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0" r:id="rId2"/>
    <p:sldId id="290" r:id="rId3"/>
    <p:sldId id="283" r:id="rId4"/>
    <p:sldId id="291" r:id="rId5"/>
    <p:sldId id="281" r:id="rId6"/>
    <p:sldId id="282" r:id="rId7"/>
    <p:sldId id="284" r:id="rId8"/>
    <p:sldId id="292" r:id="rId9"/>
    <p:sldId id="285" r:id="rId10"/>
    <p:sldId id="297" r:id="rId11"/>
    <p:sldId id="286" r:id="rId12"/>
    <p:sldId id="296" r:id="rId13"/>
    <p:sldId id="287" r:id="rId14"/>
    <p:sldId id="295" r:id="rId15"/>
    <p:sldId id="288" r:id="rId16"/>
    <p:sldId id="299" r:id="rId17"/>
    <p:sldId id="300" r:id="rId18"/>
    <p:sldId id="294" r:id="rId19"/>
    <p:sldId id="289" r:id="rId20"/>
    <p:sldId id="293" r:id="rId21"/>
    <p:sldId id="298" r:id="rId22"/>
    <p:sldId id="301" r:id="rId2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33CC"/>
    <a:srgbClr val="FFCCCC"/>
    <a:srgbClr val="FF99CC"/>
    <a:srgbClr val="FFCCFF"/>
    <a:srgbClr val="FF66FF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65" autoAdjust="0"/>
    <p:restoredTop sz="94660"/>
  </p:normalViewPr>
  <p:slideViewPr>
    <p:cSldViewPr snapToGrid="0">
      <p:cViewPr>
        <p:scale>
          <a:sx n="75" d="100"/>
          <a:sy n="75" d="100"/>
        </p:scale>
        <p:origin x="54" y="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90001" cy="90001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654FB59-B05B-4439-9FCF-90BE147C85A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37E66231-87C8-4174-9C2D-9E72AD0803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11" indent="0" algn="ctr">
              <a:buNone/>
              <a:defRPr sz="2000"/>
            </a:lvl2pPr>
            <a:lvl3pPr marL="914423" indent="0" algn="ctr">
              <a:buNone/>
              <a:defRPr sz="1801"/>
            </a:lvl3pPr>
            <a:lvl4pPr marL="1371634" indent="0" algn="ctr">
              <a:buNone/>
              <a:defRPr sz="1600"/>
            </a:lvl4pPr>
            <a:lvl5pPr marL="1828846" indent="0" algn="ctr">
              <a:buNone/>
              <a:defRPr sz="1600"/>
            </a:lvl5pPr>
            <a:lvl6pPr marL="2286057" indent="0" algn="ctr">
              <a:buNone/>
              <a:defRPr sz="1600"/>
            </a:lvl6pPr>
            <a:lvl7pPr marL="2743269" indent="0" algn="ctr">
              <a:buNone/>
              <a:defRPr sz="1600"/>
            </a:lvl7pPr>
            <a:lvl8pPr marL="3200480" indent="0" algn="ctr">
              <a:buNone/>
              <a:defRPr sz="1600"/>
            </a:lvl8pPr>
            <a:lvl9pPr marL="3657691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82A121D-48ED-4A69-B2B2-CA1E3B92DA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440C7-9877-43FC-8FC5-078EDE65EC26}" type="datetimeFigureOut">
              <a:rPr kumimoji="1" lang="ja-JP" altLang="en-US" smtClean="0"/>
              <a:t>2020/5/27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D6B4AA0-1D79-4006-BE1F-3C25F290B5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59BBE5D-68D7-4692-A079-DC019F4E87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05674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1849BA7-004A-43E8-BC94-1640BD44A9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D7165026-935B-4D01-915A-69A2699A73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68A9B7E-D967-4F24-845E-4927EA2DAD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440C7-9877-43FC-8FC5-078EDE65EC26}" type="datetimeFigureOut">
              <a:rPr kumimoji="1" lang="ja-JP" altLang="en-US" smtClean="0"/>
              <a:t>2020/5/27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12962BB-6CC1-4E21-97C5-F4AC0C7278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D570013-D15D-4A05-9DC1-A2EDFD3930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90668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8E4B2FDC-FCB0-4B3B-8D17-2440E2E8450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8E8532E-15BC-4591-8CC7-B41D7B62D5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D6D70F8-E51F-45CA-BF47-46A5C41892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440C7-9877-43FC-8FC5-078EDE65EC26}" type="datetimeFigureOut">
              <a:rPr kumimoji="1" lang="ja-JP" altLang="en-US" smtClean="0"/>
              <a:t>2020/5/27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DB0C747-34B9-4C2D-B2EE-D13E8B03E3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ACA7A7B-6866-4F3A-BC24-80EFB376D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47678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1A78E0D-455C-4A15-B40E-6D246C0535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1DB85E0-7DF2-4C72-A09A-DB653F7792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91A12F4-1311-4CEB-B46B-4F29712E07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440C7-9877-43FC-8FC5-078EDE65EC26}" type="datetimeFigureOut">
              <a:rPr kumimoji="1" lang="ja-JP" altLang="en-US" smtClean="0"/>
              <a:t>2020/5/27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8BF2358-75B3-4449-92DC-652C2CDCBE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DA3F58C-D6E2-4A47-82E7-843C6A0A9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15096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215BEE7-4E09-47C7-8D57-B9398D40B9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23C7BC0-53FD-4602-9793-2DC8DDC299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1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23" indent="0">
              <a:buNone/>
              <a:defRPr sz="1801">
                <a:solidFill>
                  <a:schemeClr val="tx1">
                    <a:tint val="75000"/>
                  </a:schemeClr>
                </a:solidFill>
              </a:defRPr>
            </a:lvl3pPr>
            <a:lvl4pPr marL="137163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5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6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9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3DC77F7-2934-4FE6-B8C8-FDD7B2BC80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440C7-9877-43FC-8FC5-078EDE65EC26}" type="datetimeFigureOut">
              <a:rPr kumimoji="1" lang="ja-JP" altLang="en-US" smtClean="0"/>
              <a:t>2020/5/27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8BE69BC-0E58-4B38-859E-BE8D84EC80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E2F8A05-F2E0-4227-BD8B-EA5286A749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37879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568BA1A-E540-4E66-A71F-D61EAEC5FE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54FBA28D-1083-4948-9658-C53FB2785C4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F231185-E45D-4343-83E5-EE3C72DDDD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1B50FDE-470A-4E9E-B6F6-49C12FE18F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440C7-9877-43FC-8FC5-078EDE65EC26}" type="datetimeFigureOut">
              <a:rPr kumimoji="1" lang="ja-JP" altLang="en-US" smtClean="0"/>
              <a:t>2020/5/27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A5A648E-3AF9-4DC8-BB3F-8038D812D8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96C7C09-2C15-468F-9AB1-5FA135BBAE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32810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214FE47-F812-4F0C-95A4-0E320B3EDA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9" y="365127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8D3E8940-931A-4FE8-9E70-695AE89841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11" indent="0">
              <a:buNone/>
              <a:defRPr sz="2000" b="1"/>
            </a:lvl2pPr>
            <a:lvl3pPr marL="914423" indent="0">
              <a:buNone/>
              <a:defRPr sz="1801" b="1"/>
            </a:lvl3pPr>
            <a:lvl4pPr marL="1371634" indent="0">
              <a:buNone/>
              <a:defRPr sz="1600" b="1"/>
            </a:lvl4pPr>
            <a:lvl5pPr marL="1828846" indent="0">
              <a:buNone/>
              <a:defRPr sz="1600" b="1"/>
            </a:lvl5pPr>
            <a:lvl6pPr marL="2286057" indent="0">
              <a:buNone/>
              <a:defRPr sz="1600" b="1"/>
            </a:lvl6pPr>
            <a:lvl7pPr marL="2743269" indent="0">
              <a:buNone/>
              <a:defRPr sz="1600" b="1"/>
            </a:lvl7pPr>
            <a:lvl8pPr marL="3200480" indent="0">
              <a:buNone/>
              <a:defRPr sz="1600" b="1"/>
            </a:lvl8pPr>
            <a:lvl9pPr marL="3657691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CA952C31-77B9-482C-A6A8-17297D5651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F5B422AA-AD0D-4BC8-BE02-6F1F9C45CD2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11" indent="0">
              <a:buNone/>
              <a:defRPr sz="2000" b="1"/>
            </a:lvl2pPr>
            <a:lvl3pPr marL="914423" indent="0">
              <a:buNone/>
              <a:defRPr sz="1801" b="1"/>
            </a:lvl3pPr>
            <a:lvl4pPr marL="1371634" indent="0">
              <a:buNone/>
              <a:defRPr sz="1600" b="1"/>
            </a:lvl4pPr>
            <a:lvl5pPr marL="1828846" indent="0">
              <a:buNone/>
              <a:defRPr sz="1600" b="1"/>
            </a:lvl5pPr>
            <a:lvl6pPr marL="2286057" indent="0">
              <a:buNone/>
              <a:defRPr sz="1600" b="1"/>
            </a:lvl6pPr>
            <a:lvl7pPr marL="2743269" indent="0">
              <a:buNone/>
              <a:defRPr sz="1600" b="1"/>
            </a:lvl7pPr>
            <a:lvl8pPr marL="3200480" indent="0">
              <a:buNone/>
              <a:defRPr sz="1600" b="1"/>
            </a:lvl8pPr>
            <a:lvl9pPr marL="3657691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1E113145-8473-4E1E-BDC4-7A65402E82A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5614ACC1-DEAC-47DE-B1D3-85DE1BC92F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440C7-9877-43FC-8FC5-078EDE65EC26}" type="datetimeFigureOut">
              <a:rPr kumimoji="1" lang="ja-JP" altLang="en-US" smtClean="0"/>
              <a:t>2020/5/27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6678EAF0-7C14-4308-8537-0381E17699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250AFFC7-E0A5-406F-96F0-3B39C1AA15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79346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25A7094-3EEC-48AC-84ED-726E240271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2EAF5051-FA2D-4EDE-B050-EAD0ED2B57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440C7-9877-43FC-8FC5-078EDE65EC26}" type="datetimeFigureOut">
              <a:rPr kumimoji="1" lang="ja-JP" altLang="en-US" smtClean="0"/>
              <a:t>2020/5/27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D1DFC64-E095-48FA-8A3E-10A40AA110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142F8DA8-6002-4323-8BD8-EC357D590A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68594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5B76948B-FDFB-4EDE-83FF-362EA06377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440C7-9877-43FC-8FC5-078EDE65EC26}" type="datetimeFigureOut">
              <a:rPr kumimoji="1" lang="ja-JP" altLang="en-US" smtClean="0"/>
              <a:t>2020/5/27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165C7A62-4071-412D-B2D8-3D82EE1B91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1D0F4CF8-5B80-4EF1-9C8B-5E80A13D9F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93020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5114787-AADC-4482-BBF9-6F30457293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4C5594F-ADDA-461C-AD35-6396C75D0F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7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A9B609B-B972-45BB-86AB-26374A2521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11" indent="0">
              <a:buNone/>
              <a:defRPr sz="1401"/>
            </a:lvl2pPr>
            <a:lvl3pPr marL="914423" indent="0">
              <a:buNone/>
              <a:defRPr sz="1200"/>
            </a:lvl3pPr>
            <a:lvl4pPr marL="1371634" indent="0">
              <a:buNone/>
              <a:defRPr sz="1001"/>
            </a:lvl4pPr>
            <a:lvl5pPr marL="1828846" indent="0">
              <a:buNone/>
              <a:defRPr sz="1001"/>
            </a:lvl5pPr>
            <a:lvl6pPr marL="2286057" indent="0">
              <a:buNone/>
              <a:defRPr sz="1001"/>
            </a:lvl6pPr>
            <a:lvl7pPr marL="2743269" indent="0">
              <a:buNone/>
              <a:defRPr sz="1001"/>
            </a:lvl7pPr>
            <a:lvl8pPr marL="3200480" indent="0">
              <a:buNone/>
              <a:defRPr sz="1001"/>
            </a:lvl8pPr>
            <a:lvl9pPr marL="3657691" indent="0">
              <a:buNone/>
              <a:defRPr sz="100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C48409D-2CC7-4D2E-B489-63D8D6D2EA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440C7-9877-43FC-8FC5-078EDE65EC26}" type="datetimeFigureOut">
              <a:rPr kumimoji="1" lang="ja-JP" altLang="en-US" smtClean="0"/>
              <a:t>2020/5/27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1348FD5-52BD-440C-BE22-ECB8AC1CFF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F8F3D58-274B-463F-B3E2-014A3A0838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0673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6100B3-685E-4E81-92AB-9567B86BA7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FF1A54C6-9E9B-4F91-B271-F4B6C39C4F7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1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11" indent="0">
              <a:buNone/>
              <a:defRPr sz="2800"/>
            </a:lvl2pPr>
            <a:lvl3pPr marL="914423" indent="0">
              <a:buNone/>
              <a:defRPr sz="2400"/>
            </a:lvl3pPr>
            <a:lvl4pPr marL="1371634" indent="0">
              <a:buNone/>
              <a:defRPr sz="2000"/>
            </a:lvl4pPr>
            <a:lvl5pPr marL="1828846" indent="0">
              <a:buNone/>
              <a:defRPr sz="2000"/>
            </a:lvl5pPr>
            <a:lvl6pPr marL="2286057" indent="0">
              <a:buNone/>
              <a:defRPr sz="2000"/>
            </a:lvl6pPr>
            <a:lvl7pPr marL="2743269" indent="0">
              <a:buNone/>
              <a:defRPr sz="2000"/>
            </a:lvl7pPr>
            <a:lvl8pPr marL="3200480" indent="0">
              <a:buNone/>
              <a:defRPr sz="2000"/>
            </a:lvl8pPr>
            <a:lvl9pPr marL="3657691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2282BD9-DC9B-4466-A1C8-67AB1DDE41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9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11" indent="0">
              <a:buNone/>
              <a:defRPr sz="1401"/>
            </a:lvl2pPr>
            <a:lvl3pPr marL="914423" indent="0">
              <a:buNone/>
              <a:defRPr sz="1200"/>
            </a:lvl3pPr>
            <a:lvl4pPr marL="1371634" indent="0">
              <a:buNone/>
              <a:defRPr sz="1001"/>
            </a:lvl4pPr>
            <a:lvl5pPr marL="1828846" indent="0">
              <a:buNone/>
              <a:defRPr sz="1001"/>
            </a:lvl5pPr>
            <a:lvl6pPr marL="2286057" indent="0">
              <a:buNone/>
              <a:defRPr sz="1001"/>
            </a:lvl6pPr>
            <a:lvl7pPr marL="2743269" indent="0">
              <a:buNone/>
              <a:defRPr sz="1001"/>
            </a:lvl7pPr>
            <a:lvl8pPr marL="3200480" indent="0">
              <a:buNone/>
              <a:defRPr sz="1001"/>
            </a:lvl8pPr>
            <a:lvl9pPr marL="3657691" indent="0">
              <a:buNone/>
              <a:defRPr sz="100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D62A2BE-F7B0-4D8B-B79B-8F1CEB50F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A440C7-9877-43FC-8FC5-078EDE65EC26}" type="datetimeFigureOut">
              <a:rPr kumimoji="1" lang="ja-JP" altLang="en-US" smtClean="0"/>
              <a:t>2020/5/27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399F1D10-7889-407A-9BB1-F1F35EDA9B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FA05A04-A86D-48AA-B8D9-E40ACD5FAB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88807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747B83C6-D64E-4208-AC98-D46C2DCBF0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D9C0BA7-C70B-48AB-AF43-A1ECCC13D9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1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81F8E22-C27C-4220-AE6C-CE8746CD25F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1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A440C7-9877-43FC-8FC5-078EDE65EC26}" type="datetimeFigureOut">
              <a:rPr kumimoji="1" lang="ja-JP" altLang="en-US" smtClean="0"/>
              <a:t>2020/5/27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241CB08-4BC5-4EF1-A80C-368A7E79B4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1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C2D51CA-BCA7-4263-88F6-C94CAB55B5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1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6A1F0F-40A6-487D-BCB3-BDAE112FC2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4706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23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6" indent="-228606" algn="l" defTabSz="914423" rtl="0" eaLnBrk="1" latinLnBrk="0" hangingPunct="1">
        <a:lnSpc>
          <a:spcPct val="90000"/>
        </a:lnSpc>
        <a:spcBef>
          <a:spcPts val="1001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18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29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41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52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63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75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86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98" indent="-228606" algn="l" defTabSz="914423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23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211" algn="l" defTabSz="914423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423" algn="l" defTabSz="914423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34" algn="l" defTabSz="914423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46" algn="l" defTabSz="914423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57" algn="l" defTabSz="914423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69" algn="l" defTabSz="914423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80" algn="l" defTabSz="914423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91" algn="l" defTabSz="914423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40608CC4-D8B4-4E7E-85F2-0688F37A455C}"/>
              </a:ext>
            </a:extLst>
          </p:cNvPr>
          <p:cNvGrpSpPr/>
          <p:nvPr/>
        </p:nvGrpSpPr>
        <p:grpSpPr>
          <a:xfrm>
            <a:off x="546098" y="541335"/>
            <a:ext cx="11099802" cy="6021898"/>
            <a:chOff x="1549401" y="1326183"/>
            <a:chExt cx="8504363" cy="5209912"/>
          </a:xfrm>
          <a:solidFill>
            <a:schemeClr val="accent6">
              <a:lumMod val="40000"/>
              <a:lumOff val="60000"/>
            </a:schemeClr>
          </a:solidFill>
        </p:grpSpPr>
        <p:sp>
          <p:nvSpPr>
            <p:cNvPr id="7" name="フリーフォーム 4">
              <a:extLst>
                <a:ext uri="{FF2B5EF4-FFF2-40B4-BE49-F238E27FC236}">
                  <a16:creationId xmlns:a16="http://schemas.microsoft.com/office/drawing/2014/main" id="{E7982ED6-FE00-4FDA-BF75-9B4B18C295C7}"/>
                </a:ext>
              </a:extLst>
            </p:cNvPr>
            <p:cNvSpPr/>
            <p:nvPr/>
          </p:nvSpPr>
          <p:spPr bwMode="auto">
            <a:xfrm>
              <a:off x="4785667" y="5029095"/>
              <a:ext cx="998460" cy="848342"/>
            </a:xfrm>
            <a:custGeom>
              <a:avLst/>
              <a:gdLst>
                <a:gd name="connsiteX0" fmla="*/ 483394 w 1362075"/>
                <a:gd name="connsiteY0" fmla="*/ 116681 h 1157287"/>
                <a:gd name="connsiteX1" fmla="*/ 292894 w 1362075"/>
                <a:gd name="connsiteY1" fmla="*/ 247650 h 1157287"/>
                <a:gd name="connsiteX2" fmla="*/ 269081 w 1362075"/>
                <a:gd name="connsiteY2" fmla="*/ 340519 h 1157287"/>
                <a:gd name="connsiteX3" fmla="*/ 57150 w 1362075"/>
                <a:gd name="connsiteY3" fmla="*/ 400050 h 1157287"/>
                <a:gd name="connsiteX4" fmla="*/ 0 w 1362075"/>
                <a:gd name="connsiteY4" fmla="*/ 528637 h 1157287"/>
                <a:gd name="connsiteX5" fmla="*/ 28575 w 1362075"/>
                <a:gd name="connsiteY5" fmla="*/ 597694 h 1157287"/>
                <a:gd name="connsiteX6" fmla="*/ 4762 w 1362075"/>
                <a:gd name="connsiteY6" fmla="*/ 650081 h 1157287"/>
                <a:gd name="connsiteX7" fmla="*/ 66675 w 1362075"/>
                <a:gd name="connsiteY7" fmla="*/ 835819 h 1157287"/>
                <a:gd name="connsiteX8" fmla="*/ 57150 w 1362075"/>
                <a:gd name="connsiteY8" fmla="*/ 935831 h 1157287"/>
                <a:gd name="connsiteX9" fmla="*/ 138112 w 1362075"/>
                <a:gd name="connsiteY9" fmla="*/ 995362 h 1157287"/>
                <a:gd name="connsiteX10" fmla="*/ 221456 w 1362075"/>
                <a:gd name="connsiteY10" fmla="*/ 935831 h 1157287"/>
                <a:gd name="connsiteX11" fmla="*/ 319087 w 1362075"/>
                <a:gd name="connsiteY11" fmla="*/ 933450 h 1157287"/>
                <a:gd name="connsiteX12" fmla="*/ 416719 w 1362075"/>
                <a:gd name="connsiteY12" fmla="*/ 847725 h 1157287"/>
                <a:gd name="connsiteX13" fmla="*/ 464344 w 1362075"/>
                <a:gd name="connsiteY13" fmla="*/ 864394 h 1157287"/>
                <a:gd name="connsiteX14" fmla="*/ 545306 w 1362075"/>
                <a:gd name="connsiteY14" fmla="*/ 826294 h 1157287"/>
                <a:gd name="connsiteX15" fmla="*/ 695325 w 1362075"/>
                <a:gd name="connsiteY15" fmla="*/ 869156 h 1157287"/>
                <a:gd name="connsiteX16" fmla="*/ 750094 w 1362075"/>
                <a:gd name="connsiteY16" fmla="*/ 978694 h 1157287"/>
                <a:gd name="connsiteX17" fmla="*/ 833437 w 1362075"/>
                <a:gd name="connsiteY17" fmla="*/ 897731 h 1157287"/>
                <a:gd name="connsiteX18" fmla="*/ 800100 w 1362075"/>
                <a:gd name="connsiteY18" fmla="*/ 1002506 h 1157287"/>
                <a:gd name="connsiteX19" fmla="*/ 869156 w 1362075"/>
                <a:gd name="connsiteY19" fmla="*/ 1000125 h 1157287"/>
                <a:gd name="connsiteX20" fmla="*/ 895350 w 1362075"/>
                <a:gd name="connsiteY20" fmla="*/ 1062037 h 1157287"/>
                <a:gd name="connsiteX21" fmla="*/ 890587 w 1362075"/>
                <a:gd name="connsiteY21" fmla="*/ 1104900 h 1157287"/>
                <a:gd name="connsiteX22" fmla="*/ 1007269 w 1362075"/>
                <a:gd name="connsiteY22" fmla="*/ 1154906 h 1157287"/>
                <a:gd name="connsiteX23" fmla="*/ 1057275 w 1362075"/>
                <a:gd name="connsiteY23" fmla="*/ 1121569 h 1157287"/>
                <a:gd name="connsiteX24" fmla="*/ 1116806 w 1362075"/>
                <a:gd name="connsiteY24" fmla="*/ 1157287 h 1157287"/>
                <a:gd name="connsiteX25" fmla="*/ 1166812 w 1362075"/>
                <a:gd name="connsiteY25" fmla="*/ 1114425 h 1157287"/>
                <a:gd name="connsiteX26" fmla="*/ 1252537 w 1362075"/>
                <a:gd name="connsiteY26" fmla="*/ 1095375 h 1157287"/>
                <a:gd name="connsiteX27" fmla="*/ 1238250 w 1362075"/>
                <a:gd name="connsiteY27" fmla="*/ 1012031 h 1157287"/>
                <a:gd name="connsiteX28" fmla="*/ 1312069 w 1362075"/>
                <a:gd name="connsiteY28" fmla="*/ 873919 h 1157287"/>
                <a:gd name="connsiteX29" fmla="*/ 1362075 w 1362075"/>
                <a:gd name="connsiteY29" fmla="*/ 661987 h 1157287"/>
                <a:gd name="connsiteX30" fmla="*/ 1335881 w 1362075"/>
                <a:gd name="connsiteY30" fmla="*/ 564356 h 1157287"/>
                <a:gd name="connsiteX31" fmla="*/ 1216819 w 1362075"/>
                <a:gd name="connsiteY31" fmla="*/ 435769 h 1157287"/>
                <a:gd name="connsiteX32" fmla="*/ 1181100 w 1362075"/>
                <a:gd name="connsiteY32" fmla="*/ 357187 h 1157287"/>
                <a:gd name="connsiteX33" fmla="*/ 1102519 w 1362075"/>
                <a:gd name="connsiteY33" fmla="*/ 311944 h 1157287"/>
                <a:gd name="connsiteX34" fmla="*/ 1009650 w 1362075"/>
                <a:gd name="connsiteY34" fmla="*/ 0 h 1157287"/>
                <a:gd name="connsiteX35" fmla="*/ 914400 w 1362075"/>
                <a:gd name="connsiteY35" fmla="*/ 264319 h 1157287"/>
                <a:gd name="connsiteX36" fmla="*/ 757237 w 1362075"/>
                <a:gd name="connsiteY36" fmla="*/ 171450 h 1157287"/>
                <a:gd name="connsiteX37" fmla="*/ 821531 w 1362075"/>
                <a:gd name="connsiteY37" fmla="*/ 50006 h 1157287"/>
                <a:gd name="connsiteX38" fmla="*/ 661987 w 1362075"/>
                <a:gd name="connsiteY38" fmla="*/ 33337 h 1157287"/>
                <a:gd name="connsiteX39" fmla="*/ 597694 w 1362075"/>
                <a:gd name="connsiteY39" fmla="*/ 73819 h 1157287"/>
                <a:gd name="connsiteX40" fmla="*/ 554831 w 1362075"/>
                <a:gd name="connsiteY40" fmla="*/ 128587 h 1157287"/>
                <a:gd name="connsiteX41" fmla="*/ 602456 w 1362075"/>
                <a:gd name="connsiteY41" fmla="*/ 169069 h 1157287"/>
                <a:gd name="connsiteX42" fmla="*/ 521494 w 1362075"/>
                <a:gd name="connsiteY42" fmla="*/ 161925 h 1157287"/>
                <a:gd name="connsiteX43" fmla="*/ 483394 w 1362075"/>
                <a:gd name="connsiteY43" fmla="*/ 116681 h 1157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362075" h="1157287">
                  <a:moveTo>
                    <a:pt x="483394" y="116681"/>
                  </a:moveTo>
                  <a:lnTo>
                    <a:pt x="292894" y="247650"/>
                  </a:lnTo>
                  <a:lnTo>
                    <a:pt x="269081" y="340519"/>
                  </a:lnTo>
                  <a:lnTo>
                    <a:pt x="57150" y="400050"/>
                  </a:lnTo>
                  <a:lnTo>
                    <a:pt x="0" y="528637"/>
                  </a:lnTo>
                  <a:lnTo>
                    <a:pt x="28575" y="597694"/>
                  </a:lnTo>
                  <a:lnTo>
                    <a:pt x="4762" y="650081"/>
                  </a:lnTo>
                  <a:lnTo>
                    <a:pt x="66675" y="835819"/>
                  </a:lnTo>
                  <a:lnTo>
                    <a:pt x="57150" y="935831"/>
                  </a:lnTo>
                  <a:lnTo>
                    <a:pt x="138112" y="995362"/>
                  </a:lnTo>
                  <a:lnTo>
                    <a:pt x="221456" y="935831"/>
                  </a:lnTo>
                  <a:lnTo>
                    <a:pt x="319087" y="933450"/>
                  </a:lnTo>
                  <a:lnTo>
                    <a:pt x="416719" y="847725"/>
                  </a:lnTo>
                  <a:lnTo>
                    <a:pt x="464344" y="864394"/>
                  </a:lnTo>
                  <a:lnTo>
                    <a:pt x="545306" y="826294"/>
                  </a:lnTo>
                  <a:lnTo>
                    <a:pt x="695325" y="869156"/>
                  </a:lnTo>
                  <a:lnTo>
                    <a:pt x="750094" y="978694"/>
                  </a:lnTo>
                  <a:lnTo>
                    <a:pt x="833437" y="897731"/>
                  </a:lnTo>
                  <a:lnTo>
                    <a:pt x="800100" y="1002506"/>
                  </a:lnTo>
                  <a:lnTo>
                    <a:pt x="869156" y="1000125"/>
                  </a:lnTo>
                  <a:lnTo>
                    <a:pt x="895350" y="1062037"/>
                  </a:lnTo>
                  <a:lnTo>
                    <a:pt x="890587" y="1104900"/>
                  </a:lnTo>
                  <a:lnTo>
                    <a:pt x="1007269" y="1154906"/>
                  </a:lnTo>
                  <a:lnTo>
                    <a:pt x="1057275" y="1121569"/>
                  </a:lnTo>
                  <a:lnTo>
                    <a:pt x="1116806" y="1157287"/>
                  </a:lnTo>
                  <a:lnTo>
                    <a:pt x="1166812" y="1114425"/>
                  </a:lnTo>
                  <a:lnTo>
                    <a:pt x="1252537" y="1095375"/>
                  </a:lnTo>
                  <a:lnTo>
                    <a:pt x="1238250" y="1012031"/>
                  </a:lnTo>
                  <a:lnTo>
                    <a:pt x="1312069" y="873919"/>
                  </a:lnTo>
                  <a:lnTo>
                    <a:pt x="1362075" y="661987"/>
                  </a:lnTo>
                  <a:lnTo>
                    <a:pt x="1335881" y="564356"/>
                  </a:lnTo>
                  <a:lnTo>
                    <a:pt x="1216819" y="435769"/>
                  </a:lnTo>
                  <a:lnTo>
                    <a:pt x="1181100" y="357187"/>
                  </a:lnTo>
                  <a:lnTo>
                    <a:pt x="1102519" y="311944"/>
                  </a:lnTo>
                  <a:lnTo>
                    <a:pt x="1009650" y="0"/>
                  </a:lnTo>
                  <a:lnTo>
                    <a:pt x="914400" y="264319"/>
                  </a:lnTo>
                  <a:lnTo>
                    <a:pt x="757237" y="171450"/>
                  </a:lnTo>
                  <a:lnTo>
                    <a:pt x="821531" y="50006"/>
                  </a:lnTo>
                  <a:lnTo>
                    <a:pt x="661987" y="33337"/>
                  </a:lnTo>
                  <a:lnTo>
                    <a:pt x="597694" y="73819"/>
                  </a:lnTo>
                  <a:lnTo>
                    <a:pt x="554831" y="128587"/>
                  </a:lnTo>
                  <a:lnTo>
                    <a:pt x="602456" y="169069"/>
                  </a:lnTo>
                  <a:lnTo>
                    <a:pt x="521494" y="161925"/>
                  </a:lnTo>
                  <a:lnTo>
                    <a:pt x="483394" y="116681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" name="フリーフォーム 6">
              <a:extLst>
                <a:ext uri="{FF2B5EF4-FFF2-40B4-BE49-F238E27FC236}">
                  <a16:creationId xmlns:a16="http://schemas.microsoft.com/office/drawing/2014/main" id="{DD12973A-8A32-43A4-9EF9-0D9BEC313968}"/>
                </a:ext>
              </a:extLst>
            </p:cNvPr>
            <p:cNvSpPr/>
            <p:nvPr/>
          </p:nvSpPr>
          <p:spPr bwMode="auto">
            <a:xfrm>
              <a:off x="5559531" y="5936786"/>
              <a:ext cx="102406" cy="108225"/>
            </a:xfrm>
            <a:custGeom>
              <a:avLst/>
              <a:gdLst>
                <a:gd name="connsiteX0" fmla="*/ 0 w 140493"/>
                <a:gd name="connsiteY0" fmla="*/ 16669 h 147637"/>
                <a:gd name="connsiteX1" fmla="*/ 28575 w 140493"/>
                <a:gd name="connsiteY1" fmla="*/ 73819 h 147637"/>
                <a:gd name="connsiteX2" fmla="*/ 52387 w 140493"/>
                <a:gd name="connsiteY2" fmla="*/ 147637 h 147637"/>
                <a:gd name="connsiteX3" fmla="*/ 116681 w 140493"/>
                <a:gd name="connsiteY3" fmla="*/ 111919 h 147637"/>
                <a:gd name="connsiteX4" fmla="*/ 140493 w 140493"/>
                <a:gd name="connsiteY4" fmla="*/ 0 h 147637"/>
                <a:gd name="connsiteX5" fmla="*/ 64293 w 140493"/>
                <a:gd name="connsiteY5" fmla="*/ 26194 h 147637"/>
                <a:gd name="connsiteX6" fmla="*/ 0 w 140493"/>
                <a:gd name="connsiteY6" fmla="*/ 16669 h 147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0493" h="147637">
                  <a:moveTo>
                    <a:pt x="0" y="16669"/>
                  </a:moveTo>
                  <a:lnTo>
                    <a:pt x="28575" y="73819"/>
                  </a:lnTo>
                  <a:lnTo>
                    <a:pt x="52387" y="147637"/>
                  </a:lnTo>
                  <a:lnTo>
                    <a:pt x="116681" y="111919"/>
                  </a:lnTo>
                  <a:lnTo>
                    <a:pt x="140493" y="0"/>
                  </a:lnTo>
                  <a:lnTo>
                    <a:pt x="64293" y="26194"/>
                  </a:lnTo>
                  <a:lnTo>
                    <a:pt x="0" y="16669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" name="フリーフォーム 7">
              <a:extLst>
                <a:ext uri="{FF2B5EF4-FFF2-40B4-BE49-F238E27FC236}">
                  <a16:creationId xmlns:a16="http://schemas.microsoft.com/office/drawing/2014/main" id="{DFADEF48-A689-4681-8CB7-C0890C990C96}"/>
                </a:ext>
              </a:extLst>
            </p:cNvPr>
            <p:cNvSpPr/>
            <p:nvPr/>
          </p:nvSpPr>
          <p:spPr bwMode="auto">
            <a:xfrm>
              <a:off x="6119273" y="5741283"/>
              <a:ext cx="333984" cy="457337"/>
            </a:xfrm>
            <a:custGeom>
              <a:avLst/>
              <a:gdLst>
                <a:gd name="connsiteX0" fmla="*/ 219075 w 454819"/>
                <a:gd name="connsiteY0" fmla="*/ 0 h 623887"/>
                <a:gd name="connsiteX1" fmla="*/ 285750 w 454819"/>
                <a:gd name="connsiteY1" fmla="*/ 78581 h 623887"/>
                <a:gd name="connsiteX2" fmla="*/ 307181 w 454819"/>
                <a:gd name="connsiteY2" fmla="*/ 188119 h 623887"/>
                <a:gd name="connsiteX3" fmla="*/ 230981 w 454819"/>
                <a:gd name="connsiteY3" fmla="*/ 228600 h 623887"/>
                <a:gd name="connsiteX4" fmla="*/ 176212 w 454819"/>
                <a:gd name="connsiteY4" fmla="*/ 397669 h 623887"/>
                <a:gd name="connsiteX5" fmla="*/ 61912 w 454819"/>
                <a:gd name="connsiteY5" fmla="*/ 471487 h 623887"/>
                <a:gd name="connsiteX6" fmla="*/ 0 w 454819"/>
                <a:gd name="connsiteY6" fmla="*/ 566737 h 623887"/>
                <a:gd name="connsiteX7" fmla="*/ 33337 w 454819"/>
                <a:gd name="connsiteY7" fmla="*/ 595312 h 623887"/>
                <a:gd name="connsiteX8" fmla="*/ 66675 w 454819"/>
                <a:gd name="connsiteY8" fmla="*/ 595312 h 623887"/>
                <a:gd name="connsiteX9" fmla="*/ 95250 w 454819"/>
                <a:gd name="connsiteY9" fmla="*/ 623887 h 623887"/>
                <a:gd name="connsiteX10" fmla="*/ 173831 w 454819"/>
                <a:gd name="connsiteY10" fmla="*/ 564356 h 623887"/>
                <a:gd name="connsiteX11" fmla="*/ 188119 w 454819"/>
                <a:gd name="connsiteY11" fmla="*/ 464344 h 623887"/>
                <a:gd name="connsiteX12" fmla="*/ 245269 w 454819"/>
                <a:gd name="connsiteY12" fmla="*/ 461962 h 623887"/>
                <a:gd name="connsiteX13" fmla="*/ 238125 w 454819"/>
                <a:gd name="connsiteY13" fmla="*/ 414337 h 623887"/>
                <a:gd name="connsiteX14" fmla="*/ 316706 w 454819"/>
                <a:gd name="connsiteY14" fmla="*/ 330994 h 623887"/>
                <a:gd name="connsiteX15" fmla="*/ 376237 w 454819"/>
                <a:gd name="connsiteY15" fmla="*/ 285750 h 623887"/>
                <a:gd name="connsiteX16" fmla="*/ 388144 w 454819"/>
                <a:gd name="connsiteY16" fmla="*/ 345281 h 623887"/>
                <a:gd name="connsiteX17" fmla="*/ 431006 w 454819"/>
                <a:gd name="connsiteY17" fmla="*/ 200025 h 623887"/>
                <a:gd name="connsiteX18" fmla="*/ 454819 w 454819"/>
                <a:gd name="connsiteY18" fmla="*/ 128587 h 623887"/>
                <a:gd name="connsiteX19" fmla="*/ 423862 w 454819"/>
                <a:gd name="connsiteY19" fmla="*/ 116681 h 623887"/>
                <a:gd name="connsiteX20" fmla="*/ 392906 w 454819"/>
                <a:gd name="connsiteY20" fmla="*/ 147637 h 623887"/>
                <a:gd name="connsiteX21" fmla="*/ 350044 w 454819"/>
                <a:gd name="connsiteY21" fmla="*/ 121444 h 623887"/>
                <a:gd name="connsiteX22" fmla="*/ 333375 w 454819"/>
                <a:gd name="connsiteY22" fmla="*/ 78581 h 623887"/>
                <a:gd name="connsiteX23" fmla="*/ 307181 w 454819"/>
                <a:gd name="connsiteY23" fmla="*/ 104775 h 623887"/>
                <a:gd name="connsiteX24" fmla="*/ 307181 w 454819"/>
                <a:gd name="connsiteY24" fmla="*/ 40481 h 623887"/>
                <a:gd name="connsiteX25" fmla="*/ 219075 w 454819"/>
                <a:gd name="connsiteY25" fmla="*/ 0 h 623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54819" h="623887">
                  <a:moveTo>
                    <a:pt x="219075" y="0"/>
                  </a:moveTo>
                  <a:lnTo>
                    <a:pt x="285750" y="78581"/>
                  </a:lnTo>
                  <a:lnTo>
                    <a:pt x="307181" y="188119"/>
                  </a:lnTo>
                  <a:lnTo>
                    <a:pt x="230981" y="228600"/>
                  </a:lnTo>
                  <a:lnTo>
                    <a:pt x="176212" y="397669"/>
                  </a:lnTo>
                  <a:lnTo>
                    <a:pt x="61912" y="471487"/>
                  </a:lnTo>
                  <a:lnTo>
                    <a:pt x="0" y="566737"/>
                  </a:lnTo>
                  <a:lnTo>
                    <a:pt x="33337" y="595312"/>
                  </a:lnTo>
                  <a:lnTo>
                    <a:pt x="66675" y="595312"/>
                  </a:lnTo>
                  <a:lnTo>
                    <a:pt x="95250" y="623887"/>
                  </a:lnTo>
                  <a:lnTo>
                    <a:pt x="173831" y="564356"/>
                  </a:lnTo>
                  <a:lnTo>
                    <a:pt x="188119" y="464344"/>
                  </a:lnTo>
                  <a:lnTo>
                    <a:pt x="245269" y="461962"/>
                  </a:lnTo>
                  <a:lnTo>
                    <a:pt x="238125" y="414337"/>
                  </a:lnTo>
                  <a:lnTo>
                    <a:pt x="316706" y="330994"/>
                  </a:lnTo>
                  <a:lnTo>
                    <a:pt x="376237" y="285750"/>
                  </a:lnTo>
                  <a:lnTo>
                    <a:pt x="388144" y="345281"/>
                  </a:lnTo>
                  <a:lnTo>
                    <a:pt x="431006" y="200025"/>
                  </a:lnTo>
                  <a:lnTo>
                    <a:pt x="454819" y="128587"/>
                  </a:lnTo>
                  <a:lnTo>
                    <a:pt x="423862" y="116681"/>
                  </a:lnTo>
                  <a:lnTo>
                    <a:pt x="392906" y="147637"/>
                  </a:lnTo>
                  <a:lnTo>
                    <a:pt x="350044" y="121444"/>
                  </a:lnTo>
                  <a:lnTo>
                    <a:pt x="333375" y="78581"/>
                  </a:lnTo>
                  <a:lnTo>
                    <a:pt x="307181" y="104775"/>
                  </a:lnTo>
                  <a:lnTo>
                    <a:pt x="307181" y="40481"/>
                  </a:lnTo>
                  <a:lnTo>
                    <a:pt x="219075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2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rPr>
                <a:t>　</a:t>
              </a:r>
            </a:p>
          </p:txBody>
        </p:sp>
        <p:sp>
          <p:nvSpPr>
            <p:cNvPr id="10" name="フリーフォーム 8">
              <a:extLst>
                <a:ext uri="{FF2B5EF4-FFF2-40B4-BE49-F238E27FC236}">
                  <a16:creationId xmlns:a16="http://schemas.microsoft.com/office/drawing/2014/main" id="{495A0A5B-BD39-4E8B-AE0E-7B25203D28DC}"/>
                </a:ext>
              </a:extLst>
            </p:cNvPr>
            <p:cNvSpPr/>
            <p:nvPr/>
          </p:nvSpPr>
          <p:spPr bwMode="auto">
            <a:xfrm>
              <a:off x="5504837" y="3010066"/>
              <a:ext cx="69822" cy="332820"/>
            </a:xfrm>
            <a:custGeom>
              <a:avLst/>
              <a:gdLst>
                <a:gd name="connsiteX0" fmla="*/ 26194 w 95250"/>
                <a:gd name="connsiteY0" fmla="*/ 0 h 454818"/>
                <a:gd name="connsiteX1" fmla="*/ 4762 w 95250"/>
                <a:gd name="connsiteY1" fmla="*/ 135731 h 454818"/>
                <a:gd name="connsiteX2" fmla="*/ 26194 w 95250"/>
                <a:gd name="connsiteY2" fmla="*/ 188118 h 454818"/>
                <a:gd name="connsiteX3" fmla="*/ 0 w 95250"/>
                <a:gd name="connsiteY3" fmla="*/ 333375 h 454818"/>
                <a:gd name="connsiteX4" fmla="*/ 2381 w 95250"/>
                <a:gd name="connsiteY4" fmla="*/ 454818 h 454818"/>
                <a:gd name="connsiteX5" fmla="*/ 35719 w 95250"/>
                <a:gd name="connsiteY5" fmla="*/ 442912 h 454818"/>
                <a:gd name="connsiteX6" fmla="*/ 66675 w 95250"/>
                <a:gd name="connsiteY6" fmla="*/ 450056 h 454818"/>
                <a:gd name="connsiteX7" fmla="*/ 26194 w 95250"/>
                <a:gd name="connsiteY7" fmla="*/ 364331 h 454818"/>
                <a:gd name="connsiteX8" fmla="*/ 45244 w 95250"/>
                <a:gd name="connsiteY8" fmla="*/ 288131 h 454818"/>
                <a:gd name="connsiteX9" fmla="*/ 95250 w 95250"/>
                <a:gd name="connsiteY9" fmla="*/ 292893 h 454818"/>
                <a:gd name="connsiteX10" fmla="*/ 59531 w 95250"/>
                <a:gd name="connsiteY10" fmla="*/ 173831 h 454818"/>
                <a:gd name="connsiteX11" fmla="*/ 47625 w 95250"/>
                <a:gd name="connsiteY11" fmla="*/ 107156 h 454818"/>
                <a:gd name="connsiteX12" fmla="*/ 52387 w 95250"/>
                <a:gd name="connsiteY12" fmla="*/ 85725 h 454818"/>
                <a:gd name="connsiteX13" fmla="*/ 26194 w 95250"/>
                <a:gd name="connsiteY13" fmla="*/ 0 h 454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5250" h="454818">
                  <a:moveTo>
                    <a:pt x="26194" y="0"/>
                  </a:moveTo>
                  <a:lnTo>
                    <a:pt x="4762" y="135731"/>
                  </a:lnTo>
                  <a:lnTo>
                    <a:pt x="26194" y="188118"/>
                  </a:lnTo>
                  <a:lnTo>
                    <a:pt x="0" y="333375"/>
                  </a:lnTo>
                  <a:cubicBezTo>
                    <a:pt x="794" y="373856"/>
                    <a:pt x="1587" y="414337"/>
                    <a:pt x="2381" y="454818"/>
                  </a:cubicBezTo>
                  <a:lnTo>
                    <a:pt x="35719" y="442912"/>
                  </a:lnTo>
                  <a:lnTo>
                    <a:pt x="66675" y="450056"/>
                  </a:lnTo>
                  <a:lnTo>
                    <a:pt x="26194" y="364331"/>
                  </a:lnTo>
                  <a:lnTo>
                    <a:pt x="45244" y="288131"/>
                  </a:lnTo>
                  <a:lnTo>
                    <a:pt x="95250" y="292893"/>
                  </a:lnTo>
                  <a:lnTo>
                    <a:pt x="59531" y="173831"/>
                  </a:lnTo>
                  <a:lnTo>
                    <a:pt x="47625" y="107156"/>
                  </a:lnTo>
                  <a:lnTo>
                    <a:pt x="52387" y="85725"/>
                  </a:lnTo>
                  <a:lnTo>
                    <a:pt x="26194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" name="フリーフォーム 9">
              <a:extLst>
                <a:ext uri="{FF2B5EF4-FFF2-40B4-BE49-F238E27FC236}">
                  <a16:creationId xmlns:a16="http://schemas.microsoft.com/office/drawing/2014/main" id="{E09BF89C-D251-4E84-931C-EAB1FD6B8851}"/>
                </a:ext>
              </a:extLst>
            </p:cNvPr>
            <p:cNvSpPr/>
            <p:nvPr/>
          </p:nvSpPr>
          <p:spPr bwMode="auto">
            <a:xfrm>
              <a:off x="5451307" y="3370815"/>
              <a:ext cx="146627" cy="155937"/>
            </a:xfrm>
            <a:custGeom>
              <a:avLst/>
              <a:gdLst>
                <a:gd name="connsiteX0" fmla="*/ 73819 w 200025"/>
                <a:gd name="connsiteY0" fmla="*/ 0 h 211932"/>
                <a:gd name="connsiteX1" fmla="*/ 73819 w 200025"/>
                <a:gd name="connsiteY1" fmla="*/ 64294 h 211932"/>
                <a:gd name="connsiteX2" fmla="*/ 59531 w 200025"/>
                <a:gd name="connsiteY2" fmla="*/ 114300 h 211932"/>
                <a:gd name="connsiteX3" fmla="*/ 26194 w 200025"/>
                <a:gd name="connsiteY3" fmla="*/ 111919 h 211932"/>
                <a:gd name="connsiteX4" fmla="*/ 0 w 200025"/>
                <a:gd name="connsiteY4" fmla="*/ 152400 h 211932"/>
                <a:gd name="connsiteX5" fmla="*/ 16669 w 200025"/>
                <a:gd name="connsiteY5" fmla="*/ 211932 h 211932"/>
                <a:gd name="connsiteX6" fmla="*/ 52388 w 200025"/>
                <a:gd name="connsiteY6" fmla="*/ 183357 h 211932"/>
                <a:gd name="connsiteX7" fmla="*/ 33338 w 200025"/>
                <a:gd name="connsiteY7" fmla="*/ 154782 h 211932"/>
                <a:gd name="connsiteX8" fmla="*/ 73819 w 200025"/>
                <a:gd name="connsiteY8" fmla="*/ 152400 h 211932"/>
                <a:gd name="connsiteX9" fmla="*/ 128588 w 200025"/>
                <a:gd name="connsiteY9" fmla="*/ 185738 h 211932"/>
                <a:gd name="connsiteX10" fmla="*/ 145256 w 200025"/>
                <a:gd name="connsiteY10" fmla="*/ 140494 h 211932"/>
                <a:gd name="connsiteX11" fmla="*/ 200025 w 200025"/>
                <a:gd name="connsiteY11" fmla="*/ 116682 h 211932"/>
                <a:gd name="connsiteX12" fmla="*/ 192881 w 200025"/>
                <a:gd name="connsiteY12" fmla="*/ 90488 h 211932"/>
                <a:gd name="connsiteX13" fmla="*/ 142875 w 200025"/>
                <a:gd name="connsiteY13" fmla="*/ 59532 h 211932"/>
                <a:gd name="connsiteX14" fmla="*/ 73819 w 200025"/>
                <a:gd name="connsiteY14" fmla="*/ 0 h 211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0025" h="211932">
                  <a:moveTo>
                    <a:pt x="73819" y="0"/>
                  </a:moveTo>
                  <a:lnTo>
                    <a:pt x="73819" y="64294"/>
                  </a:lnTo>
                  <a:lnTo>
                    <a:pt x="59531" y="114300"/>
                  </a:lnTo>
                  <a:lnTo>
                    <a:pt x="26194" y="111919"/>
                  </a:lnTo>
                  <a:lnTo>
                    <a:pt x="0" y="152400"/>
                  </a:lnTo>
                  <a:lnTo>
                    <a:pt x="16669" y="211932"/>
                  </a:lnTo>
                  <a:lnTo>
                    <a:pt x="52388" y="183357"/>
                  </a:lnTo>
                  <a:lnTo>
                    <a:pt x="33338" y="154782"/>
                  </a:lnTo>
                  <a:lnTo>
                    <a:pt x="73819" y="152400"/>
                  </a:lnTo>
                  <a:lnTo>
                    <a:pt x="128588" y="185738"/>
                  </a:lnTo>
                  <a:lnTo>
                    <a:pt x="145256" y="140494"/>
                  </a:lnTo>
                  <a:lnTo>
                    <a:pt x="200025" y="116682"/>
                  </a:lnTo>
                  <a:lnTo>
                    <a:pt x="192881" y="90488"/>
                  </a:lnTo>
                  <a:lnTo>
                    <a:pt x="142875" y="59532"/>
                  </a:lnTo>
                  <a:lnTo>
                    <a:pt x="73819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2" name="フリーフォーム 10">
              <a:extLst>
                <a:ext uri="{FF2B5EF4-FFF2-40B4-BE49-F238E27FC236}">
                  <a16:creationId xmlns:a16="http://schemas.microsoft.com/office/drawing/2014/main" id="{C8FBA8BB-0C16-4C5B-B626-161E99AD40C8}"/>
                </a:ext>
              </a:extLst>
            </p:cNvPr>
            <p:cNvSpPr/>
            <p:nvPr/>
          </p:nvSpPr>
          <p:spPr bwMode="auto">
            <a:xfrm>
              <a:off x="5246495" y="3548861"/>
              <a:ext cx="264162" cy="237396"/>
            </a:xfrm>
            <a:custGeom>
              <a:avLst/>
              <a:gdLst>
                <a:gd name="connsiteX0" fmla="*/ 307181 w 359569"/>
                <a:gd name="connsiteY0" fmla="*/ 0 h 323850"/>
                <a:gd name="connsiteX1" fmla="*/ 266700 w 359569"/>
                <a:gd name="connsiteY1" fmla="*/ 130969 h 323850"/>
                <a:gd name="connsiteX2" fmla="*/ 238125 w 359569"/>
                <a:gd name="connsiteY2" fmla="*/ 161925 h 323850"/>
                <a:gd name="connsiteX3" fmla="*/ 183356 w 359569"/>
                <a:gd name="connsiteY3" fmla="*/ 178594 h 323850"/>
                <a:gd name="connsiteX4" fmla="*/ 147637 w 359569"/>
                <a:gd name="connsiteY4" fmla="*/ 238125 h 323850"/>
                <a:gd name="connsiteX5" fmla="*/ 54769 w 359569"/>
                <a:gd name="connsiteY5" fmla="*/ 233362 h 323850"/>
                <a:gd name="connsiteX6" fmla="*/ 0 w 359569"/>
                <a:gd name="connsiteY6" fmla="*/ 285750 h 323850"/>
                <a:gd name="connsiteX7" fmla="*/ 42862 w 359569"/>
                <a:gd name="connsiteY7" fmla="*/ 297656 h 323850"/>
                <a:gd name="connsiteX8" fmla="*/ 109537 w 359569"/>
                <a:gd name="connsiteY8" fmla="*/ 269081 h 323850"/>
                <a:gd name="connsiteX9" fmla="*/ 154781 w 359569"/>
                <a:gd name="connsiteY9" fmla="*/ 285750 h 323850"/>
                <a:gd name="connsiteX10" fmla="*/ 154781 w 359569"/>
                <a:gd name="connsiteY10" fmla="*/ 323850 h 323850"/>
                <a:gd name="connsiteX11" fmla="*/ 190500 w 359569"/>
                <a:gd name="connsiteY11" fmla="*/ 273844 h 323850"/>
                <a:gd name="connsiteX12" fmla="*/ 226219 w 359569"/>
                <a:gd name="connsiteY12" fmla="*/ 280987 h 323850"/>
                <a:gd name="connsiteX13" fmla="*/ 269081 w 359569"/>
                <a:gd name="connsiteY13" fmla="*/ 259556 h 323850"/>
                <a:gd name="connsiteX14" fmla="*/ 304800 w 359569"/>
                <a:gd name="connsiteY14" fmla="*/ 271462 h 323850"/>
                <a:gd name="connsiteX15" fmla="*/ 326231 w 359569"/>
                <a:gd name="connsiteY15" fmla="*/ 219075 h 323850"/>
                <a:gd name="connsiteX16" fmla="*/ 319087 w 359569"/>
                <a:gd name="connsiteY16" fmla="*/ 183356 h 323850"/>
                <a:gd name="connsiteX17" fmla="*/ 350044 w 359569"/>
                <a:gd name="connsiteY17" fmla="*/ 123825 h 323850"/>
                <a:gd name="connsiteX18" fmla="*/ 359569 w 359569"/>
                <a:gd name="connsiteY18" fmla="*/ 57150 h 323850"/>
                <a:gd name="connsiteX19" fmla="*/ 359569 w 359569"/>
                <a:gd name="connsiteY19" fmla="*/ 2381 h 323850"/>
                <a:gd name="connsiteX20" fmla="*/ 307181 w 359569"/>
                <a:gd name="connsiteY20" fmla="*/ 0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59569" h="323850">
                  <a:moveTo>
                    <a:pt x="307181" y="0"/>
                  </a:moveTo>
                  <a:lnTo>
                    <a:pt x="266700" y="130969"/>
                  </a:lnTo>
                  <a:lnTo>
                    <a:pt x="238125" y="161925"/>
                  </a:lnTo>
                  <a:lnTo>
                    <a:pt x="183356" y="178594"/>
                  </a:lnTo>
                  <a:lnTo>
                    <a:pt x="147637" y="238125"/>
                  </a:lnTo>
                  <a:lnTo>
                    <a:pt x="54769" y="233362"/>
                  </a:lnTo>
                  <a:lnTo>
                    <a:pt x="0" y="285750"/>
                  </a:lnTo>
                  <a:lnTo>
                    <a:pt x="42862" y="297656"/>
                  </a:lnTo>
                  <a:lnTo>
                    <a:pt x="109537" y="269081"/>
                  </a:lnTo>
                  <a:lnTo>
                    <a:pt x="154781" y="285750"/>
                  </a:lnTo>
                  <a:lnTo>
                    <a:pt x="154781" y="323850"/>
                  </a:lnTo>
                  <a:lnTo>
                    <a:pt x="190500" y="273844"/>
                  </a:lnTo>
                  <a:lnTo>
                    <a:pt x="226219" y="280987"/>
                  </a:lnTo>
                  <a:lnTo>
                    <a:pt x="269081" y="259556"/>
                  </a:lnTo>
                  <a:lnTo>
                    <a:pt x="304800" y="271462"/>
                  </a:lnTo>
                  <a:lnTo>
                    <a:pt x="326231" y="219075"/>
                  </a:lnTo>
                  <a:lnTo>
                    <a:pt x="319087" y="183356"/>
                  </a:lnTo>
                  <a:lnTo>
                    <a:pt x="350044" y="123825"/>
                  </a:lnTo>
                  <a:lnTo>
                    <a:pt x="359569" y="57150"/>
                  </a:lnTo>
                  <a:lnTo>
                    <a:pt x="359569" y="2381"/>
                  </a:lnTo>
                  <a:lnTo>
                    <a:pt x="307181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" name="フリーフォーム 11">
              <a:extLst>
                <a:ext uri="{FF2B5EF4-FFF2-40B4-BE49-F238E27FC236}">
                  <a16:creationId xmlns:a16="http://schemas.microsoft.com/office/drawing/2014/main" id="{4D7B493E-9601-4EEC-B131-7CC33EA7F1B8}"/>
                </a:ext>
              </a:extLst>
            </p:cNvPr>
            <p:cNvSpPr/>
            <p:nvPr/>
          </p:nvSpPr>
          <p:spPr bwMode="auto">
            <a:xfrm>
              <a:off x="5273260" y="3767638"/>
              <a:ext cx="50039" cy="52367"/>
            </a:xfrm>
            <a:custGeom>
              <a:avLst/>
              <a:gdLst>
                <a:gd name="connsiteX0" fmla="*/ 7143 w 69056"/>
                <a:gd name="connsiteY0" fmla="*/ 71438 h 71438"/>
                <a:gd name="connsiteX1" fmla="*/ 0 w 69056"/>
                <a:gd name="connsiteY1" fmla="*/ 21431 h 71438"/>
                <a:gd name="connsiteX2" fmla="*/ 61912 w 69056"/>
                <a:gd name="connsiteY2" fmla="*/ 0 h 71438"/>
                <a:gd name="connsiteX3" fmla="*/ 69056 w 69056"/>
                <a:gd name="connsiteY3" fmla="*/ 30956 h 71438"/>
                <a:gd name="connsiteX4" fmla="*/ 7143 w 69056"/>
                <a:gd name="connsiteY4" fmla="*/ 71438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056" h="71438">
                  <a:moveTo>
                    <a:pt x="7143" y="71438"/>
                  </a:moveTo>
                  <a:lnTo>
                    <a:pt x="0" y="21431"/>
                  </a:lnTo>
                  <a:lnTo>
                    <a:pt x="61912" y="0"/>
                  </a:lnTo>
                  <a:lnTo>
                    <a:pt x="69056" y="30956"/>
                  </a:lnTo>
                  <a:lnTo>
                    <a:pt x="7143" y="71438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" name="フリーフォーム 12">
              <a:extLst>
                <a:ext uri="{FF2B5EF4-FFF2-40B4-BE49-F238E27FC236}">
                  <a16:creationId xmlns:a16="http://schemas.microsoft.com/office/drawing/2014/main" id="{202A7F45-474F-446E-9E55-794D5CC07A16}"/>
                </a:ext>
              </a:extLst>
            </p:cNvPr>
            <p:cNvSpPr/>
            <p:nvPr/>
          </p:nvSpPr>
          <p:spPr bwMode="auto">
            <a:xfrm>
              <a:off x="5217402" y="3779275"/>
              <a:ext cx="36075" cy="89606"/>
            </a:xfrm>
            <a:custGeom>
              <a:avLst/>
              <a:gdLst>
                <a:gd name="connsiteX0" fmla="*/ 2381 w 50006"/>
                <a:gd name="connsiteY0" fmla="*/ 0 h 121444"/>
                <a:gd name="connsiteX1" fmla="*/ 50006 w 50006"/>
                <a:gd name="connsiteY1" fmla="*/ 40481 h 121444"/>
                <a:gd name="connsiteX2" fmla="*/ 30956 w 50006"/>
                <a:gd name="connsiteY2" fmla="*/ 121444 h 121444"/>
                <a:gd name="connsiteX3" fmla="*/ 0 w 50006"/>
                <a:gd name="connsiteY3" fmla="*/ 114300 h 121444"/>
                <a:gd name="connsiteX4" fmla="*/ 2381 w 50006"/>
                <a:gd name="connsiteY4" fmla="*/ 0 h 121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006" h="121444">
                  <a:moveTo>
                    <a:pt x="2381" y="0"/>
                  </a:moveTo>
                  <a:lnTo>
                    <a:pt x="50006" y="40481"/>
                  </a:lnTo>
                  <a:lnTo>
                    <a:pt x="30956" y="121444"/>
                  </a:lnTo>
                  <a:lnTo>
                    <a:pt x="0" y="114300"/>
                  </a:lnTo>
                  <a:cubicBezTo>
                    <a:pt x="794" y="76200"/>
                    <a:pt x="1587" y="38100"/>
                    <a:pt x="2381" y="0"/>
                  </a:cubicBez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5" name="フリーフォーム 13">
              <a:extLst>
                <a:ext uri="{FF2B5EF4-FFF2-40B4-BE49-F238E27FC236}">
                  <a16:creationId xmlns:a16="http://schemas.microsoft.com/office/drawing/2014/main" id="{15C9B9E3-DFF4-4628-BD24-FFAFDDD1F4F9}"/>
                </a:ext>
              </a:extLst>
            </p:cNvPr>
            <p:cNvSpPr/>
            <p:nvPr/>
          </p:nvSpPr>
          <p:spPr bwMode="auto">
            <a:xfrm>
              <a:off x="5109177" y="3627993"/>
              <a:ext cx="87278" cy="130335"/>
            </a:xfrm>
            <a:custGeom>
              <a:avLst/>
              <a:gdLst>
                <a:gd name="connsiteX0" fmla="*/ 64294 w 119063"/>
                <a:gd name="connsiteY0" fmla="*/ 0 h 178594"/>
                <a:gd name="connsiteX1" fmla="*/ 4763 w 119063"/>
                <a:gd name="connsiteY1" fmla="*/ 64294 h 178594"/>
                <a:gd name="connsiteX2" fmla="*/ 0 w 119063"/>
                <a:gd name="connsiteY2" fmla="*/ 154781 h 178594"/>
                <a:gd name="connsiteX3" fmla="*/ 38100 w 119063"/>
                <a:gd name="connsiteY3" fmla="*/ 178594 h 178594"/>
                <a:gd name="connsiteX4" fmla="*/ 119063 w 119063"/>
                <a:gd name="connsiteY4" fmla="*/ 119063 h 178594"/>
                <a:gd name="connsiteX5" fmla="*/ 111919 w 119063"/>
                <a:gd name="connsiteY5" fmla="*/ 16669 h 178594"/>
                <a:gd name="connsiteX6" fmla="*/ 64294 w 119063"/>
                <a:gd name="connsiteY6" fmla="*/ 0 h 178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063" h="178594">
                  <a:moveTo>
                    <a:pt x="64294" y="0"/>
                  </a:moveTo>
                  <a:lnTo>
                    <a:pt x="4763" y="64294"/>
                  </a:lnTo>
                  <a:lnTo>
                    <a:pt x="0" y="154781"/>
                  </a:lnTo>
                  <a:lnTo>
                    <a:pt x="38100" y="178594"/>
                  </a:lnTo>
                  <a:lnTo>
                    <a:pt x="119063" y="119063"/>
                  </a:lnTo>
                  <a:lnTo>
                    <a:pt x="111919" y="16669"/>
                  </a:lnTo>
                  <a:lnTo>
                    <a:pt x="64294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6" name="フリーフォーム 14">
              <a:extLst>
                <a:ext uri="{FF2B5EF4-FFF2-40B4-BE49-F238E27FC236}">
                  <a16:creationId xmlns:a16="http://schemas.microsoft.com/office/drawing/2014/main" id="{5219B2F8-A276-4B04-8C38-6C69B04F36E8}"/>
                </a:ext>
              </a:extLst>
            </p:cNvPr>
            <p:cNvSpPr/>
            <p:nvPr/>
          </p:nvSpPr>
          <p:spPr bwMode="auto">
            <a:xfrm>
              <a:off x="5075430" y="3468566"/>
              <a:ext cx="152445" cy="205976"/>
            </a:xfrm>
            <a:custGeom>
              <a:avLst/>
              <a:gdLst>
                <a:gd name="connsiteX0" fmla="*/ 119063 w 207169"/>
                <a:gd name="connsiteY0" fmla="*/ 214313 h 280988"/>
                <a:gd name="connsiteX1" fmla="*/ 88107 w 207169"/>
                <a:gd name="connsiteY1" fmla="*/ 166688 h 280988"/>
                <a:gd name="connsiteX2" fmla="*/ 161925 w 207169"/>
                <a:gd name="connsiteY2" fmla="*/ 121444 h 280988"/>
                <a:gd name="connsiteX3" fmla="*/ 207169 w 207169"/>
                <a:gd name="connsiteY3" fmla="*/ 0 h 280988"/>
                <a:gd name="connsiteX4" fmla="*/ 130969 w 207169"/>
                <a:gd name="connsiteY4" fmla="*/ 38100 h 280988"/>
                <a:gd name="connsiteX5" fmla="*/ 119063 w 207169"/>
                <a:gd name="connsiteY5" fmla="*/ 73819 h 280988"/>
                <a:gd name="connsiteX6" fmla="*/ 64294 w 207169"/>
                <a:gd name="connsiteY6" fmla="*/ 69057 h 280988"/>
                <a:gd name="connsiteX7" fmla="*/ 0 w 207169"/>
                <a:gd name="connsiteY7" fmla="*/ 152400 h 280988"/>
                <a:gd name="connsiteX8" fmla="*/ 45244 w 207169"/>
                <a:gd name="connsiteY8" fmla="*/ 164307 h 280988"/>
                <a:gd name="connsiteX9" fmla="*/ 23813 w 207169"/>
                <a:gd name="connsiteY9" fmla="*/ 223838 h 280988"/>
                <a:gd name="connsiteX10" fmla="*/ 52388 w 207169"/>
                <a:gd name="connsiteY10" fmla="*/ 280988 h 280988"/>
                <a:gd name="connsiteX11" fmla="*/ 119063 w 207169"/>
                <a:gd name="connsiteY11" fmla="*/ 214313 h 28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7169" h="280988">
                  <a:moveTo>
                    <a:pt x="119063" y="214313"/>
                  </a:moveTo>
                  <a:lnTo>
                    <a:pt x="88107" y="166688"/>
                  </a:lnTo>
                  <a:lnTo>
                    <a:pt x="161925" y="121444"/>
                  </a:lnTo>
                  <a:lnTo>
                    <a:pt x="207169" y="0"/>
                  </a:lnTo>
                  <a:lnTo>
                    <a:pt x="130969" y="38100"/>
                  </a:lnTo>
                  <a:lnTo>
                    <a:pt x="119063" y="73819"/>
                  </a:lnTo>
                  <a:lnTo>
                    <a:pt x="64294" y="69057"/>
                  </a:lnTo>
                  <a:lnTo>
                    <a:pt x="0" y="152400"/>
                  </a:lnTo>
                  <a:lnTo>
                    <a:pt x="45244" y="164307"/>
                  </a:lnTo>
                  <a:lnTo>
                    <a:pt x="23813" y="223838"/>
                  </a:lnTo>
                  <a:lnTo>
                    <a:pt x="52388" y="280988"/>
                  </a:lnTo>
                  <a:lnTo>
                    <a:pt x="119063" y="214313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7" name="フリーフォーム 15">
              <a:extLst>
                <a:ext uri="{FF2B5EF4-FFF2-40B4-BE49-F238E27FC236}">
                  <a16:creationId xmlns:a16="http://schemas.microsoft.com/office/drawing/2014/main" id="{C78250D6-3BFC-4EA8-B37A-BEE3415974B3}"/>
                </a:ext>
              </a:extLst>
            </p:cNvPr>
            <p:cNvSpPr/>
            <p:nvPr/>
          </p:nvSpPr>
          <p:spPr bwMode="auto">
            <a:xfrm>
              <a:off x="3059891" y="5073316"/>
              <a:ext cx="182701" cy="388678"/>
            </a:xfrm>
            <a:custGeom>
              <a:avLst/>
              <a:gdLst>
                <a:gd name="connsiteX0" fmla="*/ 204787 w 250031"/>
                <a:gd name="connsiteY0" fmla="*/ 0 h 531019"/>
                <a:gd name="connsiteX1" fmla="*/ 152400 w 250031"/>
                <a:gd name="connsiteY1" fmla="*/ 95250 h 531019"/>
                <a:gd name="connsiteX2" fmla="*/ 23812 w 250031"/>
                <a:gd name="connsiteY2" fmla="*/ 169069 h 531019"/>
                <a:gd name="connsiteX3" fmla="*/ 11906 w 250031"/>
                <a:gd name="connsiteY3" fmla="*/ 219075 h 531019"/>
                <a:gd name="connsiteX4" fmla="*/ 28575 w 250031"/>
                <a:gd name="connsiteY4" fmla="*/ 330994 h 531019"/>
                <a:gd name="connsiteX5" fmla="*/ 0 w 250031"/>
                <a:gd name="connsiteY5" fmla="*/ 392906 h 531019"/>
                <a:gd name="connsiteX6" fmla="*/ 16668 w 250031"/>
                <a:gd name="connsiteY6" fmla="*/ 531019 h 531019"/>
                <a:gd name="connsiteX7" fmla="*/ 123825 w 250031"/>
                <a:gd name="connsiteY7" fmla="*/ 502444 h 531019"/>
                <a:gd name="connsiteX8" fmla="*/ 202406 w 250031"/>
                <a:gd name="connsiteY8" fmla="*/ 188119 h 531019"/>
                <a:gd name="connsiteX9" fmla="*/ 250031 w 250031"/>
                <a:gd name="connsiteY9" fmla="*/ 100013 h 531019"/>
                <a:gd name="connsiteX10" fmla="*/ 250031 w 250031"/>
                <a:gd name="connsiteY10" fmla="*/ 23813 h 531019"/>
                <a:gd name="connsiteX11" fmla="*/ 204787 w 250031"/>
                <a:gd name="connsiteY11" fmla="*/ 0 h 531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0031" h="531019">
                  <a:moveTo>
                    <a:pt x="204787" y="0"/>
                  </a:moveTo>
                  <a:lnTo>
                    <a:pt x="152400" y="95250"/>
                  </a:lnTo>
                  <a:lnTo>
                    <a:pt x="23812" y="169069"/>
                  </a:lnTo>
                  <a:lnTo>
                    <a:pt x="11906" y="219075"/>
                  </a:lnTo>
                  <a:lnTo>
                    <a:pt x="28575" y="330994"/>
                  </a:lnTo>
                  <a:lnTo>
                    <a:pt x="0" y="392906"/>
                  </a:lnTo>
                  <a:lnTo>
                    <a:pt x="16668" y="531019"/>
                  </a:lnTo>
                  <a:lnTo>
                    <a:pt x="123825" y="502444"/>
                  </a:lnTo>
                  <a:lnTo>
                    <a:pt x="202406" y="188119"/>
                  </a:lnTo>
                  <a:lnTo>
                    <a:pt x="250031" y="100013"/>
                  </a:lnTo>
                  <a:lnTo>
                    <a:pt x="250031" y="23813"/>
                  </a:lnTo>
                  <a:lnTo>
                    <a:pt x="204787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8" name="フリーフォーム 18">
              <a:extLst>
                <a:ext uri="{FF2B5EF4-FFF2-40B4-BE49-F238E27FC236}">
                  <a16:creationId xmlns:a16="http://schemas.microsoft.com/office/drawing/2014/main" id="{346D65E1-CE56-421B-9A64-E2576A170BB7}"/>
                </a:ext>
              </a:extLst>
            </p:cNvPr>
            <p:cNvSpPr/>
            <p:nvPr/>
          </p:nvSpPr>
          <p:spPr bwMode="auto">
            <a:xfrm>
              <a:off x="8687573" y="1742790"/>
              <a:ext cx="715679" cy="880926"/>
            </a:xfrm>
            <a:custGeom>
              <a:avLst/>
              <a:gdLst>
                <a:gd name="connsiteX0" fmla="*/ 145256 w 976312"/>
                <a:gd name="connsiteY0" fmla="*/ 11906 h 1202531"/>
                <a:gd name="connsiteX1" fmla="*/ 95250 w 976312"/>
                <a:gd name="connsiteY1" fmla="*/ 0 h 1202531"/>
                <a:gd name="connsiteX2" fmla="*/ 9525 w 976312"/>
                <a:gd name="connsiteY2" fmla="*/ 157163 h 1202531"/>
                <a:gd name="connsiteX3" fmla="*/ 0 w 976312"/>
                <a:gd name="connsiteY3" fmla="*/ 300038 h 1202531"/>
                <a:gd name="connsiteX4" fmla="*/ 104775 w 976312"/>
                <a:gd name="connsiteY4" fmla="*/ 333375 h 1202531"/>
                <a:gd name="connsiteX5" fmla="*/ 42862 w 976312"/>
                <a:gd name="connsiteY5" fmla="*/ 357188 h 1202531"/>
                <a:gd name="connsiteX6" fmla="*/ 88106 w 976312"/>
                <a:gd name="connsiteY6" fmla="*/ 438150 h 1202531"/>
                <a:gd name="connsiteX7" fmla="*/ 135731 w 976312"/>
                <a:gd name="connsiteY7" fmla="*/ 404813 h 1202531"/>
                <a:gd name="connsiteX8" fmla="*/ 152400 w 976312"/>
                <a:gd name="connsiteY8" fmla="*/ 442913 h 1202531"/>
                <a:gd name="connsiteX9" fmla="*/ 280987 w 976312"/>
                <a:gd name="connsiteY9" fmla="*/ 457200 h 1202531"/>
                <a:gd name="connsiteX10" fmla="*/ 383381 w 976312"/>
                <a:gd name="connsiteY10" fmla="*/ 452438 h 1202531"/>
                <a:gd name="connsiteX11" fmla="*/ 307181 w 976312"/>
                <a:gd name="connsiteY11" fmla="*/ 371475 h 1202531"/>
                <a:gd name="connsiteX12" fmla="*/ 416718 w 976312"/>
                <a:gd name="connsiteY12" fmla="*/ 426244 h 1202531"/>
                <a:gd name="connsiteX13" fmla="*/ 578643 w 976312"/>
                <a:gd name="connsiteY13" fmla="*/ 633413 h 1202531"/>
                <a:gd name="connsiteX14" fmla="*/ 619125 w 976312"/>
                <a:gd name="connsiteY14" fmla="*/ 721519 h 1202531"/>
                <a:gd name="connsiteX15" fmla="*/ 526256 w 976312"/>
                <a:gd name="connsiteY15" fmla="*/ 831056 h 1202531"/>
                <a:gd name="connsiteX16" fmla="*/ 542925 w 976312"/>
                <a:gd name="connsiteY16" fmla="*/ 892969 h 1202531"/>
                <a:gd name="connsiteX17" fmla="*/ 445293 w 976312"/>
                <a:gd name="connsiteY17" fmla="*/ 902494 h 1202531"/>
                <a:gd name="connsiteX18" fmla="*/ 400050 w 976312"/>
                <a:gd name="connsiteY18" fmla="*/ 957263 h 1202531"/>
                <a:gd name="connsiteX19" fmla="*/ 414337 w 976312"/>
                <a:gd name="connsiteY19" fmla="*/ 1000125 h 1202531"/>
                <a:gd name="connsiteX20" fmla="*/ 535781 w 976312"/>
                <a:gd name="connsiteY20" fmla="*/ 988219 h 1202531"/>
                <a:gd name="connsiteX21" fmla="*/ 659606 w 976312"/>
                <a:gd name="connsiteY21" fmla="*/ 1143000 h 1202531"/>
                <a:gd name="connsiteX22" fmla="*/ 838200 w 976312"/>
                <a:gd name="connsiteY22" fmla="*/ 1202531 h 1202531"/>
                <a:gd name="connsiteX23" fmla="*/ 704850 w 976312"/>
                <a:gd name="connsiteY23" fmla="*/ 1026319 h 1202531"/>
                <a:gd name="connsiteX24" fmla="*/ 852487 w 976312"/>
                <a:gd name="connsiteY24" fmla="*/ 1119188 h 1202531"/>
                <a:gd name="connsiteX25" fmla="*/ 871537 w 976312"/>
                <a:gd name="connsiteY25" fmla="*/ 1088231 h 1202531"/>
                <a:gd name="connsiteX26" fmla="*/ 750093 w 976312"/>
                <a:gd name="connsiteY26" fmla="*/ 871538 h 1202531"/>
                <a:gd name="connsiteX27" fmla="*/ 790575 w 976312"/>
                <a:gd name="connsiteY27" fmla="*/ 790575 h 1202531"/>
                <a:gd name="connsiteX28" fmla="*/ 900112 w 976312"/>
                <a:gd name="connsiteY28" fmla="*/ 950119 h 1202531"/>
                <a:gd name="connsiteX29" fmla="*/ 976312 w 976312"/>
                <a:gd name="connsiteY29" fmla="*/ 785813 h 1202531"/>
                <a:gd name="connsiteX30" fmla="*/ 731043 w 976312"/>
                <a:gd name="connsiteY30" fmla="*/ 600075 h 1202531"/>
                <a:gd name="connsiteX31" fmla="*/ 740568 w 976312"/>
                <a:gd name="connsiteY31" fmla="*/ 554831 h 1202531"/>
                <a:gd name="connsiteX32" fmla="*/ 778668 w 976312"/>
                <a:gd name="connsiteY32" fmla="*/ 550069 h 1202531"/>
                <a:gd name="connsiteX33" fmla="*/ 762000 w 976312"/>
                <a:gd name="connsiteY33" fmla="*/ 423863 h 1202531"/>
                <a:gd name="connsiteX34" fmla="*/ 702468 w 976312"/>
                <a:gd name="connsiteY34" fmla="*/ 416719 h 1202531"/>
                <a:gd name="connsiteX35" fmla="*/ 700087 w 976312"/>
                <a:gd name="connsiteY35" fmla="*/ 361950 h 1202531"/>
                <a:gd name="connsiteX36" fmla="*/ 688181 w 976312"/>
                <a:gd name="connsiteY36" fmla="*/ 345281 h 1202531"/>
                <a:gd name="connsiteX37" fmla="*/ 657225 w 976312"/>
                <a:gd name="connsiteY37" fmla="*/ 323850 h 1202531"/>
                <a:gd name="connsiteX38" fmla="*/ 581025 w 976312"/>
                <a:gd name="connsiteY38" fmla="*/ 261938 h 1202531"/>
                <a:gd name="connsiteX39" fmla="*/ 550068 w 976312"/>
                <a:gd name="connsiteY39" fmla="*/ 261938 h 1202531"/>
                <a:gd name="connsiteX40" fmla="*/ 502443 w 976312"/>
                <a:gd name="connsiteY40" fmla="*/ 266700 h 1202531"/>
                <a:gd name="connsiteX41" fmla="*/ 507206 w 976312"/>
                <a:gd name="connsiteY41" fmla="*/ 211931 h 1202531"/>
                <a:gd name="connsiteX42" fmla="*/ 433387 w 976312"/>
                <a:gd name="connsiteY42" fmla="*/ 154781 h 1202531"/>
                <a:gd name="connsiteX43" fmla="*/ 361950 w 976312"/>
                <a:gd name="connsiteY43" fmla="*/ 157163 h 1202531"/>
                <a:gd name="connsiteX44" fmla="*/ 335756 w 976312"/>
                <a:gd name="connsiteY44" fmla="*/ 230981 h 1202531"/>
                <a:gd name="connsiteX45" fmla="*/ 328612 w 976312"/>
                <a:gd name="connsiteY45" fmla="*/ 147638 h 1202531"/>
                <a:gd name="connsiteX46" fmla="*/ 269081 w 976312"/>
                <a:gd name="connsiteY46" fmla="*/ 19050 h 1202531"/>
                <a:gd name="connsiteX47" fmla="*/ 207168 w 976312"/>
                <a:gd name="connsiteY47" fmla="*/ 19050 h 1202531"/>
                <a:gd name="connsiteX48" fmla="*/ 166687 w 976312"/>
                <a:gd name="connsiteY48" fmla="*/ 121444 h 1202531"/>
                <a:gd name="connsiteX49" fmla="*/ 171450 w 976312"/>
                <a:gd name="connsiteY49" fmla="*/ 304800 h 1202531"/>
                <a:gd name="connsiteX50" fmla="*/ 121443 w 976312"/>
                <a:gd name="connsiteY50" fmla="*/ 154781 h 1202531"/>
                <a:gd name="connsiteX51" fmla="*/ 145256 w 976312"/>
                <a:gd name="connsiteY51" fmla="*/ 11906 h 1202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976312" h="1202531">
                  <a:moveTo>
                    <a:pt x="145256" y="11906"/>
                  </a:moveTo>
                  <a:lnTo>
                    <a:pt x="95250" y="0"/>
                  </a:lnTo>
                  <a:lnTo>
                    <a:pt x="9525" y="157163"/>
                  </a:lnTo>
                  <a:lnTo>
                    <a:pt x="0" y="300038"/>
                  </a:lnTo>
                  <a:lnTo>
                    <a:pt x="104775" y="333375"/>
                  </a:lnTo>
                  <a:lnTo>
                    <a:pt x="42862" y="357188"/>
                  </a:lnTo>
                  <a:lnTo>
                    <a:pt x="88106" y="438150"/>
                  </a:lnTo>
                  <a:lnTo>
                    <a:pt x="135731" y="404813"/>
                  </a:lnTo>
                  <a:lnTo>
                    <a:pt x="152400" y="442913"/>
                  </a:lnTo>
                  <a:lnTo>
                    <a:pt x="280987" y="457200"/>
                  </a:lnTo>
                  <a:lnTo>
                    <a:pt x="383381" y="452438"/>
                  </a:lnTo>
                  <a:lnTo>
                    <a:pt x="307181" y="371475"/>
                  </a:lnTo>
                  <a:lnTo>
                    <a:pt x="416718" y="426244"/>
                  </a:lnTo>
                  <a:lnTo>
                    <a:pt x="578643" y="633413"/>
                  </a:lnTo>
                  <a:lnTo>
                    <a:pt x="619125" y="721519"/>
                  </a:lnTo>
                  <a:lnTo>
                    <a:pt x="526256" y="831056"/>
                  </a:lnTo>
                  <a:lnTo>
                    <a:pt x="542925" y="892969"/>
                  </a:lnTo>
                  <a:lnTo>
                    <a:pt x="445293" y="902494"/>
                  </a:lnTo>
                  <a:lnTo>
                    <a:pt x="400050" y="957263"/>
                  </a:lnTo>
                  <a:lnTo>
                    <a:pt x="414337" y="1000125"/>
                  </a:lnTo>
                  <a:lnTo>
                    <a:pt x="535781" y="988219"/>
                  </a:lnTo>
                  <a:lnTo>
                    <a:pt x="659606" y="1143000"/>
                  </a:lnTo>
                  <a:lnTo>
                    <a:pt x="838200" y="1202531"/>
                  </a:lnTo>
                  <a:lnTo>
                    <a:pt x="704850" y="1026319"/>
                  </a:lnTo>
                  <a:lnTo>
                    <a:pt x="852487" y="1119188"/>
                  </a:lnTo>
                  <a:lnTo>
                    <a:pt x="871537" y="1088231"/>
                  </a:lnTo>
                  <a:lnTo>
                    <a:pt x="750093" y="871538"/>
                  </a:lnTo>
                  <a:lnTo>
                    <a:pt x="790575" y="790575"/>
                  </a:lnTo>
                  <a:lnTo>
                    <a:pt x="900112" y="950119"/>
                  </a:lnTo>
                  <a:lnTo>
                    <a:pt x="976312" y="785813"/>
                  </a:lnTo>
                  <a:lnTo>
                    <a:pt x="731043" y="600075"/>
                  </a:lnTo>
                  <a:lnTo>
                    <a:pt x="740568" y="554831"/>
                  </a:lnTo>
                  <a:lnTo>
                    <a:pt x="778668" y="550069"/>
                  </a:lnTo>
                  <a:lnTo>
                    <a:pt x="762000" y="423863"/>
                  </a:lnTo>
                  <a:lnTo>
                    <a:pt x="702468" y="416719"/>
                  </a:lnTo>
                  <a:cubicBezTo>
                    <a:pt x="701674" y="398463"/>
                    <a:pt x="700881" y="380206"/>
                    <a:pt x="700087" y="361950"/>
                  </a:cubicBezTo>
                  <a:lnTo>
                    <a:pt x="688181" y="345281"/>
                  </a:lnTo>
                  <a:lnTo>
                    <a:pt x="657225" y="323850"/>
                  </a:lnTo>
                  <a:lnTo>
                    <a:pt x="581025" y="261938"/>
                  </a:lnTo>
                  <a:lnTo>
                    <a:pt x="550068" y="261938"/>
                  </a:lnTo>
                  <a:lnTo>
                    <a:pt x="502443" y="266700"/>
                  </a:lnTo>
                  <a:lnTo>
                    <a:pt x="507206" y="211931"/>
                  </a:lnTo>
                  <a:lnTo>
                    <a:pt x="433387" y="154781"/>
                  </a:lnTo>
                  <a:lnTo>
                    <a:pt x="361950" y="157163"/>
                  </a:lnTo>
                  <a:lnTo>
                    <a:pt x="335756" y="230981"/>
                  </a:lnTo>
                  <a:lnTo>
                    <a:pt x="328612" y="147638"/>
                  </a:lnTo>
                  <a:lnTo>
                    <a:pt x="269081" y="19050"/>
                  </a:lnTo>
                  <a:lnTo>
                    <a:pt x="207168" y="19050"/>
                  </a:lnTo>
                  <a:lnTo>
                    <a:pt x="166687" y="121444"/>
                  </a:lnTo>
                  <a:lnTo>
                    <a:pt x="171450" y="304800"/>
                  </a:lnTo>
                  <a:lnTo>
                    <a:pt x="121443" y="154781"/>
                  </a:lnTo>
                  <a:lnTo>
                    <a:pt x="145256" y="11906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9" name="フリーフォーム 27">
              <a:extLst>
                <a:ext uri="{FF2B5EF4-FFF2-40B4-BE49-F238E27FC236}">
                  <a16:creationId xmlns:a16="http://schemas.microsoft.com/office/drawing/2014/main" id="{F12B7689-F85C-4FA2-BB74-B84BA0F1FDB4}"/>
                </a:ext>
              </a:extLst>
            </p:cNvPr>
            <p:cNvSpPr/>
            <p:nvPr/>
          </p:nvSpPr>
          <p:spPr bwMode="auto">
            <a:xfrm>
              <a:off x="2688669" y="1326183"/>
              <a:ext cx="4035732" cy="2201732"/>
            </a:xfrm>
            <a:custGeom>
              <a:avLst/>
              <a:gdLst>
                <a:gd name="connsiteX0" fmla="*/ 2533650 w 5505450"/>
                <a:gd name="connsiteY0" fmla="*/ 0 h 3003550"/>
                <a:gd name="connsiteX1" fmla="*/ 2667000 w 5505450"/>
                <a:gd name="connsiteY1" fmla="*/ 38100 h 3003550"/>
                <a:gd name="connsiteX2" fmla="*/ 2609850 w 5505450"/>
                <a:gd name="connsiteY2" fmla="*/ 120650 h 3003550"/>
                <a:gd name="connsiteX3" fmla="*/ 2813050 w 5505450"/>
                <a:gd name="connsiteY3" fmla="*/ 165100 h 3003550"/>
                <a:gd name="connsiteX4" fmla="*/ 2889250 w 5505450"/>
                <a:gd name="connsiteY4" fmla="*/ 393700 h 3003550"/>
                <a:gd name="connsiteX5" fmla="*/ 2647950 w 5505450"/>
                <a:gd name="connsiteY5" fmla="*/ 685800 h 3003550"/>
                <a:gd name="connsiteX6" fmla="*/ 2813050 w 5505450"/>
                <a:gd name="connsiteY6" fmla="*/ 590550 h 3003550"/>
                <a:gd name="connsiteX7" fmla="*/ 3073400 w 5505450"/>
                <a:gd name="connsiteY7" fmla="*/ 590550 h 3003550"/>
                <a:gd name="connsiteX8" fmla="*/ 3175000 w 5505450"/>
                <a:gd name="connsiteY8" fmla="*/ 698500 h 3003550"/>
                <a:gd name="connsiteX9" fmla="*/ 3257550 w 5505450"/>
                <a:gd name="connsiteY9" fmla="*/ 584200 h 3003550"/>
                <a:gd name="connsiteX10" fmla="*/ 3390900 w 5505450"/>
                <a:gd name="connsiteY10" fmla="*/ 641350 h 3003550"/>
                <a:gd name="connsiteX11" fmla="*/ 3454400 w 5505450"/>
                <a:gd name="connsiteY11" fmla="*/ 952500 h 3003550"/>
                <a:gd name="connsiteX12" fmla="*/ 3524250 w 5505450"/>
                <a:gd name="connsiteY12" fmla="*/ 825500 h 3003550"/>
                <a:gd name="connsiteX13" fmla="*/ 3740150 w 5505450"/>
                <a:gd name="connsiteY13" fmla="*/ 857250 h 3003550"/>
                <a:gd name="connsiteX14" fmla="*/ 3816350 w 5505450"/>
                <a:gd name="connsiteY14" fmla="*/ 717550 h 3003550"/>
                <a:gd name="connsiteX15" fmla="*/ 4140200 w 5505450"/>
                <a:gd name="connsiteY15" fmla="*/ 812800 h 3003550"/>
                <a:gd name="connsiteX16" fmla="*/ 4203700 w 5505450"/>
                <a:gd name="connsiteY16" fmla="*/ 946150 h 3003550"/>
                <a:gd name="connsiteX17" fmla="*/ 4337050 w 5505450"/>
                <a:gd name="connsiteY17" fmla="*/ 895350 h 3003550"/>
                <a:gd name="connsiteX18" fmla="*/ 4457700 w 5505450"/>
                <a:gd name="connsiteY18" fmla="*/ 958850 h 3003550"/>
                <a:gd name="connsiteX19" fmla="*/ 4451350 w 5505450"/>
                <a:gd name="connsiteY19" fmla="*/ 1155700 h 3003550"/>
                <a:gd name="connsiteX20" fmla="*/ 4514850 w 5505450"/>
                <a:gd name="connsiteY20" fmla="*/ 1079500 h 3003550"/>
                <a:gd name="connsiteX21" fmla="*/ 4730750 w 5505450"/>
                <a:gd name="connsiteY21" fmla="*/ 1066800 h 3003550"/>
                <a:gd name="connsiteX22" fmla="*/ 4762500 w 5505450"/>
                <a:gd name="connsiteY22" fmla="*/ 1149350 h 3003550"/>
                <a:gd name="connsiteX23" fmla="*/ 4845050 w 5505450"/>
                <a:gd name="connsiteY23" fmla="*/ 1143000 h 3003550"/>
                <a:gd name="connsiteX24" fmla="*/ 4813300 w 5505450"/>
                <a:gd name="connsiteY24" fmla="*/ 1041400 h 3003550"/>
                <a:gd name="connsiteX25" fmla="*/ 5022850 w 5505450"/>
                <a:gd name="connsiteY25" fmla="*/ 1060450 h 3003550"/>
                <a:gd name="connsiteX26" fmla="*/ 5314950 w 5505450"/>
                <a:gd name="connsiteY26" fmla="*/ 1295400 h 3003550"/>
                <a:gd name="connsiteX27" fmla="*/ 5429250 w 5505450"/>
                <a:gd name="connsiteY27" fmla="*/ 1358900 h 3003550"/>
                <a:gd name="connsiteX28" fmla="*/ 5505450 w 5505450"/>
                <a:gd name="connsiteY28" fmla="*/ 1447800 h 3003550"/>
                <a:gd name="connsiteX29" fmla="*/ 5397500 w 5505450"/>
                <a:gd name="connsiteY29" fmla="*/ 1587500 h 3003550"/>
                <a:gd name="connsiteX30" fmla="*/ 5245100 w 5505450"/>
                <a:gd name="connsiteY30" fmla="*/ 1492250 h 3003550"/>
                <a:gd name="connsiteX31" fmla="*/ 5187950 w 5505450"/>
                <a:gd name="connsiteY31" fmla="*/ 1409700 h 3003550"/>
                <a:gd name="connsiteX32" fmla="*/ 5162550 w 5505450"/>
                <a:gd name="connsiteY32" fmla="*/ 1524000 h 3003550"/>
                <a:gd name="connsiteX33" fmla="*/ 5073650 w 5505450"/>
                <a:gd name="connsiteY33" fmla="*/ 1574800 h 3003550"/>
                <a:gd name="connsiteX34" fmla="*/ 5149850 w 5505450"/>
                <a:gd name="connsiteY34" fmla="*/ 1720850 h 3003550"/>
                <a:gd name="connsiteX35" fmla="*/ 5003800 w 5505450"/>
                <a:gd name="connsiteY35" fmla="*/ 1758950 h 3003550"/>
                <a:gd name="connsiteX36" fmla="*/ 4813300 w 5505450"/>
                <a:gd name="connsiteY36" fmla="*/ 1962150 h 3003550"/>
                <a:gd name="connsiteX37" fmla="*/ 4749800 w 5505450"/>
                <a:gd name="connsiteY37" fmla="*/ 1911350 h 3003550"/>
                <a:gd name="connsiteX38" fmla="*/ 4610100 w 5505450"/>
                <a:gd name="connsiteY38" fmla="*/ 1924050 h 3003550"/>
                <a:gd name="connsiteX39" fmla="*/ 4489450 w 5505450"/>
                <a:gd name="connsiteY39" fmla="*/ 2082800 h 3003550"/>
                <a:gd name="connsiteX40" fmla="*/ 4533900 w 5505450"/>
                <a:gd name="connsiteY40" fmla="*/ 2120900 h 3003550"/>
                <a:gd name="connsiteX41" fmla="*/ 4349750 w 5505450"/>
                <a:gd name="connsiteY41" fmla="*/ 2514600 h 3003550"/>
                <a:gd name="connsiteX42" fmla="*/ 4292600 w 5505450"/>
                <a:gd name="connsiteY42" fmla="*/ 2165350 h 3003550"/>
                <a:gd name="connsiteX43" fmla="*/ 4356100 w 5505450"/>
                <a:gd name="connsiteY43" fmla="*/ 2057400 h 3003550"/>
                <a:gd name="connsiteX44" fmla="*/ 4527550 w 5505450"/>
                <a:gd name="connsiteY44" fmla="*/ 1905000 h 3003550"/>
                <a:gd name="connsiteX45" fmla="*/ 4597400 w 5505450"/>
                <a:gd name="connsiteY45" fmla="*/ 1720850 h 3003550"/>
                <a:gd name="connsiteX46" fmla="*/ 4559300 w 5505450"/>
                <a:gd name="connsiteY46" fmla="*/ 1727200 h 3003550"/>
                <a:gd name="connsiteX47" fmla="*/ 4476750 w 5505450"/>
                <a:gd name="connsiteY47" fmla="*/ 1873250 h 3003550"/>
                <a:gd name="connsiteX48" fmla="*/ 4445000 w 5505450"/>
                <a:gd name="connsiteY48" fmla="*/ 1758950 h 3003550"/>
                <a:gd name="connsiteX49" fmla="*/ 4362450 w 5505450"/>
                <a:gd name="connsiteY49" fmla="*/ 1797050 h 3003550"/>
                <a:gd name="connsiteX50" fmla="*/ 4241800 w 5505450"/>
                <a:gd name="connsiteY50" fmla="*/ 1955800 h 3003550"/>
                <a:gd name="connsiteX51" fmla="*/ 3892550 w 5505450"/>
                <a:gd name="connsiteY51" fmla="*/ 1930400 h 3003550"/>
                <a:gd name="connsiteX52" fmla="*/ 3632200 w 5505450"/>
                <a:gd name="connsiteY52" fmla="*/ 2241550 h 3003550"/>
                <a:gd name="connsiteX53" fmla="*/ 3733800 w 5505450"/>
                <a:gd name="connsiteY53" fmla="*/ 2343150 h 3003550"/>
                <a:gd name="connsiteX54" fmla="*/ 3784600 w 5505450"/>
                <a:gd name="connsiteY54" fmla="*/ 2311400 h 3003550"/>
                <a:gd name="connsiteX55" fmla="*/ 3784600 w 5505450"/>
                <a:gd name="connsiteY55" fmla="*/ 2609850 h 3003550"/>
                <a:gd name="connsiteX56" fmla="*/ 3594100 w 5505450"/>
                <a:gd name="connsiteY56" fmla="*/ 2965450 h 3003550"/>
                <a:gd name="connsiteX57" fmla="*/ 3479800 w 5505450"/>
                <a:gd name="connsiteY57" fmla="*/ 2940050 h 3003550"/>
                <a:gd name="connsiteX58" fmla="*/ 3486150 w 5505450"/>
                <a:gd name="connsiteY58" fmla="*/ 2825750 h 3003550"/>
                <a:gd name="connsiteX59" fmla="*/ 3587750 w 5505450"/>
                <a:gd name="connsiteY59" fmla="*/ 2794000 h 3003550"/>
                <a:gd name="connsiteX60" fmla="*/ 3613150 w 5505450"/>
                <a:gd name="connsiteY60" fmla="*/ 2616200 h 3003550"/>
                <a:gd name="connsiteX61" fmla="*/ 3492500 w 5505450"/>
                <a:gd name="connsiteY61" fmla="*/ 2673350 h 3003550"/>
                <a:gd name="connsiteX62" fmla="*/ 3390900 w 5505450"/>
                <a:gd name="connsiteY62" fmla="*/ 2571750 h 3003550"/>
                <a:gd name="connsiteX63" fmla="*/ 3289300 w 5505450"/>
                <a:gd name="connsiteY63" fmla="*/ 2362200 h 3003550"/>
                <a:gd name="connsiteX64" fmla="*/ 3175000 w 5505450"/>
                <a:gd name="connsiteY64" fmla="*/ 2330450 h 3003550"/>
                <a:gd name="connsiteX65" fmla="*/ 3105150 w 5505450"/>
                <a:gd name="connsiteY65" fmla="*/ 2387600 h 3003550"/>
                <a:gd name="connsiteX66" fmla="*/ 3117850 w 5505450"/>
                <a:gd name="connsiteY66" fmla="*/ 2457450 h 3003550"/>
                <a:gd name="connsiteX67" fmla="*/ 3067050 w 5505450"/>
                <a:gd name="connsiteY67" fmla="*/ 2552700 h 3003550"/>
                <a:gd name="connsiteX68" fmla="*/ 2914650 w 5505450"/>
                <a:gd name="connsiteY68" fmla="*/ 2520950 h 3003550"/>
                <a:gd name="connsiteX69" fmla="*/ 2768600 w 5505450"/>
                <a:gd name="connsiteY69" fmla="*/ 2603500 h 3003550"/>
                <a:gd name="connsiteX70" fmla="*/ 2692400 w 5505450"/>
                <a:gd name="connsiteY70" fmla="*/ 2520950 h 3003550"/>
                <a:gd name="connsiteX71" fmla="*/ 2533650 w 5505450"/>
                <a:gd name="connsiteY71" fmla="*/ 2520950 h 3003550"/>
                <a:gd name="connsiteX72" fmla="*/ 2482850 w 5505450"/>
                <a:gd name="connsiteY72" fmla="*/ 2470150 h 3003550"/>
                <a:gd name="connsiteX73" fmla="*/ 2387600 w 5505450"/>
                <a:gd name="connsiteY73" fmla="*/ 2425700 h 3003550"/>
                <a:gd name="connsiteX74" fmla="*/ 2374900 w 5505450"/>
                <a:gd name="connsiteY74" fmla="*/ 2476500 h 3003550"/>
                <a:gd name="connsiteX75" fmla="*/ 2368550 w 5505450"/>
                <a:gd name="connsiteY75" fmla="*/ 2552700 h 3003550"/>
                <a:gd name="connsiteX76" fmla="*/ 2279650 w 5505450"/>
                <a:gd name="connsiteY76" fmla="*/ 2552700 h 3003550"/>
                <a:gd name="connsiteX77" fmla="*/ 2178050 w 5505450"/>
                <a:gd name="connsiteY77" fmla="*/ 2489200 h 3003550"/>
                <a:gd name="connsiteX78" fmla="*/ 2006600 w 5505450"/>
                <a:gd name="connsiteY78" fmla="*/ 2616200 h 3003550"/>
                <a:gd name="connsiteX79" fmla="*/ 1885950 w 5505450"/>
                <a:gd name="connsiteY79" fmla="*/ 2482850 h 3003550"/>
                <a:gd name="connsiteX80" fmla="*/ 1746250 w 5505450"/>
                <a:gd name="connsiteY80" fmla="*/ 2508250 h 3003550"/>
                <a:gd name="connsiteX81" fmla="*/ 1625600 w 5505450"/>
                <a:gd name="connsiteY81" fmla="*/ 2279650 h 3003550"/>
                <a:gd name="connsiteX82" fmla="*/ 1581150 w 5505450"/>
                <a:gd name="connsiteY82" fmla="*/ 2349500 h 3003550"/>
                <a:gd name="connsiteX83" fmla="*/ 1485900 w 5505450"/>
                <a:gd name="connsiteY83" fmla="*/ 2298700 h 3003550"/>
                <a:gd name="connsiteX84" fmla="*/ 1397000 w 5505450"/>
                <a:gd name="connsiteY84" fmla="*/ 2216150 h 3003550"/>
                <a:gd name="connsiteX85" fmla="*/ 1111250 w 5505450"/>
                <a:gd name="connsiteY85" fmla="*/ 2317750 h 3003550"/>
                <a:gd name="connsiteX86" fmla="*/ 1111250 w 5505450"/>
                <a:gd name="connsiteY86" fmla="*/ 2470150 h 3003550"/>
                <a:gd name="connsiteX87" fmla="*/ 927100 w 5505450"/>
                <a:gd name="connsiteY87" fmla="*/ 2476500 h 3003550"/>
                <a:gd name="connsiteX88" fmla="*/ 812800 w 5505450"/>
                <a:gd name="connsiteY88" fmla="*/ 2419350 h 3003550"/>
                <a:gd name="connsiteX89" fmla="*/ 641350 w 5505450"/>
                <a:gd name="connsiteY89" fmla="*/ 2590800 h 3003550"/>
                <a:gd name="connsiteX90" fmla="*/ 711200 w 5505450"/>
                <a:gd name="connsiteY90" fmla="*/ 2743200 h 3003550"/>
                <a:gd name="connsiteX91" fmla="*/ 660400 w 5505450"/>
                <a:gd name="connsiteY91" fmla="*/ 2844800 h 3003550"/>
                <a:gd name="connsiteX92" fmla="*/ 685800 w 5505450"/>
                <a:gd name="connsiteY92" fmla="*/ 3003550 h 3003550"/>
                <a:gd name="connsiteX93" fmla="*/ 438150 w 5505450"/>
                <a:gd name="connsiteY93" fmla="*/ 2895600 h 3003550"/>
                <a:gd name="connsiteX94" fmla="*/ 342900 w 5505450"/>
                <a:gd name="connsiteY94" fmla="*/ 2863850 h 3003550"/>
                <a:gd name="connsiteX95" fmla="*/ 406400 w 5505450"/>
                <a:gd name="connsiteY95" fmla="*/ 2597150 h 3003550"/>
                <a:gd name="connsiteX96" fmla="*/ 241300 w 5505450"/>
                <a:gd name="connsiteY96" fmla="*/ 2482850 h 3003550"/>
                <a:gd name="connsiteX97" fmla="*/ 114300 w 5505450"/>
                <a:gd name="connsiteY97" fmla="*/ 2406650 h 3003550"/>
                <a:gd name="connsiteX98" fmla="*/ 152400 w 5505450"/>
                <a:gd name="connsiteY98" fmla="*/ 2336800 h 3003550"/>
                <a:gd name="connsiteX99" fmla="*/ 107950 w 5505450"/>
                <a:gd name="connsiteY99" fmla="*/ 2197100 h 3003550"/>
                <a:gd name="connsiteX100" fmla="*/ 0 w 5505450"/>
                <a:gd name="connsiteY100" fmla="*/ 2165350 h 3003550"/>
                <a:gd name="connsiteX101" fmla="*/ 6350 w 5505450"/>
                <a:gd name="connsiteY101" fmla="*/ 1936750 h 3003550"/>
                <a:gd name="connsiteX102" fmla="*/ 76200 w 5505450"/>
                <a:gd name="connsiteY102" fmla="*/ 1898650 h 3003550"/>
                <a:gd name="connsiteX103" fmla="*/ 19050 w 5505450"/>
                <a:gd name="connsiteY103" fmla="*/ 1854200 h 3003550"/>
                <a:gd name="connsiteX104" fmla="*/ 120650 w 5505450"/>
                <a:gd name="connsiteY104" fmla="*/ 1714500 h 3003550"/>
                <a:gd name="connsiteX105" fmla="*/ 63500 w 5505450"/>
                <a:gd name="connsiteY105" fmla="*/ 1663700 h 3003550"/>
                <a:gd name="connsiteX106" fmla="*/ 76200 w 5505450"/>
                <a:gd name="connsiteY106" fmla="*/ 1574800 h 3003550"/>
                <a:gd name="connsiteX107" fmla="*/ 31750 w 5505450"/>
                <a:gd name="connsiteY107" fmla="*/ 1504950 h 3003550"/>
                <a:gd name="connsiteX108" fmla="*/ 107950 w 5505450"/>
                <a:gd name="connsiteY108" fmla="*/ 1327150 h 3003550"/>
                <a:gd name="connsiteX109" fmla="*/ 25400 w 5505450"/>
                <a:gd name="connsiteY109" fmla="*/ 1206500 h 3003550"/>
                <a:gd name="connsiteX110" fmla="*/ 38100 w 5505450"/>
                <a:gd name="connsiteY110" fmla="*/ 1130300 h 3003550"/>
                <a:gd name="connsiteX111" fmla="*/ 139700 w 5505450"/>
                <a:gd name="connsiteY111" fmla="*/ 1054100 h 3003550"/>
                <a:gd name="connsiteX112" fmla="*/ 298450 w 5505450"/>
                <a:gd name="connsiteY112" fmla="*/ 1136650 h 3003550"/>
                <a:gd name="connsiteX113" fmla="*/ 469900 w 5505450"/>
                <a:gd name="connsiteY113" fmla="*/ 1301750 h 3003550"/>
                <a:gd name="connsiteX114" fmla="*/ 406400 w 5505450"/>
                <a:gd name="connsiteY114" fmla="*/ 1409700 h 3003550"/>
                <a:gd name="connsiteX115" fmla="*/ 215900 w 5505450"/>
                <a:gd name="connsiteY115" fmla="*/ 1390650 h 3003550"/>
                <a:gd name="connsiteX116" fmla="*/ 209550 w 5505450"/>
                <a:gd name="connsiteY116" fmla="*/ 1543050 h 3003550"/>
                <a:gd name="connsiteX117" fmla="*/ 317500 w 5505450"/>
                <a:gd name="connsiteY117" fmla="*/ 1631950 h 3003550"/>
                <a:gd name="connsiteX118" fmla="*/ 292100 w 5505450"/>
                <a:gd name="connsiteY118" fmla="*/ 1466850 h 3003550"/>
                <a:gd name="connsiteX119" fmla="*/ 438150 w 5505450"/>
                <a:gd name="connsiteY119" fmla="*/ 1568450 h 3003550"/>
                <a:gd name="connsiteX120" fmla="*/ 419100 w 5505450"/>
                <a:gd name="connsiteY120" fmla="*/ 1479550 h 3003550"/>
                <a:gd name="connsiteX121" fmla="*/ 495300 w 5505450"/>
                <a:gd name="connsiteY121" fmla="*/ 1358900 h 3003550"/>
                <a:gd name="connsiteX122" fmla="*/ 527050 w 5505450"/>
                <a:gd name="connsiteY122" fmla="*/ 1422400 h 3003550"/>
                <a:gd name="connsiteX123" fmla="*/ 577850 w 5505450"/>
                <a:gd name="connsiteY123" fmla="*/ 1339850 h 3003550"/>
                <a:gd name="connsiteX124" fmla="*/ 539750 w 5505450"/>
                <a:gd name="connsiteY124" fmla="*/ 1308100 h 3003550"/>
                <a:gd name="connsiteX125" fmla="*/ 520700 w 5505450"/>
                <a:gd name="connsiteY125" fmla="*/ 1174750 h 3003550"/>
                <a:gd name="connsiteX126" fmla="*/ 571500 w 5505450"/>
                <a:gd name="connsiteY126" fmla="*/ 1162050 h 3003550"/>
                <a:gd name="connsiteX127" fmla="*/ 628650 w 5505450"/>
                <a:gd name="connsiteY127" fmla="*/ 1206500 h 3003550"/>
                <a:gd name="connsiteX128" fmla="*/ 590550 w 5505450"/>
                <a:gd name="connsiteY128" fmla="*/ 1295400 h 3003550"/>
                <a:gd name="connsiteX129" fmla="*/ 622300 w 5505450"/>
                <a:gd name="connsiteY129" fmla="*/ 1346200 h 3003550"/>
                <a:gd name="connsiteX130" fmla="*/ 679450 w 5505450"/>
                <a:gd name="connsiteY130" fmla="*/ 1333500 h 3003550"/>
                <a:gd name="connsiteX131" fmla="*/ 679450 w 5505450"/>
                <a:gd name="connsiteY131" fmla="*/ 1263650 h 3003550"/>
                <a:gd name="connsiteX132" fmla="*/ 889000 w 5505450"/>
                <a:gd name="connsiteY132" fmla="*/ 1123950 h 3003550"/>
                <a:gd name="connsiteX133" fmla="*/ 895350 w 5505450"/>
                <a:gd name="connsiteY133" fmla="*/ 1206500 h 3003550"/>
                <a:gd name="connsiteX134" fmla="*/ 1035050 w 5505450"/>
                <a:gd name="connsiteY134" fmla="*/ 1143000 h 3003550"/>
                <a:gd name="connsiteX135" fmla="*/ 1054100 w 5505450"/>
                <a:gd name="connsiteY135" fmla="*/ 1212850 h 3003550"/>
                <a:gd name="connsiteX136" fmla="*/ 1123950 w 5505450"/>
                <a:gd name="connsiteY136" fmla="*/ 1130300 h 3003550"/>
                <a:gd name="connsiteX137" fmla="*/ 1003300 w 5505450"/>
                <a:gd name="connsiteY137" fmla="*/ 1022350 h 3003550"/>
                <a:gd name="connsiteX138" fmla="*/ 1079500 w 5505450"/>
                <a:gd name="connsiteY138" fmla="*/ 971550 h 3003550"/>
                <a:gd name="connsiteX139" fmla="*/ 1143000 w 5505450"/>
                <a:gd name="connsiteY139" fmla="*/ 1073150 h 3003550"/>
                <a:gd name="connsiteX140" fmla="*/ 1238250 w 5505450"/>
                <a:gd name="connsiteY140" fmla="*/ 1085850 h 3003550"/>
                <a:gd name="connsiteX141" fmla="*/ 1384300 w 5505450"/>
                <a:gd name="connsiteY141" fmla="*/ 1206500 h 3003550"/>
                <a:gd name="connsiteX142" fmla="*/ 1333500 w 5505450"/>
                <a:gd name="connsiteY142" fmla="*/ 1073150 h 3003550"/>
                <a:gd name="connsiteX143" fmla="*/ 1301750 w 5505450"/>
                <a:gd name="connsiteY143" fmla="*/ 971550 h 3003550"/>
                <a:gd name="connsiteX144" fmla="*/ 1346200 w 5505450"/>
                <a:gd name="connsiteY144" fmla="*/ 857250 h 3003550"/>
                <a:gd name="connsiteX145" fmla="*/ 1397000 w 5505450"/>
                <a:gd name="connsiteY145" fmla="*/ 679450 h 3003550"/>
                <a:gd name="connsiteX146" fmla="*/ 1504950 w 5505450"/>
                <a:gd name="connsiteY146" fmla="*/ 685800 h 3003550"/>
                <a:gd name="connsiteX147" fmla="*/ 1479550 w 5505450"/>
                <a:gd name="connsiteY147" fmla="*/ 895350 h 3003550"/>
                <a:gd name="connsiteX148" fmla="*/ 1511300 w 5505450"/>
                <a:gd name="connsiteY148" fmla="*/ 1244600 h 3003550"/>
                <a:gd name="connsiteX149" fmla="*/ 1447800 w 5505450"/>
                <a:gd name="connsiteY149" fmla="*/ 1377950 h 3003550"/>
                <a:gd name="connsiteX150" fmla="*/ 1498600 w 5505450"/>
                <a:gd name="connsiteY150" fmla="*/ 1397000 h 3003550"/>
                <a:gd name="connsiteX151" fmla="*/ 1587500 w 5505450"/>
                <a:gd name="connsiteY151" fmla="*/ 1193800 h 3003550"/>
                <a:gd name="connsiteX152" fmla="*/ 1536700 w 5505450"/>
                <a:gd name="connsiteY152" fmla="*/ 984250 h 3003550"/>
                <a:gd name="connsiteX153" fmla="*/ 1517650 w 5505450"/>
                <a:gd name="connsiteY153" fmla="*/ 844550 h 3003550"/>
                <a:gd name="connsiteX154" fmla="*/ 1600200 w 5505450"/>
                <a:gd name="connsiteY154" fmla="*/ 768350 h 3003550"/>
                <a:gd name="connsiteX155" fmla="*/ 1676400 w 5505450"/>
                <a:gd name="connsiteY155" fmla="*/ 920750 h 3003550"/>
                <a:gd name="connsiteX156" fmla="*/ 1638300 w 5505450"/>
                <a:gd name="connsiteY156" fmla="*/ 742950 h 3003550"/>
                <a:gd name="connsiteX157" fmla="*/ 1701800 w 5505450"/>
                <a:gd name="connsiteY157" fmla="*/ 717550 h 3003550"/>
                <a:gd name="connsiteX158" fmla="*/ 1822450 w 5505450"/>
                <a:gd name="connsiteY158" fmla="*/ 857250 h 3003550"/>
                <a:gd name="connsiteX159" fmla="*/ 1860550 w 5505450"/>
                <a:gd name="connsiteY159" fmla="*/ 819150 h 3003550"/>
                <a:gd name="connsiteX160" fmla="*/ 1797050 w 5505450"/>
                <a:gd name="connsiteY160" fmla="*/ 768350 h 3003550"/>
                <a:gd name="connsiteX161" fmla="*/ 1765300 w 5505450"/>
                <a:gd name="connsiteY161" fmla="*/ 641350 h 3003550"/>
                <a:gd name="connsiteX162" fmla="*/ 2000250 w 5505450"/>
                <a:gd name="connsiteY162" fmla="*/ 571500 h 3003550"/>
                <a:gd name="connsiteX163" fmla="*/ 1949450 w 5505450"/>
                <a:gd name="connsiteY163" fmla="*/ 476250 h 3003550"/>
                <a:gd name="connsiteX164" fmla="*/ 2076450 w 5505450"/>
                <a:gd name="connsiteY164" fmla="*/ 355600 h 3003550"/>
                <a:gd name="connsiteX165" fmla="*/ 2305050 w 5505450"/>
                <a:gd name="connsiteY165" fmla="*/ 228600 h 3003550"/>
                <a:gd name="connsiteX166" fmla="*/ 2387600 w 5505450"/>
                <a:gd name="connsiteY166" fmla="*/ 266700 h 3003550"/>
                <a:gd name="connsiteX167" fmla="*/ 2489200 w 5505450"/>
                <a:gd name="connsiteY167" fmla="*/ 177800 h 3003550"/>
                <a:gd name="connsiteX168" fmla="*/ 2425700 w 5505450"/>
                <a:gd name="connsiteY168" fmla="*/ 120650 h 3003550"/>
                <a:gd name="connsiteX169" fmla="*/ 2533650 w 5505450"/>
                <a:gd name="connsiteY169" fmla="*/ 0 h 3003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5505450" h="3003550">
                  <a:moveTo>
                    <a:pt x="2533650" y="0"/>
                  </a:moveTo>
                  <a:lnTo>
                    <a:pt x="2667000" y="38100"/>
                  </a:lnTo>
                  <a:lnTo>
                    <a:pt x="2609850" y="120650"/>
                  </a:lnTo>
                  <a:lnTo>
                    <a:pt x="2813050" y="165100"/>
                  </a:lnTo>
                  <a:lnTo>
                    <a:pt x="2889250" y="393700"/>
                  </a:lnTo>
                  <a:lnTo>
                    <a:pt x="2647950" y="685800"/>
                  </a:lnTo>
                  <a:lnTo>
                    <a:pt x="2813050" y="590550"/>
                  </a:lnTo>
                  <a:lnTo>
                    <a:pt x="3073400" y="590550"/>
                  </a:lnTo>
                  <a:lnTo>
                    <a:pt x="3175000" y="698500"/>
                  </a:lnTo>
                  <a:lnTo>
                    <a:pt x="3257550" y="584200"/>
                  </a:lnTo>
                  <a:lnTo>
                    <a:pt x="3390900" y="641350"/>
                  </a:lnTo>
                  <a:lnTo>
                    <a:pt x="3454400" y="952500"/>
                  </a:lnTo>
                  <a:lnTo>
                    <a:pt x="3524250" y="825500"/>
                  </a:lnTo>
                  <a:lnTo>
                    <a:pt x="3740150" y="857250"/>
                  </a:lnTo>
                  <a:lnTo>
                    <a:pt x="3816350" y="717550"/>
                  </a:lnTo>
                  <a:lnTo>
                    <a:pt x="4140200" y="812800"/>
                  </a:lnTo>
                  <a:lnTo>
                    <a:pt x="4203700" y="946150"/>
                  </a:lnTo>
                  <a:lnTo>
                    <a:pt x="4337050" y="895350"/>
                  </a:lnTo>
                  <a:lnTo>
                    <a:pt x="4457700" y="958850"/>
                  </a:lnTo>
                  <a:lnTo>
                    <a:pt x="4451350" y="1155700"/>
                  </a:lnTo>
                  <a:lnTo>
                    <a:pt x="4514850" y="1079500"/>
                  </a:lnTo>
                  <a:lnTo>
                    <a:pt x="4730750" y="1066800"/>
                  </a:lnTo>
                  <a:lnTo>
                    <a:pt x="4762500" y="1149350"/>
                  </a:lnTo>
                  <a:lnTo>
                    <a:pt x="4845050" y="1143000"/>
                  </a:lnTo>
                  <a:lnTo>
                    <a:pt x="4813300" y="1041400"/>
                  </a:lnTo>
                  <a:lnTo>
                    <a:pt x="5022850" y="1060450"/>
                  </a:lnTo>
                  <a:lnTo>
                    <a:pt x="5314950" y="1295400"/>
                  </a:lnTo>
                  <a:lnTo>
                    <a:pt x="5429250" y="1358900"/>
                  </a:lnTo>
                  <a:lnTo>
                    <a:pt x="5505450" y="1447800"/>
                  </a:lnTo>
                  <a:lnTo>
                    <a:pt x="5397500" y="1587500"/>
                  </a:lnTo>
                  <a:lnTo>
                    <a:pt x="5245100" y="1492250"/>
                  </a:lnTo>
                  <a:lnTo>
                    <a:pt x="5187950" y="1409700"/>
                  </a:lnTo>
                  <a:lnTo>
                    <a:pt x="5162550" y="1524000"/>
                  </a:lnTo>
                  <a:lnTo>
                    <a:pt x="5073650" y="1574800"/>
                  </a:lnTo>
                  <a:lnTo>
                    <a:pt x="5149850" y="1720850"/>
                  </a:lnTo>
                  <a:lnTo>
                    <a:pt x="5003800" y="1758950"/>
                  </a:lnTo>
                  <a:lnTo>
                    <a:pt x="4813300" y="1962150"/>
                  </a:lnTo>
                  <a:lnTo>
                    <a:pt x="4749800" y="1911350"/>
                  </a:lnTo>
                  <a:lnTo>
                    <a:pt x="4610100" y="1924050"/>
                  </a:lnTo>
                  <a:lnTo>
                    <a:pt x="4489450" y="2082800"/>
                  </a:lnTo>
                  <a:lnTo>
                    <a:pt x="4533900" y="2120900"/>
                  </a:lnTo>
                  <a:lnTo>
                    <a:pt x="4349750" y="2514600"/>
                  </a:lnTo>
                  <a:lnTo>
                    <a:pt x="4292600" y="2165350"/>
                  </a:lnTo>
                  <a:lnTo>
                    <a:pt x="4356100" y="2057400"/>
                  </a:lnTo>
                  <a:lnTo>
                    <a:pt x="4527550" y="1905000"/>
                  </a:lnTo>
                  <a:lnTo>
                    <a:pt x="4597400" y="1720850"/>
                  </a:lnTo>
                  <a:lnTo>
                    <a:pt x="4559300" y="1727200"/>
                  </a:lnTo>
                  <a:lnTo>
                    <a:pt x="4476750" y="1873250"/>
                  </a:lnTo>
                  <a:lnTo>
                    <a:pt x="4445000" y="1758950"/>
                  </a:lnTo>
                  <a:lnTo>
                    <a:pt x="4362450" y="1797050"/>
                  </a:lnTo>
                  <a:lnTo>
                    <a:pt x="4241800" y="1955800"/>
                  </a:lnTo>
                  <a:lnTo>
                    <a:pt x="3892550" y="1930400"/>
                  </a:lnTo>
                  <a:lnTo>
                    <a:pt x="3632200" y="2241550"/>
                  </a:lnTo>
                  <a:lnTo>
                    <a:pt x="3733800" y="2343150"/>
                  </a:lnTo>
                  <a:lnTo>
                    <a:pt x="3784600" y="2311400"/>
                  </a:lnTo>
                  <a:lnTo>
                    <a:pt x="3784600" y="2609850"/>
                  </a:lnTo>
                  <a:lnTo>
                    <a:pt x="3594100" y="2965450"/>
                  </a:lnTo>
                  <a:lnTo>
                    <a:pt x="3479800" y="2940050"/>
                  </a:lnTo>
                  <a:lnTo>
                    <a:pt x="3486150" y="2825750"/>
                  </a:lnTo>
                  <a:lnTo>
                    <a:pt x="3587750" y="2794000"/>
                  </a:lnTo>
                  <a:lnTo>
                    <a:pt x="3613150" y="2616200"/>
                  </a:lnTo>
                  <a:lnTo>
                    <a:pt x="3492500" y="2673350"/>
                  </a:lnTo>
                  <a:lnTo>
                    <a:pt x="3390900" y="2571750"/>
                  </a:lnTo>
                  <a:lnTo>
                    <a:pt x="3289300" y="2362200"/>
                  </a:lnTo>
                  <a:lnTo>
                    <a:pt x="3175000" y="2330450"/>
                  </a:lnTo>
                  <a:lnTo>
                    <a:pt x="3105150" y="2387600"/>
                  </a:lnTo>
                  <a:lnTo>
                    <a:pt x="3117850" y="2457450"/>
                  </a:lnTo>
                  <a:lnTo>
                    <a:pt x="3067050" y="2552700"/>
                  </a:lnTo>
                  <a:lnTo>
                    <a:pt x="2914650" y="2520950"/>
                  </a:lnTo>
                  <a:lnTo>
                    <a:pt x="2768600" y="2603500"/>
                  </a:lnTo>
                  <a:lnTo>
                    <a:pt x="2692400" y="2520950"/>
                  </a:lnTo>
                  <a:lnTo>
                    <a:pt x="2533650" y="2520950"/>
                  </a:lnTo>
                  <a:lnTo>
                    <a:pt x="2482850" y="2470150"/>
                  </a:lnTo>
                  <a:lnTo>
                    <a:pt x="2387600" y="2425700"/>
                  </a:lnTo>
                  <a:lnTo>
                    <a:pt x="2374900" y="2476500"/>
                  </a:lnTo>
                  <a:lnTo>
                    <a:pt x="2368550" y="2552700"/>
                  </a:lnTo>
                  <a:lnTo>
                    <a:pt x="2279650" y="2552700"/>
                  </a:lnTo>
                  <a:lnTo>
                    <a:pt x="2178050" y="2489200"/>
                  </a:lnTo>
                  <a:lnTo>
                    <a:pt x="2006600" y="2616200"/>
                  </a:lnTo>
                  <a:lnTo>
                    <a:pt x="1885950" y="2482850"/>
                  </a:lnTo>
                  <a:lnTo>
                    <a:pt x="1746250" y="2508250"/>
                  </a:lnTo>
                  <a:lnTo>
                    <a:pt x="1625600" y="2279650"/>
                  </a:lnTo>
                  <a:lnTo>
                    <a:pt x="1581150" y="2349500"/>
                  </a:lnTo>
                  <a:lnTo>
                    <a:pt x="1485900" y="2298700"/>
                  </a:lnTo>
                  <a:lnTo>
                    <a:pt x="1397000" y="2216150"/>
                  </a:lnTo>
                  <a:lnTo>
                    <a:pt x="1111250" y="2317750"/>
                  </a:lnTo>
                  <a:lnTo>
                    <a:pt x="1111250" y="2470150"/>
                  </a:lnTo>
                  <a:lnTo>
                    <a:pt x="927100" y="2476500"/>
                  </a:lnTo>
                  <a:lnTo>
                    <a:pt x="812800" y="2419350"/>
                  </a:lnTo>
                  <a:lnTo>
                    <a:pt x="641350" y="2590800"/>
                  </a:lnTo>
                  <a:lnTo>
                    <a:pt x="711200" y="2743200"/>
                  </a:lnTo>
                  <a:lnTo>
                    <a:pt x="660400" y="2844800"/>
                  </a:lnTo>
                  <a:lnTo>
                    <a:pt x="685800" y="3003550"/>
                  </a:lnTo>
                  <a:lnTo>
                    <a:pt x="438150" y="2895600"/>
                  </a:lnTo>
                  <a:lnTo>
                    <a:pt x="342900" y="2863850"/>
                  </a:lnTo>
                  <a:lnTo>
                    <a:pt x="406400" y="2597150"/>
                  </a:lnTo>
                  <a:lnTo>
                    <a:pt x="241300" y="2482850"/>
                  </a:lnTo>
                  <a:lnTo>
                    <a:pt x="114300" y="2406650"/>
                  </a:lnTo>
                  <a:lnTo>
                    <a:pt x="152400" y="2336800"/>
                  </a:lnTo>
                  <a:lnTo>
                    <a:pt x="107950" y="2197100"/>
                  </a:lnTo>
                  <a:lnTo>
                    <a:pt x="0" y="2165350"/>
                  </a:lnTo>
                  <a:lnTo>
                    <a:pt x="6350" y="1936750"/>
                  </a:lnTo>
                  <a:lnTo>
                    <a:pt x="76200" y="1898650"/>
                  </a:lnTo>
                  <a:lnTo>
                    <a:pt x="19050" y="1854200"/>
                  </a:lnTo>
                  <a:lnTo>
                    <a:pt x="120650" y="1714500"/>
                  </a:lnTo>
                  <a:lnTo>
                    <a:pt x="63500" y="1663700"/>
                  </a:lnTo>
                  <a:lnTo>
                    <a:pt x="76200" y="1574800"/>
                  </a:lnTo>
                  <a:lnTo>
                    <a:pt x="31750" y="1504950"/>
                  </a:lnTo>
                  <a:lnTo>
                    <a:pt x="107950" y="1327150"/>
                  </a:lnTo>
                  <a:lnTo>
                    <a:pt x="25400" y="1206500"/>
                  </a:lnTo>
                  <a:lnTo>
                    <a:pt x="38100" y="1130300"/>
                  </a:lnTo>
                  <a:lnTo>
                    <a:pt x="139700" y="1054100"/>
                  </a:lnTo>
                  <a:lnTo>
                    <a:pt x="298450" y="1136650"/>
                  </a:lnTo>
                  <a:lnTo>
                    <a:pt x="469900" y="1301750"/>
                  </a:lnTo>
                  <a:lnTo>
                    <a:pt x="406400" y="1409700"/>
                  </a:lnTo>
                  <a:lnTo>
                    <a:pt x="215900" y="1390650"/>
                  </a:lnTo>
                  <a:lnTo>
                    <a:pt x="209550" y="1543050"/>
                  </a:lnTo>
                  <a:lnTo>
                    <a:pt x="317500" y="1631950"/>
                  </a:lnTo>
                  <a:lnTo>
                    <a:pt x="292100" y="1466850"/>
                  </a:lnTo>
                  <a:lnTo>
                    <a:pt x="438150" y="1568450"/>
                  </a:lnTo>
                  <a:lnTo>
                    <a:pt x="419100" y="1479550"/>
                  </a:lnTo>
                  <a:lnTo>
                    <a:pt x="495300" y="1358900"/>
                  </a:lnTo>
                  <a:lnTo>
                    <a:pt x="527050" y="1422400"/>
                  </a:lnTo>
                  <a:lnTo>
                    <a:pt x="577850" y="1339850"/>
                  </a:lnTo>
                  <a:lnTo>
                    <a:pt x="539750" y="1308100"/>
                  </a:lnTo>
                  <a:lnTo>
                    <a:pt x="520700" y="1174750"/>
                  </a:lnTo>
                  <a:lnTo>
                    <a:pt x="571500" y="1162050"/>
                  </a:lnTo>
                  <a:lnTo>
                    <a:pt x="628650" y="1206500"/>
                  </a:lnTo>
                  <a:lnTo>
                    <a:pt x="590550" y="1295400"/>
                  </a:lnTo>
                  <a:lnTo>
                    <a:pt x="622300" y="1346200"/>
                  </a:lnTo>
                  <a:lnTo>
                    <a:pt x="679450" y="1333500"/>
                  </a:lnTo>
                  <a:lnTo>
                    <a:pt x="679450" y="1263650"/>
                  </a:lnTo>
                  <a:lnTo>
                    <a:pt x="889000" y="1123950"/>
                  </a:lnTo>
                  <a:lnTo>
                    <a:pt x="895350" y="1206500"/>
                  </a:lnTo>
                  <a:lnTo>
                    <a:pt x="1035050" y="1143000"/>
                  </a:lnTo>
                  <a:lnTo>
                    <a:pt x="1054100" y="1212850"/>
                  </a:lnTo>
                  <a:lnTo>
                    <a:pt x="1123950" y="1130300"/>
                  </a:lnTo>
                  <a:lnTo>
                    <a:pt x="1003300" y="1022350"/>
                  </a:lnTo>
                  <a:lnTo>
                    <a:pt x="1079500" y="971550"/>
                  </a:lnTo>
                  <a:lnTo>
                    <a:pt x="1143000" y="1073150"/>
                  </a:lnTo>
                  <a:lnTo>
                    <a:pt x="1238250" y="1085850"/>
                  </a:lnTo>
                  <a:lnTo>
                    <a:pt x="1384300" y="1206500"/>
                  </a:lnTo>
                  <a:lnTo>
                    <a:pt x="1333500" y="1073150"/>
                  </a:lnTo>
                  <a:lnTo>
                    <a:pt x="1301750" y="971550"/>
                  </a:lnTo>
                  <a:lnTo>
                    <a:pt x="1346200" y="857250"/>
                  </a:lnTo>
                  <a:lnTo>
                    <a:pt x="1397000" y="679450"/>
                  </a:lnTo>
                  <a:lnTo>
                    <a:pt x="1504950" y="685800"/>
                  </a:lnTo>
                  <a:lnTo>
                    <a:pt x="1479550" y="895350"/>
                  </a:lnTo>
                  <a:lnTo>
                    <a:pt x="1511300" y="1244600"/>
                  </a:lnTo>
                  <a:lnTo>
                    <a:pt x="1447800" y="1377950"/>
                  </a:lnTo>
                  <a:lnTo>
                    <a:pt x="1498600" y="1397000"/>
                  </a:lnTo>
                  <a:lnTo>
                    <a:pt x="1587500" y="1193800"/>
                  </a:lnTo>
                  <a:lnTo>
                    <a:pt x="1536700" y="984250"/>
                  </a:lnTo>
                  <a:lnTo>
                    <a:pt x="1517650" y="844550"/>
                  </a:lnTo>
                  <a:lnTo>
                    <a:pt x="1600200" y="768350"/>
                  </a:lnTo>
                  <a:lnTo>
                    <a:pt x="1676400" y="920750"/>
                  </a:lnTo>
                  <a:lnTo>
                    <a:pt x="1638300" y="742950"/>
                  </a:lnTo>
                  <a:lnTo>
                    <a:pt x="1701800" y="717550"/>
                  </a:lnTo>
                  <a:lnTo>
                    <a:pt x="1822450" y="857250"/>
                  </a:lnTo>
                  <a:lnTo>
                    <a:pt x="1860550" y="819150"/>
                  </a:lnTo>
                  <a:lnTo>
                    <a:pt x="1797050" y="768350"/>
                  </a:lnTo>
                  <a:lnTo>
                    <a:pt x="1765300" y="641350"/>
                  </a:lnTo>
                  <a:lnTo>
                    <a:pt x="2000250" y="571500"/>
                  </a:lnTo>
                  <a:lnTo>
                    <a:pt x="1949450" y="476250"/>
                  </a:lnTo>
                  <a:lnTo>
                    <a:pt x="2076450" y="355600"/>
                  </a:lnTo>
                  <a:lnTo>
                    <a:pt x="2305050" y="228600"/>
                  </a:lnTo>
                  <a:lnTo>
                    <a:pt x="2387600" y="266700"/>
                  </a:lnTo>
                  <a:lnTo>
                    <a:pt x="2489200" y="177800"/>
                  </a:lnTo>
                  <a:lnTo>
                    <a:pt x="2425700" y="120650"/>
                  </a:lnTo>
                  <a:lnTo>
                    <a:pt x="2533650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" name="フリーフォーム 28">
              <a:extLst>
                <a:ext uri="{FF2B5EF4-FFF2-40B4-BE49-F238E27FC236}">
                  <a16:creationId xmlns:a16="http://schemas.microsoft.com/office/drawing/2014/main" id="{89F60152-FD64-481E-BCE3-20891F22402F}"/>
                </a:ext>
              </a:extLst>
            </p:cNvPr>
            <p:cNvSpPr/>
            <p:nvPr/>
          </p:nvSpPr>
          <p:spPr bwMode="auto">
            <a:xfrm>
              <a:off x="4164248" y="3106653"/>
              <a:ext cx="805285" cy="416607"/>
            </a:xfrm>
            <a:custGeom>
              <a:avLst/>
              <a:gdLst>
                <a:gd name="connsiteX0" fmla="*/ 0 w 1098550"/>
                <a:gd name="connsiteY0" fmla="*/ 190500 h 568325"/>
                <a:gd name="connsiteX1" fmla="*/ 171450 w 1098550"/>
                <a:gd name="connsiteY1" fmla="*/ 60325 h 568325"/>
                <a:gd name="connsiteX2" fmla="*/ 250825 w 1098550"/>
                <a:gd name="connsiteY2" fmla="*/ 120650 h 568325"/>
                <a:gd name="connsiteX3" fmla="*/ 346075 w 1098550"/>
                <a:gd name="connsiteY3" fmla="*/ 127000 h 568325"/>
                <a:gd name="connsiteX4" fmla="*/ 361950 w 1098550"/>
                <a:gd name="connsiteY4" fmla="*/ 44450 h 568325"/>
                <a:gd name="connsiteX5" fmla="*/ 377825 w 1098550"/>
                <a:gd name="connsiteY5" fmla="*/ 0 h 568325"/>
                <a:gd name="connsiteX6" fmla="*/ 473075 w 1098550"/>
                <a:gd name="connsiteY6" fmla="*/ 47625 h 568325"/>
                <a:gd name="connsiteX7" fmla="*/ 527050 w 1098550"/>
                <a:gd name="connsiteY7" fmla="*/ 92075 h 568325"/>
                <a:gd name="connsiteX8" fmla="*/ 688975 w 1098550"/>
                <a:gd name="connsiteY8" fmla="*/ 101600 h 568325"/>
                <a:gd name="connsiteX9" fmla="*/ 752475 w 1098550"/>
                <a:gd name="connsiteY9" fmla="*/ 171450 h 568325"/>
                <a:gd name="connsiteX10" fmla="*/ 908050 w 1098550"/>
                <a:gd name="connsiteY10" fmla="*/ 95250 h 568325"/>
                <a:gd name="connsiteX11" fmla="*/ 984250 w 1098550"/>
                <a:gd name="connsiteY11" fmla="*/ 114300 h 568325"/>
                <a:gd name="connsiteX12" fmla="*/ 949325 w 1098550"/>
                <a:gd name="connsiteY12" fmla="*/ 241300 h 568325"/>
                <a:gd name="connsiteX13" fmla="*/ 993775 w 1098550"/>
                <a:gd name="connsiteY13" fmla="*/ 244475 h 568325"/>
                <a:gd name="connsiteX14" fmla="*/ 1031875 w 1098550"/>
                <a:gd name="connsiteY14" fmla="*/ 215900 h 568325"/>
                <a:gd name="connsiteX15" fmla="*/ 1098550 w 1098550"/>
                <a:gd name="connsiteY15" fmla="*/ 298450 h 568325"/>
                <a:gd name="connsiteX16" fmla="*/ 1012825 w 1098550"/>
                <a:gd name="connsiteY16" fmla="*/ 301625 h 568325"/>
                <a:gd name="connsiteX17" fmla="*/ 889000 w 1098550"/>
                <a:gd name="connsiteY17" fmla="*/ 400050 h 568325"/>
                <a:gd name="connsiteX18" fmla="*/ 819150 w 1098550"/>
                <a:gd name="connsiteY18" fmla="*/ 381000 h 568325"/>
                <a:gd name="connsiteX19" fmla="*/ 800100 w 1098550"/>
                <a:gd name="connsiteY19" fmla="*/ 419100 h 568325"/>
                <a:gd name="connsiteX20" fmla="*/ 838200 w 1098550"/>
                <a:gd name="connsiteY20" fmla="*/ 444500 h 568325"/>
                <a:gd name="connsiteX21" fmla="*/ 755650 w 1098550"/>
                <a:gd name="connsiteY21" fmla="*/ 523875 h 568325"/>
                <a:gd name="connsiteX22" fmla="*/ 692150 w 1098550"/>
                <a:gd name="connsiteY22" fmla="*/ 514350 h 568325"/>
                <a:gd name="connsiteX23" fmla="*/ 565150 w 1098550"/>
                <a:gd name="connsiteY23" fmla="*/ 568325 h 568325"/>
                <a:gd name="connsiteX24" fmla="*/ 434975 w 1098550"/>
                <a:gd name="connsiteY24" fmla="*/ 485775 h 568325"/>
                <a:gd name="connsiteX25" fmla="*/ 304800 w 1098550"/>
                <a:gd name="connsiteY25" fmla="*/ 517525 h 568325"/>
                <a:gd name="connsiteX26" fmla="*/ 263525 w 1098550"/>
                <a:gd name="connsiteY26" fmla="*/ 409575 h 568325"/>
                <a:gd name="connsiteX27" fmla="*/ 117475 w 1098550"/>
                <a:gd name="connsiteY27" fmla="*/ 377825 h 568325"/>
                <a:gd name="connsiteX28" fmla="*/ 117475 w 1098550"/>
                <a:gd name="connsiteY28" fmla="*/ 282575 h 568325"/>
                <a:gd name="connsiteX29" fmla="*/ 0 w 1098550"/>
                <a:gd name="connsiteY29" fmla="*/ 190500 h 568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098550" h="568325">
                  <a:moveTo>
                    <a:pt x="0" y="190500"/>
                  </a:moveTo>
                  <a:lnTo>
                    <a:pt x="171450" y="60325"/>
                  </a:lnTo>
                  <a:lnTo>
                    <a:pt x="250825" y="120650"/>
                  </a:lnTo>
                  <a:lnTo>
                    <a:pt x="346075" y="127000"/>
                  </a:lnTo>
                  <a:lnTo>
                    <a:pt x="361950" y="44450"/>
                  </a:lnTo>
                  <a:lnTo>
                    <a:pt x="377825" y="0"/>
                  </a:lnTo>
                  <a:lnTo>
                    <a:pt x="473075" y="47625"/>
                  </a:lnTo>
                  <a:lnTo>
                    <a:pt x="527050" y="92075"/>
                  </a:lnTo>
                  <a:lnTo>
                    <a:pt x="688975" y="101600"/>
                  </a:lnTo>
                  <a:lnTo>
                    <a:pt x="752475" y="171450"/>
                  </a:lnTo>
                  <a:lnTo>
                    <a:pt x="908050" y="95250"/>
                  </a:lnTo>
                  <a:lnTo>
                    <a:pt x="984250" y="114300"/>
                  </a:lnTo>
                  <a:lnTo>
                    <a:pt x="949325" y="241300"/>
                  </a:lnTo>
                  <a:lnTo>
                    <a:pt x="993775" y="244475"/>
                  </a:lnTo>
                  <a:lnTo>
                    <a:pt x="1031875" y="215900"/>
                  </a:lnTo>
                  <a:lnTo>
                    <a:pt x="1098550" y="298450"/>
                  </a:lnTo>
                  <a:lnTo>
                    <a:pt x="1012825" y="301625"/>
                  </a:lnTo>
                  <a:lnTo>
                    <a:pt x="889000" y="400050"/>
                  </a:lnTo>
                  <a:lnTo>
                    <a:pt x="819150" y="381000"/>
                  </a:lnTo>
                  <a:lnTo>
                    <a:pt x="800100" y="419100"/>
                  </a:lnTo>
                  <a:lnTo>
                    <a:pt x="838200" y="444500"/>
                  </a:lnTo>
                  <a:lnTo>
                    <a:pt x="755650" y="523875"/>
                  </a:lnTo>
                  <a:lnTo>
                    <a:pt x="692150" y="514350"/>
                  </a:lnTo>
                  <a:lnTo>
                    <a:pt x="565150" y="568325"/>
                  </a:lnTo>
                  <a:lnTo>
                    <a:pt x="434975" y="485775"/>
                  </a:lnTo>
                  <a:lnTo>
                    <a:pt x="304800" y="517525"/>
                  </a:lnTo>
                  <a:lnTo>
                    <a:pt x="263525" y="409575"/>
                  </a:lnTo>
                  <a:lnTo>
                    <a:pt x="117475" y="377825"/>
                  </a:lnTo>
                  <a:lnTo>
                    <a:pt x="117475" y="282575"/>
                  </a:lnTo>
                  <a:lnTo>
                    <a:pt x="0" y="19050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1" name="フリーフォーム 29">
              <a:extLst>
                <a:ext uri="{FF2B5EF4-FFF2-40B4-BE49-F238E27FC236}">
                  <a16:creationId xmlns:a16="http://schemas.microsoft.com/office/drawing/2014/main" id="{1240BD38-BC60-49A6-9983-409D2E9B73D9}"/>
                </a:ext>
              </a:extLst>
            </p:cNvPr>
            <p:cNvSpPr/>
            <p:nvPr/>
          </p:nvSpPr>
          <p:spPr bwMode="auto">
            <a:xfrm>
              <a:off x="2509458" y="2080264"/>
              <a:ext cx="269979" cy="640038"/>
            </a:xfrm>
            <a:custGeom>
              <a:avLst/>
              <a:gdLst>
                <a:gd name="connsiteX0" fmla="*/ 282575 w 368300"/>
                <a:gd name="connsiteY0" fmla="*/ 92075 h 873125"/>
                <a:gd name="connsiteX1" fmla="*/ 260350 w 368300"/>
                <a:gd name="connsiteY1" fmla="*/ 184150 h 873125"/>
                <a:gd name="connsiteX2" fmla="*/ 352425 w 368300"/>
                <a:gd name="connsiteY2" fmla="*/ 301625 h 873125"/>
                <a:gd name="connsiteX3" fmla="*/ 276225 w 368300"/>
                <a:gd name="connsiteY3" fmla="*/ 482600 h 873125"/>
                <a:gd name="connsiteX4" fmla="*/ 311150 w 368300"/>
                <a:gd name="connsiteY4" fmla="*/ 536575 h 873125"/>
                <a:gd name="connsiteX5" fmla="*/ 311150 w 368300"/>
                <a:gd name="connsiteY5" fmla="*/ 628650 h 873125"/>
                <a:gd name="connsiteX6" fmla="*/ 368300 w 368300"/>
                <a:gd name="connsiteY6" fmla="*/ 698500 h 873125"/>
                <a:gd name="connsiteX7" fmla="*/ 266700 w 368300"/>
                <a:gd name="connsiteY7" fmla="*/ 822325 h 873125"/>
                <a:gd name="connsiteX8" fmla="*/ 82550 w 368300"/>
                <a:gd name="connsiteY8" fmla="*/ 873125 h 873125"/>
                <a:gd name="connsiteX9" fmla="*/ 9525 w 368300"/>
                <a:gd name="connsiteY9" fmla="*/ 828675 h 873125"/>
                <a:gd name="connsiteX10" fmla="*/ 0 w 368300"/>
                <a:gd name="connsiteY10" fmla="*/ 631825 h 873125"/>
                <a:gd name="connsiteX11" fmla="*/ 107950 w 368300"/>
                <a:gd name="connsiteY11" fmla="*/ 517525 h 873125"/>
                <a:gd name="connsiteX12" fmla="*/ 158750 w 368300"/>
                <a:gd name="connsiteY12" fmla="*/ 466725 h 873125"/>
                <a:gd name="connsiteX13" fmla="*/ 104775 w 368300"/>
                <a:gd name="connsiteY13" fmla="*/ 412750 h 873125"/>
                <a:gd name="connsiteX14" fmla="*/ 98425 w 368300"/>
                <a:gd name="connsiteY14" fmla="*/ 212725 h 873125"/>
                <a:gd name="connsiteX15" fmla="*/ 6350 w 368300"/>
                <a:gd name="connsiteY15" fmla="*/ 88900 h 873125"/>
                <a:gd name="connsiteX16" fmla="*/ 149225 w 368300"/>
                <a:gd name="connsiteY16" fmla="*/ 133350 h 873125"/>
                <a:gd name="connsiteX17" fmla="*/ 184150 w 368300"/>
                <a:gd name="connsiteY17" fmla="*/ 15875 h 873125"/>
                <a:gd name="connsiteX18" fmla="*/ 250825 w 368300"/>
                <a:gd name="connsiteY18" fmla="*/ 0 h 873125"/>
                <a:gd name="connsiteX19" fmla="*/ 282575 w 368300"/>
                <a:gd name="connsiteY19" fmla="*/ 92075 h 873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68300" h="873125">
                  <a:moveTo>
                    <a:pt x="282575" y="92075"/>
                  </a:moveTo>
                  <a:lnTo>
                    <a:pt x="260350" y="184150"/>
                  </a:lnTo>
                  <a:lnTo>
                    <a:pt x="352425" y="301625"/>
                  </a:lnTo>
                  <a:lnTo>
                    <a:pt x="276225" y="482600"/>
                  </a:lnTo>
                  <a:lnTo>
                    <a:pt x="311150" y="536575"/>
                  </a:lnTo>
                  <a:lnTo>
                    <a:pt x="311150" y="628650"/>
                  </a:lnTo>
                  <a:lnTo>
                    <a:pt x="368300" y="698500"/>
                  </a:lnTo>
                  <a:lnTo>
                    <a:pt x="266700" y="822325"/>
                  </a:lnTo>
                  <a:lnTo>
                    <a:pt x="82550" y="873125"/>
                  </a:lnTo>
                  <a:lnTo>
                    <a:pt x="9525" y="828675"/>
                  </a:lnTo>
                  <a:lnTo>
                    <a:pt x="0" y="631825"/>
                  </a:lnTo>
                  <a:lnTo>
                    <a:pt x="107950" y="517525"/>
                  </a:lnTo>
                  <a:lnTo>
                    <a:pt x="158750" y="466725"/>
                  </a:lnTo>
                  <a:lnTo>
                    <a:pt x="104775" y="412750"/>
                  </a:lnTo>
                  <a:lnTo>
                    <a:pt x="98425" y="212725"/>
                  </a:lnTo>
                  <a:lnTo>
                    <a:pt x="6350" y="88900"/>
                  </a:lnTo>
                  <a:lnTo>
                    <a:pt x="149225" y="133350"/>
                  </a:lnTo>
                  <a:lnTo>
                    <a:pt x="184150" y="15875"/>
                  </a:lnTo>
                  <a:lnTo>
                    <a:pt x="250825" y="0"/>
                  </a:lnTo>
                  <a:lnTo>
                    <a:pt x="282575" y="92075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" name="フリーフォーム 30">
              <a:extLst>
                <a:ext uri="{FF2B5EF4-FFF2-40B4-BE49-F238E27FC236}">
                  <a16:creationId xmlns:a16="http://schemas.microsoft.com/office/drawing/2014/main" id="{1525C857-6951-476E-B044-DDBBC1FD975D}"/>
                </a:ext>
              </a:extLst>
            </p:cNvPr>
            <p:cNvSpPr/>
            <p:nvPr/>
          </p:nvSpPr>
          <p:spPr bwMode="auto">
            <a:xfrm>
              <a:off x="2267407" y="2145432"/>
              <a:ext cx="318855" cy="791320"/>
            </a:xfrm>
            <a:custGeom>
              <a:avLst/>
              <a:gdLst>
                <a:gd name="connsiteX0" fmla="*/ 333375 w 434975"/>
                <a:gd name="connsiteY0" fmla="*/ 0 h 1079500"/>
                <a:gd name="connsiteX1" fmla="*/ 301625 w 434975"/>
                <a:gd name="connsiteY1" fmla="*/ 79375 h 1079500"/>
                <a:gd name="connsiteX2" fmla="*/ 257175 w 434975"/>
                <a:gd name="connsiteY2" fmla="*/ 79375 h 1079500"/>
                <a:gd name="connsiteX3" fmla="*/ 171450 w 434975"/>
                <a:gd name="connsiteY3" fmla="*/ 168275 h 1079500"/>
                <a:gd name="connsiteX4" fmla="*/ 136525 w 434975"/>
                <a:gd name="connsiteY4" fmla="*/ 295275 h 1079500"/>
                <a:gd name="connsiteX5" fmla="*/ 88900 w 434975"/>
                <a:gd name="connsiteY5" fmla="*/ 441325 h 1079500"/>
                <a:gd name="connsiteX6" fmla="*/ 41275 w 434975"/>
                <a:gd name="connsiteY6" fmla="*/ 485775 h 1079500"/>
                <a:gd name="connsiteX7" fmla="*/ 57150 w 434975"/>
                <a:gd name="connsiteY7" fmla="*/ 679450 h 1079500"/>
                <a:gd name="connsiteX8" fmla="*/ 92075 w 434975"/>
                <a:gd name="connsiteY8" fmla="*/ 723900 h 1079500"/>
                <a:gd name="connsiteX9" fmla="*/ 0 w 434975"/>
                <a:gd name="connsiteY9" fmla="*/ 854075 h 1079500"/>
                <a:gd name="connsiteX10" fmla="*/ 60325 w 434975"/>
                <a:gd name="connsiteY10" fmla="*/ 1009650 h 1079500"/>
                <a:gd name="connsiteX11" fmla="*/ 19050 w 434975"/>
                <a:gd name="connsiteY11" fmla="*/ 1079500 h 1079500"/>
                <a:gd name="connsiteX12" fmla="*/ 193675 w 434975"/>
                <a:gd name="connsiteY12" fmla="*/ 1031875 h 1079500"/>
                <a:gd name="connsiteX13" fmla="*/ 206375 w 434975"/>
                <a:gd name="connsiteY13" fmla="*/ 882650 h 1079500"/>
                <a:gd name="connsiteX14" fmla="*/ 269875 w 434975"/>
                <a:gd name="connsiteY14" fmla="*/ 800100 h 1079500"/>
                <a:gd name="connsiteX15" fmla="*/ 209550 w 434975"/>
                <a:gd name="connsiteY15" fmla="*/ 698500 h 1079500"/>
                <a:gd name="connsiteX16" fmla="*/ 247650 w 434975"/>
                <a:gd name="connsiteY16" fmla="*/ 539750 h 1079500"/>
                <a:gd name="connsiteX17" fmla="*/ 339725 w 434975"/>
                <a:gd name="connsiteY17" fmla="*/ 463550 h 1079500"/>
                <a:gd name="connsiteX18" fmla="*/ 327025 w 434975"/>
                <a:gd name="connsiteY18" fmla="*/ 358775 h 1079500"/>
                <a:gd name="connsiteX19" fmla="*/ 428625 w 434975"/>
                <a:gd name="connsiteY19" fmla="*/ 317500 h 1079500"/>
                <a:gd name="connsiteX20" fmla="*/ 434975 w 434975"/>
                <a:gd name="connsiteY20" fmla="*/ 120650 h 1079500"/>
                <a:gd name="connsiteX21" fmla="*/ 333375 w 434975"/>
                <a:gd name="connsiteY21" fmla="*/ 0 h 107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34975" h="1079500">
                  <a:moveTo>
                    <a:pt x="333375" y="0"/>
                  </a:moveTo>
                  <a:lnTo>
                    <a:pt x="301625" y="79375"/>
                  </a:lnTo>
                  <a:lnTo>
                    <a:pt x="257175" y="79375"/>
                  </a:lnTo>
                  <a:lnTo>
                    <a:pt x="171450" y="168275"/>
                  </a:lnTo>
                  <a:lnTo>
                    <a:pt x="136525" y="295275"/>
                  </a:lnTo>
                  <a:lnTo>
                    <a:pt x="88900" y="441325"/>
                  </a:lnTo>
                  <a:lnTo>
                    <a:pt x="41275" y="485775"/>
                  </a:lnTo>
                  <a:lnTo>
                    <a:pt x="57150" y="679450"/>
                  </a:lnTo>
                  <a:lnTo>
                    <a:pt x="92075" y="723900"/>
                  </a:lnTo>
                  <a:lnTo>
                    <a:pt x="0" y="854075"/>
                  </a:lnTo>
                  <a:lnTo>
                    <a:pt x="60325" y="1009650"/>
                  </a:lnTo>
                  <a:lnTo>
                    <a:pt x="19050" y="1079500"/>
                  </a:lnTo>
                  <a:lnTo>
                    <a:pt x="193675" y="1031875"/>
                  </a:lnTo>
                  <a:lnTo>
                    <a:pt x="206375" y="882650"/>
                  </a:lnTo>
                  <a:lnTo>
                    <a:pt x="269875" y="800100"/>
                  </a:lnTo>
                  <a:lnTo>
                    <a:pt x="209550" y="698500"/>
                  </a:lnTo>
                  <a:lnTo>
                    <a:pt x="247650" y="539750"/>
                  </a:lnTo>
                  <a:lnTo>
                    <a:pt x="339725" y="463550"/>
                  </a:lnTo>
                  <a:lnTo>
                    <a:pt x="327025" y="358775"/>
                  </a:lnTo>
                  <a:lnTo>
                    <a:pt x="428625" y="317500"/>
                  </a:lnTo>
                  <a:lnTo>
                    <a:pt x="434975" y="120650"/>
                  </a:lnTo>
                  <a:lnTo>
                    <a:pt x="333375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" name="フリーフォーム 1023">
              <a:extLst>
                <a:ext uri="{FF2B5EF4-FFF2-40B4-BE49-F238E27FC236}">
                  <a16:creationId xmlns:a16="http://schemas.microsoft.com/office/drawing/2014/main" id="{32870918-10A6-496A-A553-1077C1CE8493}"/>
                </a:ext>
              </a:extLst>
            </p:cNvPr>
            <p:cNvSpPr/>
            <p:nvPr/>
          </p:nvSpPr>
          <p:spPr bwMode="auto">
            <a:xfrm>
              <a:off x="2102161" y="1989495"/>
              <a:ext cx="665640" cy="840196"/>
            </a:xfrm>
            <a:custGeom>
              <a:avLst/>
              <a:gdLst>
                <a:gd name="connsiteX0" fmla="*/ 225425 w 908050"/>
                <a:gd name="connsiteY0" fmla="*/ 1054100 h 1146175"/>
                <a:gd name="connsiteX1" fmla="*/ 320675 w 908050"/>
                <a:gd name="connsiteY1" fmla="*/ 946150 h 1146175"/>
                <a:gd name="connsiteX2" fmla="*/ 273050 w 908050"/>
                <a:gd name="connsiteY2" fmla="*/ 895350 h 1146175"/>
                <a:gd name="connsiteX3" fmla="*/ 266700 w 908050"/>
                <a:gd name="connsiteY3" fmla="*/ 692150 h 1146175"/>
                <a:gd name="connsiteX4" fmla="*/ 320675 w 908050"/>
                <a:gd name="connsiteY4" fmla="*/ 657225 h 1146175"/>
                <a:gd name="connsiteX5" fmla="*/ 396875 w 908050"/>
                <a:gd name="connsiteY5" fmla="*/ 371475 h 1146175"/>
                <a:gd name="connsiteX6" fmla="*/ 485775 w 908050"/>
                <a:gd name="connsiteY6" fmla="*/ 295275 h 1146175"/>
                <a:gd name="connsiteX7" fmla="*/ 530225 w 908050"/>
                <a:gd name="connsiteY7" fmla="*/ 288925 h 1146175"/>
                <a:gd name="connsiteX8" fmla="*/ 565150 w 908050"/>
                <a:gd name="connsiteY8" fmla="*/ 212725 h 1146175"/>
                <a:gd name="connsiteX9" fmla="*/ 692150 w 908050"/>
                <a:gd name="connsiteY9" fmla="*/ 254000 h 1146175"/>
                <a:gd name="connsiteX10" fmla="*/ 749300 w 908050"/>
                <a:gd name="connsiteY10" fmla="*/ 142875 h 1146175"/>
                <a:gd name="connsiteX11" fmla="*/ 803275 w 908050"/>
                <a:gd name="connsiteY11" fmla="*/ 123825 h 1146175"/>
                <a:gd name="connsiteX12" fmla="*/ 847725 w 908050"/>
                <a:gd name="connsiteY12" fmla="*/ 225425 h 1146175"/>
                <a:gd name="connsiteX13" fmla="*/ 908050 w 908050"/>
                <a:gd name="connsiteY13" fmla="*/ 161925 h 1146175"/>
                <a:gd name="connsiteX14" fmla="*/ 860425 w 908050"/>
                <a:gd name="connsiteY14" fmla="*/ 133350 h 1146175"/>
                <a:gd name="connsiteX15" fmla="*/ 898525 w 908050"/>
                <a:gd name="connsiteY15" fmla="*/ 82550 h 1146175"/>
                <a:gd name="connsiteX16" fmla="*/ 793750 w 908050"/>
                <a:gd name="connsiteY16" fmla="*/ 3175 h 1146175"/>
                <a:gd name="connsiteX17" fmla="*/ 676275 w 908050"/>
                <a:gd name="connsiteY17" fmla="*/ 0 h 1146175"/>
                <a:gd name="connsiteX18" fmla="*/ 615950 w 908050"/>
                <a:gd name="connsiteY18" fmla="*/ 107950 h 1146175"/>
                <a:gd name="connsiteX19" fmla="*/ 495300 w 908050"/>
                <a:gd name="connsiteY19" fmla="*/ 107950 h 1146175"/>
                <a:gd name="connsiteX20" fmla="*/ 400050 w 908050"/>
                <a:gd name="connsiteY20" fmla="*/ 187325 h 1146175"/>
                <a:gd name="connsiteX21" fmla="*/ 288925 w 908050"/>
                <a:gd name="connsiteY21" fmla="*/ 346075 h 1146175"/>
                <a:gd name="connsiteX22" fmla="*/ 415925 w 908050"/>
                <a:gd name="connsiteY22" fmla="*/ 298450 h 1146175"/>
                <a:gd name="connsiteX23" fmla="*/ 317500 w 908050"/>
                <a:gd name="connsiteY23" fmla="*/ 434975 h 1146175"/>
                <a:gd name="connsiteX24" fmla="*/ 222250 w 908050"/>
                <a:gd name="connsiteY24" fmla="*/ 565150 h 1146175"/>
                <a:gd name="connsiteX25" fmla="*/ 206375 w 908050"/>
                <a:gd name="connsiteY25" fmla="*/ 695325 h 1146175"/>
                <a:gd name="connsiteX26" fmla="*/ 73025 w 908050"/>
                <a:gd name="connsiteY26" fmla="*/ 812800 h 1146175"/>
                <a:gd name="connsiteX27" fmla="*/ 0 w 908050"/>
                <a:gd name="connsiteY27" fmla="*/ 911225 h 1146175"/>
                <a:gd name="connsiteX28" fmla="*/ 38100 w 908050"/>
                <a:gd name="connsiteY28" fmla="*/ 1006475 h 1146175"/>
                <a:gd name="connsiteX29" fmla="*/ 31750 w 908050"/>
                <a:gd name="connsiteY29" fmla="*/ 1085850 h 1146175"/>
                <a:gd name="connsiteX30" fmla="*/ 92075 w 908050"/>
                <a:gd name="connsiteY30" fmla="*/ 1146175 h 1146175"/>
                <a:gd name="connsiteX31" fmla="*/ 225425 w 908050"/>
                <a:gd name="connsiteY31" fmla="*/ 1054100 h 1146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908050" h="1146175">
                  <a:moveTo>
                    <a:pt x="225425" y="1054100"/>
                  </a:moveTo>
                  <a:lnTo>
                    <a:pt x="320675" y="946150"/>
                  </a:lnTo>
                  <a:lnTo>
                    <a:pt x="273050" y="895350"/>
                  </a:lnTo>
                  <a:lnTo>
                    <a:pt x="266700" y="692150"/>
                  </a:lnTo>
                  <a:lnTo>
                    <a:pt x="320675" y="657225"/>
                  </a:lnTo>
                  <a:lnTo>
                    <a:pt x="396875" y="371475"/>
                  </a:lnTo>
                  <a:lnTo>
                    <a:pt x="485775" y="295275"/>
                  </a:lnTo>
                  <a:lnTo>
                    <a:pt x="530225" y="288925"/>
                  </a:lnTo>
                  <a:lnTo>
                    <a:pt x="565150" y="212725"/>
                  </a:lnTo>
                  <a:lnTo>
                    <a:pt x="692150" y="254000"/>
                  </a:lnTo>
                  <a:lnTo>
                    <a:pt x="749300" y="142875"/>
                  </a:lnTo>
                  <a:lnTo>
                    <a:pt x="803275" y="123825"/>
                  </a:lnTo>
                  <a:lnTo>
                    <a:pt x="847725" y="225425"/>
                  </a:lnTo>
                  <a:lnTo>
                    <a:pt x="908050" y="161925"/>
                  </a:lnTo>
                  <a:lnTo>
                    <a:pt x="860425" y="133350"/>
                  </a:lnTo>
                  <a:lnTo>
                    <a:pt x="898525" y="82550"/>
                  </a:lnTo>
                  <a:lnTo>
                    <a:pt x="793750" y="3175"/>
                  </a:lnTo>
                  <a:lnTo>
                    <a:pt x="676275" y="0"/>
                  </a:lnTo>
                  <a:lnTo>
                    <a:pt x="615950" y="107950"/>
                  </a:lnTo>
                  <a:lnTo>
                    <a:pt x="495300" y="107950"/>
                  </a:lnTo>
                  <a:lnTo>
                    <a:pt x="400050" y="187325"/>
                  </a:lnTo>
                  <a:lnTo>
                    <a:pt x="288925" y="346075"/>
                  </a:lnTo>
                  <a:lnTo>
                    <a:pt x="415925" y="298450"/>
                  </a:lnTo>
                  <a:lnTo>
                    <a:pt x="317500" y="434975"/>
                  </a:lnTo>
                  <a:lnTo>
                    <a:pt x="222250" y="565150"/>
                  </a:lnTo>
                  <a:lnTo>
                    <a:pt x="206375" y="695325"/>
                  </a:lnTo>
                  <a:lnTo>
                    <a:pt x="73025" y="812800"/>
                  </a:lnTo>
                  <a:lnTo>
                    <a:pt x="0" y="911225"/>
                  </a:lnTo>
                  <a:lnTo>
                    <a:pt x="38100" y="1006475"/>
                  </a:lnTo>
                  <a:lnTo>
                    <a:pt x="31750" y="1085850"/>
                  </a:lnTo>
                  <a:lnTo>
                    <a:pt x="92075" y="1146175"/>
                  </a:lnTo>
                  <a:lnTo>
                    <a:pt x="225425" y="105410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" name="フリーフォーム 1024">
              <a:extLst>
                <a:ext uri="{FF2B5EF4-FFF2-40B4-BE49-F238E27FC236}">
                  <a16:creationId xmlns:a16="http://schemas.microsoft.com/office/drawing/2014/main" id="{A89976F3-EE6D-4BB3-91B7-98F04675240D}"/>
                </a:ext>
              </a:extLst>
            </p:cNvPr>
            <p:cNvSpPr/>
            <p:nvPr/>
          </p:nvSpPr>
          <p:spPr bwMode="auto">
            <a:xfrm>
              <a:off x="1799597" y="2955371"/>
              <a:ext cx="53530" cy="67495"/>
            </a:xfrm>
            <a:custGeom>
              <a:avLst/>
              <a:gdLst>
                <a:gd name="connsiteX0" fmla="*/ 0 w 73025"/>
                <a:gd name="connsiteY0" fmla="*/ 63500 h 92075"/>
                <a:gd name="connsiteX1" fmla="*/ 3175 w 73025"/>
                <a:gd name="connsiteY1" fmla="*/ 0 h 92075"/>
                <a:gd name="connsiteX2" fmla="*/ 47625 w 73025"/>
                <a:gd name="connsiteY2" fmla="*/ 6350 h 92075"/>
                <a:gd name="connsiteX3" fmla="*/ 73025 w 73025"/>
                <a:gd name="connsiteY3" fmla="*/ 47625 h 92075"/>
                <a:gd name="connsiteX4" fmla="*/ 60325 w 73025"/>
                <a:gd name="connsiteY4" fmla="*/ 92075 h 92075"/>
                <a:gd name="connsiteX5" fmla="*/ 0 w 73025"/>
                <a:gd name="connsiteY5" fmla="*/ 63500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3025" h="92075">
                  <a:moveTo>
                    <a:pt x="0" y="63500"/>
                  </a:moveTo>
                  <a:lnTo>
                    <a:pt x="3175" y="0"/>
                  </a:lnTo>
                  <a:lnTo>
                    <a:pt x="47625" y="6350"/>
                  </a:lnTo>
                  <a:lnTo>
                    <a:pt x="73025" y="47625"/>
                  </a:lnTo>
                  <a:lnTo>
                    <a:pt x="60325" y="92075"/>
                  </a:lnTo>
                  <a:lnTo>
                    <a:pt x="0" y="6350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" name="フリーフォーム 1026">
              <a:extLst>
                <a:ext uri="{FF2B5EF4-FFF2-40B4-BE49-F238E27FC236}">
                  <a16:creationId xmlns:a16="http://schemas.microsoft.com/office/drawing/2014/main" id="{2804E8C6-B543-4628-B1C3-492530645DC2}"/>
                </a:ext>
              </a:extLst>
            </p:cNvPr>
            <p:cNvSpPr/>
            <p:nvPr/>
          </p:nvSpPr>
          <p:spPr bwMode="auto">
            <a:xfrm>
              <a:off x="1732102" y="2997265"/>
              <a:ext cx="118698" cy="146627"/>
            </a:xfrm>
            <a:custGeom>
              <a:avLst/>
              <a:gdLst>
                <a:gd name="connsiteX0" fmla="*/ 85725 w 161925"/>
                <a:gd name="connsiteY0" fmla="*/ 0 h 200025"/>
                <a:gd name="connsiteX1" fmla="*/ 152400 w 161925"/>
                <a:gd name="connsiteY1" fmla="*/ 41275 h 200025"/>
                <a:gd name="connsiteX2" fmla="*/ 161925 w 161925"/>
                <a:gd name="connsiteY2" fmla="*/ 101600 h 200025"/>
                <a:gd name="connsiteX3" fmla="*/ 146050 w 161925"/>
                <a:gd name="connsiteY3" fmla="*/ 146050 h 200025"/>
                <a:gd name="connsiteX4" fmla="*/ 44450 w 161925"/>
                <a:gd name="connsiteY4" fmla="*/ 200025 h 200025"/>
                <a:gd name="connsiteX5" fmla="*/ 9525 w 161925"/>
                <a:gd name="connsiteY5" fmla="*/ 161925 h 200025"/>
                <a:gd name="connsiteX6" fmla="*/ 34925 w 161925"/>
                <a:gd name="connsiteY6" fmla="*/ 95250 h 200025"/>
                <a:gd name="connsiteX7" fmla="*/ 0 w 161925"/>
                <a:gd name="connsiteY7" fmla="*/ 53975 h 200025"/>
                <a:gd name="connsiteX8" fmla="*/ 12700 w 161925"/>
                <a:gd name="connsiteY8" fmla="*/ 3175 h 200025"/>
                <a:gd name="connsiteX9" fmla="*/ 85725 w 161925"/>
                <a:gd name="connsiteY9" fmla="*/ 0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1925" h="200025">
                  <a:moveTo>
                    <a:pt x="85725" y="0"/>
                  </a:moveTo>
                  <a:lnTo>
                    <a:pt x="152400" y="41275"/>
                  </a:lnTo>
                  <a:lnTo>
                    <a:pt x="161925" y="101600"/>
                  </a:lnTo>
                  <a:lnTo>
                    <a:pt x="146050" y="146050"/>
                  </a:lnTo>
                  <a:lnTo>
                    <a:pt x="44450" y="200025"/>
                  </a:lnTo>
                  <a:lnTo>
                    <a:pt x="9525" y="161925"/>
                  </a:lnTo>
                  <a:lnTo>
                    <a:pt x="34925" y="95250"/>
                  </a:lnTo>
                  <a:lnTo>
                    <a:pt x="0" y="53975"/>
                  </a:lnTo>
                  <a:lnTo>
                    <a:pt x="12700" y="3175"/>
                  </a:lnTo>
                  <a:lnTo>
                    <a:pt x="85725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" name="フリーフォーム 1027">
              <a:extLst>
                <a:ext uri="{FF2B5EF4-FFF2-40B4-BE49-F238E27FC236}">
                  <a16:creationId xmlns:a16="http://schemas.microsoft.com/office/drawing/2014/main" id="{BF0D809E-3DD8-489D-B93B-0691A49DB3A6}"/>
                </a:ext>
              </a:extLst>
            </p:cNvPr>
            <p:cNvSpPr/>
            <p:nvPr/>
          </p:nvSpPr>
          <p:spPr bwMode="auto">
            <a:xfrm>
              <a:off x="1839164" y="2787798"/>
              <a:ext cx="207140" cy="409625"/>
            </a:xfrm>
            <a:custGeom>
              <a:avLst/>
              <a:gdLst>
                <a:gd name="connsiteX0" fmla="*/ 104775 w 282575"/>
                <a:gd name="connsiteY0" fmla="*/ 0 h 558800"/>
                <a:gd name="connsiteX1" fmla="*/ 38100 w 282575"/>
                <a:gd name="connsiteY1" fmla="*/ 22225 h 558800"/>
                <a:gd name="connsiteX2" fmla="*/ 0 w 282575"/>
                <a:gd name="connsiteY2" fmla="*/ 146050 h 558800"/>
                <a:gd name="connsiteX3" fmla="*/ 0 w 282575"/>
                <a:gd name="connsiteY3" fmla="*/ 219075 h 558800"/>
                <a:gd name="connsiteX4" fmla="*/ 95250 w 282575"/>
                <a:gd name="connsiteY4" fmla="*/ 257175 h 558800"/>
                <a:gd name="connsiteX5" fmla="*/ 127000 w 282575"/>
                <a:gd name="connsiteY5" fmla="*/ 352425 h 558800"/>
                <a:gd name="connsiteX6" fmla="*/ 66675 w 282575"/>
                <a:gd name="connsiteY6" fmla="*/ 377825 h 558800"/>
                <a:gd name="connsiteX7" fmla="*/ 88900 w 282575"/>
                <a:gd name="connsiteY7" fmla="*/ 403225 h 558800"/>
                <a:gd name="connsiteX8" fmla="*/ 44450 w 282575"/>
                <a:gd name="connsiteY8" fmla="*/ 454025 h 558800"/>
                <a:gd name="connsiteX9" fmla="*/ 107950 w 282575"/>
                <a:gd name="connsiteY9" fmla="*/ 476250 h 558800"/>
                <a:gd name="connsiteX10" fmla="*/ 9525 w 282575"/>
                <a:gd name="connsiteY10" fmla="*/ 558800 h 558800"/>
                <a:gd name="connsiteX11" fmla="*/ 142875 w 282575"/>
                <a:gd name="connsiteY11" fmla="*/ 514350 h 558800"/>
                <a:gd name="connsiteX12" fmla="*/ 244475 w 282575"/>
                <a:gd name="connsiteY12" fmla="*/ 501650 h 558800"/>
                <a:gd name="connsiteX13" fmla="*/ 282575 w 282575"/>
                <a:gd name="connsiteY13" fmla="*/ 390525 h 558800"/>
                <a:gd name="connsiteX14" fmla="*/ 219075 w 282575"/>
                <a:gd name="connsiteY14" fmla="*/ 361950 h 558800"/>
                <a:gd name="connsiteX15" fmla="*/ 168275 w 282575"/>
                <a:gd name="connsiteY15" fmla="*/ 222250 h 558800"/>
                <a:gd name="connsiteX16" fmla="*/ 114300 w 282575"/>
                <a:gd name="connsiteY16" fmla="*/ 161925 h 558800"/>
                <a:gd name="connsiteX17" fmla="*/ 155575 w 282575"/>
                <a:gd name="connsiteY17" fmla="*/ 73025 h 558800"/>
                <a:gd name="connsiteX18" fmla="*/ 82550 w 282575"/>
                <a:gd name="connsiteY18" fmla="*/ 60325 h 558800"/>
                <a:gd name="connsiteX19" fmla="*/ 104775 w 282575"/>
                <a:gd name="connsiteY19" fmla="*/ 0 h 55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2575" h="558800">
                  <a:moveTo>
                    <a:pt x="104775" y="0"/>
                  </a:moveTo>
                  <a:lnTo>
                    <a:pt x="38100" y="22225"/>
                  </a:lnTo>
                  <a:lnTo>
                    <a:pt x="0" y="146050"/>
                  </a:lnTo>
                  <a:lnTo>
                    <a:pt x="0" y="219075"/>
                  </a:lnTo>
                  <a:lnTo>
                    <a:pt x="95250" y="257175"/>
                  </a:lnTo>
                  <a:lnTo>
                    <a:pt x="127000" y="352425"/>
                  </a:lnTo>
                  <a:lnTo>
                    <a:pt x="66675" y="377825"/>
                  </a:lnTo>
                  <a:lnTo>
                    <a:pt x="88900" y="403225"/>
                  </a:lnTo>
                  <a:lnTo>
                    <a:pt x="44450" y="454025"/>
                  </a:lnTo>
                  <a:lnTo>
                    <a:pt x="107950" y="476250"/>
                  </a:lnTo>
                  <a:lnTo>
                    <a:pt x="9525" y="558800"/>
                  </a:lnTo>
                  <a:lnTo>
                    <a:pt x="142875" y="514350"/>
                  </a:lnTo>
                  <a:lnTo>
                    <a:pt x="244475" y="501650"/>
                  </a:lnTo>
                  <a:lnTo>
                    <a:pt x="282575" y="390525"/>
                  </a:lnTo>
                  <a:lnTo>
                    <a:pt x="219075" y="361950"/>
                  </a:lnTo>
                  <a:lnTo>
                    <a:pt x="168275" y="222250"/>
                  </a:lnTo>
                  <a:lnTo>
                    <a:pt x="114300" y="161925"/>
                  </a:lnTo>
                  <a:lnTo>
                    <a:pt x="155575" y="73025"/>
                  </a:lnTo>
                  <a:lnTo>
                    <a:pt x="82550" y="60325"/>
                  </a:lnTo>
                  <a:lnTo>
                    <a:pt x="104775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" name="フリーフォーム 1028">
              <a:extLst>
                <a:ext uri="{FF2B5EF4-FFF2-40B4-BE49-F238E27FC236}">
                  <a16:creationId xmlns:a16="http://schemas.microsoft.com/office/drawing/2014/main" id="{29FF3589-A445-4FF8-9E80-2C8AA232563D}"/>
                </a:ext>
              </a:extLst>
            </p:cNvPr>
            <p:cNvSpPr/>
            <p:nvPr/>
          </p:nvSpPr>
          <p:spPr bwMode="auto">
            <a:xfrm>
              <a:off x="3745313" y="3460420"/>
              <a:ext cx="246705" cy="139645"/>
            </a:xfrm>
            <a:custGeom>
              <a:avLst/>
              <a:gdLst>
                <a:gd name="connsiteX0" fmla="*/ 336550 w 336550"/>
                <a:gd name="connsiteY0" fmla="*/ 41275 h 190500"/>
                <a:gd name="connsiteX1" fmla="*/ 260350 w 336550"/>
                <a:gd name="connsiteY1" fmla="*/ 3175 h 190500"/>
                <a:gd name="connsiteX2" fmla="*/ 117475 w 336550"/>
                <a:gd name="connsiteY2" fmla="*/ 0 h 190500"/>
                <a:gd name="connsiteX3" fmla="*/ 12700 w 336550"/>
                <a:gd name="connsiteY3" fmla="*/ 38100 h 190500"/>
                <a:gd name="connsiteX4" fmla="*/ 3175 w 336550"/>
                <a:gd name="connsiteY4" fmla="*/ 98425 h 190500"/>
                <a:gd name="connsiteX5" fmla="*/ 101600 w 336550"/>
                <a:gd name="connsiteY5" fmla="*/ 120650 h 190500"/>
                <a:gd name="connsiteX6" fmla="*/ 0 w 336550"/>
                <a:gd name="connsiteY6" fmla="*/ 171450 h 190500"/>
                <a:gd name="connsiteX7" fmla="*/ 104775 w 336550"/>
                <a:gd name="connsiteY7" fmla="*/ 190500 h 190500"/>
                <a:gd name="connsiteX8" fmla="*/ 161925 w 336550"/>
                <a:gd name="connsiteY8" fmla="*/ 136525 h 190500"/>
                <a:gd name="connsiteX9" fmla="*/ 273050 w 336550"/>
                <a:gd name="connsiteY9" fmla="*/ 98425 h 190500"/>
                <a:gd name="connsiteX10" fmla="*/ 336550 w 336550"/>
                <a:gd name="connsiteY10" fmla="*/ 41275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36550" h="190500">
                  <a:moveTo>
                    <a:pt x="336550" y="41275"/>
                  </a:moveTo>
                  <a:lnTo>
                    <a:pt x="260350" y="3175"/>
                  </a:lnTo>
                  <a:lnTo>
                    <a:pt x="117475" y="0"/>
                  </a:lnTo>
                  <a:lnTo>
                    <a:pt x="12700" y="38100"/>
                  </a:lnTo>
                  <a:lnTo>
                    <a:pt x="3175" y="98425"/>
                  </a:lnTo>
                  <a:lnTo>
                    <a:pt x="101600" y="120650"/>
                  </a:lnTo>
                  <a:lnTo>
                    <a:pt x="0" y="171450"/>
                  </a:lnTo>
                  <a:lnTo>
                    <a:pt x="104775" y="190500"/>
                  </a:lnTo>
                  <a:lnTo>
                    <a:pt x="161925" y="136525"/>
                  </a:lnTo>
                  <a:lnTo>
                    <a:pt x="273050" y="98425"/>
                  </a:lnTo>
                  <a:lnTo>
                    <a:pt x="336550" y="41275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" name="フリーフォーム 1029">
              <a:extLst>
                <a:ext uri="{FF2B5EF4-FFF2-40B4-BE49-F238E27FC236}">
                  <a16:creationId xmlns:a16="http://schemas.microsoft.com/office/drawing/2014/main" id="{933D7C89-DA72-4D51-B9E9-424C6E83B89C}"/>
                </a:ext>
              </a:extLst>
            </p:cNvPr>
            <p:cNvSpPr/>
            <p:nvPr/>
          </p:nvSpPr>
          <p:spPr bwMode="auto">
            <a:xfrm>
              <a:off x="3677818" y="3579118"/>
              <a:ext cx="165247" cy="109388"/>
            </a:xfrm>
            <a:custGeom>
              <a:avLst/>
              <a:gdLst>
                <a:gd name="connsiteX0" fmla="*/ 196850 w 225425"/>
                <a:gd name="connsiteY0" fmla="*/ 34925 h 149225"/>
                <a:gd name="connsiteX1" fmla="*/ 225425 w 225425"/>
                <a:gd name="connsiteY1" fmla="*/ 114300 h 149225"/>
                <a:gd name="connsiteX2" fmla="*/ 117475 w 225425"/>
                <a:gd name="connsiteY2" fmla="*/ 142875 h 149225"/>
                <a:gd name="connsiteX3" fmla="*/ 85725 w 225425"/>
                <a:gd name="connsiteY3" fmla="*/ 63500 h 149225"/>
                <a:gd name="connsiteX4" fmla="*/ 9525 w 225425"/>
                <a:gd name="connsiteY4" fmla="*/ 149225 h 149225"/>
                <a:gd name="connsiteX5" fmla="*/ 0 w 225425"/>
                <a:gd name="connsiteY5" fmla="*/ 12700 h 149225"/>
                <a:gd name="connsiteX6" fmla="*/ 38100 w 225425"/>
                <a:gd name="connsiteY6" fmla="*/ 0 h 149225"/>
                <a:gd name="connsiteX7" fmla="*/ 92075 w 225425"/>
                <a:gd name="connsiteY7" fmla="*/ 0 h 149225"/>
                <a:gd name="connsiteX8" fmla="*/ 196850 w 225425"/>
                <a:gd name="connsiteY8" fmla="*/ 34925 h 149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5425" h="149225">
                  <a:moveTo>
                    <a:pt x="196850" y="34925"/>
                  </a:moveTo>
                  <a:lnTo>
                    <a:pt x="225425" y="114300"/>
                  </a:lnTo>
                  <a:lnTo>
                    <a:pt x="117475" y="142875"/>
                  </a:lnTo>
                  <a:lnTo>
                    <a:pt x="85725" y="63500"/>
                  </a:lnTo>
                  <a:lnTo>
                    <a:pt x="9525" y="149225"/>
                  </a:lnTo>
                  <a:lnTo>
                    <a:pt x="0" y="12700"/>
                  </a:lnTo>
                  <a:lnTo>
                    <a:pt x="38100" y="0"/>
                  </a:lnTo>
                  <a:lnTo>
                    <a:pt x="92075" y="0"/>
                  </a:lnTo>
                  <a:lnTo>
                    <a:pt x="196850" y="34925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" name="フリーフォーム 1030">
              <a:extLst>
                <a:ext uri="{FF2B5EF4-FFF2-40B4-BE49-F238E27FC236}">
                  <a16:creationId xmlns:a16="http://schemas.microsoft.com/office/drawing/2014/main" id="{09998EBD-89B5-4BE8-A3DF-2AC8828C159F}"/>
                </a:ext>
              </a:extLst>
            </p:cNvPr>
            <p:cNvSpPr/>
            <p:nvPr/>
          </p:nvSpPr>
          <p:spPr bwMode="auto">
            <a:xfrm>
              <a:off x="3379910" y="3367323"/>
              <a:ext cx="439881" cy="300236"/>
            </a:xfrm>
            <a:custGeom>
              <a:avLst/>
              <a:gdLst>
                <a:gd name="connsiteX0" fmla="*/ 492125 w 600075"/>
                <a:gd name="connsiteY0" fmla="*/ 212725 h 409575"/>
                <a:gd name="connsiteX1" fmla="*/ 600075 w 600075"/>
                <a:gd name="connsiteY1" fmla="*/ 247650 h 409575"/>
                <a:gd name="connsiteX2" fmla="*/ 523875 w 600075"/>
                <a:gd name="connsiteY2" fmla="*/ 301625 h 409575"/>
                <a:gd name="connsiteX3" fmla="*/ 454025 w 600075"/>
                <a:gd name="connsiteY3" fmla="*/ 285750 h 409575"/>
                <a:gd name="connsiteX4" fmla="*/ 412750 w 600075"/>
                <a:gd name="connsiteY4" fmla="*/ 304800 h 409575"/>
                <a:gd name="connsiteX5" fmla="*/ 406400 w 600075"/>
                <a:gd name="connsiteY5" fmla="*/ 409575 h 409575"/>
                <a:gd name="connsiteX6" fmla="*/ 361950 w 600075"/>
                <a:gd name="connsiteY6" fmla="*/ 396875 h 409575"/>
                <a:gd name="connsiteX7" fmla="*/ 212725 w 600075"/>
                <a:gd name="connsiteY7" fmla="*/ 257175 h 409575"/>
                <a:gd name="connsiteX8" fmla="*/ 111125 w 600075"/>
                <a:gd name="connsiteY8" fmla="*/ 149225 h 409575"/>
                <a:gd name="connsiteX9" fmla="*/ 69850 w 600075"/>
                <a:gd name="connsiteY9" fmla="*/ 165100 h 409575"/>
                <a:gd name="connsiteX10" fmla="*/ 0 w 600075"/>
                <a:gd name="connsiteY10" fmla="*/ 215900 h 409575"/>
                <a:gd name="connsiteX11" fmla="*/ 12700 w 600075"/>
                <a:gd name="connsiteY11" fmla="*/ 22225 h 409575"/>
                <a:gd name="connsiteX12" fmla="*/ 73025 w 600075"/>
                <a:gd name="connsiteY12" fmla="*/ 0 h 409575"/>
                <a:gd name="connsiteX13" fmla="*/ 238125 w 600075"/>
                <a:gd name="connsiteY13" fmla="*/ 107950 h 409575"/>
                <a:gd name="connsiteX14" fmla="*/ 327025 w 600075"/>
                <a:gd name="connsiteY14" fmla="*/ 107950 h 409575"/>
                <a:gd name="connsiteX15" fmla="*/ 365125 w 600075"/>
                <a:gd name="connsiteY15" fmla="*/ 222250 h 409575"/>
                <a:gd name="connsiteX16" fmla="*/ 415925 w 600075"/>
                <a:gd name="connsiteY16" fmla="*/ 241300 h 409575"/>
                <a:gd name="connsiteX17" fmla="*/ 492125 w 600075"/>
                <a:gd name="connsiteY17" fmla="*/ 212725 h 409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00075" h="409575">
                  <a:moveTo>
                    <a:pt x="492125" y="212725"/>
                  </a:moveTo>
                  <a:lnTo>
                    <a:pt x="600075" y="247650"/>
                  </a:lnTo>
                  <a:lnTo>
                    <a:pt x="523875" y="301625"/>
                  </a:lnTo>
                  <a:lnTo>
                    <a:pt x="454025" y="285750"/>
                  </a:lnTo>
                  <a:lnTo>
                    <a:pt x="412750" y="304800"/>
                  </a:lnTo>
                  <a:lnTo>
                    <a:pt x="406400" y="409575"/>
                  </a:lnTo>
                  <a:lnTo>
                    <a:pt x="361950" y="396875"/>
                  </a:lnTo>
                  <a:lnTo>
                    <a:pt x="212725" y="257175"/>
                  </a:lnTo>
                  <a:lnTo>
                    <a:pt x="111125" y="149225"/>
                  </a:lnTo>
                  <a:lnTo>
                    <a:pt x="69850" y="165100"/>
                  </a:lnTo>
                  <a:lnTo>
                    <a:pt x="0" y="215900"/>
                  </a:lnTo>
                  <a:lnTo>
                    <a:pt x="12700" y="22225"/>
                  </a:lnTo>
                  <a:lnTo>
                    <a:pt x="73025" y="0"/>
                  </a:lnTo>
                  <a:lnTo>
                    <a:pt x="238125" y="107950"/>
                  </a:lnTo>
                  <a:lnTo>
                    <a:pt x="327025" y="107950"/>
                  </a:lnTo>
                  <a:lnTo>
                    <a:pt x="365125" y="222250"/>
                  </a:lnTo>
                  <a:lnTo>
                    <a:pt x="415925" y="241300"/>
                  </a:lnTo>
                  <a:lnTo>
                    <a:pt x="492125" y="212725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" name="フリーフォーム 1031">
              <a:extLst>
                <a:ext uri="{FF2B5EF4-FFF2-40B4-BE49-F238E27FC236}">
                  <a16:creationId xmlns:a16="http://schemas.microsoft.com/office/drawing/2014/main" id="{FD656EBD-DB57-4DCF-A149-8298D8EFA0C6}"/>
                </a:ext>
              </a:extLst>
            </p:cNvPr>
            <p:cNvSpPr/>
            <p:nvPr/>
          </p:nvSpPr>
          <p:spPr bwMode="auto">
            <a:xfrm>
              <a:off x="3296123" y="3479039"/>
              <a:ext cx="337475" cy="258343"/>
            </a:xfrm>
            <a:custGeom>
              <a:avLst/>
              <a:gdLst>
                <a:gd name="connsiteX0" fmla="*/ 3175 w 460375"/>
                <a:gd name="connsiteY0" fmla="*/ 38100 h 352425"/>
                <a:gd name="connsiteX1" fmla="*/ 57150 w 460375"/>
                <a:gd name="connsiteY1" fmla="*/ 3175 h 352425"/>
                <a:gd name="connsiteX2" fmla="*/ 114300 w 460375"/>
                <a:gd name="connsiteY2" fmla="*/ 66675 h 352425"/>
                <a:gd name="connsiteX3" fmla="*/ 177800 w 460375"/>
                <a:gd name="connsiteY3" fmla="*/ 19050 h 352425"/>
                <a:gd name="connsiteX4" fmla="*/ 219075 w 460375"/>
                <a:gd name="connsiteY4" fmla="*/ 0 h 352425"/>
                <a:gd name="connsiteX5" fmla="*/ 346075 w 460375"/>
                <a:gd name="connsiteY5" fmla="*/ 133350 h 352425"/>
                <a:gd name="connsiteX6" fmla="*/ 460375 w 460375"/>
                <a:gd name="connsiteY6" fmla="*/ 231775 h 352425"/>
                <a:gd name="connsiteX7" fmla="*/ 339725 w 460375"/>
                <a:gd name="connsiteY7" fmla="*/ 352425 h 352425"/>
                <a:gd name="connsiteX8" fmla="*/ 288925 w 460375"/>
                <a:gd name="connsiteY8" fmla="*/ 339725 h 352425"/>
                <a:gd name="connsiteX9" fmla="*/ 285750 w 460375"/>
                <a:gd name="connsiteY9" fmla="*/ 285750 h 352425"/>
                <a:gd name="connsiteX10" fmla="*/ 146050 w 460375"/>
                <a:gd name="connsiteY10" fmla="*/ 190500 h 352425"/>
                <a:gd name="connsiteX11" fmla="*/ 60325 w 460375"/>
                <a:gd name="connsiteY11" fmla="*/ 254000 h 352425"/>
                <a:gd name="connsiteX12" fmla="*/ 0 w 460375"/>
                <a:gd name="connsiteY12" fmla="*/ 104775 h 352425"/>
                <a:gd name="connsiteX13" fmla="*/ 53975 w 460375"/>
                <a:gd name="connsiteY13" fmla="*/ 98425 h 352425"/>
                <a:gd name="connsiteX14" fmla="*/ 63500 w 460375"/>
                <a:gd name="connsiteY14" fmla="*/ 73025 h 352425"/>
                <a:gd name="connsiteX15" fmla="*/ 3175 w 460375"/>
                <a:gd name="connsiteY15" fmla="*/ 38100 h 352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60375" h="352425">
                  <a:moveTo>
                    <a:pt x="3175" y="38100"/>
                  </a:moveTo>
                  <a:lnTo>
                    <a:pt x="57150" y="3175"/>
                  </a:lnTo>
                  <a:lnTo>
                    <a:pt x="114300" y="66675"/>
                  </a:lnTo>
                  <a:lnTo>
                    <a:pt x="177800" y="19050"/>
                  </a:lnTo>
                  <a:lnTo>
                    <a:pt x="219075" y="0"/>
                  </a:lnTo>
                  <a:lnTo>
                    <a:pt x="346075" y="133350"/>
                  </a:lnTo>
                  <a:lnTo>
                    <a:pt x="460375" y="231775"/>
                  </a:lnTo>
                  <a:lnTo>
                    <a:pt x="339725" y="352425"/>
                  </a:lnTo>
                  <a:lnTo>
                    <a:pt x="288925" y="339725"/>
                  </a:lnTo>
                  <a:lnTo>
                    <a:pt x="285750" y="285750"/>
                  </a:lnTo>
                  <a:lnTo>
                    <a:pt x="146050" y="190500"/>
                  </a:lnTo>
                  <a:lnTo>
                    <a:pt x="60325" y="254000"/>
                  </a:lnTo>
                  <a:lnTo>
                    <a:pt x="0" y="104775"/>
                  </a:lnTo>
                  <a:lnTo>
                    <a:pt x="53975" y="98425"/>
                  </a:lnTo>
                  <a:lnTo>
                    <a:pt x="63500" y="73025"/>
                  </a:lnTo>
                  <a:lnTo>
                    <a:pt x="3175" y="3810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" name="フリーフォーム 1033">
              <a:extLst>
                <a:ext uri="{FF2B5EF4-FFF2-40B4-BE49-F238E27FC236}">
                  <a16:creationId xmlns:a16="http://schemas.microsoft.com/office/drawing/2014/main" id="{B5E5C535-6320-44FB-9777-3B4A951E5D13}"/>
                </a:ext>
              </a:extLst>
            </p:cNvPr>
            <p:cNvSpPr/>
            <p:nvPr/>
          </p:nvSpPr>
          <p:spPr bwMode="auto">
            <a:xfrm>
              <a:off x="3158806" y="2950716"/>
              <a:ext cx="998460" cy="595817"/>
            </a:xfrm>
            <a:custGeom>
              <a:avLst/>
              <a:gdLst>
                <a:gd name="connsiteX0" fmla="*/ 73025 w 1362075"/>
                <a:gd name="connsiteY0" fmla="*/ 523875 h 812800"/>
                <a:gd name="connsiteX1" fmla="*/ 0 w 1362075"/>
                <a:gd name="connsiteY1" fmla="*/ 387350 h 812800"/>
                <a:gd name="connsiteX2" fmla="*/ 165100 w 1362075"/>
                <a:gd name="connsiteY2" fmla="*/ 196850 h 812800"/>
                <a:gd name="connsiteX3" fmla="*/ 288925 w 1362075"/>
                <a:gd name="connsiteY3" fmla="*/ 266700 h 812800"/>
                <a:gd name="connsiteX4" fmla="*/ 469900 w 1362075"/>
                <a:gd name="connsiteY4" fmla="*/ 254000 h 812800"/>
                <a:gd name="connsiteX5" fmla="*/ 466725 w 1362075"/>
                <a:gd name="connsiteY5" fmla="*/ 98425 h 812800"/>
                <a:gd name="connsiteX6" fmla="*/ 762000 w 1362075"/>
                <a:gd name="connsiteY6" fmla="*/ 0 h 812800"/>
                <a:gd name="connsiteX7" fmla="*/ 844550 w 1362075"/>
                <a:gd name="connsiteY7" fmla="*/ 88900 h 812800"/>
                <a:gd name="connsiteX8" fmla="*/ 942975 w 1362075"/>
                <a:gd name="connsiteY8" fmla="*/ 139700 h 812800"/>
                <a:gd name="connsiteX9" fmla="*/ 977900 w 1362075"/>
                <a:gd name="connsiteY9" fmla="*/ 66675 h 812800"/>
                <a:gd name="connsiteX10" fmla="*/ 1098550 w 1362075"/>
                <a:gd name="connsiteY10" fmla="*/ 282575 h 812800"/>
                <a:gd name="connsiteX11" fmla="*/ 1250950 w 1362075"/>
                <a:gd name="connsiteY11" fmla="*/ 273050 h 812800"/>
                <a:gd name="connsiteX12" fmla="*/ 1362075 w 1362075"/>
                <a:gd name="connsiteY12" fmla="*/ 390525 h 812800"/>
                <a:gd name="connsiteX13" fmla="*/ 1320800 w 1362075"/>
                <a:gd name="connsiteY13" fmla="*/ 422275 h 812800"/>
                <a:gd name="connsiteX14" fmla="*/ 1308100 w 1362075"/>
                <a:gd name="connsiteY14" fmla="*/ 517525 h 812800"/>
                <a:gd name="connsiteX15" fmla="*/ 1222375 w 1362075"/>
                <a:gd name="connsiteY15" fmla="*/ 479425 h 812800"/>
                <a:gd name="connsiteX16" fmla="*/ 1216025 w 1362075"/>
                <a:gd name="connsiteY16" fmla="*/ 581025 h 812800"/>
                <a:gd name="connsiteX17" fmla="*/ 1123950 w 1362075"/>
                <a:gd name="connsiteY17" fmla="*/ 581025 h 812800"/>
                <a:gd name="connsiteX18" fmla="*/ 1139825 w 1362075"/>
                <a:gd name="connsiteY18" fmla="*/ 730250 h 812800"/>
                <a:gd name="connsiteX19" fmla="*/ 1063625 w 1362075"/>
                <a:gd name="connsiteY19" fmla="*/ 695325 h 812800"/>
                <a:gd name="connsiteX20" fmla="*/ 917575 w 1362075"/>
                <a:gd name="connsiteY20" fmla="*/ 701675 h 812800"/>
                <a:gd name="connsiteX21" fmla="*/ 812800 w 1362075"/>
                <a:gd name="connsiteY21" fmla="*/ 730250 h 812800"/>
                <a:gd name="connsiteX22" fmla="*/ 796925 w 1362075"/>
                <a:gd name="connsiteY22" fmla="*/ 784225 h 812800"/>
                <a:gd name="connsiteX23" fmla="*/ 708025 w 1362075"/>
                <a:gd name="connsiteY23" fmla="*/ 812800 h 812800"/>
                <a:gd name="connsiteX24" fmla="*/ 663575 w 1362075"/>
                <a:gd name="connsiteY24" fmla="*/ 800100 h 812800"/>
                <a:gd name="connsiteX25" fmla="*/ 631825 w 1362075"/>
                <a:gd name="connsiteY25" fmla="*/ 673100 h 812800"/>
                <a:gd name="connsiteX26" fmla="*/ 530225 w 1362075"/>
                <a:gd name="connsiteY26" fmla="*/ 676275 h 812800"/>
                <a:gd name="connsiteX27" fmla="*/ 381000 w 1362075"/>
                <a:gd name="connsiteY27" fmla="*/ 568325 h 812800"/>
                <a:gd name="connsiteX28" fmla="*/ 311150 w 1362075"/>
                <a:gd name="connsiteY28" fmla="*/ 603250 h 812800"/>
                <a:gd name="connsiteX29" fmla="*/ 298450 w 1362075"/>
                <a:gd name="connsiteY29" fmla="*/ 781050 h 812800"/>
                <a:gd name="connsiteX30" fmla="*/ 250825 w 1362075"/>
                <a:gd name="connsiteY30" fmla="*/ 730250 h 812800"/>
                <a:gd name="connsiteX31" fmla="*/ 203200 w 1362075"/>
                <a:gd name="connsiteY31" fmla="*/ 758825 h 812800"/>
                <a:gd name="connsiteX32" fmla="*/ 127000 w 1362075"/>
                <a:gd name="connsiteY32" fmla="*/ 628650 h 812800"/>
                <a:gd name="connsiteX33" fmla="*/ 155575 w 1362075"/>
                <a:gd name="connsiteY33" fmla="*/ 571500 h 812800"/>
                <a:gd name="connsiteX34" fmla="*/ 228600 w 1362075"/>
                <a:gd name="connsiteY34" fmla="*/ 596900 h 812800"/>
                <a:gd name="connsiteX35" fmla="*/ 222250 w 1362075"/>
                <a:gd name="connsiteY35" fmla="*/ 501650 h 812800"/>
                <a:gd name="connsiteX36" fmla="*/ 152400 w 1362075"/>
                <a:gd name="connsiteY36" fmla="*/ 488950 h 812800"/>
                <a:gd name="connsiteX37" fmla="*/ 73025 w 1362075"/>
                <a:gd name="connsiteY37" fmla="*/ 523875 h 812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362075" h="812800">
                  <a:moveTo>
                    <a:pt x="73025" y="523875"/>
                  </a:moveTo>
                  <a:lnTo>
                    <a:pt x="0" y="387350"/>
                  </a:lnTo>
                  <a:lnTo>
                    <a:pt x="165100" y="196850"/>
                  </a:lnTo>
                  <a:lnTo>
                    <a:pt x="288925" y="266700"/>
                  </a:lnTo>
                  <a:lnTo>
                    <a:pt x="469900" y="254000"/>
                  </a:lnTo>
                  <a:cubicBezTo>
                    <a:pt x="468842" y="202142"/>
                    <a:pt x="467783" y="150283"/>
                    <a:pt x="466725" y="98425"/>
                  </a:cubicBezTo>
                  <a:lnTo>
                    <a:pt x="762000" y="0"/>
                  </a:lnTo>
                  <a:lnTo>
                    <a:pt x="844550" y="88900"/>
                  </a:lnTo>
                  <a:lnTo>
                    <a:pt x="942975" y="139700"/>
                  </a:lnTo>
                  <a:lnTo>
                    <a:pt x="977900" y="66675"/>
                  </a:lnTo>
                  <a:lnTo>
                    <a:pt x="1098550" y="282575"/>
                  </a:lnTo>
                  <a:lnTo>
                    <a:pt x="1250950" y="273050"/>
                  </a:lnTo>
                  <a:lnTo>
                    <a:pt x="1362075" y="390525"/>
                  </a:lnTo>
                  <a:lnTo>
                    <a:pt x="1320800" y="422275"/>
                  </a:lnTo>
                  <a:lnTo>
                    <a:pt x="1308100" y="517525"/>
                  </a:lnTo>
                  <a:lnTo>
                    <a:pt x="1222375" y="479425"/>
                  </a:lnTo>
                  <a:lnTo>
                    <a:pt x="1216025" y="581025"/>
                  </a:lnTo>
                  <a:lnTo>
                    <a:pt x="1123950" y="581025"/>
                  </a:lnTo>
                  <a:lnTo>
                    <a:pt x="1139825" y="730250"/>
                  </a:lnTo>
                  <a:lnTo>
                    <a:pt x="1063625" y="695325"/>
                  </a:lnTo>
                  <a:lnTo>
                    <a:pt x="917575" y="701675"/>
                  </a:lnTo>
                  <a:lnTo>
                    <a:pt x="812800" y="730250"/>
                  </a:lnTo>
                  <a:lnTo>
                    <a:pt x="796925" y="784225"/>
                  </a:lnTo>
                  <a:lnTo>
                    <a:pt x="708025" y="812800"/>
                  </a:lnTo>
                  <a:lnTo>
                    <a:pt x="663575" y="800100"/>
                  </a:lnTo>
                  <a:lnTo>
                    <a:pt x="631825" y="673100"/>
                  </a:lnTo>
                  <a:lnTo>
                    <a:pt x="530225" y="676275"/>
                  </a:lnTo>
                  <a:lnTo>
                    <a:pt x="381000" y="568325"/>
                  </a:lnTo>
                  <a:lnTo>
                    <a:pt x="311150" y="603250"/>
                  </a:lnTo>
                  <a:lnTo>
                    <a:pt x="298450" y="781050"/>
                  </a:lnTo>
                  <a:lnTo>
                    <a:pt x="250825" y="730250"/>
                  </a:lnTo>
                  <a:lnTo>
                    <a:pt x="203200" y="758825"/>
                  </a:lnTo>
                  <a:lnTo>
                    <a:pt x="127000" y="628650"/>
                  </a:lnTo>
                  <a:lnTo>
                    <a:pt x="155575" y="571500"/>
                  </a:lnTo>
                  <a:lnTo>
                    <a:pt x="228600" y="596900"/>
                  </a:lnTo>
                  <a:lnTo>
                    <a:pt x="222250" y="501650"/>
                  </a:lnTo>
                  <a:lnTo>
                    <a:pt x="152400" y="488950"/>
                  </a:lnTo>
                  <a:lnTo>
                    <a:pt x="73025" y="523875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" name="フリーフォーム 1034">
              <a:extLst>
                <a:ext uri="{FF2B5EF4-FFF2-40B4-BE49-F238E27FC236}">
                  <a16:creationId xmlns:a16="http://schemas.microsoft.com/office/drawing/2014/main" id="{34688228-08DF-48D9-A002-095B7E0D6AA6}"/>
                </a:ext>
              </a:extLst>
            </p:cNvPr>
            <p:cNvSpPr/>
            <p:nvPr/>
          </p:nvSpPr>
          <p:spPr bwMode="auto">
            <a:xfrm>
              <a:off x="3251903" y="4037618"/>
              <a:ext cx="134990" cy="72150"/>
            </a:xfrm>
            <a:custGeom>
              <a:avLst/>
              <a:gdLst>
                <a:gd name="connsiteX0" fmla="*/ 0 w 184150"/>
                <a:gd name="connsiteY0" fmla="*/ 0 h 98425"/>
                <a:gd name="connsiteX1" fmla="*/ 184150 w 184150"/>
                <a:gd name="connsiteY1" fmla="*/ 9525 h 98425"/>
                <a:gd name="connsiteX2" fmla="*/ 142875 w 184150"/>
                <a:gd name="connsiteY2" fmla="*/ 98425 h 98425"/>
                <a:gd name="connsiteX3" fmla="*/ 41275 w 184150"/>
                <a:gd name="connsiteY3" fmla="*/ 63500 h 98425"/>
                <a:gd name="connsiteX4" fmla="*/ 0 w 184150"/>
                <a:gd name="connsiteY4" fmla="*/ 0 h 98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4150" h="98425">
                  <a:moveTo>
                    <a:pt x="0" y="0"/>
                  </a:moveTo>
                  <a:lnTo>
                    <a:pt x="184150" y="9525"/>
                  </a:lnTo>
                  <a:lnTo>
                    <a:pt x="142875" y="98425"/>
                  </a:lnTo>
                  <a:lnTo>
                    <a:pt x="41275" y="6350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3" name="フリーフォーム 1035">
              <a:extLst>
                <a:ext uri="{FF2B5EF4-FFF2-40B4-BE49-F238E27FC236}">
                  <a16:creationId xmlns:a16="http://schemas.microsoft.com/office/drawing/2014/main" id="{3887F92B-B01E-4E0D-98AF-F94BAC8B8A12}"/>
                </a:ext>
              </a:extLst>
            </p:cNvPr>
            <p:cNvSpPr/>
            <p:nvPr/>
          </p:nvSpPr>
          <p:spPr bwMode="auto">
            <a:xfrm>
              <a:off x="2870207" y="3835133"/>
              <a:ext cx="502721" cy="453845"/>
            </a:xfrm>
            <a:custGeom>
              <a:avLst/>
              <a:gdLst>
                <a:gd name="connsiteX0" fmla="*/ 660400 w 685800"/>
                <a:gd name="connsiteY0" fmla="*/ 381000 h 619125"/>
                <a:gd name="connsiteX1" fmla="*/ 685800 w 685800"/>
                <a:gd name="connsiteY1" fmla="*/ 428625 h 619125"/>
                <a:gd name="connsiteX2" fmla="*/ 676275 w 685800"/>
                <a:gd name="connsiteY2" fmla="*/ 492125 h 619125"/>
                <a:gd name="connsiteX3" fmla="*/ 561975 w 685800"/>
                <a:gd name="connsiteY3" fmla="*/ 539750 h 619125"/>
                <a:gd name="connsiteX4" fmla="*/ 469900 w 685800"/>
                <a:gd name="connsiteY4" fmla="*/ 542925 h 619125"/>
                <a:gd name="connsiteX5" fmla="*/ 406400 w 685800"/>
                <a:gd name="connsiteY5" fmla="*/ 609600 h 619125"/>
                <a:gd name="connsiteX6" fmla="*/ 279400 w 685800"/>
                <a:gd name="connsiteY6" fmla="*/ 584200 h 619125"/>
                <a:gd name="connsiteX7" fmla="*/ 257175 w 685800"/>
                <a:gd name="connsiteY7" fmla="*/ 619125 h 619125"/>
                <a:gd name="connsiteX8" fmla="*/ 123825 w 685800"/>
                <a:gd name="connsiteY8" fmla="*/ 428625 h 619125"/>
                <a:gd name="connsiteX9" fmla="*/ 114300 w 685800"/>
                <a:gd name="connsiteY9" fmla="*/ 311150 h 619125"/>
                <a:gd name="connsiteX10" fmla="*/ 0 w 685800"/>
                <a:gd name="connsiteY10" fmla="*/ 200025 h 619125"/>
                <a:gd name="connsiteX11" fmla="*/ 6350 w 685800"/>
                <a:gd name="connsiteY11" fmla="*/ 136525 h 619125"/>
                <a:gd name="connsiteX12" fmla="*/ 66675 w 685800"/>
                <a:gd name="connsiteY12" fmla="*/ 101600 h 619125"/>
                <a:gd name="connsiteX13" fmla="*/ 73025 w 685800"/>
                <a:gd name="connsiteY13" fmla="*/ 19050 h 619125"/>
                <a:gd name="connsiteX14" fmla="*/ 149225 w 685800"/>
                <a:gd name="connsiteY14" fmla="*/ 0 h 619125"/>
                <a:gd name="connsiteX15" fmla="*/ 330200 w 685800"/>
                <a:gd name="connsiteY15" fmla="*/ 117475 h 619125"/>
                <a:gd name="connsiteX16" fmla="*/ 409575 w 685800"/>
                <a:gd name="connsiteY16" fmla="*/ 98425 h 619125"/>
                <a:gd name="connsiteX17" fmla="*/ 511175 w 685800"/>
                <a:gd name="connsiteY17" fmla="*/ 276225 h 619125"/>
                <a:gd name="connsiteX18" fmla="*/ 565150 w 685800"/>
                <a:gd name="connsiteY18" fmla="*/ 342900 h 619125"/>
                <a:gd name="connsiteX19" fmla="*/ 660400 w 685800"/>
                <a:gd name="connsiteY19" fmla="*/ 381000 h 619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85800" h="619125">
                  <a:moveTo>
                    <a:pt x="660400" y="381000"/>
                  </a:moveTo>
                  <a:lnTo>
                    <a:pt x="685800" y="428625"/>
                  </a:lnTo>
                  <a:lnTo>
                    <a:pt x="676275" y="492125"/>
                  </a:lnTo>
                  <a:lnTo>
                    <a:pt x="561975" y="539750"/>
                  </a:lnTo>
                  <a:lnTo>
                    <a:pt x="469900" y="542925"/>
                  </a:lnTo>
                  <a:lnTo>
                    <a:pt x="406400" y="609600"/>
                  </a:lnTo>
                  <a:lnTo>
                    <a:pt x="279400" y="584200"/>
                  </a:lnTo>
                  <a:lnTo>
                    <a:pt x="257175" y="619125"/>
                  </a:lnTo>
                  <a:lnTo>
                    <a:pt x="123825" y="428625"/>
                  </a:lnTo>
                  <a:lnTo>
                    <a:pt x="114300" y="311150"/>
                  </a:lnTo>
                  <a:lnTo>
                    <a:pt x="0" y="200025"/>
                  </a:lnTo>
                  <a:lnTo>
                    <a:pt x="6350" y="136525"/>
                  </a:lnTo>
                  <a:lnTo>
                    <a:pt x="66675" y="101600"/>
                  </a:lnTo>
                  <a:lnTo>
                    <a:pt x="73025" y="19050"/>
                  </a:lnTo>
                  <a:lnTo>
                    <a:pt x="149225" y="0"/>
                  </a:lnTo>
                  <a:lnTo>
                    <a:pt x="330200" y="117475"/>
                  </a:lnTo>
                  <a:lnTo>
                    <a:pt x="409575" y="98425"/>
                  </a:lnTo>
                  <a:lnTo>
                    <a:pt x="511175" y="276225"/>
                  </a:lnTo>
                  <a:lnTo>
                    <a:pt x="565150" y="342900"/>
                  </a:lnTo>
                  <a:lnTo>
                    <a:pt x="660400" y="38100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4" name="フリーフォーム 1036">
              <a:extLst>
                <a:ext uri="{FF2B5EF4-FFF2-40B4-BE49-F238E27FC236}">
                  <a16:creationId xmlns:a16="http://schemas.microsoft.com/office/drawing/2014/main" id="{F6170F5B-0470-483F-A7DC-6BBDFD997121}"/>
                </a:ext>
              </a:extLst>
            </p:cNvPr>
            <p:cNvSpPr/>
            <p:nvPr/>
          </p:nvSpPr>
          <p:spPr bwMode="auto">
            <a:xfrm>
              <a:off x="3291468" y="4049255"/>
              <a:ext cx="193175" cy="246706"/>
            </a:xfrm>
            <a:custGeom>
              <a:avLst/>
              <a:gdLst>
                <a:gd name="connsiteX0" fmla="*/ 133350 w 263525"/>
                <a:gd name="connsiteY0" fmla="*/ 0 h 336550"/>
                <a:gd name="connsiteX1" fmla="*/ 171450 w 263525"/>
                <a:gd name="connsiteY1" fmla="*/ 50800 h 336550"/>
                <a:gd name="connsiteX2" fmla="*/ 263525 w 263525"/>
                <a:gd name="connsiteY2" fmla="*/ 107950 h 336550"/>
                <a:gd name="connsiteX3" fmla="*/ 142875 w 263525"/>
                <a:gd name="connsiteY3" fmla="*/ 285750 h 336550"/>
                <a:gd name="connsiteX4" fmla="*/ 19050 w 263525"/>
                <a:gd name="connsiteY4" fmla="*/ 336550 h 336550"/>
                <a:gd name="connsiteX5" fmla="*/ 0 w 263525"/>
                <a:gd name="connsiteY5" fmla="*/ 244475 h 336550"/>
                <a:gd name="connsiteX6" fmla="*/ 101600 w 263525"/>
                <a:gd name="connsiteY6" fmla="*/ 203200 h 336550"/>
                <a:gd name="connsiteX7" fmla="*/ 117475 w 263525"/>
                <a:gd name="connsiteY7" fmla="*/ 136525 h 336550"/>
                <a:gd name="connsiteX8" fmla="*/ 79375 w 263525"/>
                <a:gd name="connsiteY8" fmla="*/ 85725 h 336550"/>
                <a:gd name="connsiteX9" fmla="*/ 133350 w 263525"/>
                <a:gd name="connsiteY9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3525" h="336550">
                  <a:moveTo>
                    <a:pt x="133350" y="0"/>
                  </a:moveTo>
                  <a:lnTo>
                    <a:pt x="171450" y="50800"/>
                  </a:lnTo>
                  <a:lnTo>
                    <a:pt x="263525" y="107950"/>
                  </a:lnTo>
                  <a:lnTo>
                    <a:pt x="142875" y="285750"/>
                  </a:lnTo>
                  <a:lnTo>
                    <a:pt x="19050" y="336550"/>
                  </a:lnTo>
                  <a:lnTo>
                    <a:pt x="0" y="244475"/>
                  </a:lnTo>
                  <a:lnTo>
                    <a:pt x="101600" y="203200"/>
                  </a:lnTo>
                  <a:lnTo>
                    <a:pt x="117475" y="136525"/>
                  </a:lnTo>
                  <a:lnTo>
                    <a:pt x="79375" y="85725"/>
                  </a:lnTo>
                  <a:lnTo>
                    <a:pt x="133350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" name="フリーフォーム 1037">
              <a:extLst>
                <a:ext uri="{FF2B5EF4-FFF2-40B4-BE49-F238E27FC236}">
                  <a16:creationId xmlns:a16="http://schemas.microsoft.com/office/drawing/2014/main" id="{C4185CB1-EBC6-464C-9CDE-C10FAAF70D25}"/>
                </a:ext>
              </a:extLst>
            </p:cNvPr>
            <p:cNvSpPr/>
            <p:nvPr/>
          </p:nvSpPr>
          <p:spPr bwMode="auto">
            <a:xfrm>
              <a:off x="3061054" y="4233120"/>
              <a:ext cx="242051" cy="165246"/>
            </a:xfrm>
            <a:custGeom>
              <a:avLst/>
              <a:gdLst>
                <a:gd name="connsiteX0" fmla="*/ 304800 w 330200"/>
                <a:gd name="connsiteY0" fmla="*/ 0 h 225425"/>
                <a:gd name="connsiteX1" fmla="*/ 219075 w 330200"/>
                <a:gd name="connsiteY1" fmla="*/ 0 h 225425"/>
                <a:gd name="connsiteX2" fmla="*/ 142875 w 330200"/>
                <a:gd name="connsiteY2" fmla="*/ 63500 h 225425"/>
                <a:gd name="connsiteX3" fmla="*/ 15875 w 330200"/>
                <a:gd name="connsiteY3" fmla="*/ 38100 h 225425"/>
                <a:gd name="connsiteX4" fmla="*/ 0 w 330200"/>
                <a:gd name="connsiteY4" fmla="*/ 79375 h 225425"/>
                <a:gd name="connsiteX5" fmla="*/ 15875 w 330200"/>
                <a:gd name="connsiteY5" fmla="*/ 225425 h 225425"/>
                <a:gd name="connsiteX6" fmla="*/ 234950 w 330200"/>
                <a:gd name="connsiteY6" fmla="*/ 165100 h 225425"/>
                <a:gd name="connsiteX7" fmla="*/ 285750 w 330200"/>
                <a:gd name="connsiteY7" fmla="*/ 127000 h 225425"/>
                <a:gd name="connsiteX8" fmla="*/ 330200 w 330200"/>
                <a:gd name="connsiteY8" fmla="*/ 95250 h 225425"/>
                <a:gd name="connsiteX9" fmla="*/ 304800 w 330200"/>
                <a:gd name="connsiteY9" fmla="*/ 0 h 225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30200" h="225425">
                  <a:moveTo>
                    <a:pt x="304800" y="0"/>
                  </a:moveTo>
                  <a:lnTo>
                    <a:pt x="219075" y="0"/>
                  </a:lnTo>
                  <a:lnTo>
                    <a:pt x="142875" y="63500"/>
                  </a:lnTo>
                  <a:lnTo>
                    <a:pt x="15875" y="38100"/>
                  </a:lnTo>
                  <a:lnTo>
                    <a:pt x="0" y="79375"/>
                  </a:lnTo>
                  <a:lnTo>
                    <a:pt x="15875" y="225425"/>
                  </a:lnTo>
                  <a:lnTo>
                    <a:pt x="234950" y="165100"/>
                  </a:lnTo>
                  <a:lnTo>
                    <a:pt x="285750" y="127000"/>
                  </a:lnTo>
                  <a:lnTo>
                    <a:pt x="330200" y="95250"/>
                  </a:lnTo>
                  <a:lnTo>
                    <a:pt x="304800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" name="フリーフォーム 1038">
              <a:extLst>
                <a:ext uri="{FF2B5EF4-FFF2-40B4-BE49-F238E27FC236}">
                  <a16:creationId xmlns:a16="http://schemas.microsoft.com/office/drawing/2014/main" id="{71A91686-4E74-4FAE-B407-76DCE7286771}"/>
                </a:ext>
              </a:extLst>
            </p:cNvPr>
            <p:cNvSpPr/>
            <p:nvPr/>
          </p:nvSpPr>
          <p:spPr bwMode="auto">
            <a:xfrm>
              <a:off x="3012179" y="3446455"/>
              <a:ext cx="134990" cy="83787"/>
            </a:xfrm>
            <a:custGeom>
              <a:avLst/>
              <a:gdLst>
                <a:gd name="connsiteX0" fmla="*/ 0 w 184150"/>
                <a:gd name="connsiteY0" fmla="*/ 0 h 114300"/>
                <a:gd name="connsiteX1" fmla="*/ 184150 w 184150"/>
                <a:gd name="connsiteY1" fmla="*/ 92075 h 114300"/>
                <a:gd name="connsiteX2" fmla="*/ 101600 w 184150"/>
                <a:gd name="connsiteY2" fmla="*/ 114300 h 114300"/>
                <a:gd name="connsiteX3" fmla="*/ 25400 w 184150"/>
                <a:gd name="connsiteY3" fmla="*/ 88900 h 114300"/>
                <a:gd name="connsiteX4" fmla="*/ 0 w 184150"/>
                <a:gd name="connsiteY4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4150" h="114300">
                  <a:moveTo>
                    <a:pt x="0" y="0"/>
                  </a:moveTo>
                  <a:lnTo>
                    <a:pt x="184150" y="92075"/>
                  </a:lnTo>
                  <a:lnTo>
                    <a:pt x="101600" y="114300"/>
                  </a:lnTo>
                  <a:lnTo>
                    <a:pt x="25400" y="8890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" name="フリーフォーム 1039">
              <a:extLst>
                <a:ext uri="{FF2B5EF4-FFF2-40B4-BE49-F238E27FC236}">
                  <a16:creationId xmlns:a16="http://schemas.microsoft.com/office/drawing/2014/main" id="{A70F2723-759D-46EB-BC58-66A4160D80CF}"/>
                </a:ext>
              </a:extLst>
            </p:cNvPr>
            <p:cNvSpPr/>
            <p:nvPr/>
          </p:nvSpPr>
          <p:spPr bwMode="auto">
            <a:xfrm>
              <a:off x="2637466" y="3499986"/>
              <a:ext cx="465482" cy="214122"/>
            </a:xfrm>
            <a:custGeom>
              <a:avLst/>
              <a:gdLst>
                <a:gd name="connsiteX0" fmla="*/ 600075 w 635000"/>
                <a:gd name="connsiteY0" fmla="*/ 50800 h 292100"/>
                <a:gd name="connsiteX1" fmla="*/ 546100 w 635000"/>
                <a:gd name="connsiteY1" fmla="*/ 22225 h 292100"/>
                <a:gd name="connsiteX2" fmla="*/ 479425 w 635000"/>
                <a:gd name="connsiteY2" fmla="*/ 57150 h 292100"/>
                <a:gd name="connsiteX3" fmla="*/ 349250 w 635000"/>
                <a:gd name="connsiteY3" fmla="*/ 41275 h 292100"/>
                <a:gd name="connsiteX4" fmla="*/ 307975 w 635000"/>
                <a:gd name="connsiteY4" fmla="*/ 3175 h 292100"/>
                <a:gd name="connsiteX5" fmla="*/ 212725 w 635000"/>
                <a:gd name="connsiteY5" fmla="*/ 22225 h 292100"/>
                <a:gd name="connsiteX6" fmla="*/ 127000 w 635000"/>
                <a:gd name="connsiteY6" fmla="*/ 47625 h 292100"/>
                <a:gd name="connsiteX7" fmla="*/ 47625 w 635000"/>
                <a:gd name="connsiteY7" fmla="*/ 0 h 292100"/>
                <a:gd name="connsiteX8" fmla="*/ 9525 w 635000"/>
                <a:gd name="connsiteY8" fmla="*/ 60325 h 292100"/>
                <a:gd name="connsiteX9" fmla="*/ 107950 w 635000"/>
                <a:gd name="connsiteY9" fmla="*/ 73025 h 292100"/>
                <a:gd name="connsiteX10" fmla="*/ 0 w 635000"/>
                <a:gd name="connsiteY10" fmla="*/ 111125 h 292100"/>
                <a:gd name="connsiteX11" fmla="*/ 57150 w 635000"/>
                <a:gd name="connsiteY11" fmla="*/ 241300 h 292100"/>
                <a:gd name="connsiteX12" fmla="*/ 127000 w 635000"/>
                <a:gd name="connsiteY12" fmla="*/ 292100 h 292100"/>
                <a:gd name="connsiteX13" fmla="*/ 168275 w 635000"/>
                <a:gd name="connsiteY13" fmla="*/ 244475 h 292100"/>
                <a:gd name="connsiteX14" fmla="*/ 250825 w 635000"/>
                <a:gd name="connsiteY14" fmla="*/ 285750 h 292100"/>
                <a:gd name="connsiteX15" fmla="*/ 339725 w 635000"/>
                <a:gd name="connsiteY15" fmla="*/ 238125 h 292100"/>
                <a:gd name="connsiteX16" fmla="*/ 384175 w 635000"/>
                <a:gd name="connsiteY16" fmla="*/ 254000 h 292100"/>
                <a:gd name="connsiteX17" fmla="*/ 622300 w 635000"/>
                <a:gd name="connsiteY17" fmla="*/ 222250 h 292100"/>
                <a:gd name="connsiteX18" fmla="*/ 612775 w 635000"/>
                <a:gd name="connsiteY18" fmla="*/ 136525 h 292100"/>
                <a:gd name="connsiteX19" fmla="*/ 635000 w 635000"/>
                <a:gd name="connsiteY19" fmla="*/ 117475 h 292100"/>
                <a:gd name="connsiteX20" fmla="*/ 600075 w 635000"/>
                <a:gd name="connsiteY20" fmla="*/ 50800 h 29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35000" h="292100">
                  <a:moveTo>
                    <a:pt x="600075" y="50800"/>
                  </a:moveTo>
                  <a:lnTo>
                    <a:pt x="546100" y="22225"/>
                  </a:lnTo>
                  <a:lnTo>
                    <a:pt x="479425" y="57150"/>
                  </a:lnTo>
                  <a:lnTo>
                    <a:pt x="349250" y="41275"/>
                  </a:lnTo>
                  <a:lnTo>
                    <a:pt x="307975" y="3175"/>
                  </a:lnTo>
                  <a:lnTo>
                    <a:pt x="212725" y="22225"/>
                  </a:lnTo>
                  <a:lnTo>
                    <a:pt x="127000" y="47625"/>
                  </a:lnTo>
                  <a:lnTo>
                    <a:pt x="47625" y="0"/>
                  </a:lnTo>
                  <a:lnTo>
                    <a:pt x="9525" y="60325"/>
                  </a:lnTo>
                  <a:lnTo>
                    <a:pt x="107950" y="73025"/>
                  </a:lnTo>
                  <a:lnTo>
                    <a:pt x="0" y="111125"/>
                  </a:lnTo>
                  <a:lnTo>
                    <a:pt x="57150" y="241300"/>
                  </a:lnTo>
                  <a:lnTo>
                    <a:pt x="127000" y="292100"/>
                  </a:lnTo>
                  <a:lnTo>
                    <a:pt x="168275" y="244475"/>
                  </a:lnTo>
                  <a:lnTo>
                    <a:pt x="250825" y="285750"/>
                  </a:lnTo>
                  <a:lnTo>
                    <a:pt x="339725" y="238125"/>
                  </a:lnTo>
                  <a:lnTo>
                    <a:pt x="384175" y="254000"/>
                  </a:lnTo>
                  <a:lnTo>
                    <a:pt x="622300" y="222250"/>
                  </a:lnTo>
                  <a:lnTo>
                    <a:pt x="612775" y="136525"/>
                  </a:lnTo>
                  <a:lnTo>
                    <a:pt x="635000" y="117475"/>
                  </a:lnTo>
                  <a:lnTo>
                    <a:pt x="600075" y="5080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8" name="フリーフォーム 1040">
              <a:extLst>
                <a:ext uri="{FF2B5EF4-FFF2-40B4-BE49-F238E27FC236}">
                  <a16:creationId xmlns:a16="http://schemas.microsoft.com/office/drawing/2014/main" id="{040DB5B0-E187-4FEA-9103-50E5D4F2469F}"/>
                </a:ext>
              </a:extLst>
            </p:cNvPr>
            <p:cNvSpPr/>
            <p:nvPr/>
          </p:nvSpPr>
          <p:spPr bwMode="auto">
            <a:xfrm>
              <a:off x="3072692" y="3516278"/>
              <a:ext cx="86114" cy="97751"/>
            </a:xfrm>
            <a:custGeom>
              <a:avLst/>
              <a:gdLst>
                <a:gd name="connsiteX0" fmla="*/ 0 w 117475"/>
                <a:gd name="connsiteY0" fmla="*/ 19050 h 133350"/>
                <a:gd name="connsiteX1" fmla="*/ 57150 w 117475"/>
                <a:gd name="connsiteY1" fmla="*/ 0 h 133350"/>
                <a:gd name="connsiteX2" fmla="*/ 117475 w 117475"/>
                <a:gd name="connsiteY2" fmla="*/ 127000 h 133350"/>
                <a:gd name="connsiteX3" fmla="*/ 95250 w 117475"/>
                <a:gd name="connsiteY3" fmla="*/ 133350 h 133350"/>
                <a:gd name="connsiteX4" fmla="*/ 34925 w 117475"/>
                <a:gd name="connsiteY4" fmla="*/ 98425 h 133350"/>
                <a:gd name="connsiteX5" fmla="*/ 0 w 117475"/>
                <a:gd name="connsiteY5" fmla="*/ 1905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475" h="133350">
                  <a:moveTo>
                    <a:pt x="0" y="19050"/>
                  </a:moveTo>
                  <a:lnTo>
                    <a:pt x="57150" y="0"/>
                  </a:lnTo>
                  <a:lnTo>
                    <a:pt x="117475" y="127000"/>
                  </a:lnTo>
                  <a:lnTo>
                    <a:pt x="95250" y="133350"/>
                  </a:lnTo>
                  <a:lnTo>
                    <a:pt x="34925" y="98425"/>
                  </a:lnTo>
                  <a:lnTo>
                    <a:pt x="0" y="1905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9" name="フリーフォーム 1041">
              <a:extLst>
                <a:ext uri="{FF2B5EF4-FFF2-40B4-BE49-F238E27FC236}">
                  <a16:creationId xmlns:a16="http://schemas.microsoft.com/office/drawing/2014/main" id="{43F69035-53FE-4BAE-8284-9CBD920AF9DC}"/>
                </a:ext>
              </a:extLst>
            </p:cNvPr>
            <p:cNvSpPr/>
            <p:nvPr/>
          </p:nvSpPr>
          <p:spPr bwMode="auto">
            <a:xfrm>
              <a:off x="3112258" y="3499986"/>
              <a:ext cx="114043" cy="146627"/>
            </a:xfrm>
            <a:custGeom>
              <a:avLst/>
              <a:gdLst>
                <a:gd name="connsiteX0" fmla="*/ 0 w 155575"/>
                <a:gd name="connsiteY0" fmla="*/ 44450 h 200025"/>
                <a:gd name="connsiteX1" fmla="*/ 44450 w 155575"/>
                <a:gd name="connsiteY1" fmla="*/ 0 h 200025"/>
                <a:gd name="connsiteX2" fmla="*/ 101600 w 155575"/>
                <a:gd name="connsiteY2" fmla="*/ 41275 h 200025"/>
                <a:gd name="connsiteX3" fmla="*/ 155575 w 155575"/>
                <a:gd name="connsiteY3" fmla="*/ 63500 h 200025"/>
                <a:gd name="connsiteX4" fmla="*/ 136525 w 155575"/>
                <a:gd name="connsiteY4" fmla="*/ 200025 h 200025"/>
                <a:gd name="connsiteX5" fmla="*/ 95250 w 155575"/>
                <a:gd name="connsiteY5" fmla="*/ 120650 h 200025"/>
                <a:gd name="connsiteX6" fmla="*/ 69850 w 155575"/>
                <a:gd name="connsiteY6" fmla="*/ 149225 h 200025"/>
                <a:gd name="connsiteX7" fmla="*/ 0 w 155575"/>
                <a:gd name="connsiteY7" fmla="*/ 44450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5575" h="200025">
                  <a:moveTo>
                    <a:pt x="0" y="44450"/>
                  </a:moveTo>
                  <a:lnTo>
                    <a:pt x="44450" y="0"/>
                  </a:lnTo>
                  <a:lnTo>
                    <a:pt x="101600" y="41275"/>
                  </a:lnTo>
                  <a:lnTo>
                    <a:pt x="155575" y="63500"/>
                  </a:lnTo>
                  <a:lnTo>
                    <a:pt x="136525" y="200025"/>
                  </a:lnTo>
                  <a:lnTo>
                    <a:pt x="95250" y="120650"/>
                  </a:lnTo>
                  <a:lnTo>
                    <a:pt x="69850" y="149225"/>
                  </a:lnTo>
                  <a:lnTo>
                    <a:pt x="0" y="4445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0" name="フリーフォーム 1042">
              <a:extLst>
                <a:ext uri="{FF2B5EF4-FFF2-40B4-BE49-F238E27FC236}">
                  <a16:creationId xmlns:a16="http://schemas.microsoft.com/office/drawing/2014/main" id="{7539194F-AE66-4859-8CE6-9132BF6A88F4}"/>
                </a:ext>
              </a:extLst>
            </p:cNvPr>
            <p:cNvSpPr/>
            <p:nvPr/>
          </p:nvSpPr>
          <p:spPr bwMode="auto">
            <a:xfrm>
              <a:off x="2879516" y="3674542"/>
              <a:ext cx="153609" cy="153609"/>
            </a:xfrm>
            <a:custGeom>
              <a:avLst/>
              <a:gdLst>
                <a:gd name="connsiteX0" fmla="*/ 209550 w 209550"/>
                <a:gd name="connsiteY0" fmla="*/ 0 h 209550"/>
                <a:gd name="connsiteX1" fmla="*/ 66675 w 209550"/>
                <a:gd name="connsiteY1" fmla="*/ 19050 h 209550"/>
                <a:gd name="connsiteX2" fmla="*/ 3175 w 209550"/>
                <a:gd name="connsiteY2" fmla="*/ 47625 h 209550"/>
                <a:gd name="connsiteX3" fmla="*/ 0 w 209550"/>
                <a:gd name="connsiteY3" fmla="*/ 209550 h 209550"/>
                <a:gd name="connsiteX4" fmla="*/ 158750 w 209550"/>
                <a:gd name="connsiteY4" fmla="*/ 136525 h 209550"/>
                <a:gd name="connsiteX5" fmla="*/ 209550 w 209550"/>
                <a:gd name="connsiteY5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9550" h="209550">
                  <a:moveTo>
                    <a:pt x="209550" y="0"/>
                  </a:moveTo>
                  <a:lnTo>
                    <a:pt x="66675" y="19050"/>
                  </a:lnTo>
                  <a:lnTo>
                    <a:pt x="3175" y="47625"/>
                  </a:lnTo>
                  <a:cubicBezTo>
                    <a:pt x="2117" y="101600"/>
                    <a:pt x="1058" y="155575"/>
                    <a:pt x="0" y="209550"/>
                  </a:cubicBezTo>
                  <a:lnTo>
                    <a:pt x="158750" y="136525"/>
                  </a:lnTo>
                  <a:lnTo>
                    <a:pt x="209550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1" name="フリーフォーム 1043">
              <a:extLst>
                <a:ext uri="{FF2B5EF4-FFF2-40B4-BE49-F238E27FC236}">
                  <a16:creationId xmlns:a16="http://schemas.microsoft.com/office/drawing/2014/main" id="{4FBE0840-1C3F-4306-B483-8205A2829561}"/>
                </a:ext>
              </a:extLst>
            </p:cNvPr>
            <p:cNvSpPr/>
            <p:nvPr/>
          </p:nvSpPr>
          <p:spPr bwMode="auto">
            <a:xfrm>
              <a:off x="2874861" y="3790912"/>
              <a:ext cx="102406" cy="151282"/>
            </a:xfrm>
            <a:custGeom>
              <a:avLst/>
              <a:gdLst>
                <a:gd name="connsiteX0" fmla="*/ 12700 w 139700"/>
                <a:gd name="connsiteY0" fmla="*/ 41275 h 206375"/>
                <a:gd name="connsiteX1" fmla="*/ 0 w 139700"/>
                <a:gd name="connsiteY1" fmla="*/ 206375 h 206375"/>
                <a:gd name="connsiteX2" fmla="*/ 57150 w 139700"/>
                <a:gd name="connsiteY2" fmla="*/ 158750 h 206375"/>
                <a:gd name="connsiteX3" fmla="*/ 69850 w 139700"/>
                <a:gd name="connsiteY3" fmla="*/ 85725 h 206375"/>
                <a:gd name="connsiteX4" fmla="*/ 139700 w 139700"/>
                <a:gd name="connsiteY4" fmla="*/ 66675 h 206375"/>
                <a:gd name="connsiteX5" fmla="*/ 139700 w 139700"/>
                <a:gd name="connsiteY5" fmla="*/ 0 h 206375"/>
                <a:gd name="connsiteX6" fmla="*/ 12700 w 139700"/>
                <a:gd name="connsiteY6" fmla="*/ 41275 h 20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9700" h="206375">
                  <a:moveTo>
                    <a:pt x="12700" y="41275"/>
                  </a:moveTo>
                  <a:lnTo>
                    <a:pt x="0" y="206375"/>
                  </a:lnTo>
                  <a:lnTo>
                    <a:pt x="57150" y="158750"/>
                  </a:lnTo>
                  <a:lnTo>
                    <a:pt x="69850" y="85725"/>
                  </a:lnTo>
                  <a:lnTo>
                    <a:pt x="139700" y="66675"/>
                  </a:lnTo>
                  <a:lnTo>
                    <a:pt x="139700" y="0"/>
                  </a:lnTo>
                  <a:lnTo>
                    <a:pt x="12700" y="41275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2" name="フリーフォーム 1044">
              <a:extLst>
                <a:ext uri="{FF2B5EF4-FFF2-40B4-BE49-F238E27FC236}">
                  <a16:creationId xmlns:a16="http://schemas.microsoft.com/office/drawing/2014/main" id="{F7E36D29-08E5-436A-B71B-4F259DA4DF58}"/>
                </a:ext>
              </a:extLst>
            </p:cNvPr>
            <p:cNvSpPr/>
            <p:nvPr/>
          </p:nvSpPr>
          <p:spPr bwMode="auto">
            <a:xfrm>
              <a:off x="2977267" y="3660577"/>
              <a:ext cx="228086" cy="265325"/>
            </a:xfrm>
            <a:custGeom>
              <a:avLst/>
              <a:gdLst>
                <a:gd name="connsiteX0" fmla="*/ 174625 w 311150"/>
                <a:gd name="connsiteY0" fmla="*/ 0 h 361950"/>
                <a:gd name="connsiteX1" fmla="*/ 228600 w 311150"/>
                <a:gd name="connsiteY1" fmla="*/ 76200 h 361950"/>
                <a:gd name="connsiteX2" fmla="*/ 222250 w 311150"/>
                <a:gd name="connsiteY2" fmla="*/ 152400 h 361950"/>
                <a:gd name="connsiteX3" fmla="*/ 257175 w 311150"/>
                <a:gd name="connsiteY3" fmla="*/ 209550 h 361950"/>
                <a:gd name="connsiteX4" fmla="*/ 311150 w 311150"/>
                <a:gd name="connsiteY4" fmla="*/ 336550 h 361950"/>
                <a:gd name="connsiteX5" fmla="*/ 266700 w 311150"/>
                <a:gd name="connsiteY5" fmla="*/ 336550 h 361950"/>
                <a:gd name="connsiteX6" fmla="*/ 193675 w 311150"/>
                <a:gd name="connsiteY6" fmla="*/ 361950 h 361950"/>
                <a:gd name="connsiteX7" fmla="*/ 3175 w 311150"/>
                <a:gd name="connsiteY7" fmla="*/ 241300 h 361950"/>
                <a:gd name="connsiteX8" fmla="*/ 0 w 311150"/>
                <a:gd name="connsiteY8" fmla="*/ 168275 h 361950"/>
                <a:gd name="connsiteX9" fmla="*/ 34925 w 311150"/>
                <a:gd name="connsiteY9" fmla="*/ 161925 h 361950"/>
                <a:gd name="connsiteX10" fmla="*/ 76200 w 311150"/>
                <a:gd name="connsiteY10" fmla="*/ 12700 h 361950"/>
                <a:gd name="connsiteX11" fmla="*/ 174625 w 311150"/>
                <a:gd name="connsiteY11" fmla="*/ 0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1150" h="361950">
                  <a:moveTo>
                    <a:pt x="174625" y="0"/>
                  </a:moveTo>
                  <a:lnTo>
                    <a:pt x="228600" y="76200"/>
                  </a:lnTo>
                  <a:lnTo>
                    <a:pt x="222250" y="152400"/>
                  </a:lnTo>
                  <a:lnTo>
                    <a:pt x="257175" y="209550"/>
                  </a:lnTo>
                  <a:lnTo>
                    <a:pt x="311150" y="336550"/>
                  </a:lnTo>
                  <a:lnTo>
                    <a:pt x="266700" y="336550"/>
                  </a:lnTo>
                  <a:lnTo>
                    <a:pt x="193675" y="361950"/>
                  </a:lnTo>
                  <a:lnTo>
                    <a:pt x="3175" y="241300"/>
                  </a:lnTo>
                  <a:lnTo>
                    <a:pt x="0" y="168275"/>
                  </a:lnTo>
                  <a:lnTo>
                    <a:pt x="34925" y="161925"/>
                  </a:lnTo>
                  <a:lnTo>
                    <a:pt x="76200" y="12700"/>
                  </a:lnTo>
                  <a:lnTo>
                    <a:pt x="174625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3" name="フリーフォーム 1045">
              <a:extLst>
                <a:ext uri="{FF2B5EF4-FFF2-40B4-BE49-F238E27FC236}">
                  <a16:creationId xmlns:a16="http://schemas.microsoft.com/office/drawing/2014/main" id="{8AA405E2-9667-417F-AF4B-EF405F6ABE3E}"/>
                </a:ext>
              </a:extLst>
            </p:cNvPr>
            <p:cNvSpPr/>
            <p:nvPr/>
          </p:nvSpPr>
          <p:spPr bwMode="auto">
            <a:xfrm>
              <a:off x="3091311" y="3586100"/>
              <a:ext cx="477119" cy="467810"/>
            </a:xfrm>
            <a:custGeom>
              <a:avLst/>
              <a:gdLst>
                <a:gd name="connsiteX0" fmla="*/ 3175 w 650875"/>
                <a:gd name="connsiteY0" fmla="*/ 0 h 638175"/>
                <a:gd name="connsiteX1" fmla="*/ 0 w 650875"/>
                <a:gd name="connsiteY1" fmla="*/ 104775 h 638175"/>
                <a:gd name="connsiteX2" fmla="*/ 28575 w 650875"/>
                <a:gd name="connsiteY2" fmla="*/ 107950 h 638175"/>
                <a:gd name="connsiteX3" fmla="*/ 66675 w 650875"/>
                <a:gd name="connsiteY3" fmla="*/ 177800 h 638175"/>
                <a:gd name="connsiteX4" fmla="*/ 69850 w 650875"/>
                <a:gd name="connsiteY4" fmla="*/ 241300 h 638175"/>
                <a:gd name="connsiteX5" fmla="*/ 146050 w 650875"/>
                <a:gd name="connsiteY5" fmla="*/ 419100 h 638175"/>
                <a:gd name="connsiteX6" fmla="*/ 193675 w 650875"/>
                <a:gd name="connsiteY6" fmla="*/ 428625 h 638175"/>
                <a:gd name="connsiteX7" fmla="*/ 234950 w 650875"/>
                <a:gd name="connsiteY7" fmla="*/ 508000 h 638175"/>
                <a:gd name="connsiteX8" fmla="*/ 371475 w 650875"/>
                <a:gd name="connsiteY8" fmla="*/ 571500 h 638175"/>
                <a:gd name="connsiteX9" fmla="*/ 412750 w 650875"/>
                <a:gd name="connsiteY9" fmla="*/ 539750 h 638175"/>
                <a:gd name="connsiteX10" fmla="*/ 447675 w 650875"/>
                <a:gd name="connsiteY10" fmla="*/ 603250 h 638175"/>
                <a:gd name="connsiteX11" fmla="*/ 587375 w 650875"/>
                <a:gd name="connsiteY11" fmla="*/ 638175 h 638175"/>
                <a:gd name="connsiteX12" fmla="*/ 615950 w 650875"/>
                <a:gd name="connsiteY12" fmla="*/ 574675 h 638175"/>
                <a:gd name="connsiteX13" fmla="*/ 650875 w 650875"/>
                <a:gd name="connsiteY13" fmla="*/ 539750 h 638175"/>
                <a:gd name="connsiteX14" fmla="*/ 600075 w 650875"/>
                <a:gd name="connsiteY14" fmla="*/ 438150 h 638175"/>
                <a:gd name="connsiteX15" fmla="*/ 549275 w 650875"/>
                <a:gd name="connsiteY15" fmla="*/ 419100 h 638175"/>
                <a:gd name="connsiteX16" fmla="*/ 581025 w 650875"/>
                <a:gd name="connsiteY16" fmla="*/ 384175 h 638175"/>
                <a:gd name="connsiteX17" fmla="*/ 542925 w 650875"/>
                <a:gd name="connsiteY17" fmla="*/ 327025 h 638175"/>
                <a:gd name="connsiteX18" fmla="*/ 558800 w 650875"/>
                <a:gd name="connsiteY18" fmla="*/ 200025 h 638175"/>
                <a:gd name="connsiteX19" fmla="*/ 568325 w 650875"/>
                <a:gd name="connsiteY19" fmla="*/ 149225 h 638175"/>
                <a:gd name="connsiteX20" fmla="*/ 415925 w 650875"/>
                <a:gd name="connsiteY20" fmla="*/ 50800 h 638175"/>
                <a:gd name="connsiteX21" fmla="*/ 361950 w 650875"/>
                <a:gd name="connsiteY21" fmla="*/ 101600 h 638175"/>
                <a:gd name="connsiteX22" fmla="*/ 250825 w 650875"/>
                <a:gd name="connsiteY22" fmla="*/ 133350 h 638175"/>
                <a:gd name="connsiteX23" fmla="*/ 200025 w 650875"/>
                <a:gd name="connsiteY23" fmla="*/ 107950 h 638175"/>
                <a:gd name="connsiteX24" fmla="*/ 174625 w 650875"/>
                <a:gd name="connsiteY24" fmla="*/ 92075 h 638175"/>
                <a:gd name="connsiteX25" fmla="*/ 130175 w 650875"/>
                <a:gd name="connsiteY25" fmla="*/ 9525 h 638175"/>
                <a:gd name="connsiteX26" fmla="*/ 88900 w 650875"/>
                <a:gd name="connsiteY26" fmla="*/ 34925 h 638175"/>
                <a:gd name="connsiteX27" fmla="*/ 3175 w 650875"/>
                <a:gd name="connsiteY27" fmla="*/ 0 h 638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50875" h="638175">
                  <a:moveTo>
                    <a:pt x="3175" y="0"/>
                  </a:moveTo>
                  <a:cubicBezTo>
                    <a:pt x="2117" y="34925"/>
                    <a:pt x="1058" y="69850"/>
                    <a:pt x="0" y="104775"/>
                  </a:cubicBezTo>
                  <a:lnTo>
                    <a:pt x="28575" y="107950"/>
                  </a:lnTo>
                  <a:lnTo>
                    <a:pt x="66675" y="177800"/>
                  </a:lnTo>
                  <a:lnTo>
                    <a:pt x="69850" y="241300"/>
                  </a:lnTo>
                  <a:lnTo>
                    <a:pt x="146050" y="419100"/>
                  </a:lnTo>
                  <a:lnTo>
                    <a:pt x="193675" y="428625"/>
                  </a:lnTo>
                  <a:lnTo>
                    <a:pt x="234950" y="508000"/>
                  </a:lnTo>
                  <a:lnTo>
                    <a:pt x="371475" y="571500"/>
                  </a:lnTo>
                  <a:lnTo>
                    <a:pt x="412750" y="539750"/>
                  </a:lnTo>
                  <a:lnTo>
                    <a:pt x="447675" y="603250"/>
                  </a:lnTo>
                  <a:lnTo>
                    <a:pt x="587375" y="638175"/>
                  </a:lnTo>
                  <a:lnTo>
                    <a:pt x="615950" y="574675"/>
                  </a:lnTo>
                  <a:lnTo>
                    <a:pt x="650875" y="539750"/>
                  </a:lnTo>
                  <a:lnTo>
                    <a:pt x="600075" y="438150"/>
                  </a:lnTo>
                  <a:lnTo>
                    <a:pt x="549275" y="419100"/>
                  </a:lnTo>
                  <a:lnTo>
                    <a:pt x="581025" y="384175"/>
                  </a:lnTo>
                  <a:lnTo>
                    <a:pt x="542925" y="327025"/>
                  </a:lnTo>
                  <a:lnTo>
                    <a:pt x="558800" y="200025"/>
                  </a:lnTo>
                  <a:lnTo>
                    <a:pt x="568325" y="149225"/>
                  </a:lnTo>
                  <a:lnTo>
                    <a:pt x="415925" y="50800"/>
                  </a:lnTo>
                  <a:lnTo>
                    <a:pt x="361950" y="101600"/>
                  </a:lnTo>
                  <a:lnTo>
                    <a:pt x="250825" y="133350"/>
                  </a:lnTo>
                  <a:lnTo>
                    <a:pt x="200025" y="107950"/>
                  </a:lnTo>
                  <a:lnTo>
                    <a:pt x="174625" y="92075"/>
                  </a:lnTo>
                  <a:lnTo>
                    <a:pt x="130175" y="9525"/>
                  </a:lnTo>
                  <a:lnTo>
                    <a:pt x="88900" y="34925"/>
                  </a:lnTo>
                  <a:lnTo>
                    <a:pt x="3175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4" name="フリーフォーム 1046">
              <a:extLst>
                <a:ext uri="{FF2B5EF4-FFF2-40B4-BE49-F238E27FC236}">
                  <a16:creationId xmlns:a16="http://schemas.microsoft.com/office/drawing/2014/main" id="{27619B2F-5490-4432-B3D0-4F6B1AF56FA8}"/>
                </a:ext>
              </a:extLst>
            </p:cNvPr>
            <p:cNvSpPr/>
            <p:nvPr/>
          </p:nvSpPr>
          <p:spPr bwMode="auto">
            <a:xfrm>
              <a:off x="3493953" y="3637303"/>
              <a:ext cx="279290" cy="458500"/>
            </a:xfrm>
            <a:custGeom>
              <a:avLst/>
              <a:gdLst>
                <a:gd name="connsiteX0" fmla="*/ 184150 w 381000"/>
                <a:gd name="connsiteY0" fmla="*/ 28575 h 625475"/>
                <a:gd name="connsiteX1" fmla="*/ 238125 w 381000"/>
                <a:gd name="connsiteY1" fmla="*/ 44450 h 625475"/>
                <a:gd name="connsiteX2" fmla="*/ 254000 w 381000"/>
                <a:gd name="connsiteY2" fmla="*/ 73025 h 625475"/>
                <a:gd name="connsiteX3" fmla="*/ 330200 w 381000"/>
                <a:gd name="connsiteY3" fmla="*/ 0 h 625475"/>
                <a:gd name="connsiteX4" fmla="*/ 381000 w 381000"/>
                <a:gd name="connsiteY4" fmla="*/ 76200 h 625475"/>
                <a:gd name="connsiteX5" fmla="*/ 365125 w 381000"/>
                <a:gd name="connsiteY5" fmla="*/ 114300 h 625475"/>
                <a:gd name="connsiteX6" fmla="*/ 368300 w 381000"/>
                <a:gd name="connsiteY6" fmla="*/ 161925 h 625475"/>
                <a:gd name="connsiteX7" fmla="*/ 330200 w 381000"/>
                <a:gd name="connsiteY7" fmla="*/ 200025 h 625475"/>
                <a:gd name="connsiteX8" fmla="*/ 269875 w 381000"/>
                <a:gd name="connsiteY8" fmla="*/ 282575 h 625475"/>
                <a:gd name="connsiteX9" fmla="*/ 184150 w 381000"/>
                <a:gd name="connsiteY9" fmla="*/ 333375 h 625475"/>
                <a:gd name="connsiteX10" fmla="*/ 215900 w 381000"/>
                <a:gd name="connsiteY10" fmla="*/ 390525 h 625475"/>
                <a:gd name="connsiteX11" fmla="*/ 311150 w 381000"/>
                <a:gd name="connsiteY11" fmla="*/ 460375 h 625475"/>
                <a:gd name="connsiteX12" fmla="*/ 355600 w 381000"/>
                <a:gd name="connsiteY12" fmla="*/ 593725 h 625475"/>
                <a:gd name="connsiteX13" fmla="*/ 234950 w 381000"/>
                <a:gd name="connsiteY13" fmla="*/ 625475 h 625475"/>
                <a:gd name="connsiteX14" fmla="*/ 203200 w 381000"/>
                <a:gd name="connsiteY14" fmla="*/ 542925 h 625475"/>
                <a:gd name="connsiteX15" fmla="*/ 47625 w 381000"/>
                <a:gd name="connsiteY15" fmla="*/ 571500 h 625475"/>
                <a:gd name="connsiteX16" fmla="*/ 98425 w 381000"/>
                <a:gd name="connsiteY16" fmla="*/ 463550 h 625475"/>
                <a:gd name="connsiteX17" fmla="*/ 50800 w 381000"/>
                <a:gd name="connsiteY17" fmla="*/ 365125 h 625475"/>
                <a:gd name="connsiteX18" fmla="*/ 6350 w 381000"/>
                <a:gd name="connsiteY18" fmla="*/ 349250 h 625475"/>
                <a:gd name="connsiteX19" fmla="*/ 38100 w 381000"/>
                <a:gd name="connsiteY19" fmla="*/ 317500 h 625475"/>
                <a:gd name="connsiteX20" fmla="*/ 0 w 381000"/>
                <a:gd name="connsiteY20" fmla="*/ 260350 h 625475"/>
                <a:gd name="connsiteX21" fmla="*/ 15875 w 381000"/>
                <a:gd name="connsiteY21" fmla="*/ 123825 h 625475"/>
                <a:gd name="connsiteX22" fmla="*/ 69850 w 381000"/>
                <a:gd name="connsiteY22" fmla="*/ 133350 h 625475"/>
                <a:gd name="connsiteX23" fmla="*/ 184150 w 381000"/>
                <a:gd name="connsiteY23" fmla="*/ 28575 h 625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81000" h="625475">
                  <a:moveTo>
                    <a:pt x="184150" y="28575"/>
                  </a:moveTo>
                  <a:lnTo>
                    <a:pt x="238125" y="44450"/>
                  </a:lnTo>
                  <a:lnTo>
                    <a:pt x="254000" y="73025"/>
                  </a:lnTo>
                  <a:lnTo>
                    <a:pt x="330200" y="0"/>
                  </a:lnTo>
                  <a:lnTo>
                    <a:pt x="381000" y="76200"/>
                  </a:lnTo>
                  <a:lnTo>
                    <a:pt x="365125" y="114300"/>
                  </a:lnTo>
                  <a:lnTo>
                    <a:pt x="368300" y="161925"/>
                  </a:lnTo>
                  <a:lnTo>
                    <a:pt x="330200" y="200025"/>
                  </a:lnTo>
                  <a:lnTo>
                    <a:pt x="269875" y="282575"/>
                  </a:lnTo>
                  <a:lnTo>
                    <a:pt x="184150" y="333375"/>
                  </a:lnTo>
                  <a:lnTo>
                    <a:pt x="215900" y="390525"/>
                  </a:lnTo>
                  <a:lnTo>
                    <a:pt x="311150" y="460375"/>
                  </a:lnTo>
                  <a:lnTo>
                    <a:pt x="355600" y="593725"/>
                  </a:lnTo>
                  <a:lnTo>
                    <a:pt x="234950" y="625475"/>
                  </a:lnTo>
                  <a:lnTo>
                    <a:pt x="203200" y="542925"/>
                  </a:lnTo>
                  <a:lnTo>
                    <a:pt x="47625" y="571500"/>
                  </a:lnTo>
                  <a:lnTo>
                    <a:pt x="98425" y="463550"/>
                  </a:lnTo>
                  <a:lnTo>
                    <a:pt x="50800" y="365125"/>
                  </a:lnTo>
                  <a:lnTo>
                    <a:pt x="6350" y="349250"/>
                  </a:lnTo>
                  <a:lnTo>
                    <a:pt x="38100" y="317500"/>
                  </a:lnTo>
                  <a:lnTo>
                    <a:pt x="0" y="260350"/>
                  </a:lnTo>
                  <a:lnTo>
                    <a:pt x="15875" y="123825"/>
                  </a:lnTo>
                  <a:lnTo>
                    <a:pt x="69850" y="133350"/>
                  </a:lnTo>
                  <a:lnTo>
                    <a:pt x="184150" y="28575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5" name="フリーフォーム 1047">
              <a:extLst>
                <a:ext uri="{FF2B5EF4-FFF2-40B4-BE49-F238E27FC236}">
                  <a16:creationId xmlns:a16="http://schemas.microsoft.com/office/drawing/2014/main" id="{CFD24CA8-6512-4624-863D-ECCEB946E0A0}"/>
                </a:ext>
              </a:extLst>
            </p:cNvPr>
            <p:cNvSpPr/>
            <p:nvPr/>
          </p:nvSpPr>
          <p:spPr bwMode="auto">
            <a:xfrm>
              <a:off x="3985037" y="3881681"/>
              <a:ext cx="195503" cy="132662"/>
            </a:xfrm>
            <a:custGeom>
              <a:avLst/>
              <a:gdLst>
                <a:gd name="connsiteX0" fmla="*/ 73025 w 266700"/>
                <a:gd name="connsiteY0" fmla="*/ 0 h 180975"/>
                <a:gd name="connsiteX1" fmla="*/ 12700 w 266700"/>
                <a:gd name="connsiteY1" fmla="*/ 15875 h 180975"/>
                <a:gd name="connsiteX2" fmla="*/ 0 w 266700"/>
                <a:gd name="connsiteY2" fmla="*/ 73025 h 180975"/>
                <a:gd name="connsiteX3" fmla="*/ 76200 w 266700"/>
                <a:gd name="connsiteY3" fmla="*/ 142875 h 180975"/>
                <a:gd name="connsiteX4" fmla="*/ 120650 w 266700"/>
                <a:gd name="connsiteY4" fmla="*/ 127000 h 180975"/>
                <a:gd name="connsiteX5" fmla="*/ 152400 w 266700"/>
                <a:gd name="connsiteY5" fmla="*/ 168275 h 180975"/>
                <a:gd name="connsiteX6" fmla="*/ 263525 w 266700"/>
                <a:gd name="connsiteY6" fmla="*/ 180975 h 180975"/>
                <a:gd name="connsiteX7" fmla="*/ 266700 w 266700"/>
                <a:gd name="connsiteY7" fmla="*/ 111125 h 180975"/>
                <a:gd name="connsiteX8" fmla="*/ 187325 w 266700"/>
                <a:gd name="connsiteY8" fmla="*/ 117475 h 180975"/>
                <a:gd name="connsiteX9" fmla="*/ 73025 w 266700"/>
                <a:gd name="connsiteY9" fmla="*/ 0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6700" h="180975">
                  <a:moveTo>
                    <a:pt x="73025" y="0"/>
                  </a:moveTo>
                  <a:lnTo>
                    <a:pt x="12700" y="15875"/>
                  </a:lnTo>
                  <a:lnTo>
                    <a:pt x="0" y="73025"/>
                  </a:lnTo>
                  <a:lnTo>
                    <a:pt x="76200" y="142875"/>
                  </a:lnTo>
                  <a:lnTo>
                    <a:pt x="120650" y="127000"/>
                  </a:lnTo>
                  <a:lnTo>
                    <a:pt x="152400" y="168275"/>
                  </a:lnTo>
                  <a:lnTo>
                    <a:pt x="263525" y="180975"/>
                  </a:lnTo>
                  <a:lnTo>
                    <a:pt x="266700" y="111125"/>
                  </a:lnTo>
                  <a:lnTo>
                    <a:pt x="187325" y="117475"/>
                  </a:lnTo>
                  <a:lnTo>
                    <a:pt x="73025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6" name="フリーフォーム 1048">
              <a:extLst>
                <a:ext uri="{FF2B5EF4-FFF2-40B4-BE49-F238E27FC236}">
                  <a16:creationId xmlns:a16="http://schemas.microsoft.com/office/drawing/2014/main" id="{6C88A450-EA61-4F10-8576-1CA0681A4410}"/>
                </a:ext>
              </a:extLst>
            </p:cNvPr>
            <p:cNvSpPr/>
            <p:nvPr/>
          </p:nvSpPr>
          <p:spPr bwMode="auto">
            <a:xfrm>
              <a:off x="4175885" y="4012016"/>
              <a:ext cx="97751" cy="139645"/>
            </a:xfrm>
            <a:custGeom>
              <a:avLst/>
              <a:gdLst>
                <a:gd name="connsiteX0" fmla="*/ 0 w 133350"/>
                <a:gd name="connsiteY0" fmla="*/ 0 h 190500"/>
                <a:gd name="connsiteX1" fmla="*/ 12700 w 133350"/>
                <a:gd name="connsiteY1" fmla="*/ 76200 h 190500"/>
                <a:gd name="connsiteX2" fmla="*/ 47625 w 133350"/>
                <a:gd name="connsiteY2" fmla="*/ 190500 h 190500"/>
                <a:gd name="connsiteX3" fmla="*/ 127000 w 133350"/>
                <a:gd name="connsiteY3" fmla="*/ 177800 h 190500"/>
                <a:gd name="connsiteX4" fmla="*/ 123825 w 133350"/>
                <a:gd name="connsiteY4" fmla="*/ 136525 h 190500"/>
                <a:gd name="connsiteX5" fmla="*/ 98425 w 133350"/>
                <a:gd name="connsiteY5" fmla="*/ 92075 h 190500"/>
                <a:gd name="connsiteX6" fmla="*/ 133350 w 133350"/>
                <a:gd name="connsiteY6" fmla="*/ 50800 h 190500"/>
                <a:gd name="connsiteX7" fmla="*/ 0 w 133350"/>
                <a:gd name="connsiteY7" fmla="*/ 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3350" h="190500">
                  <a:moveTo>
                    <a:pt x="0" y="0"/>
                  </a:moveTo>
                  <a:lnTo>
                    <a:pt x="12700" y="76200"/>
                  </a:lnTo>
                  <a:lnTo>
                    <a:pt x="47625" y="190500"/>
                  </a:lnTo>
                  <a:lnTo>
                    <a:pt x="127000" y="177800"/>
                  </a:lnTo>
                  <a:lnTo>
                    <a:pt x="123825" y="136525"/>
                  </a:lnTo>
                  <a:lnTo>
                    <a:pt x="98425" y="92075"/>
                  </a:lnTo>
                  <a:lnTo>
                    <a:pt x="133350" y="5080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7" name="フリーフォーム 1049">
              <a:extLst>
                <a:ext uri="{FF2B5EF4-FFF2-40B4-BE49-F238E27FC236}">
                  <a16:creationId xmlns:a16="http://schemas.microsoft.com/office/drawing/2014/main" id="{EEC2E1F7-FC88-4338-B4DD-25B8ACA1C868}"/>
                </a:ext>
              </a:extLst>
            </p:cNvPr>
            <p:cNvSpPr/>
            <p:nvPr/>
          </p:nvSpPr>
          <p:spPr bwMode="auto">
            <a:xfrm>
              <a:off x="4171230" y="3960813"/>
              <a:ext cx="93097" cy="51203"/>
            </a:xfrm>
            <a:custGeom>
              <a:avLst/>
              <a:gdLst>
                <a:gd name="connsiteX0" fmla="*/ 0 w 127000"/>
                <a:gd name="connsiteY0" fmla="*/ 69850 h 69850"/>
                <a:gd name="connsiteX1" fmla="*/ 15875 w 127000"/>
                <a:gd name="connsiteY1" fmla="*/ 6350 h 69850"/>
                <a:gd name="connsiteX2" fmla="*/ 107950 w 127000"/>
                <a:gd name="connsiteY2" fmla="*/ 0 h 69850"/>
                <a:gd name="connsiteX3" fmla="*/ 127000 w 127000"/>
                <a:gd name="connsiteY3" fmla="*/ 34925 h 69850"/>
                <a:gd name="connsiteX4" fmla="*/ 127000 w 127000"/>
                <a:gd name="connsiteY4" fmla="*/ 34925 h 69850"/>
                <a:gd name="connsiteX5" fmla="*/ 53975 w 127000"/>
                <a:gd name="connsiteY5" fmla="*/ 57150 h 69850"/>
                <a:gd name="connsiteX6" fmla="*/ 0 w 127000"/>
                <a:gd name="connsiteY6" fmla="*/ 69850 h 69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7000" h="69850">
                  <a:moveTo>
                    <a:pt x="0" y="69850"/>
                  </a:moveTo>
                  <a:lnTo>
                    <a:pt x="15875" y="6350"/>
                  </a:lnTo>
                  <a:lnTo>
                    <a:pt x="107950" y="0"/>
                  </a:lnTo>
                  <a:lnTo>
                    <a:pt x="127000" y="34925"/>
                  </a:lnTo>
                  <a:lnTo>
                    <a:pt x="127000" y="34925"/>
                  </a:lnTo>
                  <a:lnTo>
                    <a:pt x="53975" y="57150"/>
                  </a:lnTo>
                  <a:lnTo>
                    <a:pt x="0" y="6985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8" name="フリーフォーム 1050">
              <a:extLst>
                <a:ext uri="{FF2B5EF4-FFF2-40B4-BE49-F238E27FC236}">
                  <a16:creationId xmlns:a16="http://schemas.microsoft.com/office/drawing/2014/main" id="{40D7AE47-A715-4615-AA54-168DBF4FFA9D}"/>
                </a:ext>
              </a:extLst>
            </p:cNvPr>
            <p:cNvSpPr/>
            <p:nvPr/>
          </p:nvSpPr>
          <p:spPr bwMode="auto">
            <a:xfrm>
              <a:off x="4264326" y="3949176"/>
              <a:ext cx="230414" cy="537632"/>
            </a:xfrm>
            <a:custGeom>
              <a:avLst/>
              <a:gdLst>
                <a:gd name="connsiteX0" fmla="*/ 0 w 314325"/>
                <a:gd name="connsiteY0" fmla="*/ 263525 h 733425"/>
                <a:gd name="connsiteX1" fmla="*/ 92075 w 314325"/>
                <a:gd name="connsiteY1" fmla="*/ 406400 h 733425"/>
                <a:gd name="connsiteX2" fmla="*/ 76200 w 314325"/>
                <a:gd name="connsiteY2" fmla="*/ 495300 h 733425"/>
                <a:gd name="connsiteX3" fmla="*/ 139700 w 314325"/>
                <a:gd name="connsiteY3" fmla="*/ 508000 h 733425"/>
                <a:gd name="connsiteX4" fmla="*/ 174625 w 314325"/>
                <a:gd name="connsiteY4" fmla="*/ 457200 h 733425"/>
                <a:gd name="connsiteX5" fmla="*/ 225425 w 314325"/>
                <a:gd name="connsiteY5" fmla="*/ 552450 h 733425"/>
                <a:gd name="connsiteX6" fmla="*/ 225425 w 314325"/>
                <a:gd name="connsiteY6" fmla="*/ 733425 h 733425"/>
                <a:gd name="connsiteX7" fmla="*/ 263525 w 314325"/>
                <a:gd name="connsiteY7" fmla="*/ 523875 h 733425"/>
                <a:gd name="connsiteX8" fmla="*/ 187325 w 314325"/>
                <a:gd name="connsiteY8" fmla="*/ 396875 h 733425"/>
                <a:gd name="connsiteX9" fmla="*/ 206375 w 314325"/>
                <a:gd name="connsiteY9" fmla="*/ 355600 h 733425"/>
                <a:gd name="connsiteX10" fmla="*/ 273050 w 314325"/>
                <a:gd name="connsiteY10" fmla="*/ 339725 h 733425"/>
                <a:gd name="connsiteX11" fmla="*/ 314325 w 314325"/>
                <a:gd name="connsiteY11" fmla="*/ 301625 h 733425"/>
                <a:gd name="connsiteX12" fmla="*/ 257175 w 314325"/>
                <a:gd name="connsiteY12" fmla="*/ 177800 h 733425"/>
                <a:gd name="connsiteX13" fmla="*/ 196850 w 314325"/>
                <a:gd name="connsiteY13" fmla="*/ 168275 h 733425"/>
                <a:gd name="connsiteX14" fmla="*/ 200025 w 314325"/>
                <a:gd name="connsiteY14" fmla="*/ 127000 h 733425"/>
                <a:gd name="connsiteX15" fmla="*/ 250825 w 314325"/>
                <a:gd name="connsiteY15" fmla="*/ 66675 h 733425"/>
                <a:gd name="connsiteX16" fmla="*/ 206375 w 314325"/>
                <a:gd name="connsiteY16" fmla="*/ 0 h 733425"/>
                <a:gd name="connsiteX17" fmla="*/ 171450 w 314325"/>
                <a:gd name="connsiteY17" fmla="*/ 9525 h 733425"/>
                <a:gd name="connsiteX18" fmla="*/ 165100 w 314325"/>
                <a:gd name="connsiteY18" fmla="*/ 41275 h 733425"/>
                <a:gd name="connsiteX19" fmla="*/ 114300 w 314325"/>
                <a:gd name="connsiteY19" fmla="*/ 73025 h 733425"/>
                <a:gd name="connsiteX20" fmla="*/ 111125 w 314325"/>
                <a:gd name="connsiteY20" fmla="*/ 171450 h 733425"/>
                <a:gd name="connsiteX21" fmla="*/ 66675 w 314325"/>
                <a:gd name="connsiteY21" fmla="*/ 171450 h 733425"/>
                <a:gd name="connsiteX22" fmla="*/ 47625 w 314325"/>
                <a:gd name="connsiteY22" fmla="*/ 279400 h 733425"/>
                <a:gd name="connsiteX23" fmla="*/ 22225 w 314325"/>
                <a:gd name="connsiteY23" fmla="*/ 196850 h 733425"/>
                <a:gd name="connsiteX24" fmla="*/ 0 w 314325"/>
                <a:gd name="connsiteY24" fmla="*/ 263525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14325" h="733425">
                  <a:moveTo>
                    <a:pt x="0" y="263525"/>
                  </a:moveTo>
                  <a:lnTo>
                    <a:pt x="92075" y="406400"/>
                  </a:lnTo>
                  <a:lnTo>
                    <a:pt x="76200" y="495300"/>
                  </a:lnTo>
                  <a:lnTo>
                    <a:pt x="139700" y="508000"/>
                  </a:lnTo>
                  <a:lnTo>
                    <a:pt x="174625" y="457200"/>
                  </a:lnTo>
                  <a:lnTo>
                    <a:pt x="225425" y="552450"/>
                  </a:lnTo>
                  <a:lnTo>
                    <a:pt x="225425" y="733425"/>
                  </a:lnTo>
                  <a:lnTo>
                    <a:pt x="263525" y="523875"/>
                  </a:lnTo>
                  <a:lnTo>
                    <a:pt x="187325" y="396875"/>
                  </a:lnTo>
                  <a:lnTo>
                    <a:pt x="206375" y="355600"/>
                  </a:lnTo>
                  <a:lnTo>
                    <a:pt x="273050" y="339725"/>
                  </a:lnTo>
                  <a:lnTo>
                    <a:pt x="314325" y="301625"/>
                  </a:lnTo>
                  <a:lnTo>
                    <a:pt x="257175" y="177800"/>
                  </a:lnTo>
                  <a:lnTo>
                    <a:pt x="196850" y="168275"/>
                  </a:lnTo>
                  <a:lnTo>
                    <a:pt x="200025" y="127000"/>
                  </a:lnTo>
                  <a:lnTo>
                    <a:pt x="250825" y="66675"/>
                  </a:lnTo>
                  <a:lnTo>
                    <a:pt x="206375" y="0"/>
                  </a:lnTo>
                  <a:lnTo>
                    <a:pt x="171450" y="9525"/>
                  </a:lnTo>
                  <a:lnTo>
                    <a:pt x="165100" y="41275"/>
                  </a:lnTo>
                  <a:lnTo>
                    <a:pt x="114300" y="73025"/>
                  </a:lnTo>
                  <a:lnTo>
                    <a:pt x="111125" y="171450"/>
                  </a:lnTo>
                  <a:lnTo>
                    <a:pt x="66675" y="171450"/>
                  </a:lnTo>
                  <a:lnTo>
                    <a:pt x="47625" y="279400"/>
                  </a:lnTo>
                  <a:lnTo>
                    <a:pt x="22225" y="196850"/>
                  </a:lnTo>
                  <a:lnTo>
                    <a:pt x="0" y="263525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9" name="フリーフォーム 1051">
              <a:extLst>
                <a:ext uri="{FF2B5EF4-FFF2-40B4-BE49-F238E27FC236}">
                  <a16:creationId xmlns:a16="http://schemas.microsoft.com/office/drawing/2014/main" id="{72D545EF-C807-4B56-B434-AA40D6C3E881}"/>
                </a:ext>
              </a:extLst>
            </p:cNvPr>
            <p:cNvSpPr/>
            <p:nvPr/>
          </p:nvSpPr>
          <p:spPr bwMode="auto">
            <a:xfrm>
              <a:off x="3626616" y="3674542"/>
              <a:ext cx="584180" cy="849505"/>
            </a:xfrm>
            <a:custGeom>
              <a:avLst/>
              <a:gdLst>
                <a:gd name="connsiteX0" fmla="*/ 295275 w 796925"/>
                <a:gd name="connsiteY0" fmla="*/ 0 h 1158875"/>
                <a:gd name="connsiteX1" fmla="*/ 381000 w 796925"/>
                <a:gd name="connsiteY1" fmla="*/ 69850 h 1158875"/>
                <a:gd name="connsiteX2" fmla="*/ 447675 w 796925"/>
                <a:gd name="connsiteY2" fmla="*/ 76200 h 1158875"/>
                <a:gd name="connsiteX3" fmla="*/ 425450 w 796925"/>
                <a:gd name="connsiteY3" fmla="*/ 209550 h 1158875"/>
                <a:gd name="connsiteX4" fmla="*/ 504825 w 796925"/>
                <a:gd name="connsiteY4" fmla="*/ 298450 h 1158875"/>
                <a:gd name="connsiteX5" fmla="*/ 495300 w 796925"/>
                <a:gd name="connsiteY5" fmla="*/ 361950 h 1158875"/>
                <a:gd name="connsiteX6" fmla="*/ 565150 w 796925"/>
                <a:gd name="connsiteY6" fmla="*/ 425450 h 1158875"/>
                <a:gd name="connsiteX7" fmla="*/ 603250 w 796925"/>
                <a:gd name="connsiteY7" fmla="*/ 406400 h 1158875"/>
                <a:gd name="connsiteX8" fmla="*/ 635000 w 796925"/>
                <a:gd name="connsiteY8" fmla="*/ 444500 h 1158875"/>
                <a:gd name="connsiteX9" fmla="*/ 742950 w 796925"/>
                <a:gd name="connsiteY9" fmla="*/ 466725 h 1158875"/>
                <a:gd name="connsiteX10" fmla="*/ 765175 w 796925"/>
                <a:gd name="connsiteY10" fmla="*/ 511175 h 1158875"/>
                <a:gd name="connsiteX11" fmla="*/ 796925 w 796925"/>
                <a:gd name="connsiteY11" fmla="*/ 635000 h 1158875"/>
                <a:gd name="connsiteX12" fmla="*/ 727075 w 796925"/>
                <a:gd name="connsiteY12" fmla="*/ 635000 h 1158875"/>
                <a:gd name="connsiteX13" fmla="*/ 720725 w 796925"/>
                <a:gd name="connsiteY13" fmla="*/ 688975 h 1158875"/>
                <a:gd name="connsiteX14" fmla="*/ 574675 w 796925"/>
                <a:gd name="connsiteY14" fmla="*/ 806450 h 1158875"/>
                <a:gd name="connsiteX15" fmla="*/ 469900 w 796925"/>
                <a:gd name="connsiteY15" fmla="*/ 882650 h 1158875"/>
                <a:gd name="connsiteX16" fmla="*/ 469900 w 796925"/>
                <a:gd name="connsiteY16" fmla="*/ 965200 h 1158875"/>
                <a:gd name="connsiteX17" fmla="*/ 460375 w 796925"/>
                <a:gd name="connsiteY17" fmla="*/ 1060450 h 1158875"/>
                <a:gd name="connsiteX18" fmla="*/ 406400 w 796925"/>
                <a:gd name="connsiteY18" fmla="*/ 1158875 h 1158875"/>
                <a:gd name="connsiteX19" fmla="*/ 339725 w 796925"/>
                <a:gd name="connsiteY19" fmla="*/ 1111250 h 1158875"/>
                <a:gd name="connsiteX20" fmla="*/ 304800 w 796925"/>
                <a:gd name="connsiteY20" fmla="*/ 1006475 h 1158875"/>
                <a:gd name="connsiteX21" fmla="*/ 250825 w 796925"/>
                <a:gd name="connsiteY21" fmla="*/ 828675 h 1158875"/>
                <a:gd name="connsiteX22" fmla="*/ 247650 w 796925"/>
                <a:gd name="connsiteY22" fmla="*/ 663575 h 1158875"/>
                <a:gd name="connsiteX23" fmla="*/ 161925 w 796925"/>
                <a:gd name="connsiteY23" fmla="*/ 688975 h 1158875"/>
                <a:gd name="connsiteX24" fmla="*/ 101600 w 796925"/>
                <a:gd name="connsiteY24" fmla="*/ 638175 h 1158875"/>
                <a:gd name="connsiteX25" fmla="*/ 152400 w 796925"/>
                <a:gd name="connsiteY25" fmla="*/ 612775 h 1158875"/>
                <a:gd name="connsiteX26" fmla="*/ 88900 w 796925"/>
                <a:gd name="connsiteY26" fmla="*/ 603250 h 1158875"/>
                <a:gd name="connsiteX27" fmla="*/ 88900 w 796925"/>
                <a:gd name="connsiteY27" fmla="*/ 561975 h 1158875"/>
                <a:gd name="connsiteX28" fmla="*/ 165100 w 796925"/>
                <a:gd name="connsiteY28" fmla="*/ 546100 h 1158875"/>
                <a:gd name="connsiteX29" fmla="*/ 127000 w 796925"/>
                <a:gd name="connsiteY29" fmla="*/ 396875 h 1158875"/>
                <a:gd name="connsiteX30" fmla="*/ 38100 w 796925"/>
                <a:gd name="connsiteY30" fmla="*/ 349250 h 1158875"/>
                <a:gd name="connsiteX31" fmla="*/ 0 w 796925"/>
                <a:gd name="connsiteY31" fmla="*/ 292100 h 1158875"/>
                <a:gd name="connsiteX32" fmla="*/ 92075 w 796925"/>
                <a:gd name="connsiteY32" fmla="*/ 234950 h 1158875"/>
                <a:gd name="connsiteX33" fmla="*/ 146050 w 796925"/>
                <a:gd name="connsiteY33" fmla="*/ 133350 h 1158875"/>
                <a:gd name="connsiteX34" fmla="*/ 184150 w 796925"/>
                <a:gd name="connsiteY34" fmla="*/ 117475 h 1158875"/>
                <a:gd name="connsiteX35" fmla="*/ 190500 w 796925"/>
                <a:gd name="connsiteY35" fmla="*/ 60325 h 1158875"/>
                <a:gd name="connsiteX36" fmla="*/ 203200 w 796925"/>
                <a:gd name="connsiteY36" fmla="*/ 25400 h 1158875"/>
                <a:gd name="connsiteX37" fmla="*/ 184150 w 796925"/>
                <a:gd name="connsiteY37" fmla="*/ 6350 h 1158875"/>
                <a:gd name="connsiteX38" fmla="*/ 295275 w 796925"/>
                <a:gd name="connsiteY38" fmla="*/ 0 h 1158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796925" h="1158875">
                  <a:moveTo>
                    <a:pt x="295275" y="0"/>
                  </a:moveTo>
                  <a:lnTo>
                    <a:pt x="381000" y="69850"/>
                  </a:lnTo>
                  <a:lnTo>
                    <a:pt x="447675" y="76200"/>
                  </a:lnTo>
                  <a:lnTo>
                    <a:pt x="425450" y="209550"/>
                  </a:lnTo>
                  <a:lnTo>
                    <a:pt x="504825" y="298450"/>
                  </a:lnTo>
                  <a:lnTo>
                    <a:pt x="495300" y="361950"/>
                  </a:lnTo>
                  <a:lnTo>
                    <a:pt x="565150" y="425450"/>
                  </a:lnTo>
                  <a:lnTo>
                    <a:pt x="603250" y="406400"/>
                  </a:lnTo>
                  <a:lnTo>
                    <a:pt x="635000" y="444500"/>
                  </a:lnTo>
                  <a:lnTo>
                    <a:pt x="742950" y="466725"/>
                  </a:lnTo>
                  <a:lnTo>
                    <a:pt x="765175" y="511175"/>
                  </a:lnTo>
                  <a:lnTo>
                    <a:pt x="796925" y="635000"/>
                  </a:lnTo>
                  <a:lnTo>
                    <a:pt x="727075" y="635000"/>
                  </a:lnTo>
                  <a:lnTo>
                    <a:pt x="720725" y="688975"/>
                  </a:lnTo>
                  <a:lnTo>
                    <a:pt x="574675" y="806450"/>
                  </a:lnTo>
                  <a:lnTo>
                    <a:pt x="469900" y="882650"/>
                  </a:lnTo>
                  <a:lnTo>
                    <a:pt x="469900" y="965200"/>
                  </a:lnTo>
                  <a:lnTo>
                    <a:pt x="460375" y="1060450"/>
                  </a:lnTo>
                  <a:lnTo>
                    <a:pt x="406400" y="1158875"/>
                  </a:lnTo>
                  <a:lnTo>
                    <a:pt x="339725" y="1111250"/>
                  </a:lnTo>
                  <a:lnTo>
                    <a:pt x="304800" y="1006475"/>
                  </a:lnTo>
                  <a:lnTo>
                    <a:pt x="250825" y="828675"/>
                  </a:lnTo>
                  <a:cubicBezTo>
                    <a:pt x="249767" y="773642"/>
                    <a:pt x="248708" y="718608"/>
                    <a:pt x="247650" y="663575"/>
                  </a:cubicBezTo>
                  <a:lnTo>
                    <a:pt x="161925" y="688975"/>
                  </a:lnTo>
                  <a:lnTo>
                    <a:pt x="101600" y="638175"/>
                  </a:lnTo>
                  <a:lnTo>
                    <a:pt x="152400" y="612775"/>
                  </a:lnTo>
                  <a:lnTo>
                    <a:pt x="88900" y="603250"/>
                  </a:lnTo>
                  <a:lnTo>
                    <a:pt x="88900" y="561975"/>
                  </a:lnTo>
                  <a:lnTo>
                    <a:pt x="165100" y="546100"/>
                  </a:lnTo>
                  <a:lnTo>
                    <a:pt x="127000" y="396875"/>
                  </a:lnTo>
                  <a:lnTo>
                    <a:pt x="38100" y="349250"/>
                  </a:lnTo>
                  <a:lnTo>
                    <a:pt x="0" y="292100"/>
                  </a:lnTo>
                  <a:lnTo>
                    <a:pt x="92075" y="234950"/>
                  </a:lnTo>
                  <a:lnTo>
                    <a:pt x="146050" y="133350"/>
                  </a:lnTo>
                  <a:lnTo>
                    <a:pt x="184150" y="117475"/>
                  </a:lnTo>
                  <a:lnTo>
                    <a:pt x="190500" y="60325"/>
                  </a:lnTo>
                  <a:lnTo>
                    <a:pt x="203200" y="25400"/>
                  </a:lnTo>
                  <a:lnTo>
                    <a:pt x="184150" y="6350"/>
                  </a:lnTo>
                  <a:lnTo>
                    <a:pt x="295275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0" name="フリーフォーム 1052">
              <a:extLst>
                <a:ext uri="{FF2B5EF4-FFF2-40B4-BE49-F238E27FC236}">
                  <a16:creationId xmlns:a16="http://schemas.microsoft.com/office/drawing/2014/main" id="{CB0A4784-E776-4A2F-AF25-D7EA395411DC}"/>
                </a:ext>
              </a:extLst>
            </p:cNvPr>
            <p:cNvSpPr/>
            <p:nvPr/>
          </p:nvSpPr>
          <p:spPr bwMode="auto">
            <a:xfrm>
              <a:off x="3966418" y="4475171"/>
              <a:ext cx="69822" cy="111716"/>
            </a:xfrm>
            <a:custGeom>
              <a:avLst/>
              <a:gdLst>
                <a:gd name="connsiteX0" fmla="*/ 19050 w 95250"/>
                <a:gd name="connsiteY0" fmla="*/ 0 h 152400"/>
                <a:gd name="connsiteX1" fmla="*/ 0 w 95250"/>
                <a:gd name="connsiteY1" fmla="*/ 50800 h 152400"/>
                <a:gd name="connsiteX2" fmla="*/ 25400 w 95250"/>
                <a:gd name="connsiteY2" fmla="*/ 152400 h 152400"/>
                <a:gd name="connsiteX3" fmla="*/ 95250 w 95250"/>
                <a:gd name="connsiteY3" fmla="*/ 101600 h 152400"/>
                <a:gd name="connsiteX4" fmla="*/ 60325 w 95250"/>
                <a:gd name="connsiteY4" fmla="*/ 38100 h 152400"/>
                <a:gd name="connsiteX5" fmla="*/ 19050 w 95250"/>
                <a:gd name="connsiteY5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5250" h="152400">
                  <a:moveTo>
                    <a:pt x="19050" y="0"/>
                  </a:moveTo>
                  <a:lnTo>
                    <a:pt x="0" y="50800"/>
                  </a:lnTo>
                  <a:lnTo>
                    <a:pt x="25400" y="152400"/>
                  </a:lnTo>
                  <a:lnTo>
                    <a:pt x="95250" y="101600"/>
                  </a:lnTo>
                  <a:lnTo>
                    <a:pt x="60325" y="38100"/>
                  </a:lnTo>
                  <a:lnTo>
                    <a:pt x="19050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1" name="フリーフォーム 1055">
              <a:extLst>
                <a:ext uri="{FF2B5EF4-FFF2-40B4-BE49-F238E27FC236}">
                  <a16:creationId xmlns:a16="http://schemas.microsoft.com/office/drawing/2014/main" id="{DFC32344-2B29-4B6D-B02B-85B35CEDF521}"/>
                </a:ext>
              </a:extLst>
            </p:cNvPr>
            <p:cNvSpPr/>
            <p:nvPr/>
          </p:nvSpPr>
          <p:spPr bwMode="auto">
            <a:xfrm>
              <a:off x="4406299" y="4198209"/>
              <a:ext cx="202485" cy="386350"/>
            </a:xfrm>
            <a:custGeom>
              <a:avLst/>
              <a:gdLst>
                <a:gd name="connsiteX0" fmla="*/ 95250 w 276225"/>
                <a:gd name="connsiteY0" fmla="*/ 0 h 527050"/>
                <a:gd name="connsiteX1" fmla="*/ 117475 w 276225"/>
                <a:gd name="connsiteY1" fmla="*/ 88900 h 527050"/>
                <a:gd name="connsiteX2" fmla="*/ 196850 w 276225"/>
                <a:gd name="connsiteY2" fmla="*/ 63500 h 527050"/>
                <a:gd name="connsiteX3" fmla="*/ 276225 w 276225"/>
                <a:gd name="connsiteY3" fmla="*/ 177800 h 527050"/>
                <a:gd name="connsiteX4" fmla="*/ 260350 w 276225"/>
                <a:gd name="connsiteY4" fmla="*/ 219075 h 527050"/>
                <a:gd name="connsiteX5" fmla="*/ 180975 w 276225"/>
                <a:gd name="connsiteY5" fmla="*/ 219075 h 527050"/>
                <a:gd name="connsiteX6" fmla="*/ 171450 w 276225"/>
                <a:gd name="connsiteY6" fmla="*/ 301625 h 527050"/>
                <a:gd name="connsiteX7" fmla="*/ 107950 w 276225"/>
                <a:gd name="connsiteY7" fmla="*/ 257175 h 527050"/>
                <a:gd name="connsiteX8" fmla="*/ 82550 w 276225"/>
                <a:gd name="connsiteY8" fmla="*/ 381000 h 527050"/>
                <a:gd name="connsiteX9" fmla="*/ 168275 w 276225"/>
                <a:gd name="connsiteY9" fmla="*/ 520700 h 527050"/>
                <a:gd name="connsiteX10" fmla="*/ 85725 w 276225"/>
                <a:gd name="connsiteY10" fmla="*/ 527050 h 527050"/>
                <a:gd name="connsiteX11" fmla="*/ 22225 w 276225"/>
                <a:gd name="connsiteY11" fmla="*/ 406400 h 527050"/>
                <a:gd name="connsiteX12" fmla="*/ 76200 w 276225"/>
                <a:gd name="connsiteY12" fmla="*/ 196850 h 527050"/>
                <a:gd name="connsiteX13" fmla="*/ 0 w 276225"/>
                <a:gd name="connsiteY13" fmla="*/ 57150 h 527050"/>
                <a:gd name="connsiteX14" fmla="*/ 12700 w 276225"/>
                <a:gd name="connsiteY14" fmla="*/ 19050 h 527050"/>
                <a:gd name="connsiteX15" fmla="*/ 95250 w 276225"/>
                <a:gd name="connsiteY15" fmla="*/ 0 h 527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76225" h="527050">
                  <a:moveTo>
                    <a:pt x="95250" y="0"/>
                  </a:moveTo>
                  <a:lnTo>
                    <a:pt x="117475" y="88900"/>
                  </a:lnTo>
                  <a:lnTo>
                    <a:pt x="196850" y="63500"/>
                  </a:lnTo>
                  <a:lnTo>
                    <a:pt x="276225" y="177800"/>
                  </a:lnTo>
                  <a:lnTo>
                    <a:pt x="260350" y="219075"/>
                  </a:lnTo>
                  <a:lnTo>
                    <a:pt x="180975" y="219075"/>
                  </a:lnTo>
                  <a:lnTo>
                    <a:pt x="171450" y="301625"/>
                  </a:lnTo>
                  <a:lnTo>
                    <a:pt x="107950" y="257175"/>
                  </a:lnTo>
                  <a:lnTo>
                    <a:pt x="82550" y="381000"/>
                  </a:lnTo>
                  <a:lnTo>
                    <a:pt x="168275" y="520700"/>
                  </a:lnTo>
                  <a:lnTo>
                    <a:pt x="85725" y="527050"/>
                  </a:lnTo>
                  <a:lnTo>
                    <a:pt x="22225" y="406400"/>
                  </a:lnTo>
                  <a:lnTo>
                    <a:pt x="76200" y="196850"/>
                  </a:lnTo>
                  <a:lnTo>
                    <a:pt x="0" y="57150"/>
                  </a:lnTo>
                  <a:lnTo>
                    <a:pt x="12700" y="19050"/>
                  </a:lnTo>
                  <a:lnTo>
                    <a:pt x="95250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2" name="フリーフォーム 1056">
              <a:extLst>
                <a:ext uri="{FF2B5EF4-FFF2-40B4-BE49-F238E27FC236}">
                  <a16:creationId xmlns:a16="http://schemas.microsoft.com/office/drawing/2014/main" id="{FAEA3270-7D50-4F40-87A4-227E472AA1AF}"/>
                </a:ext>
              </a:extLst>
            </p:cNvPr>
            <p:cNvSpPr/>
            <p:nvPr/>
          </p:nvSpPr>
          <p:spPr bwMode="auto">
            <a:xfrm>
              <a:off x="4473794" y="4577577"/>
              <a:ext cx="97751" cy="137317"/>
            </a:xfrm>
            <a:custGeom>
              <a:avLst/>
              <a:gdLst>
                <a:gd name="connsiteX0" fmla="*/ 0 w 133350"/>
                <a:gd name="connsiteY0" fmla="*/ 15875 h 187325"/>
                <a:gd name="connsiteX1" fmla="*/ 31750 w 133350"/>
                <a:gd name="connsiteY1" fmla="*/ 111125 h 187325"/>
                <a:gd name="connsiteX2" fmla="*/ 133350 w 133350"/>
                <a:gd name="connsiteY2" fmla="*/ 187325 h 187325"/>
                <a:gd name="connsiteX3" fmla="*/ 123825 w 133350"/>
                <a:gd name="connsiteY3" fmla="*/ 28575 h 187325"/>
                <a:gd name="connsiteX4" fmla="*/ 79375 w 133350"/>
                <a:gd name="connsiteY4" fmla="*/ 0 h 187325"/>
                <a:gd name="connsiteX5" fmla="*/ 0 w 133350"/>
                <a:gd name="connsiteY5" fmla="*/ 15875 h 18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3350" h="187325">
                  <a:moveTo>
                    <a:pt x="0" y="15875"/>
                  </a:moveTo>
                  <a:lnTo>
                    <a:pt x="31750" y="111125"/>
                  </a:lnTo>
                  <a:lnTo>
                    <a:pt x="133350" y="187325"/>
                  </a:lnTo>
                  <a:lnTo>
                    <a:pt x="123825" y="28575"/>
                  </a:lnTo>
                  <a:lnTo>
                    <a:pt x="79375" y="0"/>
                  </a:lnTo>
                  <a:lnTo>
                    <a:pt x="0" y="15875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3" name="フリーフォーム 1057">
              <a:extLst>
                <a:ext uri="{FF2B5EF4-FFF2-40B4-BE49-F238E27FC236}">
                  <a16:creationId xmlns:a16="http://schemas.microsoft.com/office/drawing/2014/main" id="{4EDAFB5E-0AD8-4D69-AF53-E39A84BF5889}"/>
                </a:ext>
              </a:extLst>
            </p:cNvPr>
            <p:cNvSpPr/>
            <p:nvPr/>
          </p:nvSpPr>
          <p:spPr bwMode="auto">
            <a:xfrm>
              <a:off x="4352769" y="4600852"/>
              <a:ext cx="265325" cy="300236"/>
            </a:xfrm>
            <a:custGeom>
              <a:avLst/>
              <a:gdLst>
                <a:gd name="connsiteX0" fmla="*/ 0 w 361950"/>
                <a:gd name="connsiteY0" fmla="*/ 9525 h 409575"/>
                <a:gd name="connsiteX1" fmla="*/ 76200 w 361950"/>
                <a:gd name="connsiteY1" fmla="*/ 0 h 409575"/>
                <a:gd name="connsiteX2" fmla="*/ 260350 w 361950"/>
                <a:gd name="connsiteY2" fmla="*/ 184150 h 409575"/>
                <a:gd name="connsiteX3" fmla="*/ 301625 w 361950"/>
                <a:gd name="connsiteY3" fmla="*/ 254000 h 409575"/>
                <a:gd name="connsiteX4" fmla="*/ 355600 w 361950"/>
                <a:gd name="connsiteY4" fmla="*/ 298450 h 409575"/>
                <a:gd name="connsiteX5" fmla="*/ 361950 w 361950"/>
                <a:gd name="connsiteY5" fmla="*/ 390525 h 409575"/>
                <a:gd name="connsiteX6" fmla="*/ 307975 w 361950"/>
                <a:gd name="connsiteY6" fmla="*/ 409575 h 409575"/>
                <a:gd name="connsiteX7" fmla="*/ 196850 w 361950"/>
                <a:gd name="connsiteY7" fmla="*/ 314325 h 409575"/>
                <a:gd name="connsiteX8" fmla="*/ 149225 w 361950"/>
                <a:gd name="connsiteY8" fmla="*/ 190500 h 409575"/>
                <a:gd name="connsiteX9" fmla="*/ 85725 w 361950"/>
                <a:gd name="connsiteY9" fmla="*/ 114300 h 409575"/>
                <a:gd name="connsiteX10" fmla="*/ 0 w 361950"/>
                <a:gd name="connsiteY10" fmla="*/ 9525 h 409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61950" h="409575">
                  <a:moveTo>
                    <a:pt x="0" y="9525"/>
                  </a:moveTo>
                  <a:lnTo>
                    <a:pt x="76200" y="0"/>
                  </a:lnTo>
                  <a:lnTo>
                    <a:pt x="260350" y="184150"/>
                  </a:lnTo>
                  <a:lnTo>
                    <a:pt x="301625" y="254000"/>
                  </a:lnTo>
                  <a:lnTo>
                    <a:pt x="355600" y="298450"/>
                  </a:lnTo>
                  <a:lnTo>
                    <a:pt x="361950" y="390525"/>
                  </a:lnTo>
                  <a:lnTo>
                    <a:pt x="307975" y="409575"/>
                  </a:lnTo>
                  <a:lnTo>
                    <a:pt x="196850" y="314325"/>
                  </a:lnTo>
                  <a:lnTo>
                    <a:pt x="149225" y="190500"/>
                  </a:lnTo>
                  <a:lnTo>
                    <a:pt x="85725" y="114300"/>
                  </a:lnTo>
                  <a:lnTo>
                    <a:pt x="0" y="9525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4" name="フリーフォーム 1058">
              <a:extLst>
                <a:ext uri="{FF2B5EF4-FFF2-40B4-BE49-F238E27FC236}">
                  <a16:creationId xmlns:a16="http://schemas.microsoft.com/office/drawing/2014/main" id="{AFA761C0-DE89-46CE-AA05-4ACBCF956456}"/>
                </a:ext>
              </a:extLst>
            </p:cNvPr>
            <p:cNvSpPr/>
            <p:nvPr/>
          </p:nvSpPr>
          <p:spPr bwMode="auto">
            <a:xfrm>
              <a:off x="4620420" y="4903415"/>
              <a:ext cx="423589" cy="83787"/>
            </a:xfrm>
            <a:custGeom>
              <a:avLst/>
              <a:gdLst>
                <a:gd name="connsiteX0" fmla="*/ 0 w 577850"/>
                <a:gd name="connsiteY0" fmla="*/ 34925 h 114300"/>
                <a:gd name="connsiteX1" fmla="*/ 38100 w 577850"/>
                <a:gd name="connsiteY1" fmla="*/ 0 h 114300"/>
                <a:gd name="connsiteX2" fmla="*/ 269875 w 577850"/>
                <a:gd name="connsiteY2" fmla="*/ 57150 h 114300"/>
                <a:gd name="connsiteX3" fmla="*/ 403225 w 577850"/>
                <a:gd name="connsiteY3" fmla="*/ 82550 h 114300"/>
                <a:gd name="connsiteX4" fmla="*/ 577850 w 577850"/>
                <a:gd name="connsiteY4" fmla="*/ 92075 h 114300"/>
                <a:gd name="connsiteX5" fmla="*/ 355600 w 577850"/>
                <a:gd name="connsiteY5" fmla="*/ 114300 h 114300"/>
                <a:gd name="connsiteX6" fmla="*/ 273050 w 577850"/>
                <a:gd name="connsiteY6" fmla="*/ 114300 h 114300"/>
                <a:gd name="connsiteX7" fmla="*/ 111125 w 577850"/>
                <a:gd name="connsiteY7" fmla="*/ 76200 h 114300"/>
                <a:gd name="connsiteX8" fmla="*/ 63500 w 577850"/>
                <a:gd name="connsiteY8" fmla="*/ 69850 h 114300"/>
                <a:gd name="connsiteX9" fmla="*/ 0 w 577850"/>
                <a:gd name="connsiteY9" fmla="*/ 34925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7850" h="114300">
                  <a:moveTo>
                    <a:pt x="0" y="34925"/>
                  </a:moveTo>
                  <a:lnTo>
                    <a:pt x="38100" y="0"/>
                  </a:lnTo>
                  <a:lnTo>
                    <a:pt x="269875" y="57150"/>
                  </a:lnTo>
                  <a:lnTo>
                    <a:pt x="403225" y="82550"/>
                  </a:lnTo>
                  <a:lnTo>
                    <a:pt x="577850" y="92075"/>
                  </a:lnTo>
                  <a:lnTo>
                    <a:pt x="355600" y="114300"/>
                  </a:lnTo>
                  <a:lnTo>
                    <a:pt x="273050" y="114300"/>
                  </a:lnTo>
                  <a:lnTo>
                    <a:pt x="111125" y="76200"/>
                  </a:lnTo>
                  <a:lnTo>
                    <a:pt x="63500" y="69850"/>
                  </a:lnTo>
                  <a:lnTo>
                    <a:pt x="0" y="34925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5" name="フリーフォーム 1059">
              <a:extLst>
                <a:ext uri="{FF2B5EF4-FFF2-40B4-BE49-F238E27FC236}">
                  <a16:creationId xmlns:a16="http://schemas.microsoft.com/office/drawing/2014/main" id="{D2619DA4-8C83-4239-A369-670D164BC84F}"/>
                </a:ext>
              </a:extLst>
            </p:cNvPr>
            <p:cNvSpPr/>
            <p:nvPr/>
          </p:nvSpPr>
          <p:spPr bwMode="auto">
            <a:xfrm>
              <a:off x="5023063" y="4970910"/>
              <a:ext cx="130335" cy="65168"/>
            </a:xfrm>
            <a:custGeom>
              <a:avLst/>
              <a:gdLst>
                <a:gd name="connsiteX0" fmla="*/ 177800 w 177800"/>
                <a:gd name="connsiteY0" fmla="*/ 0 h 88900"/>
                <a:gd name="connsiteX1" fmla="*/ 82550 w 177800"/>
                <a:gd name="connsiteY1" fmla="*/ 9525 h 88900"/>
                <a:gd name="connsiteX2" fmla="*/ 0 w 177800"/>
                <a:gd name="connsiteY2" fmla="*/ 88900 h 88900"/>
                <a:gd name="connsiteX3" fmla="*/ 120650 w 177800"/>
                <a:gd name="connsiteY3" fmla="*/ 44450 h 88900"/>
                <a:gd name="connsiteX4" fmla="*/ 177800 w 177800"/>
                <a:gd name="connsiteY4" fmla="*/ 0 h 88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800" h="88900">
                  <a:moveTo>
                    <a:pt x="177800" y="0"/>
                  </a:moveTo>
                  <a:lnTo>
                    <a:pt x="82550" y="9525"/>
                  </a:lnTo>
                  <a:lnTo>
                    <a:pt x="0" y="88900"/>
                  </a:lnTo>
                  <a:lnTo>
                    <a:pt x="120650" y="44450"/>
                  </a:lnTo>
                  <a:lnTo>
                    <a:pt x="177800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6" name="フリーフォーム 1060">
              <a:extLst>
                <a:ext uri="{FF2B5EF4-FFF2-40B4-BE49-F238E27FC236}">
                  <a16:creationId xmlns:a16="http://schemas.microsoft.com/office/drawing/2014/main" id="{13D9A85B-D455-4DBC-B2DA-5D3914D75EC5}"/>
                </a:ext>
              </a:extLst>
            </p:cNvPr>
            <p:cNvSpPr/>
            <p:nvPr/>
          </p:nvSpPr>
          <p:spPr bwMode="auto">
            <a:xfrm>
              <a:off x="5486218" y="4826611"/>
              <a:ext cx="335147" cy="207140"/>
            </a:xfrm>
            <a:custGeom>
              <a:avLst/>
              <a:gdLst>
                <a:gd name="connsiteX0" fmla="*/ 15875 w 457200"/>
                <a:gd name="connsiteY0" fmla="*/ 0 h 282575"/>
                <a:gd name="connsiteX1" fmla="*/ 0 w 457200"/>
                <a:gd name="connsiteY1" fmla="*/ 228600 h 282575"/>
                <a:gd name="connsiteX2" fmla="*/ 85725 w 457200"/>
                <a:gd name="connsiteY2" fmla="*/ 234950 h 282575"/>
                <a:gd name="connsiteX3" fmla="*/ 111125 w 457200"/>
                <a:gd name="connsiteY3" fmla="*/ 196850 h 282575"/>
                <a:gd name="connsiteX4" fmla="*/ 196850 w 457200"/>
                <a:gd name="connsiteY4" fmla="*/ 200025 h 282575"/>
                <a:gd name="connsiteX5" fmla="*/ 231775 w 457200"/>
                <a:gd name="connsiteY5" fmla="*/ 263525 h 282575"/>
                <a:gd name="connsiteX6" fmla="*/ 339725 w 457200"/>
                <a:gd name="connsiteY6" fmla="*/ 282575 h 282575"/>
                <a:gd name="connsiteX7" fmla="*/ 266700 w 457200"/>
                <a:gd name="connsiteY7" fmla="*/ 184150 h 282575"/>
                <a:gd name="connsiteX8" fmla="*/ 457200 w 457200"/>
                <a:gd name="connsiteY8" fmla="*/ 200025 h 282575"/>
                <a:gd name="connsiteX9" fmla="*/ 288925 w 457200"/>
                <a:gd name="connsiteY9" fmla="*/ 114300 h 282575"/>
                <a:gd name="connsiteX10" fmla="*/ 247650 w 457200"/>
                <a:gd name="connsiteY10" fmla="*/ 60325 h 282575"/>
                <a:gd name="connsiteX11" fmla="*/ 180975 w 457200"/>
                <a:gd name="connsiteY11" fmla="*/ 92075 h 282575"/>
                <a:gd name="connsiteX12" fmla="*/ 136525 w 457200"/>
                <a:gd name="connsiteY12" fmla="*/ 22225 h 282575"/>
                <a:gd name="connsiteX13" fmla="*/ 15875 w 457200"/>
                <a:gd name="connsiteY13" fmla="*/ 0 h 282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7200" h="282575">
                  <a:moveTo>
                    <a:pt x="15875" y="0"/>
                  </a:moveTo>
                  <a:lnTo>
                    <a:pt x="0" y="228600"/>
                  </a:lnTo>
                  <a:lnTo>
                    <a:pt x="85725" y="234950"/>
                  </a:lnTo>
                  <a:lnTo>
                    <a:pt x="111125" y="196850"/>
                  </a:lnTo>
                  <a:lnTo>
                    <a:pt x="196850" y="200025"/>
                  </a:lnTo>
                  <a:lnTo>
                    <a:pt x="231775" y="263525"/>
                  </a:lnTo>
                  <a:lnTo>
                    <a:pt x="339725" y="282575"/>
                  </a:lnTo>
                  <a:lnTo>
                    <a:pt x="266700" y="184150"/>
                  </a:lnTo>
                  <a:lnTo>
                    <a:pt x="457200" y="200025"/>
                  </a:lnTo>
                  <a:lnTo>
                    <a:pt x="288925" y="114300"/>
                  </a:lnTo>
                  <a:lnTo>
                    <a:pt x="247650" y="60325"/>
                  </a:lnTo>
                  <a:lnTo>
                    <a:pt x="180975" y="92075"/>
                  </a:lnTo>
                  <a:lnTo>
                    <a:pt x="136525" y="22225"/>
                  </a:lnTo>
                  <a:lnTo>
                    <a:pt x="15875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7" name="フリーフォーム 1061">
              <a:extLst>
                <a:ext uri="{FF2B5EF4-FFF2-40B4-BE49-F238E27FC236}">
                  <a16:creationId xmlns:a16="http://schemas.microsoft.com/office/drawing/2014/main" id="{34EB82C1-3CA8-4539-A88C-BBBA9B79126C}"/>
                </a:ext>
              </a:extLst>
            </p:cNvPr>
            <p:cNvSpPr/>
            <p:nvPr/>
          </p:nvSpPr>
          <p:spPr bwMode="auto">
            <a:xfrm>
              <a:off x="5237184" y="4754461"/>
              <a:ext cx="258342" cy="242051"/>
            </a:xfrm>
            <a:custGeom>
              <a:avLst/>
              <a:gdLst>
                <a:gd name="connsiteX0" fmla="*/ 352425 w 352425"/>
                <a:gd name="connsiteY0" fmla="*/ 95250 h 330200"/>
                <a:gd name="connsiteX1" fmla="*/ 212725 w 352425"/>
                <a:gd name="connsiteY1" fmla="*/ 25400 h 330200"/>
                <a:gd name="connsiteX2" fmla="*/ 152400 w 352425"/>
                <a:gd name="connsiteY2" fmla="*/ 104775 h 330200"/>
                <a:gd name="connsiteX3" fmla="*/ 66675 w 352425"/>
                <a:gd name="connsiteY3" fmla="*/ 0 h 330200"/>
                <a:gd name="connsiteX4" fmla="*/ 0 w 352425"/>
                <a:gd name="connsiteY4" fmla="*/ 19050 h 330200"/>
                <a:gd name="connsiteX5" fmla="*/ 76200 w 352425"/>
                <a:gd name="connsiteY5" fmla="*/ 133350 h 330200"/>
                <a:gd name="connsiteX6" fmla="*/ 244475 w 352425"/>
                <a:gd name="connsiteY6" fmla="*/ 184150 h 330200"/>
                <a:gd name="connsiteX7" fmla="*/ 269875 w 352425"/>
                <a:gd name="connsiteY7" fmla="*/ 276225 h 330200"/>
                <a:gd name="connsiteX8" fmla="*/ 342900 w 352425"/>
                <a:gd name="connsiteY8" fmla="*/ 330200 h 330200"/>
                <a:gd name="connsiteX9" fmla="*/ 352425 w 352425"/>
                <a:gd name="connsiteY9" fmla="*/ 95250 h 33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52425" h="330200">
                  <a:moveTo>
                    <a:pt x="352425" y="95250"/>
                  </a:moveTo>
                  <a:lnTo>
                    <a:pt x="212725" y="25400"/>
                  </a:lnTo>
                  <a:lnTo>
                    <a:pt x="152400" y="104775"/>
                  </a:lnTo>
                  <a:lnTo>
                    <a:pt x="66675" y="0"/>
                  </a:lnTo>
                  <a:lnTo>
                    <a:pt x="0" y="19050"/>
                  </a:lnTo>
                  <a:lnTo>
                    <a:pt x="76200" y="133350"/>
                  </a:lnTo>
                  <a:lnTo>
                    <a:pt x="244475" y="184150"/>
                  </a:lnTo>
                  <a:lnTo>
                    <a:pt x="269875" y="276225"/>
                  </a:lnTo>
                  <a:lnTo>
                    <a:pt x="342900" y="330200"/>
                  </a:lnTo>
                  <a:lnTo>
                    <a:pt x="352425" y="9525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8" name="フリーフォーム 1062">
              <a:extLst>
                <a:ext uri="{FF2B5EF4-FFF2-40B4-BE49-F238E27FC236}">
                  <a16:creationId xmlns:a16="http://schemas.microsoft.com/office/drawing/2014/main" id="{97C8F262-9435-4F93-8039-964E1453466F}"/>
                </a:ext>
              </a:extLst>
            </p:cNvPr>
            <p:cNvSpPr/>
            <p:nvPr/>
          </p:nvSpPr>
          <p:spPr bwMode="auto">
            <a:xfrm>
              <a:off x="4967205" y="4035290"/>
              <a:ext cx="48876" cy="102406"/>
            </a:xfrm>
            <a:custGeom>
              <a:avLst/>
              <a:gdLst>
                <a:gd name="connsiteX0" fmla="*/ 22225 w 66675"/>
                <a:gd name="connsiteY0" fmla="*/ 139700 h 139700"/>
                <a:gd name="connsiteX1" fmla="*/ 0 w 66675"/>
                <a:gd name="connsiteY1" fmla="*/ 88900 h 139700"/>
                <a:gd name="connsiteX2" fmla="*/ 41275 w 66675"/>
                <a:gd name="connsiteY2" fmla="*/ 0 h 139700"/>
                <a:gd name="connsiteX3" fmla="*/ 66675 w 66675"/>
                <a:gd name="connsiteY3" fmla="*/ 6350 h 139700"/>
                <a:gd name="connsiteX4" fmla="*/ 47625 w 66675"/>
                <a:gd name="connsiteY4" fmla="*/ 79375 h 139700"/>
                <a:gd name="connsiteX5" fmla="*/ 22225 w 66675"/>
                <a:gd name="connsiteY5" fmla="*/ 139700 h 13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675" h="139700">
                  <a:moveTo>
                    <a:pt x="22225" y="139700"/>
                  </a:moveTo>
                  <a:lnTo>
                    <a:pt x="0" y="88900"/>
                  </a:lnTo>
                  <a:lnTo>
                    <a:pt x="41275" y="0"/>
                  </a:lnTo>
                  <a:lnTo>
                    <a:pt x="66675" y="6350"/>
                  </a:lnTo>
                  <a:lnTo>
                    <a:pt x="47625" y="79375"/>
                  </a:lnTo>
                  <a:lnTo>
                    <a:pt x="22225" y="13970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9" name="フリーフォーム 1063">
              <a:extLst>
                <a:ext uri="{FF2B5EF4-FFF2-40B4-BE49-F238E27FC236}">
                  <a16:creationId xmlns:a16="http://schemas.microsoft.com/office/drawing/2014/main" id="{913EF6DE-F373-4E3C-ADA7-242E234C21C4}"/>
                </a:ext>
              </a:extLst>
            </p:cNvPr>
            <p:cNvSpPr/>
            <p:nvPr/>
          </p:nvSpPr>
          <p:spPr bwMode="auto">
            <a:xfrm>
              <a:off x="4960223" y="4240103"/>
              <a:ext cx="76804" cy="162919"/>
            </a:xfrm>
            <a:custGeom>
              <a:avLst/>
              <a:gdLst>
                <a:gd name="connsiteX0" fmla="*/ 73025 w 104775"/>
                <a:gd name="connsiteY0" fmla="*/ 0 h 222250"/>
                <a:gd name="connsiteX1" fmla="*/ 15875 w 104775"/>
                <a:gd name="connsiteY1" fmla="*/ 0 h 222250"/>
                <a:gd name="connsiteX2" fmla="*/ 0 w 104775"/>
                <a:gd name="connsiteY2" fmla="*/ 123825 h 222250"/>
                <a:gd name="connsiteX3" fmla="*/ 22225 w 104775"/>
                <a:gd name="connsiteY3" fmla="*/ 222250 h 222250"/>
                <a:gd name="connsiteX4" fmla="*/ 38100 w 104775"/>
                <a:gd name="connsiteY4" fmla="*/ 120650 h 222250"/>
                <a:gd name="connsiteX5" fmla="*/ 104775 w 104775"/>
                <a:gd name="connsiteY5" fmla="*/ 73025 h 222250"/>
                <a:gd name="connsiteX6" fmla="*/ 73025 w 104775"/>
                <a:gd name="connsiteY6" fmla="*/ 0 h 22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75" h="222250">
                  <a:moveTo>
                    <a:pt x="73025" y="0"/>
                  </a:moveTo>
                  <a:lnTo>
                    <a:pt x="15875" y="0"/>
                  </a:lnTo>
                  <a:lnTo>
                    <a:pt x="0" y="123825"/>
                  </a:lnTo>
                  <a:lnTo>
                    <a:pt x="22225" y="222250"/>
                  </a:lnTo>
                  <a:lnTo>
                    <a:pt x="38100" y="120650"/>
                  </a:lnTo>
                  <a:lnTo>
                    <a:pt x="104775" y="73025"/>
                  </a:lnTo>
                  <a:lnTo>
                    <a:pt x="73025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0" name="フリーフォーム 1064">
              <a:extLst>
                <a:ext uri="{FF2B5EF4-FFF2-40B4-BE49-F238E27FC236}">
                  <a16:creationId xmlns:a16="http://schemas.microsoft.com/office/drawing/2014/main" id="{8E6E23BD-C073-465D-8D80-CC9553B5C49C}"/>
                </a:ext>
              </a:extLst>
            </p:cNvPr>
            <p:cNvSpPr/>
            <p:nvPr/>
          </p:nvSpPr>
          <p:spPr bwMode="auto">
            <a:xfrm>
              <a:off x="5034700" y="4358801"/>
              <a:ext cx="83787" cy="111716"/>
            </a:xfrm>
            <a:custGeom>
              <a:avLst/>
              <a:gdLst>
                <a:gd name="connsiteX0" fmla="*/ 0 w 114300"/>
                <a:gd name="connsiteY0" fmla="*/ 0 h 152400"/>
                <a:gd name="connsiteX1" fmla="*/ 79375 w 114300"/>
                <a:gd name="connsiteY1" fmla="*/ 57150 h 152400"/>
                <a:gd name="connsiteX2" fmla="*/ 114300 w 114300"/>
                <a:gd name="connsiteY2" fmla="*/ 139700 h 152400"/>
                <a:gd name="connsiteX3" fmla="*/ 73025 w 114300"/>
                <a:gd name="connsiteY3" fmla="*/ 152400 h 152400"/>
                <a:gd name="connsiteX4" fmla="*/ 60325 w 114300"/>
                <a:gd name="connsiteY4" fmla="*/ 101600 h 152400"/>
                <a:gd name="connsiteX5" fmla="*/ 28575 w 114300"/>
                <a:gd name="connsiteY5" fmla="*/ 41275 h 152400"/>
                <a:gd name="connsiteX6" fmla="*/ 0 w 114300"/>
                <a:gd name="connsiteY6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4300" h="152400">
                  <a:moveTo>
                    <a:pt x="0" y="0"/>
                  </a:moveTo>
                  <a:lnTo>
                    <a:pt x="79375" y="57150"/>
                  </a:lnTo>
                  <a:lnTo>
                    <a:pt x="114300" y="139700"/>
                  </a:lnTo>
                  <a:lnTo>
                    <a:pt x="73025" y="152400"/>
                  </a:lnTo>
                  <a:lnTo>
                    <a:pt x="60325" y="101600"/>
                  </a:lnTo>
                  <a:lnTo>
                    <a:pt x="28575" y="4127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1" name="フリーフォーム 1065">
              <a:extLst>
                <a:ext uri="{FF2B5EF4-FFF2-40B4-BE49-F238E27FC236}">
                  <a16:creationId xmlns:a16="http://schemas.microsoft.com/office/drawing/2014/main" id="{8B6F6CD4-B485-4F1F-B08C-519F263018B3}"/>
                </a:ext>
              </a:extLst>
            </p:cNvPr>
            <p:cNvSpPr/>
            <p:nvPr/>
          </p:nvSpPr>
          <p:spPr bwMode="auto">
            <a:xfrm>
              <a:off x="5002116" y="4426296"/>
              <a:ext cx="51203" cy="74477"/>
            </a:xfrm>
            <a:custGeom>
              <a:avLst/>
              <a:gdLst>
                <a:gd name="connsiteX0" fmla="*/ 0 w 69850"/>
                <a:gd name="connsiteY0" fmla="*/ 0 h 101600"/>
                <a:gd name="connsiteX1" fmla="*/ 31750 w 69850"/>
                <a:gd name="connsiteY1" fmla="*/ 101600 h 101600"/>
                <a:gd name="connsiteX2" fmla="*/ 69850 w 69850"/>
                <a:gd name="connsiteY2" fmla="*/ 79375 h 101600"/>
                <a:gd name="connsiteX3" fmla="*/ 66675 w 69850"/>
                <a:gd name="connsiteY3" fmla="*/ 31750 h 101600"/>
                <a:gd name="connsiteX4" fmla="*/ 0 w 69850"/>
                <a:gd name="connsiteY4" fmla="*/ 0 h 10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850" h="101600">
                  <a:moveTo>
                    <a:pt x="0" y="0"/>
                  </a:moveTo>
                  <a:lnTo>
                    <a:pt x="31750" y="101600"/>
                  </a:lnTo>
                  <a:lnTo>
                    <a:pt x="69850" y="79375"/>
                  </a:lnTo>
                  <a:lnTo>
                    <a:pt x="66675" y="3175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2" name="フリーフォーム 1066">
              <a:extLst>
                <a:ext uri="{FF2B5EF4-FFF2-40B4-BE49-F238E27FC236}">
                  <a16:creationId xmlns:a16="http://schemas.microsoft.com/office/drawing/2014/main" id="{61CF3177-91F4-4061-91E8-C50639160971}"/>
                </a:ext>
              </a:extLst>
            </p:cNvPr>
            <p:cNvSpPr/>
            <p:nvPr/>
          </p:nvSpPr>
          <p:spPr bwMode="auto">
            <a:xfrm>
              <a:off x="4990479" y="4496118"/>
              <a:ext cx="141972" cy="97751"/>
            </a:xfrm>
            <a:custGeom>
              <a:avLst/>
              <a:gdLst>
                <a:gd name="connsiteX0" fmla="*/ 174625 w 193675"/>
                <a:gd name="connsiteY0" fmla="*/ 0 h 133350"/>
                <a:gd name="connsiteX1" fmla="*/ 193675 w 193675"/>
                <a:gd name="connsiteY1" fmla="*/ 82550 h 133350"/>
                <a:gd name="connsiteX2" fmla="*/ 168275 w 193675"/>
                <a:gd name="connsiteY2" fmla="*/ 133350 h 133350"/>
                <a:gd name="connsiteX3" fmla="*/ 98425 w 193675"/>
                <a:gd name="connsiteY3" fmla="*/ 117475 h 133350"/>
                <a:gd name="connsiteX4" fmla="*/ 104775 w 193675"/>
                <a:gd name="connsiteY4" fmla="*/ 63500 h 133350"/>
                <a:gd name="connsiteX5" fmla="*/ 0 w 193675"/>
                <a:gd name="connsiteY5" fmla="*/ 101600 h 133350"/>
                <a:gd name="connsiteX6" fmla="*/ 76200 w 193675"/>
                <a:gd name="connsiteY6" fmla="*/ 25400 h 133350"/>
                <a:gd name="connsiteX7" fmla="*/ 123825 w 193675"/>
                <a:gd name="connsiteY7" fmla="*/ 53975 h 133350"/>
                <a:gd name="connsiteX8" fmla="*/ 174625 w 193675"/>
                <a:gd name="connsiteY8" fmla="*/ 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3675" h="133350">
                  <a:moveTo>
                    <a:pt x="174625" y="0"/>
                  </a:moveTo>
                  <a:lnTo>
                    <a:pt x="193675" y="82550"/>
                  </a:lnTo>
                  <a:lnTo>
                    <a:pt x="168275" y="133350"/>
                  </a:lnTo>
                  <a:lnTo>
                    <a:pt x="98425" y="117475"/>
                  </a:lnTo>
                  <a:lnTo>
                    <a:pt x="104775" y="63500"/>
                  </a:lnTo>
                  <a:lnTo>
                    <a:pt x="0" y="101600"/>
                  </a:lnTo>
                  <a:lnTo>
                    <a:pt x="76200" y="25400"/>
                  </a:lnTo>
                  <a:lnTo>
                    <a:pt x="123825" y="53975"/>
                  </a:lnTo>
                  <a:lnTo>
                    <a:pt x="174625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3" name="フリーフォーム 1067">
              <a:extLst>
                <a:ext uri="{FF2B5EF4-FFF2-40B4-BE49-F238E27FC236}">
                  <a16:creationId xmlns:a16="http://schemas.microsoft.com/office/drawing/2014/main" id="{C61893F5-5458-4C35-B1BA-83408E38F38D}"/>
                </a:ext>
              </a:extLst>
            </p:cNvPr>
            <p:cNvSpPr/>
            <p:nvPr/>
          </p:nvSpPr>
          <p:spPr bwMode="auto">
            <a:xfrm>
              <a:off x="4690243" y="4628781"/>
              <a:ext cx="346785" cy="279289"/>
            </a:xfrm>
            <a:custGeom>
              <a:avLst/>
              <a:gdLst>
                <a:gd name="connsiteX0" fmla="*/ 41275 w 473075"/>
                <a:gd name="connsiteY0" fmla="*/ 92075 h 381000"/>
                <a:gd name="connsiteX1" fmla="*/ 0 w 473075"/>
                <a:gd name="connsiteY1" fmla="*/ 142875 h 381000"/>
                <a:gd name="connsiteX2" fmla="*/ 53975 w 473075"/>
                <a:gd name="connsiteY2" fmla="*/ 241300 h 381000"/>
                <a:gd name="connsiteX3" fmla="*/ 60325 w 473075"/>
                <a:gd name="connsiteY3" fmla="*/ 292100 h 381000"/>
                <a:gd name="connsiteX4" fmla="*/ 203200 w 473075"/>
                <a:gd name="connsiteY4" fmla="*/ 317500 h 381000"/>
                <a:gd name="connsiteX5" fmla="*/ 282575 w 473075"/>
                <a:gd name="connsiteY5" fmla="*/ 381000 h 381000"/>
                <a:gd name="connsiteX6" fmla="*/ 466725 w 473075"/>
                <a:gd name="connsiteY6" fmla="*/ 342900 h 381000"/>
                <a:gd name="connsiteX7" fmla="*/ 473075 w 473075"/>
                <a:gd name="connsiteY7" fmla="*/ 276225 h 381000"/>
                <a:gd name="connsiteX8" fmla="*/ 444500 w 473075"/>
                <a:gd name="connsiteY8" fmla="*/ 231775 h 381000"/>
                <a:gd name="connsiteX9" fmla="*/ 377825 w 473075"/>
                <a:gd name="connsiteY9" fmla="*/ 168275 h 381000"/>
                <a:gd name="connsiteX10" fmla="*/ 346075 w 473075"/>
                <a:gd name="connsiteY10" fmla="*/ 266700 h 381000"/>
                <a:gd name="connsiteX11" fmla="*/ 285750 w 473075"/>
                <a:gd name="connsiteY11" fmla="*/ 231775 h 381000"/>
                <a:gd name="connsiteX12" fmla="*/ 250825 w 473075"/>
                <a:gd name="connsiteY12" fmla="*/ 276225 h 381000"/>
                <a:gd name="connsiteX13" fmla="*/ 231775 w 473075"/>
                <a:gd name="connsiteY13" fmla="*/ 196850 h 381000"/>
                <a:gd name="connsiteX14" fmla="*/ 301625 w 473075"/>
                <a:gd name="connsiteY14" fmla="*/ 174625 h 381000"/>
                <a:gd name="connsiteX15" fmla="*/ 323850 w 473075"/>
                <a:gd name="connsiteY15" fmla="*/ 133350 h 381000"/>
                <a:gd name="connsiteX16" fmla="*/ 298450 w 473075"/>
                <a:gd name="connsiteY16" fmla="*/ 3175 h 381000"/>
                <a:gd name="connsiteX17" fmla="*/ 254000 w 473075"/>
                <a:gd name="connsiteY17" fmla="*/ 0 h 381000"/>
                <a:gd name="connsiteX18" fmla="*/ 203200 w 473075"/>
                <a:gd name="connsiteY18" fmla="*/ 95250 h 381000"/>
                <a:gd name="connsiteX19" fmla="*/ 149225 w 473075"/>
                <a:gd name="connsiteY19" fmla="*/ 95250 h 381000"/>
                <a:gd name="connsiteX20" fmla="*/ 123825 w 473075"/>
                <a:gd name="connsiteY20" fmla="*/ 130175 h 381000"/>
                <a:gd name="connsiteX21" fmla="*/ 41275 w 473075"/>
                <a:gd name="connsiteY21" fmla="*/ 92075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73075" h="381000">
                  <a:moveTo>
                    <a:pt x="41275" y="92075"/>
                  </a:moveTo>
                  <a:lnTo>
                    <a:pt x="0" y="142875"/>
                  </a:lnTo>
                  <a:lnTo>
                    <a:pt x="53975" y="241300"/>
                  </a:lnTo>
                  <a:lnTo>
                    <a:pt x="60325" y="292100"/>
                  </a:lnTo>
                  <a:lnTo>
                    <a:pt x="203200" y="317500"/>
                  </a:lnTo>
                  <a:lnTo>
                    <a:pt x="282575" y="381000"/>
                  </a:lnTo>
                  <a:lnTo>
                    <a:pt x="466725" y="342900"/>
                  </a:lnTo>
                  <a:lnTo>
                    <a:pt x="473075" y="276225"/>
                  </a:lnTo>
                  <a:lnTo>
                    <a:pt x="444500" y="231775"/>
                  </a:lnTo>
                  <a:lnTo>
                    <a:pt x="377825" y="168275"/>
                  </a:lnTo>
                  <a:lnTo>
                    <a:pt x="346075" y="266700"/>
                  </a:lnTo>
                  <a:lnTo>
                    <a:pt x="285750" y="231775"/>
                  </a:lnTo>
                  <a:lnTo>
                    <a:pt x="250825" y="276225"/>
                  </a:lnTo>
                  <a:lnTo>
                    <a:pt x="231775" y="196850"/>
                  </a:lnTo>
                  <a:lnTo>
                    <a:pt x="301625" y="174625"/>
                  </a:lnTo>
                  <a:lnTo>
                    <a:pt x="323850" y="133350"/>
                  </a:lnTo>
                  <a:lnTo>
                    <a:pt x="298450" y="3175"/>
                  </a:lnTo>
                  <a:lnTo>
                    <a:pt x="254000" y="0"/>
                  </a:lnTo>
                  <a:lnTo>
                    <a:pt x="203200" y="95250"/>
                  </a:lnTo>
                  <a:lnTo>
                    <a:pt x="149225" y="95250"/>
                  </a:lnTo>
                  <a:lnTo>
                    <a:pt x="123825" y="130175"/>
                  </a:lnTo>
                  <a:lnTo>
                    <a:pt x="41275" y="92075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4" name="フリーフォーム 1069">
              <a:extLst>
                <a:ext uri="{FF2B5EF4-FFF2-40B4-BE49-F238E27FC236}">
                  <a16:creationId xmlns:a16="http://schemas.microsoft.com/office/drawing/2014/main" id="{E664667B-2FFF-4F62-97D3-CBEB0D84AD2F}"/>
                </a:ext>
              </a:extLst>
            </p:cNvPr>
            <p:cNvSpPr/>
            <p:nvPr/>
          </p:nvSpPr>
          <p:spPr bwMode="auto">
            <a:xfrm>
              <a:off x="4741446" y="4551976"/>
              <a:ext cx="195503" cy="172228"/>
            </a:xfrm>
            <a:custGeom>
              <a:avLst/>
              <a:gdLst>
                <a:gd name="connsiteX0" fmla="*/ 0 w 266700"/>
                <a:gd name="connsiteY0" fmla="*/ 212725 h 234950"/>
                <a:gd name="connsiteX1" fmla="*/ 60325 w 266700"/>
                <a:gd name="connsiteY1" fmla="*/ 234950 h 234950"/>
                <a:gd name="connsiteX2" fmla="*/ 66675 w 266700"/>
                <a:gd name="connsiteY2" fmla="*/ 203200 h 234950"/>
                <a:gd name="connsiteX3" fmla="*/ 142875 w 266700"/>
                <a:gd name="connsiteY3" fmla="*/ 206375 h 234950"/>
                <a:gd name="connsiteX4" fmla="*/ 184150 w 266700"/>
                <a:gd name="connsiteY4" fmla="*/ 104775 h 234950"/>
                <a:gd name="connsiteX5" fmla="*/ 225425 w 266700"/>
                <a:gd name="connsiteY5" fmla="*/ 114300 h 234950"/>
                <a:gd name="connsiteX6" fmla="*/ 266700 w 266700"/>
                <a:gd name="connsiteY6" fmla="*/ 79375 h 234950"/>
                <a:gd name="connsiteX7" fmla="*/ 215900 w 266700"/>
                <a:gd name="connsiteY7" fmla="*/ 0 h 234950"/>
                <a:gd name="connsiteX8" fmla="*/ 136525 w 266700"/>
                <a:gd name="connsiteY8" fmla="*/ 38100 h 234950"/>
                <a:gd name="connsiteX9" fmla="*/ 120650 w 266700"/>
                <a:gd name="connsiteY9" fmla="*/ 79375 h 234950"/>
                <a:gd name="connsiteX10" fmla="*/ 88900 w 266700"/>
                <a:gd name="connsiteY10" fmla="*/ 127000 h 234950"/>
                <a:gd name="connsiteX11" fmla="*/ 60325 w 266700"/>
                <a:gd name="connsiteY11" fmla="*/ 161925 h 234950"/>
                <a:gd name="connsiteX12" fmla="*/ 12700 w 266700"/>
                <a:gd name="connsiteY12" fmla="*/ 161925 h 234950"/>
                <a:gd name="connsiteX13" fmla="*/ 0 w 266700"/>
                <a:gd name="connsiteY13" fmla="*/ 212725 h 234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66700" h="234950">
                  <a:moveTo>
                    <a:pt x="0" y="212725"/>
                  </a:moveTo>
                  <a:lnTo>
                    <a:pt x="60325" y="234950"/>
                  </a:lnTo>
                  <a:lnTo>
                    <a:pt x="66675" y="203200"/>
                  </a:lnTo>
                  <a:lnTo>
                    <a:pt x="142875" y="206375"/>
                  </a:lnTo>
                  <a:lnTo>
                    <a:pt x="184150" y="104775"/>
                  </a:lnTo>
                  <a:lnTo>
                    <a:pt x="225425" y="114300"/>
                  </a:lnTo>
                  <a:lnTo>
                    <a:pt x="266700" y="79375"/>
                  </a:lnTo>
                  <a:lnTo>
                    <a:pt x="215900" y="0"/>
                  </a:lnTo>
                  <a:lnTo>
                    <a:pt x="136525" y="38100"/>
                  </a:lnTo>
                  <a:lnTo>
                    <a:pt x="120650" y="79375"/>
                  </a:lnTo>
                  <a:lnTo>
                    <a:pt x="88900" y="127000"/>
                  </a:lnTo>
                  <a:lnTo>
                    <a:pt x="60325" y="161925"/>
                  </a:lnTo>
                  <a:lnTo>
                    <a:pt x="12700" y="161925"/>
                  </a:lnTo>
                  <a:lnTo>
                    <a:pt x="0" y="212725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5" name="フリーフォーム 1071">
              <a:extLst>
                <a:ext uri="{FF2B5EF4-FFF2-40B4-BE49-F238E27FC236}">
                  <a16:creationId xmlns:a16="http://schemas.microsoft.com/office/drawing/2014/main" id="{CCB89FC8-F23D-4B24-9EFD-7872B8AB5C88}"/>
                </a:ext>
              </a:extLst>
            </p:cNvPr>
            <p:cNvSpPr/>
            <p:nvPr/>
          </p:nvSpPr>
          <p:spPr bwMode="auto">
            <a:xfrm>
              <a:off x="4476121" y="4126060"/>
              <a:ext cx="179210" cy="239723"/>
            </a:xfrm>
            <a:custGeom>
              <a:avLst/>
              <a:gdLst>
                <a:gd name="connsiteX0" fmla="*/ 66675 w 244475"/>
                <a:gd name="connsiteY0" fmla="*/ 0 h 327025"/>
                <a:gd name="connsiteX1" fmla="*/ 34925 w 244475"/>
                <a:gd name="connsiteY1" fmla="*/ 60325 h 327025"/>
                <a:gd name="connsiteX2" fmla="*/ 0 w 244475"/>
                <a:gd name="connsiteY2" fmla="*/ 88900 h 327025"/>
                <a:gd name="connsiteX3" fmla="*/ 28575 w 244475"/>
                <a:gd name="connsiteY3" fmla="*/ 193675 h 327025"/>
                <a:gd name="connsiteX4" fmla="*/ 92075 w 244475"/>
                <a:gd name="connsiteY4" fmla="*/ 168275 h 327025"/>
                <a:gd name="connsiteX5" fmla="*/ 193675 w 244475"/>
                <a:gd name="connsiteY5" fmla="*/ 276225 h 327025"/>
                <a:gd name="connsiteX6" fmla="*/ 184150 w 244475"/>
                <a:gd name="connsiteY6" fmla="*/ 327025 h 327025"/>
                <a:gd name="connsiteX7" fmla="*/ 241300 w 244475"/>
                <a:gd name="connsiteY7" fmla="*/ 301625 h 327025"/>
                <a:gd name="connsiteX8" fmla="*/ 244475 w 244475"/>
                <a:gd name="connsiteY8" fmla="*/ 263525 h 327025"/>
                <a:gd name="connsiteX9" fmla="*/ 136525 w 244475"/>
                <a:gd name="connsiteY9" fmla="*/ 142875 h 327025"/>
                <a:gd name="connsiteX10" fmla="*/ 165100 w 244475"/>
                <a:gd name="connsiteY10" fmla="*/ 79375 h 327025"/>
                <a:gd name="connsiteX11" fmla="*/ 92075 w 244475"/>
                <a:gd name="connsiteY11" fmla="*/ 53975 h 327025"/>
                <a:gd name="connsiteX12" fmla="*/ 66675 w 244475"/>
                <a:gd name="connsiteY12" fmla="*/ 0 h 327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4475" h="327025">
                  <a:moveTo>
                    <a:pt x="66675" y="0"/>
                  </a:moveTo>
                  <a:lnTo>
                    <a:pt x="34925" y="60325"/>
                  </a:lnTo>
                  <a:lnTo>
                    <a:pt x="0" y="88900"/>
                  </a:lnTo>
                  <a:lnTo>
                    <a:pt x="28575" y="193675"/>
                  </a:lnTo>
                  <a:lnTo>
                    <a:pt x="92075" y="168275"/>
                  </a:lnTo>
                  <a:lnTo>
                    <a:pt x="193675" y="276225"/>
                  </a:lnTo>
                  <a:lnTo>
                    <a:pt x="184150" y="327025"/>
                  </a:lnTo>
                  <a:lnTo>
                    <a:pt x="241300" y="301625"/>
                  </a:lnTo>
                  <a:lnTo>
                    <a:pt x="244475" y="263525"/>
                  </a:lnTo>
                  <a:lnTo>
                    <a:pt x="136525" y="142875"/>
                  </a:lnTo>
                  <a:lnTo>
                    <a:pt x="165100" y="79375"/>
                  </a:lnTo>
                  <a:lnTo>
                    <a:pt x="92075" y="53975"/>
                  </a:lnTo>
                  <a:lnTo>
                    <a:pt x="66675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6" name="フリーフォーム 1072">
              <a:extLst>
                <a:ext uri="{FF2B5EF4-FFF2-40B4-BE49-F238E27FC236}">
                  <a16:creationId xmlns:a16="http://schemas.microsoft.com/office/drawing/2014/main" id="{7980C3C8-97EB-4F05-9F0C-B5D3A3E9F911}"/>
                </a:ext>
              </a:extLst>
            </p:cNvPr>
            <p:cNvSpPr/>
            <p:nvPr/>
          </p:nvSpPr>
          <p:spPr bwMode="auto">
            <a:xfrm>
              <a:off x="4518014" y="4093476"/>
              <a:ext cx="186193" cy="430571"/>
            </a:xfrm>
            <a:custGeom>
              <a:avLst/>
              <a:gdLst>
                <a:gd name="connsiteX0" fmla="*/ 0 w 254000"/>
                <a:gd name="connsiteY0" fmla="*/ 38100 h 587375"/>
                <a:gd name="connsiteX1" fmla="*/ 76200 w 254000"/>
                <a:gd name="connsiteY1" fmla="*/ 31750 h 587375"/>
                <a:gd name="connsiteX2" fmla="*/ 136525 w 254000"/>
                <a:gd name="connsiteY2" fmla="*/ 0 h 587375"/>
                <a:gd name="connsiteX3" fmla="*/ 219075 w 254000"/>
                <a:gd name="connsiteY3" fmla="*/ 76200 h 587375"/>
                <a:gd name="connsiteX4" fmla="*/ 149225 w 254000"/>
                <a:gd name="connsiteY4" fmla="*/ 165100 h 587375"/>
                <a:gd name="connsiteX5" fmla="*/ 254000 w 254000"/>
                <a:gd name="connsiteY5" fmla="*/ 346075 h 587375"/>
                <a:gd name="connsiteX6" fmla="*/ 254000 w 254000"/>
                <a:gd name="connsiteY6" fmla="*/ 466725 h 587375"/>
                <a:gd name="connsiteX7" fmla="*/ 104775 w 254000"/>
                <a:gd name="connsiteY7" fmla="*/ 587375 h 587375"/>
                <a:gd name="connsiteX8" fmla="*/ 95250 w 254000"/>
                <a:gd name="connsiteY8" fmla="*/ 514350 h 587375"/>
                <a:gd name="connsiteX9" fmla="*/ 193675 w 254000"/>
                <a:gd name="connsiteY9" fmla="*/ 441325 h 587375"/>
                <a:gd name="connsiteX10" fmla="*/ 190500 w 254000"/>
                <a:gd name="connsiteY10" fmla="*/ 349250 h 587375"/>
                <a:gd name="connsiteX11" fmla="*/ 190500 w 254000"/>
                <a:gd name="connsiteY11" fmla="*/ 307975 h 587375"/>
                <a:gd name="connsiteX12" fmla="*/ 82550 w 254000"/>
                <a:gd name="connsiteY12" fmla="*/ 190500 h 587375"/>
                <a:gd name="connsiteX13" fmla="*/ 104775 w 254000"/>
                <a:gd name="connsiteY13" fmla="*/ 127000 h 587375"/>
                <a:gd name="connsiteX14" fmla="*/ 41275 w 254000"/>
                <a:gd name="connsiteY14" fmla="*/ 101600 h 587375"/>
                <a:gd name="connsiteX15" fmla="*/ 0 w 254000"/>
                <a:gd name="connsiteY15" fmla="*/ 38100 h 587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54000" h="587375">
                  <a:moveTo>
                    <a:pt x="0" y="38100"/>
                  </a:moveTo>
                  <a:lnTo>
                    <a:pt x="76200" y="31750"/>
                  </a:lnTo>
                  <a:lnTo>
                    <a:pt x="136525" y="0"/>
                  </a:lnTo>
                  <a:lnTo>
                    <a:pt x="219075" y="76200"/>
                  </a:lnTo>
                  <a:lnTo>
                    <a:pt x="149225" y="165100"/>
                  </a:lnTo>
                  <a:lnTo>
                    <a:pt x="254000" y="346075"/>
                  </a:lnTo>
                  <a:lnTo>
                    <a:pt x="254000" y="466725"/>
                  </a:lnTo>
                  <a:lnTo>
                    <a:pt x="104775" y="587375"/>
                  </a:lnTo>
                  <a:lnTo>
                    <a:pt x="95250" y="514350"/>
                  </a:lnTo>
                  <a:lnTo>
                    <a:pt x="193675" y="441325"/>
                  </a:lnTo>
                  <a:lnTo>
                    <a:pt x="190500" y="349250"/>
                  </a:lnTo>
                  <a:lnTo>
                    <a:pt x="190500" y="307975"/>
                  </a:lnTo>
                  <a:lnTo>
                    <a:pt x="82550" y="190500"/>
                  </a:lnTo>
                  <a:lnTo>
                    <a:pt x="104775" y="127000"/>
                  </a:lnTo>
                  <a:lnTo>
                    <a:pt x="41275" y="101600"/>
                  </a:lnTo>
                  <a:lnTo>
                    <a:pt x="0" y="3810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7" name="フリーフォーム 1073">
              <a:extLst>
                <a:ext uri="{FF2B5EF4-FFF2-40B4-BE49-F238E27FC236}">
                  <a16:creationId xmlns:a16="http://schemas.microsoft.com/office/drawing/2014/main" id="{06565078-BAE3-40B3-AC2A-03653C60DDB3}"/>
                </a:ext>
              </a:extLst>
            </p:cNvPr>
            <p:cNvSpPr/>
            <p:nvPr/>
          </p:nvSpPr>
          <p:spPr bwMode="auto">
            <a:xfrm>
              <a:off x="4529651" y="4333199"/>
              <a:ext cx="137317" cy="132662"/>
            </a:xfrm>
            <a:custGeom>
              <a:avLst/>
              <a:gdLst>
                <a:gd name="connsiteX0" fmla="*/ 0 w 187325"/>
                <a:gd name="connsiteY0" fmla="*/ 120650 h 180975"/>
                <a:gd name="connsiteX1" fmla="*/ 73025 w 187325"/>
                <a:gd name="connsiteY1" fmla="*/ 180975 h 180975"/>
                <a:gd name="connsiteX2" fmla="*/ 180975 w 187325"/>
                <a:gd name="connsiteY2" fmla="*/ 117475 h 180975"/>
                <a:gd name="connsiteX3" fmla="*/ 187325 w 187325"/>
                <a:gd name="connsiteY3" fmla="*/ 19050 h 180975"/>
                <a:gd name="connsiteX4" fmla="*/ 107950 w 187325"/>
                <a:gd name="connsiteY4" fmla="*/ 50800 h 180975"/>
                <a:gd name="connsiteX5" fmla="*/ 111125 w 187325"/>
                <a:gd name="connsiteY5" fmla="*/ 0 h 180975"/>
                <a:gd name="connsiteX6" fmla="*/ 82550 w 187325"/>
                <a:gd name="connsiteY6" fmla="*/ 44450 h 180975"/>
                <a:gd name="connsiteX7" fmla="*/ 19050 w 187325"/>
                <a:gd name="connsiteY7" fmla="*/ 31750 h 180975"/>
                <a:gd name="connsiteX8" fmla="*/ 0 w 187325"/>
                <a:gd name="connsiteY8" fmla="*/ 120650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7325" h="180975">
                  <a:moveTo>
                    <a:pt x="0" y="120650"/>
                  </a:moveTo>
                  <a:lnTo>
                    <a:pt x="73025" y="180975"/>
                  </a:lnTo>
                  <a:lnTo>
                    <a:pt x="180975" y="117475"/>
                  </a:lnTo>
                  <a:lnTo>
                    <a:pt x="187325" y="19050"/>
                  </a:lnTo>
                  <a:lnTo>
                    <a:pt x="107950" y="50800"/>
                  </a:lnTo>
                  <a:lnTo>
                    <a:pt x="111125" y="0"/>
                  </a:lnTo>
                  <a:lnTo>
                    <a:pt x="82550" y="44450"/>
                  </a:lnTo>
                  <a:lnTo>
                    <a:pt x="19050" y="31750"/>
                  </a:lnTo>
                  <a:lnTo>
                    <a:pt x="0" y="12065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8" name="フリーフォーム 1074">
              <a:extLst>
                <a:ext uri="{FF2B5EF4-FFF2-40B4-BE49-F238E27FC236}">
                  <a16:creationId xmlns:a16="http://schemas.microsoft.com/office/drawing/2014/main" id="{6906B8AC-5100-4E92-BA31-9EF8466D3CF6}"/>
                </a:ext>
              </a:extLst>
            </p:cNvPr>
            <p:cNvSpPr/>
            <p:nvPr/>
          </p:nvSpPr>
          <p:spPr bwMode="auto">
            <a:xfrm>
              <a:off x="3824446" y="3039158"/>
              <a:ext cx="1512818" cy="1149742"/>
            </a:xfrm>
            <a:custGeom>
              <a:avLst/>
              <a:gdLst>
                <a:gd name="connsiteX0" fmla="*/ 1603375 w 2063750"/>
                <a:gd name="connsiteY0" fmla="*/ 768350 h 1568450"/>
                <a:gd name="connsiteX1" fmla="*/ 1704975 w 2063750"/>
                <a:gd name="connsiteY1" fmla="*/ 739775 h 1568450"/>
                <a:gd name="connsiteX2" fmla="*/ 1768475 w 2063750"/>
                <a:gd name="connsiteY2" fmla="*/ 660400 h 1568450"/>
                <a:gd name="connsiteX3" fmla="*/ 1828800 w 2063750"/>
                <a:gd name="connsiteY3" fmla="*/ 657225 h 1568450"/>
                <a:gd name="connsiteX4" fmla="*/ 1828800 w 2063750"/>
                <a:gd name="connsiteY4" fmla="*/ 619125 h 1568450"/>
                <a:gd name="connsiteX5" fmla="*/ 1930400 w 2063750"/>
                <a:gd name="connsiteY5" fmla="*/ 593725 h 1568450"/>
                <a:gd name="connsiteX6" fmla="*/ 1943100 w 2063750"/>
                <a:gd name="connsiteY6" fmla="*/ 479425 h 1568450"/>
                <a:gd name="connsiteX7" fmla="*/ 2038350 w 2063750"/>
                <a:gd name="connsiteY7" fmla="*/ 450850 h 1568450"/>
                <a:gd name="connsiteX8" fmla="*/ 2063750 w 2063750"/>
                <a:gd name="connsiteY8" fmla="*/ 282575 h 1568450"/>
                <a:gd name="connsiteX9" fmla="*/ 1943100 w 2063750"/>
                <a:gd name="connsiteY9" fmla="*/ 330200 h 1568450"/>
                <a:gd name="connsiteX10" fmla="*/ 1844675 w 2063750"/>
                <a:gd name="connsiteY10" fmla="*/ 228600 h 1568450"/>
                <a:gd name="connsiteX11" fmla="*/ 1736725 w 2063750"/>
                <a:gd name="connsiteY11" fmla="*/ 25400 h 1568450"/>
                <a:gd name="connsiteX12" fmla="*/ 1622425 w 2063750"/>
                <a:gd name="connsiteY12" fmla="*/ 0 h 1568450"/>
                <a:gd name="connsiteX13" fmla="*/ 1549400 w 2063750"/>
                <a:gd name="connsiteY13" fmla="*/ 57150 h 1568450"/>
                <a:gd name="connsiteX14" fmla="*/ 1568450 w 2063750"/>
                <a:gd name="connsiteY14" fmla="*/ 114300 h 1568450"/>
                <a:gd name="connsiteX15" fmla="*/ 1530350 w 2063750"/>
                <a:gd name="connsiteY15" fmla="*/ 215900 h 1568450"/>
                <a:gd name="connsiteX16" fmla="*/ 1454150 w 2063750"/>
                <a:gd name="connsiteY16" fmla="*/ 209550 h 1568450"/>
                <a:gd name="connsiteX17" fmla="*/ 1409700 w 2063750"/>
                <a:gd name="connsiteY17" fmla="*/ 333375 h 1568450"/>
                <a:gd name="connsiteX18" fmla="*/ 1447800 w 2063750"/>
                <a:gd name="connsiteY18" fmla="*/ 339725 h 1568450"/>
                <a:gd name="connsiteX19" fmla="*/ 1498600 w 2063750"/>
                <a:gd name="connsiteY19" fmla="*/ 311150 h 1568450"/>
                <a:gd name="connsiteX20" fmla="*/ 1568450 w 2063750"/>
                <a:gd name="connsiteY20" fmla="*/ 393700 h 1568450"/>
                <a:gd name="connsiteX21" fmla="*/ 1479550 w 2063750"/>
                <a:gd name="connsiteY21" fmla="*/ 393700 h 1568450"/>
                <a:gd name="connsiteX22" fmla="*/ 1343025 w 2063750"/>
                <a:gd name="connsiteY22" fmla="*/ 495300 h 1568450"/>
                <a:gd name="connsiteX23" fmla="*/ 1282700 w 2063750"/>
                <a:gd name="connsiteY23" fmla="*/ 479425 h 1568450"/>
                <a:gd name="connsiteX24" fmla="*/ 1273175 w 2063750"/>
                <a:gd name="connsiteY24" fmla="*/ 517525 h 1568450"/>
                <a:gd name="connsiteX25" fmla="*/ 1295400 w 2063750"/>
                <a:gd name="connsiteY25" fmla="*/ 539750 h 1568450"/>
                <a:gd name="connsiteX26" fmla="*/ 1222375 w 2063750"/>
                <a:gd name="connsiteY26" fmla="*/ 615950 h 1568450"/>
                <a:gd name="connsiteX27" fmla="*/ 1155700 w 2063750"/>
                <a:gd name="connsiteY27" fmla="*/ 600075 h 1568450"/>
                <a:gd name="connsiteX28" fmla="*/ 1025525 w 2063750"/>
                <a:gd name="connsiteY28" fmla="*/ 663575 h 1568450"/>
                <a:gd name="connsiteX29" fmla="*/ 904875 w 2063750"/>
                <a:gd name="connsiteY29" fmla="*/ 577850 h 1568450"/>
                <a:gd name="connsiteX30" fmla="*/ 765175 w 2063750"/>
                <a:gd name="connsiteY30" fmla="*/ 606425 h 1568450"/>
                <a:gd name="connsiteX31" fmla="*/ 733425 w 2063750"/>
                <a:gd name="connsiteY31" fmla="*/ 511175 h 1568450"/>
                <a:gd name="connsiteX32" fmla="*/ 587375 w 2063750"/>
                <a:gd name="connsiteY32" fmla="*/ 476250 h 1568450"/>
                <a:gd name="connsiteX33" fmla="*/ 571500 w 2063750"/>
                <a:gd name="connsiteY33" fmla="*/ 377825 h 1568450"/>
                <a:gd name="connsiteX34" fmla="*/ 460375 w 2063750"/>
                <a:gd name="connsiteY34" fmla="*/ 269875 h 1568450"/>
                <a:gd name="connsiteX35" fmla="*/ 409575 w 2063750"/>
                <a:gd name="connsiteY35" fmla="*/ 304800 h 1568450"/>
                <a:gd name="connsiteX36" fmla="*/ 396875 w 2063750"/>
                <a:gd name="connsiteY36" fmla="*/ 390525 h 1568450"/>
                <a:gd name="connsiteX37" fmla="*/ 314325 w 2063750"/>
                <a:gd name="connsiteY37" fmla="*/ 365125 h 1568450"/>
                <a:gd name="connsiteX38" fmla="*/ 304800 w 2063750"/>
                <a:gd name="connsiteY38" fmla="*/ 457200 h 1568450"/>
                <a:gd name="connsiteX39" fmla="*/ 219075 w 2063750"/>
                <a:gd name="connsiteY39" fmla="*/ 463550 h 1568450"/>
                <a:gd name="connsiteX40" fmla="*/ 225425 w 2063750"/>
                <a:gd name="connsiteY40" fmla="*/ 609600 h 1568450"/>
                <a:gd name="connsiteX41" fmla="*/ 168275 w 2063750"/>
                <a:gd name="connsiteY41" fmla="*/ 666750 h 1568450"/>
                <a:gd name="connsiteX42" fmla="*/ 53975 w 2063750"/>
                <a:gd name="connsiteY42" fmla="*/ 717550 h 1568450"/>
                <a:gd name="connsiteX43" fmla="*/ 0 w 2063750"/>
                <a:gd name="connsiteY43" fmla="*/ 762000 h 1568450"/>
                <a:gd name="connsiteX44" fmla="*/ 31750 w 2063750"/>
                <a:gd name="connsiteY44" fmla="*/ 866775 h 1568450"/>
                <a:gd name="connsiteX45" fmla="*/ 111125 w 2063750"/>
                <a:gd name="connsiteY45" fmla="*/ 936625 h 1568450"/>
                <a:gd name="connsiteX46" fmla="*/ 174625 w 2063750"/>
                <a:gd name="connsiteY46" fmla="*/ 939800 h 1568450"/>
                <a:gd name="connsiteX47" fmla="*/ 161925 w 2063750"/>
                <a:gd name="connsiteY47" fmla="*/ 1073150 h 1568450"/>
                <a:gd name="connsiteX48" fmla="*/ 244475 w 2063750"/>
                <a:gd name="connsiteY48" fmla="*/ 1171575 h 1568450"/>
                <a:gd name="connsiteX49" fmla="*/ 295275 w 2063750"/>
                <a:gd name="connsiteY49" fmla="*/ 1149350 h 1568450"/>
                <a:gd name="connsiteX50" fmla="*/ 415925 w 2063750"/>
                <a:gd name="connsiteY50" fmla="*/ 1273175 h 1568450"/>
                <a:gd name="connsiteX51" fmla="*/ 590550 w 2063750"/>
                <a:gd name="connsiteY51" fmla="*/ 1263650 h 1568450"/>
                <a:gd name="connsiteX52" fmla="*/ 609600 w 2063750"/>
                <a:gd name="connsiteY52" fmla="*/ 1295400 h 1568450"/>
                <a:gd name="connsiteX53" fmla="*/ 492125 w 2063750"/>
                <a:gd name="connsiteY53" fmla="*/ 1327150 h 1568450"/>
                <a:gd name="connsiteX54" fmla="*/ 603250 w 2063750"/>
                <a:gd name="connsiteY54" fmla="*/ 1377950 h 1568450"/>
                <a:gd name="connsiteX55" fmla="*/ 577850 w 2063750"/>
                <a:gd name="connsiteY55" fmla="*/ 1431925 h 1568450"/>
                <a:gd name="connsiteX56" fmla="*/ 600075 w 2063750"/>
                <a:gd name="connsiteY56" fmla="*/ 1463675 h 1568450"/>
                <a:gd name="connsiteX57" fmla="*/ 619125 w 2063750"/>
                <a:gd name="connsiteY57" fmla="*/ 1438275 h 1568450"/>
                <a:gd name="connsiteX58" fmla="*/ 644525 w 2063750"/>
                <a:gd name="connsiteY58" fmla="*/ 1524000 h 1568450"/>
                <a:gd name="connsiteX59" fmla="*/ 669925 w 2063750"/>
                <a:gd name="connsiteY59" fmla="*/ 1425575 h 1568450"/>
                <a:gd name="connsiteX60" fmla="*/ 708025 w 2063750"/>
                <a:gd name="connsiteY60" fmla="*/ 1412875 h 1568450"/>
                <a:gd name="connsiteX61" fmla="*/ 714375 w 2063750"/>
                <a:gd name="connsiteY61" fmla="*/ 1311275 h 1568450"/>
                <a:gd name="connsiteX62" fmla="*/ 762000 w 2063750"/>
                <a:gd name="connsiteY62" fmla="*/ 1282700 h 1568450"/>
                <a:gd name="connsiteX63" fmla="*/ 768350 w 2063750"/>
                <a:gd name="connsiteY63" fmla="*/ 1247775 h 1568450"/>
                <a:gd name="connsiteX64" fmla="*/ 793750 w 2063750"/>
                <a:gd name="connsiteY64" fmla="*/ 1241425 h 1568450"/>
                <a:gd name="connsiteX65" fmla="*/ 847725 w 2063750"/>
                <a:gd name="connsiteY65" fmla="*/ 1308100 h 1568450"/>
                <a:gd name="connsiteX66" fmla="*/ 800100 w 2063750"/>
                <a:gd name="connsiteY66" fmla="*/ 1371600 h 1568450"/>
                <a:gd name="connsiteX67" fmla="*/ 800100 w 2063750"/>
                <a:gd name="connsiteY67" fmla="*/ 1409700 h 1568450"/>
                <a:gd name="connsiteX68" fmla="*/ 850900 w 2063750"/>
                <a:gd name="connsiteY68" fmla="*/ 1422400 h 1568450"/>
                <a:gd name="connsiteX69" fmla="*/ 908050 w 2063750"/>
                <a:gd name="connsiteY69" fmla="*/ 1539875 h 1568450"/>
                <a:gd name="connsiteX70" fmla="*/ 952500 w 2063750"/>
                <a:gd name="connsiteY70" fmla="*/ 1501775 h 1568450"/>
                <a:gd name="connsiteX71" fmla="*/ 949325 w 2063750"/>
                <a:gd name="connsiteY71" fmla="*/ 1476375 h 1568450"/>
                <a:gd name="connsiteX72" fmla="*/ 1022350 w 2063750"/>
                <a:gd name="connsiteY72" fmla="*/ 1473200 h 1568450"/>
                <a:gd name="connsiteX73" fmla="*/ 1079500 w 2063750"/>
                <a:gd name="connsiteY73" fmla="*/ 1438275 h 1568450"/>
                <a:gd name="connsiteX74" fmla="*/ 1155700 w 2063750"/>
                <a:gd name="connsiteY74" fmla="*/ 1517650 h 1568450"/>
                <a:gd name="connsiteX75" fmla="*/ 1212850 w 2063750"/>
                <a:gd name="connsiteY75" fmla="*/ 1524000 h 1568450"/>
                <a:gd name="connsiteX76" fmla="*/ 1212850 w 2063750"/>
                <a:gd name="connsiteY76" fmla="*/ 1568450 h 1568450"/>
                <a:gd name="connsiteX77" fmla="*/ 1257300 w 2063750"/>
                <a:gd name="connsiteY77" fmla="*/ 1527175 h 1568450"/>
                <a:gd name="connsiteX78" fmla="*/ 1450975 w 2063750"/>
                <a:gd name="connsiteY78" fmla="*/ 1463675 h 1568450"/>
                <a:gd name="connsiteX79" fmla="*/ 1574800 w 2063750"/>
                <a:gd name="connsiteY79" fmla="*/ 1304925 h 1568450"/>
                <a:gd name="connsiteX80" fmla="*/ 1647825 w 2063750"/>
                <a:gd name="connsiteY80" fmla="*/ 1174750 h 1568450"/>
                <a:gd name="connsiteX81" fmla="*/ 1603375 w 2063750"/>
                <a:gd name="connsiteY81" fmla="*/ 1158875 h 1568450"/>
                <a:gd name="connsiteX82" fmla="*/ 1628775 w 2063750"/>
                <a:gd name="connsiteY82" fmla="*/ 1082675 h 1568450"/>
                <a:gd name="connsiteX83" fmla="*/ 1530350 w 2063750"/>
                <a:gd name="connsiteY83" fmla="*/ 946150 h 1568450"/>
                <a:gd name="connsiteX84" fmla="*/ 1663700 w 2063750"/>
                <a:gd name="connsiteY84" fmla="*/ 857250 h 1568450"/>
                <a:gd name="connsiteX85" fmla="*/ 1577975 w 2063750"/>
                <a:gd name="connsiteY85" fmla="*/ 835025 h 1568450"/>
                <a:gd name="connsiteX86" fmla="*/ 1533525 w 2063750"/>
                <a:gd name="connsiteY86" fmla="*/ 889000 h 1568450"/>
                <a:gd name="connsiteX87" fmla="*/ 1520825 w 2063750"/>
                <a:gd name="connsiteY87" fmla="*/ 819150 h 1568450"/>
                <a:gd name="connsiteX88" fmla="*/ 1473200 w 2063750"/>
                <a:gd name="connsiteY88" fmla="*/ 793750 h 1568450"/>
                <a:gd name="connsiteX89" fmla="*/ 1498600 w 2063750"/>
                <a:gd name="connsiteY89" fmla="*/ 755650 h 1568450"/>
                <a:gd name="connsiteX90" fmla="*/ 1533525 w 2063750"/>
                <a:gd name="connsiteY90" fmla="*/ 762000 h 1568450"/>
                <a:gd name="connsiteX91" fmla="*/ 1609725 w 2063750"/>
                <a:gd name="connsiteY91" fmla="*/ 679450 h 1568450"/>
                <a:gd name="connsiteX92" fmla="*/ 1635125 w 2063750"/>
                <a:gd name="connsiteY92" fmla="*/ 692150 h 1568450"/>
                <a:gd name="connsiteX93" fmla="*/ 1603375 w 2063750"/>
                <a:gd name="connsiteY93" fmla="*/ 768350 h 1568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</a:cxnLst>
              <a:rect l="l" t="t" r="r" b="b"/>
              <a:pathLst>
                <a:path w="2063750" h="1568450">
                  <a:moveTo>
                    <a:pt x="1603375" y="768350"/>
                  </a:moveTo>
                  <a:lnTo>
                    <a:pt x="1704975" y="739775"/>
                  </a:lnTo>
                  <a:lnTo>
                    <a:pt x="1768475" y="660400"/>
                  </a:lnTo>
                  <a:lnTo>
                    <a:pt x="1828800" y="657225"/>
                  </a:lnTo>
                  <a:lnTo>
                    <a:pt x="1828800" y="619125"/>
                  </a:lnTo>
                  <a:lnTo>
                    <a:pt x="1930400" y="593725"/>
                  </a:lnTo>
                  <a:lnTo>
                    <a:pt x="1943100" y="479425"/>
                  </a:lnTo>
                  <a:lnTo>
                    <a:pt x="2038350" y="450850"/>
                  </a:lnTo>
                  <a:lnTo>
                    <a:pt x="2063750" y="282575"/>
                  </a:lnTo>
                  <a:lnTo>
                    <a:pt x="1943100" y="330200"/>
                  </a:lnTo>
                  <a:lnTo>
                    <a:pt x="1844675" y="228600"/>
                  </a:lnTo>
                  <a:lnTo>
                    <a:pt x="1736725" y="25400"/>
                  </a:lnTo>
                  <a:lnTo>
                    <a:pt x="1622425" y="0"/>
                  </a:lnTo>
                  <a:lnTo>
                    <a:pt x="1549400" y="57150"/>
                  </a:lnTo>
                  <a:lnTo>
                    <a:pt x="1568450" y="114300"/>
                  </a:lnTo>
                  <a:lnTo>
                    <a:pt x="1530350" y="215900"/>
                  </a:lnTo>
                  <a:lnTo>
                    <a:pt x="1454150" y="209550"/>
                  </a:lnTo>
                  <a:lnTo>
                    <a:pt x="1409700" y="333375"/>
                  </a:lnTo>
                  <a:lnTo>
                    <a:pt x="1447800" y="339725"/>
                  </a:lnTo>
                  <a:lnTo>
                    <a:pt x="1498600" y="311150"/>
                  </a:lnTo>
                  <a:lnTo>
                    <a:pt x="1568450" y="393700"/>
                  </a:lnTo>
                  <a:lnTo>
                    <a:pt x="1479550" y="393700"/>
                  </a:lnTo>
                  <a:lnTo>
                    <a:pt x="1343025" y="495300"/>
                  </a:lnTo>
                  <a:lnTo>
                    <a:pt x="1282700" y="479425"/>
                  </a:lnTo>
                  <a:lnTo>
                    <a:pt x="1273175" y="517525"/>
                  </a:lnTo>
                  <a:lnTo>
                    <a:pt x="1295400" y="539750"/>
                  </a:lnTo>
                  <a:lnTo>
                    <a:pt x="1222375" y="615950"/>
                  </a:lnTo>
                  <a:lnTo>
                    <a:pt x="1155700" y="600075"/>
                  </a:lnTo>
                  <a:lnTo>
                    <a:pt x="1025525" y="663575"/>
                  </a:lnTo>
                  <a:lnTo>
                    <a:pt x="904875" y="577850"/>
                  </a:lnTo>
                  <a:lnTo>
                    <a:pt x="765175" y="606425"/>
                  </a:lnTo>
                  <a:lnTo>
                    <a:pt x="733425" y="511175"/>
                  </a:lnTo>
                  <a:lnTo>
                    <a:pt x="587375" y="476250"/>
                  </a:lnTo>
                  <a:lnTo>
                    <a:pt x="571500" y="377825"/>
                  </a:lnTo>
                  <a:lnTo>
                    <a:pt x="460375" y="269875"/>
                  </a:lnTo>
                  <a:lnTo>
                    <a:pt x="409575" y="304800"/>
                  </a:lnTo>
                  <a:lnTo>
                    <a:pt x="396875" y="390525"/>
                  </a:lnTo>
                  <a:lnTo>
                    <a:pt x="314325" y="365125"/>
                  </a:lnTo>
                  <a:lnTo>
                    <a:pt x="304800" y="457200"/>
                  </a:lnTo>
                  <a:lnTo>
                    <a:pt x="219075" y="463550"/>
                  </a:lnTo>
                  <a:lnTo>
                    <a:pt x="225425" y="609600"/>
                  </a:lnTo>
                  <a:lnTo>
                    <a:pt x="168275" y="666750"/>
                  </a:lnTo>
                  <a:lnTo>
                    <a:pt x="53975" y="717550"/>
                  </a:lnTo>
                  <a:lnTo>
                    <a:pt x="0" y="762000"/>
                  </a:lnTo>
                  <a:lnTo>
                    <a:pt x="31750" y="866775"/>
                  </a:lnTo>
                  <a:lnTo>
                    <a:pt x="111125" y="936625"/>
                  </a:lnTo>
                  <a:lnTo>
                    <a:pt x="174625" y="939800"/>
                  </a:lnTo>
                  <a:lnTo>
                    <a:pt x="161925" y="1073150"/>
                  </a:lnTo>
                  <a:lnTo>
                    <a:pt x="244475" y="1171575"/>
                  </a:lnTo>
                  <a:lnTo>
                    <a:pt x="295275" y="1149350"/>
                  </a:lnTo>
                  <a:lnTo>
                    <a:pt x="415925" y="1273175"/>
                  </a:lnTo>
                  <a:lnTo>
                    <a:pt x="590550" y="1263650"/>
                  </a:lnTo>
                  <a:lnTo>
                    <a:pt x="609600" y="1295400"/>
                  </a:lnTo>
                  <a:lnTo>
                    <a:pt x="492125" y="1327150"/>
                  </a:lnTo>
                  <a:lnTo>
                    <a:pt x="603250" y="1377950"/>
                  </a:lnTo>
                  <a:lnTo>
                    <a:pt x="577850" y="1431925"/>
                  </a:lnTo>
                  <a:lnTo>
                    <a:pt x="600075" y="1463675"/>
                  </a:lnTo>
                  <a:lnTo>
                    <a:pt x="619125" y="1438275"/>
                  </a:lnTo>
                  <a:lnTo>
                    <a:pt x="644525" y="1524000"/>
                  </a:lnTo>
                  <a:lnTo>
                    <a:pt x="669925" y="1425575"/>
                  </a:lnTo>
                  <a:lnTo>
                    <a:pt x="708025" y="1412875"/>
                  </a:lnTo>
                  <a:lnTo>
                    <a:pt x="714375" y="1311275"/>
                  </a:lnTo>
                  <a:lnTo>
                    <a:pt x="762000" y="1282700"/>
                  </a:lnTo>
                  <a:lnTo>
                    <a:pt x="768350" y="1247775"/>
                  </a:lnTo>
                  <a:lnTo>
                    <a:pt x="793750" y="1241425"/>
                  </a:lnTo>
                  <a:lnTo>
                    <a:pt x="847725" y="1308100"/>
                  </a:lnTo>
                  <a:lnTo>
                    <a:pt x="800100" y="1371600"/>
                  </a:lnTo>
                  <a:lnTo>
                    <a:pt x="800100" y="1409700"/>
                  </a:lnTo>
                  <a:lnTo>
                    <a:pt x="850900" y="1422400"/>
                  </a:lnTo>
                  <a:lnTo>
                    <a:pt x="908050" y="1539875"/>
                  </a:lnTo>
                  <a:lnTo>
                    <a:pt x="952500" y="1501775"/>
                  </a:lnTo>
                  <a:lnTo>
                    <a:pt x="949325" y="1476375"/>
                  </a:lnTo>
                  <a:lnTo>
                    <a:pt x="1022350" y="1473200"/>
                  </a:lnTo>
                  <a:lnTo>
                    <a:pt x="1079500" y="1438275"/>
                  </a:lnTo>
                  <a:lnTo>
                    <a:pt x="1155700" y="1517650"/>
                  </a:lnTo>
                  <a:lnTo>
                    <a:pt x="1212850" y="1524000"/>
                  </a:lnTo>
                  <a:lnTo>
                    <a:pt x="1212850" y="1568450"/>
                  </a:lnTo>
                  <a:lnTo>
                    <a:pt x="1257300" y="1527175"/>
                  </a:lnTo>
                  <a:lnTo>
                    <a:pt x="1450975" y="1463675"/>
                  </a:lnTo>
                  <a:lnTo>
                    <a:pt x="1574800" y="1304925"/>
                  </a:lnTo>
                  <a:lnTo>
                    <a:pt x="1647825" y="1174750"/>
                  </a:lnTo>
                  <a:lnTo>
                    <a:pt x="1603375" y="1158875"/>
                  </a:lnTo>
                  <a:lnTo>
                    <a:pt x="1628775" y="1082675"/>
                  </a:lnTo>
                  <a:lnTo>
                    <a:pt x="1530350" y="946150"/>
                  </a:lnTo>
                  <a:lnTo>
                    <a:pt x="1663700" y="857250"/>
                  </a:lnTo>
                  <a:lnTo>
                    <a:pt x="1577975" y="835025"/>
                  </a:lnTo>
                  <a:lnTo>
                    <a:pt x="1533525" y="889000"/>
                  </a:lnTo>
                  <a:lnTo>
                    <a:pt x="1520825" y="819150"/>
                  </a:lnTo>
                  <a:lnTo>
                    <a:pt x="1473200" y="793750"/>
                  </a:lnTo>
                  <a:lnTo>
                    <a:pt x="1498600" y="755650"/>
                  </a:lnTo>
                  <a:lnTo>
                    <a:pt x="1533525" y="762000"/>
                  </a:lnTo>
                  <a:lnTo>
                    <a:pt x="1609725" y="679450"/>
                  </a:lnTo>
                  <a:lnTo>
                    <a:pt x="1635125" y="692150"/>
                  </a:lnTo>
                  <a:lnTo>
                    <a:pt x="1603375" y="76835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9" name="フリーフォーム 1075">
              <a:extLst>
                <a:ext uri="{FF2B5EF4-FFF2-40B4-BE49-F238E27FC236}">
                  <a16:creationId xmlns:a16="http://schemas.microsoft.com/office/drawing/2014/main" id="{CA3DA35D-EB30-4294-B987-73DF6FC2A1DB}"/>
                </a:ext>
              </a:extLst>
            </p:cNvPr>
            <p:cNvSpPr/>
            <p:nvPr/>
          </p:nvSpPr>
          <p:spPr bwMode="auto">
            <a:xfrm>
              <a:off x="2567643" y="2741249"/>
              <a:ext cx="130335" cy="121025"/>
            </a:xfrm>
            <a:custGeom>
              <a:avLst/>
              <a:gdLst>
                <a:gd name="connsiteX0" fmla="*/ 177800 w 177800"/>
                <a:gd name="connsiteY0" fmla="*/ 12700 h 165100"/>
                <a:gd name="connsiteX1" fmla="*/ 95250 w 177800"/>
                <a:gd name="connsiteY1" fmla="*/ 0 h 165100"/>
                <a:gd name="connsiteX2" fmla="*/ 6350 w 177800"/>
                <a:gd name="connsiteY2" fmla="*/ 19050 h 165100"/>
                <a:gd name="connsiteX3" fmla="*/ 0 w 177800"/>
                <a:gd name="connsiteY3" fmla="*/ 85725 h 165100"/>
                <a:gd name="connsiteX4" fmla="*/ 161925 w 177800"/>
                <a:gd name="connsiteY4" fmla="*/ 165100 h 165100"/>
                <a:gd name="connsiteX5" fmla="*/ 177800 w 177800"/>
                <a:gd name="connsiteY5" fmla="*/ 12700 h 16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7800" h="165100">
                  <a:moveTo>
                    <a:pt x="177800" y="12700"/>
                  </a:moveTo>
                  <a:lnTo>
                    <a:pt x="95250" y="0"/>
                  </a:lnTo>
                  <a:lnTo>
                    <a:pt x="6350" y="19050"/>
                  </a:lnTo>
                  <a:lnTo>
                    <a:pt x="0" y="85725"/>
                  </a:lnTo>
                  <a:lnTo>
                    <a:pt x="161925" y="165100"/>
                  </a:lnTo>
                  <a:lnTo>
                    <a:pt x="177800" y="1270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0" name="フリーフォーム 1076">
              <a:extLst>
                <a:ext uri="{FF2B5EF4-FFF2-40B4-BE49-F238E27FC236}">
                  <a16:creationId xmlns:a16="http://schemas.microsoft.com/office/drawing/2014/main" id="{FA409527-975B-4F1C-8AEE-FBF8DDF4C120}"/>
                </a:ext>
              </a:extLst>
            </p:cNvPr>
            <p:cNvSpPr/>
            <p:nvPr/>
          </p:nvSpPr>
          <p:spPr bwMode="auto">
            <a:xfrm>
              <a:off x="2516440" y="2827364"/>
              <a:ext cx="167573" cy="88442"/>
            </a:xfrm>
            <a:custGeom>
              <a:avLst/>
              <a:gdLst>
                <a:gd name="connsiteX0" fmla="*/ 228600 w 228600"/>
                <a:gd name="connsiteY0" fmla="*/ 44450 h 120650"/>
                <a:gd name="connsiteX1" fmla="*/ 225425 w 228600"/>
                <a:gd name="connsiteY1" fmla="*/ 120650 h 120650"/>
                <a:gd name="connsiteX2" fmla="*/ 114300 w 228600"/>
                <a:gd name="connsiteY2" fmla="*/ 101600 h 120650"/>
                <a:gd name="connsiteX3" fmla="*/ 0 w 228600"/>
                <a:gd name="connsiteY3" fmla="*/ 117475 h 120650"/>
                <a:gd name="connsiteX4" fmla="*/ 12700 w 228600"/>
                <a:gd name="connsiteY4" fmla="*/ 12700 h 120650"/>
                <a:gd name="connsiteX5" fmla="*/ 79375 w 228600"/>
                <a:gd name="connsiteY5" fmla="*/ 60325 h 120650"/>
                <a:gd name="connsiteX6" fmla="*/ 111125 w 228600"/>
                <a:gd name="connsiteY6" fmla="*/ 0 h 120650"/>
                <a:gd name="connsiteX7" fmla="*/ 228600 w 228600"/>
                <a:gd name="connsiteY7" fmla="*/ 44450 h 12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8600" h="120650">
                  <a:moveTo>
                    <a:pt x="228600" y="44450"/>
                  </a:moveTo>
                  <a:lnTo>
                    <a:pt x="225425" y="120650"/>
                  </a:lnTo>
                  <a:lnTo>
                    <a:pt x="114300" y="101600"/>
                  </a:lnTo>
                  <a:lnTo>
                    <a:pt x="0" y="117475"/>
                  </a:lnTo>
                  <a:lnTo>
                    <a:pt x="12700" y="12700"/>
                  </a:lnTo>
                  <a:lnTo>
                    <a:pt x="79375" y="60325"/>
                  </a:lnTo>
                  <a:lnTo>
                    <a:pt x="111125" y="0"/>
                  </a:lnTo>
                  <a:lnTo>
                    <a:pt x="228600" y="4445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1" name="フリーフォーム 1077">
              <a:extLst>
                <a:ext uri="{FF2B5EF4-FFF2-40B4-BE49-F238E27FC236}">
                  <a16:creationId xmlns:a16="http://schemas.microsoft.com/office/drawing/2014/main" id="{E6130752-4D98-463C-AE88-0820B945CD2A}"/>
                </a:ext>
              </a:extLst>
            </p:cNvPr>
            <p:cNvSpPr/>
            <p:nvPr/>
          </p:nvSpPr>
          <p:spPr bwMode="auto">
            <a:xfrm>
              <a:off x="2579280" y="2915805"/>
              <a:ext cx="211795" cy="216449"/>
            </a:xfrm>
            <a:custGeom>
              <a:avLst/>
              <a:gdLst>
                <a:gd name="connsiteX0" fmla="*/ 76200 w 288925"/>
                <a:gd name="connsiteY0" fmla="*/ 3175 h 295275"/>
                <a:gd name="connsiteX1" fmla="*/ 107950 w 288925"/>
                <a:gd name="connsiteY1" fmla="*/ 73025 h 295275"/>
                <a:gd name="connsiteX2" fmla="*/ 76200 w 288925"/>
                <a:gd name="connsiteY2" fmla="*/ 136525 h 295275"/>
                <a:gd name="connsiteX3" fmla="*/ 0 w 288925"/>
                <a:gd name="connsiteY3" fmla="*/ 136525 h 295275"/>
                <a:gd name="connsiteX4" fmla="*/ 3175 w 288925"/>
                <a:gd name="connsiteY4" fmla="*/ 295275 h 295275"/>
                <a:gd name="connsiteX5" fmla="*/ 66675 w 288925"/>
                <a:gd name="connsiteY5" fmla="*/ 266700 h 295275"/>
                <a:gd name="connsiteX6" fmla="*/ 120650 w 288925"/>
                <a:gd name="connsiteY6" fmla="*/ 279400 h 295275"/>
                <a:gd name="connsiteX7" fmla="*/ 212725 w 288925"/>
                <a:gd name="connsiteY7" fmla="*/ 288925 h 295275"/>
                <a:gd name="connsiteX8" fmla="*/ 260350 w 288925"/>
                <a:gd name="connsiteY8" fmla="*/ 254000 h 295275"/>
                <a:gd name="connsiteX9" fmla="*/ 288925 w 288925"/>
                <a:gd name="connsiteY9" fmla="*/ 165100 h 295275"/>
                <a:gd name="connsiteX10" fmla="*/ 263525 w 288925"/>
                <a:gd name="connsiteY10" fmla="*/ 25400 h 295275"/>
                <a:gd name="connsiteX11" fmla="*/ 146050 w 288925"/>
                <a:gd name="connsiteY11" fmla="*/ 0 h 295275"/>
                <a:gd name="connsiteX12" fmla="*/ 76200 w 288925"/>
                <a:gd name="connsiteY12" fmla="*/ 3175 h 29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88925" h="295275">
                  <a:moveTo>
                    <a:pt x="76200" y="3175"/>
                  </a:moveTo>
                  <a:lnTo>
                    <a:pt x="107950" y="73025"/>
                  </a:lnTo>
                  <a:lnTo>
                    <a:pt x="76200" y="136525"/>
                  </a:lnTo>
                  <a:lnTo>
                    <a:pt x="0" y="136525"/>
                  </a:lnTo>
                  <a:cubicBezTo>
                    <a:pt x="1058" y="189442"/>
                    <a:pt x="2117" y="242358"/>
                    <a:pt x="3175" y="295275"/>
                  </a:cubicBezTo>
                  <a:lnTo>
                    <a:pt x="66675" y="266700"/>
                  </a:lnTo>
                  <a:lnTo>
                    <a:pt x="120650" y="279400"/>
                  </a:lnTo>
                  <a:lnTo>
                    <a:pt x="212725" y="288925"/>
                  </a:lnTo>
                  <a:lnTo>
                    <a:pt x="260350" y="254000"/>
                  </a:lnTo>
                  <a:lnTo>
                    <a:pt x="288925" y="165100"/>
                  </a:lnTo>
                  <a:lnTo>
                    <a:pt x="263525" y="25400"/>
                  </a:lnTo>
                  <a:lnTo>
                    <a:pt x="146050" y="0"/>
                  </a:lnTo>
                  <a:lnTo>
                    <a:pt x="76200" y="3175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2" name="フリーフォーム 1078">
              <a:extLst>
                <a:ext uri="{FF2B5EF4-FFF2-40B4-BE49-F238E27FC236}">
                  <a16:creationId xmlns:a16="http://schemas.microsoft.com/office/drawing/2014/main" id="{AB978E54-8B34-4504-9335-5EB752FAF309}"/>
                </a:ext>
              </a:extLst>
            </p:cNvPr>
            <p:cNvSpPr/>
            <p:nvPr/>
          </p:nvSpPr>
          <p:spPr bwMode="auto">
            <a:xfrm>
              <a:off x="2544369" y="3092689"/>
              <a:ext cx="444535" cy="323510"/>
            </a:xfrm>
            <a:custGeom>
              <a:avLst/>
              <a:gdLst>
                <a:gd name="connsiteX0" fmla="*/ 50800 w 606425"/>
                <a:gd name="connsiteY0" fmla="*/ 53975 h 441325"/>
                <a:gd name="connsiteX1" fmla="*/ 0 w 606425"/>
                <a:gd name="connsiteY1" fmla="*/ 215900 h 441325"/>
                <a:gd name="connsiteX2" fmla="*/ 22225 w 606425"/>
                <a:gd name="connsiteY2" fmla="*/ 257175 h 441325"/>
                <a:gd name="connsiteX3" fmla="*/ 149225 w 606425"/>
                <a:gd name="connsiteY3" fmla="*/ 234950 h 441325"/>
                <a:gd name="connsiteX4" fmla="*/ 234950 w 606425"/>
                <a:gd name="connsiteY4" fmla="*/ 228600 h 441325"/>
                <a:gd name="connsiteX5" fmla="*/ 273050 w 606425"/>
                <a:gd name="connsiteY5" fmla="*/ 323850 h 441325"/>
                <a:gd name="connsiteX6" fmla="*/ 225425 w 606425"/>
                <a:gd name="connsiteY6" fmla="*/ 381000 h 441325"/>
                <a:gd name="connsiteX7" fmla="*/ 257175 w 606425"/>
                <a:gd name="connsiteY7" fmla="*/ 403225 h 441325"/>
                <a:gd name="connsiteX8" fmla="*/ 323850 w 606425"/>
                <a:gd name="connsiteY8" fmla="*/ 330200 h 441325"/>
                <a:gd name="connsiteX9" fmla="*/ 365125 w 606425"/>
                <a:gd name="connsiteY9" fmla="*/ 368300 h 441325"/>
                <a:gd name="connsiteX10" fmla="*/ 387350 w 606425"/>
                <a:gd name="connsiteY10" fmla="*/ 431800 h 441325"/>
                <a:gd name="connsiteX11" fmla="*/ 488950 w 606425"/>
                <a:gd name="connsiteY11" fmla="*/ 393700 h 441325"/>
                <a:gd name="connsiteX12" fmla="*/ 539750 w 606425"/>
                <a:gd name="connsiteY12" fmla="*/ 441325 h 441325"/>
                <a:gd name="connsiteX13" fmla="*/ 606425 w 606425"/>
                <a:gd name="connsiteY13" fmla="*/ 177800 h 441325"/>
                <a:gd name="connsiteX14" fmla="*/ 323850 w 606425"/>
                <a:gd name="connsiteY14" fmla="*/ 0 h 441325"/>
                <a:gd name="connsiteX15" fmla="*/ 266700 w 606425"/>
                <a:gd name="connsiteY15" fmla="*/ 44450 h 441325"/>
                <a:gd name="connsiteX16" fmla="*/ 114300 w 606425"/>
                <a:gd name="connsiteY16" fmla="*/ 28575 h 441325"/>
                <a:gd name="connsiteX17" fmla="*/ 50800 w 606425"/>
                <a:gd name="connsiteY17" fmla="*/ 53975 h 441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06425" h="441325">
                  <a:moveTo>
                    <a:pt x="50800" y="53975"/>
                  </a:moveTo>
                  <a:lnTo>
                    <a:pt x="0" y="215900"/>
                  </a:lnTo>
                  <a:lnTo>
                    <a:pt x="22225" y="257175"/>
                  </a:lnTo>
                  <a:lnTo>
                    <a:pt x="149225" y="234950"/>
                  </a:lnTo>
                  <a:lnTo>
                    <a:pt x="234950" y="228600"/>
                  </a:lnTo>
                  <a:lnTo>
                    <a:pt x="273050" y="323850"/>
                  </a:lnTo>
                  <a:lnTo>
                    <a:pt x="225425" y="381000"/>
                  </a:lnTo>
                  <a:lnTo>
                    <a:pt x="257175" y="403225"/>
                  </a:lnTo>
                  <a:lnTo>
                    <a:pt x="323850" y="330200"/>
                  </a:lnTo>
                  <a:lnTo>
                    <a:pt x="365125" y="368300"/>
                  </a:lnTo>
                  <a:lnTo>
                    <a:pt x="387350" y="431800"/>
                  </a:lnTo>
                  <a:lnTo>
                    <a:pt x="488950" y="393700"/>
                  </a:lnTo>
                  <a:lnTo>
                    <a:pt x="539750" y="441325"/>
                  </a:lnTo>
                  <a:lnTo>
                    <a:pt x="606425" y="177800"/>
                  </a:lnTo>
                  <a:lnTo>
                    <a:pt x="323850" y="0"/>
                  </a:lnTo>
                  <a:lnTo>
                    <a:pt x="266700" y="44450"/>
                  </a:lnTo>
                  <a:lnTo>
                    <a:pt x="114300" y="28575"/>
                  </a:lnTo>
                  <a:lnTo>
                    <a:pt x="50800" y="53975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3" name="フリーフォーム 1079">
              <a:extLst>
                <a:ext uri="{FF2B5EF4-FFF2-40B4-BE49-F238E27FC236}">
                  <a16:creationId xmlns:a16="http://schemas.microsoft.com/office/drawing/2014/main" id="{4B9C28D6-3FC9-4B00-9D8E-AAFF6EC23668}"/>
                </a:ext>
              </a:extLst>
            </p:cNvPr>
            <p:cNvSpPr/>
            <p:nvPr/>
          </p:nvSpPr>
          <p:spPr bwMode="auto">
            <a:xfrm>
              <a:off x="2339557" y="2906496"/>
              <a:ext cx="318855" cy="309546"/>
            </a:xfrm>
            <a:custGeom>
              <a:avLst/>
              <a:gdLst>
                <a:gd name="connsiteX0" fmla="*/ 238125 w 434975"/>
                <a:gd name="connsiteY0" fmla="*/ 12700 h 422275"/>
                <a:gd name="connsiteX1" fmla="*/ 168275 w 434975"/>
                <a:gd name="connsiteY1" fmla="*/ 31750 h 422275"/>
                <a:gd name="connsiteX2" fmla="*/ 171450 w 434975"/>
                <a:gd name="connsiteY2" fmla="*/ 101600 h 422275"/>
                <a:gd name="connsiteX3" fmla="*/ 31750 w 434975"/>
                <a:gd name="connsiteY3" fmla="*/ 139700 h 422275"/>
                <a:gd name="connsiteX4" fmla="*/ 0 w 434975"/>
                <a:gd name="connsiteY4" fmla="*/ 225425 h 422275"/>
                <a:gd name="connsiteX5" fmla="*/ 28575 w 434975"/>
                <a:gd name="connsiteY5" fmla="*/ 346075 h 422275"/>
                <a:gd name="connsiteX6" fmla="*/ 66675 w 434975"/>
                <a:gd name="connsiteY6" fmla="*/ 330200 h 422275"/>
                <a:gd name="connsiteX7" fmla="*/ 168275 w 434975"/>
                <a:gd name="connsiteY7" fmla="*/ 415925 h 422275"/>
                <a:gd name="connsiteX8" fmla="*/ 285750 w 434975"/>
                <a:gd name="connsiteY8" fmla="*/ 422275 h 422275"/>
                <a:gd name="connsiteX9" fmla="*/ 339725 w 434975"/>
                <a:gd name="connsiteY9" fmla="*/ 301625 h 422275"/>
                <a:gd name="connsiteX10" fmla="*/ 327025 w 434975"/>
                <a:gd name="connsiteY10" fmla="*/ 149225 h 422275"/>
                <a:gd name="connsiteX11" fmla="*/ 396875 w 434975"/>
                <a:gd name="connsiteY11" fmla="*/ 142875 h 422275"/>
                <a:gd name="connsiteX12" fmla="*/ 434975 w 434975"/>
                <a:gd name="connsiteY12" fmla="*/ 82550 h 422275"/>
                <a:gd name="connsiteX13" fmla="*/ 393700 w 434975"/>
                <a:gd name="connsiteY13" fmla="*/ 0 h 422275"/>
                <a:gd name="connsiteX14" fmla="*/ 358775 w 434975"/>
                <a:gd name="connsiteY14" fmla="*/ 0 h 422275"/>
                <a:gd name="connsiteX15" fmla="*/ 238125 w 434975"/>
                <a:gd name="connsiteY15" fmla="*/ 12700 h 422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34975" h="422275">
                  <a:moveTo>
                    <a:pt x="238125" y="12700"/>
                  </a:moveTo>
                  <a:lnTo>
                    <a:pt x="168275" y="31750"/>
                  </a:lnTo>
                  <a:lnTo>
                    <a:pt x="171450" y="101600"/>
                  </a:lnTo>
                  <a:lnTo>
                    <a:pt x="31750" y="139700"/>
                  </a:lnTo>
                  <a:lnTo>
                    <a:pt x="0" y="225425"/>
                  </a:lnTo>
                  <a:lnTo>
                    <a:pt x="28575" y="346075"/>
                  </a:lnTo>
                  <a:lnTo>
                    <a:pt x="66675" y="330200"/>
                  </a:lnTo>
                  <a:lnTo>
                    <a:pt x="168275" y="415925"/>
                  </a:lnTo>
                  <a:lnTo>
                    <a:pt x="285750" y="422275"/>
                  </a:lnTo>
                  <a:lnTo>
                    <a:pt x="339725" y="301625"/>
                  </a:lnTo>
                  <a:lnTo>
                    <a:pt x="327025" y="149225"/>
                  </a:lnTo>
                  <a:lnTo>
                    <a:pt x="396875" y="142875"/>
                  </a:lnTo>
                  <a:lnTo>
                    <a:pt x="434975" y="82550"/>
                  </a:lnTo>
                  <a:lnTo>
                    <a:pt x="393700" y="0"/>
                  </a:lnTo>
                  <a:lnTo>
                    <a:pt x="358775" y="0"/>
                  </a:lnTo>
                  <a:lnTo>
                    <a:pt x="238125" y="1270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4" name="フリーフォーム 1080">
              <a:extLst>
                <a:ext uri="{FF2B5EF4-FFF2-40B4-BE49-F238E27FC236}">
                  <a16:creationId xmlns:a16="http://schemas.microsoft.com/office/drawing/2014/main" id="{1122F43A-1DAE-4CF3-A3A2-E9F063D8E000}"/>
                </a:ext>
              </a:extLst>
            </p:cNvPr>
            <p:cNvSpPr/>
            <p:nvPr/>
          </p:nvSpPr>
          <p:spPr bwMode="auto">
            <a:xfrm>
              <a:off x="2195258" y="2832018"/>
              <a:ext cx="67495" cy="144300"/>
            </a:xfrm>
            <a:custGeom>
              <a:avLst/>
              <a:gdLst>
                <a:gd name="connsiteX0" fmla="*/ 63500 w 92075"/>
                <a:gd name="connsiteY0" fmla="*/ 177800 h 196850"/>
                <a:gd name="connsiteX1" fmla="*/ 6350 w 92075"/>
                <a:gd name="connsiteY1" fmla="*/ 196850 h 196850"/>
                <a:gd name="connsiteX2" fmla="*/ 0 w 92075"/>
                <a:gd name="connsiteY2" fmla="*/ 69850 h 196850"/>
                <a:gd name="connsiteX3" fmla="*/ 73025 w 92075"/>
                <a:gd name="connsiteY3" fmla="*/ 0 h 196850"/>
                <a:gd name="connsiteX4" fmla="*/ 92075 w 92075"/>
                <a:gd name="connsiteY4" fmla="*/ 66675 h 196850"/>
                <a:gd name="connsiteX5" fmla="*/ 63500 w 92075"/>
                <a:gd name="connsiteY5" fmla="*/ 177800 h 196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2075" h="196850">
                  <a:moveTo>
                    <a:pt x="63500" y="177800"/>
                  </a:moveTo>
                  <a:lnTo>
                    <a:pt x="6350" y="196850"/>
                  </a:lnTo>
                  <a:lnTo>
                    <a:pt x="0" y="69850"/>
                  </a:lnTo>
                  <a:lnTo>
                    <a:pt x="73025" y="0"/>
                  </a:lnTo>
                  <a:lnTo>
                    <a:pt x="92075" y="66675"/>
                  </a:lnTo>
                  <a:lnTo>
                    <a:pt x="63500" y="17780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5" name="フリーフォーム 1081">
              <a:extLst>
                <a:ext uri="{FF2B5EF4-FFF2-40B4-BE49-F238E27FC236}">
                  <a16:creationId xmlns:a16="http://schemas.microsoft.com/office/drawing/2014/main" id="{4074A0B7-8593-47DE-B91A-6577F44D7CA5}"/>
                </a:ext>
              </a:extLst>
            </p:cNvPr>
            <p:cNvSpPr/>
            <p:nvPr/>
          </p:nvSpPr>
          <p:spPr bwMode="auto">
            <a:xfrm>
              <a:off x="2134745" y="2964681"/>
              <a:ext cx="228086" cy="330493"/>
            </a:xfrm>
            <a:custGeom>
              <a:avLst/>
              <a:gdLst>
                <a:gd name="connsiteX0" fmla="*/ 142875 w 311150"/>
                <a:gd name="connsiteY0" fmla="*/ 0 h 450850"/>
                <a:gd name="connsiteX1" fmla="*/ 79375 w 311150"/>
                <a:gd name="connsiteY1" fmla="*/ 28575 h 450850"/>
                <a:gd name="connsiteX2" fmla="*/ 107950 w 311150"/>
                <a:gd name="connsiteY2" fmla="*/ 92075 h 450850"/>
                <a:gd name="connsiteX3" fmla="*/ 44450 w 311150"/>
                <a:gd name="connsiteY3" fmla="*/ 114300 h 450850"/>
                <a:gd name="connsiteX4" fmla="*/ 47625 w 311150"/>
                <a:gd name="connsiteY4" fmla="*/ 250825 h 450850"/>
                <a:gd name="connsiteX5" fmla="*/ 0 w 311150"/>
                <a:gd name="connsiteY5" fmla="*/ 317500 h 450850"/>
                <a:gd name="connsiteX6" fmla="*/ 85725 w 311150"/>
                <a:gd name="connsiteY6" fmla="*/ 374650 h 450850"/>
                <a:gd name="connsiteX7" fmla="*/ 88900 w 311150"/>
                <a:gd name="connsiteY7" fmla="*/ 441325 h 450850"/>
                <a:gd name="connsiteX8" fmla="*/ 222250 w 311150"/>
                <a:gd name="connsiteY8" fmla="*/ 450850 h 450850"/>
                <a:gd name="connsiteX9" fmla="*/ 298450 w 311150"/>
                <a:gd name="connsiteY9" fmla="*/ 371475 h 450850"/>
                <a:gd name="connsiteX10" fmla="*/ 222250 w 311150"/>
                <a:gd name="connsiteY10" fmla="*/ 279400 h 450850"/>
                <a:gd name="connsiteX11" fmla="*/ 304800 w 311150"/>
                <a:gd name="connsiteY11" fmla="*/ 273050 h 450850"/>
                <a:gd name="connsiteX12" fmla="*/ 276225 w 311150"/>
                <a:gd name="connsiteY12" fmla="*/ 142875 h 450850"/>
                <a:gd name="connsiteX13" fmla="*/ 311150 w 311150"/>
                <a:gd name="connsiteY13" fmla="*/ 60325 h 450850"/>
                <a:gd name="connsiteX14" fmla="*/ 234950 w 311150"/>
                <a:gd name="connsiteY14" fmla="*/ 44450 h 450850"/>
                <a:gd name="connsiteX15" fmla="*/ 193675 w 311150"/>
                <a:gd name="connsiteY15" fmla="*/ 63500 h 450850"/>
                <a:gd name="connsiteX16" fmla="*/ 142875 w 311150"/>
                <a:gd name="connsiteY16" fmla="*/ 0 h 450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11150" h="450850">
                  <a:moveTo>
                    <a:pt x="142875" y="0"/>
                  </a:moveTo>
                  <a:lnTo>
                    <a:pt x="79375" y="28575"/>
                  </a:lnTo>
                  <a:lnTo>
                    <a:pt x="107950" y="92075"/>
                  </a:lnTo>
                  <a:lnTo>
                    <a:pt x="44450" y="114300"/>
                  </a:lnTo>
                  <a:cubicBezTo>
                    <a:pt x="45508" y="159808"/>
                    <a:pt x="46567" y="205317"/>
                    <a:pt x="47625" y="250825"/>
                  </a:cubicBezTo>
                  <a:lnTo>
                    <a:pt x="0" y="317500"/>
                  </a:lnTo>
                  <a:lnTo>
                    <a:pt x="85725" y="374650"/>
                  </a:lnTo>
                  <a:lnTo>
                    <a:pt x="88900" y="441325"/>
                  </a:lnTo>
                  <a:lnTo>
                    <a:pt x="222250" y="450850"/>
                  </a:lnTo>
                  <a:lnTo>
                    <a:pt x="298450" y="371475"/>
                  </a:lnTo>
                  <a:lnTo>
                    <a:pt x="222250" y="279400"/>
                  </a:lnTo>
                  <a:lnTo>
                    <a:pt x="304800" y="273050"/>
                  </a:lnTo>
                  <a:lnTo>
                    <a:pt x="276225" y="142875"/>
                  </a:lnTo>
                  <a:lnTo>
                    <a:pt x="311150" y="60325"/>
                  </a:lnTo>
                  <a:lnTo>
                    <a:pt x="234950" y="44450"/>
                  </a:lnTo>
                  <a:lnTo>
                    <a:pt x="193675" y="63500"/>
                  </a:lnTo>
                  <a:lnTo>
                    <a:pt x="142875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6" name="フリーフォーム 1082">
              <a:extLst>
                <a:ext uri="{FF2B5EF4-FFF2-40B4-BE49-F238E27FC236}">
                  <a16:creationId xmlns:a16="http://schemas.microsoft.com/office/drawing/2014/main" id="{4461DA55-C8F2-4044-9137-DDF858751264}"/>
                </a:ext>
              </a:extLst>
            </p:cNvPr>
            <p:cNvSpPr/>
            <p:nvPr/>
          </p:nvSpPr>
          <p:spPr bwMode="auto">
            <a:xfrm>
              <a:off x="2304646" y="3139237"/>
              <a:ext cx="151282" cy="109388"/>
            </a:xfrm>
            <a:custGeom>
              <a:avLst/>
              <a:gdLst>
                <a:gd name="connsiteX0" fmla="*/ 111125 w 206375"/>
                <a:gd name="connsiteY0" fmla="*/ 0 h 149225"/>
                <a:gd name="connsiteX1" fmla="*/ 69850 w 206375"/>
                <a:gd name="connsiteY1" fmla="*/ 41275 h 149225"/>
                <a:gd name="connsiteX2" fmla="*/ 0 w 206375"/>
                <a:gd name="connsiteY2" fmla="*/ 47625 h 149225"/>
                <a:gd name="connsiteX3" fmla="*/ 73025 w 206375"/>
                <a:gd name="connsiteY3" fmla="*/ 142875 h 149225"/>
                <a:gd name="connsiteX4" fmla="*/ 95250 w 206375"/>
                <a:gd name="connsiteY4" fmla="*/ 127000 h 149225"/>
                <a:gd name="connsiteX5" fmla="*/ 149225 w 206375"/>
                <a:gd name="connsiteY5" fmla="*/ 149225 h 149225"/>
                <a:gd name="connsiteX6" fmla="*/ 206375 w 206375"/>
                <a:gd name="connsiteY6" fmla="*/ 98425 h 149225"/>
                <a:gd name="connsiteX7" fmla="*/ 111125 w 206375"/>
                <a:gd name="connsiteY7" fmla="*/ 0 h 149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6375" h="149225">
                  <a:moveTo>
                    <a:pt x="111125" y="0"/>
                  </a:moveTo>
                  <a:lnTo>
                    <a:pt x="69850" y="41275"/>
                  </a:lnTo>
                  <a:lnTo>
                    <a:pt x="0" y="47625"/>
                  </a:lnTo>
                  <a:lnTo>
                    <a:pt x="73025" y="142875"/>
                  </a:lnTo>
                  <a:lnTo>
                    <a:pt x="95250" y="127000"/>
                  </a:lnTo>
                  <a:lnTo>
                    <a:pt x="149225" y="149225"/>
                  </a:lnTo>
                  <a:lnTo>
                    <a:pt x="206375" y="98425"/>
                  </a:lnTo>
                  <a:lnTo>
                    <a:pt x="111125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7" name="フリーフォーム 1083">
              <a:extLst>
                <a:ext uri="{FF2B5EF4-FFF2-40B4-BE49-F238E27FC236}">
                  <a16:creationId xmlns:a16="http://schemas.microsoft.com/office/drawing/2014/main" id="{60C089B3-8391-4190-8E88-092C6ED3841D}"/>
                </a:ext>
              </a:extLst>
            </p:cNvPr>
            <p:cNvSpPr/>
            <p:nvPr/>
          </p:nvSpPr>
          <p:spPr bwMode="auto">
            <a:xfrm>
              <a:off x="2414034" y="3211387"/>
              <a:ext cx="144299" cy="65168"/>
            </a:xfrm>
            <a:custGeom>
              <a:avLst/>
              <a:gdLst>
                <a:gd name="connsiteX0" fmla="*/ 0 w 196850"/>
                <a:gd name="connsiteY0" fmla="*/ 57150 h 88900"/>
                <a:gd name="connsiteX1" fmla="*/ 73025 w 196850"/>
                <a:gd name="connsiteY1" fmla="*/ 88900 h 88900"/>
                <a:gd name="connsiteX2" fmla="*/ 117475 w 196850"/>
                <a:gd name="connsiteY2" fmla="*/ 66675 h 88900"/>
                <a:gd name="connsiteX3" fmla="*/ 177800 w 196850"/>
                <a:gd name="connsiteY3" fmla="*/ 63500 h 88900"/>
                <a:gd name="connsiteX4" fmla="*/ 196850 w 196850"/>
                <a:gd name="connsiteY4" fmla="*/ 0 h 88900"/>
                <a:gd name="connsiteX5" fmla="*/ 53975 w 196850"/>
                <a:gd name="connsiteY5" fmla="*/ 6350 h 88900"/>
                <a:gd name="connsiteX6" fmla="*/ 0 w 196850"/>
                <a:gd name="connsiteY6" fmla="*/ 57150 h 88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6850" h="88900">
                  <a:moveTo>
                    <a:pt x="0" y="57150"/>
                  </a:moveTo>
                  <a:lnTo>
                    <a:pt x="73025" y="88900"/>
                  </a:lnTo>
                  <a:lnTo>
                    <a:pt x="117475" y="66675"/>
                  </a:lnTo>
                  <a:lnTo>
                    <a:pt x="177800" y="63500"/>
                  </a:lnTo>
                  <a:lnTo>
                    <a:pt x="196850" y="0"/>
                  </a:lnTo>
                  <a:lnTo>
                    <a:pt x="53975" y="6350"/>
                  </a:lnTo>
                  <a:lnTo>
                    <a:pt x="0" y="5715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8" name="フリーフォーム 1084">
              <a:extLst>
                <a:ext uri="{FF2B5EF4-FFF2-40B4-BE49-F238E27FC236}">
                  <a16:creationId xmlns:a16="http://schemas.microsoft.com/office/drawing/2014/main" id="{40315936-614E-4508-8E0C-20C612AEBA3E}"/>
                </a:ext>
              </a:extLst>
            </p:cNvPr>
            <p:cNvSpPr/>
            <p:nvPr/>
          </p:nvSpPr>
          <p:spPr bwMode="auto">
            <a:xfrm>
              <a:off x="2078887" y="3036831"/>
              <a:ext cx="88441" cy="114043"/>
            </a:xfrm>
            <a:custGeom>
              <a:avLst/>
              <a:gdLst>
                <a:gd name="connsiteX0" fmla="*/ 120650 w 120650"/>
                <a:gd name="connsiteY0" fmla="*/ 155575 h 155575"/>
                <a:gd name="connsiteX1" fmla="*/ 0 w 120650"/>
                <a:gd name="connsiteY1" fmla="*/ 114300 h 155575"/>
                <a:gd name="connsiteX2" fmla="*/ 79375 w 120650"/>
                <a:gd name="connsiteY2" fmla="*/ 0 h 155575"/>
                <a:gd name="connsiteX3" fmla="*/ 120650 w 120650"/>
                <a:gd name="connsiteY3" fmla="*/ 12700 h 155575"/>
                <a:gd name="connsiteX4" fmla="*/ 120650 w 120650"/>
                <a:gd name="connsiteY4" fmla="*/ 155575 h 155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650" h="155575">
                  <a:moveTo>
                    <a:pt x="120650" y="155575"/>
                  </a:moveTo>
                  <a:lnTo>
                    <a:pt x="0" y="114300"/>
                  </a:lnTo>
                  <a:lnTo>
                    <a:pt x="79375" y="0"/>
                  </a:lnTo>
                  <a:lnTo>
                    <a:pt x="120650" y="12700"/>
                  </a:lnTo>
                  <a:lnTo>
                    <a:pt x="120650" y="155575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9" name="フリーフォーム 1085">
              <a:extLst>
                <a:ext uri="{FF2B5EF4-FFF2-40B4-BE49-F238E27FC236}">
                  <a16:creationId xmlns:a16="http://schemas.microsoft.com/office/drawing/2014/main" id="{A671847B-243A-4F0C-B856-657C78C08573}"/>
                </a:ext>
              </a:extLst>
            </p:cNvPr>
            <p:cNvSpPr/>
            <p:nvPr/>
          </p:nvSpPr>
          <p:spPr bwMode="auto">
            <a:xfrm>
              <a:off x="2050958" y="3118290"/>
              <a:ext cx="116371" cy="86114"/>
            </a:xfrm>
            <a:custGeom>
              <a:avLst/>
              <a:gdLst>
                <a:gd name="connsiteX0" fmla="*/ 41275 w 158750"/>
                <a:gd name="connsiteY0" fmla="*/ 0 h 117475"/>
                <a:gd name="connsiteX1" fmla="*/ 0 w 158750"/>
                <a:gd name="connsiteY1" fmla="*/ 57150 h 117475"/>
                <a:gd name="connsiteX2" fmla="*/ 104775 w 158750"/>
                <a:gd name="connsiteY2" fmla="*/ 117475 h 117475"/>
                <a:gd name="connsiteX3" fmla="*/ 158750 w 158750"/>
                <a:gd name="connsiteY3" fmla="*/ 50800 h 117475"/>
                <a:gd name="connsiteX4" fmla="*/ 41275 w 158750"/>
                <a:gd name="connsiteY4" fmla="*/ 0 h 117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8750" h="117475">
                  <a:moveTo>
                    <a:pt x="41275" y="0"/>
                  </a:moveTo>
                  <a:lnTo>
                    <a:pt x="0" y="57150"/>
                  </a:lnTo>
                  <a:lnTo>
                    <a:pt x="104775" y="117475"/>
                  </a:lnTo>
                  <a:lnTo>
                    <a:pt x="158750" y="50800"/>
                  </a:lnTo>
                  <a:lnTo>
                    <a:pt x="41275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0" name="フリーフォーム 1086">
              <a:extLst>
                <a:ext uri="{FF2B5EF4-FFF2-40B4-BE49-F238E27FC236}">
                  <a16:creationId xmlns:a16="http://schemas.microsoft.com/office/drawing/2014/main" id="{A0780691-C91D-4D2C-9DB8-A2CA066D1417}"/>
                </a:ext>
              </a:extLst>
            </p:cNvPr>
            <p:cNvSpPr/>
            <p:nvPr/>
          </p:nvSpPr>
          <p:spPr bwMode="auto">
            <a:xfrm>
              <a:off x="1871747" y="3153201"/>
              <a:ext cx="384023" cy="323510"/>
            </a:xfrm>
            <a:custGeom>
              <a:avLst/>
              <a:gdLst>
                <a:gd name="connsiteX0" fmla="*/ 247650 w 523875"/>
                <a:gd name="connsiteY0" fmla="*/ 0 h 441325"/>
                <a:gd name="connsiteX1" fmla="*/ 371475 w 523875"/>
                <a:gd name="connsiteY1" fmla="*/ 66675 h 441325"/>
                <a:gd name="connsiteX2" fmla="*/ 438150 w 523875"/>
                <a:gd name="connsiteY2" fmla="*/ 123825 h 441325"/>
                <a:gd name="connsiteX3" fmla="*/ 438150 w 523875"/>
                <a:gd name="connsiteY3" fmla="*/ 187325 h 441325"/>
                <a:gd name="connsiteX4" fmla="*/ 523875 w 523875"/>
                <a:gd name="connsiteY4" fmla="*/ 244475 h 441325"/>
                <a:gd name="connsiteX5" fmla="*/ 406400 w 523875"/>
                <a:gd name="connsiteY5" fmla="*/ 288925 h 441325"/>
                <a:gd name="connsiteX6" fmla="*/ 434975 w 523875"/>
                <a:gd name="connsiteY6" fmla="*/ 412750 h 441325"/>
                <a:gd name="connsiteX7" fmla="*/ 285750 w 523875"/>
                <a:gd name="connsiteY7" fmla="*/ 400050 h 441325"/>
                <a:gd name="connsiteX8" fmla="*/ 257175 w 523875"/>
                <a:gd name="connsiteY8" fmla="*/ 441325 h 441325"/>
                <a:gd name="connsiteX9" fmla="*/ 114300 w 523875"/>
                <a:gd name="connsiteY9" fmla="*/ 406400 h 441325"/>
                <a:gd name="connsiteX10" fmla="*/ 114300 w 523875"/>
                <a:gd name="connsiteY10" fmla="*/ 238125 h 441325"/>
                <a:gd name="connsiteX11" fmla="*/ 0 w 523875"/>
                <a:gd name="connsiteY11" fmla="*/ 127000 h 441325"/>
                <a:gd name="connsiteX12" fmla="*/ 111125 w 523875"/>
                <a:gd name="connsiteY12" fmla="*/ 123825 h 441325"/>
                <a:gd name="connsiteX13" fmla="*/ 107950 w 523875"/>
                <a:gd name="connsiteY13" fmla="*/ 73025 h 441325"/>
                <a:gd name="connsiteX14" fmla="*/ 161925 w 523875"/>
                <a:gd name="connsiteY14" fmla="*/ 95250 h 441325"/>
                <a:gd name="connsiteX15" fmla="*/ 247650 w 523875"/>
                <a:gd name="connsiteY15" fmla="*/ 0 h 441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3875" h="441325">
                  <a:moveTo>
                    <a:pt x="247650" y="0"/>
                  </a:moveTo>
                  <a:lnTo>
                    <a:pt x="371475" y="66675"/>
                  </a:lnTo>
                  <a:lnTo>
                    <a:pt x="438150" y="123825"/>
                  </a:lnTo>
                  <a:lnTo>
                    <a:pt x="438150" y="187325"/>
                  </a:lnTo>
                  <a:lnTo>
                    <a:pt x="523875" y="244475"/>
                  </a:lnTo>
                  <a:lnTo>
                    <a:pt x="406400" y="288925"/>
                  </a:lnTo>
                  <a:lnTo>
                    <a:pt x="434975" y="412750"/>
                  </a:lnTo>
                  <a:lnTo>
                    <a:pt x="285750" y="400050"/>
                  </a:lnTo>
                  <a:lnTo>
                    <a:pt x="257175" y="441325"/>
                  </a:lnTo>
                  <a:lnTo>
                    <a:pt x="114300" y="406400"/>
                  </a:lnTo>
                  <a:lnTo>
                    <a:pt x="114300" y="238125"/>
                  </a:lnTo>
                  <a:lnTo>
                    <a:pt x="0" y="127000"/>
                  </a:lnTo>
                  <a:lnTo>
                    <a:pt x="111125" y="123825"/>
                  </a:lnTo>
                  <a:lnTo>
                    <a:pt x="107950" y="73025"/>
                  </a:lnTo>
                  <a:lnTo>
                    <a:pt x="161925" y="95250"/>
                  </a:lnTo>
                  <a:lnTo>
                    <a:pt x="247650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1" name="フリーフォーム 1087">
              <a:extLst>
                <a:ext uri="{FF2B5EF4-FFF2-40B4-BE49-F238E27FC236}">
                  <a16:creationId xmlns:a16="http://schemas.microsoft.com/office/drawing/2014/main" id="{F1BCE92D-A9EC-4039-87EA-96FF8AD633A9}"/>
                </a:ext>
              </a:extLst>
            </p:cNvPr>
            <p:cNvSpPr/>
            <p:nvPr/>
          </p:nvSpPr>
          <p:spPr bwMode="auto">
            <a:xfrm>
              <a:off x="1773996" y="3425509"/>
              <a:ext cx="304891" cy="281617"/>
            </a:xfrm>
            <a:custGeom>
              <a:avLst/>
              <a:gdLst>
                <a:gd name="connsiteX0" fmla="*/ 244475 w 415925"/>
                <a:gd name="connsiteY0" fmla="*/ 38100 h 384175"/>
                <a:gd name="connsiteX1" fmla="*/ 384175 w 415925"/>
                <a:gd name="connsiteY1" fmla="*/ 73025 h 384175"/>
                <a:gd name="connsiteX2" fmla="*/ 415925 w 415925"/>
                <a:gd name="connsiteY2" fmla="*/ 111125 h 384175"/>
                <a:gd name="connsiteX3" fmla="*/ 314325 w 415925"/>
                <a:gd name="connsiteY3" fmla="*/ 196850 h 384175"/>
                <a:gd name="connsiteX4" fmla="*/ 304800 w 415925"/>
                <a:gd name="connsiteY4" fmla="*/ 266700 h 384175"/>
                <a:gd name="connsiteX5" fmla="*/ 238125 w 415925"/>
                <a:gd name="connsiteY5" fmla="*/ 342900 h 384175"/>
                <a:gd name="connsiteX6" fmla="*/ 104775 w 415925"/>
                <a:gd name="connsiteY6" fmla="*/ 384175 h 384175"/>
                <a:gd name="connsiteX7" fmla="*/ 50800 w 415925"/>
                <a:gd name="connsiteY7" fmla="*/ 317500 h 384175"/>
                <a:gd name="connsiteX8" fmla="*/ 73025 w 415925"/>
                <a:gd name="connsiteY8" fmla="*/ 107950 h 384175"/>
                <a:gd name="connsiteX9" fmla="*/ 0 w 415925"/>
                <a:gd name="connsiteY9" fmla="*/ 34925 h 384175"/>
                <a:gd name="connsiteX10" fmla="*/ 28575 w 415925"/>
                <a:gd name="connsiteY10" fmla="*/ 0 h 384175"/>
                <a:gd name="connsiteX11" fmla="*/ 161925 w 415925"/>
                <a:gd name="connsiteY11" fmla="*/ 41275 h 384175"/>
                <a:gd name="connsiteX12" fmla="*/ 244475 w 415925"/>
                <a:gd name="connsiteY12" fmla="*/ 38100 h 384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5925" h="384175">
                  <a:moveTo>
                    <a:pt x="244475" y="38100"/>
                  </a:moveTo>
                  <a:lnTo>
                    <a:pt x="384175" y="73025"/>
                  </a:lnTo>
                  <a:lnTo>
                    <a:pt x="415925" y="111125"/>
                  </a:lnTo>
                  <a:lnTo>
                    <a:pt x="314325" y="196850"/>
                  </a:lnTo>
                  <a:lnTo>
                    <a:pt x="304800" y="266700"/>
                  </a:lnTo>
                  <a:lnTo>
                    <a:pt x="238125" y="342900"/>
                  </a:lnTo>
                  <a:lnTo>
                    <a:pt x="104775" y="384175"/>
                  </a:lnTo>
                  <a:lnTo>
                    <a:pt x="50800" y="317500"/>
                  </a:lnTo>
                  <a:lnTo>
                    <a:pt x="73025" y="107950"/>
                  </a:lnTo>
                  <a:lnTo>
                    <a:pt x="0" y="34925"/>
                  </a:lnTo>
                  <a:lnTo>
                    <a:pt x="28575" y="0"/>
                  </a:lnTo>
                  <a:lnTo>
                    <a:pt x="161925" y="41275"/>
                  </a:lnTo>
                  <a:lnTo>
                    <a:pt x="244475" y="3810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2" name="フリーフォーム 1088">
              <a:extLst>
                <a:ext uri="{FF2B5EF4-FFF2-40B4-BE49-F238E27FC236}">
                  <a16:creationId xmlns:a16="http://schemas.microsoft.com/office/drawing/2014/main" id="{18AA2CFD-D6AE-4376-834A-190B82B8544D}"/>
                </a:ext>
              </a:extLst>
            </p:cNvPr>
            <p:cNvSpPr/>
            <p:nvPr/>
          </p:nvSpPr>
          <p:spPr bwMode="auto">
            <a:xfrm>
              <a:off x="1764686" y="3453437"/>
              <a:ext cx="62840" cy="232741"/>
            </a:xfrm>
            <a:custGeom>
              <a:avLst/>
              <a:gdLst>
                <a:gd name="connsiteX0" fmla="*/ 12700 w 85725"/>
                <a:gd name="connsiteY0" fmla="*/ 0 h 317500"/>
                <a:gd name="connsiteX1" fmla="*/ 85725 w 85725"/>
                <a:gd name="connsiteY1" fmla="*/ 69850 h 317500"/>
                <a:gd name="connsiteX2" fmla="*/ 63500 w 85725"/>
                <a:gd name="connsiteY2" fmla="*/ 276225 h 317500"/>
                <a:gd name="connsiteX3" fmla="*/ 25400 w 85725"/>
                <a:gd name="connsiteY3" fmla="*/ 317500 h 317500"/>
                <a:gd name="connsiteX4" fmla="*/ 0 w 85725"/>
                <a:gd name="connsiteY4" fmla="*/ 193675 h 317500"/>
                <a:gd name="connsiteX5" fmla="*/ 31750 w 85725"/>
                <a:gd name="connsiteY5" fmla="*/ 98425 h 317500"/>
                <a:gd name="connsiteX6" fmla="*/ 12700 w 85725"/>
                <a:gd name="connsiteY6" fmla="*/ 0 h 317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25" h="317500">
                  <a:moveTo>
                    <a:pt x="12700" y="0"/>
                  </a:moveTo>
                  <a:lnTo>
                    <a:pt x="85725" y="69850"/>
                  </a:lnTo>
                  <a:lnTo>
                    <a:pt x="63500" y="276225"/>
                  </a:lnTo>
                  <a:lnTo>
                    <a:pt x="25400" y="317500"/>
                  </a:lnTo>
                  <a:lnTo>
                    <a:pt x="0" y="193675"/>
                  </a:lnTo>
                  <a:lnTo>
                    <a:pt x="31750" y="98425"/>
                  </a:lnTo>
                  <a:lnTo>
                    <a:pt x="12700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3" name="フリーフォーム 1089">
              <a:extLst>
                <a:ext uri="{FF2B5EF4-FFF2-40B4-BE49-F238E27FC236}">
                  <a16:creationId xmlns:a16="http://schemas.microsoft.com/office/drawing/2014/main" id="{075EC7CF-F97D-4EC1-87FC-8D59D75D041F}"/>
                </a:ext>
              </a:extLst>
            </p:cNvPr>
            <p:cNvSpPr/>
            <p:nvPr/>
          </p:nvSpPr>
          <p:spPr bwMode="auto">
            <a:xfrm>
              <a:off x="2663067" y="3260262"/>
              <a:ext cx="76804" cy="121025"/>
            </a:xfrm>
            <a:custGeom>
              <a:avLst/>
              <a:gdLst>
                <a:gd name="connsiteX0" fmla="*/ 0 w 104775"/>
                <a:gd name="connsiteY0" fmla="*/ 6350 h 165100"/>
                <a:gd name="connsiteX1" fmla="*/ 41275 w 104775"/>
                <a:gd name="connsiteY1" fmla="*/ 76200 h 165100"/>
                <a:gd name="connsiteX2" fmla="*/ 57150 w 104775"/>
                <a:gd name="connsiteY2" fmla="*/ 165100 h 165100"/>
                <a:gd name="connsiteX3" fmla="*/ 104775 w 104775"/>
                <a:gd name="connsiteY3" fmla="*/ 101600 h 165100"/>
                <a:gd name="connsiteX4" fmla="*/ 79375 w 104775"/>
                <a:gd name="connsiteY4" fmla="*/ 0 h 165100"/>
                <a:gd name="connsiteX5" fmla="*/ 0 w 104775"/>
                <a:gd name="connsiteY5" fmla="*/ 6350 h 16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775" h="165100">
                  <a:moveTo>
                    <a:pt x="0" y="6350"/>
                  </a:moveTo>
                  <a:lnTo>
                    <a:pt x="41275" y="76200"/>
                  </a:lnTo>
                  <a:lnTo>
                    <a:pt x="57150" y="165100"/>
                  </a:lnTo>
                  <a:lnTo>
                    <a:pt x="104775" y="101600"/>
                  </a:lnTo>
                  <a:lnTo>
                    <a:pt x="79375" y="0"/>
                  </a:lnTo>
                  <a:lnTo>
                    <a:pt x="0" y="635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4" name="フリーフォーム 1090">
              <a:extLst>
                <a:ext uri="{FF2B5EF4-FFF2-40B4-BE49-F238E27FC236}">
                  <a16:creationId xmlns:a16="http://schemas.microsoft.com/office/drawing/2014/main" id="{BAAE29CA-716D-46CD-93E0-61F5461C1AC0}"/>
                </a:ext>
              </a:extLst>
            </p:cNvPr>
            <p:cNvSpPr/>
            <p:nvPr/>
          </p:nvSpPr>
          <p:spPr bwMode="auto">
            <a:xfrm>
              <a:off x="2504803" y="3267245"/>
              <a:ext cx="223432" cy="169901"/>
            </a:xfrm>
            <a:custGeom>
              <a:avLst/>
              <a:gdLst>
                <a:gd name="connsiteX0" fmla="*/ 69850 w 304800"/>
                <a:gd name="connsiteY0" fmla="*/ 31750 h 231775"/>
                <a:gd name="connsiteX1" fmla="*/ 200025 w 304800"/>
                <a:gd name="connsiteY1" fmla="*/ 0 h 231775"/>
                <a:gd name="connsiteX2" fmla="*/ 263525 w 304800"/>
                <a:gd name="connsiteY2" fmla="*/ 73025 h 231775"/>
                <a:gd name="connsiteX3" fmla="*/ 273050 w 304800"/>
                <a:gd name="connsiteY3" fmla="*/ 152400 h 231775"/>
                <a:gd name="connsiteX4" fmla="*/ 304800 w 304800"/>
                <a:gd name="connsiteY4" fmla="*/ 171450 h 231775"/>
                <a:gd name="connsiteX5" fmla="*/ 276225 w 304800"/>
                <a:gd name="connsiteY5" fmla="*/ 231775 h 231775"/>
                <a:gd name="connsiteX6" fmla="*/ 228600 w 304800"/>
                <a:gd name="connsiteY6" fmla="*/ 212725 h 231775"/>
                <a:gd name="connsiteX7" fmla="*/ 180975 w 304800"/>
                <a:gd name="connsiteY7" fmla="*/ 231775 h 231775"/>
                <a:gd name="connsiteX8" fmla="*/ 95250 w 304800"/>
                <a:gd name="connsiteY8" fmla="*/ 228600 h 231775"/>
                <a:gd name="connsiteX9" fmla="*/ 0 w 304800"/>
                <a:gd name="connsiteY9" fmla="*/ 117475 h 231775"/>
                <a:gd name="connsiteX10" fmla="*/ 69850 w 304800"/>
                <a:gd name="connsiteY10" fmla="*/ 31750 h 231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4800" h="231775">
                  <a:moveTo>
                    <a:pt x="69850" y="31750"/>
                  </a:moveTo>
                  <a:lnTo>
                    <a:pt x="200025" y="0"/>
                  </a:lnTo>
                  <a:lnTo>
                    <a:pt x="263525" y="73025"/>
                  </a:lnTo>
                  <a:lnTo>
                    <a:pt x="273050" y="152400"/>
                  </a:lnTo>
                  <a:lnTo>
                    <a:pt x="304800" y="171450"/>
                  </a:lnTo>
                  <a:lnTo>
                    <a:pt x="276225" y="231775"/>
                  </a:lnTo>
                  <a:lnTo>
                    <a:pt x="228600" y="212725"/>
                  </a:lnTo>
                  <a:lnTo>
                    <a:pt x="180975" y="231775"/>
                  </a:lnTo>
                  <a:lnTo>
                    <a:pt x="95250" y="228600"/>
                  </a:lnTo>
                  <a:lnTo>
                    <a:pt x="0" y="117475"/>
                  </a:lnTo>
                  <a:lnTo>
                    <a:pt x="69850" y="3175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5" name="フリーフォーム 1091">
              <a:extLst>
                <a:ext uri="{FF2B5EF4-FFF2-40B4-BE49-F238E27FC236}">
                  <a16:creationId xmlns:a16="http://schemas.microsoft.com/office/drawing/2014/main" id="{D0798155-BF4E-4328-A1EC-A4DB75520195}"/>
                </a:ext>
              </a:extLst>
            </p:cNvPr>
            <p:cNvSpPr/>
            <p:nvPr/>
          </p:nvSpPr>
          <p:spPr bwMode="auto">
            <a:xfrm>
              <a:off x="2546697" y="3423181"/>
              <a:ext cx="174556" cy="102406"/>
            </a:xfrm>
            <a:custGeom>
              <a:avLst/>
              <a:gdLst>
                <a:gd name="connsiteX0" fmla="*/ 41275 w 238125"/>
                <a:gd name="connsiteY0" fmla="*/ 12700 h 139700"/>
                <a:gd name="connsiteX1" fmla="*/ 0 w 238125"/>
                <a:gd name="connsiteY1" fmla="*/ 95250 h 139700"/>
                <a:gd name="connsiteX2" fmla="*/ 41275 w 238125"/>
                <a:gd name="connsiteY2" fmla="*/ 139700 h 139700"/>
                <a:gd name="connsiteX3" fmla="*/ 171450 w 238125"/>
                <a:gd name="connsiteY3" fmla="*/ 111125 h 139700"/>
                <a:gd name="connsiteX4" fmla="*/ 238125 w 238125"/>
                <a:gd name="connsiteY4" fmla="*/ 22225 h 139700"/>
                <a:gd name="connsiteX5" fmla="*/ 174625 w 238125"/>
                <a:gd name="connsiteY5" fmla="*/ 0 h 139700"/>
                <a:gd name="connsiteX6" fmla="*/ 142875 w 238125"/>
                <a:gd name="connsiteY6" fmla="*/ 25400 h 139700"/>
                <a:gd name="connsiteX7" fmla="*/ 41275 w 238125"/>
                <a:gd name="connsiteY7" fmla="*/ 12700 h 13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8125" h="139700">
                  <a:moveTo>
                    <a:pt x="41275" y="12700"/>
                  </a:moveTo>
                  <a:lnTo>
                    <a:pt x="0" y="95250"/>
                  </a:lnTo>
                  <a:lnTo>
                    <a:pt x="41275" y="139700"/>
                  </a:lnTo>
                  <a:lnTo>
                    <a:pt x="171450" y="111125"/>
                  </a:lnTo>
                  <a:lnTo>
                    <a:pt x="238125" y="22225"/>
                  </a:lnTo>
                  <a:lnTo>
                    <a:pt x="174625" y="0"/>
                  </a:lnTo>
                  <a:lnTo>
                    <a:pt x="142875" y="25400"/>
                  </a:lnTo>
                  <a:lnTo>
                    <a:pt x="41275" y="1270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6" name="フリーフォーム 1092">
              <a:extLst>
                <a:ext uri="{FF2B5EF4-FFF2-40B4-BE49-F238E27FC236}">
                  <a16:creationId xmlns:a16="http://schemas.microsoft.com/office/drawing/2014/main" id="{7A67CB0E-EDEC-4911-BBA0-60ECCEE449FB}"/>
                </a:ext>
              </a:extLst>
            </p:cNvPr>
            <p:cNvSpPr/>
            <p:nvPr/>
          </p:nvSpPr>
          <p:spPr bwMode="auto">
            <a:xfrm>
              <a:off x="2490839" y="3527915"/>
              <a:ext cx="132662" cy="176883"/>
            </a:xfrm>
            <a:custGeom>
              <a:avLst/>
              <a:gdLst>
                <a:gd name="connsiteX0" fmla="*/ 117475 w 180975"/>
                <a:gd name="connsiteY0" fmla="*/ 0 h 241300"/>
                <a:gd name="connsiteX1" fmla="*/ 25400 w 180975"/>
                <a:gd name="connsiteY1" fmla="*/ 41275 h 241300"/>
                <a:gd name="connsiteX2" fmla="*/ 0 w 180975"/>
                <a:gd name="connsiteY2" fmla="*/ 88900 h 241300"/>
                <a:gd name="connsiteX3" fmla="*/ 60325 w 180975"/>
                <a:gd name="connsiteY3" fmla="*/ 149225 h 241300"/>
                <a:gd name="connsiteX4" fmla="*/ 44450 w 180975"/>
                <a:gd name="connsiteY4" fmla="*/ 184150 h 241300"/>
                <a:gd name="connsiteX5" fmla="*/ 117475 w 180975"/>
                <a:gd name="connsiteY5" fmla="*/ 241300 h 241300"/>
                <a:gd name="connsiteX6" fmla="*/ 107950 w 180975"/>
                <a:gd name="connsiteY6" fmla="*/ 158750 h 241300"/>
                <a:gd name="connsiteX7" fmla="*/ 180975 w 180975"/>
                <a:gd name="connsiteY7" fmla="*/ 168275 h 241300"/>
                <a:gd name="connsiteX8" fmla="*/ 88900 w 180975"/>
                <a:gd name="connsiteY8" fmla="*/ 73025 h 241300"/>
                <a:gd name="connsiteX9" fmla="*/ 117475 w 180975"/>
                <a:gd name="connsiteY9" fmla="*/ 0 h 24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975" h="241300">
                  <a:moveTo>
                    <a:pt x="117475" y="0"/>
                  </a:moveTo>
                  <a:lnTo>
                    <a:pt x="25400" y="41275"/>
                  </a:lnTo>
                  <a:lnTo>
                    <a:pt x="0" y="88900"/>
                  </a:lnTo>
                  <a:lnTo>
                    <a:pt x="60325" y="149225"/>
                  </a:lnTo>
                  <a:lnTo>
                    <a:pt x="44450" y="184150"/>
                  </a:lnTo>
                  <a:lnTo>
                    <a:pt x="117475" y="241300"/>
                  </a:lnTo>
                  <a:lnTo>
                    <a:pt x="107950" y="158750"/>
                  </a:lnTo>
                  <a:lnTo>
                    <a:pt x="180975" y="168275"/>
                  </a:lnTo>
                  <a:lnTo>
                    <a:pt x="88900" y="73025"/>
                  </a:lnTo>
                  <a:lnTo>
                    <a:pt x="117475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7" name="フリーフォーム 1094">
              <a:extLst>
                <a:ext uri="{FF2B5EF4-FFF2-40B4-BE49-F238E27FC236}">
                  <a16:creationId xmlns:a16="http://schemas.microsoft.com/office/drawing/2014/main" id="{C5CCA5C6-A8BB-4F25-87CD-9BC2F7C2E93E}"/>
                </a:ext>
              </a:extLst>
            </p:cNvPr>
            <p:cNvSpPr/>
            <p:nvPr/>
          </p:nvSpPr>
          <p:spPr bwMode="auto">
            <a:xfrm>
              <a:off x="2561825" y="3506968"/>
              <a:ext cx="104734" cy="62840"/>
            </a:xfrm>
            <a:custGeom>
              <a:avLst/>
              <a:gdLst>
                <a:gd name="connsiteX0" fmla="*/ 142875 w 142875"/>
                <a:gd name="connsiteY0" fmla="*/ 0 h 85725"/>
                <a:gd name="connsiteX1" fmla="*/ 35719 w 142875"/>
                <a:gd name="connsiteY1" fmla="*/ 28575 h 85725"/>
                <a:gd name="connsiteX2" fmla="*/ 21432 w 142875"/>
                <a:gd name="connsiteY2" fmla="*/ 30956 h 85725"/>
                <a:gd name="connsiteX3" fmla="*/ 0 w 142875"/>
                <a:gd name="connsiteY3" fmla="*/ 83344 h 85725"/>
                <a:gd name="connsiteX4" fmla="*/ 45244 w 142875"/>
                <a:gd name="connsiteY4" fmla="*/ 85725 h 85725"/>
                <a:gd name="connsiteX5" fmla="*/ 59532 w 142875"/>
                <a:gd name="connsiteY5" fmla="*/ 59531 h 85725"/>
                <a:gd name="connsiteX6" fmla="*/ 116682 w 142875"/>
                <a:gd name="connsiteY6" fmla="*/ 47625 h 85725"/>
                <a:gd name="connsiteX7" fmla="*/ 142875 w 142875"/>
                <a:gd name="connsiteY7" fmla="*/ 0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2875" h="85725">
                  <a:moveTo>
                    <a:pt x="142875" y="0"/>
                  </a:moveTo>
                  <a:lnTo>
                    <a:pt x="35719" y="28575"/>
                  </a:lnTo>
                  <a:lnTo>
                    <a:pt x="21432" y="30956"/>
                  </a:lnTo>
                  <a:lnTo>
                    <a:pt x="0" y="83344"/>
                  </a:lnTo>
                  <a:lnTo>
                    <a:pt x="45244" y="85725"/>
                  </a:lnTo>
                  <a:lnTo>
                    <a:pt x="59532" y="59531"/>
                  </a:lnTo>
                  <a:lnTo>
                    <a:pt x="116682" y="47625"/>
                  </a:lnTo>
                  <a:lnTo>
                    <a:pt x="142875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8" name="フリーフォーム 1097">
              <a:extLst>
                <a:ext uri="{FF2B5EF4-FFF2-40B4-BE49-F238E27FC236}">
                  <a16:creationId xmlns:a16="http://schemas.microsoft.com/office/drawing/2014/main" id="{20A61695-BAF7-42D0-98FB-39E3BD62DC28}"/>
                </a:ext>
              </a:extLst>
            </p:cNvPr>
            <p:cNvSpPr/>
            <p:nvPr/>
          </p:nvSpPr>
          <p:spPr bwMode="auto">
            <a:xfrm>
              <a:off x="2177802" y="3321939"/>
              <a:ext cx="267653" cy="352603"/>
            </a:xfrm>
            <a:custGeom>
              <a:avLst/>
              <a:gdLst>
                <a:gd name="connsiteX0" fmla="*/ 7144 w 364332"/>
                <a:gd name="connsiteY0" fmla="*/ 169069 h 481013"/>
                <a:gd name="connsiteX1" fmla="*/ 102394 w 364332"/>
                <a:gd name="connsiteY1" fmla="*/ 185738 h 481013"/>
                <a:gd name="connsiteX2" fmla="*/ 164307 w 364332"/>
                <a:gd name="connsiteY2" fmla="*/ 252413 h 481013"/>
                <a:gd name="connsiteX3" fmla="*/ 280988 w 364332"/>
                <a:gd name="connsiteY3" fmla="*/ 352425 h 481013"/>
                <a:gd name="connsiteX4" fmla="*/ 297657 w 364332"/>
                <a:gd name="connsiteY4" fmla="*/ 395288 h 481013"/>
                <a:gd name="connsiteX5" fmla="*/ 264319 w 364332"/>
                <a:gd name="connsiteY5" fmla="*/ 435769 h 481013"/>
                <a:gd name="connsiteX6" fmla="*/ 192882 w 364332"/>
                <a:gd name="connsiteY6" fmla="*/ 440532 h 481013"/>
                <a:gd name="connsiteX7" fmla="*/ 242888 w 364332"/>
                <a:gd name="connsiteY7" fmla="*/ 481013 h 481013"/>
                <a:gd name="connsiteX8" fmla="*/ 342900 w 364332"/>
                <a:gd name="connsiteY8" fmla="*/ 397669 h 481013"/>
                <a:gd name="connsiteX9" fmla="*/ 316707 w 364332"/>
                <a:gd name="connsiteY9" fmla="*/ 333375 h 481013"/>
                <a:gd name="connsiteX10" fmla="*/ 364332 w 364332"/>
                <a:gd name="connsiteY10" fmla="*/ 345282 h 481013"/>
                <a:gd name="connsiteX11" fmla="*/ 357188 w 364332"/>
                <a:gd name="connsiteY11" fmla="*/ 304800 h 481013"/>
                <a:gd name="connsiteX12" fmla="*/ 223838 w 364332"/>
                <a:gd name="connsiteY12" fmla="*/ 211932 h 481013"/>
                <a:gd name="connsiteX13" fmla="*/ 171450 w 364332"/>
                <a:gd name="connsiteY13" fmla="*/ 88107 h 481013"/>
                <a:gd name="connsiteX14" fmla="*/ 242888 w 364332"/>
                <a:gd name="connsiteY14" fmla="*/ 61913 h 481013"/>
                <a:gd name="connsiteX15" fmla="*/ 290513 w 364332"/>
                <a:gd name="connsiteY15" fmla="*/ 7144 h 481013"/>
                <a:gd name="connsiteX16" fmla="*/ 266700 w 364332"/>
                <a:gd name="connsiteY16" fmla="*/ 7144 h 481013"/>
                <a:gd name="connsiteX17" fmla="*/ 200025 w 364332"/>
                <a:gd name="connsiteY17" fmla="*/ 16669 h 481013"/>
                <a:gd name="connsiteX18" fmla="*/ 157163 w 364332"/>
                <a:gd name="connsiteY18" fmla="*/ 0 h 481013"/>
                <a:gd name="connsiteX19" fmla="*/ 97632 w 364332"/>
                <a:gd name="connsiteY19" fmla="*/ 7144 h 481013"/>
                <a:gd name="connsiteX20" fmla="*/ 0 w 364332"/>
                <a:gd name="connsiteY20" fmla="*/ 59532 h 481013"/>
                <a:gd name="connsiteX21" fmla="*/ 7144 w 364332"/>
                <a:gd name="connsiteY21" fmla="*/ 169069 h 481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64332" h="481013">
                  <a:moveTo>
                    <a:pt x="7144" y="169069"/>
                  </a:moveTo>
                  <a:lnTo>
                    <a:pt x="102394" y="185738"/>
                  </a:lnTo>
                  <a:lnTo>
                    <a:pt x="164307" y="252413"/>
                  </a:lnTo>
                  <a:lnTo>
                    <a:pt x="280988" y="352425"/>
                  </a:lnTo>
                  <a:lnTo>
                    <a:pt x="297657" y="395288"/>
                  </a:lnTo>
                  <a:lnTo>
                    <a:pt x="264319" y="435769"/>
                  </a:lnTo>
                  <a:lnTo>
                    <a:pt x="192882" y="440532"/>
                  </a:lnTo>
                  <a:lnTo>
                    <a:pt x="242888" y="481013"/>
                  </a:lnTo>
                  <a:lnTo>
                    <a:pt x="342900" y="397669"/>
                  </a:lnTo>
                  <a:lnTo>
                    <a:pt x="316707" y="333375"/>
                  </a:lnTo>
                  <a:lnTo>
                    <a:pt x="364332" y="345282"/>
                  </a:lnTo>
                  <a:lnTo>
                    <a:pt x="357188" y="304800"/>
                  </a:lnTo>
                  <a:lnTo>
                    <a:pt x="223838" y="211932"/>
                  </a:lnTo>
                  <a:lnTo>
                    <a:pt x="171450" y="88107"/>
                  </a:lnTo>
                  <a:lnTo>
                    <a:pt x="242888" y="61913"/>
                  </a:lnTo>
                  <a:lnTo>
                    <a:pt x="290513" y="7144"/>
                  </a:lnTo>
                  <a:lnTo>
                    <a:pt x="266700" y="7144"/>
                  </a:lnTo>
                  <a:lnTo>
                    <a:pt x="200025" y="16669"/>
                  </a:lnTo>
                  <a:lnTo>
                    <a:pt x="157163" y="0"/>
                  </a:lnTo>
                  <a:lnTo>
                    <a:pt x="97632" y="7144"/>
                  </a:lnTo>
                  <a:lnTo>
                    <a:pt x="0" y="59532"/>
                  </a:lnTo>
                  <a:lnTo>
                    <a:pt x="7144" y="169069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9" name="フリーフォーム 1100">
              <a:extLst>
                <a:ext uri="{FF2B5EF4-FFF2-40B4-BE49-F238E27FC236}">
                  <a16:creationId xmlns:a16="http://schemas.microsoft.com/office/drawing/2014/main" id="{E0B14270-AFFE-4A69-A0BC-838534F3807E}"/>
                </a:ext>
              </a:extLst>
            </p:cNvPr>
            <p:cNvSpPr/>
            <p:nvPr/>
          </p:nvSpPr>
          <p:spPr bwMode="auto">
            <a:xfrm>
              <a:off x="2191767" y="3285864"/>
              <a:ext cx="110551" cy="55858"/>
            </a:xfrm>
            <a:custGeom>
              <a:avLst/>
              <a:gdLst>
                <a:gd name="connsiteX0" fmla="*/ 142875 w 150019"/>
                <a:gd name="connsiteY0" fmla="*/ 0 h 76200"/>
                <a:gd name="connsiteX1" fmla="*/ 0 w 150019"/>
                <a:gd name="connsiteY1" fmla="*/ 2381 h 76200"/>
                <a:gd name="connsiteX2" fmla="*/ 92869 w 150019"/>
                <a:gd name="connsiteY2" fmla="*/ 76200 h 76200"/>
                <a:gd name="connsiteX3" fmla="*/ 150019 w 150019"/>
                <a:gd name="connsiteY3" fmla="*/ 57150 h 76200"/>
                <a:gd name="connsiteX4" fmla="*/ 142875 w 150019"/>
                <a:gd name="connsiteY4" fmla="*/ 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0019" h="76200">
                  <a:moveTo>
                    <a:pt x="142875" y="0"/>
                  </a:moveTo>
                  <a:lnTo>
                    <a:pt x="0" y="2381"/>
                  </a:lnTo>
                  <a:lnTo>
                    <a:pt x="92869" y="76200"/>
                  </a:lnTo>
                  <a:lnTo>
                    <a:pt x="150019" y="57150"/>
                  </a:lnTo>
                  <a:lnTo>
                    <a:pt x="142875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0" name="フリーフォーム 1101">
              <a:extLst>
                <a:ext uri="{FF2B5EF4-FFF2-40B4-BE49-F238E27FC236}">
                  <a16:creationId xmlns:a16="http://schemas.microsoft.com/office/drawing/2014/main" id="{1EFDFC57-0696-425D-8638-E8303972717A}"/>
                </a:ext>
              </a:extLst>
            </p:cNvPr>
            <p:cNvSpPr/>
            <p:nvPr/>
          </p:nvSpPr>
          <p:spPr bwMode="auto">
            <a:xfrm>
              <a:off x="2298828" y="3231170"/>
              <a:ext cx="130335" cy="101242"/>
            </a:xfrm>
            <a:custGeom>
              <a:avLst/>
              <a:gdLst>
                <a:gd name="connsiteX0" fmla="*/ 14287 w 178593"/>
                <a:gd name="connsiteY0" fmla="*/ 133350 h 138113"/>
                <a:gd name="connsiteX1" fmla="*/ 0 w 178593"/>
                <a:gd name="connsiteY1" fmla="*/ 71438 h 138113"/>
                <a:gd name="connsiteX2" fmla="*/ 78581 w 178593"/>
                <a:gd name="connsiteY2" fmla="*/ 0 h 138113"/>
                <a:gd name="connsiteX3" fmla="*/ 123825 w 178593"/>
                <a:gd name="connsiteY3" fmla="*/ 0 h 138113"/>
                <a:gd name="connsiteX4" fmla="*/ 178593 w 178593"/>
                <a:gd name="connsiteY4" fmla="*/ 45244 h 138113"/>
                <a:gd name="connsiteX5" fmla="*/ 130968 w 178593"/>
                <a:gd name="connsiteY5" fmla="*/ 138113 h 138113"/>
                <a:gd name="connsiteX6" fmla="*/ 14287 w 178593"/>
                <a:gd name="connsiteY6" fmla="*/ 133350 h 138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8593" h="138113">
                  <a:moveTo>
                    <a:pt x="14287" y="133350"/>
                  </a:moveTo>
                  <a:lnTo>
                    <a:pt x="0" y="71438"/>
                  </a:lnTo>
                  <a:lnTo>
                    <a:pt x="78581" y="0"/>
                  </a:lnTo>
                  <a:lnTo>
                    <a:pt x="123825" y="0"/>
                  </a:lnTo>
                  <a:lnTo>
                    <a:pt x="178593" y="45244"/>
                  </a:lnTo>
                  <a:lnTo>
                    <a:pt x="130968" y="138113"/>
                  </a:lnTo>
                  <a:lnTo>
                    <a:pt x="14287" y="13335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1" name="フリーフォーム 1102">
              <a:extLst>
                <a:ext uri="{FF2B5EF4-FFF2-40B4-BE49-F238E27FC236}">
                  <a16:creationId xmlns:a16="http://schemas.microsoft.com/office/drawing/2014/main" id="{FD29ACBE-1E55-4DB3-B77B-40F44E10EF4A}"/>
                </a:ext>
              </a:extLst>
            </p:cNvPr>
            <p:cNvSpPr/>
            <p:nvPr/>
          </p:nvSpPr>
          <p:spPr bwMode="auto">
            <a:xfrm>
              <a:off x="2403561" y="3257935"/>
              <a:ext cx="172228" cy="94261"/>
            </a:xfrm>
            <a:custGeom>
              <a:avLst/>
              <a:gdLst>
                <a:gd name="connsiteX0" fmla="*/ 28575 w 235743"/>
                <a:gd name="connsiteY0" fmla="*/ 7144 h 128588"/>
                <a:gd name="connsiteX1" fmla="*/ 95250 w 235743"/>
                <a:gd name="connsiteY1" fmla="*/ 33338 h 128588"/>
                <a:gd name="connsiteX2" fmla="*/ 150018 w 235743"/>
                <a:gd name="connsiteY2" fmla="*/ 7144 h 128588"/>
                <a:gd name="connsiteX3" fmla="*/ 195262 w 235743"/>
                <a:gd name="connsiteY3" fmla="*/ 0 h 128588"/>
                <a:gd name="connsiteX4" fmla="*/ 235743 w 235743"/>
                <a:gd name="connsiteY4" fmla="*/ 35719 h 128588"/>
                <a:gd name="connsiteX5" fmla="*/ 152400 w 235743"/>
                <a:gd name="connsiteY5" fmla="*/ 123825 h 128588"/>
                <a:gd name="connsiteX6" fmla="*/ 54768 w 235743"/>
                <a:gd name="connsiteY6" fmla="*/ 128588 h 128588"/>
                <a:gd name="connsiteX7" fmla="*/ 0 w 235743"/>
                <a:gd name="connsiteY7" fmla="*/ 100013 h 128588"/>
                <a:gd name="connsiteX8" fmla="*/ 28575 w 235743"/>
                <a:gd name="connsiteY8" fmla="*/ 7144 h 128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5743" h="128588">
                  <a:moveTo>
                    <a:pt x="28575" y="7144"/>
                  </a:moveTo>
                  <a:lnTo>
                    <a:pt x="95250" y="33338"/>
                  </a:lnTo>
                  <a:lnTo>
                    <a:pt x="150018" y="7144"/>
                  </a:lnTo>
                  <a:lnTo>
                    <a:pt x="195262" y="0"/>
                  </a:lnTo>
                  <a:lnTo>
                    <a:pt x="235743" y="35719"/>
                  </a:lnTo>
                  <a:lnTo>
                    <a:pt x="152400" y="123825"/>
                  </a:lnTo>
                  <a:lnTo>
                    <a:pt x="54768" y="128588"/>
                  </a:lnTo>
                  <a:lnTo>
                    <a:pt x="0" y="100013"/>
                  </a:lnTo>
                  <a:lnTo>
                    <a:pt x="28575" y="7144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2" name="フリーフォーム 1103">
              <a:extLst>
                <a:ext uri="{FF2B5EF4-FFF2-40B4-BE49-F238E27FC236}">
                  <a16:creationId xmlns:a16="http://schemas.microsoft.com/office/drawing/2014/main" id="{D8F17E3E-AD19-464B-927D-24018C20F179}"/>
                </a:ext>
              </a:extLst>
            </p:cNvPr>
            <p:cNvSpPr/>
            <p:nvPr/>
          </p:nvSpPr>
          <p:spPr bwMode="auto">
            <a:xfrm>
              <a:off x="2504803" y="3488349"/>
              <a:ext cx="70987" cy="67495"/>
            </a:xfrm>
            <a:custGeom>
              <a:avLst/>
              <a:gdLst>
                <a:gd name="connsiteX0" fmla="*/ 66675 w 97631"/>
                <a:gd name="connsiteY0" fmla="*/ 0 h 92869"/>
                <a:gd name="connsiteX1" fmla="*/ 0 w 97631"/>
                <a:gd name="connsiteY1" fmla="*/ 19050 h 92869"/>
                <a:gd name="connsiteX2" fmla="*/ 4763 w 97631"/>
                <a:gd name="connsiteY2" fmla="*/ 92869 h 92869"/>
                <a:gd name="connsiteX3" fmla="*/ 97631 w 97631"/>
                <a:gd name="connsiteY3" fmla="*/ 50006 h 92869"/>
                <a:gd name="connsiteX4" fmla="*/ 66675 w 97631"/>
                <a:gd name="connsiteY4" fmla="*/ 0 h 92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631" h="92869">
                  <a:moveTo>
                    <a:pt x="66675" y="0"/>
                  </a:moveTo>
                  <a:lnTo>
                    <a:pt x="0" y="19050"/>
                  </a:lnTo>
                  <a:lnTo>
                    <a:pt x="4763" y="92869"/>
                  </a:lnTo>
                  <a:lnTo>
                    <a:pt x="97631" y="50006"/>
                  </a:lnTo>
                  <a:lnTo>
                    <a:pt x="66675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3" name="フリーフォーム 1104">
              <a:extLst>
                <a:ext uri="{FF2B5EF4-FFF2-40B4-BE49-F238E27FC236}">
                  <a16:creationId xmlns:a16="http://schemas.microsoft.com/office/drawing/2014/main" id="{D89E8401-6FF3-4437-B02E-E846A0B7898C}"/>
                </a:ext>
              </a:extLst>
            </p:cNvPr>
            <p:cNvSpPr/>
            <p:nvPr/>
          </p:nvSpPr>
          <p:spPr bwMode="auto">
            <a:xfrm>
              <a:off x="2471056" y="3342886"/>
              <a:ext cx="103569" cy="155937"/>
            </a:xfrm>
            <a:custGeom>
              <a:avLst/>
              <a:gdLst>
                <a:gd name="connsiteX0" fmla="*/ 33338 w 140494"/>
                <a:gd name="connsiteY0" fmla="*/ 0 h 211932"/>
                <a:gd name="connsiteX1" fmla="*/ 140494 w 140494"/>
                <a:gd name="connsiteY1" fmla="*/ 128588 h 211932"/>
                <a:gd name="connsiteX2" fmla="*/ 102394 w 140494"/>
                <a:gd name="connsiteY2" fmla="*/ 197644 h 211932"/>
                <a:gd name="connsiteX3" fmla="*/ 47625 w 140494"/>
                <a:gd name="connsiteY3" fmla="*/ 211932 h 211932"/>
                <a:gd name="connsiteX4" fmla="*/ 0 w 140494"/>
                <a:gd name="connsiteY4" fmla="*/ 133350 h 211932"/>
                <a:gd name="connsiteX5" fmla="*/ 33338 w 140494"/>
                <a:gd name="connsiteY5" fmla="*/ 0 h 211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0494" h="211932">
                  <a:moveTo>
                    <a:pt x="33338" y="0"/>
                  </a:moveTo>
                  <a:lnTo>
                    <a:pt x="140494" y="128588"/>
                  </a:lnTo>
                  <a:lnTo>
                    <a:pt x="102394" y="197644"/>
                  </a:lnTo>
                  <a:lnTo>
                    <a:pt x="47625" y="211932"/>
                  </a:lnTo>
                  <a:lnTo>
                    <a:pt x="0" y="133350"/>
                  </a:lnTo>
                  <a:lnTo>
                    <a:pt x="33338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4" name="フリーフォーム 1105">
              <a:extLst>
                <a:ext uri="{FF2B5EF4-FFF2-40B4-BE49-F238E27FC236}">
                  <a16:creationId xmlns:a16="http://schemas.microsoft.com/office/drawing/2014/main" id="{888D5AA6-226C-4AE6-ADEA-6EE46705B1C1}"/>
                </a:ext>
              </a:extLst>
            </p:cNvPr>
            <p:cNvSpPr/>
            <p:nvPr/>
          </p:nvSpPr>
          <p:spPr bwMode="auto">
            <a:xfrm>
              <a:off x="2358176" y="3334739"/>
              <a:ext cx="146627" cy="64004"/>
            </a:xfrm>
            <a:custGeom>
              <a:avLst/>
              <a:gdLst>
                <a:gd name="connsiteX0" fmla="*/ 200025 w 200025"/>
                <a:gd name="connsiteY0" fmla="*/ 19050 h 88106"/>
                <a:gd name="connsiteX1" fmla="*/ 119063 w 200025"/>
                <a:gd name="connsiteY1" fmla="*/ 28575 h 88106"/>
                <a:gd name="connsiteX2" fmla="*/ 50006 w 200025"/>
                <a:gd name="connsiteY2" fmla="*/ 0 h 88106"/>
                <a:gd name="connsiteX3" fmla="*/ 0 w 200025"/>
                <a:gd name="connsiteY3" fmla="*/ 35719 h 88106"/>
                <a:gd name="connsiteX4" fmla="*/ 26194 w 200025"/>
                <a:gd name="connsiteY4" fmla="*/ 64294 h 88106"/>
                <a:gd name="connsiteX5" fmla="*/ 166688 w 200025"/>
                <a:gd name="connsiteY5" fmla="*/ 88106 h 88106"/>
                <a:gd name="connsiteX6" fmla="*/ 200025 w 200025"/>
                <a:gd name="connsiteY6" fmla="*/ 19050 h 881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0025" h="88106">
                  <a:moveTo>
                    <a:pt x="200025" y="19050"/>
                  </a:moveTo>
                  <a:lnTo>
                    <a:pt x="119063" y="28575"/>
                  </a:lnTo>
                  <a:lnTo>
                    <a:pt x="50006" y="0"/>
                  </a:lnTo>
                  <a:lnTo>
                    <a:pt x="0" y="35719"/>
                  </a:lnTo>
                  <a:lnTo>
                    <a:pt x="26194" y="64294"/>
                  </a:lnTo>
                  <a:lnTo>
                    <a:pt x="166688" y="88106"/>
                  </a:lnTo>
                  <a:lnTo>
                    <a:pt x="200025" y="1905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5" name="フリーフォーム 1106">
              <a:extLst>
                <a:ext uri="{FF2B5EF4-FFF2-40B4-BE49-F238E27FC236}">
                  <a16:creationId xmlns:a16="http://schemas.microsoft.com/office/drawing/2014/main" id="{5D3EF35B-AC95-44F5-83E4-F21B41F16350}"/>
                </a:ext>
              </a:extLst>
            </p:cNvPr>
            <p:cNvSpPr/>
            <p:nvPr/>
          </p:nvSpPr>
          <p:spPr bwMode="auto">
            <a:xfrm>
              <a:off x="2345376" y="3370815"/>
              <a:ext cx="148954" cy="139645"/>
            </a:xfrm>
            <a:custGeom>
              <a:avLst/>
              <a:gdLst>
                <a:gd name="connsiteX0" fmla="*/ 0 w 202407"/>
                <a:gd name="connsiteY0" fmla="*/ 0 h 190500"/>
                <a:gd name="connsiteX1" fmla="*/ 11907 w 202407"/>
                <a:gd name="connsiteY1" fmla="*/ 71438 h 190500"/>
                <a:gd name="connsiteX2" fmla="*/ 138113 w 202407"/>
                <a:gd name="connsiteY2" fmla="*/ 130969 h 190500"/>
                <a:gd name="connsiteX3" fmla="*/ 173832 w 202407"/>
                <a:gd name="connsiteY3" fmla="*/ 190500 h 190500"/>
                <a:gd name="connsiteX4" fmla="*/ 202407 w 202407"/>
                <a:gd name="connsiteY4" fmla="*/ 157163 h 190500"/>
                <a:gd name="connsiteX5" fmla="*/ 166688 w 202407"/>
                <a:gd name="connsiteY5" fmla="*/ 100013 h 190500"/>
                <a:gd name="connsiteX6" fmla="*/ 188119 w 202407"/>
                <a:gd name="connsiteY6" fmla="*/ 33338 h 190500"/>
                <a:gd name="connsiteX7" fmla="*/ 50007 w 202407"/>
                <a:gd name="connsiteY7" fmla="*/ 23813 h 190500"/>
                <a:gd name="connsiteX8" fmla="*/ 0 w 202407"/>
                <a:gd name="connsiteY8" fmla="*/ 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2407" h="190500">
                  <a:moveTo>
                    <a:pt x="0" y="0"/>
                  </a:moveTo>
                  <a:lnTo>
                    <a:pt x="11907" y="71438"/>
                  </a:lnTo>
                  <a:lnTo>
                    <a:pt x="138113" y="130969"/>
                  </a:lnTo>
                  <a:lnTo>
                    <a:pt x="173832" y="190500"/>
                  </a:lnTo>
                  <a:lnTo>
                    <a:pt x="202407" y="157163"/>
                  </a:lnTo>
                  <a:lnTo>
                    <a:pt x="166688" y="100013"/>
                  </a:lnTo>
                  <a:lnTo>
                    <a:pt x="188119" y="33338"/>
                  </a:lnTo>
                  <a:lnTo>
                    <a:pt x="50007" y="2381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6" name="フリーフォーム 1109">
              <a:extLst>
                <a:ext uri="{FF2B5EF4-FFF2-40B4-BE49-F238E27FC236}">
                  <a16:creationId xmlns:a16="http://schemas.microsoft.com/office/drawing/2014/main" id="{C2767494-99D8-4647-A4E8-FEF13B68F08D}"/>
                </a:ext>
              </a:extLst>
            </p:cNvPr>
            <p:cNvSpPr/>
            <p:nvPr/>
          </p:nvSpPr>
          <p:spPr bwMode="auto">
            <a:xfrm>
              <a:off x="2459419" y="3488349"/>
              <a:ext cx="45384" cy="111716"/>
            </a:xfrm>
            <a:custGeom>
              <a:avLst/>
              <a:gdLst>
                <a:gd name="connsiteX0" fmla="*/ 52387 w 61912"/>
                <a:gd name="connsiteY0" fmla="*/ 0 h 152400"/>
                <a:gd name="connsiteX1" fmla="*/ 0 w 61912"/>
                <a:gd name="connsiteY1" fmla="*/ 40481 h 152400"/>
                <a:gd name="connsiteX2" fmla="*/ 16668 w 61912"/>
                <a:gd name="connsiteY2" fmla="*/ 107156 h 152400"/>
                <a:gd name="connsiteX3" fmla="*/ 42862 w 61912"/>
                <a:gd name="connsiteY3" fmla="*/ 152400 h 152400"/>
                <a:gd name="connsiteX4" fmla="*/ 61912 w 61912"/>
                <a:gd name="connsiteY4" fmla="*/ 107156 h 152400"/>
                <a:gd name="connsiteX5" fmla="*/ 52387 w 61912"/>
                <a:gd name="connsiteY5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912" h="152400">
                  <a:moveTo>
                    <a:pt x="52387" y="0"/>
                  </a:moveTo>
                  <a:lnTo>
                    <a:pt x="0" y="40481"/>
                  </a:lnTo>
                  <a:lnTo>
                    <a:pt x="16668" y="107156"/>
                  </a:lnTo>
                  <a:lnTo>
                    <a:pt x="42862" y="152400"/>
                  </a:lnTo>
                  <a:lnTo>
                    <a:pt x="61912" y="107156"/>
                  </a:lnTo>
                  <a:lnTo>
                    <a:pt x="52387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7" name="フリーフォーム 1110">
              <a:extLst>
                <a:ext uri="{FF2B5EF4-FFF2-40B4-BE49-F238E27FC236}">
                  <a16:creationId xmlns:a16="http://schemas.microsoft.com/office/drawing/2014/main" id="{82EDAE36-7ED4-45A8-9AE4-B598BD30B3D1}"/>
                </a:ext>
              </a:extLst>
            </p:cNvPr>
            <p:cNvSpPr/>
            <p:nvPr/>
          </p:nvSpPr>
          <p:spPr bwMode="auto">
            <a:xfrm>
              <a:off x="2596737" y="3820005"/>
              <a:ext cx="306054" cy="314201"/>
            </a:xfrm>
            <a:custGeom>
              <a:avLst/>
              <a:gdLst>
                <a:gd name="connsiteX0" fmla="*/ 369094 w 416719"/>
                <a:gd name="connsiteY0" fmla="*/ 219075 h 428625"/>
                <a:gd name="connsiteX1" fmla="*/ 392907 w 416719"/>
                <a:gd name="connsiteY1" fmla="*/ 0 h 428625"/>
                <a:gd name="connsiteX2" fmla="*/ 326232 w 416719"/>
                <a:gd name="connsiteY2" fmla="*/ 66675 h 428625"/>
                <a:gd name="connsiteX3" fmla="*/ 228600 w 416719"/>
                <a:gd name="connsiteY3" fmla="*/ 47625 h 428625"/>
                <a:gd name="connsiteX4" fmla="*/ 154782 w 416719"/>
                <a:gd name="connsiteY4" fmla="*/ 76200 h 428625"/>
                <a:gd name="connsiteX5" fmla="*/ 35719 w 416719"/>
                <a:gd name="connsiteY5" fmla="*/ 35718 h 428625"/>
                <a:gd name="connsiteX6" fmla="*/ 0 w 416719"/>
                <a:gd name="connsiteY6" fmla="*/ 100012 h 428625"/>
                <a:gd name="connsiteX7" fmla="*/ 26194 w 416719"/>
                <a:gd name="connsiteY7" fmla="*/ 428625 h 428625"/>
                <a:gd name="connsiteX8" fmla="*/ 416719 w 416719"/>
                <a:gd name="connsiteY8" fmla="*/ 426243 h 428625"/>
                <a:gd name="connsiteX9" fmla="*/ 352425 w 416719"/>
                <a:gd name="connsiteY9" fmla="*/ 302418 h 428625"/>
                <a:gd name="connsiteX10" fmla="*/ 369094 w 416719"/>
                <a:gd name="connsiteY10" fmla="*/ 219075 h 428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16719" h="428625">
                  <a:moveTo>
                    <a:pt x="369094" y="219075"/>
                  </a:moveTo>
                  <a:lnTo>
                    <a:pt x="392907" y="0"/>
                  </a:lnTo>
                  <a:lnTo>
                    <a:pt x="326232" y="66675"/>
                  </a:lnTo>
                  <a:lnTo>
                    <a:pt x="228600" y="47625"/>
                  </a:lnTo>
                  <a:lnTo>
                    <a:pt x="154782" y="76200"/>
                  </a:lnTo>
                  <a:lnTo>
                    <a:pt x="35719" y="35718"/>
                  </a:lnTo>
                  <a:lnTo>
                    <a:pt x="0" y="100012"/>
                  </a:lnTo>
                  <a:lnTo>
                    <a:pt x="26194" y="428625"/>
                  </a:lnTo>
                  <a:lnTo>
                    <a:pt x="416719" y="426243"/>
                  </a:lnTo>
                  <a:lnTo>
                    <a:pt x="352425" y="302418"/>
                  </a:lnTo>
                  <a:lnTo>
                    <a:pt x="369094" y="219075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8" name="フリーフォーム 1111">
              <a:extLst>
                <a:ext uri="{FF2B5EF4-FFF2-40B4-BE49-F238E27FC236}">
                  <a16:creationId xmlns:a16="http://schemas.microsoft.com/office/drawing/2014/main" id="{AA6DBC0E-3FA0-43D7-9BFD-6811BB0D2E0E}"/>
                </a:ext>
              </a:extLst>
            </p:cNvPr>
            <p:cNvSpPr/>
            <p:nvPr/>
          </p:nvSpPr>
          <p:spPr bwMode="auto">
            <a:xfrm>
              <a:off x="2232496" y="3807204"/>
              <a:ext cx="395660" cy="401479"/>
            </a:xfrm>
            <a:custGeom>
              <a:avLst/>
              <a:gdLst>
                <a:gd name="connsiteX0" fmla="*/ 540544 w 540544"/>
                <a:gd name="connsiteY0" fmla="*/ 50006 h 547687"/>
                <a:gd name="connsiteX1" fmla="*/ 421481 w 540544"/>
                <a:gd name="connsiteY1" fmla="*/ 0 h 547687"/>
                <a:gd name="connsiteX2" fmla="*/ 357188 w 540544"/>
                <a:gd name="connsiteY2" fmla="*/ 9525 h 547687"/>
                <a:gd name="connsiteX3" fmla="*/ 359569 w 540544"/>
                <a:gd name="connsiteY3" fmla="*/ 83344 h 547687"/>
                <a:gd name="connsiteX4" fmla="*/ 338138 w 540544"/>
                <a:gd name="connsiteY4" fmla="*/ 123825 h 547687"/>
                <a:gd name="connsiteX5" fmla="*/ 204788 w 540544"/>
                <a:gd name="connsiteY5" fmla="*/ 71437 h 547687"/>
                <a:gd name="connsiteX6" fmla="*/ 190500 w 540544"/>
                <a:gd name="connsiteY6" fmla="*/ 28575 h 547687"/>
                <a:gd name="connsiteX7" fmla="*/ 100013 w 540544"/>
                <a:gd name="connsiteY7" fmla="*/ 7144 h 547687"/>
                <a:gd name="connsiteX8" fmla="*/ 28575 w 540544"/>
                <a:gd name="connsiteY8" fmla="*/ 64294 h 547687"/>
                <a:gd name="connsiteX9" fmla="*/ 0 w 540544"/>
                <a:gd name="connsiteY9" fmla="*/ 135731 h 547687"/>
                <a:gd name="connsiteX10" fmla="*/ 16669 w 540544"/>
                <a:gd name="connsiteY10" fmla="*/ 352425 h 547687"/>
                <a:gd name="connsiteX11" fmla="*/ 188119 w 540544"/>
                <a:gd name="connsiteY11" fmla="*/ 428625 h 547687"/>
                <a:gd name="connsiteX12" fmla="*/ 233363 w 540544"/>
                <a:gd name="connsiteY12" fmla="*/ 397669 h 547687"/>
                <a:gd name="connsiteX13" fmla="*/ 478631 w 540544"/>
                <a:gd name="connsiteY13" fmla="*/ 547687 h 547687"/>
                <a:gd name="connsiteX14" fmla="*/ 516731 w 540544"/>
                <a:gd name="connsiteY14" fmla="*/ 526256 h 547687"/>
                <a:gd name="connsiteX15" fmla="*/ 526256 w 540544"/>
                <a:gd name="connsiteY15" fmla="*/ 440531 h 547687"/>
                <a:gd name="connsiteX16" fmla="*/ 497681 w 540544"/>
                <a:gd name="connsiteY16" fmla="*/ 133350 h 547687"/>
                <a:gd name="connsiteX17" fmla="*/ 540544 w 540544"/>
                <a:gd name="connsiteY17" fmla="*/ 50006 h 547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40544" h="547687">
                  <a:moveTo>
                    <a:pt x="540544" y="50006"/>
                  </a:moveTo>
                  <a:lnTo>
                    <a:pt x="421481" y="0"/>
                  </a:lnTo>
                  <a:lnTo>
                    <a:pt x="357188" y="9525"/>
                  </a:lnTo>
                  <a:cubicBezTo>
                    <a:pt x="357982" y="34131"/>
                    <a:pt x="358775" y="58738"/>
                    <a:pt x="359569" y="83344"/>
                  </a:cubicBezTo>
                  <a:lnTo>
                    <a:pt x="338138" y="123825"/>
                  </a:lnTo>
                  <a:lnTo>
                    <a:pt x="204788" y="71437"/>
                  </a:lnTo>
                  <a:lnTo>
                    <a:pt x="190500" y="28575"/>
                  </a:lnTo>
                  <a:lnTo>
                    <a:pt x="100013" y="7144"/>
                  </a:lnTo>
                  <a:lnTo>
                    <a:pt x="28575" y="64294"/>
                  </a:lnTo>
                  <a:lnTo>
                    <a:pt x="0" y="135731"/>
                  </a:lnTo>
                  <a:lnTo>
                    <a:pt x="16669" y="352425"/>
                  </a:lnTo>
                  <a:lnTo>
                    <a:pt x="188119" y="428625"/>
                  </a:lnTo>
                  <a:lnTo>
                    <a:pt x="233363" y="397669"/>
                  </a:lnTo>
                  <a:lnTo>
                    <a:pt x="478631" y="547687"/>
                  </a:lnTo>
                  <a:lnTo>
                    <a:pt x="516731" y="526256"/>
                  </a:lnTo>
                  <a:lnTo>
                    <a:pt x="526256" y="440531"/>
                  </a:lnTo>
                  <a:lnTo>
                    <a:pt x="497681" y="133350"/>
                  </a:lnTo>
                  <a:lnTo>
                    <a:pt x="540544" y="50006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9" name="フリーフォーム 1112">
              <a:extLst>
                <a:ext uri="{FF2B5EF4-FFF2-40B4-BE49-F238E27FC236}">
                  <a16:creationId xmlns:a16="http://schemas.microsoft.com/office/drawing/2014/main" id="{C9C7A58E-9913-49EA-BCBC-DB13B9596343}"/>
                </a:ext>
              </a:extLst>
            </p:cNvPr>
            <p:cNvSpPr/>
            <p:nvPr/>
          </p:nvSpPr>
          <p:spPr bwMode="auto">
            <a:xfrm>
              <a:off x="2170820" y="3646613"/>
              <a:ext cx="129171" cy="260670"/>
            </a:xfrm>
            <a:custGeom>
              <a:avLst/>
              <a:gdLst>
                <a:gd name="connsiteX0" fmla="*/ 45244 w 176213"/>
                <a:gd name="connsiteY0" fmla="*/ 47625 h 354806"/>
                <a:gd name="connsiteX1" fmla="*/ 42863 w 176213"/>
                <a:gd name="connsiteY1" fmla="*/ 135731 h 354806"/>
                <a:gd name="connsiteX2" fmla="*/ 0 w 176213"/>
                <a:gd name="connsiteY2" fmla="*/ 188119 h 354806"/>
                <a:gd name="connsiteX3" fmla="*/ 92869 w 176213"/>
                <a:gd name="connsiteY3" fmla="*/ 354806 h 354806"/>
                <a:gd name="connsiteX4" fmla="*/ 116682 w 176213"/>
                <a:gd name="connsiteY4" fmla="*/ 278606 h 354806"/>
                <a:gd name="connsiteX5" fmla="*/ 176213 w 176213"/>
                <a:gd name="connsiteY5" fmla="*/ 228600 h 354806"/>
                <a:gd name="connsiteX6" fmla="*/ 92869 w 176213"/>
                <a:gd name="connsiteY6" fmla="*/ 169069 h 354806"/>
                <a:gd name="connsiteX7" fmla="*/ 128588 w 176213"/>
                <a:gd name="connsiteY7" fmla="*/ 130969 h 354806"/>
                <a:gd name="connsiteX8" fmla="*/ 119063 w 176213"/>
                <a:gd name="connsiteY8" fmla="*/ 35719 h 354806"/>
                <a:gd name="connsiteX9" fmla="*/ 71438 w 176213"/>
                <a:gd name="connsiteY9" fmla="*/ 0 h 354806"/>
                <a:gd name="connsiteX10" fmla="*/ 45244 w 176213"/>
                <a:gd name="connsiteY10" fmla="*/ 47625 h 354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6213" h="354806">
                  <a:moveTo>
                    <a:pt x="45244" y="47625"/>
                  </a:moveTo>
                  <a:cubicBezTo>
                    <a:pt x="44450" y="76994"/>
                    <a:pt x="43657" y="106362"/>
                    <a:pt x="42863" y="135731"/>
                  </a:cubicBezTo>
                  <a:lnTo>
                    <a:pt x="0" y="188119"/>
                  </a:lnTo>
                  <a:lnTo>
                    <a:pt x="92869" y="354806"/>
                  </a:lnTo>
                  <a:lnTo>
                    <a:pt x="116682" y="278606"/>
                  </a:lnTo>
                  <a:lnTo>
                    <a:pt x="176213" y="228600"/>
                  </a:lnTo>
                  <a:lnTo>
                    <a:pt x="92869" y="169069"/>
                  </a:lnTo>
                  <a:lnTo>
                    <a:pt x="128588" y="130969"/>
                  </a:lnTo>
                  <a:lnTo>
                    <a:pt x="119063" y="35719"/>
                  </a:lnTo>
                  <a:lnTo>
                    <a:pt x="71438" y="0"/>
                  </a:lnTo>
                  <a:lnTo>
                    <a:pt x="45244" y="47625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0" name="フリーフォーム 1113">
              <a:extLst>
                <a:ext uri="{FF2B5EF4-FFF2-40B4-BE49-F238E27FC236}">
                  <a16:creationId xmlns:a16="http://schemas.microsoft.com/office/drawing/2014/main" id="{63B42F87-C097-42C5-9F8A-EAA14976741D}"/>
                </a:ext>
              </a:extLst>
            </p:cNvPr>
            <p:cNvSpPr/>
            <p:nvPr/>
          </p:nvSpPr>
          <p:spPr bwMode="auto">
            <a:xfrm>
              <a:off x="1778651" y="3669887"/>
              <a:ext cx="528323" cy="549269"/>
            </a:xfrm>
            <a:custGeom>
              <a:avLst/>
              <a:gdLst>
                <a:gd name="connsiteX0" fmla="*/ 590550 w 721519"/>
                <a:gd name="connsiteY0" fmla="*/ 14288 h 750094"/>
                <a:gd name="connsiteX1" fmla="*/ 485775 w 721519"/>
                <a:gd name="connsiteY1" fmla="*/ 0 h 750094"/>
                <a:gd name="connsiteX2" fmla="*/ 350044 w 721519"/>
                <a:gd name="connsiteY2" fmla="*/ 26194 h 750094"/>
                <a:gd name="connsiteX3" fmla="*/ 204788 w 721519"/>
                <a:gd name="connsiteY3" fmla="*/ 78581 h 750094"/>
                <a:gd name="connsiteX4" fmla="*/ 261938 w 721519"/>
                <a:gd name="connsiteY4" fmla="*/ 219075 h 750094"/>
                <a:gd name="connsiteX5" fmla="*/ 178594 w 721519"/>
                <a:gd name="connsiteY5" fmla="*/ 240506 h 750094"/>
                <a:gd name="connsiteX6" fmla="*/ 171450 w 721519"/>
                <a:gd name="connsiteY6" fmla="*/ 278606 h 750094"/>
                <a:gd name="connsiteX7" fmla="*/ 107156 w 721519"/>
                <a:gd name="connsiteY7" fmla="*/ 333375 h 750094"/>
                <a:gd name="connsiteX8" fmla="*/ 0 w 721519"/>
                <a:gd name="connsiteY8" fmla="*/ 340519 h 750094"/>
                <a:gd name="connsiteX9" fmla="*/ 2381 w 721519"/>
                <a:gd name="connsiteY9" fmla="*/ 433388 h 750094"/>
                <a:gd name="connsiteX10" fmla="*/ 300038 w 721519"/>
                <a:gd name="connsiteY10" fmla="*/ 642938 h 750094"/>
                <a:gd name="connsiteX11" fmla="*/ 428625 w 721519"/>
                <a:gd name="connsiteY11" fmla="*/ 750094 h 750094"/>
                <a:gd name="connsiteX12" fmla="*/ 595313 w 721519"/>
                <a:gd name="connsiteY12" fmla="*/ 666750 h 750094"/>
                <a:gd name="connsiteX13" fmla="*/ 721519 w 721519"/>
                <a:gd name="connsiteY13" fmla="*/ 569119 h 750094"/>
                <a:gd name="connsiteX14" fmla="*/ 638175 w 721519"/>
                <a:gd name="connsiteY14" fmla="*/ 538163 h 750094"/>
                <a:gd name="connsiteX15" fmla="*/ 619125 w 721519"/>
                <a:gd name="connsiteY15" fmla="*/ 316706 h 750094"/>
                <a:gd name="connsiteX16" fmla="*/ 538163 w 721519"/>
                <a:gd name="connsiteY16" fmla="*/ 154781 h 750094"/>
                <a:gd name="connsiteX17" fmla="*/ 578644 w 721519"/>
                <a:gd name="connsiteY17" fmla="*/ 107156 h 750094"/>
                <a:gd name="connsiteX18" fmla="*/ 590550 w 721519"/>
                <a:gd name="connsiteY18" fmla="*/ 14288 h 750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21519" h="750094">
                  <a:moveTo>
                    <a:pt x="590550" y="14288"/>
                  </a:moveTo>
                  <a:lnTo>
                    <a:pt x="485775" y="0"/>
                  </a:lnTo>
                  <a:lnTo>
                    <a:pt x="350044" y="26194"/>
                  </a:lnTo>
                  <a:lnTo>
                    <a:pt x="204788" y="78581"/>
                  </a:lnTo>
                  <a:lnTo>
                    <a:pt x="261938" y="219075"/>
                  </a:lnTo>
                  <a:lnTo>
                    <a:pt x="178594" y="240506"/>
                  </a:lnTo>
                  <a:lnTo>
                    <a:pt x="171450" y="278606"/>
                  </a:lnTo>
                  <a:lnTo>
                    <a:pt x="107156" y="333375"/>
                  </a:lnTo>
                  <a:lnTo>
                    <a:pt x="0" y="340519"/>
                  </a:lnTo>
                  <a:cubicBezTo>
                    <a:pt x="794" y="371475"/>
                    <a:pt x="1587" y="402432"/>
                    <a:pt x="2381" y="433388"/>
                  </a:cubicBezTo>
                  <a:lnTo>
                    <a:pt x="300038" y="642938"/>
                  </a:lnTo>
                  <a:lnTo>
                    <a:pt x="428625" y="750094"/>
                  </a:lnTo>
                  <a:lnTo>
                    <a:pt x="595313" y="666750"/>
                  </a:lnTo>
                  <a:lnTo>
                    <a:pt x="721519" y="569119"/>
                  </a:lnTo>
                  <a:lnTo>
                    <a:pt x="638175" y="538163"/>
                  </a:lnTo>
                  <a:lnTo>
                    <a:pt x="619125" y="316706"/>
                  </a:lnTo>
                  <a:lnTo>
                    <a:pt x="538163" y="154781"/>
                  </a:lnTo>
                  <a:lnTo>
                    <a:pt x="578644" y="107156"/>
                  </a:lnTo>
                  <a:lnTo>
                    <a:pt x="590550" y="14288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1" name="フリーフォーム 1114">
              <a:extLst>
                <a:ext uri="{FF2B5EF4-FFF2-40B4-BE49-F238E27FC236}">
                  <a16:creationId xmlns:a16="http://schemas.microsoft.com/office/drawing/2014/main" id="{4B8187DD-5D85-4A8B-9A86-2EA35160038B}"/>
                </a:ext>
              </a:extLst>
            </p:cNvPr>
            <p:cNvSpPr/>
            <p:nvPr/>
          </p:nvSpPr>
          <p:spPr bwMode="auto">
            <a:xfrm>
              <a:off x="1566856" y="3715272"/>
              <a:ext cx="407297" cy="439881"/>
            </a:xfrm>
            <a:custGeom>
              <a:avLst/>
              <a:gdLst>
                <a:gd name="connsiteX0" fmla="*/ 495300 w 554831"/>
                <a:gd name="connsiteY0" fmla="*/ 21431 h 600075"/>
                <a:gd name="connsiteX1" fmla="*/ 554831 w 554831"/>
                <a:gd name="connsiteY1" fmla="*/ 171450 h 600075"/>
                <a:gd name="connsiteX2" fmla="*/ 469106 w 554831"/>
                <a:gd name="connsiteY2" fmla="*/ 176212 h 600075"/>
                <a:gd name="connsiteX3" fmla="*/ 469106 w 554831"/>
                <a:gd name="connsiteY3" fmla="*/ 221456 h 600075"/>
                <a:gd name="connsiteX4" fmla="*/ 390525 w 554831"/>
                <a:gd name="connsiteY4" fmla="*/ 276225 h 600075"/>
                <a:gd name="connsiteX5" fmla="*/ 288131 w 554831"/>
                <a:gd name="connsiteY5" fmla="*/ 283368 h 600075"/>
                <a:gd name="connsiteX6" fmla="*/ 290512 w 554831"/>
                <a:gd name="connsiteY6" fmla="*/ 426243 h 600075"/>
                <a:gd name="connsiteX7" fmla="*/ 176212 w 554831"/>
                <a:gd name="connsiteY7" fmla="*/ 426243 h 600075"/>
                <a:gd name="connsiteX8" fmla="*/ 178594 w 554831"/>
                <a:gd name="connsiteY8" fmla="*/ 511968 h 600075"/>
                <a:gd name="connsiteX9" fmla="*/ 147637 w 554831"/>
                <a:gd name="connsiteY9" fmla="*/ 547687 h 600075"/>
                <a:gd name="connsiteX10" fmla="*/ 157162 w 554831"/>
                <a:gd name="connsiteY10" fmla="*/ 595312 h 600075"/>
                <a:gd name="connsiteX11" fmla="*/ 0 w 554831"/>
                <a:gd name="connsiteY11" fmla="*/ 600075 h 600075"/>
                <a:gd name="connsiteX12" fmla="*/ 64294 w 554831"/>
                <a:gd name="connsiteY12" fmla="*/ 476250 h 600075"/>
                <a:gd name="connsiteX13" fmla="*/ 80962 w 554831"/>
                <a:gd name="connsiteY13" fmla="*/ 464343 h 600075"/>
                <a:gd name="connsiteX14" fmla="*/ 88106 w 554831"/>
                <a:gd name="connsiteY14" fmla="*/ 421481 h 600075"/>
                <a:gd name="connsiteX15" fmla="*/ 264319 w 554831"/>
                <a:gd name="connsiteY15" fmla="*/ 240506 h 600075"/>
                <a:gd name="connsiteX16" fmla="*/ 264319 w 554831"/>
                <a:gd name="connsiteY16" fmla="*/ 188118 h 600075"/>
                <a:gd name="connsiteX17" fmla="*/ 295275 w 554831"/>
                <a:gd name="connsiteY17" fmla="*/ 92868 h 600075"/>
                <a:gd name="connsiteX18" fmla="*/ 366712 w 554831"/>
                <a:gd name="connsiteY18" fmla="*/ 80962 h 600075"/>
                <a:gd name="connsiteX19" fmla="*/ 385762 w 554831"/>
                <a:gd name="connsiteY19" fmla="*/ 0 h 600075"/>
                <a:gd name="connsiteX20" fmla="*/ 435769 w 554831"/>
                <a:gd name="connsiteY20" fmla="*/ 33337 h 600075"/>
                <a:gd name="connsiteX21" fmla="*/ 495300 w 554831"/>
                <a:gd name="connsiteY21" fmla="*/ 21431 h 600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54831" h="600075">
                  <a:moveTo>
                    <a:pt x="495300" y="21431"/>
                  </a:moveTo>
                  <a:lnTo>
                    <a:pt x="554831" y="171450"/>
                  </a:lnTo>
                  <a:lnTo>
                    <a:pt x="469106" y="176212"/>
                  </a:lnTo>
                  <a:lnTo>
                    <a:pt x="469106" y="221456"/>
                  </a:lnTo>
                  <a:lnTo>
                    <a:pt x="390525" y="276225"/>
                  </a:lnTo>
                  <a:lnTo>
                    <a:pt x="288131" y="283368"/>
                  </a:lnTo>
                  <a:cubicBezTo>
                    <a:pt x="288925" y="330993"/>
                    <a:pt x="289718" y="378618"/>
                    <a:pt x="290512" y="426243"/>
                  </a:cubicBezTo>
                  <a:lnTo>
                    <a:pt x="176212" y="426243"/>
                  </a:lnTo>
                  <a:lnTo>
                    <a:pt x="178594" y="511968"/>
                  </a:lnTo>
                  <a:lnTo>
                    <a:pt x="147637" y="547687"/>
                  </a:lnTo>
                  <a:lnTo>
                    <a:pt x="157162" y="595312"/>
                  </a:lnTo>
                  <a:lnTo>
                    <a:pt x="0" y="600075"/>
                  </a:lnTo>
                  <a:lnTo>
                    <a:pt x="64294" y="476250"/>
                  </a:lnTo>
                  <a:lnTo>
                    <a:pt x="80962" y="464343"/>
                  </a:lnTo>
                  <a:lnTo>
                    <a:pt x="88106" y="421481"/>
                  </a:lnTo>
                  <a:lnTo>
                    <a:pt x="264319" y="240506"/>
                  </a:lnTo>
                  <a:lnTo>
                    <a:pt x="264319" y="188118"/>
                  </a:lnTo>
                  <a:lnTo>
                    <a:pt x="295275" y="92868"/>
                  </a:lnTo>
                  <a:lnTo>
                    <a:pt x="366712" y="80962"/>
                  </a:lnTo>
                  <a:lnTo>
                    <a:pt x="385762" y="0"/>
                  </a:lnTo>
                  <a:lnTo>
                    <a:pt x="435769" y="33337"/>
                  </a:lnTo>
                  <a:lnTo>
                    <a:pt x="495300" y="21431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2" name="フリーフォーム 1115">
              <a:extLst>
                <a:ext uri="{FF2B5EF4-FFF2-40B4-BE49-F238E27FC236}">
                  <a16:creationId xmlns:a16="http://schemas.microsoft.com/office/drawing/2014/main" id="{685F146A-8C4C-4230-A790-CB4409F66EBF}"/>
                </a:ext>
              </a:extLst>
            </p:cNvPr>
            <p:cNvSpPr/>
            <p:nvPr/>
          </p:nvSpPr>
          <p:spPr bwMode="auto">
            <a:xfrm>
              <a:off x="1569183" y="3991070"/>
              <a:ext cx="300236" cy="357258"/>
            </a:xfrm>
            <a:custGeom>
              <a:avLst/>
              <a:gdLst>
                <a:gd name="connsiteX0" fmla="*/ 290513 w 409575"/>
                <a:gd name="connsiteY0" fmla="*/ 0 h 488156"/>
                <a:gd name="connsiteX1" fmla="*/ 409575 w 409575"/>
                <a:gd name="connsiteY1" fmla="*/ 80963 h 488156"/>
                <a:gd name="connsiteX2" fmla="*/ 357188 w 409575"/>
                <a:gd name="connsiteY2" fmla="*/ 90488 h 488156"/>
                <a:gd name="connsiteX3" fmla="*/ 371475 w 409575"/>
                <a:gd name="connsiteY3" fmla="*/ 202406 h 488156"/>
                <a:gd name="connsiteX4" fmla="*/ 395288 w 409575"/>
                <a:gd name="connsiteY4" fmla="*/ 442913 h 488156"/>
                <a:gd name="connsiteX5" fmla="*/ 300038 w 409575"/>
                <a:gd name="connsiteY5" fmla="*/ 442913 h 488156"/>
                <a:gd name="connsiteX6" fmla="*/ 216694 w 409575"/>
                <a:gd name="connsiteY6" fmla="*/ 469106 h 488156"/>
                <a:gd name="connsiteX7" fmla="*/ 197644 w 409575"/>
                <a:gd name="connsiteY7" fmla="*/ 450056 h 488156"/>
                <a:gd name="connsiteX8" fmla="*/ 164306 w 409575"/>
                <a:gd name="connsiteY8" fmla="*/ 488156 h 488156"/>
                <a:gd name="connsiteX9" fmla="*/ 100013 w 409575"/>
                <a:gd name="connsiteY9" fmla="*/ 395288 h 488156"/>
                <a:gd name="connsiteX10" fmla="*/ 33338 w 409575"/>
                <a:gd name="connsiteY10" fmla="*/ 416719 h 488156"/>
                <a:gd name="connsiteX11" fmla="*/ 33338 w 409575"/>
                <a:gd name="connsiteY11" fmla="*/ 304800 h 488156"/>
                <a:gd name="connsiteX12" fmla="*/ 0 w 409575"/>
                <a:gd name="connsiteY12" fmla="*/ 228600 h 488156"/>
                <a:gd name="connsiteX13" fmla="*/ 161925 w 409575"/>
                <a:gd name="connsiteY13" fmla="*/ 216694 h 488156"/>
                <a:gd name="connsiteX14" fmla="*/ 142875 w 409575"/>
                <a:gd name="connsiteY14" fmla="*/ 180975 h 488156"/>
                <a:gd name="connsiteX15" fmla="*/ 173831 w 409575"/>
                <a:gd name="connsiteY15" fmla="*/ 133350 h 488156"/>
                <a:gd name="connsiteX16" fmla="*/ 171450 w 409575"/>
                <a:gd name="connsiteY16" fmla="*/ 57150 h 488156"/>
                <a:gd name="connsiteX17" fmla="*/ 292894 w 409575"/>
                <a:gd name="connsiteY17" fmla="*/ 50006 h 488156"/>
                <a:gd name="connsiteX18" fmla="*/ 290513 w 409575"/>
                <a:gd name="connsiteY18" fmla="*/ 0 h 488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09575" h="488156">
                  <a:moveTo>
                    <a:pt x="290513" y="0"/>
                  </a:moveTo>
                  <a:lnTo>
                    <a:pt x="409575" y="80963"/>
                  </a:lnTo>
                  <a:lnTo>
                    <a:pt x="357188" y="90488"/>
                  </a:lnTo>
                  <a:lnTo>
                    <a:pt x="371475" y="202406"/>
                  </a:lnTo>
                  <a:lnTo>
                    <a:pt x="395288" y="442913"/>
                  </a:lnTo>
                  <a:lnTo>
                    <a:pt x="300038" y="442913"/>
                  </a:lnTo>
                  <a:lnTo>
                    <a:pt x="216694" y="469106"/>
                  </a:lnTo>
                  <a:lnTo>
                    <a:pt x="197644" y="450056"/>
                  </a:lnTo>
                  <a:lnTo>
                    <a:pt x="164306" y="488156"/>
                  </a:lnTo>
                  <a:lnTo>
                    <a:pt x="100013" y="395288"/>
                  </a:lnTo>
                  <a:lnTo>
                    <a:pt x="33338" y="416719"/>
                  </a:lnTo>
                  <a:lnTo>
                    <a:pt x="33338" y="304800"/>
                  </a:lnTo>
                  <a:lnTo>
                    <a:pt x="0" y="228600"/>
                  </a:lnTo>
                  <a:lnTo>
                    <a:pt x="161925" y="216694"/>
                  </a:lnTo>
                  <a:lnTo>
                    <a:pt x="142875" y="180975"/>
                  </a:lnTo>
                  <a:lnTo>
                    <a:pt x="173831" y="133350"/>
                  </a:lnTo>
                  <a:cubicBezTo>
                    <a:pt x="173037" y="107950"/>
                    <a:pt x="172244" y="82550"/>
                    <a:pt x="171450" y="57150"/>
                  </a:cubicBezTo>
                  <a:lnTo>
                    <a:pt x="292894" y="50006"/>
                  </a:lnTo>
                  <a:lnTo>
                    <a:pt x="290513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3" name="フリーフォーム 1116">
              <a:extLst>
                <a:ext uri="{FF2B5EF4-FFF2-40B4-BE49-F238E27FC236}">
                  <a16:creationId xmlns:a16="http://schemas.microsoft.com/office/drawing/2014/main" id="{D579EAAB-0077-4E49-851B-8F458411591E}"/>
                </a:ext>
              </a:extLst>
            </p:cNvPr>
            <p:cNvSpPr/>
            <p:nvPr/>
          </p:nvSpPr>
          <p:spPr bwMode="auto">
            <a:xfrm>
              <a:off x="1691373" y="4048092"/>
              <a:ext cx="402642" cy="422425"/>
            </a:xfrm>
            <a:custGeom>
              <a:avLst/>
              <a:gdLst>
                <a:gd name="connsiteX0" fmla="*/ 235743 w 550068"/>
                <a:gd name="connsiteY0" fmla="*/ 0 h 576263"/>
                <a:gd name="connsiteX1" fmla="*/ 190500 w 550068"/>
                <a:gd name="connsiteY1" fmla="*/ 21432 h 576263"/>
                <a:gd name="connsiteX2" fmla="*/ 230981 w 550068"/>
                <a:gd name="connsiteY2" fmla="*/ 364332 h 576263"/>
                <a:gd name="connsiteX3" fmla="*/ 133350 w 550068"/>
                <a:gd name="connsiteY3" fmla="*/ 369094 h 576263"/>
                <a:gd name="connsiteX4" fmla="*/ 47625 w 550068"/>
                <a:gd name="connsiteY4" fmla="*/ 395288 h 576263"/>
                <a:gd name="connsiteX5" fmla="*/ 19050 w 550068"/>
                <a:gd name="connsiteY5" fmla="*/ 376238 h 576263"/>
                <a:gd name="connsiteX6" fmla="*/ 0 w 550068"/>
                <a:gd name="connsiteY6" fmla="*/ 411957 h 576263"/>
                <a:gd name="connsiteX7" fmla="*/ 40481 w 550068"/>
                <a:gd name="connsiteY7" fmla="*/ 511969 h 576263"/>
                <a:gd name="connsiteX8" fmla="*/ 78581 w 550068"/>
                <a:gd name="connsiteY8" fmla="*/ 514350 h 576263"/>
                <a:gd name="connsiteX9" fmla="*/ 119062 w 550068"/>
                <a:gd name="connsiteY9" fmla="*/ 492919 h 576263"/>
                <a:gd name="connsiteX10" fmla="*/ 150018 w 550068"/>
                <a:gd name="connsiteY10" fmla="*/ 576263 h 576263"/>
                <a:gd name="connsiteX11" fmla="*/ 197643 w 550068"/>
                <a:gd name="connsiteY11" fmla="*/ 559594 h 576263"/>
                <a:gd name="connsiteX12" fmla="*/ 230981 w 550068"/>
                <a:gd name="connsiteY12" fmla="*/ 569119 h 576263"/>
                <a:gd name="connsiteX13" fmla="*/ 238125 w 550068"/>
                <a:gd name="connsiteY13" fmla="*/ 509588 h 576263"/>
                <a:gd name="connsiteX14" fmla="*/ 283368 w 550068"/>
                <a:gd name="connsiteY14" fmla="*/ 447675 h 576263"/>
                <a:gd name="connsiteX15" fmla="*/ 409575 w 550068"/>
                <a:gd name="connsiteY15" fmla="*/ 390525 h 576263"/>
                <a:gd name="connsiteX16" fmla="*/ 547687 w 550068"/>
                <a:gd name="connsiteY16" fmla="*/ 361950 h 576263"/>
                <a:gd name="connsiteX17" fmla="*/ 550068 w 550068"/>
                <a:gd name="connsiteY17" fmla="*/ 228600 h 576263"/>
                <a:gd name="connsiteX18" fmla="*/ 388143 w 550068"/>
                <a:gd name="connsiteY18" fmla="*/ 107157 h 576263"/>
                <a:gd name="connsiteX19" fmla="*/ 235743 w 550068"/>
                <a:gd name="connsiteY19" fmla="*/ 0 h 576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50068" h="576263">
                  <a:moveTo>
                    <a:pt x="235743" y="0"/>
                  </a:moveTo>
                  <a:lnTo>
                    <a:pt x="190500" y="21432"/>
                  </a:lnTo>
                  <a:lnTo>
                    <a:pt x="230981" y="364332"/>
                  </a:lnTo>
                  <a:lnTo>
                    <a:pt x="133350" y="369094"/>
                  </a:lnTo>
                  <a:lnTo>
                    <a:pt x="47625" y="395288"/>
                  </a:lnTo>
                  <a:lnTo>
                    <a:pt x="19050" y="376238"/>
                  </a:lnTo>
                  <a:lnTo>
                    <a:pt x="0" y="411957"/>
                  </a:lnTo>
                  <a:lnTo>
                    <a:pt x="40481" y="511969"/>
                  </a:lnTo>
                  <a:lnTo>
                    <a:pt x="78581" y="514350"/>
                  </a:lnTo>
                  <a:lnTo>
                    <a:pt x="119062" y="492919"/>
                  </a:lnTo>
                  <a:lnTo>
                    <a:pt x="150018" y="576263"/>
                  </a:lnTo>
                  <a:lnTo>
                    <a:pt x="197643" y="559594"/>
                  </a:lnTo>
                  <a:lnTo>
                    <a:pt x="230981" y="569119"/>
                  </a:lnTo>
                  <a:lnTo>
                    <a:pt x="238125" y="509588"/>
                  </a:lnTo>
                  <a:lnTo>
                    <a:pt x="283368" y="447675"/>
                  </a:lnTo>
                  <a:lnTo>
                    <a:pt x="409575" y="390525"/>
                  </a:lnTo>
                  <a:lnTo>
                    <a:pt x="547687" y="361950"/>
                  </a:lnTo>
                  <a:cubicBezTo>
                    <a:pt x="548481" y="317500"/>
                    <a:pt x="549274" y="273050"/>
                    <a:pt x="550068" y="228600"/>
                  </a:cubicBezTo>
                  <a:lnTo>
                    <a:pt x="388143" y="107157"/>
                  </a:lnTo>
                  <a:lnTo>
                    <a:pt x="235743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4" name="フリーフォーム 1117">
              <a:extLst>
                <a:ext uri="{FF2B5EF4-FFF2-40B4-BE49-F238E27FC236}">
                  <a16:creationId xmlns:a16="http://schemas.microsoft.com/office/drawing/2014/main" id="{62435DA3-D4DF-43B3-A16F-17E23BD54656}"/>
                </a:ext>
              </a:extLst>
            </p:cNvPr>
            <p:cNvSpPr/>
            <p:nvPr/>
          </p:nvSpPr>
          <p:spPr bwMode="auto">
            <a:xfrm>
              <a:off x="1549401" y="4281996"/>
              <a:ext cx="160591" cy="129172"/>
            </a:xfrm>
            <a:custGeom>
              <a:avLst/>
              <a:gdLst>
                <a:gd name="connsiteX0" fmla="*/ 52388 w 219075"/>
                <a:gd name="connsiteY0" fmla="*/ 14287 h 176212"/>
                <a:gd name="connsiteX1" fmla="*/ 0 w 219075"/>
                <a:gd name="connsiteY1" fmla="*/ 76200 h 176212"/>
                <a:gd name="connsiteX2" fmla="*/ 40482 w 219075"/>
                <a:gd name="connsiteY2" fmla="*/ 100012 h 176212"/>
                <a:gd name="connsiteX3" fmla="*/ 35719 w 219075"/>
                <a:gd name="connsiteY3" fmla="*/ 176212 h 176212"/>
                <a:gd name="connsiteX4" fmla="*/ 150019 w 219075"/>
                <a:gd name="connsiteY4" fmla="*/ 154781 h 176212"/>
                <a:gd name="connsiteX5" fmla="*/ 219075 w 219075"/>
                <a:gd name="connsiteY5" fmla="*/ 164306 h 176212"/>
                <a:gd name="connsiteX6" fmla="*/ 195263 w 219075"/>
                <a:gd name="connsiteY6" fmla="*/ 90487 h 176212"/>
                <a:gd name="connsiteX7" fmla="*/ 119063 w 219075"/>
                <a:gd name="connsiteY7" fmla="*/ 0 h 176212"/>
                <a:gd name="connsiteX8" fmla="*/ 52388 w 219075"/>
                <a:gd name="connsiteY8" fmla="*/ 14287 h 176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9075" h="176212">
                  <a:moveTo>
                    <a:pt x="52388" y="14287"/>
                  </a:moveTo>
                  <a:lnTo>
                    <a:pt x="0" y="76200"/>
                  </a:lnTo>
                  <a:lnTo>
                    <a:pt x="40482" y="100012"/>
                  </a:lnTo>
                  <a:lnTo>
                    <a:pt x="35719" y="176212"/>
                  </a:lnTo>
                  <a:lnTo>
                    <a:pt x="150019" y="154781"/>
                  </a:lnTo>
                  <a:lnTo>
                    <a:pt x="219075" y="164306"/>
                  </a:lnTo>
                  <a:lnTo>
                    <a:pt x="195263" y="90487"/>
                  </a:lnTo>
                  <a:lnTo>
                    <a:pt x="119063" y="0"/>
                  </a:lnTo>
                  <a:lnTo>
                    <a:pt x="52388" y="14287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5" name="フリーフォーム 1118">
              <a:extLst>
                <a:ext uri="{FF2B5EF4-FFF2-40B4-BE49-F238E27FC236}">
                  <a16:creationId xmlns:a16="http://schemas.microsoft.com/office/drawing/2014/main" id="{F0D6394A-7AD6-4852-9636-C0C22FD1A022}"/>
                </a:ext>
              </a:extLst>
            </p:cNvPr>
            <p:cNvSpPr/>
            <p:nvPr/>
          </p:nvSpPr>
          <p:spPr bwMode="auto">
            <a:xfrm>
              <a:off x="1635515" y="4393712"/>
              <a:ext cx="165247" cy="148954"/>
            </a:xfrm>
            <a:custGeom>
              <a:avLst/>
              <a:gdLst>
                <a:gd name="connsiteX0" fmla="*/ 102393 w 226218"/>
                <a:gd name="connsiteY0" fmla="*/ 9525 h 202406"/>
                <a:gd name="connsiteX1" fmla="*/ 30956 w 226218"/>
                <a:gd name="connsiteY1" fmla="*/ 0 h 202406"/>
                <a:gd name="connsiteX2" fmla="*/ 23812 w 226218"/>
                <a:gd name="connsiteY2" fmla="*/ 50006 h 202406"/>
                <a:gd name="connsiteX3" fmla="*/ 0 w 226218"/>
                <a:gd name="connsiteY3" fmla="*/ 83344 h 202406"/>
                <a:gd name="connsiteX4" fmla="*/ 35718 w 226218"/>
                <a:gd name="connsiteY4" fmla="*/ 147637 h 202406"/>
                <a:gd name="connsiteX5" fmla="*/ 80962 w 226218"/>
                <a:gd name="connsiteY5" fmla="*/ 111919 h 202406"/>
                <a:gd name="connsiteX6" fmla="*/ 126206 w 226218"/>
                <a:gd name="connsiteY6" fmla="*/ 126206 h 202406"/>
                <a:gd name="connsiteX7" fmla="*/ 197643 w 226218"/>
                <a:gd name="connsiteY7" fmla="*/ 202406 h 202406"/>
                <a:gd name="connsiteX8" fmla="*/ 226218 w 226218"/>
                <a:gd name="connsiteY8" fmla="*/ 161925 h 202406"/>
                <a:gd name="connsiteX9" fmla="*/ 226218 w 226218"/>
                <a:gd name="connsiteY9" fmla="*/ 92869 h 202406"/>
                <a:gd name="connsiteX10" fmla="*/ 188118 w 226218"/>
                <a:gd name="connsiteY10" fmla="*/ 28575 h 202406"/>
                <a:gd name="connsiteX11" fmla="*/ 159543 w 226218"/>
                <a:gd name="connsiteY11" fmla="*/ 50006 h 202406"/>
                <a:gd name="connsiteX12" fmla="*/ 102393 w 226218"/>
                <a:gd name="connsiteY12" fmla="*/ 9525 h 202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6218" h="202406">
                  <a:moveTo>
                    <a:pt x="102393" y="9525"/>
                  </a:moveTo>
                  <a:lnTo>
                    <a:pt x="30956" y="0"/>
                  </a:lnTo>
                  <a:lnTo>
                    <a:pt x="23812" y="50006"/>
                  </a:lnTo>
                  <a:lnTo>
                    <a:pt x="0" y="83344"/>
                  </a:lnTo>
                  <a:lnTo>
                    <a:pt x="35718" y="147637"/>
                  </a:lnTo>
                  <a:lnTo>
                    <a:pt x="80962" y="111919"/>
                  </a:lnTo>
                  <a:lnTo>
                    <a:pt x="126206" y="126206"/>
                  </a:lnTo>
                  <a:lnTo>
                    <a:pt x="197643" y="202406"/>
                  </a:lnTo>
                  <a:lnTo>
                    <a:pt x="226218" y="161925"/>
                  </a:lnTo>
                  <a:lnTo>
                    <a:pt x="226218" y="92869"/>
                  </a:lnTo>
                  <a:lnTo>
                    <a:pt x="188118" y="28575"/>
                  </a:lnTo>
                  <a:lnTo>
                    <a:pt x="159543" y="50006"/>
                  </a:lnTo>
                  <a:lnTo>
                    <a:pt x="102393" y="9525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6" name="フリーフォーム 1119">
              <a:extLst>
                <a:ext uri="{FF2B5EF4-FFF2-40B4-BE49-F238E27FC236}">
                  <a16:creationId xmlns:a16="http://schemas.microsoft.com/office/drawing/2014/main" id="{2716C30D-5CB0-45F9-A469-0FCB1F7F6B37}"/>
                </a:ext>
              </a:extLst>
            </p:cNvPr>
            <p:cNvSpPr/>
            <p:nvPr/>
          </p:nvSpPr>
          <p:spPr bwMode="auto">
            <a:xfrm>
              <a:off x="1573839" y="4397203"/>
              <a:ext cx="80296" cy="58185"/>
            </a:xfrm>
            <a:custGeom>
              <a:avLst/>
              <a:gdLst>
                <a:gd name="connsiteX0" fmla="*/ 109537 w 109537"/>
                <a:gd name="connsiteY0" fmla="*/ 0 h 78582"/>
                <a:gd name="connsiteX1" fmla="*/ 0 w 109537"/>
                <a:gd name="connsiteY1" fmla="*/ 23813 h 78582"/>
                <a:gd name="connsiteX2" fmla="*/ 88106 w 109537"/>
                <a:gd name="connsiteY2" fmla="*/ 78582 h 78582"/>
                <a:gd name="connsiteX3" fmla="*/ 109537 w 109537"/>
                <a:gd name="connsiteY3" fmla="*/ 0 h 78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9537" h="78582">
                  <a:moveTo>
                    <a:pt x="109537" y="0"/>
                  </a:moveTo>
                  <a:lnTo>
                    <a:pt x="0" y="23813"/>
                  </a:lnTo>
                  <a:lnTo>
                    <a:pt x="88106" y="78582"/>
                  </a:lnTo>
                  <a:lnTo>
                    <a:pt x="109537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7" name="フリーフォーム 1120">
              <a:extLst>
                <a:ext uri="{FF2B5EF4-FFF2-40B4-BE49-F238E27FC236}">
                  <a16:creationId xmlns:a16="http://schemas.microsoft.com/office/drawing/2014/main" id="{DB43D7ED-2E67-4E76-A293-BC449D218F1A}"/>
                </a:ext>
              </a:extLst>
            </p:cNvPr>
            <p:cNvSpPr/>
            <p:nvPr/>
          </p:nvSpPr>
          <p:spPr bwMode="auto">
            <a:xfrm>
              <a:off x="1656462" y="4480990"/>
              <a:ext cx="88441" cy="89605"/>
            </a:xfrm>
            <a:custGeom>
              <a:avLst/>
              <a:gdLst>
                <a:gd name="connsiteX0" fmla="*/ 0 w 121443"/>
                <a:gd name="connsiteY0" fmla="*/ 33338 h 121444"/>
                <a:gd name="connsiteX1" fmla="*/ 47625 w 121443"/>
                <a:gd name="connsiteY1" fmla="*/ 2382 h 121444"/>
                <a:gd name="connsiteX2" fmla="*/ 88106 w 121443"/>
                <a:gd name="connsiteY2" fmla="*/ 0 h 121444"/>
                <a:gd name="connsiteX3" fmla="*/ 121443 w 121443"/>
                <a:gd name="connsiteY3" fmla="*/ 47625 h 121444"/>
                <a:gd name="connsiteX4" fmla="*/ 69056 w 121443"/>
                <a:gd name="connsiteY4" fmla="*/ 121444 h 121444"/>
                <a:gd name="connsiteX5" fmla="*/ 0 w 121443"/>
                <a:gd name="connsiteY5" fmla="*/ 33338 h 121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1443" h="121444">
                  <a:moveTo>
                    <a:pt x="0" y="33338"/>
                  </a:moveTo>
                  <a:lnTo>
                    <a:pt x="47625" y="2382"/>
                  </a:lnTo>
                  <a:lnTo>
                    <a:pt x="88106" y="0"/>
                  </a:lnTo>
                  <a:lnTo>
                    <a:pt x="121443" y="47625"/>
                  </a:lnTo>
                  <a:lnTo>
                    <a:pt x="69056" y="121444"/>
                  </a:lnTo>
                  <a:lnTo>
                    <a:pt x="0" y="33338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8" name="フリーフォーム 1121">
              <a:extLst>
                <a:ext uri="{FF2B5EF4-FFF2-40B4-BE49-F238E27FC236}">
                  <a16:creationId xmlns:a16="http://schemas.microsoft.com/office/drawing/2014/main" id="{E5AEEEA8-6DD4-4A8D-A286-33132AA0462D}"/>
                </a:ext>
              </a:extLst>
            </p:cNvPr>
            <p:cNvSpPr/>
            <p:nvPr/>
          </p:nvSpPr>
          <p:spPr bwMode="auto">
            <a:xfrm>
              <a:off x="1712320" y="4514737"/>
              <a:ext cx="95424" cy="126844"/>
            </a:xfrm>
            <a:custGeom>
              <a:avLst/>
              <a:gdLst>
                <a:gd name="connsiteX0" fmla="*/ 0 w 130968"/>
                <a:gd name="connsiteY0" fmla="*/ 73819 h 173831"/>
                <a:gd name="connsiteX1" fmla="*/ 50006 w 130968"/>
                <a:gd name="connsiteY1" fmla="*/ 0 h 173831"/>
                <a:gd name="connsiteX2" fmla="*/ 104775 w 130968"/>
                <a:gd name="connsiteY2" fmla="*/ 45244 h 173831"/>
                <a:gd name="connsiteX3" fmla="*/ 95250 w 130968"/>
                <a:gd name="connsiteY3" fmla="*/ 80963 h 173831"/>
                <a:gd name="connsiteX4" fmla="*/ 130968 w 130968"/>
                <a:gd name="connsiteY4" fmla="*/ 114300 h 173831"/>
                <a:gd name="connsiteX5" fmla="*/ 123825 w 130968"/>
                <a:gd name="connsiteY5" fmla="*/ 173831 h 173831"/>
                <a:gd name="connsiteX6" fmla="*/ 0 w 130968"/>
                <a:gd name="connsiteY6" fmla="*/ 73819 h 173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968" h="173831">
                  <a:moveTo>
                    <a:pt x="0" y="73819"/>
                  </a:moveTo>
                  <a:lnTo>
                    <a:pt x="50006" y="0"/>
                  </a:lnTo>
                  <a:lnTo>
                    <a:pt x="104775" y="45244"/>
                  </a:lnTo>
                  <a:lnTo>
                    <a:pt x="95250" y="80963"/>
                  </a:lnTo>
                  <a:lnTo>
                    <a:pt x="130968" y="114300"/>
                  </a:lnTo>
                  <a:lnTo>
                    <a:pt x="123825" y="173831"/>
                  </a:lnTo>
                  <a:lnTo>
                    <a:pt x="0" y="73819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9" name="フリーフォーム 1122">
              <a:extLst>
                <a:ext uri="{FF2B5EF4-FFF2-40B4-BE49-F238E27FC236}">
                  <a16:creationId xmlns:a16="http://schemas.microsoft.com/office/drawing/2014/main" id="{E77C6F3E-7630-40A8-8094-7E6BD736E586}"/>
                </a:ext>
              </a:extLst>
            </p:cNvPr>
            <p:cNvSpPr/>
            <p:nvPr/>
          </p:nvSpPr>
          <p:spPr bwMode="auto">
            <a:xfrm>
              <a:off x="1778651" y="4456552"/>
              <a:ext cx="150118" cy="183866"/>
            </a:xfrm>
            <a:custGeom>
              <a:avLst/>
              <a:gdLst>
                <a:gd name="connsiteX0" fmla="*/ 28575 w 204788"/>
                <a:gd name="connsiteY0" fmla="*/ 250031 h 250031"/>
                <a:gd name="connsiteX1" fmla="*/ 42863 w 204788"/>
                <a:gd name="connsiteY1" fmla="*/ 185737 h 250031"/>
                <a:gd name="connsiteX2" fmla="*/ 9525 w 204788"/>
                <a:gd name="connsiteY2" fmla="*/ 159544 h 250031"/>
                <a:gd name="connsiteX3" fmla="*/ 14288 w 204788"/>
                <a:gd name="connsiteY3" fmla="*/ 130969 h 250031"/>
                <a:gd name="connsiteX4" fmla="*/ 0 w 204788"/>
                <a:gd name="connsiteY4" fmla="*/ 116681 h 250031"/>
                <a:gd name="connsiteX5" fmla="*/ 28575 w 204788"/>
                <a:gd name="connsiteY5" fmla="*/ 85725 h 250031"/>
                <a:gd name="connsiteX6" fmla="*/ 33338 w 204788"/>
                <a:gd name="connsiteY6" fmla="*/ 21431 h 250031"/>
                <a:gd name="connsiteX7" fmla="*/ 78581 w 204788"/>
                <a:gd name="connsiteY7" fmla="*/ 0 h 250031"/>
                <a:gd name="connsiteX8" fmla="*/ 116681 w 204788"/>
                <a:gd name="connsiteY8" fmla="*/ 19050 h 250031"/>
                <a:gd name="connsiteX9" fmla="*/ 200025 w 204788"/>
                <a:gd name="connsiteY9" fmla="*/ 38100 h 250031"/>
                <a:gd name="connsiteX10" fmla="*/ 204788 w 204788"/>
                <a:gd name="connsiteY10" fmla="*/ 102394 h 250031"/>
                <a:gd name="connsiteX11" fmla="*/ 190500 w 204788"/>
                <a:gd name="connsiteY11" fmla="*/ 138112 h 250031"/>
                <a:gd name="connsiteX12" fmla="*/ 200025 w 204788"/>
                <a:gd name="connsiteY12" fmla="*/ 211931 h 250031"/>
                <a:gd name="connsiteX13" fmla="*/ 145256 w 204788"/>
                <a:gd name="connsiteY13" fmla="*/ 195262 h 250031"/>
                <a:gd name="connsiteX14" fmla="*/ 28575 w 204788"/>
                <a:gd name="connsiteY14" fmla="*/ 250031 h 250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4788" h="250031">
                  <a:moveTo>
                    <a:pt x="28575" y="250031"/>
                  </a:moveTo>
                  <a:lnTo>
                    <a:pt x="42863" y="185737"/>
                  </a:lnTo>
                  <a:lnTo>
                    <a:pt x="9525" y="159544"/>
                  </a:lnTo>
                  <a:lnTo>
                    <a:pt x="14288" y="130969"/>
                  </a:lnTo>
                  <a:lnTo>
                    <a:pt x="0" y="116681"/>
                  </a:lnTo>
                  <a:lnTo>
                    <a:pt x="28575" y="85725"/>
                  </a:lnTo>
                  <a:lnTo>
                    <a:pt x="33338" y="21431"/>
                  </a:lnTo>
                  <a:lnTo>
                    <a:pt x="78581" y="0"/>
                  </a:lnTo>
                  <a:lnTo>
                    <a:pt x="116681" y="19050"/>
                  </a:lnTo>
                  <a:lnTo>
                    <a:pt x="200025" y="38100"/>
                  </a:lnTo>
                  <a:lnTo>
                    <a:pt x="204788" y="102394"/>
                  </a:lnTo>
                  <a:lnTo>
                    <a:pt x="190500" y="138112"/>
                  </a:lnTo>
                  <a:lnTo>
                    <a:pt x="200025" y="211931"/>
                  </a:lnTo>
                  <a:lnTo>
                    <a:pt x="145256" y="195262"/>
                  </a:lnTo>
                  <a:lnTo>
                    <a:pt x="28575" y="250031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0" name="フリーフォーム 1123">
              <a:extLst>
                <a:ext uri="{FF2B5EF4-FFF2-40B4-BE49-F238E27FC236}">
                  <a16:creationId xmlns:a16="http://schemas.microsoft.com/office/drawing/2014/main" id="{C2E7B6E8-D7F4-41B9-BA1D-BA1545C9DB25}"/>
                </a:ext>
              </a:extLst>
            </p:cNvPr>
            <p:cNvSpPr/>
            <p:nvPr/>
          </p:nvSpPr>
          <p:spPr bwMode="auto">
            <a:xfrm>
              <a:off x="1867092" y="4330872"/>
              <a:ext cx="201321" cy="153609"/>
            </a:xfrm>
            <a:custGeom>
              <a:avLst/>
              <a:gdLst>
                <a:gd name="connsiteX0" fmla="*/ 176212 w 273844"/>
                <a:gd name="connsiteY0" fmla="*/ 0 h 209550"/>
                <a:gd name="connsiteX1" fmla="*/ 45244 w 273844"/>
                <a:gd name="connsiteY1" fmla="*/ 71437 h 209550"/>
                <a:gd name="connsiteX2" fmla="*/ 7144 w 273844"/>
                <a:gd name="connsiteY2" fmla="*/ 126206 h 209550"/>
                <a:gd name="connsiteX3" fmla="*/ 0 w 273844"/>
                <a:gd name="connsiteY3" fmla="*/ 192881 h 209550"/>
                <a:gd name="connsiteX4" fmla="*/ 76200 w 273844"/>
                <a:gd name="connsiteY4" fmla="*/ 209550 h 209550"/>
                <a:gd name="connsiteX5" fmla="*/ 88106 w 273844"/>
                <a:gd name="connsiteY5" fmla="*/ 161925 h 209550"/>
                <a:gd name="connsiteX6" fmla="*/ 204787 w 273844"/>
                <a:gd name="connsiteY6" fmla="*/ 157162 h 209550"/>
                <a:gd name="connsiteX7" fmla="*/ 273844 w 273844"/>
                <a:gd name="connsiteY7" fmla="*/ 116681 h 209550"/>
                <a:gd name="connsiteX8" fmla="*/ 197644 w 273844"/>
                <a:gd name="connsiteY8" fmla="*/ 66675 h 209550"/>
                <a:gd name="connsiteX9" fmla="*/ 176212 w 273844"/>
                <a:gd name="connsiteY9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3844" h="209550">
                  <a:moveTo>
                    <a:pt x="176212" y="0"/>
                  </a:moveTo>
                  <a:lnTo>
                    <a:pt x="45244" y="71437"/>
                  </a:lnTo>
                  <a:lnTo>
                    <a:pt x="7144" y="126206"/>
                  </a:lnTo>
                  <a:lnTo>
                    <a:pt x="0" y="192881"/>
                  </a:lnTo>
                  <a:lnTo>
                    <a:pt x="76200" y="209550"/>
                  </a:lnTo>
                  <a:lnTo>
                    <a:pt x="88106" y="161925"/>
                  </a:lnTo>
                  <a:lnTo>
                    <a:pt x="204787" y="157162"/>
                  </a:lnTo>
                  <a:lnTo>
                    <a:pt x="273844" y="116681"/>
                  </a:lnTo>
                  <a:lnTo>
                    <a:pt x="197644" y="66675"/>
                  </a:lnTo>
                  <a:lnTo>
                    <a:pt x="176212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1" name="フリーフォーム 1124">
              <a:extLst>
                <a:ext uri="{FF2B5EF4-FFF2-40B4-BE49-F238E27FC236}">
                  <a16:creationId xmlns:a16="http://schemas.microsoft.com/office/drawing/2014/main" id="{109381C6-1169-4E92-BD5E-1622E698CC52}"/>
                </a:ext>
              </a:extLst>
            </p:cNvPr>
            <p:cNvSpPr/>
            <p:nvPr/>
          </p:nvSpPr>
          <p:spPr bwMode="auto">
            <a:xfrm>
              <a:off x="2002083" y="4099295"/>
              <a:ext cx="399151" cy="325838"/>
            </a:xfrm>
            <a:custGeom>
              <a:avLst/>
              <a:gdLst>
                <a:gd name="connsiteX0" fmla="*/ 407194 w 545306"/>
                <a:gd name="connsiteY0" fmla="*/ 0 h 445293"/>
                <a:gd name="connsiteX1" fmla="*/ 511969 w 545306"/>
                <a:gd name="connsiteY1" fmla="*/ 26193 h 445293"/>
                <a:gd name="connsiteX2" fmla="*/ 502444 w 545306"/>
                <a:gd name="connsiteY2" fmla="*/ 111918 h 445293"/>
                <a:gd name="connsiteX3" fmla="*/ 545306 w 545306"/>
                <a:gd name="connsiteY3" fmla="*/ 135731 h 445293"/>
                <a:gd name="connsiteX4" fmla="*/ 504825 w 545306"/>
                <a:gd name="connsiteY4" fmla="*/ 271462 h 445293"/>
                <a:gd name="connsiteX5" fmla="*/ 438150 w 545306"/>
                <a:gd name="connsiteY5" fmla="*/ 323850 h 445293"/>
                <a:gd name="connsiteX6" fmla="*/ 440531 w 545306"/>
                <a:gd name="connsiteY6" fmla="*/ 392906 h 445293"/>
                <a:gd name="connsiteX7" fmla="*/ 340519 w 545306"/>
                <a:gd name="connsiteY7" fmla="*/ 392906 h 445293"/>
                <a:gd name="connsiteX8" fmla="*/ 285750 w 545306"/>
                <a:gd name="connsiteY8" fmla="*/ 409575 h 445293"/>
                <a:gd name="connsiteX9" fmla="*/ 250031 w 545306"/>
                <a:gd name="connsiteY9" fmla="*/ 383381 h 445293"/>
                <a:gd name="connsiteX10" fmla="*/ 235744 w 545306"/>
                <a:gd name="connsiteY10" fmla="*/ 400050 h 445293"/>
                <a:gd name="connsiteX11" fmla="*/ 178594 w 545306"/>
                <a:gd name="connsiteY11" fmla="*/ 373856 h 445293"/>
                <a:gd name="connsiteX12" fmla="*/ 128588 w 545306"/>
                <a:gd name="connsiteY12" fmla="*/ 381000 h 445293"/>
                <a:gd name="connsiteX13" fmla="*/ 126206 w 545306"/>
                <a:gd name="connsiteY13" fmla="*/ 445293 h 445293"/>
                <a:gd name="connsiteX14" fmla="*/ 92869 w 545306"/>
                <a:gd name="connsiteY14" fmla="*/ 435768 h 445293"/>
                <a:gd name="connsiteX15" fmla="*/ 14288 w 545306"/>
                <a:gd name="connsiteY15" fmla="*/ 395287 h 445293"/>
                <a:gd name="connsiteX16" fmla="*/ 0 w 545306"/>
                <a:gd name="connsiteY16" fmla="*/ 321468 h 445293"/>
                <a:gd name="connsiteX17" fmla="*/ 119063 w 545306"/>
                <a:gd name="connsiteY17" fmla="*/ 290512 h 445293"/>
                <a:gd name="connsiteX18" fmla="*/ 130969 w 545306"/>
                <a:gd name="connsiteY18" fmla="*/ 159543 h 445293"/>
                <a:gd name="connsiteX19" fmla="*/ 309563 w 545306"/>
                <a:gd name="connsiteY19" fmla="*/ 71437 h 445293"/>
                <a:gd name="connsiteX20" fmla="*/ 407194 w 545306"/>
                <a:gd name="connsiteY20" fmla="*/ 0 h 445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45306" h="445293">
                  <a:moveTo>
                    <a:pt x="407194" y="0"/>
                  </a:moveTo>
                  <a:lnTo>
                    <a:pt x="511969" y="26193"/>
                  </a:lnTo>
                  <a:lnTo>
                    <a:pt x="502444" y="111918"/>
                  </a:lnTo>
                  <a:lnTo>
                    <a:pt x="545306" y="135731"/>
                  </a:lnTo>
                  <a:lnTo>
                    <a:pt x="504825" y="271462"/>
                  </a:lnTo>
                  <a:lnTo>
                    <a:pt x="438150" y="323850"/>
                  </a:lnTo>
                  <a:cubicBezTo>
                    <a:pt x="438944" y="346869"/>
                    <a:pt x="439737" y="369887"/>
                    <a:pt x="440531" y="392906"/>
                  </a:cubicBezTo>
                  <a:lnTo>
                    <a:pt x="340519" y="392906"/>
                  </a:lnTo>
                  <a:lnTo>
                    <a:pt x="285750" y="409575"/>
                  </a:lnTo>
                  <a:lnTo>
                    <a:pt x="250031" y="383381"/>
                  </a:lnTo>
                  <a:lnTo>
                    <a:pt x="235744" y="400050"/>
                  </a:lnTo>
                  <a:lnTo>
                    <a:pt x="178594" y="373856"/>
                  </a:lnTo>
                  <a:lnTo>
                    <a:pt x="128588" y="381000"/>
                  </a:lnTo>
                  <a:lnTo>
                    <a:pt x="126206" y="445293"/>
                  </a:lnTo>
                  <a:lnTo>
                    <a:pt x="92869" y="435768"/>
                  </a:lnTo>
                  <a:lnTo>
                    <a:pt x="14288" y="395287"/>
                  </a:lnTo>
                  <a:lnTo>
                    <a:pt x="0" y="321468"/>
                  </a:lnTo>
                  <a:lnTo>
                    <a:pt x="119063" y="290512"/>
                  </a:lnTo>
                  <a:lnTo>
                    <a:pt x="130969" y="159543"/>
                  </a:lnTo>
                  <a:lnTo>
                    <a:pt x="309563" y="71437"/>
                  </a:lnTo>
                  <a:lnTo>
                    <a:pt x="407194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2" name="フリーフォーム 1125">
              <a:extLst>
                <a:ext uri="{FF2B5EF4-FFF2-40B4-BE49-F238E27FC236}">
                  <a16:creationId xmlns:a16="http://schemas.microsoft.com/office/drawing/2014/main" id="{F69A1D91-DFDB-4444-9B87-069C1CBD0400}"/>
                </a:ext>
              </a:extLst>
            </p:cNvPr>
            <p:cNvSpPr/>
            <p:nvPr/>
          </p:nvSpPr>
          <p:spPr bwMode="auto">
            <a:xfrm>
              <a:off x="1915968" y="4448406"/>
              <a:ext cx="110552" cy="165246"/>
            </a:xfrm>
            <a:custGeom>
              <a:avLst/>
              <a:gdLst>
                <a:gd name="connsiteX0" fmla="*/ 19050 w 150019"/>
                <a:gd name="connsiteY0" fmla="*/ 221456 h 226218"/>
                <a:gd name="connsiteX1" fmla="*/ 0 w 150019"/>
                <a:gd name="connsiteY1" fmla="*/ 150018 h 226218"/>
                <a:gd name="connsiteX2" fmla="*/ 19050 w 150019"/>
                <a:gd name="connsiteY2" fmla="*/ 123825 h 226218"/>
                <a:gd name="connsiteX3" fmla="*/ 19050 w 150019"/>
                <a:gd name="connsiteY3" fmla="*/ 54768 h 226218"/>
                <a:gd name="connsiteX4" fmla="*/ 21431 w 150019"/>
                <a:gd name="connsiteY4" fmla="*/ 0 h 226218"/>
                <a:gd name="connsiteX5" fmla="*/ 133350 w 150019"/>
                <a:gd name="connsiteY5" fmla="*/ 7143 h 226218"/>
                <a:gd name="connsiteX6" fmla="*/ 126206 w 150019"/>
                <a:gd name="connsiteY6" fmla="*/ 116681 h 226218"/>
                <a:gd name="connsiteX7" fmla="*/ 150019 w 150019"/>
                <a:gd name="connsiteY7" fmla="*/ 183356 h 226218"/>
                <a:gd name="connsiteX8" fmla="*/ 100012 w 150019"/>
                <a:gd name="connsiteY8" fmla="*/ 226218 h 226218"/>
                <a:gd name="connsiteX9" fmla="*/ 19050 w 150019"/>
                <a:gd name="connsiteY9" fmla="*/ 221456 h 226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0019" h="226218">
                  <a:moveTo>
                    <a:pt x="19050" y="221456"/>
                  </a:moveTo>
                  <a:lnTo>
                    <a:pt x="0" y="150018"/>
                  </a:lnTo>
                  <a:lnTo>
                    <a:pt x="19050" y="123825"/>
                  </a:lnTo>
                  <a:lnTo>
                    <a:pt x="19050" y="54768"/>
                  </a:lnTo>
                  <a:lnTo>
                    <a:pt x="21431" y="0"/>
                  </a:lnTo>
                  <a:lnTo>
                    <a:pt x="133350" y="7143"/>
                  </a:lnTo>
                  <a:lnTo>
                    <a:pt x="126206" y="116681"/>
                  </a:lnTo>
                  <a:lnTo>
                    <a:pt x="150019" y="183356"/>
                  </a:lnTo>
                  <a:lnTo>
                    <a:pt x="100012" y="226218"/>
                  </a:lnTo>
                  <a:lnTo>
                    <a:pt x="19050" y="221456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3" name="フリーフォーム 1126">
              <a:extLst>
                <a:ext uri="{FF2B5EF4-FFF2-40B4-BE49-F238E27FC236}">
                  <a16:creationId xmlns:a16="http://schemas.microsoft.com/office/drawing/2014/main" id="{7910FCD7-1BB6-41D6-B9A8-B700BCF0C424}"/>
                </a:ext>
              </a:extLst>
            </p:cNvPr>
            <p:cNvSpPr/>
            <p:nvPr/>
          </p:nvSpPr>
          <p:spPr bwMode="auto">
            <a:xfrm>
              <a:off x="2002083" y="4451897"/>
              <a:ext cx="45385" cy="136154"/>
            </a:xfrm>
            <a:custGeom>
              <a:avLst/>
              <a:gdLst>
                <a:gd name="connsiteX0" fmla="*/ 23813 w 61913"/>
                <a:gd name="connsiteY0" fmla="*/ 0 h 185738"/>
                <a:gd name="connsiteX1" fmla="*/ 57150 w 61913"/>
                <a:gd name="connsiteY1" fmla="*/ 38100 h 185738"/>
                <a:gd name="connsiteX2" fmla="*/ 61913 w 61913"/>
                <a:gd name="connsiteY2" fmla="*/ 176213 h 185738"/>
                <a:gd name="connsiteX3" fmla="*/ 40481 w 61913"/>
                <a:gd name="connsiteY3" fmla="*/ 185738 h 185738"/>
                <a:gd name="connsiteX4" fmla="*/ 0 w 61913"/>
                <a:gd name="connsiteY4" fmla="*/ 107156 h 185738"/>
                <a:gd name="connsiteX5" fmla="*/ 23813 w 61913"/>
                <a:gd name="connsiteY5" fmla="*/ 0 h 185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913" h="185738">
                  <a:moveTo>
                    <a:pt x="23813" y="0"/>
                  </a:moveTo>
                  <a:lnTo>
                    <a:pt x="57150" y="38100"/>
                  </a:lnTo>
                  <a:lnTo>
                    <a:pt x="61913" y="176213"/>
                  </a:lnTo>
                  <a:lnTo>
                    <a:pt x="40481" y="185738"/>
                  </a:lnTo>
                  <a:lnTo>
                    <a:pt x="0" y="107156"/>
                  </a:lnTo>
                  <a:lnTo>
                    <a:pt x="23813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4" name="フリーフォーム 1128">
              <a:extLst>
                <a:ext uri="{FF2B5EF4-FFF2-40B4-BE49-F238E27FC236}">
                  <a16:creationId xmlns:a16="http://schemas.microsoft.com/office/drawing/2014/main" id="{1DE66E0C-C248-413E-B68C-5F7CF53C6327}"/>
                </a:ext>
              </a:extLst>
            </p:cNvPr>
            <p:cNvSpPr/>
            <p:nvPr/>
          </p:nvSpPr>
          <p:spPr bwMode="auto">
            <a:xfrm>
              <a:off x="2020702" y="4421641"/>
              <a:ext cx="79132" cy="164083"/>
            </a:xfrm>
            <a:custGeom>
              <a:avLst/>
              <a:gdLst>
                <a:gd name="connsiteX0" fmla="*/ 107156 w 107156"/>
                <a:gd name="connsiteY0" fmla="*/ 9525 h 223837"/>
                <a:gd name="connsiteX1" fmla="*/ 73819 w 107156"/>
                <a:gd name="connsiteY1" fmla="*/ 97631 h 223837"/>
                <a:gd name="connsiteX2" fmla="*/ 78581 w 107156"/>
                <a:gd name="connsiteY2" fmla="*/ 216694 h 223837"/>
                <a:gd name="connsiteX3" fmla="*/ 33337 w 107156"/>
                <a:gd name="connsiteY3" fmla="*/ 223837 h 223837"/>
                <a:gd name="connsiteX4" fmla="*/ 35719 w 107156"/>
                <a:gd name="connsiteY4" fmla="*/ 80962 h 223837"/>
                <a:gd name="connsiteX5" fmla="*/ 0 w 107156"/>
                <a:gd name="connsiteY5" fmla="*/ 35719 h 223837"/>
                <a:gd name="connsiteX6" fmla="*/ 40481 w 107156"/>
                <a:gd name="connsiteY6" fmla="*/ 0 h 223837"/>
                <a:gd name="connsiteX7" fmla="*/ 107156 w 107156"/>
                <a:gd name="connsiteY7" fmla="*/ 9525 h 223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7156" h="223837">
                  <a:moveTo>
                    <a:pt x="107156" y="9525"/>
                  </a:moveTo>
                  <a:lnTo>
                    <a:pt x="73819" y="97631"/>
                  </a:lnTo>
                  <a:lnTo>
                    <a:pt x="78581" y="216694"/>
                  </a:lnTo>
                  <a:lnTo>
                    <a:pt x="33337" y="223837"/>
                  </a:lnTo>
                  <a:lnTo>
                    <a:pt x="35719" y="80962"/>
                  </a:lnTo>
                  <a:lnTo>
                    <a:pt x="0" y="35719"/>
                  </a:lnTo>
                  <a:lnTo>
                    <a:pt x="40481" y="0"/>
                  </a:lnTo>
                  <a:lnTo>
                    <a:pt x="107156" y="9525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5" name="フリーフォーム 1129">
              <a:extLst>
                <a:ext uri="{FF2B5EF4-FFF2-40B4-BE49-F238E27FC236}">
                  <a16:creationId xmlns:a16="http://schemas.microsoft.com/office/drawing/2014/main" id="{6DCF6096-EA44-44ED-BE88-B30228103DC6}"/>
                </a:ext>
              </a:extLst>
            </p:cNvPr>
            <p:cNvSpPr/>
            <p:nvPr/>
          </p:nvSpPr>
          <p:spPr bwMode="auto">
            <a:xfrm>
              <a:off x="2073068" y="4364620"/>
              <a:ext cx="292090" cy="261833"/>
            </a:xfrm>
            <a:custGeom>
              <a:avLst/>
              <a:gdLst>
                <a:gd name="connsiteX0" fmla="*/ 340519 w 397669"/>
                <a:gd name="connsiteY0" fmla="*/ 28575 h 357187"/>
                <a:gd name="connsiteX1" fmla="*/ 397669 w 397669"/>
                <a:gd name="connsiteY1" fmla="*/ 90487 h 357187"/>
                <a:gd name="connsiteX2" fmla="*/ 316707 w 397669"/>
                <a:gd name="connsiteY2" fmla="*/ 171450 h 357187"/>
                <a:gd name="connsiteX3" fmla="*/ 295275 w 397669"/>
                <a:gd name="connsiteY3" fmla="*/ 285750 h 357187"/>
                <a:gd name="connsiteX4" fmla="*/ 238125 w 397669"/>
                <a:gd name="connsiteY4" fmla="*/ 264318 h 357187"/>
                <a:gd name="connsiteX5" fmla="*/ 200025 w 397669"/>
                <a:gd name="connsiteY5" fmla="*/ 307181 h 357187"/>
                <a:gd name="connsiteX6" fmla="*/ 202407 w 397669"/>
                <a:gd name="connsiteY6" fmla="*/ 357187 h 357187"/>
                <a:gd name="connsiteX7" fmla="*/ 78582 w 397669"/>
                <a:gd name="connsiteY7" fmla="*/ 354806 h 357187"/>
                <a:gd name="connsiteX8" fmla="*/ 57150 w 397669"/>
                <a:gd name="connsiteY8" fmla="*/ 295275 h 357187"/>
                <a:gd name="connsiteX9" fmla="*/ 9525 w 397669"/>
                <a:gd name="connsiteY9" fmla="*/ 295275 h 357187"/>
                <a:gd name="connsiteX10" fmla="*/ 0 w 397669"/>
                <a:gd name="connsiteY10" fmla="*/ 173831 h 357187"/>
                <a:gd name="connsiteX11" fmla="*/ 38100 w 397669"/>
                <a:gd name="connsiteY11" fmla="*/ 80962 h 357187"/>
                <a:gd name="connsiteX12" fmla="*/ 33338 w 397669"/>
                <a:gd name="connsiteY12" fmla="*/ 23812 h 357187"/>
                <a:gd name="connsiteX13" fmla="*/ 83344 w 397669"/>
                <a:gd name="connsiteY13" fmla="*/ 0 h 357187"/>
                <a:gd name="connsiteX14" fmla="*/ 138113 w 397669"/>
                <a:gd name="connsiteY14" fmla="*/ 33337 h 357187"/>
                <a:gd name="connsiteX15" fmla="*/ 150019 w 397669"/>
                <a:gd name="connsiteY15" fmla="*/ 19050 h 357187"/>
                <a:gd name="connsiteX16" fmla="*/ 204788 w 397669"/>
                <a:gd name="connsiteY16" fmla="*/ 59531 h 357187"/>
                <a:gd name="connsiteX17" fmla="*/ 235744 w 397669"/>
                <a:gd name="connsiteY17" fmla="*/ 30956 h 357187"/>
                <a:gd name="connsiteX18" fmla="*/ 340519 w 397669"/>
                <a:gd name="connsiteY18" fmla="*/ 28575 h 357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97669" h="357187">
                  <a:moveTo>
                    <a:pt x="340519" y="28575"/>
                  </a:moveTo>
                  <a:lnTo>
                    <a:pt x="397669" y="90487"/>
                  </a:lnTo>
                  <a:lnTo>
                    <a:pt x="316707" y="171450"/>
                  </a:lnTo>
                  <a:lnTo>
                    <a:pt x="295275" y="285750"/>
                  </a:lnTo>
                  <a:lnTo>
                    <a:pt x="238125" y="264318"/>
                  </a:lnTo>
                  <a:lnTo>
                    <a:pt x="200025" y="307181"/>
                  </a:lnTo>
                  <a:lnTo>
                    <a:pt x="202407" y="357187"/>
                  </a:lnTo>
                  <a:lnTo>
                    <a:pt x="78582" y="354806"/>
                  </a:lnTo>
                  <a:lnTo>
                    <a:pt x="57150" y="295275"/>
                  </a:lnTo>
                  <a:lnTo>
                    <a:pt x="9525" y="295275"/>
                  </a:lnTo>
                  <a:lnTo>
                    <a:pt x="0" y="173831"/>
                  </a:lnTo>
                  <a:lnTo>
                    <a:pt x="38100" y="80962"/>
                  </a:lnTo>
                  <a:lnTo>
                    <a:pt x="33338" y="23812"/>
                  </a:lnTo>
                  <a:lnTo>
                    <a:pt x="83344" y="0"/>
                  </a:lnTo>
                  <a:lnTo>
                    <a:pt x="138113" y="33337"/>
                  </a:lnTo>
                  <a:lnTo>
                    <a:pt x="150019" y="19050"/>
                  </a:lnTo>
                  <a:lnTo>
                    <a:pt x="204788" y="59531"/>
                  </a:lnTo>
                  <a:lnTo>
                    <a:pt x="235744" y="30956"/>
                  </a:lnTo>
                  <a:lnTo>
                    <a:pt x="340519" y="28575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6" name="フリーフォーム 1130">
              <a:extLst>
                <a:ext uri="{FF2B5EF4-FFF2-40B4-BE49-F238E27FC236}">
                  <a16:creationId xmlns:a16="http://schemas.microsoft.com/office/drawing/2014/main" id="{DC8C4AF5-E1CC-4FBF-BE99-B9EE3901A381}"/>
                </a:ext>
              </a:extLst>
            </p:cNvPr>
            <p:cNvSpPr/>
            <p:nvPr/>
          </p:nvSpPr>
          <p:spPr bwMode="auto">
            <a:xfrm>
              <a:off x="2324429" y="4100458"/>
              <a:ext cx="267653" cy="439881"/>
            </a:xfrm>
            <a:custGeom>
              <a:avLst/>
              <a:gdLst>
                <a:gd name="connsiteX0" fmla="*/ 347663 w 364332"/>
                <a:gd name="connsiteY0" fmla="*/ 154781 h 600075"/>
                <a:gd name="connsiteX1" fmla="*/ 111919 w 364332"/>
                <a:gd name="connsiteY1" fmla="*/ 0 h 600075"/>
                <a:gd name="connsiteX2" fmla="*/ 64294 w 364332"/>
                <a:gd name="connsiteY2" fmla="*/ 16669 h 600075"/>
                <a:gd name="connsiteX3" fmla="*/ 64294 w 364332"/>
                <a:gd name="connsiteY3" fmla="*/ 116681 h 600075"/>
                <a:gd name="connsiteX4" fmla="*/ 102394 w 364332"/>
                <a:gd name="connsiteY4" fmla="*/ 140494 h 600075"/>
                <a:gd name="connsiteX5" fmla="*/ 61913 w 364332"/>
                <a:gd name="connsiteY5" fmla="*/ 273844 h 600075"/>
                <a:gd name="connsiteX6" fmla="*/ 0 w 364332"/>
                <a:gd name="connsiteY6" fmla="*/ 328612 h 600075"/>
                <a:gd name="connsiteX7" fmla="*/ 0 w 364332"/>
                <a:gd name="connsiteY7" fmla="*/ 397669 h 600075"/>
                <a:gd name="connsiteX8" fmla="*/ 61913 w 364332"/>
                <a:gd name="connsiteY8" fmla="*/ 452437 h 600075"/>
                <a:gd name="connsiteX9" fmla="*/ 54769 w 364332"/>
                <a:gd name="connsiteY9" fmla="*/ 552450 h 600075"/>
                <a:gd name="connsiteX10" fmla="*/ 69057 w 364332"/>
                <a:gd name="connsiteY10" fmla="*/ 600075 h 600075"/>
                <a:gd name="connsiteX11" fmla="*/ 180975 w 364332"/>
                <a:gd name="connsiteY11" fmla="*/ 578644 h 600075"/>
                <a:gd name="connsiteX12" fmla="*/ 226219 w 364332"/>
                <a:gd name="connsiteY12" fmla="*/ 538162 h 600075"/>
                <a:gd name="connsiteX13" fmla="*/ 300038 w 364332"/>
                <a:gd name="connsiteY13" fmla="*/ 464344 h 600075"/>
                <a:gd name="connsiteX14" fmla="*/ 288132 w 364332"/>
                <a:gd name="connsiteY14" fmla="*/ 392906 h 600075"/>
                <a:gd name="connsiteX15" fmla="*/ 364332 w 364332"/>
                <a:gd name="connsiteY15" fmla="*/ 269081 h 600075"/>
                <a:gd name="connsiteX16" fmla="*/ 347663 w 364332"/>
                <a:gd name="connsiteY16" fmla="*/ 154781 h 600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64332" h="600075">
                  <a:moveTo>
                    <a:pt x="347663" y="154781"/>
                  </a:moveTo>
                  <a:lnTo>
                    <a:pt x="111919" y="0"/>
                  </a:lnTo>
                  <a:lnTo>
                    <a:pt x="64294" y="16669"/>
                  </a:lnTo>
                  <a:lnTo>
                    <a:pt x="64294" y="116681"/>
                  </a:lnTo>
                  <a:lnTo>
                    <a:pt x="102394" y="140494"/>
                  </a:lnTo>
                  <a:lnTo>
                    <a:pt x="61913" y="273844"/>
                  </a:lnTo>
                  <a:lnTo>
                    <a:pt x="0" y="328612"/>
                  </a:lnTo>
                  <a:lnTo>
                    <a:pt x="0" y="397669"/>
                  </a:lnTo>
                  <a:lnTo>
                    <a:pt x="61913" y="452437"/>
                  </a:lnTo>
                  <a:lnTo>
                    <a:pt x="54769" y="552450"/>
                  </a:lnTo>
                  <a:lnTo>
                    <a:pt x="69057" y="600075"/>
                  </a:lnTo>
                  <a:lnTo>
                    <a:pt x="180975" y="578644"/>
                  </a:lnTo>
                  <a:lnTo>
                    <a:pt x="226219" y="538162"/>
                  </a:lnTo>
                  <a:lnTo>
                    <a:pt x="300038" y="464344"/>
                  </a:lnTo>
                  <a:lnTo>
                    <a:pt x="288132" y="392906"/>
                  </a:lnTo>
                  <a:lnTo>
                    <a:pt x="364332" y="269081"/>
                  </a:lnTo>
                  <a:lnTo>
                    <a:pt x="347663" y="154781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7" name="フリーフォーム 1131">
              <a:extLst>
                <a:ext uri="{FF2B5EF4-FFF2-40B4-BE49-F238E27FC236}">
                  <a16:creationId xmlns:a16="http://schemas.microsoft.com/office/drawing/2014/main" id="{19030767-A45D-43CE-8528-994C109F0464}"/>
                </a:ext>
              </a:extLst>
            </p:cNvPr>
            <p:cNvSpPr/>
            <p:nvPr/>
          </p:nvSpPr>
          <p:spPr bwMode="auto">
            <a:xfrm>
              <a:off x="2539715" y="4128387"/>
              <a:ext cx="413116" cy="515522"/>
            </a:xfrm>
            <a:custGeom>
              <a:avLst/>
              <a:gdLst>
                <a:gd name="connsiteX0" fmla="*/ 111919 w 564356"/>
                <a:gd name="connsiteY0" fmla="*/ 0 h 702469"/>
                <a:gd name="connsiteX1" fmla="*/ 504825 w 564356"/>
                <a:gd name="connsiteY1" fmla="*/ 7144 h 702469"/>
                <a:gd name="connsiteX2" fmla="*/ 516731 w 564356"/>
                <a:gd name="connsiteY2" fmla="*/ 128587 h 702469"/>
                <a:gd name="connsiteX3" fmla="*/ 564356 w 564356"/>
                <a:gd name="connsiteY3" fmla="*/ 173831 h 702469"/>
                <a:gd name="connsiteX4" fmla="*/ 509588 w 564356"/>
                <a:gd name="connsiteY4" fmla="*/ 226219 h 702469"/>
                <a:gd name="connsiteX5" fmla="*/ 452438 w 564356"/>
                <a:gd name="connsiteY5" fmla="*/ 359569 h 702469"/>
                <a:gd name="connsiteX6" fmla="*/ 402431 w 564356"/>
                <a:gd name="connsiteY6" fmla="*/ 476250 h 702469"/>
                <a:gd name="connsiteX7" fmla="*/ 397669 w 564356"/>
                <a:gd name="connsiteY7" fmla="*/ 533400 h 702469"/>
                <a:gd name="connsiteX8" fmla="*/ 464344 w 564356"/>
                <a:gd name="connsiteY8" fmla="*/ 666750 h 702469"/>
                <a:gd name="connsiteX9" fmla="*/ 297656 w 564356"/>
                <a:gd name="connsiteY9" fmla="*/ 702469 h 702469"/>
                <a:gd name="connsiteX10" fmla="*/ 259556 w 564356"/>
                <a:gd name="connsiteY10" fmla="*/ 688181 h 702469"/>
                <a:gd name="connsiteX11" fmla="*/ 188119 w 564356"/>
                <a:gd name="connsiteY11" fmla="*/ 688181 h 702469"/>
                <a:gd name="connsiteX12" fmla="*/ 128588 w 564356"/>
                <a:gd name="connsiteY12" fmla="*/ 559594 h 702469"/>
                <a:gd name="connsiteX13" fmla="*/ 69056 w 564356"/>
                <a:gd name="connsiteY13" fmla="*/ 526256 h 702469"/>
                <a:gd name="connsiteX14" fmla="*/ 52388 w 564356"/>
                <a:gd name="connsiteY14" fmla="*/ 492919 h 702469"/>
                <a:gd name="connsiteX15" fmla="*/ 9525 w 564356"/>
                <a:gd name="connsiteY15" fmla="*/ 421481 h 702469"/>
                <a:gd name="connsiteX16" fmla="*/ 0 w 564356"/>
                <a:gd name="connsiteY16" fmla="*/ 338137 h 702469"/>
                <a:gd name="connsiteX17" fmla="*/ 69056 w 564356"/>
                <a:gd name="connsiteY17" fmla="*/ 233362 h 702469"/>
                <a:gd name="connsiteX18" fmla="*/ 61913 w 564356"/>
                <a:gd name="connsiteY18" fmla="*/ 109537 h 702469"/>
                <a:gd name="connsiteX19" fmla="*/ 97631 w 564356"/>
                <a:gd name="connsiteY19" fmla="*/ 78581 h 702469"/>
                <a:gd name="connsiteX20" fmla="*/ 111919 w 564356"/>
                <a:gd name="connsiteY20" fmla="*/ 0 h 702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64356" h="702469">
                  <a:moveTo>
                    <a:pt x="111919" y="0"/>
                  </a:moveTo>
                  <a:lnTo>
                    <a:pt x="504825" y="7144"/>
                  </a:lnTo>
                  <a:lnTo>
                    <a:pt x="516731" y="128587"/>
                  </a:lnTo>
                  <a:lnTo>
                    <a:pt x="564356" y="173831"/>
                  </a:lnTo>
                  <a:lnTo>
                    <a:pt x="509588" y="226219"/>
                  </a:lnTo>
                  <a:lnTo>
                    <a:pt x="452438" y="359569"/>
                  </a:lnTo>
                  <a:lnTo>
                    <a:pt x="402431" y="476250"/>
                  </a:lnTo>
                  <a:lnTo>
                    <a:pt x="397669" y="533400"/>
                  </a:lnTo>
                  <a:lnTo>
                    <a:pt x="464344" y="666750"/>
                  </a:lnTo>
                  <a:lnTo>
                    <a:pt x="297656" y="702469"/>
                  </a:lnTo>
                  <a:lnTo>
                    <a:pt x="259556" y="688181"/>
                  </a:lnTo>
                  <a:lnTo>
                    <a:pt x="188119" y="688181"/>
                  </a:lnTo>
                  <a:lnTo>
                    <a:pt x="128588" y="559594"/>
                  </a:lnTo>
                  <a:lnTo>
                    <a:pt x="69056" y="526256"/>
                  </a:lnTo>
                  <a:lnTo>
                    <a:pt x="52388" y="492919"/>
                  </a:lnTo>
                  <a:lnTo>
                    <a:pt x="9525" y="421481"/>
                  </a:lnTo>
                  <a:lnTo>
                    <a:pt x="0" y="338137"/>
                  </a:lnTo>
                  <a:lnTo>
                    <a:pt x="69056" y="233362"/>
                  </a:lnTo>
                  <a:lnTo>
                    <a:pt x="61913" y="109537"/>
                  </a:lnTo>
                  <a:lnTo>
                    <a:pt x="97631" y="78581"/>
                  </a:lnTo>
                  <a:lnTo>
                    <a:pt x="111919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8" name="フリーフォーム 1132">
              <a:extLst>
                <a:ext uri="{FF2B5EF4-FFF2-40B4-BE49-F238E27FC236}">
                  <a16:creationId xmlns:a16="http://schemas.microsoft.com/office/drawing/2014/main" id="{00E6A823-6118-4C49-B8BC-5A870C01B336}"/>
                </a:ext>
              </a:extLst>
            </p:cNvPr>
            <p:cNvSpPr/>
            <p:nvPr/>
          </p:nvSpPr>
          <p:spPr bwMode="auto">
            <a:xfrm>
              <a:off x="2222023" y="4421641"/>
              <a:ext cx="164082" cy="272307"/>
            </a:xfrm>
            <a:custGeom>
              <a:avLst/>
              <a:gdLst>
                <a:gd name="connsiteX0" fmla="*/ 200025 w 223837"/>
                <a:gd name="connsiteY0" fmla="*/ 0 h 371475"/>
                <a:gd name="connsiteX1" fmla="*/ 111918 w 223837"/>
                <a:gd name="connsiteY1" fmla="*/ 111919 h 371475"/>
                <a:gd name="connsiteX2" fmla="*/ 97631 w 223837"/>
                <a:gd name="connsiteY2" fmla="*/ 197644 h 371475"/>
                <a:gd name="connsiteX3" fmla="*/ 42862 w 223837"/>
                <a:gd name="connsiteY3" fmla="*/ 180975 h 371475"/>
                <a:gd name="connsiteX4" fmla="*/ 7143 w 223837"/>
                <a:gd name="connsiteY4" fmla="*/ 228600 h 371475"/>
                <a:gd name="connsiteX5" fmla="*/ 0 w 223837"/>
                <a:gd name="connsiteY5" fmla="*/ 276225 h 371475"/>
                <a:gd name="connsiteX6" fmla="*/ 28575 w 223837"/>
                <a:gd name="connsiteY6" fmla="*/ 350044 h 371475"/>
                <a:gd name="connsiteX7" fmla="*/ 223837 w 223837"/>
                <a:gd name="connsiteY7" fmla="*/ 371475 h 371475"/>
                <a:gd name="connsiteX8" fmla="*/ 183356 w 223837"/>
                <a:gd name="connsiteY8" fmla="*/ 226219 h 371475"/>
                <a:gd name="connsiteX9" fmla="*/ 211931 w 223837"/>
                <a:gd name="connsiteY9" fmla="*/ 164306 h 371475"/>
                <a:gd name="connsiteX10" fmla="*/ 192881 w 223837"/>
                <a:gd name="connsiteY10" fmla="*/ 100012 h 371475"/>
                <a:gd name="connsiteX11" fmla="*/ 200025 w 223837"/>
                <a:gd name="connsiteY11" fmla="*/ 0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23837" h="371475">
                  <a:moveTo>
                    <a:pt x="200025" y="0"/>
                  </a:moveTo>
                  <a:lnTo>
                    <a:pt x="111918" y="111919"/>
                  </a:lnTo>
                  <a:lnTo>
                    <a:pt x="97631" y="197644"/>
                  </a:lnTo>
                  <a:lnTo>
                    <a:pt x="42862" y="180975"/>
                  </a:lnTo>
                  <a:lnTo>
                    <a:pt x="7143" y="228600"/>
                  </a:lnTo>
                  <a:lnTo>
                    <a:pt x="0" y="276225"/>
                  </a:lnTo>
                  <a:lnTo>
                    <a:pt x="28575" y="350044"/>
                  </a:lnTo>
                  <a:lnTo>
                    <a:pt x="223837" y="371475"/>
                  </a:lnTo>
                  <a:lnTo>
                    <a:pt x="183356" y="226219"/>
                  </a:lnTo>
                  <a:lnTo>
                    <a:pt x="211931" y="164306"/>
                  </a:lnTo>
                  <a:lnTo>
                    <a:pt x="192881" y="100012"/>
                  </a:lnTo>
                  <a:lnTo>
                    <a:pt x="200025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9" name="フリーフォーム 1133">
              <a:extLst>
                <a:ext uri="{FF2B5EF4-FFF2-40B4-BE49-F238E27FC236}">
                  <a16:creationId xmlns:a16="http://schemas.microsoft.com/office/drawing/2014/main" id="{C0E4B34A-23D3-4EC2-BB7C-1590FED33722}"/>
                </a:ext>
              </a:extLst>
            </p:cNvPr>
            <p:cNvSpPr/>
            <p:nvPr/>
          </p:nvSpPr>
          <p:spPr bwMode="auto">
            <a:xfrm>
              <a:off x="2895809" y="4254067"/>
              <a:ext cx="153609" cy="159428"/>
            </a:xfrm>
            <a:custGeom>
              <a:avLst/>
              <a:gdLst>
                <a:gd name="connsiteX0" fmla="*/ 76200 w 209550"/>
                <a:gd name="connsiteY0" fmla="*/ 0 h 216694"/>
                <a:gd name="connsiteX1" fmla="*/ 28575 w 209550"/>
                <a:gd name="connsiteY1" fmla="*/ 57150 h 216694"/>
                <a:gd name="connsiteX2" fmla="*/ 0 w 209550"/>
                <a:gd name="connsiteY2" fmla="*/ 145256 h 216694"/>
                <a:gd name="connsiteX3" fmla="*/ 116681 w 209550"/>
                <a:gd name="connsiteY3" fmla="*/ 130969 h 216694"/>
                <a:gd name="connsiteX4" fmla="*/ 190500 w 209550"/>
                <a:gd name="connsiteY4" fmla="*/ 216694 h 216694"/>
                <a:gd name="connsiteX5" fmla="*/ 209550 w 209550"/>
                <a:gd name="connsiteY5" fmla="*/ 185737 h 216694"/>
                <a:gd name="connsiteX6" fmla="*/ 133350 w 209550"/>
                <a:gd name="connsiteY6" fmla="*/ 92869 h 216694"/>
                <a:gd name="connsiteX7" fmla="*/ 97631 w 209550"/>
                <a:gd name="connsiteY7" fmla="*/ 85725 h 216694"/>
                <a:gd name="connsiteX8" fmla="*/ 76200 w 209550"/>
                <a:gd name="connsiteY8" fmla="*/ 0 h 216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9550" h="216694">
                  <a:moveTo>
                    <a:pt x="76200" y="0"/>
                  </a:moveTo>
                  <a:lnTo>
                    <a:pt x="28575" y="57150"/>
                  </a:lnTo>
                  <a:lnTo>
                    <a:pt x="0" y="145256"/>
                  </a:lnTo>
                  <a:lnTo>
                    <a:pt x="116681" y="130969"/>
                  </a:lnTo>
                  <a:lnTo>
                    <a:pt x="190500" y="216694"/>
                  </a:lnTo>
                  <a:lnTo>
                    <a:pt x="209550" y="185737"/>
                  </a:lnTo>
                  <a:lnTo>
                    <a:pt x="133350" y="92869"/>
                  </a:lnTo>
                  <a:lnTo>
                    <a:pt x="97631" y="85725"/>
                  </a:lnTo>
                  <a:lnTo>
                    <a:pt x="76200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20" name="フリーフォーム 1134">
              <a:extLst>
                <a:ext uri="{FF2B5EF4-FFF2-40B4-BE49-F238E27FC236}">
                  <a16:creationId xmlns:a16="http://schemas.microsoft.com/office/drawing/2014/main" id="{E4231139-E026-4269-B102-1F842CF089E8}"/>
                </a:ext>
              </a:extLst>
            </p:cNvPr>
            <p:cNvSpPr/>
            <p:nvPr/>
          </p:nvSpPr>
          <p:spPr bwMode="auto">
            <a:xfrm>
              <a:off x="2830641" y="4355310"/>
              <a:ext cx="345621" cy="302564"/>
            </a:xfrm>
            <a:custGeom>
              <a:avLst/>
              <a:gdLst>
                <a:gd name="connsiteX0" fmla="*/ 266700 w 471487"/>
                <a:gd name="connsiteY0" fmla="*/ 78582 h 411957"/>
                <a:gd name="connsiteX1" fmla="*/ 290512 w 471487"/>
                <a:gd name="connsiteY1" fmla="*/ 145257 h 411957"/>
                <a:gd name="connsiteX2" fmla="*/ 471487 w 471487"/>
                <a:gd name="connsiteY2" fmla="*/ 250032 h 411957"/>
                <a:gd name="connsiteX3" fmla="*/ 266700 w 471487"/>
                <a:gd name="connsiteY3" fmla="*/ 378619 h 411957"/>
                <a:gd name="connsiteX4" fmla="*/ 230981 w 471487"/>
                <a:gd name="connsiteY4" fmla="*/ 369094 h 411957"/>
                <a:gd name="connsiteX5" fmla="*/ 192881 w 471487"/>
                <a:gd name="connsiteY5" fmla="*/ 411957 h 411957"/>
                <a:gd name="connsiteX6" fmla="*/ 71437 w 471487"/>
                <a:gd name="connsiteY6" fmla="*/ 357188 h 411957"/>
                <a:gd name="connsiteX7" fmla="*/ 0 w 471487"/>
                <a:gd name="connsiteY7" fmla="*/ 228600 h 411957"/>
                <a:gd name="connsiteX8" fmla="*/ 7144 w 471487"/>
                <a:gd name="connsiteY8" fmla="*/ 154782 h 411957"/>
                <a:gd name="connsiteX9" fmla="*/ 73819 w 471487"/>
                <a:gd name="connsiteY9" fmla="*/ 2382 h 411957"/>
                <a:gd name="connsiteX10" fmla="*/ 207169 w 471487"/>
                <a:gd name="connsiteY10" fmla="*/ 0 h 411957"/>
                <a:gd name="connsiteX11" fmla="*/ 266700 w 471487"/>
                <a:gd name="connsiteY11" fmla="*/ 78582 h 411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71487" h="411957">
                  <a:moveTo>
                    <a:pt x="266700" y="78582"/>
                  </a:moveTo>
                  <a:lnTo>
                    <a:pt x="290512" y="145257"/>
                  </a:lnTo>
                  <a:lnTo>
                    <a:pt x="471487" y="250032"/>
                  </a:lnTo>
                  <a:lnTo>
                    <a:pt x="266700" y="378619"/>
                  </a:lnTo>
                  <a:lnTo>
                    <a:pt x="230981" y="369094"/>
                  </a:lnTo>
                  <a:lnTo>
                    <a:pt x="192881" y="411957"/>
                  </a:lnTo>
                  <a:lnTo>
                    <a:pt x="71437" y="357188"/>
                  </a:lnTo>
                  <a:lnTo>
                    <a:pt x="0" y="228600"/>
                  </a:lnTo>
                  <a:lnTo>
                    <a:pt x="7144" y="154782"/>
                  </a:lnTo>
                  <a:lnTo>
                    <a:pt x="73819" y="2382"/>
                  </a:lnTo>
                  <a:lnTo>
                    <a:pt x="207169" y="0"/>
                  </a:lnTo>
                  <a:lnTo>
                    <a:pt x="266700" y="78582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21" name="フリーフォーム 1136">
              <a:extLst>
                <a:ext uri="{FF2B5EF4-FFF2-40B4-BE49-F238E27FC236}">
                  <a16:creationId xmlns:a16="http://schemas.microsoft.com/office/drawing/2014/main" id="{D497EAC4-1720-487D-8651-CB01A1128ECE}"/>
                </a:ext>
              </a:extLst>
            </p:cNvPr>
            <p:cNvSpPr/>
            <p:nvPr/>
          </p:nvSpPr>
          <p:spPr bwMode="auto">
            <a:xfrm>
              <a:off x="3000542" y="4389057"/>
              <a:ext cx="259507" cy="385187"/>
            </a:xfrm>
            <a:custGeom>
              <a:avLst/>
              <a:gdLst>
                <a:gd name="connsiteX0" fmla="*/ 66675 w 354806"/>
                <a:gd name="connsiteY0" fmla="*/ 0 h 526256"/>
                <a:gd name="connsiteX1" fmla="*/ 28575 w 354806"/>
                <a:gd name="connsiteY1" fmla="*/ 54769 h 526256"/>
                <a:gd name="connsiteX2" fmla="*/ 64294 w 354806"/>
                <a:gd name="connsiteY2" fmla="*/ 107156 h 526256"/>
                <a:gd name="connsiteX3" fmla="*/ 247650 w 354806"/>
                <a:gd name="connsiteY3" fmla="*/ 209550 h 526256"/>
                <a:gd name="connsiteX4" fmla="*/ 45244 w 354806"/>
                <a:gd name="connsiteY4" fmla="*/ 333375 h 526256"/>
                <a:gd name="connsiteX5" fmla="*/ 0 w 354806"/>
                <a:gd name="connsiteY5" fmla="*/ 404813 h 526256"/>
                <a:gd name="connsiteX6" fmla="*/ 57150 w 354806"/>
                <a:gd name="connsiteY6" fmla="*/ 526256 h 526256"/>
                <a:gd name="connsiteX7" fmla="*/ 133350 w 354806"/>
                <a:gd name="connsiteY7" fmla="*/ 433388 h 526256"/>
                <a:gd name="connsiteX8" fmla="*/ 247650 w 354806"/>
                <a:gd name="connsiteY8" fmla="*/ 321469 h 526256"/>
                <a:gd name="connsiteX9" fmla="*/ 338138 w 354806"/>
                <a:gd name="connsiteY9" fmla="*/ 145256 h 526256"/>
                <a:gd name="connsiteX10" fmla="*/ 354806 w 354806"/>
                <a:gd name="connsiteY10" fmla="*/ 50006 h 526256"/>
                <a:gd name="connsiteX11" fmla="*/ 230981 w 354806"/>
                <a:gd name="connsiteY11" fmla="*/ 73819 h 526256"/>
                <a:gd name="connsiteX12" fmla="*/ 152400 w 354806"/>
                <a:gd name="connsiteY12" fmla="*/ 85725 h 526256"/>
                <a:gd name="connsiteX13" fmla="*/ 88106 w 354806"/>
                <a:gd name="connsiteY13" fmla="*/ 52388 h 526256"/>
                <a:gd name="connsiteX14" fmla="*/ 66675 w 354806"/>
                <a:gd name="connsiteY14" fmla="*/ 0 h 526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54806" h="526256">
                  <a:moveTo>
                    <a:pt x="66675" y="0"/>
                  </a:moveTo>
                  <a:lnTo>
                    <a:pt x="28575" y="54769"/>
                  </a:lnTo>
                  <a:lnTo>
                    <a:pt x="64294" y="107156"/>
                  </a:lnTo>
                  <a:lnTo>
                    <a:pt x="247650" y="209550"/>
                  </a:lnTo>
                  <a:lnTo>
                    <a:pt x="45244" y="333375"/>
                  </a:lnTo>
                  <a:lnTo>
                    <a:pt x="0" y="404813"/>
                  </a:lnTo>
                  <a:lnTo>
                    <a:pt x="57150" y="526256"/>
                  </a:lnTo>
                  <a:lnTo>
                    <a:pt x="133350" y="433388"/>
                  </a:lnTo>
                  <a:lnTo>
                    <a:pt x="247650" y="321469"/>
                  </a:lnTo>
                  <a:lnTo>
                    <a:pt x="338138" y="145256"/>
                  </a:lnTo>
                  <a:lnTo>
                    <a:pt x="354806" y="50006"/>
                  </a:lnTo>
                  <a:lnTo>
                    <a:pt x="230981" y="73819"/>
                  </a:lnTo>
                  <a:lnTo>
                    <a:pt x="152400" y="85725"/>
                  </a:lnTo>
                  <a:lnTo>
                    <a:pt x="88106" y="52388"/>
                  </a:lnTo>
                  <a:lnTo>
                    <a:pt x="66675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22" name="フリーフォーム 1137">
              <a:extLst>
                <a:ext uri="{FF2B5EF4-FFF2-40B4-BE49-F238E27FC236}">
                  <a16:creationId xmlns:a16="http://schemas.microsoft.com/office/drawing/2014/main" id="{F7BBE1AB-0549-492F-9738-E3AE6DC6EB5F}"/>
                </a:ext>
              </a:extLst>
            </p:cNvPr>
            <p:cNvSpPr/>
            <p:nvPr/>
          </p:nvSpPr>
          <p:spPr bwMode="auto">
            <a:xfrm>
              <a:off x="2837623" y="4612489"/>
              <a:ext cx="209467" cy="256015"/>
            </a:xfrm>
            <a:custGeom>
              <a:avLst/>
              <a:gdLst>
                <a:gd name="connsiteX0" fmla="*/ 54769 w 285750"/>
                <a:gd name="connsiteY0" fmla="*/ 0 h 350044"/>
                <a:gd name="connsiteX1" fmla="*/ 0 w 285750"/>
                <a:gd name="connsiteY1" fmla="*/ 23813 h 350044"/>
                <a:gd name="connsiteX2" fmla="*/ 33337 w 285750"/>
                <a:gd name="connsiteY2" fmla="*/ 142875 h 350044"/>
                <a:gd name="connsiteX3" fmla="*/ 16669 w 285750"/>
                <a:gd name="connsiteY3" fmla="*/ 216694 h 350044"/>
                <a:gd name="connsiteX4" fmla="*/ 176212 w 285750"/>
                <a:gd name="connsiteY4" fmla="*/ 350044 h 350044"/>
                <a:gd name="connsiteX5" fmla="*/ 214312 w 285750"/>
                <a:gd name="connsiteY5" fmla="*/ 276225 h 350044"/>
                <a:gd name="connsiteX6" fmla="*/ 285750 w 285750"/>
                <a:gd name="connsiteY6" fmla="*/ 223838 h 350044"/>
                <a:gd name="connsiteX7" fmla="*/ 226219 w 285750"/>
                <a:gd name="connsiteY7" fmla="*/ 97631 h 350044"/>
                <a:gd name="connsiteX8" fmla="*/ 266700 w 285750"/>
                <a:gd name="connsiteY8" fmla="*/ 26194 h 350044"/>
                <a:gd name="connsiteX9" fmla="*/ 228600 w 285750"/>
                <a:gd name="connsiteY9" fmla="*/ 21431 h 350044"/>
                <a:gd name="connsiteX10" fmla="*/ 185737 w 285750"/>
                <a:gd name="connsiteY10" fmla="*/ 64294 h 350044"/>
                <a:gd name="connsiteX11" fmla="*/ 54769 w 285750"/>
                <a:gd name="connsiteY11" fmla="*/ 0 h 350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5750" h="350044">
                  <a:moveTo>
                    <a:pt x="54769" y="0"/>
                  </a:moveTo>
                  <a:lnTo>
                    <a:pt x="0" y="23813"/>
                  </a:lnTo>
                  <a:lnTo>
                    <a:pt x="33337" y="142875"/>
                  </a:lnTo>
                  <a:lnTo>
                    <a:pt x="16669" y="216694"/>
                  </a:lnTo>
                  <a:lnTo>
                    <a:pt x="176212" y="350044"/>
                  </a:lnTo>
                  <a:lnTo>
                    <a:pt x="214312" y="276225"/>
                  </a:lnTo>
                  <a:lnTo>
                    <a:pt x="285750" y="223838"/>
                  </a:lnTo>
                  <a:lnTo>
                    <a:pt x="226219" y="97631"/>
                  </a:lnTo>
                  <a:lnTo>
                    <a:pt x="266700" y="26194"/>
                  </a:lnTo>
                  <a:lnTo>
                    <a:pt x="228600" y="21431"/>
                  </a:lnTo>
                  <a:lnTo>
                    <a:pt x="185737" y="64294"/>
                  </a:lnTo>
                  <a:lnTo>
                    <a:pt x="54769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23" name="フリーフォーム 1139">
              <a:extLst>
                <a:ext uri="{FF2B5EF4-FFF2-40B4-BE49-F238E27FC236}">
                  <a16:creationId xmlns:a16="http://schemas.microsoft.com/office/drawing/2014/main" id="{A8A1BF08-C154-4DA4-B887-9B29841FB3A0}"/>
                </a:ext>
              </a:extLst>
            </p:cNvPr>
            <p:cNvSpPr/>
            <p:nvPr/>
          </p:nvSpPr>
          <p:spPr bwMode="auto">
            <a:xfrm>
              <a:off x="2358176" y="4437933"/>
              <a:ext cx="307218" cy="249033"/>
            </a:xfrm>
            <a:custGeom>
              <a:avLst/>
              <a:gdLst>
                <a:gd name="connsiteX0" fmla="*/ 257175 w 419100"/>
                <a:gd name="connsiteY0" fmla="*/ 0 h 340519"/>
                <a:gd name="connsiteX1" fmla="*/ 311944 w 419100"/>
                <a:gd name="connsiteY1" fmla="*/ 95250 h 340519"/>
                <a:gd name="connsiteX2" fmla="*/ 381000 w 419100"/>
                <a:gd name="connsiteY2" fmla="*/ 138113 h 340519"/>
                <a:gd name="connsiteX3" fmla="*/ 419100 w 419100"/>
                <a:gd name="connsiteY3" fmla="*/ 235744 h 340519"/>
                <a:gd name="connsiteX4" fmla="*/ 359569 w 419100"/>
                <a:gd name="connsiteY4" fmla="*/ 221456 h 340519"/>
                <a:gd name="connsiteX5" fmla="*/ 238125 w 419100"/>
                <a:gd name="connsiteY5" fmla="*/ 259556 h 340519"/>
                <a:gd name="connsiteX6" fmla="*/ 164306 w 419100"/>
                <a:gd name="connsiteY6" fmla="*/ 214313 h 340519"/>
                <a:gd name="connsiteX7" fmla="*/ 59531 w 419100"/>
                <a:gd name="connsiteY7" fmla="*/ 302419 h 340519"/>
                <a:gd name="connsiteX8" fmla="*/ 35719 w 419100"/>
                <a:gd name="connsiteY8" fmla="*/ 340519 h 340519"/>
                <a:gd name="connsiteX9" fmla="*/ 0 w 419100"/>
                <a:gd name="connsiteY9" fmla="*/ 197644 h 340519"/>
                <a:gd name="connsiteX10" fmla="*/ 28575 w 419100"/>
                <a:gd name="connsiteY10" fmla="*/ 145256 h 340519"/>
                <a:gd name="connsiteX11" fmla="*/ 145256 w 419100"/>
                <a:gd name="connsiteY11" fmla="*/ 114300 h 340519"/>
                <a:gd name="connsiteX12" fmla="*/ 257175 w 419100"/>
                <a:gd name="connsiteY12" fmla="*/ 0 h 340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100" h="340519">
                  <a:moveTo>
                    <a:pt x="257175" y="0"/>
                  </a:moveTo>
                  <a:lnTo>
                    <a:pt x="311944" y="95250"/>
                  </a:lnTo>
                  <a:lnTo>
                    <a:pt x="381000" y="138113"/>
                  </a:lnTo>
                  <a:lnTo>
                    <a:pt x="419100" y="235744"/>
                  </a:lnTo>
                  <a:lnTo>
                    <a:pt x="359569" y="221456"/>
                  </a:lnTo>
                  <a:lnTo>
                    <a:pt x="238125" y="259556"/>
                  </a:lnTo>
                  <a:lnTo>
                    <a:pt x="164306" y="214313"/>
                  </a:lnTo>
                  <a:lnTo>
                    <a:pt x="59531" y="302419"/>
                  </a:lnTo>
                  <a:lnTo>
                    <a:pt x="35719" y="340519"/>
                  </a:lnTo>
                  <a:lnTo>
                    <a:pt x="0" y="197644"/>
                  </a:lnTo>
                  <a:lnTo>
                    <a:pt x="28575" y="145256"/>
                  </a:lnTo>
                  <a:lnTo>
                    <a:pt x="145256" y="114300"/>
                  </a:lnTo>
                  <a:lnTo>
                    <a:pt x="257175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24" name="フリーフォーム 1140">
              <a:extLst>
                <a:ext uri="{FF2B5EF4-FFF2-40B4-BE49-F238E27FC236}">
                  <a16:creationId xmlns:a16="http://schemas.microsoft.com/office/drawing/2014/main" id="{200AC05D-0D00-48BF-845A-B5E4FD8E2B38}"/>
                </a:ext>
              </a:extLst>
            </p:cNvPr>
            <p:cNvSpPr/>
            <p:nvPr/>
          </p:nvSpPr>
          <p:spPr bwMode="auto">
            <a:xfrm>
              <a:off x="2225514" y="4676493"/>
              <a:ext cx="55858" cy="47712"/>
            </a:xfrm>
            <a:custGeom>
              <a:avLst/>
              <a:gdLst>
                <a:gd name="connsiteX0" fmla="*/ 26194 w 76200"/>
                <a:gd name="connsiteY0" fmla="*/ 0 h 64294"/>
                <a:gd name="connsiteX1" fmla="*/ 76200 w 76200"/>
                <a:gd name="connsiteY1" fmla="*/ 7144 h 64294"/>
                <a:gd name="connsiteX2" fmla="*/ 61913 w 76200"/>
                <a:gd name="connsiteY2" fmla="*/ 64294 h 64294"/>
                <a:gd name="connsiteX3" fmla="*/ 0 w 76200"/>
                <a:gd name="connsiteY3" fmla="*/ 54769 h 64294"/>
                <a:gd name="connsiteX4" fmla="*/ 26194 w 76200"/>
                <a:gd name="connsiteY4" fmla="*/ 0 h 64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" h="64294">
                  <a:moveTo>
                    <a:pt x="26194" y="0"/>
                  </a:moveTo>
                  <a:lnTo>
                    <a:pt x="76200" y="7144"/>
                  </a:lnTo>
                  <a:lnTo>
                    <a:pt x="61913" y="64294"/>
                  </a:lnTo>
                  <a:lnTo>
                    <a:pt x="0" y="54769"/>
                  </a:lnTo>
                  <a:lnTo>
                    <a:pt x="26194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25" name="フリーフォーム 1141">
              <a:extLst>
                <a:ext uri="{FF2B5EF4-FFF2-40B4-BE49-F238E27FC236}">
                  <a16:creationId xmlns:a16="http://schemas.microsoft.com/office/drawing/2014/main" id="{B866D6B9-9A43-44AE-BFE4-8EE1ED44076F}"/>
                </a:ext>
              </a:extLst>
            </p:cNvPr>
            <p:cNvSpPr/>
            <p:nvPr/>
          </p:nvSpPr>
          <p:spPr bwMode="auto">
            <a:xfrm>
              <a:off x="2204567" y="4676493"/>
              <a:ext cx="153609" cy="178047"/>
            </a:xfrm>
            <a:custGeom>
              <a:avLst/>
              <a:gdLst>
                <a:gd name="connsiteX0" fmla="*/ 109538 w 209550"/>
                <a:gd name="connsiteY0" fmla="*/ 0 h 242888"/>
                <a:gd name="connsiteX1" fmla="*/ 176213 w 209550"/>
                <a:gd name="connsiteY1" fmla="*/ 26194 h 242888"/>
                <a:gd name="connsiteX2" fmla="*/ 209550 w 209550"/>
                <a:gd name="connsiteY2" fmla="*/ 71438 h 242888"/>
                <a:gd name="connsiteX3" fmla="*/ 200025 w 209550"/>
                <a:gd name="connsiteY3" fmla="*/ 176213 h 242888"/>
                <a:gd name="connsiteX4" fmla="*/ 116681 w 209550"/>
                <a:gd name="connsiteY4" fmla="*/ 173832 h 242888"/>
                <a:gd name="connsiteX5" fmla="*/ 95250 w 209550"/>
                <a:gd name="connsiteY5" fmla="*/ 242888 h 242888"/>
                <a:gd name="connsiteX6" fmla="*/ 0 w 209550"/>
                <a:gd name="connsiteY6" fmla="*/ 140494 h 242888"/>
                <a:gd name="connsiteX7" fmla="*/ 40481 w 209550"/>
                <a:gd name="connsiteY7" fmla="*/ 57150 h 242888"/>
                <a:gd name="connsiteX8" fmla="*/ 97631 w 209550"/>
                <a:gd name="connsiteY8" fmla="*/ 59532 h 242888"/>
                <a:gd name="connsiteX9" fmla="*/ 109538 w 209550"/>
                <a:gd name="connsiteY9" fmla="*/ 0 h 242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9550" h="242888">
                  <a:moveTo>
                    <a:pt x="109538" y="0"/>
                  </a:moveTo>
                  <a:lnTo>
                    <a:pt x="176213" y="26194"/>
                  </a:lnTo>
                  <a:lnTo>
                    <a:pt x="209550" y="71438"/>
                  </a:lnTo>
                  <a:lnTo>
                    <a:pt x="200025" y="176213"/>
                  </a:lnTo>
                  <a:lnTo>
                    <a:pt x="116681" y="173832"/>
                  </a:lnTo>
                  <a:lnTo>
                    <a:pt x="95250" y="242888"/>
                  </a:lnTo>
                  <a:lnTo>
                    <a:pt x="0" y="140494"/>
                  </a:lnTo>
                  <a:lnTo>
                    <a:pt x="40481" y="57150"/>
                  </a:lnTo>
                  <a:lnTo>
                    <a:pt x="97631" y="59532"/>
                  </a:lnTo>
                  <a:lnTo>
                    <a:pt x="109538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26" name="フリーフォーム 1142">
              <a:extLst>
                <a:ext uri="{FF2B5EF4-FFF2-40B4-BE49-F238E27FC236}">
                  <a16:creationId xmlns:a16="http://schemas.microsoft.com/office/drawing/2014/main" id="{CE531F38-9909-46B8-A0D2-5E3A2BE99468}"/>
                </a:ext>
              </a:extLst>
            </p:cNvPr>
            <p:cNvSpPr/>
            <p:nvPr/>
          </p:nvSpPr>
          <p:spPr bwMode="auto">
            <a:xfrm>
              <a:off x="2270899" y="4605506"/>
              <a:ext cx="200158" cy="283944"/>
            </a:xfrm>
            <a:custGeom>
              <a:avLst/>
              <a:gdLst>
                <a:gd name="connsiteX0" fmla="*/ 273843 w 273843"/>
                <a:gd name="connsiteY0" fmla="*/ 0 h 388144"/>
                <a:gd name="connsiteX1" fmla="*/ 223837 w 273843"/>
                <a:gd name="connsiteY1" fmla="*/ 188119 h 388144"/>
                <a:gd name="connsiteX2" fmla="*/ 235743 w 273843"/>
                <a:gd name="connsiteY2" fmla="*/ 257175 h 388144"/>
                <a:gd name="connsiteX3" fmla="*/ 178593 w 273843"/>
                <a:gd name="connsiteY3" fmla="*/ 261938 h 388144"/>
                <a:gd name="connsiteX4" fmla="*/ 154781 w 273843"/>
                <a:gd name="connsiteY4" fmla="*/ 328613 h 388144"/>
                <a:gd name="connsiteX5" fmla="*/ 114300 w 273843"/>
                <a:gd name="connsiteY5" fmla="*/ 354806 h 388144"/>
                <a:gd name="connsiteX6" fmla="*/ 30956 w 273843"/>
                <a:gd name="connsiteY6" fmla="*/ 388144 h 388144"/>
                <a:gd name="connsiteX7" fmla="*/ 0 w 273843"/>
                <a:gd name="connsiteY7" fmla="*/ 335756 h 388144"/>
                <a:gd name="connsiteX8" fmla="*/ 23812 w 273843"/>
                <a:gd name="connsiteY8" fmla="*/ 266700 h 388144"/>
                <a:gd name="connsiteX9" fmla="*/ 111918 w 273843"/>
                <a:gd name="connsiteY9" fmla="*/ 273844 h 388144"/>
                <a:gd name="connsiteX10" fmla="*/ 116681 w 273843"/>
                <a:gd name="connsiteY10" fmla="*/ 164306 h 388144"/>
                <a:gd name="connsiteX11" fmla="*/ 76200 w 273843"/>
                <a:gd name="connsiteY11" fmla="*/ 107156 h 388144"/>
                <a:gd name="connsiteX12" fmla="*/ 154781 w 273843"/>
                <a:gd name="connsiteY12" fmla="*/ 114300 h 388144"/>
                <a:gd name="connsiteX13" fmla="*/ 178593 w 273843"/>
                <a:gd name="connsiteY13" fmla="*/ 71438 h 388144"/>
                <a:gd name="connsiteX14" fmla="*/ 273843 w 273843"/>
                <a:gd name="connsiteY14" fmla="*/ 0 h 388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3843" h="388144">
                  <a:moveTo>
                    <a:pt x="273843" y="0"/>
                  </a:moveTo>
                  <a:lnTo>
                    <a:pt x="223837" y="188119"/>
                  </a:lnTo>
                  <a:lnTo>
                    <a:pt x="235743" y="257175"/>
                  </a:lnTo>
                  <a:lnTo>
                    <a:pt x="178593" y="261938"/>
                  </a:lnTo>
                  <a:lnTo>
                    <a:pt x="154781" y="328613"/>
                  </a:lnTo>
                  <a:lnTo>
                    <a:pt x="114300" y="354806"/>
                  </a:lnTo>
                  <a:lnTo>
                    <a:pt x="30956" y="388144"/>
                  </a:lnTo>
                  <a:lnTo>
                    <a:pt x="0" y="335756"/>
                  </a:lnTo>
                  <a:lnTo>
                    <a:pt x="23812" y="266700"/>
                  </a:lnTo>
                  <a:lnTo>
                    <a:pt x="111918" y="273844"/>
                  </a:lnTo>
                  <a:lnTo>
                    <a:pt x="116681" y="164306"/>
                  </a:lnTo>
                  <a:lnTo>
                    <a:pt x="76200" y="107156"/>
                  </a:lnTo>
                  <a:lnTo>
                    <a:pt x="154781" y="114300"/>
                  </a:lnTo>
                  <a:lnTo>
                    <a:pt x="178593" y="71438"/>
                  </a:lnTo>
                  <a:lnTo>
                    <a:pt x="273843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27" name="フリーフォーム 1143">
              <a:extLst>
                <a:ext uri="{FF2B5EF4-FFF2-40B4-BE49-F238E27FC236}">
                  <a16:creationId xmlns:a16="http://schemas.microsoft.com/office/drawing/2014/main" id="{E871C46F-DE09-4664-86CA-6ECC136B9461}"/>
                </a:ext>
              </a:extLst>
            </p:cNvPr>
            <p:cNvSpPr/>
            <p:nvPr/>
          </p:nvSpPr>
          <p:spPr bwMode="auto">
            <a:xfrm>
              <a:off x="2288354" y="4595033"/>
              <a:ext cx="474792" cy="514358"/>
            </a:xfrm>
            <a:custGeom>
              <a:avLst/>
              <a:gdLst>
                <a:gd name="connsiteX0" fmla="*/ 511969 w 647700"/>
                <a:gd name="connsiteY0" fmla="*/ 23812 h 702468"/>
                <a:gd name="connsiteX1" fmla="*/ 611981 w 647700"/>
                <a:gd name="connsiteY1" fmla="*/ 59531 h 702468"/>
                <a:gd name="connsiteX2" fmla="*/ 647700 w 647700"/>
                <a:gd name="connsiteY2" fmla="*/ 109537 h 702468"/>
                <a:gd name="connsiteX3" fmla="*/ 602456 w 647700"/>
                <a:gd name="connsiteY3" fmla="*/ 183356 h 702468"/>
                <a:gd name="connsiteX4" fmla="*/ 578644 w 647700"/>
                <a:gd name="connsiteY4" fmla="*/ 371475 h 702468"/>
                <a:gd name="connsiteX5" fmla="*/ 621506 w 647700"/>
                <a:gd name="connsiteY5" fmla="*/ 500062 h 702468"/>
                <a:gd name="connsiteX6" fmla="*/ 561975 w 647700"/>
                <a:gd name="connsiteY6" fmla="*/ 552450 h 702468"/>
                <a:gd name="connsiteX7" fmla="*/ 561975 w 647700"/>
                <a:gd name="connsiteY7" fmla="*/ 619125 h 702468"/>
                <a:gd name="connsiteX8" fmla="*/ 592931 w 647700"/>
                <a:gd name="connsiteY8" fmla="*/ 685800 h 702468"/>
                <a:gd name="connsiteX9" fmla="*/ 578644 w 647700"/>
                <a:gd name="connsiteY9" fmla="*/ 702468 h 702468"/>
                <a:gd name="connsiteX10" fmla="*/ 507206 w 647700"/>
                <a:gd name="connsiteY10" fmla="*/ 631031 h 702468"/>
                <a:gd name="connsiteX11" fmla="*/ 476250 w 647700"/>
                <a:gd name="connsiteY11" fmla="*/ 638175 h 702468"/>
                <a:gd name="connsiteX12" fmla="*/ 397669 w 647700"/>
                <a:gd name="connsiteY12" fmla="*/ 595312 h 702468"/>
                <a:gd name="connsiteX13" fmla="*/ 366713 w 647700"/>
                <a:gd name="connsiteY13" fmla="*/ 595312 h 702468"/>
                <a:gd name="connsiteX14" fmla="*/ 323850 w 647700"/>
                <a:gd name="connsiteY14" fmla="*/ 464343 h 702468"/>
                <a:gd name="connsiteX15" fmla="*/ 245269 w 647700"/>
                <a:gd name="connsiteY15" fmla="*/ 466725 h 702468"/>
                <a:gd name="connsiteX16" fmla="*/ 235744 w 647700"/>
                <a:gd name="connsiteY16" fmla="*/ 509587 h 702468"/>
                <a:gd name="connsiteX17" fmla="*/ 207169 w 647700"/>
                <a:gd name="connsiteY17" fmla="*/ 511968 h 702468"/>
                <a:gd name="connsiteX18" fmla="*/ 166688 w 647700"/>
                <a:gd name="connsiteY18" fmla="*/ 419100 h 702468"/>
                <a:gd name="connsiteX19" fmla="*/ 0 w 647700"/>
                <a:gd name="connsiteY19" fmla="*/ 407193 h 702468"/>
                <a:gd name="connsiteX20" fmla="*/ 126206 w 647700"/>
                <a:gd name="connsiteY20" fmla="*/ 359568 h 702468"/>
                <a:gd name="connsiteX21" fmla="*/ 147638 w 647700"/>
                <a:gd name="connsiteY21" fmla="*/ 285750 h 702468"/>
                <a:gd name="connsiteX22" fmla="*/ 216694 w 647700"/>
                <a:gd name="connsiteY22" fmla="*/ 269081 h 702468"/>
                <a:gd name="connsiteX23" fmla="*/ 200025 w 647700"/>
                <a:gd name="connsiteY23" fmla="*/ 200025 h 702468"/>
                <a:gd name="connsiteX24" fmla="*/ 259556 w 647700"/>
                <a:gd name="connsiteY24" fmla="*/ 0 h 702468"/>
                <a:gd name="connsiteX25" fmla="*/ 335756 w 647700"/>
                <a:gd name="connsiteY25" fmla="*/ 42862 h 702468"/>
                <a:gd name="connsiteX26" fmla="*/ 445294 w 647700"/>
                <a:gd name="connsiteY26" fmla="*/ 7143 h 702468"/>
                <a:gd name="connsiteX27" fmla="*/ 511969 w 647700"/>
                <a:gd name="connsiteY27" fmla="*/ 23812 h 702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47700" h="702468">
                  <a:moveTo>
                    <a:pt x="511969" y="23812"/>
                  </a:moveTo>
                  <a:lnTo>
                    <a:pt x="611981" y="59531"/>
                  </a:lnTo>
                  <a:lnTo>
                    <a:pt x="647700" y="109537"/>
                  </a:lnTo>
                  <a:lnTo>
                    <a:pt x="602456" y="183356"/>
                  </a:lnTo>
                  <a:lnTo>
                    <a:pt x="578644" y="371475"/>
                  </a:lnTo>
                  <a:lnTo>
                    <a:pt x="621506" y="500062"/>
                  </a:lnTo>
                  <a:lnTo>
                    <a:pt x="561975" y="552450"/>
                  </a:lnTo>
                  <a:lnTo>
                    <a:pt x="561975" y="619125"/>
                  </a:lnTo>
                  <a:lnTo>
                    <a:pt x="592931" y="685800"/>
                  </a:lnTo>
                  <a:lnTo>
                    <a:pt x="578644" y="702468"/>
                  </a:lnTo>
                  <a:lnTo>
                    <a:pt x="507206" y="631031"/>
                  </a:lnTo>
                  <a:lnTo>
                    <a:pt x="476250" y="638175"/>
                  </a:lnTo>
                  <a:lnTo>
                    <a:pt x="397669" y="595312"/>
                  </a:lnTo>
                  <a:lnTo>
                    <a:pt x="366713" y="595312"/>
                  </a:lnTo>
                  <a:lnTo>
                    <a:pt x="323850" y="464343"/>
                  </a:lnTo>
                  <a:lnTo>
                    <a:pt x="245269" y="466725"/>
                  </a:lnTo>
                  <a:lnTo>
                    <a:pt x="235744" y="509587"/>
                  </a:lnTo>
                  <a:lnTo>
                    <a:pt x="207169" y="511968"/>
                  </a:lnTo>
                  <a:lnTo>
                    <a:pt x="166688" y="419100"/>
                  </a:lnTo>
                  <a:lnTo>
                    <a:pt x="0" y="407193"/>
                  </a:lnTo>
                  <a:lnTo>
                    <a:pt x="126206" y="359568"/>
                  </a:lnTo>
                  <a:lnTo>
                    <a:pt x="147638" y="285750"/>
                  </a:lnTo>
                  <a:lnTo>
                    <a:pt x="216694" y="269081"/>
                  </a:lnTo>
                  <a:lnTo>
                    <a:pt x="200025" y="200025"/>
                  </a:lnTo>
                  <a:lnTo>
                    <a:pt x="259556" y="0"/>
                  </a:lnTo>
                  <a:lnTo>
                    <a:pt x="335756" y="42862"/>
                  </a:lnTo>
                  <a:lnTo>
                    <a:pt x="445294" y="7143"/>
                  </a:lnTo>
                  <a:lnTo>
                    <a:pt x="511969" y="23812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28" name="フリーフォーム 1144">
              <a:extLst>
                <a:ext uri="{FF2B5EF4-FFF2-40B4-BE49-F238E27FC236}">
                  <a16:creationId xmlns:a16="http://schemas.microsoft.com/office/drawing/2014/main" id="{1ACA25D4-AEE3-4AD6-B1F5-A2C2298FD6B3}"/>
                </a:ext>
              </a:extLst>
            </p:cNvPr>
            <p:cNvSpPr/>
            <p:nvPr/>
          </p:nvSpPr>
          <p:spPr bwMode="auto">
            <a:xfrm>
              <a:off x="2714270" y="4626453"/>
              <a:ext cx="273471" cy="432899"/>
            </a:xfrm>
            <a:custGeom>
              <a:avLst/>
              <a:gdLst>
                <a:gd name="connsiteX0" fmla="*/ 161925 w 373856"/>
                <a:gd name="connsiteY0" fmla="*/ 0 h 590550"/>
                <a:gd name="connsiteX1" fmla="*/ 88106 w 373856"/>
                <a:gd name="connsiteY1" fmla="*/ 23813 h 590550"/>
                <a:gd name="connsiteX2" fmla="*/ 40481 w 373856"/>
                <a:gd name="connsiteY2" fmla="*/ 23813 h 590550"/>
                <a:gd name="connsiteX3" fmla="*/ 61913 w 373856"/>
                <a:gd name="connsiteY3" fmla="*/ 78581 h 590550"/>
                <a:gd name="connsiteX4" fmla="*/ 21431 w 373856"/>
                <a:gd name="connsiteY4" fmla="*/ 147638 h 590550"/>
                <a:gd name="connsiteX5" fmla="*/ 0 w 373856"/>
                <a:gd name="connsiteY5" fmla="*/ 330994 h 590550"/>
                <a:gd name="connsiteX6" fmla="*/ 33338 w 373856"/>
                <a:gd name="connsiteY6" fmla="*/ 473869 h 590550"/>
                <a:gd name="connsiteX7" fmla="*/ 152400 w 373856"/>
                <a:gd name="connsiteY7" fmla="*/ 500063 h 590550"/>
                <a:gd name="connsiteX8" fmla="*/ 211931 w 373856"/>
                <a:gd name="connsiteY8" fmla="*/ 588169 h 590550"/>
                <a:gd name="connsiteX9" fmla="*/ 316706 w 373856"/>
                <a:gd name="connsiteY9" fmla="*/ 590550 h 590550"/>
                <a:gd name="connsiteX10" fmla="*/ 373856 w 373856"/>
                <a:gd name="connsiteY10" fmla="*/ 559594 h 590550"/>
                <a:gd name="connsiteX11" fmla="*/ 330994 w 373856"/>
                <a:gd name="connsiteY11" fmla="*/ 411956 h 590550"/>
                <a:gd name="connsiteX12" fmla="*/ 347663 w 373856"/>
                <a:gd name="connsiteY12" fmla="*/ 323850 h 590550"/>
                <a:gd name="connsiteX13" fmla="*/ 180975 w 373856"/>
                <a:gd name="connsiteY13" fmla="*/ 202406 h 590550"/>
                <a:gd name="connsiteX14" fmla="*/ 200025 w 373856"/>
                <a:gd name="connsiteY14" fmla="*/ 123825 h 590550"/>
                <a:gd name="connsiteX15" fmla="*/ 161925 w 373856"/>
                <a:gd name="connsiteY15" fmla="*/ 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3856" h="590550">
                  <a:moveTo>
                    <a:pt x="161925" y="0"/>
                  </a:moveTo>
                  <a:lnTo>
                    <a:pt x="88106" y="23813"/>
                  </a:lnTo>
                  <a:lnTo>
                    <a:pt x="40481" y="23813"/>
                  </a:lnTo>
                  <a:lnTo>
                    <a:pt x="61913" y="78581"/>
                  </a:lnTo>
                  <a:lnTo>
                    <a:pt x="21431" y="147638"/>
                  </a:lnTo>
                  <a:lnTo>
                    <a:pt x="0" y="330994"/>
                  </a:lnTo>
                  <a:lnTo>
                    <a:pt x="33338" y="473869"/>
                  </a:lnTo>
                  <a:lnTo>
                    <a:pt x="152400" y="500063"/>
                  </a:lnTo>
                  <a:lnTo>
                    <a:pt x="211931" y="588169"/>
                  </a:lnTo>
                  <a:lnTo>
                    <a:pt x="316706" y="590550"/>
                  </a:lnTo>
                  <a:lnTo>
                    <a:pt x="373856" y="559594"/>
                  </a:lnTo>
                  <a:lnTo>
                    <a:pt x="330994" y="411956"/>
                  </a:lnTo>
                  <a:lnTo>
                    <a:pt x="347663" y="323850"/>
                  </a:lnTo>
                  <a:lnTo>
                    <a:pt x="180975" y="202406"/>
                  </a:lnTo>
                  <a:lnTo>
                    <a:pt x="200025" y="123825"/>
                  </a:lnTo>
                  <a:lnTo>
                    <a:pt x="161925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29" name="フリーフォーム 1145">
              <a:extLst>
                <a:ext uri="{FF2B5EF4-FFF2-40B4-BE49-F238E27FC236}">
                  <a16:creationId xmlns:a16="http://schemas.microsoft.com/office/drawing/2014/main" id="{24A8E544-04FB-4F6A-B05C-0E3E5EF8FB37}"/>
                </a:ext>
              </a:extLst>
            </p:cNvPr>
            <p:cNvSpPr/>
            <p:nvPr/>
          </p:nvSpPr>
          <p:spPr bwMode="auto">
            <a:xfrm>
              <a:off x="2260425" y="4895270"/>
              <a:ext cx="338638" cy="342130"/>
            </a:xfrm>
            <a:custGeom>
              <a:avLst/>
              <a:gdLst>
                <a:gd name="connsiteX0" fmla="*/ 50006 w 461963"/>
                <a:gd name="connsiteY0" fmla="*/ 0 h 466725"/>
                <a:gd name="connsiteX1" fmla="*/ 211931 w 461963"/>
                <a:gd name="connsiteY1" fmla="*/ 9525 h 466725"/>
                <a:gd name="connsiteX2" fmla="*/ 242888 w 461963"/>
                <a:gd name="connsiteY2" fmla="*/ 111918 h 466725"/>
                <a:gd name="connsiteX3" fmla="*/ 266700 w 461963"/>
                <a:gd name="connsiteY3" fmla="*/ 111918 h 466725"/>
                <a:gd name="connsiteX4" fmla="*/ 283369 w 461963"/>
                <a:gd name="connsiteY4" fmla="*/ 54768 h 466725"/>
                <a:gd name="connsiteX5" fmla="*/ 369094 w 461963"/>
                <a:gd name="connsiteY5" fmla="*/ 66675 h 466725"/>
                <a:gd name="connsiteX6" fmla="*/ 411956 w 461963"/>
                <a:gd name="connsiteY6" fmla="*/ 188118 h 466725"/>
                <a:gd name="connsiteX7" fmla="*/ 438150 w 461963"/>
                <a:gd name="connsiteY7" fmla="*/ 188118 h 466725"/>
                <a:gd name="connsiteX8" fmla="*/ 461963 w 461963"/>
                <a:gd name="connsiteY8" fmla="*/ 223837 h 466725"/>
                <a:gd name="connsiteX9" fmla="*/ 452438 w 461963"/>
                <a:gd name="connsiteY9" fmla="*/ 273843 h 466725"/>
                <a:gd name="connsiteX10" fmla="*/ 395288 w 461963"/>
                <a:gd name="connsiteY10" fmla="*/ 273843 h 466725"/>
                <a:gd name="connsiteX11" fmla="*/ 359569 w 461963"/>
                <a:gd name="connsiteY11" fmla="*/ 378618 h 466725"/>
                <a:gd name="connsiteX12" fmla="*/ 414338 w 461963"/>
                <a:gd name="connsiteY12" fmla="*/ 454818 h 466725"/>
                <a:gd name="connsiteX13" fmla="*/ 240506 w 461963"/>
                <a:gd name="connsiteY13" fmla="*/ 466725 h 466725"/>
                <a:gd name="connsiteX14" fmla="*/ 207169 w 461963"/>
                <a:gd name="connsiteY14" fmla="*/ 452437 h 466725"/>
                <a:gd name="connsiteX15" fmla="*/ 19050 w 461963"/>
                <a:gd name="connsiteY15" fmla="*/ 438150 h 466725"/>
                <a:gd name="connsiteX16" fmla="*/ 0 w 461963"/>
                <a:gd name="connsiteY16" fmla="*/ 381000 h 466725"/>
                <a:gd name="connsiteX17" fmla="*/ 90488 w 461963"/>
                <a:gd name="connsiteY17" fmla="*/ 261937 h 466725"/>
                <a:gd name="connsiteX18" fmla="*/ 92869 w 461963"/>
                <a:gd name="connsiteY18" fmla="*/ 135731 h 466725"/>
                <a:gd name="connsiteX19" fmla="*/ 88106 w 461963"/>
                <a:gd name="connsiteY19" fmla="*/ 66675 h 466725"/>
                <a:gd name="connsiteX20" fmla="*/ 50006 w 461963"/>
                <a:gd name="connsiteY20" fmla="*/ 0 h 466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61963" h="466725">
                  <a:moveTo>
                    <a:pt x="50006" y="0"/>
                  </a:moveTo>
                  <a:lnTo>
                    <a:pt x="211931" y="9525"/>
                  </a:lnTo>
                  <a:lnTo>
                    <a:pt x="242888" y="111918"/>
                  </a:lnTo>
                  <a:lnTo>
                    <a:pt x="266700" y="111918"/>
                  </a:lnTo>
                  <a:lnTo>
                    <a:pt x="283369" y="54768"/>
                  </a:lnTo>
                  <a:lnTo>
                    <a:pt x="369094" y="66675"/>
                  </a:lnTo>
                  <a:lnTo>
                    <a:pt x="411956" y="188118"/>
                  </a:lnTo>
                  <a:lnTo>
                    <a:pt x="438150" y="188118"/>
                  </a:lnTo>
                  <a:lnTo>
                    <a:pt x="461963" y="223837"/>
                  </a:lnTo>
                  <a:lnTo>
                    <a:pt x="452438" y="273843"/>
                  </a:lnTo>
                  <a:lnTo>
                    <a:pt x="395288" y="273843"/>
                  </a:lnTo>
                  <a:lnTo>
                    <a:pt x="359569" y="378618"/>
                  </a:lnTo>
                  <a:lnTo>
                    <a:pt x="414338" y="454818"/>
                  </a:lnTo>
                  <a:lnTo>
                    <a:pt x="240506" y="466725"/>
                  </a:lnTo>
                  <a:lnTo>
                    <a:pt x="207169" y="452437"/>
                  </a:lnTo>
                  <a:lnTo>
                    <a:pt x="19050" y="438150"/>
                  </a:lnTo>
                  <a:lnTo>
                    <a:pt x="0" y="381000"/>
                  </a:lnTo>
                  <a:lnTo>
                    <a:pt x="90488" y="261937"/>
                  </a:lnTo>
                  <a:cubicBezTo>
                    <a:pt x="91282" y="219868"/>
                    <a:pt x="92075" y="177800"/>
                    <a:pt x="92869" y="135731"/>
                  </a:cubicBezTo>
                  <a:lnTo>
                    <a:pt x="88106" y="66675"/>
                  </a:lnTo>
                  <a:lnTo>
                    <a:pt x="50006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0" name="フリーフォーム 1146">
              <a:extLst>
                <a:ext uri="{FF2B5EF4-FFF2-40B4-BE49-F238E27FC236}">
                  <a16:creationId xmlns:a16="http://schemas.microsoft.com/office/drawing/2014/main" id="{6A91FCA5-8C90-4285-84F3-E95151C83DD7}"/>
                </a:ext>
              </a:extLst>
            </p:cNvPr>
            <p:cNvSpPr/>
            <p:nvPr/>
          </p:nvSpPr>
          <p:spPr bwMode="auto">
            <a:xfrm>
              <a:off x="2272062" y="5212961"/>
              <a:ext cx="421261" cy="339802"/>
            </a:xfrm>
            <a:custGeom>
              <a:avLst/>
              <a:gdLst>
                <a:gd name="connsiteX0" fmla="*/ 390525 w 573881"/>
                <a:gd name="connsiteY0" fmla="*/ 23813 h 464344"/>
                <a:gd name="connsiteX1" fmla="*/ 459581 w 573881"/>
                <a:gd name="connsiteY1" fmla="*/ 30956 h 464344"/>
                <a:gd name="connsiteX2" fmla="*/ 528637 w 573881"/>
                <a:gd name="connsiteY2" fmla="*/ 133350 h 464344"/>
                <a:gd name="connsiteX3" fmla="*/ 573881 w 573881"/>
                <a:gd name="connsiteY3" fmla="*/ 195263 h 464344"/>
                <a:gd name="connsiteX4" fmla="*/ 550069 w 573881"/>
                <a:gd name="connsiteY4" fmla="*/ 250031 h 464344"/>
                <a:gd name="connsiteX5" fmla="*/ 469106 w 573881"/>
                <a:gd name="connsiteY5" fmla="*/ 311944 h 464344"/>
                <a:gd name="connsiteX6" fmla="*/ 378619 w 573881"/>
                <a:gd name="connsiteY6" fmla="*/ 321469 h 464344"/>
                <a:gd name="connsiteX7" fmla="*/ 323850 w 573881"/>
                <a:gd name="connsiteY7" fmla="*/ 390525 h 464344"/>
                <a:gd name="connsiteX8" fmla="*/ 288131 w 573881"/>
                <a:gd name="connsiteY8" fmla="*/ 357188 h 464344"/>
                <a:gd name="connsiteX9" fmla="*/ 273844 w 573881"/>
                <a:gd name="connsiteY9" fmla="*/ 457200 h 464344"/>
                <a:gd name="connsiteX10" fmla="*/ 214312 w 573881"/>
                <a:gd name="connsiteY10" fmla="*/ 464344 h 464344"/>
                <a:gd name="connsiteX11" fmla="*/ 176212 w 573881"/>
                <a:gd name="connsiteY11" fmla="*/ 431006 h 464344"/>
                <a:gd name="connsiteX12" fmla="*/ 147637 w 573881"/>
                <a:gd name="connsiteY12" fmla="*/ 442913 h 464344"/>
                <a:gd name="connsiteX13" fmla="*/ 95250 w 573881"/>
                <a:gd name="connsiteY13" fmla="*/ 328613 h 464344"/>
                <a:gd name="connsiteX14" fmla="*/ 97631 w 573881"/>
                <a:gd name="connsiteY14" fmla="*/ 197644 h 464344"/>
                <a:gd name="connsiteX15" fmla="*/ 30956 w 573881"/>
                <a:gd name="connsiteY15" fmla="*/ 92869 h 464344"/>
                <a:gd name="connsiteX16" fmla="*/ 0 w 573881"/>
                <a:gd name="connsiteY16" fmla="*/ 0 h 464344"/>
                <a:gd name="connsiteX17" fmla="*/ 202406 w 573881"/>
                <a:gd name="connsiteY17" fmla="*/ 23813 h 464344"/>
                <a:gd name="connsiteX18" fmla="*/ 235744 w 573881"/>
                <a:gd name="connsiteY18" fmla="*/ 40481 h 464344"/>
                <a:gd name="connsiteX19" fmla="*/ 390525 w 573881"/>
                <a:gd name="connsiteY19" fmla="*/ 23813 h 464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73881" h="464344">
                  <a:moveTo>
                    <a:pt x="390525" y="23813"/>
                  </a:moveTo>
                  <a:lnTo>
                    <a:pt x="459581" y="30956"/>
                  </a:lnTo>
                  <a:lnTo>
                    <a:pt x="528637" y="133350"/>
                  </a:lnTo>
                  <a:lnTo>
                    <a:pt x="573881" y="195263"/>
                  </a:lnTo>
                  <a:lnTo>
                    <a:pt x="550069" y="250031"/>
                  </a:lnTo>
                  <a:lnTo>
                    <a:pt x="469106" y="311944"/>
                  </a:lnTo>
                  <a:lnTo>
                    <a:pt x="378619" y="321469"/>
                  </a:lnTo>
                  <a:lnTo>
                    <a:pt x="323850" y="390525"/>
                  </a:lnTo>
                  <a:lnTo>
                    <a:pt x="288131" y="357188"/>
                  </a:lnTo>
                  <a:lnTo>
                    <a:pt x="273844" y="457200"/>
                  </a:lnTo>
                  <a:lnTo>
                    <a:pt x="214312" y="464344"/>
                  </a:lnTo>
                  <a:lnTo>
                    <a:pt x="176212" y="431006"/>
                  </a:lnTo>
                  <a:lnTo>
                    <a:pt x="147637" y="442913"/>
                  </a:lnTo>
                  <a:lnTo>
                    <a:pt x="95250" y="328613"/>
                  </a:lnTo>
                  <a:cubicBezTo>
                    <a:pt x="96044" y="284957"/>
                    <a:pt x="96837" y="241300"/>
                    <a:pt x="97631" y="197644"/>
                  </a:cubicBezTo>
                  <a:lnTo>
                    <a:pt x="30956" y="92869"/>
                  </a:lnTo>
                  <a:lnTo>
                    <a:pt x="0" y="0"/>
                  </a:lnTo>
                  <a:lnTo>
                    <a:pt x="202406" y="23813"/>
                  </a:lnTo>
                  <a:lnTo>
                    <a:pt x="235744" y="40481"/>
                  </a:lnTo>
                  <a:lnTo>
                    <a:pt x="390525" y="23813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1" name="フリーフォーム 1147">
              <a:extLst>
                <a:ext uri="{FF2B5EF4-FFF2-40B4-BE49-F238E27FC236}">
                  <a16:creationId xmlns:a16="http://schemas.microsoft.com/office/drawing/2014/main" id="{5CEDDFAC-497A-4FF9-8C26-2E1112E17D23}"/>
                </a:ext>
              </a:extLst>
            </p:cNvPr>
            <p:cNvSpPr/>
            <p:nvPr/>
          </p:nvSpPr>
          <p:spPr bwMode="auto">
            <a:xfrm>
              <a:off x="2805039" y="4987202"/>
              <a:ext cx="69822" cy="216449"/>
            </a:xfrm>
            <a:custGeom>
              <a:avLst/>
              <a:gdLst>
                <a:gd name="connsiteX0" fmla="*/ 14288 w 95250"/>
                <a:gd name="connsiteY0" fmla="*/ 0 h 295275"/>
                <a:gd name="connsiteX1" fmla="*/ 14288 w 95250"/>
                <a:gd name="connsiteY1" fmla="*/ 76200 h 295275"/>
                <a:gd name="connsiteX2" fmla="*/ 30956 w 95250"/>
                <a:gd name="connsiteY2" fmla="*/ 133350 h 295275"/>
                <a:gd name="connsiteX3" fmla="*/ 0 w 95250"/>
                <a:gd name="connsiteY3" fmla="*/ 188119 h 295275"/>
                <a:gd name="connsiteX4" fmla="*/ 42863 w 95250"/>
                <a:gd name="connsiteY4" fmla="*/ 211931 h 295275"/>
                <a:gd name="connsiteX5" fmla="*/ 47625 w 95250"/>
                <a:gd name="connsiteY5" fmla="*/ 266700 h 295275"/>
                <a:gd name="connsiteX6" fmla="*/ 85725 w 95250"/>
                <a:gd name="connsiteY6" fmla="*/ 295275 h 295275"/>
                <a:gd name="connsiteX7" fmla="*/ 95250 w 95250"/>
                <a:gd name="connsiteY7" fmla="*/ 207169 h 295275"/>
                <a:gd name="connsiteX8" fmla="*/ 61913 w 95250"/>
                <a:gd name="connsiteY8" fmla="*/ 164306 h 295275"/>
                <a:gd name="connsiteX9" fmla="*/ 88106 w 95250"/>
                <a:gd name="connsiteY9" fmla="*/ 92869 h 295275"/>
                <a:gd name="connsiteX10" fmla="*/ 14288 w 95250"/>
                <a:gd name="connsiteY10" fmla="*/ 0 h 29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5250" h="295275">
                  <a:moveTo>
                    <a:pt x="14288" y="0"/>
                  </a:moveTo>
                  <a:lnTo>
                    <a:pt x="14288" y="76200"/>
                  </a:lnTo>
                  <a:lnTo>
                    <a:pt x="30956" y="133350"/>
                  </a:lnTo>
                  <a:lnTo>
                    <a:pt x="0" y="188119"/>
                  </a:lnTo>
                  <a:lnTo>
                    <a:pt x="42863" y="211931"/>
                  </a:lnTo>
                  <a:lnTo>
                    <a:pt x="47625" y="266700"/>
                  </a:lnTo>
                  <a:lnTo>
                    <a:pt x="85725" y="295275"/>
                  </a:lnTo>
                  <a:lnTo>
                    <a:pt x="95250" y="207169"/>
                  </a:lnTo>
                  <a:lnTo>
                    <a:pt x="61913" y="164306"/>
                  </a:lnTo>
                  <a:lnTo>
                    <a:pt x="88106" y="92869"/>
                  </a:lnTo>
                  <a:lnTo>
                    <a:pt x="14288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2" name="フリーフォーム 1148">
              <a:extLst>
                <a:ext uri="{FF2B5EF4-FFF2-40B4-BE49-F238E27FC236}">
                  <a16:creationId xmlns:a16="http://schemas.microsoft.com/office/drawing/2014/main" id="{4D8C41A9-7146-4FD2-970C-CE8697F08A6A}"/>
                </a:ext>
              </a:extLst>
            </p:cNvPr>
            <p:cNvSpPr/>
            <p:nvPr/>
          </p:nvSpPr>
          <p:spPr bwMode="auto">
            <a:xfrm>
              <a:off x="2523422" y="4969747"/>
              <a:ext cx="307218" cy="272307"/>
            </a:xfrm>
            <a:custGeom>
              <a:avLst/>
              <a:gdLst>
                <a:gd name="connsiteX0" fmla="*/ 395287 w 419100"/>
                <a:gd name="connsiteY0" fmla="*/ 28575 h 371475"/>
                <a:gd name="connsiteX1" fmla="*/ 285750 w 419100"/>
                <a:gd name="connsiteY1" fmla="*/ 0 h 371475"/>
                <a:gd name="connsiteX2" fmla="*/ 233362 w 419100"/>
                <a:gd name="connsiteY2" fmla="*/ 50007 h 371475"/>
                <a:gd name="connsiteX3" fmla="*/ 247650 w 419100"/>
                <a:gd name="connsiteY3" fmla="*/ 104775 h 371475"/>
                <a:gd name="connsiteX4" fmla="*/ 278606 w 419100"/>
                <a:gd name="connsiteY4" fmla="*/ 180975 h 371475"/>
                <a:gd name="connsiteX5" fmla="*/ 257175 w 419100"/>
                <a:gd name="connsiteY5" fmla="*/ 207169 h 371475"/>
                <a:gd name="connsiteX6" fmla="*/ 185737 w 419100"/>
                <a:gd name="connsiteY6" fmla="*/ 116682 h 371475"/>
                <a:gd name="connsiteX7" fmla="*/ 157162 w 419100"/>
                <a:gd name="connsiteY7" fmla="*/ 130969 h 371475"/>
                <a:gd name="connsiteX8" fmla="*/ 83344 w 419100"/>
                <a:gd name="connsiteY8" fmla="*/ 97632 h 371475"/>
                <a:gd name="connsiteX9" fmla="*/ 100012 w 419100"/>
                <a:gd name="connsiteY9" fmla="*/ 135732 h 371475"/>
                <a:gd name="connsiteX10" fmla="*/ 88106 w 419100"/>
                <a:gd name="connsiteY10" fmla="*/ 178594 h 371475"/>
                <a:gd name="connsiteX11" fmla="*/ 33337 w 419100"/>
                <a:gd name="connsiteY11" fmla="*/ 178594 h 371475"/>
                <a:gd name="connsiteX12" fmla="*/ 0 w 419100"/>
                <a:gd name="connsiteY12" fmla="*/ 283369 h 371475"/>
                <a:gd name="connsiteX13" fmla="*/ 52387 w 419100"/>
                <a:gd name="connsiteY13" fmla="*/ 359569 h 371475"/>
                <a:gd name="connsiteX14" fmla="*/ 119062 w 419100"/>
                <a:gd name="connsiteY14" fmla="*/ 371475 h 371475"/>
                <a:gd name="connsiteX15" fmla="*/ 185737 w 419100"/>
                <a:gd name="connsiteY15" fmla="*/ 354807 h 371475"/>
                <a:gd name="connsiteX16" fmla="*/ 261937 w 419100"/>
                <a:gd name="connsiteY16" fmla="*/ 266700 h 371475"/>
                <a:gd name="connsiteX17" fmla="*/ 378619 w 419100"/>
                <a:gd name="connsiteY17" fmla="*/ 216694 h 371475"/>
                <a:gd name="connsiteX18" fmla="*/ 419100 w 419100"/>
                <a:gd name="connsiteY18" fmla="*/ 157163 h 371475"/>
                <a:gd name="connsiteX19" fmla="*/ 395287 w 419100"/>
                <a:gd name="connsiteY19" fmla="*/ 95250 h 371475"/>
                <a:gd name="connsiteX20" fmla="*/ 395287 w 419100"/>
                <a:gd name="connsiteY20" fmla="*/ 28575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19100" h="371475">
                  <a:moveTo>
                    <a:pt x="395287" y="28575"/>
                  </a:moveTo>
                  <a:lnTo>
                    <a:pt x="285750" y="0"/>
                  </a:lnTo>
                  <a:lnTo>
                    <a:pt x="233362" y="50007"/>
                  </a:lnTo>
                  <a:lnTo>
                    <a:pt x="247650" y="104775"/>
                  </a:lnTo>
                  <a:lnTo>
                    <a:pt x="278606" y="180975"/>
                  </a:lnTo>
                  <a:lnTo>
                    <a:pt x="257175" y="207169"/>
                  </a:lnTo>
                  <a:lnTo>
                    <a:pt x="185737" y="116682"/>
                  </a:lnTo>
                  <a:lnTo>
                    <a:pt x="157162" y="130969"/>
                  </a:lnTo>
                  <a:lnTo>
                    <a:pt x="83344" y="97632"/>
                  </a:lnTo>
                  <a:lnTo>
                    <a:pt x="100012" y="135732"/>
                  </a:lnTo>
                  <a:lnTo>
                    <a:pt x="88106" y="178594"/>
                  </a:lnTo>
                  <a:lnTo>
                    <a:pt x="33337" y="178594"/>
                  </a:lnTo>
                  <a:lnTo>
                    <a:pt x="0" y="283369"/>
                  </a:lnTo>
                  <a:lnTo>
                    <a:pt x="52387" y="359569"/>
                  </a:lnTo>
                  <a:lnTo>
                    <a:pt x="119062" y="371475"/>
                  </a:lnTo>
                  <a:lnTo>
                    <a:pt x="185737" y="354807"/>
                  </a:lnTo>
                  <a:lnTo>
                    <a:pt x="261937" y="266700"/>
                  </a:lnTo>
                  <a:lnTo>
                    <a:pt x="378619" y="216694"/>
                  </a:lnTo>
                  <a:lnTo>
                    <a:pt x="419100" y="157163"/>
                  </a:lnTo>
                  <a:lnTo>
                    <a:pt x="395287" y="95250"/>
                  </a:lnTo>
                  <a:lnTo>
                    <a:pt x="395287" y="28575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3" name="フリーフォーム 1149">
              <a:extLst>
                <a:ext uri="{FF2B5EF4-FFF2-40B4-BE49-F238E27FC236}">
                  <a16:creationId xmlns:a16="http://schemas.microsoft.com/office/drawing/2014/main" id="{1833B518-0A3F-4079-B82D-4D6B3C689A22}"/>
                </a:ext>
              </a:extLst>
            </p:cNvPr>
            <p:cNvSpPr/>
            <p:nvPr/>
          </p:nvSpPr>
          <p:spPr bwMode="auto">
            <a:xfrm>
              <a:off x="2728235" y="5034914"/>
              <a:ext cx="280454" cy="465482"/>
            </a:xfrm>
            <a:custGeom>
              <a:avLst/>
              <a:gdLst>
                <a:gd name="connsiteX0" fmla="*/ 92869 w 383381"/>
                <a:gd name="connsiteY0" fmla="*/ 126206 h 635793"/>
                <a:gd name="connsiteX1" fmla="*/ 145256 w 383381"/>
                <a:gd name="connsiteY1" fmla="*/ 150018 h 635793"/>
                <a:gd name="connsiteX2" fmla="*/ 147638 w 383381"/>
                <a:gd name="connsiteY2" fmla="*/ 216693 h 635793"/>
                <a:gd name="connsiteX3" fmla="*/ 192881 w 383381"/>
                <a:gd name="connsiteY3" fmla="*/ 230981 h 635793"/>
                <a:gd name="connsiteX4" fmla="*/ 202406 w 383381"/>
                <a:gd name="connsiteY4" fmla="*/ 140493 h 635793"/>
                <a:gd name="connsiteX5" fmla="*/ 164306 w 383381"/>
                <a:gd name="connsiteY5" fmla="*/ 88106 h 635793"/>
                <a:gd name="connsiteX6" fmla="*/ 192881 w 383381"/>
                <a:gd name="connsiteY6" fmla="*/ 33337 h 635793"/>
                <a:gd name="connsiteX7" fmla="*/ 288131 w 383381"/>
                <a:gd name="connsiteY7" fmla="*/ 30956 h 635793"/>
                <a:gd name="connsiteX8" fmla="*/ 350044 w 383381"/>
                <a:gd name="connsiteY8" fmla="*/ 0 h 635793"/>
                <a:gd name="connsiteX9" fmla="*/ 383381 w 383381"/>
                <a:gd name="connsiteY9" fmla="*/ 114300 h 635793"/>
                <a:gd name="connsiteX10" fmla="*/ 373856 w 383381"/>
                <a:gd name="connsiteY10" fmla="*/ 166687 h 635793"/>
                <a:gd name="connsiteX11" fmla="*/ 342900 w 383381"/>
                <a:gd name="connsiteY11" fmla="*/ 180975 h 635793"/>
                <a:gd name="connsiteX12" fmla="*/ 316706 w 383381"/>
                <a:gd name="connsiteY12" fmla="*/ 221456 h 635793"/>
                <a:gd name="connsiteX13" fmla="*/ 230981 w 383381"/>
                <a:gd name="connsiteY13" fmla="*/ 266700 h 635793"/>
                <a:gd name="connsiteX14" fmla="*/ 145256 w 383381"/>
                <a:gd name="connsiteY14" fmla="*/ 352425 h 635793"/>
                <a:gd name="connsiteX15" fmla="*/ 171450 w 383381"/>
                <a:gd name="connsiteY15" fmla="*/ 426243 h 635793"/>
                <a:gd name="connsiteX16" fmla="*/ 183356 w 383381"/>
                <a:gd name="connsiteY16" fmla="*/ 531018 h 635793"/>
                <a:gd name="connsiteX17" fmla="*/ 90488 w 383381"/>
                <a:gd name="connsiteY17" fmla="*/ 576262 h 635793"/>
                <a:gd name="connsiteX18" fmla="*/ 92869 w 383381"/>
                <a:gd name="connsiteY18" fmla="*/ 635793 h 635793"/>
                <a:gd name="connsiteX19" fmla="*/ 54769 w 383381"/>
                <a:gd name="connsiteY19" fmla="*/ 614362 h 635793"/>
                <a:gd name="connsiteX20" fmla="*/ 33338 w 383381"/>
                <a:gd name="connsiteY20" fmla="*/ 445293 h 635793"/>
                <a:gd name="connsiteX21" fmla="*/ 95250 w 383381"/>
                <a:gd name="connsiteY21" fmla="*/ 392906 h 635793"/>
                <a:gd name="connsiteX22" fmla="*/ 104775 w 383381"/>
                <a:gd name="connsiteY22" fmla="*/ 235743 h 635793"/>
                <a:gd name="connsiteX23" fmla="*/ 50006 w 383381"/>
                <a:gd name="connsiteY23" fmla="*/ 204787 h 635793"/>
                <a:gd name="connsiteX24" fmla="*/ 0 w 383381"/>
                <a:gd name="connsiteY24" fmla="*/ 169068 h 635793"/>
                <a:gd name="connsiteX25" fmla="*/ 92869 w 383381"/>
                <a:gd name="connsiteY25" fmla="*/ 126206 h 635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83381" h="635793">
                  <a:moveTo>
                    <a:pt x="92869" y="126206"/>
                  </a:moveTo>
                  <a:lnTo>
                    <a:pt x="145256" y="150018"/>
                  </a:lnTo>
                  <a:lnTo>
                    <a:pt x="147638" y="216693"/>
                  </a:lnTo>
                  <a:lnTo>
                    <a:pt x="192881" y="230981"/>
                  </a:lnTo>
                  <a:lnTo>
                    <a:pt x="202406" y="140493"/>
                  </a:lnTo>
                  <a:lnTo>
                    <a:pt x="164306" y="88106"/>
                  </a:lnTo>
                  <a:lnTo>
                    <a:pt x="192881" y="33337"/>
                  </a:lnTo>
                  <a:lnTo>
                    <a:pt x="288131" y="30956"/>
                  </a:lnTo>
                  <a:lnTo>
                    <a:pt x="350044" y="0"/>
                  </a:lnTo>
                  <a:lnTo>
                    <a:pt x="383381" y="114300"/>
                  </a:lnTo>
                  <a:lnTo>
                    <a:pt x="373856" y="166687"/>
                  </a:lnTo>
                  <a:lnTo>
                    <a:pt x="342900" y="180975"/>
                  </a:lnTo>
                  <a:lnTo>
                    <a:pt x="316706" y="221456"/>
                  </a:lnTo>
                  <a:lnTo>
                    <a:pt x="230981" y="266700"/>
                  </a:lnTo>
                  <a:lnTo>
                    <a:pt x="145256" y="352425"/>
                  </a:lnTo>
                  <a:lnTo>
                    <a:pt x="171450" y="426243"/>
                  </a:lnTo>
                  <a:lnTo>
                    <a:pt x="183356" y="531018"/>
                  </a:lnTo>
                  <a:lnTo>
                    <a:pt x="90488" y="576262"/>
                  </a:lnTo>
                  <a:cubicBezTo>
                    <a:pt x="91282" y="596106"/>
                    <a:pt x="92075" y="615949"/>
                    <a:pt x="92869" y="635793"/>
                  </a:cubicBezTo>
                  <a:lnTo>
                    <a:pt x="54769" y="614362"/>
                  </a:lnTo>
                  <a:lnTo>
                    <a:pt x="33338" y="445293"/>
                  </a:lnTo>
                  <a:lnTo>
                    <a:pt x="95250" y="392906"/>
                  </a:lnTo>
                  <a:lnTo>
                    <a:pt x="104775" y="235743"/>
                  </a:lnTo>
                  <a:lnTo>
                    <a:pt x="50006" y="204787"/>
                  </a:lnTo>
                  <a:lnTo>
                    <a:pt x="0" y="169068"/>
                  </a:lnTo>
                  <a:lnTo>
                    <a:pt x="92869" y="126206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4" name="フリーフォーム 1150">
              <a:extLst>
                <a:ext uri="{FF2B5EF4-FFF2-40B4-BE49-F238E27FC236}">
                  <a16:creationId xmlns:a16="http://schemas.microsoft.com/office/drawing/2014/main" id="{1BEDB221-66CD-4E39-84DC-1BEEF818C93D}"/>
                </a:ext>
              </a:extLst>
            </p:cNvPr>
            <p:cNvSpPr/>
            <p:nvPr/>
          </p:nvSpPr>
          <p:spPr bwMode="auto">
            <a:xfrm>
              <a:off x="2379123" y="5160595"/>
              <a:ext cx="427081" cy="569052"/>
            </a:xfrm>
            <a:custGeom>
              <a:avLst/>
              <a:gdLst>
                <a:gd name="connsiteX0" fmla="*/ 0 w 583406"/>
                <a:gd name="connsiteY0" fmla="*/ 514350 h 776287"/>
                <a:gd name="connsiteX1" fmla="*/ 50006 w 583406"/>
                <a:gd name="connsiteY1" fmla="*/ 626268 h 776287"/>
                <a:gd name="connsiteX2" fmla="*/ 109538 w 583406"/>
                <a:gd name="connsiteY2" fmla="*/ 714375 h 776287"/>
                <a:gd name="connsiteX3" fmla="*/ 142875 w 583406"/>
                <a:gd name="connsiteY3" fmla="*/ 769143 h 776287"/>
                <a:gd name="connsiteX4" fmla="*/ 169069 w 583406"/>
                <a:gd name="connsiteY4" fmla="*/ 766762 h 776287"/>
                <a:gd name="connsiteX5" fmla="*/ 185738 w 583406"/>
                <a:gd name="connsiteY5" fmla="*/ 764381 h 776287"/>
                <a:gd name="connsiteX6" fmla="*/ 233363 w 583406"/>
                <a:gd name="connsiteY6" fmla="*/ 764381 h 776287"/>
                <a:gd name="connsiteX7" fmla="*/ 314325 w 583406"/>
                <a:gd name="connsiteY7" fmla="*/ 776287 h 776287"/>
                <a:gd name="connsiteX8" fmla="*/ 397669 w 583406"/>
                <a:gd name="connsiteY8" fmla="*/ 721518 h 776287"/>
                <a:gd name="connsiteX9" fmla="*/ 483394 w 583406"/>
                <a:gd name="connsiteY9" fmla="*/ 654843 h 776287"/>
                <a:gd name="connsiteX10" fmla="*/ 523875 w 583406"/>
                <a:gd name="connsiteY10" fmla="*/ 545306 h 776287"/>
                <a:gd name="connsiteX11" fmla="*/ 569119 w 583406"/>
                <a:gd name="connsiteY11" fmla="*/ 519112 h 776287"/>
                <a:gd name="connsiteX12" fmla="*/ 578644 w 583406"/>
                <a:gd name="connsiteY12" fmla="*/ 461962 h 776287"/>
                <a:gd name="connsiteX13" fmla="*/ 533400 w 583406"/>
                <a:gd name="connsiteY13" fmla="*/ 450056 h 776287"/>
                <a:gd name="connsiteX14" fmla="*/ 514350 w 583406"/>
                <a:gd name="connsiteY14" fmla="*/ 273843 h 776287"/>
                <a:gd name="connsiteX15" fmla="*/ 569119 w 583406"/>
                <a:gd name="connsiteY15" fmla="*/ 219075 h 776287"/>
                <a:gd name="connsiteX16" fmla="*/ 583406 w 583406"/>
                <a:gd name="connsiteY16" fmla="*/ 69056 h 776287"/>
                <a:gd name="connsiteX17" fmla="*/ 478631 w 583406"/>
                <a:gd name="connsiteY17" fmla="*/ 0 h 776287"/>
                <a:gd name="connsiteX18" fmla="*/ 457200 w 583406"/>
                <a:gd name="connsiteY18" fmla="*/ 0 h 776287"/>
                <a:gd name="connsiteX19" fmla="*/ 402431 w 583406"/>
                <a:gd name="connsiteY19" fmla="*/ 95250 h 776287"/>
                <a:gd name="connsiteX20" fmla="*/ 319088 w 583406"/>
                <a:gd name="connsiteY20" fmla="*/ 111918 h 776287"/>
                <a:gd name="connsiteX21" fmla="*/ 433388 w 583406"/>
                <a:gd name="connsiteY21" fmla="*/ 273843 h 776287"/>
                <a:gd name="connsiteX22" fmla="*/ 400050 w 583406"/>
                <a:gd name="connsiteY22" fmla="*/ 330993 h 776287"/>
                <a:gd name="connsiteX23" fmla="*/ 326231 w 583406"/>
                <a:gd name="connsiteY23" fmla="*/ 378618 h 776287"/>
                <a:gd name="connsiteX24" fmla="*/ 235744 w 583406"/>
                <a:gd name="connsiteY24" fmla="*/ 395287 h 776287"/>
                <a:gd name="connsiteX25" fmla="*/ 173831 w 583406"/>
                <a:gd name="connsiteY25" fmla="*/ 469106 h 776287"/>
                <a:gd name="connsiteX26" fmla="*/ 142875 w 583406"/>
                <a:gd name="connsiteY26" fmla="*/ 431006 h 776287"/>
                <a:gd name="connsiteX27" fmla="*/ 126206 w 583406"/>
                <a:gd name="connsiteY27" fmla="*/ 523875 h 776287"/>
                <a:gd name="connsiteX28" fmla="*/ 69056 w 583406"/>
                <a:gd name="connsiteY28" fmla="*/ 531018 h 776287"/>
                <a:gd name="connsiteX29" fmla="*/ 0 w 583406"/>
                <a:gd name="connsiteY29" fmla="*/ 514350 h 776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583406" h="776287">
                  <a:moveTo>
                    <a:pt x="0" y="514350"/>
                  </a:moveTo>
                  <a:lnTo>
                    <a:pt x="50006" y="626268"/>
                  </a:lnTo>
                  <a:lnTo>
                    <a:pt x="109538" y="714375"/>
                  </a:lnTo>
                  <a:lnTo>
                    <a:pt x="142875" y="769143"/>
                  </a:lnTo>
                  <a:cubicBezTo>
                    <a:pt x="151606" y="768349"/>
                    <a:pt x="160355" y="767730"/>
                    <a:pt x="169069" y="766762"/>
                  </a:cubicBezTo>
                  <a:cubicBezTo>
                    <a:pt x="174647" y="766142"/>
                    <a:pt x="180129" y="764589"/>
                    <a:pt x="185738" y="764381"/>
                  </a:cubicBezTo>
                  <a:cubicBezTo>
                    <a:pt x="201602" y="763794"/>
                    <a:pt x="217488" y="764381"/>
                    <a:pt x="233363" y="764381"/>
                  </a:cubicBezTo>
                  <a:lnTo>
                    <a:pt x="314325" y="776287"/>
                  </a:lnTo>
                  <a:lnTo>
                    <a:pt x="397669" y="721518"/>
                  </a:lnTo>
                  <a:lnTo>
                    <a:pt x="483394" y="654843"/>
                  </a:lnTo>
                  <a:lnTo>
                    <a:pt x="523875" y="545306"/>
                  </a:lnTo>
                  <a:lnTo>
                    <a:pt x="569119" y="519112"/>
                  </a:lnTo>
                  <a:lnTo>
                    <a:pt x="578644" y="461962"/>
                  </a:lnTo>
                  <a:lnTo>
                    <a:pt x="533400" y="450056"/>
                  </a:lnTo>
                  <a:lnTo>
                    <a:pt x="514350" y="273843"/>
                  </a:lnTo>
                  <a:lnTo>
                    <a:pt x="569119" y="219075"/>
                  </a:lnTo>
                  <a:lnTo>
                    <a:pt x="583406" y="69056"/>
                  </a:lnTo>
                  <a:lnTo>
                    <a:pt x="478631" y="0"/>
                  </a:lnTo>
                  <a:lnTo>
                    <a:pt x="457200" y="0"/>
                  </a:lnTo>
                  <a:lnTo>
                    <a:pt x="402431" y="95250"/>
                  </a:lnTo>
                  <a:lnTo>
                    <a:pt x="319088" y="111918"/>
                  </a:lnTo>
                  <a:lnTo>
                    <a:pt x="433388" y="273843"/>
                  </a:lnTo>
                  <a:lnTo>
                    <a:pt x="400050" y="330993"/>
                  </a:lnTo>
                  <a:lnTo>
                    <a:pt x="326231" y="378618"/>
                  </a:lnTo>
                  <a:lnTo>
                    <a:pt x="235744" y="395287"/>
                  </a:lnTo>
                  <a:lnTo>
                    <a:pt x="173831" y="469106"/>
                  </a:lnTo>
                  <a:lnTo>
                    <a:pt x="142875" y="431006"/>
                  </a:lnTo>
                  <a:lnTo>
                    <a:pt x="126206" y="523875"/>
                  </a:lnTo>
                  <a:lnTo>
                    <a:pt x="69056" y="531018"/>
                  </a:lnTo>
                  <a:lnTo>
                    <a:pt x="0" y="51435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5" name="フリーフォーム 1170">
              <a:extLst>
                <a:ext uri="{FF2B5EF4-FFF2-40B4-BE49-F238E27FC236}">
                  <a16:creationId xmlns:a16="http://schemas.microsoft.com/office/drawing/2014/main" id="{F786DFA8-4454-4B6C-B095-95B9F8189093}"/>
                </a:ext>
              </a:extLst>
            </p:cNvPr>
            <p:cNvSpPr/>
            <p:nvPr/>
          </p:nvSpPr>
          <p:spPr bwMode="auto">
            <a:xfrm>
              <a:off x="6777931" y="1983677"/>
              <a:ext cx="932129" cy="998460"/>
            </a:xfrm>
            <a:custGeom>
              <a:avLst/>
              <a:gdLst>
                <a:gd name="connsiteX0" fmla="*/ 895350 w 1271588"/>
                <a:gd name="connsiteY0" fmla="*/ 171450 h 1362075"/>
                <a:gd name="connsiteX1" fmla="*/ 890588 w 1271588"/>
                <a:gd name="connsiteY1" fmla="*/ 957262 h 1362075"/>
                <a:gd name="connsiteX2" fmla="*/ 947738 w 1271588"/>
                <a:gd name="connsiteY2" fmla="*/ 976312 h 1362075"/>
                <a:gd name="connsiteX3" fmla="*/ 962025 w 1271588"/>
                <a:gd name="connsiteY3" fmla="*/ 1033462 h 1362075"/>
                <a:gd name="connsiteX4" fmla="*/ 1028700 w 1271588"/>
                <a:gd name="connsiteY4" fmla="*/ 1019175 h 1362075"/>
                <a:gd name="connsiteX5" fmla="*/ 1200150 w 1271588"/>
                <a:gd name="connsiteY5" fmla="*/ 1247775 h 1362075"/>
                <a:gd name="connsiteX6" fmla="*/ 1271588 w 1271588"/>
                <a:gd name="connsiteY6" fmla="*/ 1309687 h 1362075"/>
                <a:gd name="connsiteX7" fmla="*/ 1190625 w 1271588"/>
                <a:gd name="connsiteY7" fmla="*/ 1362075 h 1362075"/>
                <a:gd name="connsiteX8" fmla="*/ 1123950 w 1271588"/>
                <a:gd name="connsiteY8" fmla="*/ 1333500 h 1362075"/>
                <a:gd name="connsiteX9" fmla="*/ 1028700 w 1271588"/>
                <a:gd name="connsiteY9" fmla="*/ 1128712 h 1362075"/>
                <a:gd name="connsiteX10" fmla="*/ 871538 w 1271588"/>
                <a:gd name="connsiteY10" fmla="*/ 1028700 h 1362075"/>
                <a:gd name="connsiteX11" fmla="*/ 833438 w 1271588"/>
                <a:gd name="connsiteY11" fmla="*/ 1047750 h 1362075"/>
                <a:gd name="connsiteX12" fmla="*/ 714375 w 1271588"/>
                <a:gd name="connsiteY12" fmla="*/ 962025 h 1362075"/>
                <a:gd name="connsiteX13" fmla="*/ 695325 w 1271588"/>
                <a:gd name="connsiteY13" fmla="*/ 1090612 h 1362075"/>
                <a:gd name="connsiteX14" fmla="*/ 576263 w 1271588"/>
                <a:gd name="connsiteY14" fmla="*/ 1109662 h 1362075"/>
                <a:gd name="connsiteX15" fmla="*/ 600075 w 1271588"/>
                <a:gd name="connsiteY15" fmla="*/ 957262 h 1362075"/>
                <a:gd name="connsiteX16" fmla="*/ 447675 w 1271588"/>
                <a:gd name="connsiteY16" fmla="*/ 1104900 h 1362075"/>
                <a:gd name="connsiteX17" fmla="*/ 528638 w 1271588"/>
                <a:gd name="connsiteY17" fmla="*/ 1176337 h 1362075"/>
                <a:gd name="connsiteX18" fmla="*/ 323850 w 1271588"/>
                <a:gd name="connsiteY18" fmla="*/ 1309687 h 1362075"/>
                <a:gd name="connsiteX19" fmla="*/ 328613 w 1271588"/>
                <a:gd name="connsiteY19" fmla="*/ 1181100 h 1362075"/>
                <a:gd name="connsiteX20" fmla="*/ 219075 w 1271588"/>
                <a:gd name="connsiteY20" fmla="*/ 1138237 h 1362075"/>
                <a:gd name="connsiteX21" fmla="*/ 228600 w 1271588"/>
                <a:gd name="connsiteY21" fmla="*/ 1023937 h 1362075"/>
                <a:gd name="connsiteX22" fmla="*/ 119063 w 1271588"/>
                <a:gd name="connsiteY22" fmla="*/ 1047750 h 1362075"/>
                <a:gd name="connsiteX23" fmla="*/ 9525 w 1271588"/>
                <a:gd name="connsiteY23" fmla="*/ 909637 h 1362075"/>
                <a:gd name="connsiteX24" fmla="*/ 95250 w 1271588"/>
                <a:gd name="connsiteY24" fmla="*/ 819150 h 1362075"/>
                <a:gd name="connsiteX25" fmla="*/ 261938 w 1271588"/>
                <a:gd name="connsiteY25" fmla="*/ 738187 h 1362075"/>
                <a:gd name="connsiteX26" fmla="*/ 233363 w 1271588"/>
                <a:gd name="connsiteY26" fmla="*/ 623887 h 1362075"/>
                <a:gd name="connsiteX27" fmla="*/ 100013 w 1271588"/>
                <a:gd name="connsiteY27" fmla="*/ 690562 h 1362075"/>
                <a:gd name="connsiteX28" fmla="*/ 28575 w 1271588"/>
                <a:gd name="connsiteY28" fmla="*/ 638175 h 1362075"/>
                <a:gd name="connsiteX29" fmla="*/ 0 w 1271588"/>
                <a:gd name="connsiteY29" fmla="*/ 571500 h 1362075"/>
                <a:gd name="connsiteX30" fmla="*/ 95250 w 1271588"/>
                <a:gd name="connsiteY30" fmla="*/ 504825 h 1362075"/>
                <a:gd name="connsiteX31" fmla="*/ 195263 w 1271588"/>
                <a:gd name="connsiteY31" fmla="*/ 523875 h 1362075"/>
                <a:gd name="connsiteX32" fmla="*/ 242888 w 1271588"/>
                <a:gd name="connsiteY32" fmla="*/ 452437 h 1362075"/>
                <a:gd name="connsiteX33" fmla="*/ 42863 w 1271588"/>
                <a:gd name="connsiteY33" fmla="*/ 319087 h 1362075"/>
                <a:gd name="connsiteX34" fmla="*/ 52388 w 1271588"/>
                <a:gd name="connsiteY34" fmla="*/ 223837 h 1362075"/>
                <a:gd name="connsiteX35" fmla="*/ 109538 w 1271588"/>
                <a:gd name="connsiteY35" fmla="*/ 228600 h 1362075"/>
                <a:gd name="connsiteX36" fmla="*/ 195263 w 1271588"/>
                <a:gd name="connsiteY36" fmla="*/ 114300 h 1362075"/>
                <a:gd name="connsiteX37" fmla="*/ 347663 w 1271588"/>
                <a:gd name="connsiteY37" fmla="*/ 0 h 1362075"/>
                <a:gd name="connsiteX38" fmla="*/ 547688 w 1271588"/>
                <a:gd name="connsiteY38" fmla="*/ 47625 h 1362075"/>
                <a:gd name="connsiteX39" fmla="*/ 866775 w 1271588"/>
                <a:gd name="connsiteY39" fmla="*/ 100012 h 1362075"/>
                <a:gd name="connsiteX40" fmla="*/ 895350 w 1271588"/>
                <a:gd name="connsiteY40" fmla="*/ 171450 h 136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271588" h="1362075">
                  <a:moveTo>
                    <a:pt x="895350" y="171450"/>
                  </a:moveTo>
                  <a:cubicBezTo>
                    <a:pt x="893763" y="433387"/>
                    <a:pt x="892175" y="695325"/>
                    <a:pt x="890588" y="957262"/>
                  </a:cubicBezTo>
                  <a:lnTo>
                    <a:pt x="947738" y="976312"/>
                  </a:lnTo>
                  <a:lnTo>
                    <a:pt x="962025" y="1033462"/>
                  </a:lnTo>
                  <a:lnTo>
                    <a:pt x="1028700" y="1019175"/>
                  </a:lnTo>
                  <a:lnTo>
                    <a:pt x="1200150" y="1247775"/>
                  </a:lnTo>
                  <a:lnTo>
                    <a:pt x="1271588" y="1309687"/>
                  </a:lnTo>
                  <a:lnTo>
                    <a:pt x="1190625" y="1362075"/>
                  </a:lnTo>
                  <a:lnTo>
                    <a:pt x="1123950" y="1333500"/>
                  </a:lnTo>
                  <a:lnTo>
                    <a:pt x="1028700" y="1128712"/>
                  </a:lnTo>
                  <a:lnTo>
                    <a:pt x="871538" y="1028700"/>
                  </a:lnTo>
                  <a:lnTo>
                    <a:pt x="833438" y="1047750"/>
                  </a:lnTo>
                  <a:lnTo>
                    <a:pt x="714375" y="962025"/>
                  </a:lnTo>
                  <a:lnTo>
                    <a:pt x="695325" y="1090612"/>
                  </a:lnTo>
                  <a:lnTo>
                    <a:pt x="576263" y="1109662"/>
                  </a:lnTo>
                  <a:lnTo>
                    <a:pt x="600075" y="957262"/>
                  </a:lnTo>
                  <a:lnTo>
                    <a:pt x="447675" y="1104900"/>
                  </a:lnTo>
                  <a:lnTo>
                    <a:pt x="528638" y="1176337"/>
                  </a:lnTo>
                  <a:lnTo>
                    <a:pt x="323850" y="1309687"/>
                  </a:lnTo>
                  <a:lnTo>
                    <a:pt x="328613" y="1181100"/>
                  </a:lnTo>
                  <a:lnTo>
                    <a:pt x="219075" y="1138237"/>
                  </a:lnTo>
                  <a:lnTo>
                    <a:pt x="228600" y="1023937"/>
                  </a:lnTo>
                  <a:lnTo>
                    <a:pt x="119063" y="1047750"/>
                  </a:lnTo>
                  <a:lnTo>
                    <a:pt x="9525" y="909637"/>
                  </a:lnTo>
                  <a:lnTo>
                    <a:pt x="95250" y="819150"/>
                  </a:lnTo>
                  <a:lnTo>
                    <a:pt x="261938" y="738187"/>
                  </a:lnTo>
                  <a:lnTo>
                    <a:pt x="233363" y="623887"/>
                  </a:lnTo>
                  <a:lnTo>
                    <a:pt x="100013" y="690562"/>
                  </a:lnTo>
                  <a:lnTo>
                    <a:pt x="28575" y="638175"/>
                  </a:lnTo>
                  <a:lnTo>
                    <a:pt x="0" y="571500"/>
                  </a:lnTo>
                  <a:lnTo>
                    <a:pt x="95250" y="504825"/>
                  </a:lnTo>
                  <a:lnTo>
                    <a:pt x="195263" y="523875"/>
                  </a:lnTo>
                  <a:lnTo>
                    <a:pt x="242888" y="452437"/>
                  </a:lnTo>
                  <a:lnTo>
                    <a:pt x="42863" y="319087"/>
                  </a:lnTo>
                  <a:lnTo>
                    <a:pt x="52388" y="223837"/>
                  </a:lnTo>
                  <a:lnTo>
                    <a:pt x="109538" y="228600"/>
                  </a:lnTo>
                  <a:lnTo>
                    <a:pt x="195263" y="114300"/>
                  </a:lnTo>
                  <a:lnTo>
                    <a:pt x="347663" y="0"/>
                  </a:lnTo>
                  <a:lnTo>
                    <a:pt x="547688" y="47625"/>
                  </a:lnTo>
                  <a:lnTo>
                    <a:pt x="866775" y="100012"/>
                  </a:lnTo>
                  <a:lnTo>
                    <a:pt x="895350" y="17145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6" name="フリーフォーム 1171">
              <a:extLst>
                <a:ext uri="{FF2B5EF4-FFF2-40B4-BE49-F238E27FC236}">
                  <a16:creationId xmlns:a16="http://schemas.microsoft.com/office/drawing/2014/main" id="{F251FAB8-0735-4DC4-8603-6085B0848F43}"/>
                </a:ext>
              </a:extLst>
            </p:cNvPr>
            <p:cNvSpPr/>
            <p:nvPr/>
          </p:nvSpPr>
          <p:spPr bwMode="auto">
            <a:xfrm>
              <a:off x="7430771" y="1952257"/>
              <a:ext cx="2108635" cy="1543074"/>
            </a:xfrm>
            <a:custGeom>
              <a:avLst/>
              <a:gdLst>
                <a:gd name="connsiteX0" fmla="*/ 14287 w 2876550"/>
                <a:gd name="connsiteY0" fmla="*/ 214313 h 2105025"/>
                <a:gd name="connsiteX1" fmla="*/ 0 w 2876550"/>
                <a:gd name="connsiteY1" fmla="*/ 1009650 h 2105025"/>
                <a:gd name="connsiteX2" fmla="*/ 57150 w 2876550"/>
                <a:gd name="connsiteY2" fmla="*/ 1028700 h 2105025"/>
                <a:gd name="connsiteX3" fmla="*/ 90487 w 2876550"/>
                <a:gd name="connsiteY3" fmla="*/ 1085850 h 2105025"/>
                <a:gd name="connsiteX4" fmla="*/ 147637 w 2876550"/>
                <a:gd name="connsiteY4" fmla="*/ 1062038 h 2105025"/>
                <a:gd name="connsiteX5" fmla="*/ 319087 w 2876550"/>
                <a:gd name="connsiteY5" fmla="*/ 1314450 h 2105025"/>
                <a:gd name="connsiteX6" fmla="*/ 395287 w 2876550"/>
                <a:gd name="connsiteY6" fmla="*/ 1362075 h 2105025"/>
                <a:gd name="connsiteX7" fmla="*/ 371475 w 2876550"/>
                <a:gd name="connsiteY7" fmla="*/ 1519238 h 2105025"/>
                <a:gd name="connsiteX8" fmla="*/ 485775 w 2876550"/>
                <a:gd name="connsiteY8" fmla="*/ 1566863 h 2105025"/>
                <a:gd name="connsiteX9" fmla="*/ 442912 w 2876550"/>
                <a:gd name="connsiteY9" fmla="*/ 1690688 h 2105025"/>
                <a:gd name="connsiteX10" fmla="*/ 585787 w 2876550"/>
                <a:gd name="connsiteY10" fmla="*/ 1800225 h 2105025"/>
                <a:gd name="connsiteX11" fmla="*/ 647700 w 2876550"/>
                <a:gd name="connsiteY11" fmla="*/ 1757363 h 2105025"/>
                <a:gd name="connsiteX12" fmla="*/ 1557337 w 2876550"/>
                <a:gd name="connsiteY12" fmla="*/ 1728788 h 2105025"/>
                <a:gd name="connsiteX13" fmla="*/ 1671637 w 2876550"/>
                <a:gd name="connsiteY13" fmla="*/ 1804988 h 2105025"/>
                <a:gd name="connsiteX14" fmla="*/ 1795462 w 2876550"/>
                <a:gd name="connsiteY14" fmla="*/ 1790700 h 2105025"/>
                <a:gd name="connsiteX15" fmla="*/ 1852612 w 2876550"/>
                <a:gd name="connsiteY15" fmla="*/ 1800225 h 2105025"/>
                <a:gd name="connsiteX16" fmla="*/ 1905000 w 2876550"/>
                <a:gd name="connsiteY16" fmla="*/ 1838325 h 2105025"/>
                <a:gd name="connsiteX17" fmla="*/ 1909762 w 2876550"/>
                <a:gd name="connsiteY17" fmla="*/ 1881188 h 2105025"/>
                <a:gd name="connsiteX18" fmla="*/ 2047875 w 2876550"/>
                <a:gd name="connsiteY18" fmla="*/ 1885950 h 2105025"/>
                <a:gd name="connsiteX19" fmla="*/ 2066925 w 2876550"/>
                <a:gd name="connsiteY19" fmla="*/ 1966913 h 2105025"/>
                <a:gd name="connsiteX20" fmla="*/ 2024062 w 2876550"/>
                <a:gd name="connsiteY20" fmla="*/ 1990725 h 2105025"/>
                <a:gd name="connsiteX21" fmla="*/ 1981200 w 2876550"/>
                <a:gd name="connsiteY21" fmla="*/ 2105025 h 2105025"/>
                <a:gd name="connsiteX22" fmla="*/ 2057400 w 2876550"/>
                <a:gd name="connsiteY22" fmla="*/ 2085975 h 2105025"/>
                <a:gd name="connsiteX23" fmla="*/ 2076450 w 2876550"/>
                <a:gd name="connsiteY23" fmla="*/ 2038350 h 2105025"/>
                <a:gd name="connsiteX24" fmla="*/ 2181225 w 2876550"/>
                <a:gd name="connsiteY24" fmla="*/ 2014538 h 2105025"/>
                <a:gd name="connsiteX25" fmla="*/ 2190750 w 2876550"/>
                <a:gd name="connsiteY25" fmla="*/ 1981200 h 2105025"/>
                <a:gd name="connsiteX26" fmla="*/ 2352675 w 2876550"/>
                <a:gd name="connsiteY26" fmla="*/ 1952625 h 2105025"/>
                <a:gd name="connsiteX27" fmla="*/ 2438400 w 2876550"/>
                <a:gd name="connsiteY27" fmla="*/ 1866900 h 2105025"/>
                <a:gd name="connsiteX28" fmla="*/ 2500312 w 2876550"/>
                <a:gd name="connsiteY28" fmla="*/ 1933575 h 2105025"/>
                <a:gd name="connsiteX29" fmla="*/ 2562225 w 2876550"/>
                <a:gd name="connsiteY29" fmla="*/ 1966913 h 2105025"/>
                <a:gd name="connsiteX30" fmla="*/ 2509837 w 2876550"/>
                <a:gd name="connsiteY30" fmla="*/ 2033588 h 2105025"/>
                <a:gd name="connsiteX31" fmla="*/ 2743200 w 2876550"/>
                <a:gd name="connsiteY31" fmla="*/ 1928813 h 2105025"/>
                <a:gd name="connsiteX32" fmla="*/ 2709862 w 2876550"/>
                <a:gd name="connsiteY32" fmla="*/ 1871663 h 2105025"/>
                <a:gd name="connsiteX33" fmla="*/ 2600325 w 2876550"/>
                <a:gd name="connsiteY33" fmla="*/ 1909763 h 2105025"/>
                <a:gd name="connsiteX34" fmla="*/ 2566987 w 2876550"/>
                <a:gd name="connsiteY34" fmla="*/ 1852613 h 2105025"/>
                <a:gd name="connsiteX35" fmla="*/ 2566987 w 2876550"/>
                <a:gd name="connsiteY35" fmla="*/ 1762125 h 2105025"/>
                <a:gd name="connsiteX36" fmla="*/ 2495550 w 2876550"/>
                <a:gd name="connsiteY36" fmla="*/ 1747838 h 2105025"/>
                <a:gd name="connsiteX37" fmla="*/ 2357437 w 2876550"/>
                <a:gd name="connsiteY37" fmla="*/ 1857375 h 2105025"/>
                <a:gd name="connsiteX38" fmla="*/ 2419350 w 2876550"/>
                <a:gd name="connsiteY38" fmla="*/ 1747838 h 2105025"/>
                <a:gd name="connsiteX39" fmla="*/ 2509837 w 2876550"/>
                <a:gd name="connsiteY39" fmla="*/ 1685925 h 2105025"/>
                <a:gd name="connsiteX40" fmla="*/ 2724150 w 2876550"/>
                <a:gd name="connsiteY40" fmla="*/ 1662113 h 2105025"/>
                <a:gd name="connsiteX41" fmla="*/ 2838450 w 2876550"/>
                <a:gd name="connsiteY41" fmla="*/ 1566863 h 2105025"/>
                <a:gd name="connsiteX42" fmla="*/ 2876550 w 2876550"/>
                <a:gd name="connsiteY42" fmla="*/ 1481138 h 2105025"/>
                <a:gd name="connsiteX43" fmla="*/ 2705100 w 2876550"/>
                <a:gd name="connsiteY43" fmla="*/ 1333500 h 2105025"/>
                <a:gd name="connsiteX44" fmla="*/ 2657475 w 2876550"/>
                <a:gd name="connsiteY44" fmla="*/ 1209675 h 2105025"/>
                <a:gd name="connsiteX45" fmla="*/ 2586037 w 2876550"/>
                <a:gd name="connsiteY45" fmla="*/ 1019175 h 2105025"/>
                <a:gd name="connsiteX46" fmla="*/ 2476500 w 2876550"/>
                <a:gd name="connsiteY46" fmla="*/ 1157288 h 2105025"/>
                <a:gd name="connsiteX47" fmla="*/ 2395537 w 2876550"/>
                <a:gd name="connsiteY47" fmla="*/ 1090613 h 2105025"/>
                <a:gd name="connsiteX48" fmla="*/ 2395537 w 2876550"/>
                <a:gd name="connsiteY48" fmla="*/ 1009650 h 2105025"/>
                <a:gd name="connsiteX49" fmla="*/ 2276475 w 2876550"/>
                <a:gd name="connsiteY49" fmla="*/ 842963 h 2105025"/>
                <a:gd name="connsiteX50" fmla="*/ 2190750 w 2876550"/>
                <a:gd name="connsiteY50" fmla="*/ 857250 h 2105025"/>
                <a:gd name="connsiteX51" fmla="*/ 2095500 w 2876550"/>
                <a:gd name="connsiteY51" fmla="*/ 838200 h 2105025"/>
                <a:gd name="connsiteX52" fmla="*/ 2114550 w 2876550"/>
                <a:gd name="connsiteY52" fmla="*/ 981075 h 2105025"/>
                <a:gd name="connsiteX53" fmla="*/ 2128837 w 2876550"/>
                <a:gd name="connsiteY53" fmla="*/ 1047750 h 2105025"/>
                <a:gd name="connsiteX54" fmla="*/ 2105025 w 2876550"/>
                <a:gd name="connsiteY54" fmla="*/ 1147763 h 2105025"/>
                <a:gd name="connsiteX55" fmla="*/ 2152650 w 2876550"/>
                <a:gd name="connsiteY55" fmla="*/ 1228725 h 2105025"/>
                <a:gd name="connsiteX56" fmla="*/ 2157412 w 2876550"/>
                <a:gd name="connsiteY56" fmla="*/ 1357313 h 2105025"/>
                <a:gd name="connsiteX57" fmla="*/ 2081212 w 2876550"/>
                <a:gd name="connsiteY57" fmla="*/ 1400175 h 2105025"/>
                <a:gd name="connsiteX58" fmla="*/ 2085975 w 2876550"/>
                <a:gd name="connsiteY58" fmla="*/ 1576388 h 2105025"/>
                <a:gd name="connsiteX59" fmla="*/ 2057400 w 2876550"/>
                <a:gd name="connsiteY59" fmla="*/ 1628775 h 2105025"/>
                <a:gd name="connsiteX60" fmla="*/ 1985962 w 2876550"/>
                <a:gd name="connsiteY60" fmla="*/ 1509713 h 2105025"/>
                <a:gd name="connsiteX61" fmla="*/ 1985962 w 2876550"/>
                <a:gd name="connsiteY61" fmla="*/ 1338263 h 2105025"/>
                <a:gd name="connsiteX62" fmla="*/ 1809750 w 2876550"/>
                <a:gd name="connsiteY62" fmla="*/ 1309688 h 2105025"/>
                <a:gd name="connsiteX63" fmla="*/ 1714500 w 2876550"/>
                <a:gd name="connsiteY63" fmla="*/ 1214438 h 2105025"/>
                <a:gd name="connsiteX64" fmla="*/ 1647825 w 2876550"/>
                <a:gd name="connsiteY64" fmla="*/ 1243013 h 2105025"/>
                <a:gd name="connsiteX65" fmla="*/ 1619250 w 2876550"/>
                <a:gd name="connsiteY65" fmla="*/ 1133475 h 2105025"/>
                <a:gd name="connsiteX66" fmla="*/ 1552575 w 2876550"/>
                <a:gd name="connsiteY66" fmla="*/ 1090613 h 2105025"/>
                <a:gd name="connsiteX67" fmla="*/ 1609725 w 2876550"/>
                <a:gd name="connsiteY67" fmla="*/ 900113 h 2105025"/>
                <a:gd name="connsiteX68" fmla="*/ 1681162 w 2876550"/>
                <a:gd name="connsiteY68" fmla="*/ 819150 h 2105025"/>
                <a:gd name="connsiteX69" fmla="*/ 1728787 w 2876550"/>
                <a:gd name="connsiteY69" fmla="*/ 742950 h 2105025"/>
                <a:gd name="connsiteX70" fmla="*/ 1785937 w 2876550"/>
                <a:gd name="connsiteY70" fmla="*/ 723900 h 2105025"/>
                <a:gd name="connsiteX71" fmla="*/ 1843087 w 2876550"/>
                <a:gd name="connsiteY71" fmla="*/ 609600 h 2105025"/>
                <a:gd name="connsiteX72" fmla="*/ 1833562 w 2876550"/>
                <a:gd name="connsiteY72" fmla="*/ 752475 h 2105025"/>
                <a:gd name="connsiteX73" fmla="*/ 1852612 w 2876550"/>
                <a:gd name="connsiteY73" fmla="*/ 790575 h 2105025"/>
                <a:gd name="connsiteX74" fmla="*/ 1885950 w 2876550"/>
                <a:gd name="connsiteY74" fmla="*/ 809625 h 2105025"/>
                <a:gd name="connsiteX75" fmla="*/ 1914525 w 2876550"/>
                <a:gd name="connsiteY75" fmla="*/ 742950 h 2105025"/>
                <a:gd name="connsiteX76" fmla="*/ 2033587 w 2876550"/>
                <a:gd name="connsiteY76" fmla="*/ 790575 h 2105025"/>
                <a:gd name="connsiteX77" fmla="*/ 2057400 w 2876550"/>
                <a:gd name="connsiteY77" fmla="*/ 742950 h 2105025"/>
                <a:gd name="connsiteX78" fmla="*/ 1905000 w 2876550"/>
                <a:gd name="connsiteY78" fmla="*/ 614363 h 2105025"/>
                <a:gd name="connsiteX79" fmla="*/ 1900237 w 2876550"/>
                <a:gd name="connsiteY79" fmla="*/ 528638 h 2105025"/>
                <a:gd name="connsiteX80" fmla="*/ 1990725 w 2876550"/>
                <a:gd name="connsiteY80" fmla="*/ 500063 h 2105025"/>
                <a:gd name="connsiteX81" fmla="*/ 2019300 w 2876550"/>
                <a:gd name="connsiteY81" fmla="*/ 447675 h 2105025"/>
                <a:gd name="connsiteX82" fmla="*/ 1966912 w 2876550"/>
                <a:gd name="connsiteY82" fmla="*/ 338138 h 2105025"/>
                <a:gd name="connsiteX83" fmla="*/ 2033587 w 2876550"/>
                <a:gd name="connsiteY83" fmla="*/ 285750 h 2105025"/>
                <a:gd name="connsiteX84" fmla="*/ 1933575 w 2876550"/>
                <a:gd name="connsiteY84" fmla="*/ 214313 h 2105025"/>
                <a:gd name="connsiteX85" fmla="*/ 1876425 w 2876550"/>
                <a:gd name="connsiteY85" fmla="*/ 219075 h 2105025"/>
                <a:gd name="connsiteX86" fmla="*/ 1881187 w 2876550"/>
                <a:gd name="connsiteY86" fmla="*/ 280988 h 2105025"/>
                <a:gd name="connsiteX87" fmla="*/ 1828800 w 2876550"/>
                <a:gd name="connsiteY87" fmla="*/ 428625 h 2105025"/>
                <a:gd name="connsiteX88" fmla="*/ 1776412 w 2876550"/>
                <a:gd name="connsiteY88" fmla="*/ 395288 h 2105025"/>
                <a:gd name="connsiteX89" fmla="*/ 1785937 w 2876550"/>
                <a:gd name="connsiteY89" fmla="*/ 309563 h 2105025"/>
                <a:gd name="connsiteX90" fmla="*/ 1738312 w 2876550"/>
                <a:gd name="connsiteY90" fmla="*/ 252413 h 2105025"/>
                <a:gd name="connsiteX91" fmla="*/ 1719262 w 2876550"/>
                <a:gd name="connsiteY91" fmla="*/ 314325 h 2105025"/>
                <a:gd name="connsiteX92" fmla="*/ 1714500 w 2876550"/>
                <a:gd name="connsiteY92" fmla="*/ 228600 h 2105025"/>
                <a:gd name="connsiteX93" fmla="*/ 1633537 w 2876550"/>
                <a:gd name="connsiteY93" fmla="*/ 209550 h 2105025"/>
                <a:gd name="connsiteX94" fmla="*/ 1647825 w 2876550"/>
                <a:gd name="connsiteY94" fmla="*/ 133350 h 2105025"/>
                <a:gd name="connsiteX95" fmla="*/ 1628775 w 2876550"/>
                <a:gd name="connsiteY95" fmla="*/ 0 h 2105025"/>
                <a:gd name="connsiteX96" fmla="*/ 1519237 w 2876550"/>
                <a:gd name="connsiteY96" fmla="*/ 0 h 2105025"/>
                <a:gd name="connsiteX97" fmla="*/ 1490662 w 2876550"/>
                <a:gd name="connsiteY97" fmla="*/ 61913 h 2105025"/>
                <a:gd name="connsiteX98" fmla="*/ 1504950 w 2876550"/>
                <a:gd name="connsiteY98" fmla="*/ 123825 h 2105025"/>
                <a:gd name="connsiteX99" fmla="*/ 1514475 w 2876550"/>
                <a:gd name="connsiteY99" fmla="*/ 204788 h 2105025"/>
                <a:gd name="connsiteX100" fmla="*/ 1562100 w 2876550"/>
                <a:gd name="connsiteY100" fmla="*/ 247650 h 2105025"/>
                <a:gd name="connsiteX101" fmla="*/ 1614487 w 2876550"/>
                <a:gd name="connsiteY101" fmla="*/ 300038 h 2105025"/>
                <a:gd name="connsiteX102" fmla="*/ 1576387 w 2876550"/>
                <a:gd name="connsiteY102" fmla="*/ 366713 h 2105025"/>
                <a:gd name="connsiteX103" fmla="*/ 1528762 w 2876550"/>
                <a:gd name="connsiteY103" fmla="*/ 400050 h 2105025"/>
                <a:gd name="connsiteX104" fmla="*/ 1500187 w 2876550"/>
                <a:gd name="connsiteY104" fmla="*/ 319088 h 2105025"/>
                <a:gd name="connsiteX105" fmla="*/ 1533525 w 2876550"/>
                <a:gd name="connsiteY105" fmla="*/ 276225 h 2105025"/>
                <a:gd name="connsiteX106" fmla="*/ 1447800 w 2876550"/>
                <a:gd name="connsiteY106" fmla="*/ 176213 h 2105025"/>
                <a:gd name="connsiteX107" fmla="*/ 1395412 w 2876550"/>
                <a:gd name="connsiteY107" fmla="*/ 247650 h 2105025"/>
                <a:gd name="connsiteX108" fmla="*/ 1443037 w 2876550"/>
                <a:gd name="connsiteY108" fmla="*/ 304800 h 2105025"/>
                <a:gd name="connsiteX109" fmla="*/ 1462087 w 2876550"/>
                <a:gd name="connsiteY109" fmla="*/ 390525 h 2105025"/>
                <a:gd name="connsiteX110" fmla="*/ 1395412 w 2876550"/>
                <a:gd name="connsiteY110" fmla="*/ 423863 h 2105025"/>
                <a:gd name="connsiteX111" fmla="*/ 1281112 w 2876550"/>
                <a:gd name="connsiteY111" fmla="*/ 385763 h 2105025"/>
                <a:gd name="connsiteX112" fmla="*/ 1219200 w 2876550"/>
                <a:gd name="connsiteY112" fmla="*/ 361950 h 2105025"/>
                <a:gd name="connsiteX113" fmla="*/ 1109662 w 2876550"/>
                <a:gd name="connsiteY113" fmla="*/ 385763 h 2105025"/>
                <a:gd name="connsiteX114" fmla="*/ 1114425 w 2876550"/>
                <a:gd name="connsiteY114" fmla="*/ 490538 h 2105025"/>
                <a:gd name="connsiteX115" fmla="*/ 1057275 w 2876550"/>
                <a:gd name="connsiteY115" fmla="*/ 390525 h 2105025"/>
                <a:gd name="connsiteX116" fmla="*/ 871537 w 2876550"/>
                <a:gd name="connsiteY116" fmla="*/ 400050 h 2105025"/>
                <a:gd name="connsiteX117" fmla="*/ 900112 w 2876550"/>
                <a:gd name="connsiteY117" fmla="*/ 347663 h 2105025"/>
                <a:gd name="connsiteX118" fmla="*/ 842962 w 2876550"/>
                <a:gd name="connsiteY118" fmla="*/ 314325 h 2105025"/>
                <a:gd name="connsiteX119" fmla="*/ 742950 w 2876550"/>
                <a:gd name="connsiteY119" fmla="*/ 309563 h 2105025"/>
                <a:gd name="connsiteX120" fmla="*/ 642937 w 2876550"/>
                <a:gd name="connsiteY120" fmla="*/ 214313 h 2105025"/>
                <a:gd name="connsiteX121" fmla="*/ 533400 w 2876550"/>
                <a:gd name="connsiteY121" fmla="*/ 228600 h 2105025"/>
                <a:gd name="connsiteX122" fmla="*/ 471487 w 2876550"/>
                <a:gd name="connsiteY122" fmla="*/ 128588 h 2105025"/>
                <a:gd name="connsiteX123" fmla="*/ 414337 w 2876550"/>
                <a:gd name="connsiteY123" fmla="*/ 195263 h 2105025"/>
                <a:gd name="connsiteX124" fmla="*/ 304800 w 2876550"/>
                <a:gd name="connsiteY124" fmla="*/ 238125 h 2105025"/>
                <a:gd name="connsiteX125" fmla="*/ 276225 w 2876550"/>
                <a:gd name="connsiteY125" fmla="*/ 314325 h 2105025"/>
                <a:gd name="connsiteX126" fmla="*/ 309562 w 2876550"/>
                <a:gd name="connsiteY126" fmla="*/ 200025 h 2105025"/>
                <a:gd name="connsiteX127" fmla="*/ 419100 w 2876550"/>
                <a:gd name="connsiteY127" fmla="*/ 161925 h 2105025"/>
                <a:gd name="connsiteX128" fmla="*/ 366712 w 2876550"/>
                <a:gd name="connsiteY128" fmla="*/ 142875 h 2105025"/>
                <a:gd name="connsiteX129" fmla="*/ 238125 w 2876550"/>
                <a:gd name="connsiteY129" fmla="*/ 214313 h 2105025"/>
                <a:gd name="connsiteX130" fmla="*/ 185737 w 2876550"/>
                <a:gd name="connsiteY130" fmla="*/ 271463 h 2105025"/>
                <a:gd name="connsiteX131" fmla="*/ 214312 w 2876550"/>
                <a:gd name="connsiteY131" fmla="*/ 347663 h 2105025"/>
                <a:gd name="connsiteX132" fmla="*/ 152400 w 2876550"/>
                <a:gd name="connsiteY132" fmla="*/ 290513 h 2105025"/>
                <a:gd name="connsiteX133" fmla="*/ 14287 w 2876550"/>
                <a:gd name="connsiteY133" fmla="*/ 214313 h 2105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</a:cxnLst>
              <a:rect l="l" t="t" r="r" b="b"/>
              <a:pathLst>
                <a:path w="2876550" h="2105025">
                  <a:moveTo>
                    <a:pt x="14287" y="214313"/>
                  </a:moveTo>
                  <a:lnTo>
                    <a:pt x="0" y="1009650"/>
                  </a:lnTo>
                  <a:lnTo>
                    <a:pt x="57150" y="1028700"/>
                  </a:lnTo>
                  <a:lnTo>
                    <a:pt x="90487" y="1085850"/>
                  </a:lnTo>
                  <a:lnTo>
                    <a:pt x="147637" y="1062038"/>
                  </a:lnTo>
                  <a:lnTo>
                    <a:pt x="319087" y="1314450"/>
                  </a:lnTo>
                  <a:lnTo>
                    <a:pt x="395287" y="1362075"/>
                  </a:lnTo>
                  <a:lnTo>
                    <a:pt x="371475" y="1519238"/>
                  </a:lnTo>
                  <a:lnTo>
                    <a:pt x="485775" y="1566863"/>
                  </a:lnTo>
                  <a:lnTo>
                    <a:pt x="442912" y="1690688"/>
                  </a:lnTo>
                  <a:lnTo>
                    <a:pt x="585787" y="1800225"/>
                  </a:lnTo>
                  <a:lnTo>
                    <a:pt x="647700" y="1757363"/>
                  </a:lnTo>
                  <a:lnTo>
                    <a:pt x="1557337" y="1728788"/>
                  </a:lnTo>
                  <a:lnTo>
                    <a:pt x="1671637" y="1804988"/>
                  </a:lnTo>
                  <a:lnTo>
                    <a:pt x="1795462" y="1790700"/>
                  </a:lnTo>
                  <a:lnTo>
                    <a:pt x="1852612" y="1800225"/>
                  </a:lnTo>
                  <a:lnTo>
                    <a:pt x="1905000" y="1838325"/>
                  </a:lnTo>
                  <a:lnTo>
                    <a:pt x="1909762" y="1881188"/>
                  </a:lnTo>
                  <a:lnTo>
                    <a:pt x="2047875" y="1885950"/>
                  </a:lnTo>
                  <a:lnTo>
                    <a:pt x="2066925" y="1966913"/>
                  </a:lnTo>
                  <a:lnTo>
                    <a:pt x="2024062" y="1990725"/>
                  </a:lnTo>
                  <a:lnTo>
                    <a:pt x="1981200" y="2105025"/>
                  </a:lnTo>
                  <a:lnTo>
                    <a:pt x="2057400" y="2085975"/>
                  </a:lnTo>
                  <a:lnTo>
                    <a:pt x="2076450" y="2038350"/>
                  </a:lnTo>
                  <a:lnTo>
                    <a:pt x="2181225" y="2014538"/>
                  </a:lnTo>
                  <a:lnTo>
                    <a:pt x="2190750" y="1981200"/>
                  </a:lnTo>
                  <a:lnTo>
                    <a:pt x="2352675" y="1952625"/>
                  </a:lnTo>
                  <a:lnTo>
                    <a:pt x="2438400" y="1866900"/>
                  </a:lnTo>
                  <a:lnTo>
                    <a:pt x="2500312" y="1933575"/>
                  </a:lnTo>
                  <a:lnTo>
                    <a:pt x="2562225" y="1966913"/>
                  </a:lnTo>
                  <a:lnTo>
                    <a:pt x="2509837" y="2033588"/>
                  </a:lnTo>
                  <a:lnTo>
                    <a:pt x="2743200" y="1928813"/>
                  </a:lnTo>
                  <a:lnTo>
                    <a:pt x="2709862" y="1871663"/>
                  </a:lnTo>
                  <a:lnTo>
                    <a:pt x="2600325" y="1909763"/>
                  </a:lnTo>
                  <a:lnTo>
                    <a:pt x="2566987" y="1852613"/>
                  </a:lnTo>
                  <a:lnTo>
                    <a:pt x="2566987" y="1762125"/>
                  </a:lnTo>
                  <a:lnTo>
                    <a:pt x="2495550" y="1747838"/>
                  </a:lnTo>
                  <a:lnTo>
                    <a:pt x="2357437" y="1857375"/>
                  </a:lnTo>
                  <a:lnTo>
                    <a:pt x="2419350" y="1747838"/>
                  </a:lnTo>
                  <a:lnTo>
                    <a:pt x="2509837" y="1685925"/>
                  </a:lnTo>
                  <a:lnTo>
                    <a:pt x="2724150" y="1662113"/>
                  </a:lnTo>
                  <a:lnTo>
                    <a:pt x="2838450" y="1566863"/>
                  </a:lnTo>
                  <a:lnTo>
                    <a:pt x="2876550" y="1481138"/>
                  </a:lnTo>
                  <a:lnTo>
                    <a:pt x="2705100" y="1333500"/>
                  </a:lnTo>
                  <a:lnTo>
                    <a:pt x="2657475" y="1209675"/>
                  </a:lnTo>
                  <a:lnTo>
                    <a:pt x="2586037" y="1019175"/>
                  </a:lnTo>
                  <a:lnTo>
                    <a:pt x="2476500" y="1157288"/>
                  </a:lnTo>
                  <a:lnTo>
                    <a:pt x="2395537" y="1090613"/>
                  </a:lnTo>
                  <a:lnTo>
                    <a:pt x="2395537" y="1009650"/>
                  </a:lnTo>
                  <a:lnTo>
                    <a:pt x="2276475" y="842963"/>
                  </a:lnTo>
                  <a:lnTo>
                    <a:pt x="2190750" y="857250"/>
                  </a:lnTo>
                  <a:lnTo>
                    <a:pt x="2095500" y="838200"/>
                  </a:lnTo>
                  <a:lnTo>
                    <a:pt x="2114550" y="981075"/>
                  </a:lnTo>
                  <a:lnTo>
                    <a:pt x="2128837" y="1047750"/>
                  </a:lnTo>
                  <a:lnTo>
                    <a:pt x="2105025" y="1147763"/>
                  </a:lnTo>
                  <a:lnTo>
                    <a:pt x="2152650" y="1228725"/>
                  </a:lnTo>
                  <a:lnTo>
                    <a:pt x="2157412" y="1357313"/>
                  </a:lnTo>
                  <a:lnTo>
                    <a:pt x="2081212" y="1400175"/>
                  </a:lnTo>
                  <a:lnTo>
                    <a:pt x="2085975" y="1576388"/>
                  </a:lnTo>
                  <a:lnTo>
                    <a:pt x="2057400" y="1628775"/>
                  </a:lnTo>
                  <a:lnTo>
                    <a:pt x="1985962" y="1509713"/>
                  </a:lnTo>
                  <a:lnTo>
                    <a:pt x="1985962" y="1338263"/>
                  </a:lnTo>
                  <a:lnTo>
                    <a:pt x="1809750" y="1309688"/>
                  </a:lnTo>
                  <a:lnTo>
                    <a:pt x="1714500" y="1214438"/>
                  </a:lnTo>
                  <a:lnTo>
                    <a:pt x="1647825" y="1243013"/>
                  </a:lnTo>
                  <a:lnTo>
                    <a:pt x="1619250" y="1133475"/>
                  </a:lnTo>
                  <a:lnTo>
                    <a:pt x="1552575" y="1090613"/>
                  </a:lnTo>
                  <a:lnTo>
                    <a:pt x="1609725" y="900113"/>
                  </a:lnTo>
                  <a:lnTo>
                    <a:pt x="1681162" y="819150"/>
                  </a:lnTo>
                  <a:lnTo>
                    <a:pt x="1728787" y="742950"/>
                  </a:lnTo>
                  <a:lnTo>
                    <a:pt x="1785937" y="723900"/>
                  </a:lnTo>
                  <a:lnTo>
                    <a:pt x="1843087" y="609600"/>
                  </a:lnTo>
                  <a:lnTo>
                    <a:pt x="1833562" y="752475"/>
                  </a:lnTo>
                  <a:lnTo>
                    <a:pt x="1852612" y="790575"/>
                  </a:lnTo>
                  <a:lnTo>
                    <a:pt x="1885950" y="809625"/>
                  </a:lnTo>
                  <a:lnTo>
                    <a:pt x="1914525" y="742950"/>
                  </a:lnTo>
                  <a:lnTo>
                    <a:pt x="2033587" y="790575"/>
                  </a:lnTo>
                  <a:lnTo>
                    <a:pt x="2057400" y="742950"/>
                  </a:lnTo>
                  <a:lnTo>
                    <a:pt x="1905000" y="614363"/>
                  </a:lnTo>
                  <a:lnTo>
                    <a:pt x="1900237" y="528638"/>
                  </a:lnTo>
                  <a:lnTo>
                    <a:pt x="1990725" y="500063"/>
                  </a:lnTo>
                  <a:lnTo>
                    <a:pt x="2019300" y="447675"/>
                  </a:lnTo>
                  <a:lnTo>
                    <a:pt x="1966912" y="338138"/>
                  </a:lnTo>
                  <a:lnTo>
                    <a:pt x="2033587" y="285750"/>
                  </a:lnTo>
                  <a:lnTo>
                    <a:pt x="1933575" y="214313"/>
                  </a:lnTo>
                  <a:lnTo>
                    <a:pt x="1876425" y="219075"/>
                  </a:lnTo>
                  <a:lnTo>
                    <a:pt x="1881187" y="280988"/>
                  </a:lnTo>
                  <a:lnTo>
                    <a:pt x="1828800" y="428625"/>
                  </a:lnTo>
                  <a:lnTo>
                    <a:pt x="1776412" y="395288"/>
                  </a:lnTo>
                  <a:lnTo>
                    <a:pt x="1785937" y="309563"/>
                  </a:lnTo>
                  <a:lnTo>
                    <a:pt x="1738312" y="252413"/>
                  </a:lnTo>
                  <a:lnTo>
                    <a:pt x="1719262" y="314325"/>
                  </a:lnTo>
                  <a:lnTo>
                    <a:pt x="1714500" y="228600"/>
                  </a:lnTo>
                  <a:lnTo>
                    <a:pt x="1633537" y="209550"/>
                  </a:lnTo>
                  <a:lnTo>
                    <a:pt x="1647825" y="133350"/>
                  </a:lnTo>
                  <a:lnTo>
                    <a:pt x="1628775" y="0"/>
                  </a:lnTo>
                  <a:lnTo>
                    <a:pt x="1519237" y="0"/>
                  </a:lnTo>
                  <a:lnTo>
                    <a:pt x="1490662" y="61913"/>
                  </a:lnTo>
                  <a:lnTo>
                    <a:pt x="1504950" y="123825"/>
                  </a:lnTo>
                  <a:lnTo>
                    <a:pt x="1514475" y="204788"/>
                  </a:lnTo>
                  <a:lnTo>
                    <a:pt x="1562100" y="247650"/>
                  </a:lnTo>
                  <a:lnTo>
                    <a:pt x="1614487" y="300038"/>
                  </a:lnTo>
                  <a:lnTo>
                    <a:pt x="1576387" y="366713"/>
                  </a:lnTo>
                  <a:lnTo>
                    <a:pt x="1528762" y="400050"/>
                  </a:lnTo>
                  <a:lnTo>
                    <a:pt x="1500187" y="319088"/>
                  </a:lnTo>
                  <a:lnTo>
                    <a:pt x="1533525" y="276225"/>
                  </a:lnTo>
                  <a:lnTo>
                    <a:pt x="1447800" y="176213"/>
                  </a:lnTo>
                  <a:lnTo>
                    <a:pt x="1395412" y="247650"/>
                  </a:lnTo>
                  <a:lnTo>
                    <a:pt x="1443037" y="304800"/>
                  </a:lnTo>
                  <a:lnTo>
                    <a:pt x="1462087" y="390525"/>
                  </a:lnTo>
                  <a:lnTo>
                    <a:pt x="1395412" y="423863"/>
                  </a:lnTo>
                  <a:lnTo>
                    <a:pt x="1281112" y="385763"/>
                  </a:lnTo>
                  <a:lnTo>
                    <a:pt x="1219200" y="361950"/>
                  </a:lnTo>
                  <a:lnTo>
                    <a:pt x="1109662" y="385763"/>
                  </a:lnTo>
                  <a:lnTo>
                    <a:pt x="1114425" y="490538"/>
                  </a:lnTo>
                  <a:lnTo>
                    <a:pt x="1057275" y="390525"/>
                  </a:lnTo>
                  <a:lnTo>
                    <a:pt x="871537" y="400050"/>
                  </a:lnTo>
                  <a:lnTo>
                    <a:pt x="900112" y="347663"/>
                  </a:lnTo>
                  <a:lnTo>
                    <a:pt x="842962" y="314325"/>
                  </a:lnTo>
                  <a:lnTo>
                    <a:pt x="742950" y="309563"/>
                  </a:lnTo>
                  <a:lnTo>
                    <a:pt x="642937" y="214313"/>
                  </a:lnTo>
                  <a:lnTo>
                    <a:pt x="533400" y="228600"/>
                  </a:lnTo>
                  <a:lnTo>
                    <a:pt x="471487" y="128588"/>
                  </a:lnTo>
                  <a:lnTo>
                    <a:pt x="414337" y="195263"/>
                  </a:lnTo>
                  <a:lnTo>
                    <a:pt x="304800" y="238125"/>
                  </a:lnTo>
                  <a:lnTo>
                    <a:pt x="276225" y="314325"/>
                  </a:lnTo>
                  <a:lnTo>
                    <a:pt x="309562" y="200025"/>
                  </a:lnTo>
                  <a:lnTo>
                    <a:pt x="419100" y="161925"/>
                  </a:lnTo>
                  <a:lnTo>
                    <a:pt x="366712" y="142875"/>
                  </a:lnTo>
                  <a:lnTo>
                    <a:pt x="238125" y="214313"/>
                  </a:lnTo>
                  <a:lnTo>
                    <a:pt x="185737" y="271463"/>
                  </a:lnTo>
                  <a:lnTo>
                    <a:pt x="214312" y="347663"/>
                  </a:lnTo>
                  <a:lnTo>
                    <a:pt x="152400" y="290513"/>
                  </a:lnTo>
                  <a:lnTo>
                    <a:pt x="14287" y="214313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7" name="フリーフォーム 1172">
              <a:extLst>
                <a:ext uri="{FF2B5EF4-FFF2-40B4-BE49-F238E27FC236}">
                  <a16:creationId xmlns:a16="http://schemas.microsoft.com/office/drawing/2014/main" id="{3E3593DF-085D-4051-94E0-61EEBD5077A6}"/>
                </a:ext>
              </a:extLst>
            </p:cNvPr>
            <p:cNvSpPr/>
            <p:nvPr/>
          </p:nvSpPr>
          <p:spPr bwMode="auto">
            <a:xfrm>
              <a:off x="9459110" y="3125272"/>
              <a:ext cx="160591" cy="198994"/>
            </a:xfrm>
            <a:custGeom>
              <a:avLst/>
              <a:gdLst>
                <a:gd name="connsiteX0" fmla="*/ 95250 w 219075"/>
                <a:gd name="connsiteY0" fmla="*/ 0 h 271463"/>
                <a:gd name="connsiteX1" fmla="*/ 23813 w 219075"/>
                <a:gd name="connsiteY1" fmla="*/ 104775 h 271463"/>
                <a:gd name="connsiteX2" fmla="*/ 0 w 219075"/>
                <a:gd name="connsiteY2" fmla="*/ 204788 h 271463"/>
                <a:gd name="connsiteX3" fmla="*/ 90488 w 219075"/>
                <a:gd name="connsiteY3" fmla="*/ 223838 h 271463"/>
                <a:gd name="connsiteX4" fmla="*/ 185738 w 219075"/>
                <a:gd name="connsiteY4" fmla="*/ 271463 h 271463"/>
                <a:gd name="connsiteX5" fmla="*/ 219075 w 219075"/>
                <a:gd name="connsiteY5" fmla="*/ 204788 h 271463"/>
                <a:gd name="connsiteX6" fmla="*/ 147638 w 219075"/>
                <a:gd name="connsiteY6" fmla="*/ 142875 h 271463"/>
                <a:gd name="connsiteX7" fmla="*/ 61913 w 219075"/>
                <a:gd name="connsiteY7" fmla="*/ 100013 h 271463"/>
                <a:gd name="connsiteX8" fmla="*/ 95250 w 219075"/>
                <a:gd name="connsiteY8" fmla="*/ 0 h 271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9075" h="271463">
                  <a:moveTo>
                    <a:pt x="95250" y="0"/>
                  </a:moveTo>
                  <a:lnTo>
                    <a:pt x="23813" y="104775"/>
                  </a:lnTo>
                  <a:lnTo>
                    <a:pt x="0" y="204788"/>
                  </a:lnTo>
                  <a:lnTo>
                    <a:pt x="90488" y="223838"/>
                  </a:lnTo>
                  <a:lnTo>
                    <a:pt x="185738" y="271463"/>
                  </a:lnTo>
                  <a:lnTo>
                    <a:pt x="219075" y="204788"/>
                  </a:lnTo>
                  <a:lnTo>
                    <a:pt x="147638" y="142875"/>
                  </a:lnTo>
                  <a:lnTo>
                    <a:pt x="61913" y="100013"/>
                  </a:lnTo>
                  <a:lnTo>
                    <a:pt x="95250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8" name="フリーフォーム 1173">
              <a:extLst>
                <a:ext uri="{FF2B5EF4-FFF2-40B4-BE49-F238E27FC236}">
                  <a16:creationId xmlns:a16="http://schemas.microsoft.com/office/drawing/2014/main" id="{55EE6EF0-067C-4B1B-8124-C3D33D1212B0}"/>
                </a:ext>
              </a:extLst>
            </p:cNvPr>
            <p:cNvSpPr/>
            <p:nvPr/>
          </p:nvSpPr>
          <p:spPr bwMode="auto">
            <a:xfrm>
              <a:off x="7828758" y="3216041"/>
              <a:ext cx="1459287" cy="823904"/>
            </a:xfrm>
            <a:custGeom>
              <a:avLst/>
              <a:gdLst>
                <a:gd name="connsiteX0" fmla="*/ 28575 w 1990725"/>
                <a:gd name="connsiteY0" fmla="*/ 76200 h 1123950"/>
                <a:gd name="connsiteX1" fmla="*/ 114300 w 1990725"/>
                <a:gd name="connsiteY1" fmla="*/ 33338 h 1123950"/>
                <a:gd name="connsiteX2" fmla="*/ 1019175 w 1990725"/>
                <a:gd name="connsiteY2" fmla="*/ 0 h 1123950"/>
                <a:gd name="connsiteX3" fmla="*/ 1171575 w 1990725"/>
                <a:gd name="connsiteY3" fmla="*/ 95250 h 1123950"/>
                <a:gd name="connsiteX4" fmla="*/ 1123950 w 1990725"/>
                <a:gd name="connsiteY4" fmla="*/ 171450 h 1123950"/>
                <a:gd name="connsiteX5" fmla="*/ 1181100 w 1990725"/>
                <a:gd name="connsiteY5" fmla="*/ 185738 h 1123950"/>
                <a:gd name="connsiteX6" fmla="*/ 1209675 w 1990725"/>
                <a:gd name="connsiteY6" fmla="*/ 133350 h 1123950"/>
                <a:gd name="connsiteX7" fmla="*/ 1328737 w 1990725"/>
                <a:gd name="connsiteY7" fmla="*/ 180975 h 1123950"/>
                <a:gd name="connsiteX8" fmla="*/ 1419225 w 1990725"/>
                <a:gd name="connsiteY8" fmla="*/ 242888 h 1123950"/>
                <a:gd name="connsiteX9" fmla="*/ 1414462 w 1990725"/>
                <a:gd name="connsiteY9" fmla="*/ 361950 h 1123950"/>
                <a:gd name="connsiteX10" fmla="*/ 1428750 w 1990725"/>
                <a:gd name="connsiteY10" fmla="*/ 404813 h 1123950"/>
                <a:gd name="connsiteX11" fmla="*/ 1519237 w 1990725"/>
                <a:gd name="connsiteY11" fmla="*/ 342900 h 1123950"/>
                <a:gd name="connsiteX12" fmla="*/ 1552575 w 1990725"/>
                <a:gd name="connsiteY12" fmla="*/ 295275 h 1123950"/>
                <a:gd name="connsiteX13" fmla="*/ 1619250 w 1990725"/>
                <a:gd name="connsiteY13" fmla="*/ 300038 h 1123950"/>
                <a:gd name="connsiteX14" fmla="*/ 1647825 w 1990725"/>
                <a:gd name="connsiteY14" fmla="*/ 261938 h 1123950"/>
                <a:gd name="connsiteX15" fmla="*/ 1819275 w 1990725"/>
                <a:gd name="connsiteY15" fmla="*/ 242888 h 1123950"/>
                <a:gd name="connsiteX16" fmla="*/ 1895475 w 1990725"/>
                <a:gd name="connsiteY16" fmla="*/ 142875 h 1123950"/>
                <a:gd name="connsiteX17" fmla="*/ 1990725 w 1990725"/>
                <a:gd name="connsiteY17" fmla="*/ 228600 h 1123950"/>
                <a:gd name="connsiteX18" fmla="*/ 1833562 w 1990725"/>
                <a:gd name="connsiteY18" fmla="*/ 323850 h 1123950"/>
                <a:gd name="connsiteX19" fmla="*/ 1833562 w 1990725"/>
                <a:gd name="connsiteY19" fmla="*/ 419100 h 1123950"/>
                <a:gd name="connsiteX20" fmla="*/ 1728787 w 1990725"/>
                <a:gd name="connsiteY20" fmla="*/ 438150 h 1123950"/>
                <a:gd name="connsiteX21" fmla="*/ 1628775 w 1990725"/>
                <a:gd name="connsiteY21" fmla="*/ 600075 h 1123950"/>
                <a:gd name="connsiteX22" fmla="*/ 1643062 w 1990725"/>
                <a:gd name="connsiteY22" fmla="*/ 700088 h 1123950"/>
                <a:gd name="connsiteX23" fmla="*/ 1509712 w 1990725"/>
                <a:gd name="connsiteY23" fmla="*/ 819150 h 1123950"/>
                <a:gd name="connsiteX24" fmla="*/ 1452562 w 1990725"/>
                <a:gd name="connsiteY24" fmla="*/ 900113 h 1123950"/>
                <a:gd name="connsiteX25" fmla="*/ 1538287 w 1990725"/>
                <a:gd name="connsiteY25" fmla="*/ 1085850 h 1123950"/>
                <a:gd name="connsiteX26" fmla="*/ 1495425 w 1990725"/>
                <a:gd name="connsiteY26" fmla="*/ 1123950 h 1123950"/>
                <a:gd name="connsiteX27" fmla="*/ 1390650 w 1990725"/>
                <a:gd name="connsiteY27" fmla="*/ 957263 h 1123950"/>
                <a:gd name="connsiteX28" fmla="*/ 1328737 w 1990725"/>
                <a:gd name="connsiteY28" fmla="*/ 928688 h 1123950"/>
                <a:gd name="connsiteX29" fmla="*/ 1190625 w 1990725"/>
                <a:gd name="connsiteY29" fmla="*/ 909638 h 1123950"/>
                <a:gd name="connsiteX30" fmla="*/ 1104900 w 1990725"/>
                <a:gd name="connsiteY30" fmla="*/ 971550 h 1123950"/>
                <a:gd name="connsiteX31" fmla="*/ 1028700 w 1990725"/>
                <a:gd name="connsiteY31" fmla="*/ 957263 h 1123950"/>
                <a:gd name="connsiteX32" fmla="*/ 947737 w 1990725"/>
                <a:gd name="connsiteY32" fmla="*/ 1095375 h 1123950"/>
                <a:gd name="connsiteX33" fmla="*/ 852487 w 1990725"/>
                <a:gd name="connsiteY33" fmla="*/ 1062038 h 1123950"/>
                <a:gd name="connsiteX34" fmla="*/ 795337 w 1990725"/>
                <a:gd name="connsiteY34" fmla="*/ 938213 h 1123950"/>
                <a:gd name="connsiteX35" fmla="*/ 728662 w 1990725"/>
                <a:gd name="connsiteY35" fmla="*/ 976313 h 1123950"/>
                <a:gd name="connsiteX36" fmla="*/ 590550 w 1990725"/>
                <a:gd name="connsiteY36" fmla="*/ 857250 h 1123950"/>
                <a:gd name="connsiteX37" fmla="*/ 423862 w 1990725"/>
                <a:gd name="connsiteY37" fmla="*/ 862013 h 1123950"/>
                <a:gd name="connsiteX38" fmla="*/ 333375 w 1990725"/>
                <a:gd name="connsiteY38" fmla="*/ 819150 h 1123950"/>
                <a:gd name="connsiteX39" fmla="*/ 261937 w 1990725"/>
                <a:gd name="connsiteY39" fmla="*/ 823913 h 1123950"/>
                <a:gd name="connsiteX40" fmla="*/ 219075 w 1990725"/>
                <a:gd name="connsiteY40" fmla="*/ 766763 h 1123950"/>
                <a:gd name="connsiteX41" fmla="*/ 100012 w 1990725"/>
                <a:gd name="connsiteY41" fmla="*/ 704850 h 1123950"/>
                <a:gd name="connsiteX42" fmla="*/ 28575 w 1990725"/>
                <a:gd name="connsiteY42" fmla="*/ 447675 h 1123950"/>
                <a:gd name="connsiteX43" fmla="*/ 0 w 1990725"/>
                <a:gd name="connsiteY43" fmla="*/ 195263 h 1123950"/>
                <a:gd name="connsiteX44" fmla="*/ 28575 w 1990725"/>
                <a:gd name="connsiteY44" fmla="*/ 76200 h 1123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990725" h="1123950">
                  <a:moveTo>
                    <a:pt x="28575" y="76200"/>
                  </a:moveTo>
                  <a:lnTo>
                    <a:pt x="114300" y="33338"/>
                  </a:lnTo>
                  <a:lnTo>
                    <a:pt x="1019175" y="0"/>
                  </a:lnTo>
                  <a:lnTo>
                    <a:pt x="1171575" y="95250"/>
                  </a:lnTo>
                  <a:lnTo>
                    <a:pt x="1123950" y="171450"/>
                  </a:lnTo>
                  <a:lnTo>
                    <a:pt x="1181100" y="185738"/>
                  </a:lnTo>
                  <a:lnTo>
                    <a:pt x="1209675" y="133350"/>
                  </a:lnTo>
                  <a:lnTo>
                    <a:pt x="1328737" y="180975"/>
                  </a:lnTo>
                  <a:lnTo>
                    <a:pt x="1419225" y="242888"/>
                  </a:lnTo>
                  <a:lnTo>
                    <a:pt x="1414462" y="361950"/>
                  </a:lnTo>
                  <a:lnTo>
                    <a:pt x="1428750" y="404813"/>
                  </a:lnTo>
                  <a:lnTo>
                    <a:pt x="1519237" y="342900"/>
                  </a:lnTo>
                  <a:lnTo>
                    <a:pt x="1552575" y="295275"/>
                  </a:lnTo>
                  <a:lnTo>
                    <a:pt x="1619250" y="300038"/>
                  </a:lnTo>
                  <a:lnTo>
                    <a:pt x="1647825" y="261938"/>
                  </a:lnTo>
                  <a:lnTo>
                    <a:pt x="1819275" y="242888"/>
                  </a:lnTo>
                  <a:lnTo>
                    <a:pt x="1895475" y="142875"/>
                  </a:lnTo>
                  <a:lnTo>
                    <a:pt x="1990725" y="228600"/>
                  </a:lnTo>
                  <a:lnTo>
                    <a:pt x="1833562" y="323850"/>
                  </a:lnTo>
                  <a:lnTo>
                    <a:pt x="1833562" y="419100"/>
                  </a:lnTo>
                  <a:lnTo>
                    <a:pt x="1728787" y="438150"/>
                  </a:lnTo>
                  <a:lnTo>
                    <a:pt x="1628775" y="600075"/>
                  </a:lnTo>
                  <a:lnTo>
                    <a:pt x="1643062" y="700088"/>
                  </a:lnTo>
                  <a:lnTo>
                    <a:pt x="1509712" y="819150"/>
                  </a:lnTo>
                  <a:lnTo>
                    <a:pt x="1452562" y="900113"/>
                  </a:lnTo>
                  <a:lnTo>
                    <a:pt x="1538287" y="1085850"/>
                  </a:lnTo>
                  <a:lnTo>
                    <a:pt x="1495425" y="1123950"/>
                  </a:lnTo>
                  <a:lnTo>
                    <a:pt x="1390650" y="957263"/>
                  </a:lnTo>
                  <a:lnTo>
                    <a:pt x="1328737" y="928688"/>
                  </a:lnTo>
                  <a:lnTo>
                    <a:pt x="1190625" y="909638"/>
                  </a:lnTo>
                  <a:lnTo>
                    <a:pt x="1104900" y="971550"/>
                  </a:lnTo>
                  <a:lnTo>
                    <a:pt x="1028700" y="957263"/>
                  </a:lnTo>
                  <a:lnTo>
                    <a:pt x="947737" y="1095375"/>
                  </a:lnTo>
                  <a:lnTo>
                    <a:pt x="852487" y="1062038"/>
                  </a:lnTo>
                  <a:lnTo>
                    <a:pt x="795337" y="938213"/>
                  </a:lnTo>
                  <a:lnTo>
                    <a:pt x="728662" y="976313"/>
                  </a:lnTo>
                  <a:lnTo>
                    <a:pt x="590550" y="857250"/>
                  </a:lnTo>
                  <a:lnTo>
                    <a:pt x="423862" y="862013"/>
                  </a:lnTo>
                  <a:lnTo>
                    <a:pt x="333375" y="819150"/>
                  </a:lnTo>
                  <a:lnTo>
                    <a:pt x="261937" y="823913"/>
                  </a:lnTo>
                  <a:lnTo>
                    <a:pt x="219075" y="766763"/>
                  </a:lnTo>
                  <a:lnTo>
                    <a:pt x="100012" y="704850"/>
                  </a:lnTo>
                  <a:lnTo>
                    <a:pt x="28575" y="447675"/>
                  </a:lnTo>
                  <a:lnTo>
                    <a:pt x="0" y="195263"/>
                  </a:lnTo>
                  <a:lnTo>
                    <a:pt x="28575" y="7620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39" name="フリーフォーム 1174">
              <a:extLst>
                <a:ext uri="{FF2B5EF4-FFF2-40B4-BE49-F238E27FC236}">
                  <a16:creationId xmlns:a16="http://schemas.microsoft.com/office/drawing/2014/main" id="{FB322DE8-632F-43C3-8F6F-1F421D51FE81}"/>
                </a:ext>
              </a:extLst>
            </p:cNvPr>
            <p:cNvSpPr/>
            <p:nvPr/>
          </p:nvSpPr>
          <p:spPr bwMode="auto">
            <a:xfrm>
              <a:off x="6718583" y="2919297"/>
              <a:ext cx="233905" cy="143135"/>
            </a:xfrm>
            <a:custGeom>
              <a:avLst/>
              <a:gdLst>
                <a:gd name="connsiteX0" fmla="*/ 319087 w 319087"/>
                <a:gd name="connsiteY0" fmla="*/ 0 h 195262"/>
                <a:gd name="connsiteX1" fmla="*/ 228600 w 319087"/>
                <a:gd name="connsiteY1" fmla="*/ 14287 h 195262"/>
                <a:gd name="connsiteX2" fmla="*/ 0 w 319087"/>
                <a:gd name="connsiteY2" fmla="*/ 195262 h 195262"/>
                <a:gd name="connsiteX3" fmla="*/ 271462 w 319087"/>
                <a:gd name="connsiteY3" fmla="*/ 42862 h 195262"/>
                <a:gd name="connsiteX4" fmla="*/ 319087 w 319087"/>
                <a:gd name="connsiteY4" fmla="*/ 0 h 195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87" h="195262">
                  <a:moveTo>
                    <a:pt x="319087" y="0"/>
                  </a:moveTo>
                  <a:lnTo>
                    <a:pt x="228600" y="14287"/>
                  </a:lnTo>
                  <a:lnTo>
                    <a:pt x="0" y="195262"/>
                  </a:lnTo>
                  <a:lnTo>
                    <a:pt x="271462" y="42862"/>
                  </a:lnTo>
                  <a:lnTo>
                    <a:pt x="319087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0" name="フリーフォーム 1175">
              <a:extLst>
                <a:ext uri="{FF2B5EF4-FFF2-40B4-BE49-F238E27FC236}">
                  <a16:creationId xmlns:a16="http://schemas.microsoft.com/office/drawing/2014/main" id="{EC13A7AA-7813-4E1C-A5A5-2EAA6F695BD3}"/>
                </a:ext>
              </a:extLst>
            </p:cNvPr>
            <p:cNvSpPr/>
            <p:nvPr/>
          </p:nvSpPr>
          <p:spPr bwMode="auto">
            <a:xfrm>
              <a:off x="8031243" y="3813023"/>
              <a:ext cx="736626" cy="527158"/>
            </a:xfrm>
            <a:custGeom>
              <a:avLst/>
              <a:gdLst>
                <a:gd name="connsiteX0" fmla="*/ 0 w 1004887"/>
                <a:gd name="connsiteY0" fmla="*/ 0 h 719137"/>
                <a:gd name="connsiteX1" fmla="*/ 33337 w 1004887"/>
                <a:gd name="connsiteY1" fmla="*/ 142875 h 719137"/>
                <a:gd name="connsiteX2" fmla="*/ 80962 w 1004887"/>
                <a:gd name="connsiteY2" fmla="*/ 176212 h 719137"/>
                <a:gd name="connsiteX3" fmla="*/ 57150 w 1004887"/>
                <a:gd name="connsiteY3" fmla="*/ 238125 h 719137"/>
                <a:gd name="connsiteX4" fmla="*/ 238125 w 1004887"/>
                <a:gd name="connsiteY4" fmla="*/ 395287 h 719137"/>
                <a:gd name="connsiteX5" fmla="*/ 166687 w 1004887"/>
                <a:gd name="connsiteY5" fmla="*/ 257175 h 719137"/>
                <a:gd name="connsiteX6" fmla="*/ 61912 w 1004887"/>
                <a:gd name="connsiteY6" fmla="*/ 47625 h 719137"/>
                <a:gd name="connsiteX7" fmla="*/ 109537 w 1004887"/>
                <a:gd name="connsiteY7" fmla="*/ 76200 h 719137"/>
                <a:gd name="connsiteX8" fmla="*/ 195262 w 1004887"/>
                <a:gd name="connsiteY8" fmla="*/ 200025 h 719137"/>
                <a:gd name="connsiteX9" fmla="*/ 314325 w 1004887"/>
                <a:gd name="connsiteY9" fmla="*/ 361950 h 719137"/>
                <a:gd name="connsiteX10" fmla="*/ 438150 w 1004887"/>
                <a:gd name="connsiteY10" fmla="*/ 523875 h 719137"/>
                <a:gd name="connsiteX11" fmla="*/ 495300 w 1004887"/>
                <a:gd name="connsiteY11" fmla="*/ 614362 h 719137"/>
                <a:gd name="connsiteX12" fmla="*/ 704850 w 1004887"/>
                <a:gd name="connsiteY12" fmla="*/ 685800 h 719137"/>
                <a:gd name="connsiteX13" fmla="*/ 752475 w 1004887"/>
                <a:gd name="connsiteY13" fmla="*/ 647700 h 719137"/>
                <a:gd name="connsiteX14" fmla="*/ 790575 w 1004887"/>
                <a:gd name="connsiteY14" fmla="*/ 719137 h 719137"/>
                <a:gd name="connsiteX15" fmla="*/ 857250 w 1004887"/>
                <a:gd name="connsiteY15" fmla="*/ 695325 h 719137"/>
                <a:gd name="connsiteX16" fmla="*/ 862012 w 1004887"/>
                <a:gd name="connsiteY16" fmla="*/ 628650 h 719137"/>
                <a:gd name="connsiteX17" fmla="*/ 923925 w 1004887"/>
                <a:gd name="connsiteY17" fmla="*/ 590550 h 719137"/>
                <a:gd name="connsiteX18" fmla="*/ 957262 w 1004887"/>
                <a:gd name="connsiteY18" fmla="*/ 647700 h 719137"/>
                <a:gd name="connsiteX19" fmla="*/ 1004887 w 1004887"/>
                <a:gd name="connsiteY19" fmla="*/ 457200 h 719137"/>
                <a:gd name="connsiteX20" fmla="*/ 914400 w 1004887"/>
                <a:gd name="connsiteY20" fmla="*/ 457200 h 719137"/>
                <a:gd name="connsiteX21" fmla="*/ 885825 w 1004887"/>
                <a:gd name="connsiteY21" fmla="*/ 509587 h 719137"/>
                <a:gd name="connsiteX22" fmla="*/ 790575 w 1004887"/>
                <a:gd name="connsiteY22" fmla="*/ 581025 h 719137"/>
                <a:gd name="connsiteX23" fmla="*/ 695325 w 1004887"/>
                <a:gd name="connsiteY23" fmla="*/ 547687 h 719137"/>
                <a:gd name="connsiteX24" fmla="*/ 633412 w 1004887"/>
                <a:gd name="connsiteY24" fmla="*/ 361950 h 719137"/>
                <a:gd name="connsiteX25" fmla="*/ 671512 w 1004887"/>
                <a:gd name="connsiteY25" fmla="*/ 271462 h 719137"/>
                <a:gd name="connsiteX26" fmla="*/ 576262 w 1004887"/>
                <a:gd name="connsiteY26" fmla="*/ 261937 h 719137"/>
                <a:gd name="connsiteX27" fmla="*/ 528637 w 1004887"/>
                <a:gd name="connsiteY27" fmla="*/ 128587 h 719137"/>
                <a:gd name="connsiteX28" fmla="*/ 447675 w 1004887"/>
                <a:gd name="connsiteY28" fmla="*/ 161925 h 719137"/>
                <a:gd name="connsiteX29" fmla="*/ 323850 w 1004887"/>
                <a:gd name="connsiteY29" fmla="*/ 47625 h 719137"/>
                <a:gd name="connsiteX30" fmla="*/ 161925 w 1004887"/>
                <a:gd name="connsiteY30" fmla="*/ 47625 h 719137"/>
                <a:gd name="connsiteX31" fmla="*/ 80962 w 1004887"/>
                <a:gd name="connsiteY31" fmla="*/ 9525 h 719137"/>
                <a:gd name="connsiteX32" fmla="*/ 0 w 1004887"/>
                <a:gd name="connsiteY32" fmla="*/ 0 h 7191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004887" h="719137">
                  <a:moveTo>
                    <a:pt x="0" y="0"/>
                  </a:moveTo>
                  <a:lnTo>
                    <a:pt x="33337" y="142875"/>
                  </a:lnTo>
                  <a:lnTo>
                    <a:pt x="80962" y="176212"/>
                  </a:lnTo>
                  <a:lnTo>
                    <a:pt x="57150" y="238125"/>
                  </a:lnTo>
                  <a:lnTo>
                    <a:pt x="238125" y="395287"/>
                  </a:lnTo>
                  <a:lnTo>
                    <a:pt x="166687" y="257175"/>
                  </a:lnTo>
                  <a:lnTo>
                    <a:pt x="61912" y="47625"/>
                  </a:lnTo>
                  <a:lnTo>
                    <a:pt x="109537" y="76200"/>
                  </a:lnTo>
                  <a:lnTo>
                    <a:pt x="195262" y="200025"/>
                  </a:lnTo>
                  <a:lnTo>
                    <a:pt x="314325" y="361950"/>
                  </a:lnTo>
                  <a:lnTo>
                    <a:pt x="438150" y="523875"/>
                  </a:lnTo>
                  <a:lnTo>
                    <a:pt x="495300" y="614362"/>
                  </a:lnTo>
                  <a:lnTo>
                    <a:pt x="704850" y="685800"/>
                  </a:lnTo>
                  <a:lnTo>
                    <a:pt x="752475" y="647700"/>
                  </a:lnTo>
                  <a:lnTo>
                    <a:pt x="790575" y="719137"/>
                  </a:lnTo>
                  <a:lnTo>
                    <a:pt x="857250" y="695325"/>
                  </a:lnTo>
                  <a:lnTo>
                    <a:pt x="862012" y="628650"/>
                  </a:lnTo>
                  <a:lnTo>
                    <a:pt x="923925" y="590550"/>
                  </a:lnTo>
                  <a:lnTo>
                    <a:pt x="957262" y="647700"/>
                  </a:lnTo>
                  <a:lnTo>
                    <a:pt x="1004887" y="457200"/>
                  </a:lnTo>
                  <a:lnTo>
                    <a:pt x="914400" y="457200"/>
                  </a:lnTo>
                  <a:lnTo>
                    <a:pt x="885825" y="509587"/>
                  </a:lnTo>
                  <a:lnTo>
                    <a:pt x="790575" y="581025"/>
                  </a:lnTo>
                  <a:lnTo>
                    <a:pt x="695325" y="547687"/>
                  </a:lnTo>
                  <a:lnTo>
                    <a:pt x="633412" y="361950"/>
                  </a:lnTo>
                  <a:lnTo>
                    <a:pt x="671512" y="271462"/>
                  </a:lnTo>
                  <a:lnTo>
                    <a:pt x="576262" y="261937"/>
                  </a:lnTo>
                  <a:lnTo>
                    <a:pt x="528637" y="128587"/>
                  </a:lnTo>
                  <a:lnTo>
                    <a:pt x="447675" y="161925"/>
                  </a:lnTo>
                  <a:lnTo>
                    <a:pt x="323850" y="47625"/>
                  </a:lnTo>
                  <a:lnTo>
                    <a:pt x="161925" y="47625"/>
                  </a:lnTo>
                  <a:lnTo>
                    <a:pt x="80962" y="952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1" name="フリーフォーム 1177">
              <a:extLst>
                <a:ext uri="{FF2B5EF4-FFF2-40B4-BE49-F238E27FC236}">
                  <a16:creationId xmlns:a16="http://schemas.microsoft.com/office/drawing/2014/main" id="{D79CAC05-E594-4216-9782-94AAE8CF2B45}"/>
                </a:ext>
              </a:extLst>
            </p:cNvPr>
            <p:cNvSpPr/>
            <p:nvPr/>
          </p:nvSpPr>
          <p:spPr bwMode="auto">
            <a:xfrm>
              <a:off x="8624733" y="4245922"/>
              <a:ext cx="105897" cy="132662"/>
            </a:xfrm>
            <a:custGeom>
              <a:avLst/>
              <a:gdLst>
                <a:gd name="connsiteX0" fmla="*/ 114300 w 145256"/>
                <a:gd name="connsiteY0" fmla="*/ 0 h 180975"/>
                <a:gd name="connsiteX1" fmla="*/ 47625 w 145256"/>
                <a:gd name="connsiteY1" fmla="*/ 38100 h 180975"/>
                <a:gd name="connsiteX2" fmla="*/ 52387 w 145256"/>
                <a:gd name="connsiteY2" fmla="*/ 104775 h 180975"/>
                <a:gd name="connsiteX3" fmla="*/ 0 w 145256"/>
                <a:gd name="connsiteY3" fmla="*/ 128587 h 180975"/>
                <a:gd name="connsiteX4" fmla="*/ 88106 w 145256"/>
                <a:gd name="connsiteY4" fmla="*/ 180975 h 180975"/>
                <a:gd name="connsiteX5" fmla="*/ 142875 w 145256"/>
                <a:gd name="connsiteY5" fmla="*/ 111918 h 180975"/>
                <a:gd name="connsiteX6" fmla="*/ 145256 w 145256"/>
                <a:gd name="connsiteY6" fmla="*/ 57150 h 180975"/>
                <a:gd name="connsiteX7" fmla="*/ 114300 w 145256"/>
                <a:gd name="connsiteY7" fmla="*/ 0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5256" h="180975">
                  <a:moveTo>
                    <a:pt x="114300" y="0"/>
                  </a:moveTo>
                  <a:lnTo>
                    <a:pt x="47625" y="38100"/>
                  </a:lnTo>
                  <a:lnTo>
                    <a:pt x="52387" y="104775"/>
                  </a:lnTo>
                  <a:lnTo>
                    <a:pt x="0" y="128587"/>
                  </a:lnTo>
                  <a:lnTo>
                    <a:pt x="88106" y="180975"/>
                  </a:lnTo>
                  <a:lnTo>
                    <a:pt x="142875" y="111918"/>
                  </a:lnTo>
                  <a:lnTo>
                    <a:pt x="145256" y="57150"/>
                  </a:lnTo>
                  <a:lnTo>
                    <a:pt x="114300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2" name="フリーフォーム 1178">
              <a:extLst>
                <a:ext uri="{FF2B5EF4-FFF2-40B4-BE49-F238E27FC236}">
                  <a16:creationId xmlns:a16="http://schemas.microsoft.com/office/drawing/2014/main" id="{A83BDB01-69E0-4433-BAF1-56AF9CE7ABE0}"/>
                </a:ext>
              </a:extLst>
            </p:cNvPr>
            <p:cNvSpPr/>
            <p:nvPr/>
          </p:nvSpPr>
          <p:spPr bwMode="auto">
            <a:xfrm>
              <a:off x="8827218" y="4100458"/>
              <a:ext cx="252524" cy="96588"/>
            </a:xfrm>
            <a:custGeom>
              <a:avLst/>
              <a:gdLst>
                <a:gd name="connsiteX0" fmla="*/ 345281 w 345281"/>
                <a:gd name="connsiteY0" fmla="*/ 119062 h 130969"/>
                <a:gd name="connsiteX1" fmla="*/ 173831 w 345281"/>
                <a:gd name="connsiteY1" fmla="*/ 0 h 130969"/>
                <a:gd name="connsiteX2" fmla="*/ 11906 w 345281"/>
                <a:gd name="connsiteY2" fmla="*/ 14287 h 130969"/>
                <a:gd name="connsiteX3" fmla="*/ 0 w 345281"/>
                <a:gd name="connsiteY3" fmla="*/ 50006 h 130969"/>
                <a:gd name="connsiteX4" fmla="*/ 111918 w 345281"/>
                <a:gd name="connsiteY4" fmla="*/ 47625 h 130969"/>
                <a:gd name="connsiteX5" fmla="*/ 235743 w 345281"/>
                <a:gd name="connsiteY5" fmla="*/ 104775 h 130969"/>
                <a:gd name="connsiteX6" fmla="*/ 235743 w 345281"/>
                <a:gd name="connsiteY6" fmla="*/ 130969 h 130969"/>
                <a:gd name="connsiteX7" fmla="*/ 345281 w 345281"/>
                <a:gd name="connsiteY7" fmla="*/ 119062 h 130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5281" h="130969">
                  <a:moveTo>
                    <a:pt x="345281" y="119062"/>
                  </a:moveTo>
                  <a:lnTo>
                    <a:pt x="173831" y="0"/>
                  </a:lnTo>
                  <a:lnTo>
                    <a:pt x="11906" y="14287"/>
                  </a:lnTo>
                  <a:lnTo>
                    <a:pt x="0" y="50006"/>
                  </a:lnTo>
                  <a:lnTo>
                    <a:pt x="111918" y="47625"/>
                  </a:lnTo>
                  <a:lnTo>
                    <a:pt x="235743" y="104775"/>
                  </a:lnTo>
                  <a:lnTo>
                    <a:pt x="235743" y="130969"/>
                  </a:lnTo>
                  <a:lnTo>
                    <a:pt x="345281" y="119062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3" name="フリーフォーム 1179">
              <a:extLst>
                <a:ext uri="{FF2B5EF4-FFF2-40B4-BE49-F238E27FC236}">
                  <a16:creationId xmlns:a16="http://schemas.microsoft.com/office/drawing/2014/main" id="{795697B1-7E9A-44CF-8C0E-A1B9B1B97563}"/>
                </a:ext>
              </a:extLst>
            </p:cNvPr>
            <p:cNvSpPr/>
            <p:nvPr/>
          </p:nvSpPr>
          <p:spPr bwMode="auto">
            <a:xfrm>
              <a:off x="9064614" y="4204028"/>
              <a:ext cx="90769" cy="52366"/>
            </a:xfrm>
            <a:custGeom>
              <a:avLst/>
              <a:gdLst>
                <a:gd name="connsiteX0" fmla="*/ 97631 w 123825"/>
                <a:gd name="connsiteY0" fmla="*/ 0 h 71437"/>
                <a:gd name="connsiteX1" fmla="*/ 123825 w 123825"/>
                <a:gd name="connsiteY1" fmla="*/ 38100 h 71437"/>
                <a:gd name="connsiteX2" fmla="*/ 97631 w 123825"/>
                <a:gd name="connsiteY2" fmla="*/ 71437 h 71437"/>
                <a:gd name="connsiteX3" fmla="*/ 0 w 123825"/>
                <a:gd name="connsiteY3" fmla="*/ 54768 h 71437"/>
                <a:gd name="connsiteX4" fmla="*/ 97631 w 123825"/>
                <a:gd name="connsiteY4" fmla="*/ 0 h 71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3825" h="71437">
                  <a:moveTo>
                    <a:pt x="97631" y="0"/>
                  </a:moveTo>
                  <a:lnTo>
                    <a:pt x="123825" y="38100"/>
                  </a:lnTo>
                  <a:lnTo>
                    <a:pt x="97631" y="71437"/>
                  </a:lnTo>
                  <a:lnTo>
                    <a:pt x="0" y="54768"/>
                  </a:lnTo>
                  <a:lnTo>
                    <a:pt x="97631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4" name="フリーフォーム 1180">
              <a:extLst>
                <a:ext uri="{FF2B5EF4-FFF2-40B4-BE49-F238E27FC236}">
                  <a16:creationId xmlns:a16="http://schemas.microsoft.com/office/drawing/2014/main" id="{F6CC77B3-0F06-479D-BA8D-581120E469DA}"/>
                </a:ext>
              </a:extLst>
            </p:cNvPr>
            <p:cNvSpPr/>
            <p:nvPr/>
          </p:nvSpPr>
          <p:spPr bwMode="auto">
            <a:xfrm>
              <a:off x="9134436" y="4197046"/>
              <a:ext cx="104734" cy="55858"/>
            </a:xfrm>
            <a:custGeom>
              <a:avLst/>
              <a:gdLst>
                <a:gd name="connsiteX0" fmla="*/ 0 w 142875"/>
                <a:gd name="connsiteY0" fmla="*/ 11906 h 76200"/>
                <a:gd name="connsiteX1" fmla="*/ 40481 w 142875"/>
                <a:gd name="connsiteY1" fmla="*/ 59531 h 76200"/>
                <a:gd name="connsiteX2" fmla="*/ 130968 w 142875"/>
                <a:gd name="connsiteY2" fmla="*/ 76200 h 76200"/>
                <a:gd name="connsiteX3" fmla="*/ 142875 w 142875"/>
                <a:gd name="connsiteY3" fmla="*/ 35718 h 76200"/>
                <a:gd name="connsiteX4" fmla="*/ 50006 w 142875"/>
                <a:gd name="connsiteY4" fmla="*/ 0 h 76200"/>
                <a:gd name="connsiteX5" fmla="*/ 0 w 142875"/>
                <a:gd name="connsiteY5" fmla="*/ 11906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2875" h="76200">
                  <a:moveTo>
                    <a:pt x="0" y="11906"/>
                  </a:moveTo>
                  <a:lnTo>
                    <a:pt x="40481" y="59531"/>
                  </a:lnTo>
                  <a:lnTo>
                    <a:pt x="130968" y="76200"/>
                  </a:lnTo>
                  <a:lnTo>
                    <a:pt x="142875" y="35718"/>
                  </a:lnTo>
                  <a:lnTo>
                    <a:pt x="50006" y="0"/>
                  </a:lnTo>
                  <a:lnTo>
                    <a:pt x="0" y="11906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5" name="フリーフォーム 1184">
              <a:extLst>
                <a:ext uri="{FF2B5EF4-FFF2-40B4-BE49-F238E27FC236}">
                  <a16:creationId xmlns:a16="http://schemas.microsoft.com/office/drawing/2014/main" id="{DB0B97EA-D325-4083-8283-9F7D36205E2C}"/>
                </a:ext>
              </a:extLst>
            </p:cNvPr>
            <p:cNvSpPr/>
            <p:nvPr/>
          </p:nvSpPr>
          <p:spPr bwMode="auto">
            <a:xfrm>
              <a:off x="9242660" y="4226138"/>
              <a:ext cx="53530" cy="30256"/>
            </a:xfrm>
            <a:custGeom>
              <a:avLst/>
              <a:gdLst>
                <a:gd name="connsiteX0" fmla="*/ 0 w 73819"/>
                <a:gd name="connsiteY0" fmla="*/ 40481 h 40481"/>
                <a:gd name="connsiteX1" fmla="*/ 26194 w 73819"/>
                <a:gd name="connsiteY1" fmla="*/ 0 h 40481"/>
                <a:gd name="connsiteX2" fmla="*/ 73819 w 73819"/>
                <a:gd name="connsiteY2" fmla="*/ 21431 h 40481"/>
                <a:gd name="connsiteX3" fmla="*/ 61913 w 73819"/>
                <a:gd name="connsiteY3" fmla="*/ 40481 h 40481"/>
                <a:gd name="connsiteX4" fmla="*/ 0 w 73819"/>
                <a:gd name="connsiteY4" fmla="*/ 40481 h 40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819" h="40481">
                  <a:moveTo>
                    <a:pt x="0" y="40481"/>
                  </a:moveTo>
                  <a:lnTo>
                    <a:pt x="26194" y="0"/>
                  </a:lnTo>
                  <a:lnTo>
                    <a:pt x="73819" y="21431"/>
                  </a:lnTo>
                  <a:lnTo>
                    <a:pt x="61913" y="40481"/>
                  </a:lnTo>
                  <a:lnTo>
                    <a:pt x="0" y="40481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6" name="フリーフォーム 1185">
              <a:extLst>
                <a:ext uri="{FF2B5EF4-FFF2-40B4-BE49-F238E27FC236}">
                  <a16:creationId xmlns:a16="http://schemas.microsoft.com/office/drawing/2014/main" id="{73D85726-AA35-492F-96B1-98EE45EB1661}"/>
                </a:ext>
              </a:extLst>
            </p:cNvPr>
            <p:cNvSpPr/>
            <p:nvPr/>
          </p:nvSpPr>
          <p:spPr bwMode="auto">
            <a:xfrm>
              <a:off x="8720157" y="4305270"/>
              <a:ext cx="132662" cy="91933"/>
            </a:xfrm>
            <a:custGeom>
              <a:avLst/>
              <a:gdLst>
                <a:gd name="connsiteX0" fmla="*/ 16669 w 180975"/>
                <a:gd name="connsiteY0" fmla="*/ 19050 h 126206"/>
                <a:gd name="connsiteX1" fmla="*/ 126207 w 180975"/>
                <a:gd name="connsiteY1" fmla="*/ 0 h 126206"/>
                <a:gd name="connsiteX2" fmla="*/ 180975 w 180975"/>
                <a:gd name="connsiteY2" fmla="*/ 35719 h 126206"/>
                <a:gd name="connsiteX3" fmla="*/ 47625 w 180975"/>
                <a:gd name="connsiteY3" fmla="*/ 126206 h 126206"/>
                <a:gd name="connsiteX4" fmla="*/ 28575 w 180975"/>
                <a:gd name="connsiteY4" fmla="*/ 88106 h 126206"/>
                <a:gd name="connsiteX5" fmla="*/ 0 w 180975"/>
                <a:gd name="connsiteY5" fmla="*/ 66675 h 126206"/>
                <a:gd name="connsiteX6" fmla="*/ 16669 w 180975"/>
                <a:gd name="connsiteY6" fmla="*/ 19050 h 126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0975" h="126206">
                  <a:moveTo>
                    <a:pt x="16669" y="19050"/>
                  </a:moveTo>
                  <a:lnTo>
                    <a:pt x="126207" y="0"/>
                  </a:lnTo>
                  <a:lnTo>
                    <a:pt x="180975" y="35719"/>
                  </a:lnTo>
                  <a:lnTo>
                    <a:pt x="47625" y="126206"/>
                  </a:lnTo>
                  <a:lnTo>
                    <a:pt x="28575" y="88106"/>
                  </a:lnTo>
                  <a:lnTo>
                    <a:pt x="0" y="66675"/>
                  </a:lnTo>
                  <a:lnTo>
                    <a:pt x="16669" y="1905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7" name="フリーフォーム 1186">
              <a:extLst>
                <a:ext uri="{FF2B5EF4-FFF2-40B4-BE49-F238E27FC236}">
                  <a16:creationId xmlns:a16="http://schemas.microsoft.com/office/drawing/2014/main" id="{CE908AE7-83CE-4A68-AA25-0887390AF9BB}"/>
                </a:ext>
              </a:extLst>
            </p:cNvPr>
            <p:cNvSpPr/>
            <p:nvPr/>
          </p:nvSpPr>
          <p:spPr bwMode="auto">
            <a:xfrm>
              <a:off x="8685246" y="4344836"/>
              <a:ext cx="79132" cy="59349"/>
            </a:xfrm>
            <a:custGeom>
              <a:avLst/>
              <a:gdLst>
                <a:gd name="connsiteX0" fmla="*/ 28575 w 107157"/>
                <a:gd name="connsiteY0" fmla="*/ 0 h 80962"/>
                <a:gd name="connsiteX1" fmla="*/ 107157 w 107157"/>
                <a:gd name="connsiteY1" fmla="*/ 73819 h 80962"/>
                <a:gd name="connsiteX2" fmla="*/ 69057 w 107157"/>
                <a:gd name="connsiteY2" fmla="*/ 80962 h 80962"/>
                <a:gd name="connsiteX3" fmla="*/ 0 w 107157"/>
                <a:gd name="connsiteY3" fmla="*/ 50006 h 80962"/>
                <a:gd name="connsiteX4" fmla="*/ 28575 w 107157"/>
                <a:gd name="connsiteY4" fmla="*/ 0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157" h="80962">
                  <a:moveTo>
                    <a:pt x="28575" y="0"/>
                  </a:moveTo>
                  <a:lnTo>
                    <a:pt x="107157" y="73819"/>
                  </a:lnTo>
                  <a:lnTo>
                    <a:pt x="69057" y="80962"/>
                  </a:lnTo>
                  <a:lnTo>
                    <a:pt x="0" y="50006"/>
                  </a:lnTo>
                  <a:lnTo>
                    <a:pt x="28575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8" name="フリーフォーム 1187">
              <a:extLst>
                <a:ext uri="{FF2B5EF4-FFF2-40B4-BE49-F238E27FC236}">
                  <a16:creationId xmlns:a16="http://schemas.microsoft.com/office/drawing/2014/main" id="{95C93AF5-8A2F-4E83-8829-330658AA93B7}"/>
                </a:ext>
              </a:extLst>
            </p:cNvPr>
            <p:cNvSpPr/>
            <p:nvPr/>
          </p:nvSpPr>
          <p:spPr bwMode="auto">
            <a:xfrm>
              <a:off x="8750413" y="4330872"/>
              <a:ext cx="101242" cy="122189"/>
            </a:xfrm>
            <a:custGeom>
              <a:avLst/>
              <a:gdLst>
                <a:gd name="connsiteX0" fmla="*/ 138112 w 138112"/>
                <a:gd name="connsiteY0" fmla="*/ 0 h 166687"/>
                <a:gd name="connsiteX1" fmla="*/ 0 w 138112"/>
                <a:gd name="connsiteY1" fmla="*/ 102394 h 166687"/>
                <a:gd name="connsiteX2" fmla="*/ 69056 w 138112"/>
                <a:gd name="connsiteY2" fmla="*/ 166687 h 166687"/>
                <a:gd name="connsiteX3" fmla="*/ 133350 w 138112"/>
                <a:gd name="connsiteY3" fmla="*/ 159544 h 166687"/>
                <a:gd name="connsiteX4" fmla="*/ 138112 w 138112"/>
                <a:gd name="connsiteY4" fmla="*/ 0 h 166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166687">
                  <a:moveTo>
                    <a:pt x="138112" y="0"/>
                  </a:moveTo>
                  <a:lnTo>
                    <a:pt x="0" y="102394"/>
                  </a:lnTo>
                  <a:lnTo>
                    <a:pt x="69056" y="166687"/>
                  </a:lnTo>
                  <a:lnTo>
                    <a:pt x="133350" y="159544"/>
                  </a:lnTo>
                  <a:lnTo>
                    <a:pt x="138112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49" name="フリーフォーム 1188">
              <a:extLst>
                <a:ext uri="{FF2B5EF4-FFF2-40B4-BE49-F238E27FC236}">
                  <a16:creationId xmlns:a16="http://schemas.microsoft.com/office/drawing/2014/main" id="{0469A245-0D7E-4099-A600-44E055FBF618}"/>
                </a:ext>
              </a:extLst>
            </p:cNvPr>
            <p:cNvSpPr/>
            <p:nvPr/>
          </p:nvSpPr>
          <p:spPr bwMode="auto">
            <a:xfrm>
              <a:off x="8782997" y="4449570"/>
              <a:ext cx="93097" cy="73314"/>
            </a:xfrm>
            <a:custGeom>
              <a:avLst/>
              <a:gdLst>
                <a:gd name="connsiteX0" fmla="*/ 88107 w 126207"/>
                <a:gd name="connsiteY0" fmla="*/ 0 h 100012"/>
                <a:gd name="connsiteX1" fmla="*/ 26194 w 126207"/>
                <a:gd name="connsiteY1" fmla="*/ 7144 h 100012"/>
                <a:gd name="connsiteX2" fmla="*/ 0 w 126207"/>
                <a:gd name="connsiteY2" fmla="*/ 40481 h 100012"/>
                <a:gd name="connsiteX3" fmla="*/ 116682 w 126207"/>
                <a:gd name="connsiteY3" fmla="*/ 100012 h 100012"/>
                <a:gd name="connsiteX4" fmla="*/ 126207 w 126207"/>
                <a:gd name="connsiteY4" fmla="*/ 50006 h 100012"/>
                <a:gd name="connsiteX5" fmla="*/ 88107 w 126207"/>
                <a:gd name="connsiteY5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6207" h="100012">
                  <a:moveTo>
                    <a:pt x="88107" y="0"/>
                  </a:moveTo>
                  <a:lnTo>
                    <a:pt x="26194" y="7144"/>
                  </a:lnTo>
                  <a:lnTo>
                    <a:pt x="0" y="40481"/>
                  </a:lnTo>
                  <a:lnTo>
                    <a:pt x="116682" y="100012"/>
                  </a:lnTo>
                  <a:lnTo>
                    <a:pt x="126207" y="50006"/>
                  </a:lnTo>
                  <a:lnTo>
                    <a:pt x="88107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50" name="フリーフォーム 1189">
              <a:extLst>
                <a:ext uri="{FF2B5EF4-FFF2-40B4-BE49-F238E27FC236}">
                  <a16:creationId xmlns:a16="http://schemas.microsoft.com/office/drawing/2014/main" id="{346407A8-26C8-4570-B6D0-DA834EE27BDE}"/>
                </a:ext>
              </a:extLst>
            </p:cNvPr>
            <p:cNvSpPr/>
            <p:nvPr/>
          </p:nvSpPr>
          <p:spPr bwMode="auto">
            <a:xfrm>
              <a:off x="8872602" y="4480990"/>
              <a:ext cx="151282" cy="76805"/>
            </a:xfrm>
            <a:custGeom>
              <a:avLst/>
              <a:gdLst>
                <a:gd name="connsiteX0" fmla="*/ 0 w 207169"/>
                <a:gd name="connsiteY0" fmla="*/ 9525 h 104775"/>
                <a:gd name="connsiteX1" fmla="*/ 45244 w 207169"/>
                <a:gd name="connsiteY1" fmla="*/ 40482 h 104775"/>
                <a:gd name="connsiteX2" fmla="*/ 97631 w 207169"/>
                <a:gd name="connsiteY2" fmla="*/ 0 h 104775"/>
                <a:gd name="connsiteX3" fmla="*/ 147638 w 207169"/>
                <a:gd name="connsiteY3" fmla="*/ 4763 h 104775"/>
                <a:gd name="connsiteX4" fmla="*/ 207169 w 207169"/>
                <a:gd name="connsiteY4" fmla="*/ 59532 h 104775"/>
                <a:gd name="connsiteX5" fmla="*/ 159544 w 207169"/>
                <a:gd name="connsiteY5" fmla="*/ 104775 h 104775"/>
                <a:gd name="connsiteX6" fmla="*/ 138113 w 207169"/>
                <a:gd name="connsiteY6" fmla="*/ 47625 h 104775"/>
                <a:gd name="connsiteX7" fmla="*/ 104775 w 207169"/>
                <a:gd name="connsiteY7" fmla="*/ 40482 h 104775"/>
                <a:gd name="connsiteX8" fmla="*/ 80963 w 207169"/>
                <a:gd name="connsiteY8" fmla="*/ 54769 h 104775"/>
                <a:gd name="connsiteX9" fmla="*/ 97631 w 207169"/>
                <a:gd name="connsiteY9" fmla="*/ 88107 h 104775"/>
                <a:gd name="connsiteX10" fmla="*/ 73819 w 207169"/>
                <a:gd name="connsiteY10" fmla="*/ 102394 h 104775"/>
                <a:gd name="connsiteX11" fmla="*/ 2381 w 207169"/>
                <a:gd name="connsiteY11" fmla="*/ 61913 h 104775"/>
                <a:gd name="connsiteX12" fmla="*/ 0 w 207169"/>
                <a:gd name="connsiteY12" fmla="*/ 952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7169" h="104775">
                  <a:moveTo>
                    <a:pt x="0" y="9525"/>
                  </a:moveTo>
                  <a:lnTo>
                    <a:pt x="45244" y="40482"/>
                  </a:lnTo>
                  <a:lnTo>
                    <a:pt x="97631" y="0"/>
                  </a:lnTo>
                  <a:lnTo>
                    <a:pt x="147638" y="4763"/>
                  </a:lnTo>
                  <a:lnTo>
                    <a:pt x="207169" y="59532"/>
                  </a:lnTo>
                  <a:lnTo>
                    <a:pt x="159544" y="104775"/>
                  </a:lnTo>
                  <a:lnTo>
                    <a:pt x="138113" y="47625"/>
                  </a:lnTo>
                  <a:lnTo>
                    <a:pt x="104775" y="40482"/>
                  </a:lnTo>
                  <a:lnTo>
                    <a:pt x="80963" y="54769"/>
                  </a:lnTo>
                  <a:lnTo>
                    <a:pt x="97631" y="88107"/>
                  </a:lnTo>
                  <a:lnTo>
                    <a:pt x="73819" y="102394"/>
                  </a:lnTo>
                  <a:lnTo>
                    <a:pt x="2381" y="61913"/>
                  </a:lnTo>
                  <a:lnTo>
                    <a:pt x="0" y="9525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51" name="フリーフォーム 1190">
              <a:extLst>
                <a:ext uri="{FF2B5EF4-FFF2-40B4-BE49-F238E27FC236}">
                  <a16:creationId xmlns:a16="http://schemas.microsoft.com/office/drawing/2014/main" id="{9D8C4E1F-62A4-40DD-8920-7D1683B23B40}"/>
                </a:ext>
              </a:extLst>
            </p:cNvPr>
            <p:cNvSpPr/>
            <p:nvPr/>
          </p:nvSpPr>
          <p:spPr bwMode="auto">
            <a:xfrm>
              <a:off x="8956389" y="4420478"/>
              <a:ext cx="294418" cy="401478"/>
            </a:xfrm>
            <a:custGeom>
              <a:avLst/>
              <a:gdLst>
                <a:gd name="connsiteX0" fmla="*/ 59531 w 402431"/>
                <a:gd name="connsiteY0" fmla="*/ 185737 h 547687"/>
                <a:gd name="connsiteX1" fmla="*/ 90488 w 402431"/>
                <a:gd name="connsiteY1" fmla="*/ 142875 h 547687"/>
                <a:gd name="connsiteX2" fmla="*/ 80963 w 402431"/>
                <a:gd name="connsiteY2" fmla="*/ 128587 h 547687"/>
                <a:gd name="connsiteX3" fmla="*/ 121444 w 402431"/>
                <a:gd name="connsiteY3" fmla="*/ 33337 h 547687"/>
                <a:gd name="connsiteX4" fmla="*/ 245269 w 402431"/>
                <a:gd name="connsiteY4" fmla="*/ 0 h 547687"/>
                <a:gd name="connsiteX5" fmla="*/ 202406 w 402431"/>
                <a:gd name="connsiteY5" fmla="*/ 97631 h 547687"/>
                <a:gd name="connsiteX6" fmla="*/ 230981 w 402431"/>
                <a:gd name="connsiteY6" fmla="*/ 171450 h 547687"/>
                <a:gd name="connsiteX7" fmla="*/ 400050 w 402431"/>
                <a:gd name="connsiteY7" fmla="*/ 221456 h 547687"/>
                <a:gd name="connsiteX8" fmla="*/ 397669 w 402431"/>
                <a:gd name="connsiteY8" fmla="*/ 345281 h 547687"/>
                <a:gd name="connsiteX9" fmla="*/ 402431 w 402431"/>
                <a:gd name="connsiteY9" fmla="*/ 385762 h 547687"/>
                <a:gd name="connsiteX10" fmla="*/ 330994 w 402431"/>
                <a:gd name="connsiteY10" fmla="*/ 371475 h 547687"/>
                <a:gd name="connsiteX11" fmla="*/ 309563 w 402431"/>
                <a:gd name="connsiteY11" fmla="*/ 428625 h 547687"/>
                <a:gd name="connsiteX12" fmla="*/ 333375 w 402431"/>
                <a:gd name="connsiteY12" fmla="*/ 497681 h 547687"/>
                <a:gd name="connsiteX13" fmla="*/ 280988 w 402431"/>
                <a:gd name="connsiteY13" fmla="*/ 547687 h 547687"/>
                <a:gd name="connsiteX14" fmla="*/ 202406 w 402431"/>
                <a:gd name="connsiteY14" fmla="*/ 526256 h 547687"/>
                <a:gd name="connsiteX15" fmla="*/ 135731 w 402431"/>
                <a:gd name="connsiteY15" fmla="*/ 438150 h 547687"/>
                <a:gd name="connsiteX16" fmla="*/ 42863 w 402431"/>
                <a:gd name="connsiteY16" fmla="*/ 426243 h 547687"/>
                <a:gd name="connsiteX17" fmla="*/ 0 w 402431"/>
                <a:gd name="connsiteY17" fmla="*/ 376237 h 547687"/>
                <a:gd name="connsiteX18" fmla="*/ 80963 w 402431"/>
                <a:gd name="connsiteY18" fmla="*/ 295275 h 547687"/>
                <a:gd name="connsiteX19" fmla="*/ 59531 w 402431"/>
                <a:gd name="connsiteY19" fmla="*/ 185737 h 547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02431" h="547687">
                  <a:moveTo>
                    <a:pt x="59531" y="185737"/>
                  </a:moveTo>
                  <a:lnTo>
                    <a:pt x="90488" y="142875"/>
                  </a:lnTo>
                  <a:lnTo>
                    <a:pt x="80963" y="128587"/>
                  </a:lnTo>
                  <a:lnTo>
                    <a:pt x="121444" y="33337"/>
                  </a:lnTo>
                  <a:lnTo>
                    <a:pt x="245269" y="0"/>
                  </a:lnTo>
                  <a:lnTo>
                    <a:pt x="202406" y="97631"/>
                  </a:lnTo>
                  <a:lnTo>
                    <a:pt x="230981" y="171450"/>
                  </a:lnTo>
                  <a:lnTo>
                    <a:pt x="400050" y="221456"/>
                  </a:lnTo>
                  <a:cubicBezTo>
                    <a:pt x="399256" y="262731"/>
                    <a:pt x="398463" y="304006"/>
                    <a:pt x="397669" y="345281"/>
                  </a:cubicBezTo>
                  <a:lnTo>
                    <a:pt x="402431" y="385762"/>
                  </a:lnTo>
                  <a:lnTo>
                    <a:pt x="330994" y="371475"/>
                  </a:lnTo>
                  <a:lnTo>
                    <a:pt x="309563" y="428625"/>
                  </a:lnTo>
                  <a:lnTo>
                    <a:pt x="333375" y="497681"/>
                  </a:lnTo>
                  <a:lnTo>
                    <a:pt x="280988" y="547687"/>
                  </a:lnTo>
                  <a:lnTo>
                    <a:pt x="202406" y="526256"/>
                  </a:lnTo>
                  <a:lnTo>
                    <a:pt x="135731" y="438150"/>
                  </a:lnTo>
                  <a:lnTo>
                    <a:pt x="42863" y="426243"/>
                  </a:lnTo>
                  <a:lnTo>
                    <a:pt x="0" y="376237"/>
                  </a:lnTo>
                  <a:lnTo>
                    <a:pt x="80963" y="295275"/>
                  </a:lnTo>
                  <a:lnTo>
                    <a:pt x="59531" y="185737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52" name="フリーフォーム 1191">
              <a:extLst>
                <a:ext uri="{FF2B5EF4-FFF2-40B4-BE49-F238E27FC236}">
                  <a16:creationId xmlns:a16="http://schemas.microsoft.com/office/drawing/2014/main" id="{176A3115-CFE6-4CF0-9114-6AA1031302D6}"/>
                </a:ext>
              </a:extLst>
            </p:cNvPr>
            <p:cNvSpPr/>
            <p:nvPr/>
          </p:nvSpPr>
          <p:spPr bwMode="auto">
            <a:xfrm>
              <a:off x="8905186" y="4697440"/>
              <a:ext cx="157100" cy="187356"/>
            </a:xfrm>
            <a:custGeom>
              <a:avLst/>
              <a:gdLst>
                <a:gd name="connsiteX0" fmla="*/ 69056 w 214312"/>
                <a:gd name="connsiteY0" fmla="*/ 0 h 254794"/>
                <a:gd name="connsiteX1" fmla="*/ 40481 w 214312"/>
                <a:gd name="connsiteY1" fmla="*/ 45244 h 254794"/>
                <a:gd name="connsiteX2" fmla="*/ 0 w 214312"/>
                <a:gd name="connsiteY2" fmla="*/ 138113 h 254794"/>
                <a:gd name="connsiteX3" fmla="*/ 33337 w 214312"/>
                <a:gd name="connsiteY3" fmla="*/ 173832 h 254794"/>
                <a:gd name="connsiteX4" fmla="*/ 28575 w 214312"/>
                <a:gd name="connsiteY4" fmla="*/ 230982 h 254794"/>
                <a:gd name="connsiteX5" fmla="*/ 76200 w 214312"/>
                <a:gd name="connsiteY5" fmla="*/ 254794 h 254794"/>
                <a:gd name="connsiteX6" fmla="*/ 114300 w 214312"/>
                <a:gd name="connsiteY6" fmla="*/ 178594 h 254794"/>
                <a:gd name="connsiteX7" fmla="*/ 200025 w 214312"/>
                <a:gd name="connsiteY7" fmla="*/ 128588 h 254794"/>
                <a:gd name="connsiteX8" fmla="*/ 214312 w 214312"/>
                <a:gd name="connsiteY8" fmla="*/ 54769 h 254794"/>
                <a:gd name="connsiteX9" fmla="*/ 126206 w 214312"/>
                <a:gd name="connsiteY9" fmla="*/ 59532 h 254794"/>
                <a:gd name="connsiteX10" fmla="*/ 69056 w 214312"/>
                <a:gd name="connsiteY10" fmla="*/ 0 h 254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12" h="254794">
                  <a:moveTo>
                    <a:pt x="69056" y="0"/>
                  </a:moveTo>
                  <a:lnTo>
                    <a:pt x="40481" y="45244"/>
                  </a:lnTo>
                  <a:lnTo>
                    <a:pt x="0" y="138113"/>
                  </a:lnTo>
                  <a:lnTo>
                    <a:pt x="33337" y="173832"/>
                  </a:lnTo>
                  <a:lnTo>
                    <a:pt x="28575" y="230982"/>
                  </a:lnTo>
                  <a:lnTo>
                    <a:pt x="76200" y="254794"/>
                  </a:lnTo>
                  <a:lnTo>
                    <a:pt x="114300" y="178594"/>
                  </a:lnTo>
                  <a:lnTo>
                    <a:pt x="200025" y="128588"/>
                  </a:lnTo>
                  <a:lnTo>
                    <a:pt x="214312" y="54769"/>
                  </a:lnTo>
                  <a:lnTo>
                    <a:pt x="126206" y="59532"/>
                  </a:lnTo>
                  <a:lnTo>
                    <a:pt x="69056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53" name="フリーフォーム 1192">
              <a:extLst>
                <a:ext uri="{FF2B5EF4-FFF2-40B4-BE49-F238E27FC236}">
                  <a16:creationId xmlns:a16="http://schemas.microsoft.com/office/drawing/2014/main" id="{BC0C5A68-E744-49FD-9A2E-AC21F30EBE1E}"/>
                </a:ext>
              </a:extLst>
            </p:cNvPr>
            <p:cNvSpPr/>
            <p:nvPr/>
          </p:nvSpPr>
          <p:spPr bwMode="auto">
            <a:xfrm>
              <a:off x="8905186" y="4756788"/>
              <a:ext cx="314201" cy="484102"/>
            </a:xfrm>
            <a:custGeom>
              <a:avLst/>
              <a:gdLst>
                <a:gd name="connsiteX0" fmla="*/ 38100 w 428625"/>
                <a:gd name="connsiteY0" fmla="*/ 140494 h 659606"/>
                <a:gd name="connsiteX1" fmla="*/ 0 w 428625"/>
                <a:gd name="connsiteY1" fmla="*/ 190500 h 659606"/>
                <a:gd name="connsiteX2" fmla="*/ 4762 w 428625"/>
                <a:gd name="connsiteY2" fmla="*/ 228600 h 659606"/>
                <a:gd name="connsiteX3" fmla="*/ 47625 w 428625"/>
                <a:gd name="connsiteY3" fmla="*/ 230981 h 659606"/>
                <a:gd name="connsiteX4" fmla="*/ 111919 w 428625"/>
                <a:gd name="connsiteY4" fmla="*/ 402431 h 659606"/>
                <a:gd name="connsiteX5" fmla="*/ 180975 w 428625"/>
                <a:gd name="connsiteY5" fmla="*/ 554831 h 659606"/>
                <a:gd name="connsiteX6" fmla="*/ 352425 w 428625"/>
                <a:gd name="connsiteY6" fmla="*/ 659606 h 659606"/>
                <a:gd name="connsiteX7" fmla="*/ 381000 w 428625"/>
                <a:gd name="connsiteY7" fmla="*/ 635794 h 659606"/>
                <a:gd name="connsiteX8" fmla="*/ 428625 w 428625"/>
                <a:gd name="connsiteY8" fmla="*/ 464344 h 659606"/>
                <a:gd name="connsiteX9" fmla="*/ 400050 w 428625"/>
                <a:gd name="connsiteY9" fmla="*/ 385762 h 659606"/>
                <a:gd name="connsiteX10" fmla="*/ 345281 w 428625"/>
                <a:gd name="connsiteY10" fmla="*/ 328612 h 659606"/>
                <a:gd name="connsiteX11" fmla="*/ 297656 w 428625"/>
                <a:gd name="connsiteY11" fmla="*/ 338137 h 659606"/>
                <a:gd name="connsiteX12" fmla="*/ 254794 w 428625"/>
                <a:gd name="connsiteY12" fmla="*/ 266700 h 659606"/>
                <a:gd name="connsiteX13" fmla="*/ 290512 w 428625"/>
                <a:gd name="connsiteY13" fmla="*/ 157162 h 659606"/>
                <a:gd name="connsiteX14" fmla="*/ 364331 w 428625"/>
                <a:gd name="connsiteY14" fmla="*/ 133350 h 659606"/>
                <a:gd name="connsiteX15" fmla="*/ 354806 w 428625"/>
                <a:gd name="connsiteY15" fmla="*/ 83344 h 659606"/>
                <a:gd name="connsiteX16" fmla="*/ 273844 w 428625"/>
                <a:gd name="connsiteY16" fmla="*/ 73819 h 659606"/>
                <a:gd name="connsiteX17" fmla="*/ 216694 w 428625"/>
                <a:gd name="connsiteY17" fmla="*/ 0 h 659606"/>
                <a:gd name="connsiteX18" fmla="*/ 195262 w 428625"/>
                <a:gd name="connsiteY18" fmla="*/ 42862 h 659606"/>
                <a:gd name="connsiteX19" fmla="*/ 114300 w 428625"/>
                <a:gd name="connsiteY19" fmla="*/ 97631 h 659606"/>
                <a:gd name="connsiteX20" fmla="*/ 80962 w 428625"/>
                <a:gd name="connsiteY20" fmla="*/ 173831 h 659606"/>
                <a:gd name="connsiteX21" fmla="*/ 38100 w 428625"/>
                <a:gd name="connsiteY21" fmla="*/ 140494 h 659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28625" h="659606">
                  <a:moveTo>
                    <a:pt x="38100" y="140494"/>
                  </a:moveTo>
                  <a:lnTo>
                    <a:pt x="0" y="190500"/>
                  </a:lnTo>
                  <a:lnTo>
                    <a:pt x="4762" y="228600"/>
                  </a:lnTo>
                  <a:lnTo>
                    <a:pt x="47625" y="230981"/>
                  </a:lnTo>
                  <a:lnTo>
                    <a:pt x="111919" y="402431"/>
                  </a:lnTo>
                  <a:lnTo>
                    <a:pt x="180975" y="554831"/>
                  </a:lnTo>
                  <a:lnTo>
                    <a:pt x="352425" y="659606"/>
                  </a:lnTo>
                  <a:lnTo>
                    <a:pt x="381000" y="635794"/>
                  </a:lnTo>
                  <a:lnTo>
                    <a:pt x="428625" y="464344"/>
                  </a:lnTo>
                  <a:lnTo>
                    <a:pt x="400050" y="385762"/>
                  </a:lnTo>
                  <a:lnTo>
                    <a:pt x="345281" y="328612"/>
                  </a:lnTo>
                  <a:lnTo>
                    <a:pt x="297656" y="338137"/>
                  </a:lnTo>
                  <a:lnTo>
                    <a:pt x="254794" y="266700"/>
                  </a:lnTo>
                  <a:lnTo>
                    <a:pt x="290512" y="157162"/>
                  </a:lnTo>
                  <a:lnTo>
                    <a:pt x="364331" y="133350"/>
                  </a:lnTo>
                  <a:lnTo>
                    <a:pt x="354806" y="83344"/>
                  </a:lnTo>
                  <a:lnTo>
                    <a:pt x="273844" y="73819"/>
                  </a:lnTo>
                  <a:lnTo>
                    <a:pt x="216694" y="0"/>
                  </a:lnTo>
                  <a:lnTo>
                    <a:pt x="195262" y="42862"/>
                  </a:lnTo>
                  <a:lnTo>
                    <a:pt x="114300" y="97631"/>
                  </a:lnTo>
                  <a:lnTo>
                    <a:pt x="80962" y="173831"/>
                  </a:lnTo>
                  <a:lnTo>
                    <a:pt x="38100" y="140494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54" name="フリーフォーム 1193">
              <a:extLst>
                <a:ext uri="{FF2B5EF4-FFF2-40B4-BE49-F238E27FC236}">
                  <a16:creationId xmlns:a16="http://schemas.microsoft.com/office/drawing/2014/main" id="{375BA536-16F2-462D-824F-94C9E6F7D610}"/>
                </a:ext>
              </a:extLst>
            </p:cNvPr>
            <p:cNvSpPr/>
            <p:nvPr/>
          </p:nvSpPr>
          <p:spPr bwMode="auto">
            <a:xfrm>
              <a:off x="9106507" y="4421641"/>
              <a:ext cx="317691" cy="306055"/>
            </a:xfrm>
            <a:custGeom>
              <a:avLst/>
              <a:gdLst>
                <a:gd name="connsiteX0" fmla="*/ 45243 w 433387"/>
                <a:gd name="connsiteY0" fmla="*/ 0 h 416719"/>
                <a:gd name="connsiteX1" fmla="*/ 166687 w 433387"/>
                <a:gd name="connsiteY1" fmla="*/ 26194 h 416719"/>
                <a:gd name="connsiteX2" fmla="*/ 183356 w 433387"/>
                <a:gd name="connsiteY2" fmla="*/ 71437 h 416719"/>
                <a:gd name="connsiteX3" fmla="*/ 321468 w 433387"/>
                <a:gd name="connsiteY3" fmla="*/ 64294 h 416719"/>
                <a:gd name="connsiteX4" fmla="*/ 378618 w 433387"/>
                <a:gd name="connsiteY4" fmla="*/ 78581 h 416719"/>
                <a:gd name="connsiteX5" fmla="*/ 433387 w 433387"/>
                <a:gd name="connsiteY5" fmla="*/ 145256 h 416719"/>
                <a:gd name="connsiteX6" fmla="*/ 392906 w 433387"/>
                <a:gd name="connsiteY6" fmla="*/ 190500 h 416719"/>
                <a:gd name="connsiteX7" fmla="*/ 421481 w 433387"/>
                <a:gd name="connsiteY7" fmla="*/ 254794 h 416719"/>
                <a:gd name="connsiteX8" fmla="*/ 333375 w 433387"/>
                <a:gd name="connsiteY8" fmla="*/ 309562 h 416719"/>
                <a:gd name="connsiteX9" fmla="*/ 292893 w 433387"/>
                <a:gd name="connsiteY9" fmla="*/ 280987 h 416719"/>
                <a:gd name="connsiteX10" fmla="*/ 314325 w 433387"/>
                <a:gd name="connsiteY10" fmla="*/ 369094 h 416719"/>
                <a:gd name="connsiteX11" fmla="*/ 254793 w 433387"/>
                <a:gd name="connsiteY11" fmla="*/ 416719 h 416719"/>
                <a:gd name="connsiteX12" fmla="*/ 190500 w 433387"/>
                <a:gd name="connsiteY12" fmla="*/ 381000 h 416719"/>
                <a:gd name="connsiteX13" fmla="*/ 195262 w 433387"/>
                <a:gd name="connsiteY13" fmla="*/ 221456 h 416719"/>
                <a:gd name="connsiteX14" fmla="*/ 23812 w 433387"/>
                <a:gd name="connsiteY14" fmla="*/ 169069 h 416719"/>
                <a:gd name="connsiteX15" fmla="*/ 0 w 433387"/>
                <a:gd name="connsiteY15" fmla="*/ 104775 h 416719"/>
                <a:gd name="connsiteX16" fmla="*/ 45243 w 433387"/>
                <a:gd name="connsiteY16" fmla="*/ 0 h 416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3387" h="416719">
                  <a:moveTo>
                    <a:pt x="45243" y="0"/>
                  </a:moveTo>
                  <a:lnTo>
                    <a:pt x="166687" y="26194"/>
                  </a:lnTo>
                  <a:lnTo>
                    <a:pt x="183356" y="71437"/>
                  </a:lnTo>
                  <a:lnTo>
                    <a:pt x="321468" y="64294"/>
                  </a:lnTo>
                  <a:lnTo>
                    <a:pt x="378618" y="78581"/>
                  </a:lnTo>
                  <a:lnTo>
                    <a:pt x="433387" y="145256"/>
                  </a:lnTo>
                  <a:lnTo>
                    <a:pt x="392906" y="190500"/>
                  </a:lnTo>
                  <a:lnTo>
                    <a:pt x="421481" y="254794"/>
                  </a:lnTo>
                  <a:lnTo>
                    <a:pt x="333375" y="309562"/>
                  </a:lnTo>
                  <a:lnTo>
                    <a:pt x="292893" y="280987"/>
                  </a:lnTo>
                  <a:lnTo>
                    <a:pt x="314325" y="369094"/>
                  </a:lnTo>
                  <a:lnTo>
                    <a:pt x="254793" y="416719"/>
                  </a:lnTo>
                  <a:lnTo>
                    <a:pt x="190500" y="381000"/>
                  </a:lnTo>
                  <a:lnTo>
                    <a:pt x="195262" y="221456"/>
                  </a:lnTo>
                  <a:lnTo>
                    <a:pt x="23812" y="169069"/>
                  </a:lnTo>
                  <a:lnTo>
                    <a:pt x="0" y="104775"/>
                  </a:lnTo>
                  <a:lnTo>
                    <a:pt x="45243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55" name="フリーフォーム 1194">
              <a:extLst>
                <a:ext uri="{FF2B5EF4-FFF2-40B4-BE49-F238E27FC236}">
                  <a16:creationId xmlns:a16="http://schemas.microsoft.com/office/drawing/2014/main" id="{0500349A-4944-408F-9646-0A04CDC579ED}"/>
                </a:ext>
              </a:extLst>
            </p:cNvPr>
            <p:cNvSpPr/>
            <p:nvPr/>
          </p:nvSpPr>
          <p:spPr bwMode="auto">
            <a:xfrm>
              <a:off x="9399761" y="4526374"/>
              <a:ext cx="115207" cy="176883"/>
            </a:xfrm>
            <a:custGeom>
              <a:avLst/>
              <a:gdLst>
                <a:gd name="connsiteX0" fmla="*/ 40481 w 157162"/>
                <a:gd name="connsiteY0" fmla="*/ 0 h 240506"/>
                <a:gd name="connsiteX1" fmla="*/ 0 w 157162"/>
                <a:gd name="connsiteY1" fmla="*/ 42862 h 240506"/>
                <a:gd name="connsiteX2" fmla="*/ 28575 w 157162"/>
                <a:gd name="connsiteY2" fmla="*/ 119062 h 240506"/>
                <a:gd name="connsiteX3" fmla="*/ 57150 w 157162"/>
                <a:gd name="connsiteY3" fmla="*/ 138112 h 240506"/>
                <a:gd name="connsiteX4" fmla="*/ 42862 w 157162"/>
                <a:gd name="connsiteY4" fmla="*/ 180975 h 240506"/>
                <a:gd name="connsiteX5" fmla="*/ 71437 w 157162"/>
                <a:gd name="connsiteY5" fmla="*/ 240506 h 240506"/>
                <a:gd name="connsiteX6" fmla="*/ 157162 w 157162"/>
                <a:gd name="connsiteY6" fmla="*/ 233362 h 240506"/>
                <a:gd name="connsiteX7" fmla="*/ 111918 w 157162"/>
                <a:gd name="connsiteY7" fmla="*/ 138112 h 240506"/>
                <a:gd name="connsiteX8" fmla="*/ 145256 w 157162"/>
                <a:gd name="connsiteY8" fmla="*/ 80962 h 240506"/>
                <a:gd name="connsiteX9" fmla="*/ 40481 w 157162"/>
                <a:gd name="connsiteY9" fmla="*/ 0 h 240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7162" h="240506">
                  <a:moveTo>
                    <a:pt x="40481" y="0"/>
                  </a:moveTo>
                  <a:lnTo>
                    <a:pt x="0" y="42862"/>
                  </a:lnTo>
                  <a:lnTo>
                    <a:pt x="28575" y="119062"/>
                  </a:lnTo>
                  <a:lnTo>
                    <a:pt x="57150" y="138112"/>
                  </a:lnTo>
                  <a:lnTo>
                    <a:pt x="42862" y="180975"/>
                  </a:lnTo>
                  <a:lnTo>
                    <a:pt x="71437" y="240506"/>
                  </a:lnTo>
                  <a:lnTo>
                    <a:pt x="157162" y="233362"/>
                  </a:lnTo>
                  <a:lnTo>
                    <a:pt x="111918" y="138112"/>
                  </a:lnTo>
                  <a:lnTo>
                    <a:pt x="145256" y="80962"/>
                  </a:lnTo>
                  <a:lnTo>
                    <a:pt x="40481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56" name="フリーフォーム 1195">
              <a:extLst>
                <a:ext uri="{FF2B5EF4-FFF2-40B4-BE49-F238E27FC236}">
                  <a16:creationId xmlns:a16="http://schemas.microsoft.com/office/drawing/2014/main" id="{1549F71C-13E9-4116-84A9-806B03BA70E1}"/>
                </a:ext>
              </a:extLst>
            </p:cNvPr>
            <p:cNvSpPr/>
            <p:nvPr/>
          </p:nvSpPr>
          <p:spPr bwMode="auto">
            <a:xfrm>
              <a:off x="9481220" y="4582232"/>
              <a:ext cx="103569" cy="122189"/>
            </a:xfrm>
            <a:custGeom>
              <a:avLst/>
              <a:gdLst>
                <a:gd name="connsiteX0" fmla="*/ 42863 w 140494"/>
                <a:gd name="connsiteY0" fmla="*/ 166687 h 166687"/>
                <a:gd name="connsiteX1" fmla="*/ 0 w 140494"/>
                <a:gd name="connsiteY1" fmla="*/ 57150 h 166687"/>
                <a:gd name="connsiteX2" fmla="*/ 42863 w 140494"/>
                <a:gd name="connsiteY2" fmla="*/ 0 h 166687"/>
                <a:gd name="connsiteX3" fmla="*/ 119063 w 140494"/>
                <a:gd name="connsiteY3" fmla="*/ 0 h 166687"/>
                <a:gd name="connsiteX4" fmla="*/ 140494 w 140494"/>
                <a:gd name="connsiteY4" fmla="*/ 19050 h 166687"/>
                <a:gd name="connsiteX5" fmla="*/ 123825 w 140494"/>
                <a:gd name="connsiteY5" fmla="*/ 45244 h 166687"/>
                <a:gd name="connsiteX6" fmla="*/ 138113 w 140494"/>
                <a:gd name="connsiteY6" fmla="*/ 126206 h 166687"/>
                <a:gd name="connsiteX7" fmla="*/ 76200 w 140494"/>
                <a:gd name="connsiteY7" fmla="*/ 126206 h 166687"/>
                <a:gd name="connsiteX8" fmla="*/ 42863 w 140494"/>
                <a:gd name="connsiteY8" fmla="*/ 166687 h 166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0494" h="166687">
                  <a:moveTo>
                    <a:pt x="42863" y="166687"/>
                  </a:moveTo>
                  <a:lnTo>
                    <a:pt x="0" y="57150"/>
                  </a:lnTo>
                  <a:lnTo>
                    <a:pt x="42863" y="0"/>
                  </a:lnTo>
                  <a:lnTo>
                    <a:pt x="119063" y="0"/>
                  </a:lnTo>
                  <a:lnTo>
                    <a:pt x="140494" y="19050"/>
                  </a:lnTo>
                  <a:lnTo>
                    <a:pt x="123825" y="45244"/>
                  </a:lnTo>
                  <a:lnTo>
                    <a:pt x="138113" y="126206"/>
                  </a:lnTo>
                  <a:lnTo>
                    <a:pt x="76200" y="126206"/>
                  </a:lnTo>
                  <a:lnTo>
                    <a:pt x="42863" y="166687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57" name="フリーフォーム 1197">
              <a:extLst>
                <a:ext uri="{FF2B5EF4-FFF2-40B4-BE49-F238E27FC236}">
                  <a16:creationId xmlns:a16="http://schemas.microsoft.com/office/drawing/2014/main" id="{938DC696-C55B-46B4-835A-C8E0E5825892}"/>
                </a:ext>
              </a:extLst>
            </p:cNvPr>
            <p:cNvSpPr/>
            <p:nvPr/>
          </p:nvSpPr>
          <p:spPr bwMode="auto">
            <a:xfrm>
              <a:off x="9565007" y="4595033"/>
              <a:ext cx="82623" cy="90769"/>
            </a:xfrm>
            <a:custGeom>
              <a:avLst/>
              <a:gdLst>
                <a:gd name="connsiteX0" fmla="*/ 23813 w 111919"/>
                <a:gd name="connsiteY0" fmla="*/ 0 h 123825"/>
                <a:gd name="connsiteX1" fmla="*/ 0 w 111919"/>
                <a:gd name="connsiteY1" fmla="*/ 47625 h 123825"/>
                <a:gd name="connsiteX2" fmla="*/ 28575 w 111919"/>
                <a:gd name="connsiteY2" fmla="*/ 123825 h 123825"/>
                <a:gd name="connsiteX3" fmla="*/ 69057 w 111919"/>
                <a:gd name="connsiteY3" fmla="*/ 123825 h 123825"/>
                <a:gd name="connsiteX4" fmla="*/ 111919 w 111919"/>
                <a:gd name="connsiteY4" fmla="*/ 52387 h 123825"/>
                <a:gd name="connsiteX5" fmla="*/ 23813 w 111919"/>
                <a:gd name="connsiteY5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1919" h="123825">
                  <a:moveTo>
                    <a:pt x="23813" y="0"/>
                  </a:moveTo>
                  <a:lnTo>
                    <a:pt x="0" y="47625"/>
                  </a:lnTo>
                  <a:lnTo>
                    <a:pt x="28575" y="123825"/>
                  </a:lnTo>
                  <a:lnTo>
                    <a:pt x="69057" y="123825"/>
                  </a:lnTo>
                  <a:lnTo>
                    <a:pt x="111919" y="52387"/>
                  </a:lnTo>
                  <a:lnTo>
                    <a:pt x="23813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58" name="フリーフォーム 1199">
              <a:extLst>
                <a:ext uri="{FF2B5EF4-FFF2-40B4-BE49-F238E27FC236}">
                  <a16:creationId xmlns:a16="http://schemas.microsoft.com/office/drawing/2014/main" id="{7EB9B937-76B7-4EEC-A7D6-689C9F1AC6E7}"/>
                </a:ext>
              </a:extLst>
            </p:cNvPr>
            <p:cNvSpPr/>
            <p:nvPr/>
          </p:nvSpPr>
          <p:spPr bwMode="auto">
            <a:xfrm>
              <a:off x="9043667" y="5223435"/>
              <a:ext cx="188521" cy="1310333"/>
            </a:xfrm>
            <a:custGeom>
              <a:avLst/>
              <a:gdLst>
                <a:gd name="connsiteX0" fmla="*/ 178593 w 257175"/>
                <a:gd name="connsiteY0" fmla="*/ 0 h 1788318"/>
                <a:gd name="connsiteX1" fmla="*/ 230981 w 257175"/>
                <a:gd name="connsiteY1" fmla="*/ 59531 h 1788318"/>
                <a:gd name="connsiteX2" fmla="*/ 228600 w 257175"/>
                <a:gd name="connsiteY2" fmla="*/ 107156 h 1788318"/>
                <a:gd name="connsiteX3" fmla="*/ 257175 w 257175"/>
                <a:gd name="connsiteY3" fmla="*/ 207168 h 1788318"/>
                <a:gd name="connsiteX4" fmla="*/ 257175 w 257175"/>
                <a:gd name="connsiteY4" fmla="*/ 278606 h 1788318"/>
                <a:gd name="connsiteX5" fmla="*/ 202406 w 257175"/>
                <a:gd name="connsiteY5" fmla="*/ 314325 h 1788318"/>
                <a:gd name="connsiteX6" fmla="*/ 185737 w 257175"/>
                <a:gd name="connsiteY6" fmla="*/ 519112 h 1788318"/>
                <a:gd name="connsiteX7" fmla="*/ 171450 w 257175"/>
                <a:gd name="connsiteY7" fmla="*/ 564356 h 1788318"/>
                <a:gd name="connsiteX8" fmla="*/ 185737 w 257175"/>
                <a:gd name="connsiteY8" fmla="*/ 688181 h 1788318"/>
                <a:gd name="connsiteX9" fmla="*/ 109537 w 257175"/>
                <a:gd name="connsiteY9" fmla="*/ 845343 h 1788318"/>
                <a:gd name="connsiteX10" fmla="*/ 104775 w 257175"/>
                <a:gd name="connsiteY10" fmla="*/ 1059656 h 1788318"/>
                <a:gd name="connsiteX11" fmla="*/ 130968 w 257175"/>
                <a:gd name="connsiteY11" fmla="*/ 1183481 h 1788318"/>
                <a:gd name="connsiteX12" fmla="*/ 100012 w 257175"/>
                <a:gd name="connsiteY12" fmla="*/ 1323975 h 1788318"/>
                <a:gd name="connsiteX13" fmla="*/ 88106 w 257175"/>
                <a:gd name="connsiteY13" fmla="*/ 1400175 h 1788318"/>
                <a:gd name="connsiteX14" fmla="*/ 69056 w 257175"/>
                <a:gd name="connsiteY14" fmla="*/ 1464468 h 1788318"/>
                <a:gd name="connsiteX15" fmla="*/ 92868 w 257175"/>
                <a:gd name="connsiteY15" fmla="*/ 1566862 h 1788318"/>
                <a:gd name="connsiteX16" fmla="*/ 145256 w 257175"/>
                <a:gd name="connsiteY16" fmla="*/ 1578768 h 1788318"/>
                <a:gd name="connsiteX17" fmla="*/ 183356 w 257175"/>
                <a:gd name="connsiteY17" fmla="*/ 1593056 h 1788318"/>
                <a:gd name="connsiteX18" fmla="*/ 207168 w 257175"/>
                <a:gd name="connsiteY18" fmla="*/ 1788318 h 1788318"/>
                <a:gd name="connsiteX19" fmla="*/ 69056 w 257175"/>
                <a:gd name="connsiteY19" fmla="*/ 1662112 h 1788318"/>
                <a:gd name="connsiteX20" fmla="*/ 73818 w 257175"/>
                <a:gd name="connsiteY20" fmla="*/ 1604962 h 1788318"/>
                <a:gd name="connsiteX21" fmla="*/ 42862 w 257175"/>
                <a:gd name="connsiteY21" fmla="*/ 1559718 h 1788318"/>
                <a:gd name="connsiteX22" fmla="*/ 4762 w 257175"/>
                <a:gd name="connsiteY22" fmla="*/ 1497806 h 1788318"/>
                <a:gd name="connsiteX23" fmla="*/ 7143 w 257175"/>
                <a:gd name="connsiteY23" fmla="*/ 1362075 h 1788318"/>
                <a:gd name="connsiteX24" fmla="*/ 54768 w 257175"/>
                <a:gd name="connsiteY24" fmla="*/ 1404937 h 1788318"/>
                <a:gd name="connsiteX25" fmla="*/ 69056 w 257175"/>
                <a:gd name="connsiteY25" fmla="*/ 1340643 h 1788318"/>
                <a:gd name="connsiteX26" fmla="*/ 21431 w 257175"/>
                <a:gd name="connsiteY26" fmla="*/ 1314450 h 1788318"/>
                <a:gd name="connsiteX27" fmla="*/ 50006 w 257175"/>
                <a:gd name="connsiteY27" fmla="*/ 1295400 h 1788318"/>
                <a:gd name="connsiteX28" fmla="*/ 0 w 257175"/>
                <a:gd name="connsiteY28" fmla="*/ 1288256 h 1788318"/>
                <a:gd name="connsiteX29" fmla="*/ 38100 w 257175"/>
                <a:gd name="connsiteY29" fmla="*/ 1233487 h 1788318"/>
                <a:gd name="connsiteX30" fmla="*/ 83343 w 257175"/>
                <a:gd name="connsiteY30" fmla="*/ 1276350 h 1788318"/>
                <a:gd name="connsiteX31" fmla="*/ 88106 w 257175"/>
                <a:gd name="connsiteY31" fmla="*/ 1254918 h 1788318"/>
                <a:gd name="connsiteX32" fmla="*/ 85725 w 257175"/>
                <a:gd name="connsiteY32" fmla="*/ 1090612 h 1788318"/>
                <a:gd name="connsiteX33" fmla="*/ 73818 w 257175"/>
                <a:gd name="connsiteY33" fmla="*/ 1019175 h 1788318"/>
                <a:gd name="connsiteX34" fmla="*/ 28575 w 257175"/>
                <a:gd name="connsiteY34" fmla="*/ 1107281 h 1788318"/>
                <a:gd name="connsiteX35" fmla="*/ 30956 w 257175"/>
                <a:gd name="connsiteY35" fmla="*/ 997743 h 1788318"/>
                <a:gd name="connsiteX36" fmla="*/ 40481 w 257175"/>
                <a:gd name="connsiteY36" fmla="*/ 916781 h 1788318"/>
                <a:gd name="connsiteX37" fmla="*/ 40481 w 257175"/>
                <a:gd name="connsiteY37" fmla="*/ 828675 h 1788318"/>
                <a:gd name="connsiteX38" fmla="*/ 116681 w 257175"/>
                <a:gd name="connsiteY38" fmla="*/ 592931 h 1788318"/>
                <a:gd name="connsiteX39" fmla="*/ 83343 w 257175"/>
                <a:gd name="connsiteY39" fmla="*/ 521493 h 1788318"/>
                <a:gd name="connsiteX40" fmla="*/ 147637 w 257175"/>
                <a:gd name="connsiteY40" fmla="*/ 285750 h 1788318"/>
                <a:gd name="connsiteX41" fmla="*/ 142875 w 257175"/>
                <a:gd name="connsiteY41" fmla="*/ 176212 h 1788318"/>
                <a:gd name="connsiteX42" fmla="*/ 159543 w 257175"/>
                <a:gd name="connsiteY42" fmla="*/ 64293 h 1788318"/>
                <a:gd name="connsiteX43" fmla="*/ 178593 w 257175"/>
                <a:gd name="connsiteY43" fmla="*/ 0 h 1788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57175" h="1788318">
                  <a:moveTo>
                    <a:pt x="178593" y="0"/>
                  </a:moveTo>
                  <a:lnTo>
                    <a:pt x="230981" y="59531"/>
                  </a:lnTo>
                  <a:lnTo>
                    <a:pt x="228600" y="107156"/>
                  </a:lnTo>
                  <a:lnTo>
                    <a:pt x="257175" y="207168"/>
                  </a:lnTo>
                  <a:lnTo>
                    <a:pt x="257175" y="278606"/>
                  </a:lnTo>
                  <a:lnTo>
                    <a:pt x="202406" y="314325"/>
                  </a:lnTo>
                  <a:lnTo>
                    <a:pt x="185737" y="519112"/>
                  </a:lnTo>
                  <a:lnTo>
                    <a:pt x="171450" y="564356"/>
                  </a:lnTo>
                  <a:lnTo>
                    <a:pt x="185737" y="688181"/>
                  </a:lnTo>
                  <a:lnTo>
                    <a:pt x="109537" y="845343"/>
                  </a:lnTo>
                  <a:lnTo>
                    <a:pt x="104775" y="1059656"/>
                  </a:lnTo>
                  <a:lnTo>
                    <a:pt x="130968" y="1183481"/>
                  </a:lnTo>
                  <a:lnTo>
                    <a:pt x="100012" y="1323975"/>
                  </a:lnTo>
                  <a:lnTo>
                    <a:pt x="88106" y="1400175"/>
                  </a:lnTo>
                  <a:lnTo>
                    <a:pt x="69056" y="1464468"/>
                  </a:lnTo>
                  <a:lnTo>
                    <a:pt x="92868" y="1566862"/>
                  </a:lnTo>
                  <a:lnTo>
                    <a:pt x="145256" y="1578768"/>
                  </a:lnTo>
                  <a:lnTo>
                    <a:pt x="183356" y="1593056"/>
                  </a:lnTo>
                  <a:lnTo>
                    <a:pt x="207168" y="1788318"/>
                  </a:lnTo>
                  <a:lnTo>
                    <a:pt x="69056" y="1662112"/>
                  </a:lnTo>
                  <a:lnTo>
                    <a:pt x="73818" y="1604962"/>
                  </a:lnTo>
                  <a:lnTo>
                    <a:pt x="42862" y="1559718"/>
                  </a:lnTo>
                  <a:lnTo>
                    <a:pt x="4762" y="1497806"/>
                  </a:lnTo>
                  <a:cubicBezTo>
                    <a:pt x="5556" y="1452562"/>
                    <a:pt x="6349" y="1407319"/>
                    <a:pt x="7143" y="1362075"/>
                  </a:cubicBezTo>
                  <a:lnTo>
                    <a:pt x="54768" y="1404937"/>
                  </a:lnTo>
                  <a:lnTo>
                    <a:pt x="69056" y="1340643"/>
                  </a:lnTo>
                  <a:lnTo>
                    <a:pt x="21431" y="1314450"/>
                  </a:lnTo>
                  <a:lnTo>
                    <a:pt x="50006" y="1295400"/>
                  </a:lnTo>
                  <a:lnTo>
                    <a:pt x="0" y="1288256"/>
                  </a:lnTo>
                  <a:lnTo>
                    <a:pt x="38100" y="1233487"/>
                  </a:lnTo>
                  <a:lnTo>
                    <a:pt x="83343" y="1276350"/>
                  </a:lnTo>
                  <a:lnTo>
                    <a:pt x="88106" y="1254918"/>
                  </a:lnTo>
                  <a:cubicBezTo>
                    <a:pt x="87312" y="1200149"/>
                    <a:pt x="86519" y="1145381"/>
                    <a:pt x="85725" y="1090612"/>
                  </a:cubicBezTo>
                  <a:lnTo>
                    <a:pt x="73818" y="1019175"/>
                  </a:lnTo>
                  <a:lnTo>
                    <a:pt x="28575" y="1107281"/>
                  </a:lnTo>
                  <a:cubicBezTo>
                    <a:pt x="29369" y="1070768"/>
                    <a:pt x="30162" y="1034256"/>
                    <a:pt x="30956" y="997743"/>
                  </a:cubicBezTo>
                  <a:lnTo>
                    <a:pt x="40481" y="916781"/>
                  </a:lnTo>
                  <a:lnTo>
                    <a:pt x="40481" y="828675"/>
                  </a:lnTo>
                  <a:lnTo>
                    <a:pt x="116681" y="592931"/>
                  </a:lnTo>
                  <a:lnTo>
                    <a:pt x="83343" y="521493"/>
                  </a:lnTo>
                  <a:lnTo>
                    <a:pt x="147637" y="285750"/>
                  </a:lnTo>
                  <a:lnTo>
                    <a:pt x="142875" y="176212"/>
                  </a:lnTo>
                  <a:lnTo>
                    <a:pt x="159543" y="64293"/>
                  </a:lnTo>
                  <a:lnTo>
                    <a:pt x="178593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59" name="フリーフォーム 1200">
              <a:extLst>
                <a:ext uri="{FF2B5EF4-FFF2-40B4-BE49-F238E27FC236}">
                  <a16:creationId xmlns:a16="http://schemas.microsoft.com/office/drawing/2014/main" id="{E024EDC2-EDBA-4ADF-AFDD-2D7BB6B212BF}"/>
                </a:ext>
              </a:extLst>
            </p:cNvPr>
            <p:cNvSpPr/>
            <p:nvPr/>
          </p:nvSpPr>
          <p:spPr bwMode="auto">
            <a:xfrm>
              <a:off x="9096034" y="5350278"/>
              <a:ext cx="468974" cy="1185817"/>
            </a:xfrm>
            <a:custGeom>
              <a:avLst/>
              <a:gdLst>
                <a:gd name="connsiteX0" fmla="*/ 259556 w 640556"/>
                <a:gd name="connsiteY0" fmla="*/ 1585912 h 1616869"/>
                <a:gd name="connsiteX1" fmla="*/ 138113 w 640556"/>
                <a:gd name="connsiteY1" fmla="*/ 1616869 h 1616869"/>
                <a:gd name="connsiteX2" fmla="*/ 116681 w 640556"/>
                <a:gd name="connsiteY2" fmla="*/ 1419225 h 1616869"/>
                <a:gd name="connsiteX3" fmla="*/ 16669 w 640556"/>
                <a:gd name="connsiteY3" fmla="*/ 1390650 h 1616869"/>
                <a:gd name="connsiteX4" fmla="*/ 0 w 640556"/>
                <a:gd name="connsiteY4" fmla="*/ 1283494 h 1616869"/>
                <a:gd name="connsiteX5" fmla="*/ 30956 w 640556"/>
                <a:gd name="connsiteY5" fmla="*/ 1173956 h 1616869"/>
                <a:gd name="connsiteX6" fmla="*/ 59531 w 640556"/>
                <a:gd name="connsiteY6" fmla="*/ 1007269 h 1616869"/>
                <a:gd name="connsiteX7" fmla="*/ 26194 w 640556"/>
                <a:gd name="connsiteY7" fmla="*/ 852487 h 1616869"/>
                <a:gd name="connsiteX8" fmla="*/ 35719 w 640556"/>
                <a:gd name="connsiteY8" fmla="*/ 659606 h 1616869"/>
                <a:gd name="connsiteX9" fmla="*/ 119063 w 640556"/>
                <a:gd name="connsiteY9" fmla="*/ 504825 h 1616869"/>
                <a:gd name="connsiteX10" fmla="*/ 102394 w 640556"/>
                <a:gd name="connsiteY10" fmla="*/ 395287 h 1616869"/>
                <a:gd name="connsiteX11" fmla="*/ 126206 w 640556"/>
                <a:gd name="connsiteY11" fmla="*/ 126206 h 1616869"/>
                <a:gd name="connsiteX12" fmla="*/ 188119 w 640556"/>
                <a:gd name="connsiteY12" fmla="*/ 102394 h 1616869"/>
                <a:gd name="connsiteX13" fmla="*/ 180975 w 640556"/>
                <a:gd name="connsiteY13" fmla="*/ 33337 h 1616869"/>
                <a:gd name="connsiteX14" fmla="*/ 226219 w 640556"/>
                <a:gd name="connsiteY14" fmla="*/ 0 h 1616869"/>
                <a:gd name="connsiteX15" fmla="*/ 292894 w 640556"/>
                <a:gd name="connsiteY15" fmla="*/ 23812 h 1616869"/>
                <a:gd name="connsiteX16" fmla="*/ 340519 w 640556"/>
                <a:gd name="connsiteY16" fmla="*/ 9525 h 1616869"/>
                <a:gd name="connsiteX17" fmla="*/ 433388 w 640556"/>
                <a:gd name="connsiteY17" fmla="*/ 83344 h 1616869"/>
                <a:gd name="connsiteX18" fmla="*/ 502444 w 640556"/>
                <a:gd name="connsiteY18" fmla="*/ 119062 h 1616869"/>
                <a:gd name="connsiteX19" fmla="*/ 504825 w 640556"/>
                <a:gd name="connsiteY19" fmla="*/ 197644 h 1616869"/>
                <a:gd name="connsiteX20" fmla="*/ 552450 w 640556"/>
                <a:gd name="connsiteY20" fmla="*/ 221456 h 1616869"/>
                <a:gd name="connsiteX21" fmla="*/ 633413 w 640556"/>
                <a:gd name="connsiteY21" fmla="*/ 152400 h 1616869"/>
                <a:gd name="connsiteX22" fmla="*/ 640556 w 640556"/>
                <a:gd name="connsiteY22" fmla="*/ 188119 h 1616869"/>
                <a:gd name="connsiteX23" fmla="*/ 595313 w 640556"/>
                <a:gd name="connsiteY23" fmla="*/ 259556 h 1616869"/>
                <a:gd name="connsiteX24" fmla="*/ 542925 w 640556"/>
                <a:gd name="connsiteY24" fmla="*/ 311944 h 1616869"/>
                <a:gd name="connsiteX25" fmla="*/ 492919 w 640556"/>
                <a:gd name="connsiteY25" fmla="*/ 423862 h 1616869"/>
                <a:gd name="connsiteX26" fmla="*/ 478631 w 640556"/>
                <a:gd name="connsiteY26" fmla="*/ 497681 h 1616869"/>
                <a:gd name="connsiteX27" fmla="*/ 528638 w 640556"/>
                <a:gd name="connsiteY27" fmla="*/ 576262 h 1616869"/>
                <a:gd name="connsiteX28" fmla="*/ 545306 w 640556"/>
                <a:gd name="connsiteY28" fmla="*/ 633412 h 1616869"/>
                <a:gd name="connsiteX29" fmla="*/ 447675 w 640556"/>
                <a:gd name="connsiteY29" fmla="*/ 745331 h 1616869"/>
                <a:gd name="connsiteX30" fmla="*/ 366713 w 640556"/>
                <a:gd name="connsiteY30" fmla="*/ 695325 h 1616869"/>
                <a:gd name="connsiteX31" fmla="*/ 359569 w 640556"/>
                <a:gd name="connsiteY31" fmla="*/ 764381 h 1616869"/>
                <a:gd name="connsiteX32" fmla="*/ 371475 w 640556"/>
                <a:gd name="connsiteY32" fmla="*/ 816769 h 1616869"/>
                <a:gd name="connsiteX33" fmla="*/ 316706 w 640556"/>
                <a:gd name="connsiteY33" fmla="*/ 826294 h 1616869"/>
                <a:gd name="connsiteX34" fmla="*/ 266700 w 640556"/>
                <a:gd name="connsiteY34" fmla="*/ 800100 h 1616869"/>
                <a:gd name="connsiteX35" fmla="*/ 273844 w 640556"/>
                <a:gd name="connsiteY35" fmla="*/ 892969 h 1616869"/>
                <a:gd name="connsiteX36" fmla="*/ 269081 w 640556"/>
                <a:gd name="connsiteY36" fmla="*/ 969169 h 1616869"/>
                <a:gd name="connsiteX37" fmla="*/ 242888 w 640556"/>
                <a:gd name="connsiteY37" fmla="*/ 1042987 h 1616869"/>
                <a:gd name="connsiteX38" fmla="*/ 197644 w 640556"/>
                <a:gd name="connsiteY38" fmla="*/ 1045369 h 1616869"/>
                <a:gd name="connsiteX39" fmla="*/ 190500 w 640556"/>
                <a:gd name="connsiteY39" fmla="*/ 1095375 h 1616869"/>
                <a:gd name="connsiteX40" fmla="*/ 245269 w 640556"/>
                <a:gd name="connsiteY40" fmla="*/ 1152525 h 1616869"/>
                <a:gd name="connsiteX41" fmla="*/ 223838 w 640556"/>
                <a:gd name="connsiteY41" fmla="*/ 1214437 h 1616869"/>
                <a:gd name="connsiteX42" fmla="*/ 171450 w 640556"/>
                <a:gd name="connsiteY42" fmla="*/ 1271587 h 1616869"/>
                <a:gd name="connsiteX43" fmla="*/ 138113 w 640556"/>
                <a:gd name="connsiteY43" fmla="*/ 1333500 h 1616869"/>
                <a:gd name="connsiteX44" fmla="*/ 133350 w 640556"/>
                <a:gd name="connsiteY44" fmla="*/ 1431131 h 1616869"/>
                <a:gd name="connsiteX45" fmla="*/ 192881 w 640556"/>
                <a:gd name="connsiteY45" fmla="*/ 1533525 h 1616869"/>
                <a:gd name="connsiteX46" fmla="*/ 259556 w 640556"/>
                <a:gd name="connsiteY46" fmla="*/ 1585912 h 1616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640556" h="1616869">
                  <a:moveTo>
                    <a:pt x="259556" y="1585912"/>
                  </a:moveTo>
                  <a:lnTo>
                    <a:pt x="138113" y="1616869"/>
                  </a:lnTo>
                  <a:lnTo>
                    <a:pt x="116681" y="1419225"/>
                  </a:lnTo>
                  <a:lnTo>
                    <a:pt x="16669" y="1390650"/>
                  </a:lnTo>
                  <a:lnTo>
                    <a:pt x="0" y="1283494"/>
                  </a:lnTo>
                  <a:lnTo>
                    <a:pt x="30956" y="1173956"/>
                  </a:lnTo>
                  <a:lnTo>
                    <a:pt x="59531" y="1007269"/>
                  </a:lnTo>
                  <a:lnTo>
                    <a:pt x="26194" y="852487"/>
                  </a:lnTo>
                  <a:lnTo>
                    <a:pt x="35719" y="659606"/>
                  </a:lnTo>
                  <a:lnTo>
                    <a:pt x="119063" y="504825"/>
                  </a:lnTo>
                  <a:lnTo>
                    <a:pt x="102394" y="395287"/>
                  </a:lnTo>
                  <a:lnTo>
                    <a:pt x="126206" y="126206"/>
                  </a:lnTo>
                  <a:lnTo>
                    <a:pt x="188119" y="102394"/>
                  </a:lnTo>
                  <a:lnTo>
                    <a:pt x="180975" y="33337"/>
                  </a:lnTo>
                  <a:lnTo>
                    <a:pt x="226219" y="0"/>
                  </a:lnTo>
                  <a:lnTo>
                    <a:pt x="292894" y="23812"/>
                  </a:lnTo>
                  <a:lnTo>
                    <a:pt x="340519" y="9525"/>
                  </a:lnTo>
                  <a:lnTo>
                    <a:pt x="433388" y="83344"/>
                  </a:lnTo>
                  <a:lnTo>
                    <a:pt x="502444" y="119062"/>
                  </a:lnTo>
                  <a:cubicBezTo>
                    <a:pt x="503238" y="145256"/>
                    <a:pt x="504031" y="171450"/>
                    <a:pt x="504825" y="197644"/>
                  </a:cubicBezTo>
                  <a:lnTo>
                    <a:pt x="552450" y="221456"/>
                  </a:lnTo>
                  <a:lnTo>
                    <a:pt x="633413" y="152400"/>
                  </a:lnTo>
                  <a:lnTo>
                    <a:pt x="640556" y="188119"/>
                  </a:lnTo>
                  <a:lnTo>
                    <a:pt x="595313" y="259556"/>
                  </a:lnTo>
                  <a:lnTo>
                    <a:pt x="542925" y="311944"/>
                  </a:lnTo>
                  <a:lnTo>
                    <a:pt x="492919" y="423862"/>
                  </a:lnTo>
                  <a:lnTo>
                    <a:pt x="478631" y="497681"/>
                  </a:lnTo>
                  <a:lnTo>
                    <a:pt x="528638" y="576262"/>
                  </a:lnTo>
                  <a:lnTo>
                    <a:pt x="545306" y="633412"/>
                  </a:lnTo>
                  <a:lnTo>
                    <a:pt x="447675" y="745331"/>
                  </a:lnTo>
                  <a:lnTo>
                    <a:pt x="366713" y="695325"/>
                  </a:lnTo>
                  <a:lnTo>
                    <a:pt x="359569" y="764381"/>
                  </a:lnTo>
                  <a:lnTo>
                    <a:pt x="371475" y="816769"/>
                  </a:lnTo>
                  <a:lnTo>
                    <a:pt x="316706" y="826294"/>
                  </a:lnTo>
                  <a:lnTo>
                    <a:pt x="266700" y="800100"/>
                  </a:lnTo>
                  <a:lnTo>
                    <a:pt x="273844" y="892969"/>
                  </a:lnTo>
                  <a:lnTo>
                    <a:pt x="269081" y="969169"/>
                  </a:lnTo>
                  <a:lnTo>
                    <a:pt x="242888" y="1042987"/>
                  </a:lnTo>
                  <a:lnTo>
                    <a:pt x="197644" y="1045369"/>
                  </a:lnTo>
                  <a:lnTo>
                    <a:pt x="190500" y="1095375"/>
                  </a:lnTo>
                  <a:lnTo>
                    <a:pt x="245269" y="1152525"/>
                  </a:lnTo>
                  <a:lnTo>
                    <a:pt x="223838" y="1214437"/>
                  </a:lnTo>
                  <a:lnTo>
                    <a:pt x="171450" y="1271587"/>
                  </a:lnTo>
                  <a:lnTo>
                    <a:pt x="138113" y="1333500"/>
                  </a:lnTo>
                  <a:lnTo>
                    <a:pt x="133350" y="1431131"/>
                  </a:lnTo>
                  <a:lnTo>
                    <a:pt x="192881" y="1533525"/>
                  </a:lnTo>
                  <a:lnTo>
                    <a:pt x="259556" y="1585912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60" name="フリーフォーム 1201">
              <a:extLst>
                <a:ext uri="{FF2B5EF4-FFF2-40B4-BE49-F238E27FC236}">
                  <a16:creationId xmlns:a16="http://schemas.microsoft.com/office/drawing/2014/main" id="{C2531148-0288-4B0D-A2D1-43681B3F2898}"/>
                </a:ext>
              </a:extLst>
            </p:cNvPr>
            <p:cNvSpPr/>
            <p:nvPr/>
          </p:nvSpPr>
          <p:spPr bwMode="auto">
            <a:xfrm>
              <a:off x="9184475" y="5003494"/>
              <a:ext cx="309546" cy="367731"/>
            </a:xfrm>
            <a:custGeom>
              <a:avLst/>
              <a:gdLst>
                <a:gd name="connsiteX0" fmla="*/ 23812 w 421481"/>
                <a:gd name="connsiteY0" fmla="*/ 54769 h 502444"/>
                <a:gd name="connsiteX1" fmla="*/ 57150 w 421481"/>
                <a:gd name="connsiteY1" fmla="*/ 145256 h 502444"/>
                <a:gd name="connsiteX2" fmla="*/ 0 w 421481"/>
                <a:gd name="connsiteY2" fmla="*/ 314325 h 502444"/>
                <a:gd name="connsiteX3" fmla="*/ 42862 w 421481"/>
                <a:gd name="connsiteY3" fmla="*/ 381000 h 502444"/>
                <a:gd name="connsiteX4" fmla="*/ 40481 w 421481"/>
                <a:gd name="connsiteY4" fmla="*/ 423863 h 502444"/>
                <a:gd name="connsiteX5" fmla="*/ 71437 w 421481"/>
                <a:gd name="connsiteY5" fmla="*/ 502444 h 502444"/>
                <a:gd name="connsiteX6" fmla="*/ 95250 w 421481"/>
                <a:gd name="connsiteY6" fmla="*/ 485775 h 502444"/>
                <a:gd name="connsiteX7" fmla="*/ 188119 w 421481"/>
                <a:gd name="connsiteY7" fmla="*/ 500063 h 502444"/>
                <a:gd name="connsiteX8" fmla="*/ 233362 w 421481"/>
                <a:gd name="connsiteY8" fmla="*/ 485775 h 502444"/>
                <a:gd name="connsiteX9" fmla="*/ 273844 w 421481"/>
                <a:gd name="connsiteY9" fmla="*/ 364331 h 502444"/>
                <a:gd name="connsiteX10" fmla="*/ 373856 w 421481"/>
                <a:gd name="connsiteY10" fmla="*/ 390525 h 502444"/>
                <a:gd name="connsiteX11" fmla="*/ 421481 w 421481"/>
                <a:gd name="connsiteY11" fmla="*/ 323850 h 502444"/>
                <a:gd name="connsiteX12" fmla="*/ 319087 w 421481"/>
                <a:gd name="connsiteY12" fmla="*/ 211931 h 502444"/>
                <a:gd name="connsiteX13" fmla="*/ 321469 w 421481"/>
                <a:gd name="connsiteY13" fmla="*/ 154781 h 502444"/>
                <a:gd name="connsiteX14" fmla="*/ 173831 w 421481"/>
                <a:gd name="connsiteY14" fmla="*/ 90488 h 502444"/>
                <a:gd name="connsiteX15" fmla="*/ 169069 w 421481"/>
                <a:gd name="connsiteY15" fmla="*/ 14288 h 502444"/>
                <a:gd name="connsiteX16" fmla="*/ 126206 w 421481"/>
                <a:gd name="connsiteY16" fmla="*/ 0 h 502444"/>
                <a:gd name="connsiteX17" fmla="*/ 83344 w 421481"/>
                <a:gd name="connsiteY17" fmla="*/ 38100 h 502444"/>
                <a:gd name="connsiteX18" fmla="*/ 23812 w 421481"/>
                <a:gd name="connsiteY18" fmla="*/ 54769 h 502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21481" h="502444">
                  <a:moveTo>
                    <a:pt x="23812" y="54769"/>
                  </a:moveTo>
                  <a:lnTo>
                    <a:pt x="57150" y="145256"/>
                  </a:lnTo>
                  <a:lnTo>
                    <a:pt x="0" y="314325"/>
                  </a:lnTo>
                  <a:lnTo>
                    <a:pt x="42862" y="381000"/>
                  </a:lnTo>
                  <a:lnTo>
                    <a:pt x="40481" y="423863"/>
                  </a:lnTo>
                  <a:lnTo>
                    <a:pt x="71437" y="502444"/>
                  </a:lnTo>
                  <a:lnTo>
                    <a:pt x="95250" y="485775"/>
                  </a:lnTo>
                  <a:lnTo>
                    <a:pt x="188119" y="500063"/>
                  </a:lnTo>
                  <a:lnTo>
                    <a:pt x="233362" y="485775"/>
                  </a:lnTo>
                  <a:lnTo>
                    <a:pt x="273844" y="364331"/>
                  </a:lnTo>
                  <a:lnTo>
                    <a:pt x="373856" y="390525"/>
                  </a:lnTo>
                  <a:lnTo>
                    <a:pt x="421481" y="323850"/>
                  </a:lnTo>
                  <a:lnTo>
                    <a:pt x="319087" y="211931"/>
                  </a:lnTo>
                  <a:lnTo>
                    <a:pt x="321469" y="154781"/>
                  </a:lnTo>
                  <a:lnTo>
                    <a:pt x="173831" y="90488"/>
                  </a:lnTo>
                  <a:lnTo>
                    <a:pt x="169069" y="14288"/>
                  </a:lnTo>
                  <a:lnTo>
                    <a:pt x="126206" y="0"/>
                  </a:lnTo>
                  <a:lnTo>
                    <a:pt x="83344" y="38100"/>
                  </a:lnTo>
                  <a:lnTo>
                    <a:pt x="23812" y="54769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61" name="フリーフォーム 1202">
              <a:extLst>
                <a:ext uri="{FF2B5EF4-FFF2-40B4-BE49-F238E27FC236}">
                  <a16:creationId xmlns:a16="http://schemas.microsoft.com/office/drawing/2014/main" id="{C0CCEE74-A861-44C5-A192-56847E3EE62B}"/>
                </a:ext>
              </a:extLst>
            </p:cNvPr>
            <p:cNvSpPr/>
            <p:nvPr/>
          </p:nvSpPr>
          <p:spPr bwMode="auto">
            <a:xfrm>
              <a:off x="9352049" y="5276965"/>
              <a:ext cx="211795" cy="237396"/>
            </a:xfrm>
            <a:custGeom>
              <a:avLst/>
              <a:gdLst>
                <a:gd name="connsiteX0" fmla="*/ 140494 w 288131"/>
                <a:gd name="connsiteY0" fmla="*/ 19050 h 323850"/>
                <a:gd name="connsiteX1" fmla="*/ 159544 w 288131"/>
                <a:gd name="connsiteY1" fmla="*/ 100013 h 323850"/>
                <a:gd name="connsiteX2" fmla="*/ 219075 w 288131"/>
                <a:gd name="connsiteY2" fmla="*/ 107157 h 323850"/>
                <a:gd name="connsiteX3" fmla="*/ 250031 w 288131"/>
                <a:gd name="connsiteY3" fmla="*/ 173832 h 323850"/>
                <a:gd name="connsiteX4" fmla="*/ 288131 w 288131"/>
                <a:gd name="connsiteY4" fmla="*/ 190500 h 323850"/>
                <a:gd name="connsiteX5" fmla="*/ 278606 w 288131"/>
                <a:gd name="connsiteY5" fmla="*/ 259557 h 323850"/>
                <a:gd name="connsiteX6" fmla="*/ 204787 w 288131"/>
                <a:gd name="connsiteY6" fmla="*/ 323850 h 323850"/>
                <a:gd name="connsiteX7" fmla="*/ 154781 w 288131"/>
                <a:gd name="connsiteY7" fmla="*/ 307182 h 323850"/>
                <a:gd name="connsiteX8" fmla="*/ 152400 w 288131"/>
                <a:gd name="connsiteY8" fmla="*/ 226219 h 323850"/>
                <a:gd name="connsiteX9" fmla="*/ 0 w 288131"/>
                <a:gd name="connsiteY9" fmla="*/ 121444 h 323850"/>
                <a:gd name="connsiteX10" fmla="*/ 42862 w 288131"/>
                <a:gd name="connsiteY10" fmla="*/ 0 h 323850"/>
                <a:gd name="connsiteX11" fmla="*/ 140494 w 288131"/>
                <a:gd name="connsiteY11" fmla="*/ 19050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8131" h="323850">
                  <a:moveTo>
                    <a:pt x="140494" y="19050"/>
                  </a:moveTo>
                  <a:lnTo>
                    <a:pt x="159544" y="100013"/>
                  </a:lnTo>
                  <a:lnTo>
                    <a:pt x="219075" y="107157"/>
                  </a:lnTo>
                  <a:lnTo>
                    <a:pt x="250031" y="173832"/>
                  </a:lnTo>
                  <a:lnTo>
                    <a:pt x="288131" y="190500"/>
                  </a:lnTo>
                  <a:lnTo>
                    <a:pt x="278606" y="259557"/>
                  </a:lnTo>
                  <a:lnTo>
                    <a:pt x="204787" y="323850"/>
                  </a:lnTo>
                  <a:lnTo>
                    <a:pt x="154781" y="307182"/>
                  </a:lnTo>
                  <a:cubicBezTo>
                    <a:pt x="153987" y="280194"/>
                    <a:pt x="153194" y="253207"/>
                    <a:pt x="152400" y="226219"/>
                  </a:cubicBezTo>
                  <a:lnTo>
                    <a:pt x="0" y="121444"/>
                  </a:lnTo>
                  <a:lnTo>
                    <a:pt x="42862" y="0"/>
                  </a:lnTo>
                  <a:lnTo>
                    <a:pt x="140494" y="1905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62" name="フリーフォーム 1203">
              <a:extLst>
                <a:ext uri="{FF2B5EF4-FFF2-40B4-BE49-F238E27FC236}">
                  <a16:creationId xmlns:a16="http://schemas.microsoft.com/office/drawing/2014/main" id="{8B3886F3-F089-4C32-B8CC-BB36A2E63379}"/>
                </a:ext>
              </a:extLst>
            </p:cNvPr>
            <p:cNvSpPr/>
            <p:nvPr/>
          </p:nvSpPr>
          <p:spPr bwMode="auto">
            <a:xfrm>
              <a:off x="9452128" y="5590002"/>
              <a:ext cx="139645" cy="160591"/>
            </a:xfrm>
            <a:custGeom>
              <a:avLst/>
              <a:gdLst>
                <a:gd name="connsiteX0" fmla="*/ 42863 w 190500"/>
                <a:gd name="connsiteY0" fmla="*/ 0 h 219075"/>
                <a:gd name="connsiteX1" fmla="*/ 90488 w 190500"/>
                <a:gd name="connsiteY1" fmla="*/ 35719 h 219075"/>
                <a:gd name="connsiteX2" fmla="*/ 128588 w 190500"/>
                <a:gd name="connsiteY2" fmla="*/ 69056 h 219075"/>
                <a:gd name="connsiteX3" fmla="*/ 159544 w 190500"/>
                <a:gd name="connsiteY3" fmla="*/ 76200 h 219075"/>
                <a:gd name="connsiteX4" fmla="*/ 173831 w 190500"/>
                <a:gd name="connsiteY4" fmla="*/ 121444 h 219075"/>
                <a:gd name="connsiteX5" fmla="*/ 190500 w 190500"/>
                <a:gd name="connsiteY5" fmla="*/ 157163 h 219075"/>
                <a:gd name="connsiteX6" fmla="*/ 157163 w 190500"/>
                <a:gd name="connsiteY6" fmla="*/ 219075 h 219075"/>
                <a:gd name="connsiteX7" fmla="*/ 83344 w 190500"/>
                <a:gd name="connsiteY7" fmla="*/ 211931 h 219075"/>
                <a:gd name="connsiteX8" fmla="*/ 0 w 190500"/>
                <a:gd name="connsiteY8" fmla="*/ 178594 h 219075"/>
                <a:gd name="connsiteX9" fmla="*/ 2381 w 190500"/>
                <a:gd name="connsiteY9" fmla="*/ 102394 h 219075"/>
                <a:gd name="connsiteX10" fmla="*/ 42863 w 190500"/>
                <a:gd name="connsiteY10" fmla="*/ 0 h 219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0500" h="219075">
                  <a:moveTo>
                    <a:pt x="42863" y="0"/>
                  </a:moveTo>
                  <a:lnTo>
                    <a:pt x="90488" y="35719"/>
                  </a:lnTo>
                  <a:lnTo>
                    <a:pt x="128588" y="69056"/>
                  </a:lnTo>
                  <a:lnTo>
                    <a:pt x="159544" y="76200"/>
                  </a:lnTo>
                  <a:lnTo>
                    <a:pt x="173831" y="121444"/>
                  </a:lnTo>
                  <a:lnTo>
                    <a:pt x="190500" y="157163"/>
                  </a:lnTo>
                  <a:lnTo>
                    <a:pt x="157163" y="219075"/>
                  </a:lnTo>
                  <a:lnTo>
                    <a:pt x="83344" y="211931"/>
                  </a:lnTo>
                  <a:lnTo>
                    <a:pt x="0" y="178594"/>
                  </a:lnTo>
                  <a:cubicBezTo>
                    <a:pt x="794" y="153194"/>
                    <a:pt x="1587" y="127794"/>
                    <a:pt x="2381" y="102394"/>
                  </a:cubicBezTo>
                  <a:lnTo>
                    <a:pt x="42863" y="0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63" name="フリーフォーム 1204">
              <a:extLst>
                <a:ext uri="{FF2B5EF4-FFF2-40B4-BE49-F238E27FC236}">
                  <a16:creationId xmlns:a16="http://schemas.microsoft.com/office/drawing/2014/main" id="{92F292F9-3A44-4DE9-87E6-91686C3E97BD}"/>
                </a:ext>
              </a:extLst>
            </p:cNvPr>
            <p:cNvSpPr/>
            <p:nvPr/>
          </p:nvSpPr>
          <p:spPr bwMode="auto">
            <a:xfrm>
              <a:off x="9093706" y="4613653"/>
              <a:ext cx="960058" cy="1091556"/>
            </a:xfrm>
            <a:custGeom>
              <a:avLst/>
              <a:gdLst>
                <a:gd name="connsiteX0" fmla="*/ 671512 w 1309687"/>
                <a:gd name="connsiteY0" fmla="*/ 1488282 h 1488282"/>
                <a:gd name="connsiteX1" fmla="*/ 702469 w 1309687"/>
                <a:gd name="connsiteY1" fmla="*/ 1409700 h 1488282"/>
                <a:gd name="connsiteX2" fmla="*/ 766762 w 1309687"/>
                <a:gd name="connsiteY2" fmla="*/ 1362075 h 1488282"/>
                <a:gd name="connsiteX3" fmla="*/ 785812 w 1309687"/>
                <a:gd name="connsiteY3" fmla="*/ 1281113 h 1488282"/>
                <a:gd name="connsiteX4" fmla="*/ 845344 w 1309687"/>
                <a:gd name="connsiteY4" fmla="*/ 1252538 h 1488282"/>
                <a:gd name="connsiteX5" fmla="*/ 838200 w 1309687"/>
                <a:gd name="connsiteY5" fmla="*/ 1116807 h 1488282"/>
                <a:gd name="connsiteX6" fmla="*/ 859631 w 1309687"/>
                <a:gd name="connsiteY6" fmla="*/ 1102519 h 1488282"/>
                <a:gd name="connsiteX7" fmla="*/ 1000125 w 1309687"/>
                <a:gd name="connsiteY7" fmla="*/ 1038225 h 1488282"/>
                <a:gd name="connsiteX8" fmla="*/ 1071562 w 1309687"/>
                <a:gd name="connsiteY8" fmla="*/ 1050132 h 1488282"/>
                <a:gd name="connsiteX9" fmla="*/ 1109662 w 1309687"/>
                <a:gd name="connsiteY9" fmla="*/ 892969 h 1488282"/>
                <a:gd name="connsiteX10" fmla="*/ 1183481 w 1309687"/>
                <a:gd name="connsiteY10" fmla="*/ 652463 h 1488282"/>
                <a:gd name="connsiteX11" fmla="*/ 1309687 w 1309687"/>
                <a:gd name="connsiteY11" fmla="*/ 490538 h 1488282"/>
                <a:gd name="connsiteX12" fmla="*/ 1304925 w 1309687"/>
                <a:gd name="connsiteY12" fmla="*/ 369094 h 1488282"/>
                <a:gd name="connsiteX13" fmla="*/ 1190625 w 1309687"/>
                <a:gd name="connsiteY13" fmla="*/ 345282 h 1488282"/>
                <a:gd name="connsiteX14" fmla="*/ 1147762 w 1309687"/>
                <a:gd name="connsiteY14" fmla="*/ 278607 h 1488282"/>
                <a:gd name="connsiteX15" fmla="*/ 1066800 w 1309687"/>
                <a:gd name="connsiteY15" fmla="*/ 285750 h 1488282"/>
                <a:gd name="connsiteX16" fmla="*/ 1021556 w 1309687"/>
                <a:gd name="connsiteY16" fmla="*/ 264319 h 1488282"/>
                <a:gd name="connsiteX17" fmla="*/ 983456 w 1309687"/>
                <a:gd name="connsiteY17" fmla="*/ 288132 h 1488282"/>
                <a:gd name="connsiteX18" fmla="*/ 985837 w 1309687"/>
                <a:gd name="connsiteY18" fmla="*/ 240507 h 1488282"/>
                <a:gd name="connsiteX19" fmla="*/ 864394 w 1309687"/>
                <a:gd name="connsiteY19" fmla="*/ 200025 h 1488282"/>
                <a:gd name="connsiteX20" fmla="*/ 847725 w 1309687"/>
                <a:gd name="connsiteY20" fmla="*/ 238125 h 1488282"/>
                <a:gd name="connsiteX21" fmla="*/ 847725 w 1309687"/>
                <a:gd name="connsiteY21" fmla="*/ 195263 h 1488282"/>
                <a:gd name="connsiteX22" fmla="*/ 807244 w 1309687"/>
                <a:gd name="connsiteY22" fmla="*/ 183357 h 1488282"/>
                <a:gd name="connsiteX23" fmla="*/ 738187 w 1309687"/>
                <a:gd name="connsiteY23" fmla="*/ 219075 h 1488282"/>
                <a:gd name="connsiteX24" fmla="*/ 800100 w 1309687"/>
                <a:gd name="connsiteY24" fmla="*/ 130969 h 1488282"/>
                <a:gd name="connsiteX25" fmla="*/ 776287 w 1309687"/>
                <a:gd name="connsiteY25" fmla="*/ 90488 h 1488282"/>
                <a:gd name="connsiteX26" fmla="*/ 759619 w 1309687"/>
                <a:gd name="connsiteY26" fmla="*/ 26194 h 1488282"/>
                <a:gd name="connsiteX27" fmla="*/ 721519 w 1309687"/>
                <a:gd name="connsiteY27" fmla="*/ 100013 h 1488282"/>
                <a:gd name="connsiteX28" fmla="*/ 666750 w 1309687"/>
                <a:gd name="connsiteY28" fmla="*/ 95250 h 1488282"/>
                <a:gd name="connsiteX29" fmla="*/ 664369 w 1309687"/>
                <a:gd name="connsiteY29" fmla="*/ 83344 h 1488282"/>
                <a:gd name="connsiteX30" fmla="*/ 611981 w 1309687"/>
                <a:gd name="connsiteY30" fmla="*/ 83344 h 1488282"/>
                <a:gd name="connsiteX31" fmla="*/ 573881 w 1309687"/>
                <a:gd name="connsiteY31" fmla="*/ 114300 h 1488282"/>
                <a:gd name="connsiteX32" fmla="*/ 492919 w 1309687"/>
                <a:gd name="connsiteY32" fmla="*/ 123825 h 1488282"/>
                <a:gd name="connsiteX33" fmla="*/ 457200 w 1309687"/>
                <a:gd name="connsiteY33" fmla="*/ 71438 h 1488282"/>
                <a:gd name="connsiteX34" fmla="*/ 471487 w 1309687"/>
                <a:gd name="connsiteY34" fmla="*/ 11907 h 1488282"/>
                <a:gd name="connsiteX35" fmla="*/ 438150 w 1309687"/>
                <a:gd name="connsiteY35" fmla="*/ 0 h 1488282"/>
                <a:gd name="connsiteX36" fmla="*/ 361950 w 1309687"/>
                <a:gd name="connsiteY36" fmla="*/ 47625 h 1488282"/>
                <a:gd name="connsiteX37" fmla="*/ 309562 w 1309687"/>
                <a:gd name="connsiteY37" fmla="*/ 26194 h 1488282"/>
                <a:gd name="connsiteX38" fmla="*/ 330994 w 1309687"/>
                <a:gd name="connsiteY38" fmla="*/ 100013 h 1488282"/>
                <a:gd name="connsiteX39" fmla="*/ 278606 w 1309687"/>
                <a:gd name="connsiteY39" fmla="*/ 152400 h 1488282"/>
                <a:gd name="connsiteX40" fmla="*/ 211931 w 1309687"/>
                <a:gd name="connsiteY40" fmla="*/ 116682 h 1488282"/>
                <a:gd name="connsiteX41" fmla="*/ 145256 w 1309687"/>
                <a:gd name="connsiteY41" fmla="*/ 111919 h 1488282"/>
                <a:gd name="connsiteX42" fmla="*/ 128587 w 1309687"/>
                <a:gd name="connsiteY42" fmla="*/ 169069 h 1488282"/>
                <a:gd name="connsiteX43" fmla="*/ 140494 w 1309687"/>
                <a:gd name="connsiteY43" fmla="*/ 235744 h 1488282"/>
                <a:gd name="connsiteX44" fmla="*/ 107156 w 1309687"/>
                <a:gd name="connsiteY44" fmla="*/ 280988 h 1488282"/>
                <a:gd name="connsiteX45" fmla="*/ 104775 w 1309687"/>
                <a:gd name="connsiteY45" fmla="*/ 326232 h 1488282"/>
                <a:gd name="connsiteX46" fmla="*/ 30956 w 1309687"/>
                <a:gd name="connsiteY46" fmla="*/ 357188 h 1488282"/>
                <a:gd name="connsiteX47" fmla="*/ 0 w 1309687"/>
                <a:gd name="connsiteY47" fmla="*/ 466725 h 1488282"/>
                <a:gd name="connsiteX48" fmla="*/ 45244 w 1309687"/>
                <a:gd name="connsiteY48" fmla="*/ 538163 h 1488282"/>
                <a:gd name="connsiteX49" fmla="*/ 90487 w 1309687"/>
                <a:gd name="connsiteY49" fmla="*/ 528638 h 1488282"/>
                <a:gd name="connsiteX50" fmla="*/ 152400 w 1309687"/>
                <a:gd name="connsiteY50" fmla="*/ 590550 h 1488282"/>
                <a:gd name="connsiteX51" fmla="*/ 219075 w 1309687"/>
                <a:gd name="connsiteY51" fmla="*/ 559594 h 1488282"/>
                <a:gd name="connsiteX52" fmla="*/ 250031 w 1309687"/>
                <a:gd name="connsiteY52" fmla="*/ 535782 h 1488282"/>
                <a:gd name="connsiteX53" fmla="*/ 297656 w 1309687"/>
                <a:gd name="connsiteY53" fmla="*/ 552450 h 1488282"/>
                <a:gd name="connsiteX54" fmla="*/ 295275 w 1309687"/>
                <a:gd name="connsiteY54" fmla="*/ 631032 h 1488282"/>
                <a:gd name="connsiteX55" fmla="*/ 442912 w 1309687"/>
                <a:gd name="connsiteY55" fmla="*/ 685800 h 1488282"/>
                <a:gd name="connsiteX56" fmla="*/ 445294 w 1309687"/>
                <a:gd name="connsiteY56" fmla="*/ 740569 h 1488282"/>
                <a:gd name="connsiteX57" fmla="*/ 547687 w 1309687"/>
                <a:gd name="connsiteY57" fmla="*/ 854869 h 1488282"/>
                <a:gd name="connsiteX58" fmla="*/ 492919 w 1309687"/>
                <a:gd name="connsiteY58" fmla="*/ 923925 h 1488282"/>
                <a:gd name="connsiteX59" fmla="*/ 519112 w 1309687"/>
                <a:gd name="connsiteY59" fmla="*/ 1012032 h 1488282"/>
                <a:gd name="connsiteX60" fmla="*/ 576262 w 1309687"/>
                <a:gd name="connsiteY60" fmla="*/ 1016794 h 1488282"/>
                <a:gd name="connsiteX61" fmla="*/ 602456 w 1309687"/>
                <a:gd name="connsiteY61" fmla="*/ 1083469 h 1488282"/>
                <a:gd name="connsiteX62" fmla="*/ 652462 w 1309687"/>
                <a:gd name="connsiteY62" fmla="*/ 1104900 h 1488282"/>
                <a:gd name="connsiteX63" fmla="*/ 631031 w 1309687"/>
                <a:gd name="connsiteY63" fmla="*/ 1171575 h 1488282"/>
                <a:gd name="connsiteX64" fmla="*/ 642937 w 1309687"/>
                <a:gd name="connsiteY64" fmla="*/ 1193007 h 1488282"/>
                <a:gd name="connsiteX65" fmla="*/ 592931 w 1309687"/>
                <a:gd name="connsiteY65" fmla="*/ 1271588 h 1488282"/>
                <a:gd name="connsiteX66" fmla="*/ 538162 w 1309687"/>
                <a:gd name="connsiteY66" fmla="*/ 1326357 h 1488282"/>
                <a:gd name="connsiteX67" fmla="*/ 621506 w 1309687"/>
                <a:gd name="connsiteY67" fmla="*/ 1409700 h 1488282"/>
                <a:gd name="connsiteX68" fmla="*/ 642937 w 1309687"/>
                <a:gd name="connsiteY68" fmla="*/ 1409700 h 1488282"/>
                <a:gd name="connsiteX69" fmla="*/ 671512 w 1309687"/>
                <a:gd name="connsiteY69" fmla="*/ 1488282 h 1488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1309687" h="1488282">
                  <a:moveTo>
                    <a:pt x="671512" y="1488282"/>
                  </a:moveTo>
                  <a:lnTo>
                    <a:pt x="702469" y="1409700"/>
                  </a:lnTo>
                  <a:lnTo>
                    <a:pt x="766762" y="1362075"/>
                  </a:lnTo>
                  <a:lnTo>
                    <a:pt x="785812" y="1281113"/>
                  </a:lnTo>
                  <a:lnTo>
                    <a:pt x="845344" y="1252538"/>
                  </a:lnTo>
                  <a:lnTo>
                    <a:pt x="838200" y="1116807"/>
                  </a:lnTo>
                  <a:lnTo>
                    <a:pt x="859631" y="1102519"/>
                  </a:lnTo>
                  <a:lnTo>
                    <a:pt x="1000125" y="1038225"/>
                  </a:lnTo>
                  <a:lnTo>
                    <a:pt x="1071562" y="1050132"/>
                  </a:lnTo>
                  <a:lnTo>
                    <a:pt x="1109662" y="892969"/>
                  </a:lnTo>
                  <a:lnTo>
                    <a:pt x="1183481" y="652463"/>
                  </a:lnTo>
                  <a:lnTo>
                    <a:pt x="1309687" y="490538"/>
                  </a:lnTo>
                  <a:lnTo>
                    <a:pt x="1304925" y="369094"/>
                  </a:lnTo>
                  <a:lnTo>
                    <a:pt x="1190625" y="345282"/>
                  </a:lnTo>
                  <a:lnTo>
                    <a:pt x="1147762" y="278607"/>
                  </a:lnTo>
                  <a:lnTo>
                    <a:pt x="1066800" y="285750"/>
                  </a:lnTo>
                  <a:lnTo>
                    <a:pt x="1021556" y="264319"/>
                  </a:lnTo>
                  <a:lnTo>
                    <a:pt x="983456" y="288132"/>
                  </a:lnTo>
                  <a:lnTo>
                    <a:pt x="985837" y="240507"/>
                  </a:lnTo>
                  <a:lnTo>
                    <a:pt x="864394" y="200025"/>
                  </a:lnTo>
                  <a:lnTo>
                    <a:pt x="847725" y="238125"/>
                  </a:lnTo>
                  <a:lnTo>
                    <a:pt x="847725" y="195263"/>
                  </a:lnTo>
                  <a:lnTo>
                    <a:pt x="807244" y="183357"/>
                  </a:lnTo>
                  <a:lnTo>
                    <a:pt x="738187" y="219075"/>
                  </a:lnTo>
                  <a:lnTo>
                    <a:pt x="800100" y="130969"/>
                  </a:lnTo>
                  <a:lnTo>
                    <a:pt x="776287" y="90488"/>
                  </a:lnTo>
                  <a:lnTo>
                    <a:pt x="759619" y="26194"/>
                  </a:lnTo>
                  <a:lnTo>
                    <a:pt x="721519" y="100013"/>
                  </a:lnTo>
                  <a:lnTo>
                    <a:pt x="666750" y="95250"/>
                  </a:lnTo>
                  <a:lnTo>
                    <a:pt x="664369" y="83344"/>
                  </a:lnTo>
                  <a:lnTo>
                    <a:pt x="611981" y="83344"/>
                  </a:lnTo>
                  <a:lnTo>
                    <a:pt x="573881" y="114300"/>
                  </a:lnTo>
                  <a:lnTo>
                    <a:pt x="492919" y="123825"/>
                  </a:lnTo>
                  <a:lnTo>
                    <a:pt x="457200" y="71438"/>
                  </a:lnTo>
                  <a:lnTo>
                    <a:pt x="471487" y="11907"/>
                  </a:lnTo>
                  <a:lnTo>
                    <a:pt x="438150" y="0"/>
                  </a:lnTo>
                  <a:lnTo>
                    <a:pt x="361950" y="47625"/>
                  </a:lnTo>
                  <a:lnTo>
                    <a:pt x="309562" y="26194"/>
                  </a:lnTo>
                  <a:lnTo>
                    <a:pt x="330994" y="100013"/>
                  </a:lnTo>
                  <a:lnTo>
                    <a:pt x="278606" y="152400"/>
                  </a:lnTo>
                  <a:lnTo>
                    <a:pt x="211931" y="116682"/>
                  </a:lnTo>
                  <a:lnTo>
                    <a:pt x="145256" y="111919"/>
                  </a:lnTo>
                  <a:lnTo>
                    <a:pt x="128587" y="169069"/>
                  </a:lnTo>
                  <a:lnTo>
                    <a:pt x="140494" y="235744"/>
                  </a:lnTo>
                  <a:lnTo>
                    <a:pt x="107156" y="280988"/>
                  </a:lnTo>
                  <a:lnTo>
                    <a:pt x="104775" y="326232"/>
                  </a:lnTo>
                  <a:lnTo>
                    <a:pt x="30956" y="357188"/>
                  </a:lnTo>
                  <a:lnTo>
                    <a:pt x="0" y="466725"/>
                  </a:lnTo>
                  <a:lnTo>
                    <a:pt x="45244" y="538163"/>
                  </a:lnTo>
                  <a:lnTo>
                    <a:pt x="90487" y="528638"/>
                  </a:lnTo>
                  <a:lnTo>
                    <a:pt x="152400" y="590550"/>
                  </a:lnTo>
                  <a:lnTo>
                    <a:pt x="219075" y="559594"/>
                  </a:lnTo>
                  <a:lnTo>
                    <a:pt x="250031" y="535782"/>
                  </a:lnTo>
                  <a:lnTo>
                    <a:pt x="297656" y="552450"/>
                  </a:lnTo>
                  <a:cubicBezTo>
                    <a:pt x="296862" y="578644"/>
                    <a:pt x="296069" y="604838"/>
                    <a:pt x="295275" y="631032"/>
                  </a:cubicBezTo>
                  <a:lnTo>
                    <a:pt x="442912" y="685800"/>
                  </a:lnTo>
                  <a:lnTo>
                    <a:pt x="445294" y="740569"/>
                  </a:lnTo>
                  <a:lnTo>
                    <a:pt x="547687" y="854869"/>
                  </a:lnTo>
                  <a:lnTo>
                    <a:pt x="492919" y="923925"/>
                  </a:lnTo>
                  <a:lnTo>
                    <a:pt x="519112" y="1012032"/>
                  </a:lnTo>
                  <a:lnTo>
                    <a:pt x="576262" y="1016794"/>
                  </a:lnTo>
                  <a:lnTo>
                    <a:pt x="602456" y="1083469"/>
                  </a:lnTo>
                  <a:lnTo>
                    <a:pt x="652462" y="1104900"/>
                  </a:lnTo>
                  <a:lnTo>
                    <a:pt x="631031" y="1171575"/>
                  </a:lnTo>
                  <a:lnTo>
                    <a:pt x="642937" y="1193007"/>
                  </a:lnTo>
                  <a:lnTo>
                    <a:pt x="592931" y="1271588"/>
                  </a:lnTo>
                  <a:lnTo>
                    <a:pt x="538162" y="1326357"/>
                  </a:lnTo>
                  <a:lnTo>
                    <a:pt x="621506" y="1409700"/>
                  </a:lnTo>
                  <a:lnTo>
                    <a:pt x="642937" y="1409700"/>
                  </a:lnTo>
                  <a:lnTo>
                    <a:pt x="671512" y="1488282"/>
                  </a:lnTo>
                  <a:close/>
                </a:path>
              </a:pathLst>
            </a:custGeom>
            <a:grp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111BF9A-7A35-4559-9E17-F3C81A602E85}"/>
              </a:ext>
            </a:extLst>
          </p:cNvPr>
          <p:cNvSpPr txBox="1"/>
          <p:nvPr/>
        </p:nvSpPr>
        <p:spPr>
          <a:xfrm>
            <a:off x="1774987" y="2361838"/>
            <a:ext cx="839204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8000" b="1" dirty="0">
                <a:ln w="1905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世界の国旗クイズ</a:t>
            </a:r>
            <a:endParaRPr kumimoji="1" lang="ja-JP" altLang="en-US" sz="8000" b="1" dirty="0">
              <a:ln w="19050">
                <a:solidFill>
                  <a:schemeClr val="tx1"/>
                </a:solidFill>
              </a:ln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FA8B404-38C0-4C30-A690-4D28B7A638D7}"/>
              </a:ext>
            </a:extLst>
          </p:cNvPr>
          <p:cNvSpPr txBox="1"/>
          <p:nvPr/>
        </p:nvSpPr>
        <p:spPr>
          <a:xfrm>
            <a:off x="2416189" y="3552284"/>
            <a:ext cx="710963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～北米・中南米編～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52501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111BF9A-7A35-4559-9E17-F3C81A602E85}"/>
              </a:ext>
            </a:extLst>
          </p:cNvPr>
          <p:cNvSpPr txBox="1"/>
          <p:nvPr/>
        </p:nvSpPr>
        <p:spPr>
          <a:xfrm>
            <a:off x="0" y="621938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問題⑤どの国の国旗でしょうか？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65" name="テキスト ボックス 664">
            <a:extLst>
              <a:ext uri="{FF2B5EF4-FFF2-40B4-BE49-F238E27FC236}">
                <a16:creationId xmlns:a16="http://schemas.microsoft.com/office/drawing/2014/main" id="{9C76426E-13F3-4FC0-B5D5-9DAA7DEEE28C}"/>
              </a:ext>
            </a:extLst>
          </p:cNvPr>
          <p:cNvSpPr txBox="1"/>
          <p:nvPr/>
        </p:nvSpPr>
        <p:spPr>
          <a:xfrm>
            <a:off x="0" y="5676295"/>
            <a:ext cx="12191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ヒント：首都はモンテビデオです。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" name="円: 塗りつぶしなし 9">
            <a:extLst>
              <a:ext uri="{FF2B5EF4-FFF2-40B4-BE49-F238E27FC236}">
                <a16:creationId xmlns:a16="http://schemas.microsoft.com/office/drawing/2014/main" id="{CE9FD741-C107-4DD6-B3FE-6EF9477FA80A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10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1" name="円: 塗りつぶしなし 10">
            <a:extLst>
              <a:ext uri="{FF2B5EF4-FFF2-40B4-BE49-F238E27FC236}">
                <a16:creationId xmlns:a16="http://schemas.microsoft.com/office/drawing/2014/main" id="{7306E8E7-6945-431E-A40D-0C4515F28282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9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2" name="円: 塗りつぶしなし 11">
            <a:extLst>
              <a:ext uri="{FF2B5EF4-FFF2-40B4-BE49-F238E27FC236}">
                <a16:creationId xmlns:a16="http://schemas.microsoft.com/office/drawing/2014/main" id="{946F060B-A0EB-44B3-A641-0123844ECE6C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8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3" name="円: 塗りつぶしなし 12">
            <a:extLst>
              <a:ext uri="{FF2B5EF4-FFF2-40B4-BE49-F238E27FC236}">
                <a16:creationId xmlns:a16="http://schemas.microsoft.com/office/drawing/2014/main" id="{1AF7EA33-FF3F-4E10-AB82-A8C51A29C75B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7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4" name="円: 塗りつぶしなし 13">
            <a:extLst>
              <a:ext uri="{FF2B5EF4-FFF2-40B4-BE49-F238E27FC236}">
                <a16:creationId xmlns:a16="http://schemas.microsoft.com/office/drawing/2014/main" id="{C1D8AAA6-B09C-447C-A6B2-B36ABBFF5B49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6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5" name="円: 塗りつぶしなし 14">
            <a:extLst>
              <a:ext uri="{FF2B5EF4-FFF2-40B4-BE49-F238E27FC236}">
                <a16:creationId xmlns:a16="http://schemas.microsoft.com/office/drawing/2014/main" id="{441C917E-55B0-4FA4-A3EE-0AF288425A7B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5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6" name="円: 塗りつぶしなし 15">
            <a:extLst>
              <a:ext uri="{FF2B5EF4-FFF2-40B4-BE49-F238E27FC236}">
                <a16:creationId xmlns:a16="http://schemas.microsoft.com/office/drawing/2014/main" id="{A6407B16-A6B1-45BA-AAD1-D1DC8159984B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4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7" name="円: 塗りつぶしなし 16">
            <a:extLst>
              <a:ext uri="{FF2B5EF4-FFF2-40B4-BE49-F238E27FC236}">
                <a16:creationId xmlns:a16="http://schemas.microsoft.com/office/drawing/2014/main" id="{7F0EB5FD-E1BC-435F-AF9A-D09BDF03312D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3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8" name="円: 塗りつぶしなし 17">
            <a:extLst>
              <a:ext uri="{FF2B5EF4-FFF2-40B4-BE49-F238E27FC236}">
                <a16:creationId xmlns:a16="http://schemas.microsoft.com/office/drawing/2014/main" id="{06979715-A1EA-4FE0-B573-A91D62E6A9B1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2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9" name="円: 塗りつぶしなし 18">
            <a:extLst>
              <a:ext uri="{FF2B5EF4-FFF2-40B4-BE49-F238E27FC236}">
                <a16:creationId xmlns:a16="http://schemas.microsoft.com/office/drawing/2014/main" id="{5FD943D1-5667-4C37-8F1F-5866B3792C11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1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20" name="円: 塗りつぶしなし 19">
            <a:extLst>
              <a:ext uri="{FF2B5EF4-FFF2-40B4-BE49-F238E27FC236}">
                <a16:creationId xmlns:a16="http://schemas.microsoft.com/office/drawing/2014/main" id="{2E358C38-ED63-4DD4-B1DB-923E9C6F55A9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0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80E96BBE-BE60-4EA2-8BC6-5BDC6DCFC243}"/>
              </a:ext>
            </a:extLst>
          </p:cNvPr>
          <p:cNvGrpSpPr/>
          <p:nvPr/>
        </p:nvGrpSpPr>
        <p:grpSpPr>
          <a:xfrm>
            <a:off x="3202910" y="1794317"/>
            <a:ext cx="5352407" cy="3571952"/>
            <a:chOff x="5061013" y="836613"/>
            <a:chExt cx="1982725" cy="1323180"/>
          </a:xfrm>
        </p:grpSpPr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7E902DDD-8D16-4A63-AC1C-6655D7B9FADB}"/>
                </a:ext>
              </a:extLst>
            </p:cNvPr>
            <p:cNvGrpSpPr/>
            <p:nvPr/>
          </p:nvGrpSpPr>
          <p:grpSpPr>
            <a:xfrm>
              <a:off x="5062008" y="838874"/>
              <a:ext cx="1981730" cy="1320919"/>
              <a:chOff x="479842" y="1319464"/>
              <a:chExt cx="5259238" cy="3507869"/>
            </a:xfrm>
          </p:grpSpPr>
          <p:sp>
            <p:nvSpPr>
              <p:cNvPr id="45" name="Rectangle 75">
                <a:extLst>
                  <a:ext uri="{FF2B5EF4-FFF2-40B4-BE49-F238E27FC236}">
                    <a16:creationId xmlns:a16="http://schemas.microsoft.com/office/drawing/2014/main" id="{599F41B2-9171-419D-898C-2FF2F98936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9842" y="1319464"/>
                <a:ext cx="5259238" cy="3507869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 dirty="0"/>
              </a:p>
            </p:txBody>
          </p:sp>
          <p:sp>
            <p:nvSpPr>
              <p:cNvPr id="46" name="Rectangle 75">
                <a:extLst>
                  <a:ext uri="{FF2B5EF4-FFF2-40B4-BE49-F238E27FC236}">
                    <a16:creationId xmlns:a16="http://schemas.microsoft.com/office/drawing/2014/main" id="{1E90D5A1-8054-47DA-8C8B-3120D1DFE7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9842" y="4054415"/>
                <a:ext cx="5259238" cy="379562"/>
              </a:xfrm>
              <a:prstGeom prst="rect">
                <a:avLst/>
              </a:prstGeom>
              <a:solidFill>
                <a:srgbClr val="0070C0"/>
              </a:solidFill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 dirty="0"/>
              </a:p>
            </p:txBody>
          </p:sp>
          <p:sp>
            <p:nvSpPr>
              <p:cNvPr id="47" name="Rectangle 75">
                <a:extLst>
                  <a:ext uri="{FF2B5EF4-FFF2-40B4-BE49-F238E27FC236}">
                    <a16:creationId xmlns:a16="http://schemas.microsoft.com/office/drawing/2014/main" id="{992E9B07-5951-4BD9-8BB8-FDAC8DDEC1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79842" y="3278037"/>
                <a:ext cx="5259238" cy="379562"/>
              </a:xfrm>
              <a:prstGeom prst="rect">
                <a:avLst/>
              </a:prstGeom>
              <a:solidFill>
                <a:srgbClr val="0070C0"/>
              </a:solidFill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 dirty="0"/>
              </a:p>
            </p:txBody>
          </p:sp>
          <p:sp>
            <p:nvSpPr>
              <p:cNvPr id="48" name="Rectangle 75">
                <a:extLst>
                  <a:ext uri="{FF2B5EF4-FFF2-40B4-BE49-F238E27FC236}">
                    <a16:creationId xmlns:a16="http://schemas.microsoft.com/office/drawing/2014/main" id="{809477E2-01D7-4842-85C5-60A4D4666D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24022" y="2493033"/>
                <a:ext cx="3315057" cy="379562"/>
              </a:xfrm>
              <a:prstGeom prst="rect">
                <a:avLst/>
              </a:prstGeom>
              <a:solidFill>
                <a:srgbClr val="0070C0"/>
              </a:solidFill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 dirty="0"/>
              </a:p>
            </p:txBody>
          </p:sp>
          <p:sp>
            <p:nvSpPr>
              <p:cNvPr id="49" name="Rectangle 75">
                <a:extLst>
                  <a:ext uri="{FF2B5EF4-FFF2-40B4-BE49-F238E27FC236}">
                    <a16:creationId xmlns:a16="http://schemas.microsoft.com/office/drawing/2014/main" id="{AF519A3B-D234-40D3-A301-8DFD65D503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24022" y="1708030"/>
                <a:ext cx="3315057" cy="379562"/>
              </a:xfrm>
              <a:prstGeom prst="rect">
                <a:avLst/>
              </a:prstGeom>
              <a:solidFill>
                <a:srgbClr val="0070C0"/>
              </a:solidFill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ja-JP" altLang="en-US" dirty="0"/>
              </a:p>
            </p:txBody>
          </p:sp>
          <p:grpSp>
            <p:nvGrpSpPr>
              <p:cNvPr id="50" name="グループ化 49">
                <a:extLst>
                  <a:ext uri="{FF2B5EF4-FFF2-40B4-BE49-F238E27FC236}">
                    <a16:creationId xmlns:a16="http://schemas.microsoft.com/office/drawing/2014/main" id="{21243F6B-1E34-4728-B204-AFED74851956}"/>
                  </a:ext>
                </a:extLst>
              </p:cNvPr>
              <p:cNvGrpSpPr/>
              <p:nvPr/>
            </p:nvGrpSpPr>
            <p:grpSpPr>
              <a:xfrm>
                <a:off x="714672" y="1546225"/>
                <a:ext cx="1495425" cy="1495425"/>
                <a:chOff x="3937000" y="546100"/>
                <a:chExt cx="5765800" cy="5765800"/>
              </a:xfrm>
            </p:grpSpPr>
            <p:sp>
              <p:nvSpPr>
                <p:cNvPr id="51" name="Freeform 13">
                  <a:extLst>
                    <a:ext uri="{FF2B5EF4-FFF2-40B4-BE49-F238E27FC236}">
                      <a16:creationId xmlns:a16="http://schemas.microsoft.com/office/drawing/2014/main" id="{AF26D4A5-2874-49DF-9E8E-CFC9B2AB4323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3937000" y="546100"/>
                  <a:ext cx="5765800" cy="5765800"/>
                </a:xfrm>
                <a:custGeom>
                  <a:avLst/>
                  <a:gdLst>
                    <a:gd name="T0" fmla="*/ 1824 w 3632"/>
                    <a:gd name="T1" fmla="*/ 1232 h 3632"/>
                    <a:gd name="T2" fmla="*/ 2048 w 3632"/>
                    <a:gd name="T3" fmla="*/ 1288 h 3632"/>
                    <a:gd name="T4" fmla="*/ 2256 w 3632"/>
                    <a:gd name="T5" fmla="*/ 1434 h 3632"/>
                    <a:gd name="T6" fmla="*/ 2348 w 3632"/>
                    <a:gd name="T7" fmla="*/ 1602 h 3632"/>
                    <a:gd name="T8" fmla="*/ 2400 w 3632"/>
                    <a:gd name="T9" fmla="*/ 1832 h 3632"/>
                    <a:gd name="T10" fmla="*/ 2342 w 3632"/>
                    <a:gd name="T11" fmla="*/ 2050 h 3632"/>
                    <a:gd name="T12" fmla="*/ 2172 w 3632"/>
                    <a:gd name="T13" fmla="*/ 2282 h 3632"/>
                    <a:gd name="T14" fmla="*/ 2020 w 3632"/>
                    <a:gd name="T15" fmla="*/ 2360 h 3632"/>
                    <a:gd name="T16" fmla="*/ 1790 w 3632"/>
                    <a:gd name="T17" fmla="*/ 2400 h 3632"/>
                    <a:gd name="T18" fmla="*/ 1552 w 3632"/>
                    <a:gd name="T19" fmla="*/ 2332 h 3632"/>
                    <a:gd name="T20" fmla="*/ 1338 w 3632"/>
                    <a:gd name="T21" fmla="*/ 2150 h 3632"/>
                    <a:gd name="T22" fmla="*/ 1240 w 3632"/>
                    <a:gd name="T23" fmla="*/ 1914 h 3632"/>
                    <a:gd name="T24" fmla="*/ 1270 w 3632"/>
                    <a:gd name="T25" fmla="*/ 1634 h 3632"/>
                    <a:gd name="T26" fmla="*/ 1398 w 3632"/>
                    <a:gd name="T27" fmla="*/ 1408 h 3632"/>
                    <a:gd name="T28" fmla="*/ 1598 w 3632"/>
                    <a:gd name="T29" fmla="*/ 1282 h 3632"/>
                    <a:gd name="T30" fmla="*/ 1480 w 3632"/>
                    <a:gd name="T31" fmla="*/ 682 h 3632"/>
                    <a:gd name="T32" fmla="*/ 1194 w 3632"/>
                    <a:gd name="T33" fmla="*/ 436 h 3632"/>
                    <a:gd name="T34" fmla="*/ 1152 w 3632"/>
                    <a:gd name="T35" fmla="*/ 194 h 3632"/>
                    <a:gd name="T36" fmla="*/ 1064 w 3632"/>
                    <a:gd name="T37" fmla="*/ 408 h 3632"/>
                    <a:gd name="T38" fmla="*/ 1206 w 3632"/>
                    <a:gd name="T39" fmla="*/ 742 h 3632"/>
                    <a:gd name="T40" fmla="*/ 1280 w 3632"/>
                    <a:gd name="T41" fmla="*/ 1046 h 3632"/>
                    <a:gd name="T42" fmla="*/ 772 w 3632"/>
                    <a:gd name="T43" fmla="*/ 1250 h 3632"/>
                    <a:gd name="T44" fmla="*/ 400 w 3632"/>
                    <a:gd name="T45" fmla="*/ 1280 h 3632"/>
                    <a:gd name="T46" fmla="*/ 176 w 3632"/>
                    <a:gd name="T47" fmla="*/ 1112 h 3632"/>
                    <a:gd name="T48" fmla="*/ 304 w 3632"/>
                    <a:gd name="T49" fmla="*/ 1370 h 3632"/>
                    <a:gd name="T50" fmla="*/ 624 w 3632"/>
                    <a:gd name="T51" fmla="*/ 1488 h 3632"/>
                    <a:gd name="T52" fmla="*/ 908 w 3632"/>
                    <a:gd name="T53" fmla="*/ 1668 h 3632"/>
                    <a:gd name="T54" fmla="*/ 634 w 3632"/>
                    <a:gd name="T55" fmla="*/ 2172 h 3632"/>
                    <a:gd name="T56" fmla="*/ 412 w 3632"/>
                    <a:gd name="T57" fmla="*/ 2436 h 3632"/>
                    <a:gd name="T58" fmla="*/ 148 w 3632"/>
                    <a:gd name="T59" fmla="*/ 2466 h 3632"/>
                    <a:gd name="T60" fmla="*/ 442 w 3632"/>
                    <a:gd name="T61" fmla="*/ 2556 h 3632"/>
                    <a:gd name="T62" fmla="*/ 752 w 3632"/>
                    <a:gd name="T63" fmla="*/ 2404 h 3632"/>
                    <a:gd name="T64" fmla="*/ 532 w 3632"/>
                    <a:gd name="T65" fmla="*/ 3100 h 3632"/>
                    <a:gd name="T66" fmla="*/ 1240 w 3632"/>
                    <a:gd name="T67" fmla="*/ 2904 h 3632"/>
                    <a:gd name="T68" fmla="*/ 1270 w 3632"/>
                    <a:gd name="T69" fmla="*/ 3248 h 3632"/>
                    <a:gd name="T70" fmla="*/ 1104 w 3632"/>
                    <a:gd name="T71" fmla="*/ 3456 h 3632"/>
                    <a:gd name="T72" fmla="*/ 1376 w 3632"/>
                    <a:gd name="T73" fmla="*/ 3312 h 3632"/>
                    <a:gd name="T74" fmla="*/ 1486 w 3632"/>
                    <a:gd name="T75" fmla="*/ 2984 h 3632"/>
                    <a:gd name="T76" fmla="*/ 1824 w 3632"/>
                    <a:gd name="T77" fmla="*/ 3632 h 3632"/>
                    <a:gd name="T78" fmla="*/ 2166 w 3632"/>
                    <a:gd name="T79" fmla="*/ 3004 h 3632"/>
                    <a:gd name="T80" fmla="*/ 2440 w 3632"/>
                    <a:gd name="T81" fmla="*/ 3242 h 3632"/>
                    <a:gd name="T82" fmla="*/ 2478 w 3632"/>
                    <a:gd name="T83" fmla="*/ 3460 h 3632"/>
                    <a:gd name="T84" fmla="*/ 2552 w 3632"/>
                    <a:gd name="T85" fmla="*/ 3196 h 3632"/>
                    <a:gd name="T86" fmla="*/ 2386 w 3632"/>
                    <a:gd name="T87" fmla="*/ 2864 h 3632"/>
                    <a:gd name="T88" fmla="*/ 2546 w 3632"/>
                    <a:gd name="T89" fmla="*/ 2316 h 3632"/>
                    <a:gd name="T90" fmla="*/ 2904 w 3632"/>
                    <a:gd name="T91" fmla="*/ 2408 h 3632"/>
                    <a:gd name="T92" fmla="*/ 3266 w 3632"/>
                    <a:gd name="T93" fmla="*/ 2384 h 3632"/>
                    <a:gd name="T94" fmla="*/ 3446 w 3632"/>
                    <a:gd name="T95" fmla="*/ 2512 h 3632"/>
                    <a:gd name="T96" fmla="*/ 3312 w 3632"/>
                    <a:gd name="T97" fmla="*/ 2272 h 3632"/>
                    <a:gd name="T98" fmla="*/ 2960 w 3632"/>
                    <a:gd name="T99" fmla="*/ 2154 h 3632"/>
                    <a:gd name="T100" fmla="*/ 2658 w 3632"/>
                    <a:gd name="T101" fmla="*/ 1648 h 3632"/>
                    <a:gd name="T102" fmla="*/ 2992 w 3632"/>
                    <a:gd name="T103" fmla="*/ 1454 h 3632"/>
                    <a:gd name="T104" fmla="*/ 3230 w 3632"/>
                    <a:gd name="T105" fmla="*/ 1180 h 3632"/>
                    <a:gd name="T106" fmla="*/ 3448 w 3632"/>
                    <a:gd name="T107" fmla="*/ 1144 h 3632"/>
                    <a:gd name="T108" fmla="*/ 3184 w 3632"/>
                    <a:gd name="T109" fmla="*/ 1070 h 3632"/>
                    <a:gd name="T110" fmla="*/ 2852 w 3632"/>
                    <a:gd name="T111" fmla="*/ 1234 h 3632"/>
                    <a:gd name="T112" fmla="*/ 2316 w 3632"/>
                    <a:gd name="T113" fmla="*/ 1068 h 3632"/>
                    <a:gd name="T114" fmla="*/ 2398 w 3632"/>
                    <a:gd name="T115" fmla="*/ 676 h 3632"/>
                    <a:gd name="T116" fmla="*/ 2384 w 3632"/>
                    <a:gd name="T117" fmla="*/ 348 h 3632"/>
                    <a:gd name="T118" fmla="*/ 2468 w 3632"/>
                    <a:gd name="T119" fmla="*/ 198 h 3632"/>
                    <a:gd name="T120" fmla="*/ 2242 w 3632"/>
                    <a:gd name="T121" fmla="*/ 352 h 3632"/>
                    <a:gd name="T122" fmla="*/ 2136 w 3632"/>
                    <a:gd name="T123" fmla="*/ 696 h 36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3632" h="3632">
                      <a:moveTo>
                        <a:pt x="1598" y="1282"/>
                      </a:moveTo>
                      <a:lnTo>
                        <a:pt x="1598" y="1282"/>
                      </a:lnTo>
                      <a:lnTo>
                        <a:pt x="1632" y="1268"/>
                      </a:lnTo>
                      <a:lnTo>
                        <a:pt x="1654" y="1260"/>
                      </a:lnTo>
                      <a:lnTo>
                        <a:pt x="1682" y="1252"/>
                      </a:lnTo>
                      <a:lnTo>
                        <a:pt x="1714" y="1244"/>
                      </a:lnTo>
                      <a:lnTo>
                        <a:pt x="1748" y="1238"/>
                      </a:lnTo>
                      <a:lnTo>
                        <a:pt x="1784" y="1234"/>
                      </a:lnTo>
                      <a:lnTo>
                        <a:pt x="1824" y="1232"/>
                      </a:lnTo>
                      <a:lnTo>
                        <a:pt x="1824" y="1232"/>
                      </a:lnTo>
                      <a:lnTo>
                        <a:pt x="1858" y="1234"/>
                      </a:lnTo>
                      <a:lnTo>
                        <a:pt x="1888" y="1236"/>
                      </a:lnTo>
                      <a:lnTo>
                        <a:pt x="1916" y="1240"/>
                      </a:lnTo>
                      <a:lnTo>
                        <a:pt x="1942" y="1246"/>
                      </a:lnTo>
                      <a:lnTo>
                        <a:pt x="1966" y="1252"/>
                      </a:lnTo>
                      <a:lnTo>
                        <a:pt x="1986" y="1260"/>
                      </a:lnTo>
                      <a:lnTo>
                        <a:pt x="2020" y="1272"/>
                      </a:lnTo>
                      <a:lnTo>
                        <a:pt x="2020" y="1272"/>
                      </a:lnTo>
                      <a:lnTo>
                        <a:pt x="2040" y="1284"/>
                      </a:lnTo>
                      <a:lnTo>
                        <a:pt x="2048" y="1288"/>
                      </a:lnTo>
                      <a:lnTo>
                        <a:pt x="2052" y="1286"/>
                      </a:lnTo>
                      <a:lnTo>
                        <a:pt x="2052" y="1286"/>
                      </a:lnTo>
                      <a:lnTo>
                        <a:pt x="2088" y="1302"/>
                      </a:lnTo>
                      <a:lnTo>
                        <a:pt x="2132" y="1326"/>
                      </a:lnTo>
                      <a:lnTo>
                        <a:pt x="2156" y="1342"/>
                      </a:lnTo>
                      <a:lnTo>
                        <a:pt x="2180" y="1360"/>
                      </a:lnTo>
                      <a:lnTo>
                        <a:pt x="2204" y="1380"/>
                      </a:lnTo>
                      <a:lnTo>
                        <a:pt x="2230" y="1404"/>
                      </a:lnTo>
                      <a:lnTo>
                        <a:pt x="2230" y="1404"/>
                      </a:lnTo>
                      <a:lnTo>
                        <a:pt x="2256" y="1434"/>
                      </a:lnTo>
                      <a:lnTo>
                        <a:pt x="2280" y="1464"/>
                      </a:lnTo>
                      <a:lnTo>
                        <a:pt x="2300" y="1492"/>
                      </a:lnTo>
                      <a:lnTo>
                        <a:pt x="2314" y="1518"/>
                      </a:lnTo>
                      <a:lnTo>
                        <a:pt x="2326" y="1542"/>
                      </a:lnTo>
                      <a:lnTo>
                        <a:pt x="2336" y="1562"/>
                      </a:lnTo>
                      <a:lnTo>
                        <a:pt x="2346" y="1592"/>
                      </a:lnTo>
                      <a:lnTo>
                        <a:pt x="2344" y="1592"/>
                      </a:lnTo>
                      <a:lnTo>
                        <a:pt x="2344" y="1592"/>
                      </a:lnTo>
                      <a:lnTo>
                        <a:pt x="2346" y="1598"/>
                      </a:lnTo>
                      <a:lnTo>
                        <a:pt x="2348" y="1602"/>
                      </a:lnTo>
                      <a:lnTo>
                        <a:pt x="2348" y="1602"/>
                      </a:lnTo>
                      <a:lnTo>
                        <a:pt x="2348" y="1602"/>
                      </a:lnTo>
                      <a:lnTo>
                        <a:pt x="2362" y="1634"/>
                      </a:lnTo>
                      <a:lnTo>
                        <a:pt x="2370" y="1656"/>
                      </a:lnTo>
                      <a:lnTo>
                        <a:pt x="2380" y="1684"/>
                      </a:lnTo>
                      <a:lnTo>
                        <a:pt x="2388" y="1716"/>
                      </a:lnTo>
                      <a:lnTo>
                        <a:pt x="2394" y="1752"/>
                      </a:lnTo>
                      <a:lnTo>
                        <a:pt x="2398" y="1790"/>
                      </a:lnTo>
                      <a:lnTo>
                        <a:pt x="2400" y="1832"/>
                      </a:lnTo>
                      <a:lnTo>
                        <a:pt x="2400" y="1832"/>
                      </a:lnTo>
                      <a:lnTo>
                        <a:pt x="2398" y="1870"/>
                      </a:lnTo>
                      <a:lnTo>
                        <a:pt x="2394" y="1904"/>
                      </a:lnTo>
                      <a:lnTo>
                        <a:pt x="2390" y="1934"/>
                      </a:lnTo>
                      <a:lnTo>
                        <a:pt x="2382" y="1962"/>
                      </a:lnTo>
                      <a:lnTo>
                        <a:pt x="2376" y="1986"/>
                      </a:lnTo>
                      <a:lnTo>
                        <a:pt x="2368" y="2008"/>
                      </a:lnTo>
                      <a:lnTo>
                        <a:pt x="2354" y="2040"/>
                      </a:lnTo>
                      <a:lnTo>
                        <a:pt x="2348" y="2030"/>
                      </a:lnTo>
                      <a:lnTo>
                        <a:pt x="2348" y="2030"/>
                      </a:lnTo>
                      <a:lnTo>
                        <a:pt x="2342" y="2050"/>
                      </a:lnTo>
                      <a:lnTo>
                        <a:pt x="2332" y="2072"/>
                      </a:lnTo>
                      <a:lnTo>
                        <a:pt x="2320" y="2100"/>
                      </a:lnTo>
                      <a:lnTo>
                        <a:pt x="2302" y="2132"/>
                      </a:lnTo>
                      <a:lnTo>
                        <a:pt x="2278" y="2166"/>
                      </a:lnTo>
                      <a:lnTo>
                        <a:pt x="2252" y="2204"/>
                      </a:lnTo>
                      <a:lnTo>
                        <a:pt x="2234" y="2222"/>
                      </a:lnTo>
                      <a:lnTo>
                        <a:pt x="2218" y="2240"/>
                      </a:lnTo>
                      <a:lnTo>
                        <a:pt x="2218" y="2240"/>
                      </a:lnTo>
                      <a:lnTo>
                        <a:pt x="2194" y="2262"/>
                      </a:lnTo>
                      <a:lnTo>
                        <a:pt x="2172" y="2282"/>
                      </a:lnTo>
                      <a:lnTo>
                        <a:pt x="2150" y="2298"/>
                      </a:lnTo>
                      <a:lnTo>
                        <a:pt x="2128" y="2312"/>
                      </a:lnTo>
                      <a:lnTo>
                        <a:pt x="2106" y="2324"/>
                      </a:lnTo>
                      <a:lnTo>
                        <a:pt x="2088" y="2334"/>
                      </a:lnTo>
                      <a:lnTo>
                        <a:pt x="2056" y="2348"/>
                      </a:lnTo>
                      <a:lnTo>
                        <a:pt x="2056" y="2344"/>
                      </a:lnTo>
                      <a:lnTo>
                        <a:pt x="2056" y="2344"/>
                      </a:lnTo>
                      <a:lnTo>
                        <a:pt x="2030" y="2356"/>
                      </a:lnTo>
                      <a:lnTo>
                        <a:pt x="2030" y="2356"/>
                      </a:lnTo>
                      <a:lnTo>
                        <a:pt x="2020" y="2360"/>
                      </a:lnTo>
                      <a:lnTo>
                        <a:pt x="2020" y="2360"/>
                      </a:lnTo>
                      <a:lnTo>
                        <a:pt x="2020" y="2360"/>
                      </a:lnTo>
                      <a:lnTo>
                        <a:pt x="1982" y="2374"/>
                      </a:lnTo>
                      <a:lnTo>
                        <a:pt x="1936" y="2386"/>
                      </a:lnTo>
                      <a:lnTo>
                        <a:pt x="1908" y="2392"/>
                      </a:lnTo>
                      <a:lnTo>
                        <a:pt x="1878" y="2396"/>
                      </a:lnTo>
                      <a:lnTo>
                        <a:pt x="1848" y="2398"/>
                      </a:lnTo>
                      <a:lnTo>
                        <a:pt x="1816" y="2400"/>
                      </a:lnTo>
                      <a:lnTo>
                        <a:pt x="1816" y="2400"/>
                      </a:lnTo>
                      <a:lnTo>
                        <a:pt x="1790" y="2400"/>
                      </a:lnTo>
                      <a:lnTo>
                        <a:pt x="1766" y="2398"/>
                      </a:lnTo>
                      <a:lnTo>
                        <a:pt x="1722" y="2392"/>
                      </a:lnTo>
                      <a:lnTo>
                        <a:pt x="1684" y="2382"/>
                      </a:lnTo>
                      <a:lnTo>
                        <a:pt x="1652" y="2372"/>
                      </a:lnTo>
                      <a:lnTo>
                        <a:pt x="1626" y="2362"/>
                      </a:lnTo>
                      <a:lnTo>
                        <a:pt x="1608" y="2352"/>
                      </a:lnTo>
                      <a:lnTo>
                        <a:pt x="1592" y="2344"/>
                      </a:lnTo>
                      <a:lnTo>
                        <a:pt x="1588" y="2346"/>
                      </a:lnTo>
                      <a:lnTo>
                        <a:pt x="1588" y="2346"/>
                      </a:lnTo>
                      <a:lnTo>
                        <a:pt x="1552" y="2332"/>
                      </a:lnTo>
                      <a:lnTo>
                        <a:pt x="1530" y="2320"/>
                      </a:lnTo>
                      <a:lnTo>
                        <a:pt x="1506" y="2308"/>
                      </a:lnTo>
                      <a:lnTo>
                        <a:pt x="1480" y="2290"/>
                      </a:lnTo>
                      <a:lnTo>
                        <a:pt x="1452" y="2272"/>
                      </a:lnTo>
                      <a:lnTo>
                        <a:pt x="1424" y="2248"/>
                      </a:lnTo>
                      <a:lnTo>
                        <a:pt x="1398" y="2224"/>
                      </a:lnTo>
                      <a:lnTo>
                        <a:pt x="1398" y="2224"/>
                      </a:lnTo>
                      <a:lnTo>
                        <a:pt x="1380" y="2204"/>
                      </a:lnTo>
                      <a:lnTo>
                        <a:pt x="1364" y="2186"/>
                      </a:lnTo>
                      <a:lnTo>
                        <a:pt x="1338" y="2150"/>
                      </a:lnTo>
                      <a:lnTo>
                        <a:pt x="1316" y="2118"/>
                      </a:lnTo>
                      <a:lnTo>
                        <a:pt x="1302" y="2088"/>
                      </a:lnTo>
                      <a:lnTo>
                        <a:pt x="1290" y="2062"/>
                      </a:lnTo>
                      <a:lnTo>
                        <a:pt x="1284" y="2042"/>
                      </a:lnTo>
                      <a:lnTo>
                        <a:pt x="1278" y="2026"/>
                      </a:lnTo>
                      <a:lnTo>
                        <a:pt x="1270" y="2024"/>
                      </a:lnTo>
                      <a:lnTo>
                        <a:pt x="1270" y="2024"/>
                      </a:lnTo>
                      <a:lnTo>
                        <a:pt x="1258" y="1986"/>
                      </a:lnTo>
                      <a:lnTo>
                        <a:pt x="1244" y="1940"/>
                      </a:lnTo>
                      <a:lnTo>
                        <a:pt x="1240" y="1914"/>
                      </a:lnTo>
                      <a:lnTo>
                        <a:pt x="1236" y="1886"/>
                      </a:lnTo>
                      <a:lnTo>
                        <a:pt x="1232" y="1856"/>
                      </a:lnTo>
                      <a:lnTo>
                        <a:pt x="1232" y="1824"/>
                      </a:lnTo>
                      <a:lnTo>
                        <a:pt x="1232" y="1824"/>
                      </a:lnTo>
                      <a:lnTo>
                        <a:pt x="1232" y="1798"/>
                      </a:lnTo>
                      <a:lnTo>
                        <a:pt x="1234" y="1774"/>
                      </a:lnTo>
                      <a:lnTo>
                        <a:pt x="1240" y="1730"/>
                      </a:lnTo>
                      <a:lnTo>
                        <a:pt x="1250" y="1692"/>
                      </a:lnTo>
                      <a:lnTo>
                        <a:pt x="1260" y="1660"/>
                      </a:lnTo>
                      <a:lnTo>
                        <a:pt x="1270" y="1634"/>
                      </a:lnTo>
                      <a:lnTo>
                        <a:pt x="1280" y="1616"/>
                      </a:lnTo>
                      <a:lnTo>
                        <a:pt x="1288" y="1600"/>
                      </a:lnTo>
                      <a:lnTo>
                        <a:pt x="1280" y="1586"/>
                      </a:lnTo>
                      <a:lnTo>
                        <a:pt x="1280" y="1586"/>
                      </a:lnTo>
                      <a:lnTo>
                        <a:pt x="1296" y="1550"/>
                      </a:lnTo>
                      <a:lnTo>
                        <a:pt x="1320" y="1506"/>
                      </a:lnTo>
                      <a:lnTo>
                        <a:pt x="1336" y="1482"/>
                      </a:lnTo>
                      <a:lnTo>
                        <a:pt x="1354" y="1458"/>
                      </a:lnTo>
                      <a:lnTo>
                        <a:pt x="1374" y="1434"/>
                      </a:lnTo>
                      <a:lnTo>
                        <a:pt x="1398" y="1408"/>
                      </a:lnTo>
                      <a:lnTo>
                        <a:pt x="1398" y="1408"/>
                      </a:lnTo>
                      <a:lnTo>
                        <a:pt x="1416" y="1392"/>
                      </a:lnTo>
                      <a:lnTo>
                        <a:pt x="1434" y="1376"/>
                      </a:lnTo>
                      <a:lnTo>
                        <a:pt x="1470" y="1348"/>
                      </a:lnTo>
                      <a:lnTo>
                        <a:pt x="1504" y="1328"/>
                      </a:lnTo>
                      <a:lnTo>
                        <a:pt x="1534" y="1312"/>
                      </a:lnTo>
                      <a:lnTo>
                        <a:pt x="1558" y="1302"/>
                      </a:lnTo>
                      <a:lnTo>
                        <a:pt x="1578" y="1294"/>
                      </a:lnTo>
                      <a:lnTo>
                        <a:pt x="1596" y="1290"/>
                      </a:lnTo>
                      <a:lnTo>
                        <a:pt x="1598" y="1282"/>
                      </a:lnTo>
                      <a:close/>
                      <a:moveTo>
                        <a:pt x="1980" y="908"/>
                      </a:moveTo>
                      <a:lnTo>
                        <a:pt x="1816" y="0"/>
                      </a:lnTo>
                      <a:lnTo>
                        <a:pt x="1640" y="974"/>
                      </a:lnTo>
                      <a:lnTo>
                        <a:pt x="1640" y="974"/>
                      </a:lnTo>
                      <a:lnTo>
                        <a:pt x="1610" y="902"/>
                      </a:lnTo>
                      <a:lnTo>
                        <a:pt x="1590" y="858"/>
                      </a:lnTo>
                      <a:lnTo>
                        <a:pt x="1566" y="814"/>
                      </a:lnTo>
                      <a:lnTo>
                        <a:pt x="1540" y="768"/>
                      </a:lnTo>
                      <a:lnTo>
                        <a:pt x="1512" y="722"/>
                      </a:lnTo>
                      <a:lnTo>
                        <a:pt x="1480" y="682"/>
                      </a:lnTo>
                      <a:lnTo>
                        <a:pt x="1464" y="662"/>
                      </a:lnTo>
                      <a:lnTo>
                        <a:pt x="1448" y="646"/>
                      </a:lnTo>
                      <a:lnTo>
                        <a:pt x="1448" y="646"/>
                      </a:lnTo>
                      <a:lnTo>
                        <a:pt x="1412" y="610"/>
                      </a:lnTo>
                      <a:lnTo>
                        <a:pt x="1374" y="578"/>
                      </a:lnTo>
                      <a:lnTo>
                        <a:pt x="1340" y="550"/>
                      </a:lnTo>
                      <a:lnTo>
                        <a:pt x="1306" y="524"/>
                      </a:lnTo>
                      <a:lnTo>
                        <a:pt x="1244" y="480"/>
                      </a:lnTo>
                      <a:lnTo>
                        <a:pt x="1218" y="458"/>
                      </a:lnTo>
                      <a:lnTo>
                        <a:pt x="1194" y="436"/>
                      </a:lnTo>
                      <a:lnTo>
                        <a:pt x="1194" y="436"/>
                      </a:lnTo>
                      <a:lnTo>
                        <a:pt x="1184" y="424"/>
                      </a:lnTo>
                      <a:lnTo>
                        <a:pt x="1176" y="408"/>
                      </a:lnTo>
                      <a:lnTo>
                        <a:pt x="1168" y="388"/>
                      </a:lnTo>
                      <a:lnTo>
                        <a:pt x="1162" y="368"/>
                      </a:lnTo>
                      <a:lnTo>
                        <a:pt x="1158" y="346"/>
                      </a:lnTo>
                      <a:lnTo>
                        <a:pt x="1156" y="322"/>
                      </a:lnTo>
                      <a:lnTo>
                        <a:pt x="1152" y="276"/>
                      </a:lnTo>
                      <a:lnTo>
                        <a:pt x="1152" y="230"/>
                      </a:lnTo>
                      <a:lnTo>
                        <a:pt x="1152" y="194"/>
                      </a:lnTo>
                      <a:lnTo>
                        <a:pt x="1154" y="158"/>
                      </a:lnTo>
                      <a:lnTo>
                        <a:pt x="1154" y="158"/>
                      </a:lnTo>
                      <a:lnTo>
                        <a:pt x="1138" y="188"/>
                      </a:lnTo>
                      <a:lnTo>
                        <a:pt x="1122" y="222"/>
                      </a:lnTo>
                      <a:lnTo>
                        <a:pt x="1104" y="264"/>
                      </a:lnTo>
                      <a:lnTo>
                        <a:pt x="1086" y="310"/>
                      </a:lnTo>
                      <a:lnTo>
                        <a:pt x="1078" y="334"/>
                      </a:lnTo>
                      <a:lnTo>
                        <a:pt x="1072" y="360"/>
                      </a:lnTo>
                      <a:lnTo>
                        <a:pt x="1066" y="384"/>
                      </a:lnTo>
                      <a:lnTo>
                        <a:pt x="1064" y="408"/>
                      </a:lnTo>
                      <a:lnTo>
                        <a:pt x="1062" y="430"/>
                      </a:lnTo>
                      <a:lnTo>
                        <a:pt x="1064" y="452"/>
                      </a:lnTo>
                      <a:lnTo>
                        <a:pt x="1064" y="452"/>
                      </a:lnTo>
                      <a:lnTo>
                        <a:pt x="1070" y="492"/>
                      </a:lnTo>
                      <a:lnTo>
                        <a:pt x="1080" y="526"/>
                      </a:lnTo>
                      <a:lnTo>
                        <a:pt x="1092" y="558"/>
                      </a:lnTo>
                      <a:lnTo>
                        <a:pt x="1108" y="590"/>
                      </a:lnTo>
                      <a:lnTo>
                        <a:pt x="1128" y="622"/>
                      </a:lnTo>
                      <a:lnTo>
                        <a:pt x="1150" y="656"/>
                      </a:lnTo>
                      <a:lnTo>
                        <a:pt x="1206" y="742"/>
                      </a:lnTo>
                      <a:lnTo>
                        <a:pt x="1206" y="742"/>
                      </a:lnTo>
                      <a:lnTo>
                        <a:pt x="1218" y="762"/>
                      </a:lnTo>
                      <a:lnTo>
                        <a:pt x="1228" y="786"/>
                      </a:lnTo>
                      <a:lnTo>
                        <a:pt x="1238" y="808"/>
                      </a:lnTo>
                      <a:lnTo>
                        <a:pt x="1246" y="832"/>
                      </a:lnTo>
                      <a:lnTo>
                        <a:pt x="1260" y="880"/>
                      </a:lnTo>
                      <a:lnTo>
                        <a:pt x="1268" y="928"/>
                      </a:lnTo>
                      <a:lnTo>
                        <a:pt x="1274" y="972"/>
                      </a:lnTo>
                      <a:lnTo>
                        <a:pt x="1278" y="1012"/>
                      </a:lnTo>
                      <a:lnTo>
                        <a:pt x="1280" y="1046"/>
                      </a:lnTo>
                      <a:lnTo>
                        <a:pt x="1280" y="1070"/>
                      </a:lnTo>
                      <a:lnTo>
                        <a:pt x="520" y="544"/>
                      </a:lnTo>
                      <a:lnTo>
                        <a:pt x="1070" y="1332"/>
                      </a:lnTo>
                      <a:lnTo>
                        <a:pt x="1070" y="1332"/>
                      </a:lnTo>
                      <a:lnTo>
                        <a:pt x="996" y="1306"/>
                      </a:lnTo>
                      <a:lnTo>
                        <a:pt x="954" y="1292"/>
                      </a:lnTo>
                      <a:lnTo>
                        <a:pt x="908" y="1278"/>
                      </a:lnTo>
                      <a:lnTo>
                        <a:pt x="862" y="1266"/>
                      </a:lnTo>
                      <a:lnTo>
                        <a:pt x="816" y="1256"/>
                      </a:lnTo>
                      <a:lnTo>
                        <a:pt x="772" y="1250"/>
                      </a:lnTo>
                      <a:lnTo>
                        <a:pt x="728" y="1248"/>
                      </a:lnTo>
                      <a:lnTo>
                        <a:pt x="728" y="1248"/>
                      </a:lnTo>
                      <a:lnTo>
                        <a:pt x="676" y="1250"/>
                      </a:lnTo>
                      <a:lnTo>
                        <a:pt x="628" y="1252"/>
                      </a:lnTo>
                      <a:lnTo>
                        <a:pt x="584" y="1258"/>
                      </a:lnTo>
                      <a:lnTo>
                        <a:pt x="542" y="1264"/>
                      </a:lnTo>
                      <a:lnTo>
                        <a:pt x="466" y="1274"/>
                      </a:lnTo>
                      <a:lnTo>
                        <a:pt x="432" y="1278"/>
                      </a:lnTo>
                      <a:lnTo>
                        <a:pt x="400" y="1280"/>
                      </a:lnTo>
                      <a:lnTo>
                        <a:pt x="400" y="1280"/>
                      </a:lnTo>
                      <a:lnTo>
                        <a:pt x="384" y="1278"/>
                      </a:lnTo>
                      <a:lnTo>
                        <a:pt x="366" y="1272"/>
                      </a:lnTo>
                      <a:lnTo>
                        <a:pt x="348" y="1264"/>
                      </a:lnTo>
                      <a:lnTo>
                        <a:pt x="330" y="1254"/>
                      </a:lnTo>
                      <a:lnTo>
                        <a:pt x="312" y="1242"/>
                      </a:lnTo>
                      <a:lnTo>
                        <a:pt x="292" y="1226"/>
                      </a:lnTo>
                      <a:lnTo>
                        <a:pt x="258" y="1196"/>
                      </a:lnTo>
                      <a:lnTo>
                        <a:pt x="226" y="1166"/>
                      </a:lnTo>
                      <a:lnTo>
                        <a:pt x="200" y="1138"/>
                      </a:lnTo>
                      <a:lnTo>
                        <a:pt x="176" y="1112"/>
                      </a:lnTo>
                      <a:lnTo>
                        <a:pt x="176" y="1112"/>
                      </a:lnTo>
                      <a:lnTo>
                        <a:pt x="186" y="1144"/>
                      </a:lnTo>
                      <a:lnTo>
                        <a:pt x="198" y="1180"/>
                      </a:lnTo>
                      <a:lnTo>
                        <a:pt x="214" y="1222"/>
                      </a:lnTo>
                      <a:lnTo>
                        <a:pt x="234" y="1268"/>
                      </a:lnTo>
                      <a:lnTo>
                        <a:pt x="246" y="1290"/>
                      </a:lnTo>
                      <a:lnTo>
                        <a:pt x="260" y="1312"/>
                      </a:lnTo>
                      <a:lnTo>
                        <a:pt x="274" y="1334"/>
                      </a:lnTo>
                      <a:lnTo>
                        <a:pt x="288" y="1352"/>
                      </a:lnTo>
                      <a:lnTo>
                        <a:pt x="304" y="1370"/>
                      </a:lnTo>
                      <a:lnTo>
                        <a:pt x="320" y="1384"/>
                      </a:lnTo>
                      <a:lnTo>
                        <a:pt x="320" y="1384"/>
                      </a:lnTo>
                      <a:lnTo>
                        <a:pt x="352" y="1406"/>
                      </a:lnTo>
                      <a:lnTo>
                        <a:pt x="384" y="1424"/>
                      </a:lnTo>
                      <a:lnTo>
                        <a:pt x="416" y="1438"/>
                      </a:lnTo>
                      <a:lnTo>
                        <a:pt x="448" y="1450"/>
                      </a:lnTo>
                      <a:lnTo>
                        <a:pt x="484" y="1458"/>
                      </a:lnTo>
                      <a:lnTo>
                        <a:pt x="524" y="1466"/>
                      </a:lnTo>
                      <a:lnTo>
                        <a:pt x="624" y="1488"/>
                      </a:lnTo>
                      <a:lnTo>
                        <a:pt x="624" y="1488"/>
                      </a:lnTo>
                      <a:lnTo>
                        <a:pt x="648" y="1494"/>
                      </a:lnTo>
                      <a:lnTo>
                        <a:pt x="672" y="1502"/>
                      </a:lnTo>
                      <a:lnTo>
                        <a:pt x="696" y="1512"/>
                      </a:lnTo>
                      <a:lnTo>
                        <a:pt x="718" y="1524"/>
                      </a:lnTo>
                      <a:lnTo>
                        <a:pt x="762" y="1548"/>
                      </a:lnTo>
                      <a:lnTo>
                        <a:pt x="802" y="1576"/>
                      </a:lnTo>
                      <a:lnTo>
                        <a:pt x="836" y="1602"/>
                      </a:lnTo>
                      <a:lnTo>
                        <a:pt x="868" y="1628"/>
                      </a:lnTo>
                      <a:lnTo>
                        <a:pt x="892" y="1652"/>
                      </a:lnTo>
                      <a:lnTo>
                        <a:pt x="908" y="1668"/>
                      </a:lnTo>
                      <a:lnTo>
                        <a:pt x="0" y="1832"/>
                      </a:lnTo>
                      <a:lnTo>
                        <a:pt x="920" y="1998"/>
                      </a:lnTo>
                      <a:lnTo>
                        <a:pt x="920" y="1998"/>
                      </a:lnTo>
                      <a:lnTo>
                        <a:pt x="850" y="2030"/>
                      </a:lnTo>
                      <a:lnTo>
                        <a:pt x="812" y="2050"/>
                      </a:lnTo>
                      <a:lnTo>
                        <a:pt x="774" y="2070"/>
                      </a:lnTo>
                      <a:lnTo>
                        <a:pt x="734" y="2094"/>
                      </a:lnTo>
                      <a:lnTo>
                        <a:pt x="698" y="2118"/>
                      </a:lnTo>
                      <a:lnTo>
                        <a:pt x="664" y="2144"/>
                      </a:lnTo>
                      <a:lnTo>
                        <a:pt x="634" y="2172"/>
                      </a:lnTo>
                      <a:lnTo>
                        <a:pt x="634" y="2172"/>
                      </a:lnTo>
                      <a:lnTo>
                        <a:pt x="598" y="2210"/>
                      </a:lnTo>
                      <a:lnTo>
                        <a:pt x="568" y="2246"/>
                      </a:lnTo>
                      <a:lnTo>
                        <a:pt x="540" y="2282"/>
                      </a:lnTo>
                      <a:lnTo>
                        <a:pt x="514" y="2316"/>
                      </a:lnTo>
                      <a:lnTo>
                        <a:pt x="468" y="2376"/>
                      </a:lnTo>
                      <a:lnTo>
                        <a:pt x="446" y="2404"/>
                      </a:lnTo>
                      <a:lnTo>
                        <a:pt x="424" y="2426"/>
                      </a:lnTo>
                      <a:lnTo>
                        <a:pt x="424" y="2426"/>
                      </a:lnTo>
                      <a:lnTo>
                        <a:pt x="412" y="2436"/>
                      </a:lnTo>
                      <a:lnTo>
                        <a:pt x="396" y="2446"/>
                      </a:lnTo>
                      <a:lnTo>
                        <a:pt x="378" y="2452"/>
                      </a:lnTo>
                      <a:lnTo>
                        <a:pt x="356" y="2458"/>
                      </a:lnTo>
                      <a:lnTo>
                        <a:pt x="334" y="2462"/>
                      </a:lnTo>
                      <a:lnTo>
                        <a:pt x="312" y="2466"/>
                      </a:lnTo>
                      <a:lnTo>
                        <a:pt x="264" y="2468"/>
                      </a:lnTo>
                      <a:lnTo>
                        <a:pt x="220" y="2470"/>
                      </a:lnTo>
                      <a:lnTo>
                        <a:pt x="182" y="2468"/>
                      </a:lnTo>
                      <a:lnTo>
                        <a:pt x="148" y="2466"/>
                      </a:lnTo>
                      <a:lnTo>
                        <a:pt x="148" y="2466"/>
                      </a:lnTo>
                      <a:lnTo>
                        <a:pt x="178" y="2482"/>
                      </a:lnTo>
                      <a:lnTo>
                        <a:pt x="210" y="2500"/>
                      </a:lnTo>
                      <a:lnTo>
                        <a:pt x="252" y="2518"/>
                      </a:lnTo>
                      <a:lnTo>
                        <a:pt x="298" y="2534"/>
                      </a:lnTo>
                      <a:lnTo>
                        <a:pt x="324" y="2542"/>
                      </a:lnTo>
                      <a:lnTo>
                        <a:pt x="348" y="2550"/>
                      </a:lnTo>
                      <a:lnTo>
                        <a:pt x="372" y="2554"/>
                      </a:lnTo>
                      <a:lnTo>
                        <a:pt x="396" y="2558"/>
                      </a:lnTo>
                      <a:lnTo>
                        <a:pt x="420" y="2558"/>
                      </a:lnTo>
                      <a:lnTo>
                        <a:pt x="442" y="2556"/>
                      </a:lnTo>
                      <a:lnTo>
                        <a:pt x="442" y="2556"/>
                      </a:lnTo>
                      <a:lnTo>
                        <a:pt x="480" y="2550"/>
                      </a:lnTo>
                      <a:lnTo>
                        <a:pt x="516" y="2540"/>
                      </a:lnTo>
                      <a:lnTo>
                        <a:pt x="548" y="2528"/>
                      </a:lnTo>
                      <a:lnTo>
                        <a:pt x="578" y="2512"/>
                      </a:lnTo>
                      <a:lnTo>
                        <a:pt x="610" y="2494"/>
                      </a:lnTo>
                      <a:lnTo>
                        <a:pt x="644" y="2472"/>
                      </a:lnTo>
                      <a:lnTo>
                        <a:pt x="730" y="2416"/>
                      </a:lnTo>
                      <a:lnTo>
                        <a:pt x="730" y="2416"/>
                      </a:lnTo>
                      <a:lnTo>
                        <a:pt x="752" y="2404"/>
                      </a:lnTo>
                      <a:lnTo>
                        <a:pt x="774" y="2392"/>
                      </a:lnTo>
                      <a:lnTo>
                        <a:pt x="798" y="2382"/>
                      </a:lnTo>
                      <a:lnTo>
                        <a:pt x="822" y="2374"/>
                      </a:lnTo>
                      <a:lnTo>
                        <a:pt x="870" y="2360"/>
                      </a:lnTo>
                      <a:lnTo>
                        <a:pt x="916" y="2352"/>
                      </a:lnTo>
                      <a:lnTo>
                        <a:pt x="962" y="2346"/>
                      </a:lnTo>
                      <a:lnTo>
                        <a:pt x="1002" y="2342"/>
                      </a:lnTo>
                      <a:lnTo>
                        <a:pt x="1034" y="2342"/>
                      </a:lnTo>
                      <a:lnTo>
                        <a:pt x="1058" y="2342"/>
                      </a:lnTo>
                      <a:lnTo>
                        <a:pt x="532" y="3100"/>
                      </a:lnTo>
                      <a:lnTo>
                        <a:pt x="1332" y="2544"/>
                      </a:lnTo>
                      <a:lnTo>
                        <a:pt x="1332" y="2544"/>
                      </a:lnTo>
                      <a:lnTo>
                        <a:pt x="1304" y="2616"/>
                      </a:lnTo>
                      <a:lnTo>
                        <a:pt x="1288" y="2662"/>
                      </a:lnTo>
                      <a:lnTo>
                        <a:pt x="1274" y="2708"/>
                      </a:lnTo>
                      <a:lnTo>
                        <a:pt x="1260" y="2758"/>
                      </a:lnTo>
                      <a:lnTo>
                        <a:pt x="1250" y="2808"/>
                      </a:lnTo>
                      <a:lnTo>
                        <a:pt x="1242" y="2858"/>
                      </a:lnTo>
                      <a:lnTo>
                        <a:pt x="1240" y="2880"/>
                      </a:lnTo>
                      <a:lnTo>
                        <a:pt x="1240" y="2904"/>
                      </a:lnTo>
                      <a:lnTo>
                        <a:pt x="1240" y="2904"/>
                      </a:lnTo>
                      <a:lnTo>
                        <a:pt x="1242" y="2956"/>
                      </a:lnTo>
                      <a:lnTo>
                        <a:pt x="1246" y="3004"/>
                      </a:lnTo>
                      <a:lnTo>
                        <a:pt x="1250" y="3048"/>
                      </a:lnTo>
                      <a:lnTo>
                        <a:pt x="1256" y="3090"/>
                      </a:lnTo>
                      <a:lnTo>
                        <a:pt x="1268" y="3166"/>
                      </a:lnTo>
                      <a:lnTo>
                        <a:pt x="1270" y="3200"/>
                      </a:lnTo>
                      <a:lnTo>
                        <a:pt x="1272" y="3232"/>
                      </a:lnTo>
                      <a:lnTo>
                        <a:pt x="1272" y="3232"/>
                      </a:lnTo>
                      <a:lnTo>
                        <a:pt x="1270" y="3248"/>
                      </a:lnTo>
                      <a:lnTo>
                        <a:pt x="1264" y="3266"/>
                      </a:lnTo>
                      <a:lnTo>
                        <a:pt x="1256" y="3284"/>
                      </a:lnTo>
                      <a:lnTo>
                        <a:pt x="1246" y="3302"/>
                      </a:lnTo>
                      <a:lnTo>
                        <a:pt x="1234" y="3320"/>
                      </a:lnTo>
                      <a:lnTo>
                        <a:pt x="1218" y="3340"/>
                      </a:lnTo>
                      <a:lnTo>
                        <a:pt x="1188" y="3374"/>
                      </a:lnTo>
                      <a:lnTo>
                        <a:pt x="1158" y="3406"/>
                      </a:lnTo>
                      <a:lnTo>
                        <a:pt x="1130" y="3432"/>
                      </a:lnTo>
                      <a:lnTo>
                        <a:pt x="1104" y="3456"/>
                      </a:lnTo>
                      <a:lnTo>
                        <a:pt x="1104" y="3456"/>
                      </a:lnTo>
                      <a:lnTo>
                        <a:pt x="1136" y="3446"/>
                      </a:lnTo>
                      <a:lnTo>
                        <a:pt x="1172" y="3434"/>
                      </a:lnTo>
                      <a:lnTo>
                        <a:pt x="1214" y="3418"/>
                      </a:lnTo>
                      <a:lnTo>
                        <a:pt x="1260" y="3398"/>
                      </a:lnTo>
                      <a:lnTo>
                        <a:pt x="1282" y="3386"/>
                      </a:lnTo>
                      <a:lnTo>
                        <a:pt x="1304" y="3372"/>
                      </a:lnTo>
                      <a:lnTo>
                        <a:pt x="1326" y="3358"/>
                      </a:lnTo>
                      <a:lnTo>
                        <a:pt x="1344" y="3344"/>
                      </a:lnTo>
                      <a:lnTo>
                        <a:pt x="1362" y="3328"/>
                      </a:lnTo>
                      <a:lnTo>
                        <a:pt x="1376" y="3312"/>
                      </a:lnTo>
                      <a:lnTo>
                        <a:pt x="1376" y="3312"/>
                      </a:lnTo>
                      <a:lnTo>
                        <a:pt x="1398" y="3280"/>
                      </a:lnTo>
                      <a:lnTo>
                        <a:pt x="1416" y="3248"/>
                      </a:lnTo>
                      <a:lnTo>
                        <a:pt x="1430" y="3216"/>
                      </a:lnTo>
                      <a:lnTo>
                        <a:pt x="1442" y="3184"/>
                      </a:lnTo>
                      <a:lnTo>
                        <a:pt x="1450" y="3148"/>
                      </a:lnTo>
                      <a:lnTo>
                        <a:pt x="1458" y="3108"/>
                      </a:lnTo>
                      <a:lnTo>
                        <a:pt x="1480" y="3008"/>
                      </a:lnTo>
                      <a:lnTo>
                        <a:pt x="1480" y="3008"/>
                      </a:lnTo>
                      <a:lnTo>
                        <a:pt x="1486" y="2984"/>
                      </a:lnTo>
                      <a:lnTo>
                        <a:pt x="1494" y="2960"/>
                      </a:lnTo>
                      <a:lnTo>
                        <a:pt x="1504" y="2936"/>
                      </a:lnTo>
                      <a:lnTo>
                        <a:pt x="1516" y="2914"/>
                      </a:lnTo>
                      <a:lnTo>
                        <a:pt x="1540" y="2870"/>
                      </a:lnTo>
                      <a:lnTo>
                        <a:pt x="1568" y="2830"/>
                      </a:lnTo>
                      <a:lnTo>
                        <a:pt x="1594" y="2796"/>
                      </a:lnTo>
                      <a:lnTo>
                        <a:pt x="1620" y="2764"/>
                      </a:lnTo>
                      <a:lnTo>
                        <a:pt x="1644" y="2740"/>
                      </a:lnTo>
                      <a:lnTo>
                        <a:pt x="1660" y="2724"/>
                      </a:lnTo>
                      <a:lnTo>
                        <a:pt x="1824" y="3632"/>
                      </a:lnTo>
                      <a:lnTo>
                        <a:pt x="1990" y="2712"/>
                      </a:lnTo>
                      <a:lnTo>
                        <a:pt x="1990" y="2712"/>
                      </a:lnTo>
                      <a:lnTo>
                        <a:pt x="2022" y="2782"/>
                      </a:lnTo>
                      <a:lnTo>
                        <a:pt x="2042" y="2822"/>
                      </a:lnTo>
                      <a:lnTo>
                        <a:pt x="2064" y="2862"/>
                      </a:lnTo>
                      <a:lnTo>
                        <a:pt x="2086" y="2900"/>
                      </a:lnTo>
                      <a:lnTo>
                        <a:pt x="2112" y="2938"/>
                      </a:lnTo>
                      <a:lnTo>
                        <a:pt x="2138" y="2972"/>
                      </a:lnTo>
                      <a:lnTo>
                        <a:pt x="2166" y="3004"/>
                      </a:lnTo>
                      <a:lnTo>
                        <a:pt x="2166" y="3004"/>
                      </a:lnTo>
                      <a:lnTo>
                        <a:pt x="2204" y="3040"/>
                      </a:lnTo>
                      <a:lnTo>
                        <a:pt x="2240" y="3070"/>
                      </a:lnTo>
                      <a:lnTo>
                        <a:pt x="2276" y="3098"/>
                      </a:lnTo>
                      <a:lnTo>
                        <a:pt x="2310" y="3124"/>
                      </a:lnTo>
                      <a:lnTo>
                        <a:pt x="2370" y="3170"/>
                      </a:lnTo>
                      <a:lnTo>
                        <a:pt x="2398" y="3192"/>
                      </a:lnTo>
                      <a:lnTo>
                        <a:pt x="2422" y="3214"/>
                      </a:lnTo>
                      <a:lnTo>
                        <a:pt x="2422" y="3214"/>
                      </a:lnTo>
                      <a:lnTo>
                        <a:pt x="2432" y="3226"/>
                      </a:lnTo>
                      <a:lnTo>
                        <a:pt x="2440" y="3242"/>
                      </a:lnTo>
                      <a:lnTo>
                        <a:pt x="2446" y="3260"/>
                      </a:lnTo>
                      <a:lnTo>
                        <a:pt x="2452" y="3282"/>
                      </a:lnTo>
                      <a:lnTo>
                        <a:pt x="2456" y="3304"/>
                      </a:lnTo>
                      <a:lnTo>
                        <a:pt x="2460" y="3326"/>
                      </a:lnTo>
                      <a:lnTo>
                        <a:pt x="2462" y="3374"/>
                      </a:lnTo>
                      <a:lnTo>
                        <a:pt x="2464" y="3418"/>
                      </a:lnTo>
                      <a:lnTo>
                        <a:pt x="2462" y="3456"/>
                      </a:lnTo>
                      <a:lnTo>
                        <a:pt x="2460" y="3490"/>
                      </a:lnTo>
                      <a:lnTo>
                        <a:pt x="2460" y="3490"/>
                      </a:lnTo>
                      <a:lnTo>
                        <a:pt x="2478" y="3460"/>
                      </a:lnTo>
                      <a:lnTo>
                        <a:pt x="2494" y="3428"/>
                      </a:lnTo>
                      <a:lnTo>
                        <a:pt x="2512" y="3386"/>
                      </a:lnTo>
                      <a:lnTo>
                        <a:pt x="2530" y="3338"/>
                      </a:lnTo>
                      <a:lnTo>
                        <a:pt x="2538" y="3314"/>
                      </a:lnTo>
                      <a:lnTo>
                        <a:pt x="2544" y="3290"/>
                      </a:lnTo>
                      <a:lnTo>
                        <a:pt x="2548" y="3266"/>
                      </a:lnTo>
                      <a:lnTo>
                        <a:pt x="2552" y="3242"/>
                      </a:lnTo>
                      <a:lnTo>
                        <a:pt x="2552" y="3218"/>
                      </a:lnTo>
                      <a:lnTo>
                        <a:pt x="2552" y="3196"/>
                      </a:lnTo>
                      <a:lnTo>
                        <a:pt x="2552" y="3196"/>
                      </a:lnTo>
                      <a:lnTo>
                        <a:pt x="2544" y="3156"/>
                      </a:lnTo>
                      <a:lnTo>
                        <a:pt x="2534" y="3122"/>
                      </a:lnTo>
                      <a:lnTo>
                        <a:pt x="2522" y="3090"/>
                      </a:lnTo>
                      <a:lnTo>
                        <a:pt x="2506" y="3060"/>
                      </a:lnTo>
                      <a:lnTo>
                        <a:pt x="2488" y="3028"/>
                      </a:lnTo>
                      <a:lnTo>
                        <a:pt x="2466" y="2994"/>
                      </a:lnTo>
                      <a:lnTo>
                        <a:pt x="2410" y="2908"/>
                      </a:lnTo>
                      <a:lnTo>
                        <a:pt x="2410" y="2908"/>
                      </a:lnTo>
                      <a:lnTo>
                        <a:pt x="2398" y="2886"/>
                      </a:lnTo>
                      <a:lnTo>
                        <a:pt x="2386" y="2864"/>
                      </a:lnTo>
                      <a:lnTo>
                        <a:pt x="2376" y="2840"/>
                      </a:lnTo>
                      <a:lnTo>
                        <a:pt x="2368" y="2816"/>
                      </a:lnTo>
                      <a:lnTo>
                        <a:pt x="2356" y="2768"/>
                      </a:lnTo>
                      <a:lnTo>
                        <a:pt x="2346" y="2720"/>
                      </a:lnTo>
                      <a:lnTo>
                        <a:pt x="2340" y="2676"/>
                      </a:lnTo>
                      <a:lnTo>
                        <a:pt x="2338" y="2636"/>
                      </a:lnTo>
                      <a:lnTo>
                        <a:pt x="2336" y="2604"/>
                      </a:lnTo>
                      <a:lnTo>
                        <a:pt x="2336" y="2578"/>
                      </a:lnTo>
                      <a:lnTo>
                        <a:pt x="3094" y="3106"/>
                      </a:lnTo>
                      <a:lnTo>
                        <a:pt x="2546" y="2316"/>
                      </a:lnTo>
                      <a:lnTo>
                        <a:pt x="2546" y="2316"/>
                      </a:lnTo>
                      <a:lnTo>
                        <a:pt x="2620" y="2344"/>
                      </a:lnTo>
                      <a:lnTo>
                        <a:pt x="2664" y="2360"/>
                      </a:lnTo>
                      <a:lnTo>
                        <a:pt x="2710" y="2374"/>
                      </a:lnTo>
                      <a:lnTo>
                        <a:pt x="2760" y="2388"/>
                      </a:lnTo>
                      <a:lnTo>
                        <a:pt x="2808" y="2398"/>
                      </a:lnTo>
                      <a:lnTo>
                        <a:pt x="2858" y="2406"/>
                      </a:lnTo>
                      <a:lnTo>
                        <a:pt x="2882" y="2408"/>
                      </a:lnTo>
                      <a:lnTo>
                        <a:pt x="2904" y="2408"/>
                      </a:lnTo>
                      <a:lnTo>
                        <a:pt x="2904" y="2408"/>
                      </a:lnTo>
                      <a:lnTo>
                        <a:pt x="2956" y="2406"/>
                      </a:lnTo>
                      <a:lnTo>
                        <a:pt x="3004" y="2402"/>
                      </a:lnTo>
                      <a:lnTo>
                        <a:pt x="3048" y="2398"/>
                      </a:lnTo>
                      <a:lnTo>
                        <a:pt x="3090" y="2392"/>
                      </a:lnTo>
                      <a:lnTo>
                        <a:pt x="3166" y="2380"/>
                      </a:lnTo>
                      <a:lnTo>
                        <a:pt x="3200" y="2378"/>
                      </a:lnTo>
                      <a:lnTo>
                        <a:pt x="3232" y="2376"/>
                      </a:lnTo>
                      <a:lnTo>
                        <a:pt x="3232" y="2376"/>
                      </a:lnTo>
                      <a:lnTo>
                        <a:pt x="3248" y="2378"/>
                      </a:lnTo>
                      <a:lnTo>
                        <a:pt x="3266" y="2384"/>
                      </a:lnTo>
                      <a:lnTo>
                        <a:pt x="3284" y="2392"/>
                      </a:lnTo>
                      <a:lnTo>
                        <a:pt x="3302" y="2402"/>
                      </a:lnTo>
                      <a:lnTo>
                        <a:pt x="3320" y="2414"/>
                      </a:lnTo>
                      <a:lnTo>
                        <a:pt x="3340" y="2430"/>
                      </a:lnTo>
                      <a:lnTo>
                        <a:pt x="3374" y="2460"/>
                      </a:lnTo>
                      <a:lnTo>
                        <a:pt x="3406" y="2490"/>
                      </a:lnTo>
                      <a:lnTo>
                        <a:pt x="3432" y="2518"/>
                      </a:lnTo>
                      <a:lnTo>
                        <a:pt x="3456" y="2544"/>
                      </a:lnTo>
                      <a:lnTo>
                        <a:pt x="3456" y="2544"/>
                      </a:lnTo>
                      <a:lnTo>
                        <a:pt x="3446" y="2512"/>
                      </a:lnTo>
                      <a:lnTo>
                        <a:pt x="3434" y="2476"/>
                      </a:lnTo>
                      <a:lnTo>
                        <a:pt x="3418" y="2434"/>
                      </a:lnTo>
                      <a:lnTo>
                        <a:pt x="3398" y="2388"/>
                      </a:lnTo>
                      <a:lnTo>
                        <a:pt x="3386" y="2366"/>
                      </a:lnTo>
                      <a:lnTo>
                        <a:pt x="3372" y="2344"/>
                      </a:lnTo>
                      <a:lnTo>
                        <a:pt x="3358" y="2322"/>
                      </a:lnTo>
                      <a:lnTo>
                        <a:pt x="3344" y="2304"/>
                      </a:lnTo>
                      <a:lnTo>
                        <a:pt x="3328" y="2286"/>
                      </a:lnTo>
                      <a:lnTo>
                        <a:pt x="3312" y="2272"/>
                      </a:lnTo>
                      <a:lnTo>
                        <a:pt x="3312" y="2272"/>
                      </a:lnTo>
                      <a:lnTo>
                        <a:pt x="3280" y="2250"/>
                      </a:lnTo>
                      <a:lnTo>
                        <a:pt x="3248" y="2232"/>
                      </a:lnTo>
                      <a:lnTo>
                        <a:pt x="3216" y="2218"/>
                      </a:lnTo>
                      <a:lnTo>
                        <a:pt x="3184" y="2206"/>
                      </a:lnTo>
                      <a:lnTo>
                        <a:pt x="3148" y="2198"/>
                      </a:lnTo>
                      <a:lnTo>
                        <a:pt x="3108" y="2190"/>
                      </a:lnTo>
                      <a:lnTo>
                        <a:pt x="3008" y="2168"/>
                      </a:lnTo>
                      <a:lnTo>
                        <a:pt x="3008" y="2168"/>
                      </a:lnTo>
                      <a:lnTo>
                        <a:pt x="2984" y="2162"/>
                      </a:lnTo>
                      <a:lnTo>
                        <a:pt x="2960" y="2154"/>
                      </a:lnTo>
                      <a:lnTo>
                        <a:pt x="2936" y="2144"/>
                      </a:lnTo>
                      <a:lnTo>
                        <a:pt x="2914" y="2132"/>
                      </a:lnTo>
                      <a:lnTo>
                        <a:pt x="2870" y="2108"/>
                      </a:lnTo>
                      <a:lnTo>
                        <a:pt x="2830" y="2080"/>
                      </a:lnTo>
                      <a:lnTo>
                        <a:pt x="2796" y="2054"/>
                      </a:lnTo>
                      <a:lnTo>
                        <a:pt x="2764" y="2028"/>
                      </a:lnTo>
                      <a:lnTo>
                        <a:pt x="2740" y="2004"/>
                      </a:lnTo>
                      <a:lnTo>
                        <a:pt x="2724" y="1988"/>
                      </a:lnTo>
                      <a:lnTo>
                        <a:pt x="3632" y="1824"/>
                      </a:lnTo>
                      <a:lnTo>
                        <a:pt x="2658" y="1648"/>
                      </a:lnTo>
                      <a:lnTo>
                        <a:pt x="2658" y="1648"/>
                      </a:lnTo>
                      <a:lnTo>
                        <a:pt x="2730" y="1618"/>
                      </a:lnTo>
                      <a:lnTo>
                        <a:pt x="2774" y="1598"/>
                      </a:lnTo>
                      <a:lnTo>
                        <a:pt x="2820" y="1574"/>
                      </a:lnTo>
                      <a:lnTo>
                        <a:pt x="2866" y="1548"/>
                      </a:lnTo>
                      <a:lnTo>
                        <a:pt x="2912" y="1518"/>
                      </a:lnTo>
                      <a:lnTo>
                        <a:pt x="2956" y="1488"/>
                      </a:lnTo>
                      <a:lnTo>
                        <a:pt x="2974" y="1470"/>
                      </a:lnTo>
                      <a:lnTo>
                        <a:pt x="2992" y="1454"/>
                      </a:lnTo>
                      <a:lnTo>
                        <a:pt x="2992" y="1454"/>
                      </a:lnTo>
                      <a:lnTo>
                        <a:pt x="3028" y="1416"/>
                      </a:lnTo>
                      <a:lnTo>
                        <a:pt x="3060" y="1380"/>
                      </a:lnTo>
                      <a:lnTo>
                        <a:pt x="3088" y="1344"/>
                      </a:lnTo>
                      <a:lnTo>
                        <a:pt x="3112" y="1312"/>
                      </a:lnTo>
                      <a:lnTo>
                        <a:pt x="3158" y="1250"/>
                      </a:lnTo>
                      <a:lnTo>
                        <a:pt x="3180" y="1224"/>
                      </a:lnTo>
                      <a:lnTo>
                        <a:pt x="3202" y="1200"/>
                      </a:lnTo>
                      <a:lnTo>
                        <a:pt x="3202" y="1200"/>
                      </a:lnTo>
                      <a:lnTo>
                        <a:pt x="3214" y="1190"/>
                      </a:lnTo>
                      <a:lnTo>
                        <a:pt x="3230" y="1180"/>
                      </a:lnTo>
                      <a:lnTo>
                        <a:pt x="3250" y="1174"/>
                      </a:lnTo>
                      <a:lnTo>
                        <a:pt x="3270" y="1168"/>
                      </a:lnTo>
                      <a:lnTo>
                        <a:pt x="3292" y="1164"/>
                      </a:lnTo>
                      <a:lnTo>
                        <a:pt x="3316" y="1162"/>
                      </a:lnTo>
                      <a:lnTo>
                        <a:pt x="3362" y="1158"/>
                      </a:lnTo>
                      <a:lnTo>
                        <a:pt x="3406" y="1156"/>
                      </a:lnTo>
                      <a:lnTo>
                        <a:pt x="3444" y="1158"/>
                      </a:lnTo>
                      <a:lnTo>
                        <a:pt x="3478" y="1160"/>
                      </a:lnTo>
                      <a:lnTo>
                        <a:pt x="3478" y="1160"/>
                      </a:lnTo>
                      <a:lnTo>
                        <a:pt x="3448" y="1144"/>
                      </a:lnTo>
                      <a:lnTo>
                        <a:pt x="3416" y="1128"/>
                      </a:lnTo>
                      <a:lnTo>
                        <a:pt x="3374" y="1108"/>
                      </a:lnTo>
                      <a:lnTo>
                        <a:pt x="3328" y="1092"/>
                      </a:lnTo>
                      <a:lnTo>
                        <a:pt x="3304" y="1084"/>
                      </a:lnTo>
                      <a:lnTo>
                        <a:pt x="3278" y="1078"/>
                      </a:lnTo>
                      <a:lnTo>
                        <a:pt x="3254" y="1072"/>
                      </a:lnTo>
                      <a:lnTo>
                        <a:pt x="3230" y="1068"/>
                      </a:lnTo>
                      <a:lnTo>
                        <a:pt x="3206" y="1068"/>
                      </a:lnTo>
                      <a:lnTo>
                        <a:pt x="3184" y="1070"/>
                      </a:lnTo>
                      <a:lnTo>
                        <a:pt x="3184" y="1070"/>
                      </a:lnTo>
                      <a:lnTo>
                        <a:pt x="3146" y="1076"/>
                      </a:lnTo>
                      <a:lnTo>
                        <a:pt x="3110" y="1086"/>
                      </a:lnTo>
                      <a:lnTo>
                        <a:pt x="3080" y="1098"/>
                      </a:lnTo>
                      <a:lnTo>
                        <a:pt x="3048" y="1114"/>
                      </a:lnTo>
                      <a:lnTo>
                        <a:pt x="3016" y="1132"/>
                      </a:lnTo>
                      <a:lnTo>
                        <a:pt x="2982" y="1156"/>
                      </a:lnTo>
                      <a:lnTo>
                        <a:pt x="2896" y="1210"/>
                      </a:lnTo>
                      <a:lnTo>
                        <a:pt x="2896" y="1210"/>
                      </a:lnTo>
                      <a:lnTo>
                        <a:pt x="2874" y="1224"/>
                      </a:lnTo>
                      <a:lnTo>
                        <a:pt x="2852" y="1234"/>
                      </a:lnTo>
                      <a:lnTo>
                        <a:pt x="2830" y="1244"/>
                      </a:lnTo>
                      <a:lnTo>
                        <a:pt x="2806" y="1252"/>
                      </a:lnTo>
                      <a:lnTo>
                        <a:pt x="2756" y="1266"/>
                      </a:lnTo>
                      <a:lnTo>
                        <a:pt x="2710" y="1274"/>
                      </a:lnTo>
                      <a:lnTo>
                        <a:pt x="2664" y="1280"/>
                      </a:lnTo>
                      <a:lnTo>
                        <a:pt x="2626" y="1284"/>
                      </a:lnTo>
                      <a:lnTo>
                        <a:pt x="2592" y="1284"/>
                      </a:lnTo>
                      <a:lnTo>
                        <a:pt x="2568" y="1284"/>
                      </a:lnTo>
                      <a:lnTo>
                        <a:pt x="3094" y="526"/>
                      </a:lnTo>
                      <a:lnTo>
                        <a:pt x="2316" y="1068"/>
                      </a:lnTo>
                      <a:lnTo>
                        <a:pt x="2316" y="1068"/>
                      </a:lnTo>
                      <a:lnTo>
                        <a:pt x="2344" y="994"/>
                      </a:lnTo>
                      <a:lnTo>
                        <a:pt x="2358" y="952"/>
                      </a:lnTo>
                      <a:lnTo>
                        <a:pt x="2370" y="908"/>
                      </a:lnTo>
                      <a:lnTo>
                        <a:pt x="2382" y="862"/>
                      </a:lnTo>
                      <a:lnTo>
                        <a:pt x="2392" y="816"/>
                      </a:lnTo>
                      <a:lnTo>
                        <a:pt x="2398" y="770"/>
                      </a:lnTo>
                      <a:lnTo>
                        <a:pt x="2400" y="728"/>
                      </a:lnTo>
                      <a:lnTo>
                        <a:pt x="2400" y="728"/>
                      </a:lnTo>
                      <a:lnTo>
                        <a:pt x="2398" y="676"/>
                      </a:lnTo>
                      <a:lnTo>
                        <a:pt x="2396" y="628"/>
                      </a:lnTo>
                      <a:lnTo>
                        <a:pt x="2390" y="584"/>
                      </a:lnTo>
                      <a:lnTo>
                        <a:pt x="2384" y="542"/>
                      </a:lnTo>
                      <a:lnTo>
                        <a:pt x="2374" y="466"/>
                      </a:lnTo>
                      <a:lnTo>
                        <a:pt x="2370" y="432"/>
                      </a:lnTo>
                      <a:lnTo>
                        <a:pt x="2368" y="400"/>
                      </a:lnTo>
                      <a:lnTo>
                        <a:pt x="2368" y="400"/>
                      </a:lnTo>
                      <a:lnTo>
                        <a:pt x="2370" y="384"/>
                      </a:lnTo>
                      <a:lnTo>
                        <a:pt x="2376" y="366"/>
                      </a:lnTo>
                      <a:lnTo>
                        <a:pt x="2384" y="348"/>
                      </a:lnTo>
                      <a:lnTo>
                        <a:pt x="2394" y="330"/>
                      </a:lnTo>
                      <a:lnTo>
                        <a:pt x="2406" y="312"/>
                      </a:lnTo>
                      <a:lnTo>
                        <a:pt x="2422" y="292"/>
                      </a:lnTo>
                      <a:lnTo>
                        <a:pt x="2452" y="258"/>
                      </a:lnTo>
                      <a:lnTo>
                        <a:pt x="2482" y="226"/>
                      </a:lnTo>
                      <a:lnTo>
                        <a:pt x="2510" y="200"/>
                      </a:lnTo>
                      <a:lnTo>
                        <a:pt x="2536" y="176"/>
                      </a:lnTo>
                      <a:lnTo>
                        <a:pt x="2536" y="176"/>
                      </a:lnTo>
                      <a:lnTo>
                        <a:pt x="2504" y="186"/>
                      </a:lnTo>
                      <a:lnTo>
                        <a:pt x="2468" y="198"/>
                      </a:lnTo>
                      <a:lnTo>
                        <a:pt x="2426" y="214"/>
                      </a:lnTo>
                      <a:lnTo>
                        <a:pt x="2380" y="234"/>
                      </a:lnTo>
                      <a:lnTo>
                        <a:pt x="2358" y="246"/>
                      </a:lnTo>
                      <a:lnTo>
                        <a:pt x="2336" y="260"/>
                      </a:lnTo>
                      <a:lnTo>
                        <a:pt x="2314" y="274"/>
                      </a:lnTo>
                      <a:lnTo>
                        <a:pt x="2296" y="288"/>
                      </a:lnTo>
                      <a:lnTo>
                        <a:pt x="2278" y="304"/>
                      </a:lnTo>
                      <a:lnTo>
                        <a:pt x="2264" y="320"/>
                      </a:lnTo>
                      <a:lnTo>
                        <a:pt x="2264" y="320"/>
                      </a:lnTo>
                      <a:lnTo>
                        <a:pt x="2242" y="352"/>
                      </a:lnTo>
                      <a:lnTo>
                        <a:pt x="2224" y="384"/>
                      </a:lnTo>
                      <a:lnTo>
                        <a:pt x="2210" y="416"/>
                      </a:lnTo>
                      <a:lnTo>
                        <a:pt x="2198" y="448"/>
                      </a:lnTo>
                      <a:lnTo>
                        <a:pt x="2190" y="484"/>
                      </a:lnTo>
                      <a:lnTo>
                        <a:pt x="2182" y="524"/>
                      </a:lnTo>
                      <a:lnTo>
                        <a:pt x="2160" y="624"/>
                      </a:lnTo>
                      <a:lnTo>
                        <a:pt x="2160" y="624"/>
                      </a:lnTo>
                      <a:lnTo>
                        <a:pt x="2154" y="648"/>
                      </a:lnTo>
                      <a:lnTo>
                        <a:pt x="2146" y="672"/>
                      </a:lnTo>
                      <a:lnTo>
                        <a:pt x="2136" y="696"/>
                      </a:lnTo>
                      <a:lnTo>
                        <a:pt x="2124" y="718"/>
                      </a:lnTo>
                      <a:lnTo>
                        <a:pt x="2100" y="762"/>
                      </a:lnTo>
                      <a:lnTo>
                        <a:pt x="2072" y="802"/>
                      </a:lnTo>
                      <a:lnTo>
                        <a:pt x="2046" y="836"/>
                      </a:lnTo>
                      <a:lnTo>
                        <a:pt x="2020" y="868"/>
                      </a:lnTo>
                      <a:lnTo>
                        <a:pt x="1996" y="892"/>
                      </a:lnTo>
                      <a:lnTo>
                        <a:pt x="1980" y="908"/>
                      </a:lnTo>
                      <a:lnTo>
                        <a:pt x="1980" y="908"/>
                      </a:lnTo>
                      <a:close/>
                    </a:path>
                  </a:pathLst>
                </a:custGeom>
                <a:solidFill>
                  <a:srgbClr val="7B3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2" name="Freeform 14">
                  <a:extLst>
                    <a:ext uri="{FF2B5EF4-FFF2-40B4-BE49-F238E27FC236}">
                      <a16:creationId xmlns:a16="http://schemas.microsoft.com/office/drawing/2014/main" id="{7BAE1EF6-D38C-44FA-AA93-78B98CA94EB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05500" y="2514600"/>
                  <a:ext cx="1828800" cy="1828800"/>
                </a:xfrm>
                <a:custGeom>
                  <a:avLst/>
                  <a:gdLst>
                    <a:gd name="T0" fmla="*/ 0 w 1152"/>
                    <a:gd name="T1" fmla="*/ 546 h 1152"/>
                    <a:gd name="T2" fmla="*/ 12 w 1152"/>
                    <a:gd name="T3" fmla="*/ 460 h 1152"/>
                    <a:gd name="T4" fmla="*/ 34 w 1152"/>
                    <a:gd name="T5" fmla="*/ 378 h 1152"/>
                    <a:gd name="T6" fmla="*/ 70 w 1152"/>
                    <a:gd name="T7" fmla="*/ 302 h 1152"/>
                    <a:gd name="T8" fmla="*/ 114 w 1152"/>
                    <a:gd name="T9" fmla="*/ 232 h 1152"/>
                    <a:gd name="T10" fmla="*/ 168 w 1152"/>
                    <a:gd name="T11" fmla="*/ 168 h 1152"/>
                    <a:gd name="T12" fmla="*/ 232 w 1152"/>
                    <a:gd name="T13" fmla="*/ 114 h 1152"/>
                    <a:gd name="T14" fmla="*/ 302 w 1152"/>
                    <a:gd name="T15" fmla="*/ 70 h 1152"/>
                    <a:gd name="T16" fmla="*/ 378 w 1152"/>
                    <a:gd name="T17" fmla="*/ 34 h 1152"/>
                    <a:gd name="T18" fmla="*/ 460 w 1152"/>
                    <a:gd name="T19" fmla="*/ 12 h 1152"/>
                    <a:gd name="T20" fmla="*/ 546 w 1152"/>
                    <a:gd name="T21" fmla="*/ 0 h 1152"/>
                    <a:gd name="T22" fmla="*/ 606 w 1152"/>
                    <a:gd name="T23" fmla="*/ 0 h 1152"/>
                    <a:gd name="T24" fmla="*/ 692 w 1152"/>
                    <a:gd name="T25" fmla="*/ 12 h 1152"/>
                    <a:gd name="T26" fmla="*/ 774 w 1152"/>
                    <a:gd name="T27" fmla="*/ 34 h 1152"/>
                    <a:gd name="T28" fmla="*/ 850 w 1152"/>
                    <a:gd name="T29" fmla="*/ 70 h 1152"/>
                    <a:gd name="T30" fmla="*/ 920 w 1152"/>
                    <a:gd name="T31" fmla="*/ 114 h 1152"/>
                    <a:gd name="T32" fmla="*/ 984 w 1152"/>
                    <a:gd name="T33" fmla="*/ 168 h 1152"/>
                    <a:gd name="T34" fmla="*/ 1038 w 1152"/>
                    <a:gd name="T35" fmla="*/ 232 h 1152"/>
                    <a:gd name="T36" fmla="*/ 1082 w 1152"/>
                    <a:gd name="T37" fmla="*/ 302 h 1152"/>
                    <a:gd name="T38" fmla="*/ 1118 w 1152"/>
                    <a:gd name="T39" fmla="*/ 378 h 1152"/>
                    <a:gd name="T40" fmla="*/ 1140 w 1152"/>
                    <a:gd name="T41" fmla="*/ 460 h 1152"/>
                    <a:gd name="T42" fmla="*/ 1152 w 1152"/>
                    <a:gd name="T43" fmla="*/ 546 h 1152"/>
                    <a:gd name="T44" fmla="*/ 1152 w 1152"/>
                    <a:gd name="T45" fmla="*/ 606 h 1152"/>
                    <a:gd name="T46" fmla="*/ 1140 w 1152"/>
                    <a:gd name="T47" fmla="*/ 692 h 1152"/>
                    <a:gd name="T48" fmla="*/ 1118 w 1152"/>
                    <a:gd name="T49" fmla="*/ 774 h 1152"/>
                    <a:gd name="T50" fmla="*/ 1082 w 1152"/>
                    <a:gd name="T51" fmla="*/ 850 h 1152"/>
                    <a:gd name="T52" fmla="*/ 1038 w 1152"/>
                    <a:gd name="T53" fmla="*/ 920 h 1152"/>
                    <a:gd name="T54" fmla="*/ 984 w 1152"/>
                    <a:gd name="T55" fmla="*/ 984 h 1152"/>
                    <a:gd name="T56" fmla="*/ 920 w 1152"/>
                    <a:gd name="T57" fmla="*/ 1038 h 1152"/>
                    <a:gd name="T58" fmla="*/ 850 w 1152"/>
                    <a:gd name="T59" fmla="*/ 1082 h 1152"/>
                    <a:gd name="T60" fmla="*/ 774 w 1152"/>
                    <a:gd name="T61" fmla="*/ 1118 h 1152"/>
                    <a:gd name="T62" fmla="*/ 692 w 1152"/>
                    <a:gd name="T63" fmla="*/ 1140 h 1152"/>
                    <a:gd name="T64" fmla="*/ 606 w 1152"/>
                    <a:gd name="T65" fmla="*/ 1152 h 1152"/>
                    <a:gd name="T66" fmla="*/ 546 w 1152"/>
                    <a:gd name="T67" fmla="*/ 1152 h 1152"/>
                    <a:gd name="T68" fmla="*/ 460 w 1152"/>
                    <a:gd name="T69" fmla="*/ 1140 h 1152"/>
                    <a:gd name="T70" fmla="*/ 378 w 1152"/>
                    <a:gd name="T71" fmla="*/ 1118 h 1152"/>
                    <a:gd name="T72" fmla="*/ 302 w 1152"/>
                    <a:gd name="T73" fmla="*/ 1082 h 1152"/>
                    <a:gd name="T74" fmla="*/ 232 w 1152"/>
                    <a:gd name="T75" fmla="*/ 1038 h 1152"/>
                    <a:gd name="T76" fmla="*/ 168 w 1152"/>
                    <a:gd name="T77" fmla="*/ 984 h 1152"/>
                    <a:gd name="T78" fmla="*/ 114 w 1152"/>
                    <a:gd name="T79" fmla="*/ 920 h 1152"/>
                    <a:gd name="T80" fmla="*/ 70 w 1152"/>
                    <a:gd name="T81" fmla="*/ 850 h 1152"/>
                    <a:gd name="T82" fmla="*/ 34 w 1152"/>
                    <a:gd name="T83" fmla="*/ 774 h 1152"/>
                    <a:gd name="T84" fmla="*/ 12 w 1152"/>
                    <a:gd name="T85" fmla="*/ 692 h 1152"/>
                    <a:gd name="T86" fmla="*/ 0 w 1152"/>
                    <a:gd name="T87" fmla="*/ 606 h 11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1152" h="1152">
                      <a:moveTo>
                        <a:pt x="0" y="576"/>
                      </a:moveTo>
                      <a:lnTo>
                        <a:pt x="0" y="576"/>
                      </a:lnTo>
                      <a:lnTo>
                        <a:pt x="0" y="546"/>
                      </a:lnTo>
                      <a:lnTo>
                        <a:pt x="2" y="518"/>
                      </a:lnTo>
                      <a:lnTo>
                        <a:pt x="6" y="488"/>
                      </a:lnTo>
                      <a:lnTo>
                        <a:pt x="12" y="460"/>
                      </a:lnTo>
                      <a:lnTo>
                        <a:pt x="18" y="432"/>
                      </a:lnTo>
                      <a:lnTo>
                        <a:pt x="26" y="404"/>
                      </a:lnTo>
                      <a:lnTo>
                        <a:pt x="34" y="378"/>
                      </a:lnTo>
                      <a:lnTo>
                        <a:pt x="46" y="352"/>
                      </a:lnTo>
                      <a:lnTo>
                        <a:pt x="56" y="326"/>
                      </a:lnTo>
                      <a:lnTo>
                        <a:pt x="70" y="302"/>
                      </a:lnTo>
                      <a:lnTo>
                        <a:pt x="84" y="278"/>
                      </a:lnTo>
                      <a:lnTo>
                        <a:pt x="98" y="254"/>
                      </a:lnTo>
                      <a:lnTo>
                        <a:pt x="114" y="232"/>
                      </a:lnTo>
                      <a:lnTo>
                        <a:pt x="132" y="210"/>
                      </a:lnTo>
                      <a:lnTo>
                        <a:pt x="150" y="188"/>
                      </a:lnTo>
                      <a:lnTo>
                        <a:pt x="168" y="168"/>
                      </a:lnTo>
                      <a:lnTo>
                        <a:pt x="188" y="150"/>
                      </a:lnTo>
                      <a:lnTo>
                        <a:pt x="210" y="132"/>
                      </a:lnTo>
                      <a:lnTo>
                        <a:pt x="232" y="114"/>
                      </a:lnTo>
                      <a:lnTo>
                        <a:pt x="254" y="98"/>
                      </a:lnTo>
                      <a:lnTo>
                        <a:pt x="278" y="84"/>
                      </a:lnTo>
                      <a:lnTo>
                        <a:pt x="302" y="70"/>
                      </a:lnTo>
                      <a:lnTo>
                        <a:pt x="326" y="56"/>
                      </a:lnTo>
                      <a:lnTo>
                        <a:pt x="352" y="46"/>
                      </a:lnTo>
                      <a:lnTo>
                        <a:pt x="378" y="34"/>
                      </a:lnTo>
                      <a:lnTo>
                        <a:pt x="404" y="26"/>
                      </a:lnTo>
                      <a:lnTo>
                        <a:pt x="432" y="18"/>
                      </a:lnTo>
                      <a:lnTo>
                        <a:pt x="460" y="12"/>
                      </a:lnTo>
                      <a:lnTo>
                        <a:pt x="488" y="6"/>
                      </a:lnTo>
                      <a:lnTo>
                        <a:pt x="518" y="2"/>
                      </a:lnTo>
                      <a:lnTo>
                        <a:pt x="546" y="0"/>
                      </a:lnTo>
                      <a:lnTo>
                        <a:pt x="576" y="0"/>
                      </a:lnTo>
                      <a:lnTo>
                        <a:pt x="576" y="0"/>
                      </a:lnTo>
                      <a:lnTo>
                        <a:pt x="606" y="0"/>
                      </a:lnTo>
                      <a:lnTo>
                        <a:pt x="634" y="2"/>
                      </a:lnTo>
                      <a:lnTo>
                        <a:pt x="664" y="6"/>
                      </a:lnTo>
                      <a:lnTo>
                        <a:pt x="692" y="12"/>
                      </a:lnTo>
                      <a:lnTo>
                        <a:pt x="720" y="18"/>
                      </a:lnTo>
                      <a:lnTo>
                        <a:pt x="748" y="26"/>
                      </a:lnTo>
                      <a:lnTo>
                        <a:pt x="774" y="34"/>
                      </a:lnTo>
                      <a:lnTo>
                        <a:pt x="800" y="46"/>
                      </a:lnTo>
                      <a:lnTo>
                        <a:pt x="826" y="56"/>
                      </a:lnTo>
                      <a:lnTo>
                        <a:pt x="850" y="70"/>
                      </a:lnTo>
                      <a:lnTo>
                        <a:pt x="874" y="84"/>
                      </a:lnTo>
                      <a:lnTo>
                        <a:pt x="898" y="98"/>
                      </a:lnTo>
                      <a:lnTo>
                        <a:pt x="920" y="114"/>
                      </a:lnTo>
                      <a:lnTo>
                        <a:pt x="942" y="132"/>
                      </a:lnTo>
                      <a:lnTo>
                        <a:pt x="964" y="150"/>
                      </a:lnTo>
                      <a:lnTo>
                        <a:pt x="984" y="168"/>
                      </a:lnTo>
                      <a:lnTo>
                        <a:pt x="1002" y="188"/>
                      </a:lnTo>
                      <a:lnTo>
                        <a:pt x="1020" y="210"/>
                      </a:lnTo>
                      <a:lnTo>
                        <a:pt x="1038" y="232"/>
                      </a:lnTo>
                      <a:lnTo>
                        <a:pt x="1054" y="254"/>
                      </a:lnTo>
                      <a:lnTo>
                        <a:pt x="1068" y="278"/>
                      </a:lnTo>
                      <a:lnTo>
                        <a:pt x="1082" y="302"/>
                      </a:lnTo>
                      <a:lnTo>
                        <a:pt x="1096" y="326"/>
                      </a:lnTo>
                      <a:lnTo>
                        <a:pt x="1106" y="352"/>
                      </a:lnTo>
                      <a:lnTo>
                        <a:pt x="1118" y="378"/>
                      </a:lnTo>
                      <a:lnTo>
                        <a:pt x="1126" y="404"/>
                      </a:lnTo>
                      <a:lnTo>
                        <a:pt x="1134" y="432"/>
                      </a:lnTo>
                      <a:lnTo>
                        <a:pt x="1140" y="460"/>
                      </a:lnTo>
                      <a:lnTo>
                        <a:pt x="1146" y="488"/>
                      </a:lnTo>
                      <a:lnTo>
                        <a:pt x="1150" y="518"/>
                      </a:lnTo>
                      <a:lnTo>
                        <a:pt x="1152" y="546"/>
                      </a:lnTo>
                      <a:lnTo>
                        <a:pt x="1152" y="576"/>
                      </a:lnTo>
                      <a:lnTo>
                        <a:pt x="1152" y="576"/>
                      </a:lnTo>
                      <a:lnTo>
                        <a:pt x="1152" y="606"/>
                      </a:lnTo>
                      <a:lnTo>
                        <a:pt x="1150" y="634"/>
                      </a:lnTo>
                      <a:lnTo>
                        <a:pt x="1146" y="664"/>
                      </a:lnTo>
                      <a:lnTo>
                        <a:pt x="1140" y="692"/>
                      </a:lnTo>
                      <a:lnTo>
                        <a:pt x="1134" y="720"/>
                      </a:lnTo>
                      <a:lnTo>
                        <a:pt x="1126" y="748"/>
                      </a:lnTo>
                      <a:lnTo>
                        <a:pt x="1118" y="774"/>
                      </a:lnTo>
                      <a:lnTo>
                        <a:pt x="1106" y="800"/>
                      </a:lnTo>
                      <a:lnTo>
                        <a:pt x="1096" y="826"/>
                      </a:lnTo>
                      <a:lnTo>
                        <a:pt x="1082" y="850"/>
                      </a:lnTo>
                      <a:lnTo>
                        <a:pt x="1068" y="874"/>
                      </a:lnTo>
                      <a:lnTo>
                        <a:pt x="1054" y="898"/>
                      </a:lnTo>
                      <a:lnTo>
                        <a:pt x="1038" y="920"/>
                      </a:lnTo>
                      <a:lnTo>
                        <a:pt x="1020" y="942"/>
                      </a:lnTo>
                      <a:lnTo>
                        <a:pt x="1002" y="964"/>
                      </a:lnTo>
                      <a:lnTo>
                        <a:pt x="984" y="984"/>
                      </a:lnTo>
                      <a:lnTo>
                        <a:pt x="964" y="1002"/>
                      </a:lnTo>
                      <a:lnTo>
                        <a:pt x="942" y="1020"/>
                      </a:lnTo>
                      <a:lnTo>
                        <a:pt x="920" y="1038"/>
                      </a:lnTo>
                      <a:lnTo>
                        <a:pt x="898" y="1054"/>
                      </a:lnTo>
                      <a:lnTo>
                        <a:pt x="874" y="1068"/>
                      </a:lnTo>
                      <a:lnTo>
                        <a:pt x="850" y="1082"/>
                      </a:lnTo>
                      <a:lnTo>
                        <a:pt x="826" y="1096"/>
                      </a:lnTo>
                      <a:lnTo>
                        <a:pt x="800" y="1106"/>
                      </a:lnTo>
                      <a:lnTo>
                        <a:pt x="774" y="1118"/>
                      </a:lnTo>
                      <a:lnTo>
                        <a:pt x="748" y="1126"/>
                      </a:lnTo>
                      <a:lnTo>
                        <a:pt x="720" y="1134"/>
                      </a:lnTo>
                      <a:lnTo>
                        <a:pt x="692" y="1140"/>
                      </a:lnTo>
                      <a:lnTo>
                        <a:pt x="664" y="1146"/>
                      </a:lnTo>
                      <a:lnTo>
                        <a:pt x="634" y="1150"/>
                      </a:lnTo>
                      <a:lnTo>
                        <a:pt x="606" y="1152"/>
                      </a:lnTo>
                      <a:lnTo>
                        <a:pt x="576" y="1152"/>
                      </a:lnTo>
                      <a:lnTo>
                        <a:pt x="576" y="1152"/>
                      </a:lnTo>
                      <a:lnTo>
                        <a:pt x="546" y="1152"/>
                      </a:lnTo>
                      <a:lnTo>
                        <a:pt x="518" y="1150"/>
                      </a:lnTo>
                      <a:lnTo>
                        <a:pt x="488" y="1146"/>
                      </a:lnTo>
                      <a:lnTo>
                        <a:pt x="460" y="1140"/>
                      </a:lnTo>
                      <a:lnTo>
                        <a:pt x="432" y="1134"/>
                      </a:lnTo>
                      <a:lnTo>
                        <a:pt x="404" y="1126"/>
                      </a:lnTo>
                      <a:lnTo>
                        <a:pt x="378" y="1118"/>
                      </a:lnTo>
                      <a:lnTo>
                        <a:pt x="352" y="1106"/>
                      </a:lnTo>
                      <a:lnTo>
                        <a:pt x="326" y="1096"/>
                      </a:lnTo>
                      <a:lnTo>
                        <a:pt x="302" y="1082"/>
                      </a:lnTo>
                      <a:lnTo>
                        <a:pt x="278" y="1068"/>
                      </a:lnTo>
                      <a:lnTo>
                        <a:pt x="254" y="1054"/>
                      </a:lnTo>
                      <a:lnTo>
                        <a:pt x="232" y="1038"/>
                      </a:lnTo>
                      <a:lnTo>
                        <a:pt x="210" y="1020"/>
                      </a:lnTo>
                      <a:lnTo>
                        <a:pt x="188" y="1002"/>
                      </a:lnTo>
                      <a:lnTo>
                        <a:pt x="168" y="984"/>
                      </a:lnTo>
                      <a:lnTo>
                        <a:pt x="150" y="964"/>
                      </a:lnTo>
                      <a:lnTo>
                        <a:pt x="132" y="942"/>
                      </a:lnTo>
                      <a:lnTo>
                        <a:pt x="114" y="920"/>
                      </a:lnTo>
                      <a:lnTo>
                        <a:pt x="98" y="898"/>
                      </a:lnTo>
                      <a:lnTo>
                        <a:pt x="84" y="874"/>
                      </a:lnTo>
                      <a:lnTo>
                        <a:pt x="70" y="850"/>
                      </a:lnTo>
                      <a:lnTo>
                        <a:pt x="56" y="826"/>
                      </a:lnTo>
                      <a:lnTo>
                        <a:pt x="46" y="800"/>
                      </a:lnTo>
                      <a:lnTo>
                        <a:pt x="34" y="774"/>
                      </a:lnTo>
                      <a:lnTo>
                        <a:pt x="26" y="748"/>
                      </a:lnTo>
                      <a:lnTo>
                        <a:pt x="18" y="720"/>
                      </a:lnTo>
                      <a:lnTo>
                        <a:pt x="12" y="692"/>
                      </a:lnTo>
                      <a:lnTo>
                        <a:pt x="6" y="664"/>
                      </a:lnTo>
                      <a:lnTo>
                        <a:pt x="2" y="634"/>
                      </a:lnTo>
                      <a:lnTo>
                        <a:pt x="0" y="606"/>
                      </a:lnTo>
                      <a:lnTo>
                        <a:pt x="0" y="576"/>
                      </a:lnTo>
                      <a:lnTo>
                        <a:pt x="0" y="576"/>
                      </a:lnTo>
                      <a:close/>
                    </a:path>
                  </a:pathLst>
                </a:custGeom>
                <a:solidFill>
                  <a:srgbClr val="FCD11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3" name="Freeform 15">
                  <a:extLst>
                    <a:ext uri="{FF2B5EF4-FFF2-40B4-BE49-F238E27FC236}">
                      <a16:creationId xmlns:a16="http://schemas.microsoft.com/office/drawing/2014/main" id="{E0C005BA-C54F-4743-B192-14B6FF018B7A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867400" y="2476500"/>
                  <a:ext cx="1905000" cy="1905000"/>
                </a:xfrm>
                <a:custGeom>
                  <a:avLst/>
                  <a:gdLst>
                    <a:gd name="T0" fmla="*/ 6 w 1200"/>
                    <a:gd name="T1" fmla="*/ 692 h 1200"/>
                    <a:gd name="T2" fmla="*/ 48 w 1200"/>
                    <a:gd name="T3" fmla="*/ 834 h 1200"/>
                    <a:gd name="T4" fmla="*/ 120 w 1200"/>
                    <a:gd name="T5" fmla="*/ 958 h 1200"/>
                    <a:gd name="T6" fmla="*/ 218 w 1200"/>
                    <a:gd name="T7" fmla="*/ 1062 h 1200"/>
                    <a:gd name="T8" fmla="*/ 340 w 1200"/>
                    <a:gd name="T9" fmla="*/ 1140 h 1200"/>
                    <a:gd name="T10" fmla="*/ 480 w 1200"/>
                    <a:gd name="T11" fmla="*/ 1188 h 1200"/>
                    <a:gd name="T12" fmla="*/ 600 w 1200"/>
                    <a:gd name="T13" fmla="*/ 1200 h 1200"/>
                    <a:gd name="T14" fmla="*/ 750 w 1200"/>
                    <a:gd name="T15" fmla="*/ 1182 h 1200"/>
                    <a:gd name="T16" fmla="*/ 886 w 1200"/>
                    <a:gd name="T17" fmla="*/ 1128 h 1200"/>
                    <a:gd name="T18" fmla="*/ 1004 w 1200"/>
                    <a:gd name="T19" fmla="*/ 1044 h 1200"/>
                    <a:gd name="T20" fmla="*/ 1098 w 1200"/>
                    <a:gd name="T21" fmla="*/ 936 h 1200"/>
                    <a:gd name="T22" fmla="*/ 1164 w 1200"/>
                    <a:gd name="T23" fmla="*/ 806 h 1200"/>
                    <a:gd name="T24" fmla="*/ 1196 w 1200"/>
                    <a:gd name="T25" fmla="*/ 662 h 1200"/>
                    <a:gd name="T26" fmla="*/ 1196 w 1200"/>
                    <a:gd name="T27" fmla="*/ 538 h 1200"/>
                    <a:gd name="T28" fmla="*/ 1164 w 1200"/>
                    <a:gd name="T29" fmla="*/ 394 h 1200"/>
                    <a:gd name="T30" fmla="*/ 1098 w 1200"/>
                    <a:gd name="T31" fmla="*/ 264 h 1200"/>
                    <a:gd name="T32" fmla="*/ 1004 w 1200"/>
                    <a:gd name="T33" fmla="*/ 156 h 1200"/>
                    <a:gd name="T34" fmla="*/ 886 w 1200"/>
                    <a:gd name="T35" fmla="*/ 72 h 1200"/>
                    <a:gd name="T36" fmla="*/ 750 w 1200"/>
                    <a:gd name="T37" fmla="*/ 18 h 1200"/>
                    <a:gd name="T38" fmla="*/ 600 w 1200"/>
                    <a:gd name="T39" fmla="*/ 0 h 1200"/>
                    <a:gd name="T40" fmla="*/ 480 w 1200"/>
                    <a:gd name="T41" fmla="*/ 12 h 1200"/>
                    <a:gd name="T42" fmla="*/ 340 w 1200"/>
                    <a:gd name="T43" fmla="*/ 60 h 1200"/>
                    <a:gd name="T44" fmla="*/ 218 w 1200"/>
                    <a:gd name="T45" fmla="*/ 138 h 1200"/>
                    <a:gd name="T46" fmla="*/ 120 w 1200"/>
                    <a:gd name="T47" fmla="*/ 242 h 1200"/>
                    <a:gd name="T48" fmla="*/ 48 w 1200"/>
                    <a:gd name="T49" fmla="*/ 366 h 1200"/>
                    <a:gd name="T50" fmla="*/ 6 w 1200"/>
                    <a:gd name="T51" fmla="*/ 508 h 1200"/>
                    <a:gd name="T52" fmla="*/ 40 w 1200"/>
                    <a:gd name="T53" fmla="*/ 600 h 1200"/>
                    <a:gd name="T54" fmla="*/ 52 w 1200"/>
                    <a:gd name="T55" fmla="*/ 488 h 1200"/>
                    <a:gd name="T56" fmla="*/ 96 w 1200"/>
                    <a:gd name="T57" fmla="*/ 358 h 1200"/>
                    <a:gd name="T58" fmla="*/ 168 w 1200"/>
                    <a:gd name="T59" fmla="*/ 244 h 1200"/>
                    <a:gd name="T60" fmla="*/ 264 w 1200"/>
                    <a:gd name="T61" fmla="*/ 152 h 1200"/>
                    <a:gd name="T62" fmla="*/ 382 w 1200"/>
                    <a:gd name="T63" fmla="*/ 84 h 1200"/>
                    <a:gd name="T64" fmla="*/ 514 w 1200"/>
                    <a:gd name="T65" fmla="*/ 46 h 1200"/>
                    <a:gd name="T66" fmla="*/ 628 w 1200"/>
                    <a:gd name="T67" fmla="*/ 40 h 1200"/>
                    <a:gd name="T68" fmla="*/ 766 w 1200"/>
                    <a:gd name="T69" fmla="*/ 66 h 1200"/>
                    <a:gd name="T70" fmla="*/ 890 w 1200"/>
                    <a:gd name="T71" fmla="*/ 122 h 1200"/>
                    <a:gd name="T72" fmla="*/ 996 w 1200"/>
                    <a:gd name="T73" fmla="*/ 204 h 1200"/>
                    <a:gd name="T74" fmla="*/ 1078 w 1200"/>
                    <a:gd name="T75" fmla="*/ 310 h 1200"/>
                    <a:gd name="T76" fmla="*/ 1134 w 1200"/>
                    <a:gd name="T77" fmla="*/ 434 h 1200"/>
                    <a:gd name="T78" fmla="*/ 1160 w 1200"/>
                    <a:gd name="T79" fmla="*/ 572 h 1200"/>
                    <a:gd name="T80" fmla="*/ 1154 w 1200"/>
                    <a:gd name="T81" fmla="*/ 686 h 1200"/>
                    <a:gd name="T82" fmla="*/ 1116 w 1200"/>
                    <a:gd name="T83" fmla="*/ 818 h 1200"/>
                    <a:gd name="T84" fmla="*/ 1048 w 1200"/>
                    <a:gd name="T85" fmla="*/ 936 h 1200"/>
                    <a:gd name="T86" fmla="*/ 956 w 1200"/>
                    <a:gd name="T87" fmla="*/ 1032 h 1200"/>
                    <a:gd name="T88" fmla="*/ 842 w 1200"/>
                    <a:gd name="T89" fmla="*/ 1104 h 1200"/>
                    <a:gd name="T90" fmla="*/ 712 w 1200"/>
                    <a:gd name="T91" fmla="*/ 1148 h 1200"/>
                    <a:gd name="T92" fmla="*/ 600 w 1200"/>
                    <a:gd name="T93" fmla="*/ 1160 h 1200"/>
                    <a:gd name="T94" fmla="*/ 460 w 1200"/>
                    <a:gd name="T95" fmla="*/ 1142 h 1200"/>
                    <a:gd name="T96" fmla="*/ 334 w 1200"/>
                    <a:gd name="T97" fmla="*/ 1092 h 1200"/>
                    <a:gd name="T98" fmla="*/ 224 w 1200"/>
                    <a:gd name="T99" fmla="*/ 1014 h 1200"/>
                    <a:gd name="T100" fmla="*/ 136 w 1200"/>
                    <a:gd name="T101" fmla="*/ 914 h 1200"/>
                    <a:gd name="T102" fmla="*/ 74 w 1200"/>
                    <a:gd name="T103" fmla="*/ 792 h 1200"/>
                    <a:gd name="T104" fmla="*/ 42 w 1200"/>
                    <a:gd name="T105" fmla="*/ 658 h 12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1200" h="1200">
                      <a:moveTo>
                        <a:pt x="0" y="600"/>
                      </a:moveTo>
                      <a:lnTo>
                        <a:pt x="0" y="600"/>
                      </a:lnTo>
                      <a:lnTo>
                        <a:pt x="0" y="630"/>
                      </a:lnTo>
                      <a:lnTo>
                        <a:pt x="4" y="662"/>
                      </a:lnTo>
                      <a:lnTo>
                        <a:pt x="6" y="692"/>
                      </a:lnTo>
                      <a:lnTo>
                        <a:pt x="12" y="720"/>
                      </a:lnTo>
                      <a:lnTo>
                        <a:pt x="18" y="750"/>
                      </a:lnTo>
                      <a:lnTo>
                        <a:pt x="26" y="778"/>
                      </a:lnTo>
                      <a:lnTo>
                        <a:pt x="36" y="806"/>
                      </a:lnTo>
                      <a:lnTo>
                        <a:pt x="48" y="834"/>
                      </a:lnTo>
                      <a:lnTo>
                        <a:pt x="60" y="860"/>
                      </a:lnTo>
                      <a:lnTo>
                        <a:pt x="72" y="886"/>
                      </a:lnTo>
                      <a:lnTo>
                        <a:pt x="86" y="912"/>
                      </a:lnTo>
                      <a:lnTo>
                        <a:pt x="102" y="936"/>
                      </a:lnTo>
                      <a:lnTo>
                        <a:pt x="120" y="958"/>
                      </a:lnTo>
                      <a:lnTo>
                        <a:pt x="138" y="982"/>
                      </a:lnTo>
                      <a:lnTo>
                        <a:pt x="156" y="1004"/>
                      </a:lnTo>
                      <a:lnTo>
                        <a:pt x="176" y="1024"/>
                      </a:lnTo>
                      <a:lnTo>
                        <a:pt x="196" y="1044"/>
                      </a:lnTo>
                      <a:lnTo>
                        <a:pt x="218" y="1062"/>
                      </a:lnTo>
                      <a:lnTo>
                        <a:pt x="242" y="1080"/>
                      </a:lnTo>
                      <a:lnTo>
                        <a:pt x="264" y="1098"/>
                      </a:lnTo>
                      <a:lnTo>
                        <a:pt x="288" y="1114"/>
                      </a:lnTo>
                      <a:lnTo>
                        <a:pt x="314" y="1128"/>
                      </a:lnTo>
                      <a:lnTo>
                        <a:pt x="340" y="1140"/>
                      </a:lnTo>
                      <a:lnTo>
                        <a:pt x="366" y="1152"/>
                      </a:lnTo>
                      <a:lnTo>
                        <a:pt x="394" y="1164"/>
                      </a:lnTo>
                      <a:lnTo>
                        <a:pt x="422" y="1174"/>
                      </a:lnTo>
                      <a:lnTo>
                        <a:pt x="450" y="1182"/>
                      </a:lnTo>
                      <a:lnTo>
                        <a:pt x="480" y="1188"/>
                      </a:lnTo>
                      <a:lnTo>
                        <a:pt x="508" y="1194"/>
                      </a:lnTo>
                      <a:lnTo>
                        <a:pt x="538" y="1196"/>
                      </a:lnTo>
                      <a:lnTo>
                        <a:pt x="570" y="1200"/>
                      </a:lnTo>
                      <a:lnTo>
                        <a:pt x="600" y="1200"/>
                      </a:lnTo>
                      <a:lnTo>
                        <a:pt x="600" y="1200"/>
                      </a:lnTo>
                      <a:lnTo>
                        <a:pt x="630" y="1200"/>
                      </a:lnTo>
                      <a:lnTo>
                        <a:pt x="662" y="1196"/>
                      </a:lnTo>
                      <a:lnTo>
                        <a:pt x="692" y="1194"/>
                      </a:lnTo>
                      <a:lnTo>
                        <a:pt x="720" y="1188"/>
                      </a:lnTo>
                      <a:lnTo>
                        <a:pt x="750" y="1182"/>
                      </a:lnTo>
                      <a:lnTo>
                        <a:pt x="778" y="1174"/>
                      </a:lnTo>
                      <a:lnTo>
                        <a:pt x="806" y="1164"/>
                      </a:lnTo>
                      <a:lnTo>
                        <a:pt x="834" y="1152"/>
                      </a:lnTo>
                      <a:lnTo>
                        <a:pt x="860" y="1140"/>
                      </a:lnTo>
                      <a:lnTo>
                        <a:pt x="886" y="1128"/>
                      </a:lnTo>
                      <a:lnTo>
                        <a:pt x="912" y="1114"/>
                      </a:lnTo>
                      <a:lnTo>
                        <a:pt x="936" y="1098"/>
                      </a:lnTo>
                      <a:lnTo>
                        <a:pt x="958" y="1080"/>
                      </a:lnTo>
                      <a:lnTo>
                        <a:pt x="982" y="1062"/>
                      </a:lnTo>
                      <a:lnTo>
                        <a:pt x="1004" y="1044"/>
                      </a:lnTo>
                      <a:lnTo>
                        <a:pt x="1024" y="1024"/>
                      </a:lnTo>
                      <a:lnTo>
                        <a:pt x="1044" y="1004"/>
                      </a:lnTo>
                      <a:lnTo>
                        <a:pt x="1062" y="982"/>
                      </a:lnTo>
                      <a:lnTo>
                        <a:pt x="1080" y="958"/>
                      </a:lnTo>
                      <a:lnTo>
                        <a:pt x="1098" y="936"/>
                      </a:lnTo>
                      <a:lnTo>
                        <a:pt x="1114" y="912"/>
                      </a:lnTo>
                      <a:lnTo>
                        <a:pt x="1128" y="886"/>
                      </a:lnTo>
                      <a:lnTo>
                        <a:pt x="1140" y="860"/>
                      </a:lnTo>
                      <a:lnTo>
                        <a:pt x="1152" y="834"/>
                      </a:lnTo>
                      <a:lnTo>
                        <a:pt x="1164" y="806"/>
                      </a:lnTo>
                      <a:lnTo>
                        <a:pt x="1174" y="778"/>
                      </a:lnTo>
                      <a:lnTo>
                        <a:pt x="1182" y="750"/>
                      </a:lnTo>
                      <a:lnTo>
                        <a:pt x="1188" y="720"/>
                      </a:lnTo>
                      <a:lnTo>
                        <a:pt x="1194" y="692"/>
                      </a:lnTo>
                      <a:lnTo>
                        <a:pt x="1196" y="662"/>
                      </a:lnTo>
                      <a:lnTo>
                        <a:pt x="1200" y="630"/>
                      </a:lnTo>
                      <a:lnTo>
                        <a:pt x="1200" y="600"/>
                      </a:lnTo>
                      <a:lnTo>
                        <a:pt x="1200" y="600"/>
                      </a:lnTo>
                      <a:lnTo>
                        <a:pt x="1200" y="570"/>
                      </a:lnTo>
                      <a:lnTo>
                        <a:pt x="1196" y="538"/>
                      </a:lnTo>
                      <a:lnTo>
                        <a:pt x="1194" y="508"/>
                      </a:lnTo>
                      <a:lnTo>
                        <a:pt x="1188" y="480"/>
                      </a:lnTo>
                      <a:lnTo>
                        <a:pt x="1182" y="450"/>
                      </a:lnTo>
                      <a:lnTo>
                        <a:pt x="1174" y="422"/>
                      </a:lnTo>
                      <a:lnTo>
                        <a:pt x="1164" y="394"/>
                      </a:lnTo>
                      <a:lnTo>
                        <a:pt x="1152" y="366"/>
                      </a:lnTo>
                      <a:lnTo>
                        <a:pt x="1140" y="340"/>
                      </a:lnTo>
                      <a:lnTo>
                        <a:pt x="1128" y="314"/>
                      </a:lnTo>
                      <a:lnTo>
                        <a:pt x="1114" y="288"/>
                      </a:lnTo>
                      <a:lnTo>
                        <a:pt x="1098" y="264"/>
                      </a:lnTo>
                      <a:lnTo>
                        <a:pt x="1080" y="242"/>
                      </a:lnTo>
                      <a:lnTo>
                        <a:pt x="1062" y="218"/>
                      </a:lnTo>
                      <a:lnTo>
                        <a:pt x="1044" y="196"/>
                      </a:lnTo>
                      <a:lnTo>
                        <a:pt x="1024" y="176"/>
                      </a:lnTo>
                      <a:lnTo>
                        <a:pt x="1004" y="156"/>
                      </a:lnTo>
                      <a:lnTo>
                        <a:pt x="982" y="138"/>
                      </a:lnTo>
                      <a:lnTo>
                        <a:pt x="958" y="120"/>
                      </a:lnTo>
                      <a:lnTo>
                        <a:pt x="936" y="102"/>
                      </a:lnTo>
                      <a:lnTo>
                        <a:pt x="912" y="86"/>
                      </a:lnTo>
                      <a:lnTo>
                        <a:pt x="886" y="72"/>
                      </a:lnTo>
                      <a:lnTo>
                        <a:pt x="860" y="60"/>
                      </a:lnTo>
                      <a:lnTo>
                        <a:pt x="834" y="48"/>
                      </a:lnTo>
                      <a:lnTo>
                        <a:pt x="806" y="36"/>
                      </a:lnTo>
                      <a:lnTo>
                        <a:pt x="778" y="26"/>
                      </a:lnTo>
                      <a:lnTo>
                        <a:pt x="750" y="18"/>
                      </a:lnTo>
                      <a:lnTo>
                        <a:pt x="720" y="12"/>
                      </a:lnTo>
                      <a:lnTo>
                        <a:pt x="692" y="6"/>
                      </a:lnTo>
                      <a:lnTo>
                        <a:pt x="662" y="4"/>
                      </a:lnTo>
                      <a:lnTo>
                        <a:pt x="630" y="0"/>
                      </a:lnTo>
                      <a:lnTo>
                        <a:pt x="600" y="0"/>
                      </a:lnTo>
                      <a:lnTo>
                        <a:pt x="600" y="0"/>
                      </a:lnTo>
                      <a:lnTo>
                        <a:pt x="570" y="0"/>
                      </a:lnTo>
                      <a:lnTo>
                        <a:pt x="538" y="4"/>
                      </a:lnTo>
                      <a:lnTo>
                        <a:pt x="508" y="6"/>
                      </a:lnTo>
                      <a:lnTo>
                        <a:pt x="480" y="12"/>
                      </a:lnTo>
                      <a:lnTo>
                        <a:pt x="450" y="18"/>
                      </a:lnTo>
                      <a:lnTo>
                        <a:pt x="422" y="26"/>
                      </a:lnTo>
                      <a:lnTo>
                        <a:pt x="394" y="36"/>
                      </a:lnTo>
                      <a:lnTo>
                        <a:pt x="366" y="48"/>
                      </a:lnTo>
                      <a:lnTo>
                        <a:pt x="340" y="60"/>
                      </a:lnTo>
                      <a:lnTo>
                        <a:pt x="314" y="72"/>
                      </a:lnTo>
                      <a:lnTo>
                        <a:pt x="288" y="86"/>
                      </a:lnTo>
                      <a:lnTo>
                        <a:pt x="264" y="102"/>
                      </a:lnTo>
                      <a:lnTo>
                        <a:pt x="242" y="120"/>
                      </a:lnTo>
                      <a:lnTo>
                        <a:pt x="218" y="138"/>
                      </a:lnTo>
                      <a:lnTo>
                        <a:pt x="196" y="156"/>
                      </a:lnTo>
                      <a:lnTo>
                        <a:pt x="176" y="176"/>
                      </a:lnTo>
                      <a:lnTo>
                        <a:pt x="156" y="196"/>
                      </a:lnTo>
                      <a:lnTo>
                        <a:pt x="138" y="218"/>
                      </a:lnTo>
                      <a:lnTo>
                        <a:pt x="120" y="242"/>
                      </a:lnTo>
                      <a:lnTo>
                        <a:pt x="102" y="264"/>
                      </a:lnTo>
                      <a:lnTo>
                        <a:pt x="86" y="288"/>
                      </a:lnTo>
                      <a:lnTo>
                        <a:pt x="72" y="314"/>
                      </a:lnTo>
                      <a:lnTo>
                        <a:pt x="60" y="340"/>
                      </a:lnTo>
                      <a:lnTo>
                        <a:pt x="48" y="366"/>
                      </a:lnTo>
                      <a:lnTo>
                        <a:pt x="36" y="394"/>
                      </a:lnTo>
                      <a:lnTo>
                        <a:pt x="26" y="422"/>
                      </a:lnTo>
                      <a:lnTo>
                        <a:pt x="18" y="450"/>
                      </a:lnTo>
                      <a:lnTo>
                        <a:pt x="12" y="480"/>
                      </a:lnTo>
                      <a:lnTo>
                        <a:pt x="6" y="508"/>
                      </a:lnTo>
                      <a:lnTo>
                        <a:pt x="4" y="538"/>
                      </a:lnTo>
                      <a:lnTo>
                        <a:pt x="0" y="570"/>
                      </a:lnTo>
                      <a:lnTo>
                        <a:pt x="0" y="600"/>
                      </a:lnTo>
                      <a:lnTo>
                        <a:pt x="0" y="600"/>
                      </a:lnTo>
                      <a:close/>
                      <a:moveTo>
                        <a:pt x="40" y="600"/>
                      </a:moveTo>
                      <a:lnTo>
                        <a:pt x="40" y="600"/>
                      </a:lnTo>
                      <a:lnTo>
                        <a:pt x="40" y="572"/>
                      </a:lnTo>
                      <a:lnTo>
                        <a:pt x="42" y="542"/>
                      </a:lnTo>
                      <a:lnTo>
                        <a:pt x="46" y="514"/>
                      </a:lnTo>
                      <a:lnTo>
                        <a:pt x="52" y="488"/>
                      </a:lnTo>
                      <a:lnTo>
                        <a:pt x="58" y="460"/>
                      </a:lnTo>
                      <a:lnTo>
                        <a:pt x="66" y="434"/>
                      </a:lnTo>
                      <a:lnTo>
                        <a:pt x="74" y="408"/>
                      </a:lnTo>
                      <a:lnTo>
                        <a:pt x="84" y="382"/>
                      </a:lnTo>
                      <a:lnTo>
                        <a:pt x="96" y="358"/>
                      </a:lnTo>
                      <a:lnTo>
                        <a:pt x="108" y="334"/>
                      </a:lnTo>
                      <a:lnTo>
                        <a:pt x="122" y="310"/>
                      </a:lnTo>
                      <a:lnTo>
                        <a:pt x="136" y="286"/>
                      </a:lnTo>
                      <a:lnTo>
                        <a:pt x="152" y="264"/>
                      </a:lnTo>
                      <a:lnTo>
                        <a:pt x="168" y="244"/>
                      </a:lnTo>
                      <a:lnTo>
                        <a:pt x="186" y="224"/>
                      </a:lnTo>
                      <a:lnTo>
                        <a:pt x="204" y="204"/>
                      </a:lnTo>
                      <a:lnTo>
                        <a:pt x="224" y="186"/>
                      </a:lnTo>
                      <a:lnTo>
                        <a:pt x="244" y="168"/>
                      </a:lnTo>
                      <a:lnTo>
                        <a:pt x="264" y="152"/>
                      </a:lnTo>
                      <a:lnTo>
                        <a:pt x="286" y="136"/>
                      </a:lnTo>
                      <a:lnTo>
                        <a:pt x="310" y="122"/>
                      </a:lnTo>
                      <a:lnTo>
                        <a:pt x="334" y="108"/>
                      </a:lnTo>
                      <a:lnTo>
                        <a:pt x="358" y="96"/>
                      </a:lnTo>
                      <a:lnTo>
                        <a:pt x="382" y="84"/>
                      </a:lnTo>
                      <a:lnTo>
                        <a:pt x="408" y="74"/>
                      </a:lnTo>
                      <a:lnTo>
                        <a:pt x="434" y="66"/>
                      </a:lnTo>
                      <a:lnTo>
                        <a:pt x="460" y="58"/>
                      </a:lnTo>
                      <a:lnTo>
                        <a:pt x="488" y="52"/>
                      </a:lnTo>
                      <a:lnTo>
                        <a:pt x="514" y="46"/>
                      </a:lnTo>
                      <a:lnTo>
                        <a:pt x="542" y="42"/>
                      </a:lnTo>
                      <a:lnTo>
                        <a:pt x="572" y="40"/>
                      </a:lnTo>
                      <a:lnTo>
                        <a:pt x="600" y="40"/>
                      </a:lnTo>
                      <a:lnTo>
                        <a:pt x="600" y="40"/>
                      </a:lnTo>
                      <a:lnTo>
                        <a:pt x="628" y="40"/>
                      </a:lnTo>
                      <a:lnTo>
                        <a:pt x="658" y="42"/>
                      </a:lnTo>
                      <a:lnTo>
                        <a:pt x="686" y="46"/>
                      </a:lnTo>
                      <a:lnTo>
                        <a:pt x="712" y="52"/>
                      </a:lnTo>
                      <a:lnTo>
                        <a:pt x="740" y="58"/>
                      </a:lnTo>
                      <a:lnTo>
                        <a:pt x="766" y="66"/>
                      </a:lnTo>
                      <a:lnTo>
                        <a:pt x="792" y="74"/>
                      </a:lnTo>
                      <a:lnTo>
                        <a:pt x="818" y="84"/>
                      </a:lnTo>
                      <a:lnTo>
                        <a:pt x="842" y="96"/>
                      </a:lnTo>
                      <a:lnTo>
                        <a:pt x="866" y="108"/>
                      </a:lnTo>
                      <a:lnTo>
                        <a:pt x="890" y="122"/>
                      </a:lnTo>
                      <a:lnTo>
                        <a:pt x="914" y="136"/>
                      </a:lnTo>
                      <a:lnTo>
                        <a:pt x="936" y="152"/>
                      </a:lnTo>
                      <a:lnTo>
                        <a:pt x="956" y="168"/>
                      </a:lnTo>
                      <a:lnTo>
                        <a:pt x="976" y="186"/>
                      </a:lnTo>
                      <a:lnTo>
                        <a:pt x="996" y="204"/>
                      </a:lnTo>
                      <a:lnTo>
                        <a:pt x="1014" y="224"/>
                      </a:lnTo>
                      <a:lnTo>
                        <a:pt x="1032" y="244"/>
                      </a:lnTo>
                      <a:lnTo>
                        <a:pt x="1048" y="264"/>
                      </a:lnTo>
                      <a:lnTo>
                        <a:pt x="1064" y="286"/>
                      </a:lnTo>
                      <a:lnTo>
                        <a:pt x="1078" y="310"/>
                      </a:lnTo>
                      <a:lnTo>
                        <a:pt x="1092" y="334"/>
                      </a:lnTo>
                      <a:lnTo>
                        <a:pt x="1104" y="358"/>
                      </a:lnTo>
                      <a:lnTo>
                        <a:pt x="1116" y="382"/>
                      </a:lnTo>
                      <a:lnTo>
                        <a:pt x="1126" y="408"/>
                      </a:lnTo>
                      <a:lnTo>
                        <a:pt x="1134" y="434"/>
                      </a:lnTo>
                      <a:lnTo>
                        <a:pt x="1142" y="460"/>
                      </a:lnTo>
                      <a:lnTo>
                        <a:pt x="1148" y="488"/>
                      </a:lnTo>
                      <a:lnTo>
                        <a:pt x="1154" y="514"/>
                      </a:lnTo>
                      <a:lnTo>
                        <a:pt x="1158" y="542"/>
                      </a:lnTo>
                      <a:lnTo>
                        <a:pt x="1160" y="572"/>
                      </a:lnTo>
                      <a:lnTo>
                        <a:pt x="1160" y="600"/>
                      </a:lnTo>
                      <a:lnTo>
                        <a:pt x="1160" y="600"/>
                      </a:lnTo>
                      <a:lnTo>
                        <a:pt x="1160" y="628"/>
                      </a:lnTo>
                      <a:lnTo>
                        <a:pt x="1158" y="658"/>
                      </a:lnTo>
                      <a:lnTo>
                        <a:pt x="1154" y="686"/>
                      </a:lnTo>
                      <a:lnTo>
                        <a:pt x="1148" y="712"/>
                      </a:lnTo>
                      <a:lnTo>
                        <a:pt x="1142" y="740"/>
                      </a:lnTo>
                      <a:lnTo>
                        <a:pt x="1134" y="766"/>
                      </a:lnTo>
                      <a:lnTo>
                        <a:pt x="1126" y="792"/>
                      </a:lnTo>
                      <a:lnTo>
                        <a:pt x="1116" y="818"/>
                      </a:lnTo>
                      <a:lnTo>
                        <a:pt x="1104" y="842"/>
                      </a:lnTo>
                      <a:lnTo>
                        <a:pt x="1092" y="866"/>
                      </a:lnTo>
                      <a:lnTo>
                        <a:pt x="1078" y="890"/>
                      </a:lnTo>
                      <a:lnTo>
                        <a:pt x="1064" y="914"/>
                      </a:lnTo>
                      <a:lnTo>
                        <a:pt x="1048" y="936"/>
                      </a:lnTo>
                      <a:lnTo>
                        <a:pt x="1032" y="956"/>
                      </a:lnTo>
                      <a:lnTo>
                        <a:pt x="1014" y="976"/>
                      </a:lnTo>
                      <a:lnTo>
                        <a:pt x="996" y="996"/>
                      </a:lnTo>
                      <a:lnTo>
                        <a:pt x="976" y="1014"/>
                      </a:lnTo>
                      <a:lnTo>
                        <a:pt x="956" y="1032"/>
                      </a:lnTo>
                      <a:lnTo>
                        <a:pt x="936" y="1048"/>
                      </a:lnTo>
                      <a:lnTo>
                        <a:pt x="914" y="1064"/>
                      </a:lnTo>
                      <a:lnTo>
                        <a:pt x="890" y="1078"/>
                      </a:lnTo>
                      <a:lnTo>
                        <a:pt x="866" y="1092"/>
                      </a:lnTo>
                      <a:lnTo>
                        <a:pt x="842" y="1104"/>
                      </a:lnTo>
                      <a:lnTo>
                        <a:pt x="818" y="1116"/>
                      </a:lnTo>
                      <a:lnTo>
                        <a:pt x="792" y="1126"/>
                      </a:lnTo>
                      <a:lnTo>
                        <a:pt x="766" y="1134"/>
                      </a:lnTo>
                      <a:lnTo>
                        <a:pt x="740" y="1142"/>
                      </a:lnTo>
                      <a:lnTo>
                        <a:pt x="712" y="1148"/>
                      </a:lnTo>
                      <a:lnTo>
                        <a:pt x="686" y="1154"/>
                      </a:lnTo>
                      <a:lnTo>
                        <a:pt x="658" y="1158"/>
                      </a:lnTo>
                      <a:lnTo>
                        <a:pt x="628" y="1160"/>
                      </a:lnTo>
                      <a:lnTo>
                        <a:pt x="600" y="1160"/>
                      </a:lnTo>
                      <a:lnTo>
                        <a:pt x="600" y="1160"/>
                      </a:lnTo>
                      <a:lnTo>
                        <a:pt x="572" y="1160"/>
                      </a:lnTo>
                      <a:lnTo>
                        <a:pt x="542" y="1158"/>
                      </a:lnTo>
                      <a:lnTo>
                        <a:pt x="514" y="1154"/>
                      </a:lnTo>
                      <a:lnTo>
                        <a:pt x="488" y="1148"/>
                      </a:lnTo>
                      <a:lnTo>
                        <a:pt x="460" y="1142"/>
                      </a:lnTo>
                      <a:lnTo>
                        <a:pt x="434" y="1134"/>
                      </a:lnTo>
                      <a:lnTo>
                        <a:pt x="408" y="1126"/>
                      </a:lnTo>
                      <a:lnTo>
                        <a:pt x="382" y="1116"/>
                      </a:lnTo>
                      <a:lnTo>
                        <a:pt x="358" y="1104"/>
                      </a:lnTo>
                      <a:lnTo>
                        <a:pt x="334" y="1092"/>
                      </a:lnTo>
                      <a:lnTo>
                        <a:pt x="310" y="1078"/>
                      </a:lnTo>
                      <a:lnTo>
                        <a:pt x="286" y="1064"/>
                      </a:lnTo>
                      <a:lnTo>
                        <a:pt x="264" y="1048"/>
                      </a:lnTo>
                      <a:lnTo>
                        <a:pt x="244" y="1032"/>
                      </a:lnTo>
                      <a:lnTo>
                        <a:pt x="224" y="1014"/>
                      </a:lnTo>
                      <a:lnTo>
                        <a:pt x="204" y="996"/>
                      </a:lnTo>
                      <a:lnTo>
                        <a:pt x="186" y="976"/>
                      </a:lnTo>
                      <a:lnTo>
                        <a:pt x="168" y="956"/>
                      </a:lnTo>
                      <a:lnTo>
                        <a:pt x="152" y="936"/>
                      </a:lnTo>
                      <a:lnTo>
                        <a:pt x="136" y="914"/>
                      </a:lnTo>
                      <a:lnTo>
                        <a:pt x="122" y="890"/>
                      </a:lnTo>
                      <a:lnTo>
                        <a:pt x="108" y="866"/>
                      </a:lnTo>
                      <a:lnTo>
                        <a:pt x="96" y="842"/>
                      </a:lnTo>
                      <a:lnTo>
                        <a:pt x="84" y="818"/>
                      </a:lnTo>
                      <a:lnTo>
                        <a:pt x="74" y="792"/>
                      </a:lnTo>
                      <a:lnTo>
                        <a:pt x="66" y="766"/>
                      </a:lnTo>
                      <a:lnTo>
                        <a:pt x="58" y="740"/>
                      </a:lnTo>
                      <a:lnTo>
                        <a:pt x="52" y="712"/>
                      </a:lnTo>
                      <a:lnTo>
                        <a:pt x="46" y="686"/>
                      </a:lnTo>
                      <a:lnTo>
                        <a:pt x="42" y="658"/>
                      </a:lnTo>
                      <a:lnTo>
                        <a:pt x="40" y="628"/>
                      </a:lnTo>
                      <a:lnTo>
                        <a:pt x="40" y="600"/>
                      </a:lnTo>
                      <a:lnTo>
                        <a:pt x="40" y="600"/>
                      </a:lnTo>
                      <a:close/>
                    </a:path>
                  </a:pathLst>
                </a:custGeom>
                <a:solidFill>
                  <a:srgbClr val="7B3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4" name="Freeform 16">
                  <a:extLst>
                    <a:ext uri="{FF2B5EF4-FFF2-40B4-BE49-F238E27FC236}">
                      <a16:creationId xmlns:a16="http://schemas.microsoft.com/office/drawing/2014/main" id="{2B221D3E-1C01-4D30-80CB-ED204A912589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318000" y="927100"/>
                  <a:ext cx="5003800" cy="5003800"/>
                </a:xfrm>
                <a:custGeom>
                  <a:avLst/>
                  <a:gdLst>
                    <a:gd name="T0" fmla="*/ 1644 w 3152"/>
                    <a:gd name="T1" fmla="*/ 994 h 3152"/>
                    <a:gd name="T2" fmla="*/ 2108 w 3152"/>
                    <a:gd name="T3" fmla="*/ 94 h 3152"/>
                    <a:gd name="T4" fmla="*/ 2026 w 3152"/>
                    <a:gd name="T5" fmla="*/ 474 h 3152"/>
                    <a:gd name="T6" fmla="*/ 1840 w 3152"/>
                    <a:gd name="T7" fmla="*/ 1000 h 3152"/>
                    <a:gd name="T8" fmla="*/ 2116 w 3152"/>
                    <a:gd name="T9" fmla="*/ 610 h 3152"/>
                    <a:gd name="T10" fmla="*/ 2102 w 3152"/>
                    <a:gd name="T11" fmla="*/ 254 h 3152"/>
                    <a:gd name="T12" fmla="*/ 2160 w 3152"/>
                    <a:gd name="T13" fmla="*/ 32 h 3152"/>
                    <a:gd name="T14" fmla="*/ 1472 w 3152"/>
                    <a:gd name="T15" fmla="*/ 2150 h 3152"/>
                    <a:gd name="T16" fmla="*/ 1038 w 3152"/>
                    <a:gd name="T17" fmla="*/ 3078 h 3152"/>
                    <a:gd name="T18" fmla="*/ 1124 w 3152"/>
                    <a:gd name="T19" fmla="*/ 2738 h 3152"/>
                    <a:gd name="T20" fmla="*/ 1300 w 3152"/>
                    <a:gd name="T21" fmla="*/ 2190 h 3152"/>
                    <a:gd name="T22" fmla="*/ 1050 w 3152"/>
                    <a:gd name="T23" fmla="*/ 2516 h 3152"/>
                    <a:gd name="T24" fmla="*/ 1054 w 3152"/>
                    <a:gd name="T25" fmla="*/ 2848 h 3152"/>
                    <a:gd name="T26" fmla="*/ 1006 w 3152"/>
                    <a:gd name="T27" fmla="*/ 3108 h 3152"/>
                    <a:gd name="T28" fmla="*/ 2150 w 3152"/>
                    <a:gd name="T29" fmla="*/ 1696 h 3152"/>
                    <a:gd name="T30" fmla="*/ 3096 w 3152"/>
                    <a:gd name="T31" fmla="*/ 2146 h 3152"/>
                    <a:gd name="T32" fmla="*/ 2796 w 3152"/>
                    <a:gd name="T33" fmla="*/ 2052 h 3152"/>
                    <a:gd name="T34" fmla="*/ 2290 w 3152"/>
                    <a:gd name="T35" fmla="*/ 1912 h 3152"/>
                    <a:gd name="T36" fmla="*/ 2464 w 3152"/>
                    <a:gd name="T37" fmla="*/ 2104 h 3152"/>
                    <a:gd name="T38" fmla="*/ 2792 w 3152"/>
                    <a:gd name="T39" fmla="*/ 2120 h 3152"/>
                    <a:gd name="T40" fmla="*/ 3076 w 3152"/>
                    <a:gd name="T41" fmla="*/ 2146 h 3152"/>
                    <a:gd name="T42" fmla="*/ 1010 w 3152"/>
                    <a:gd name="T43" fmla="*/ 1442 h 3152"/>
                    <a:gd name="T44" fmla="*/ 42 w 3152"/>
                    <a:gd name="T45" fmla="*/ 1020 h 3152"/>
                    <a:gd name="T46" fmla="*/ 254 w 3152"/>
                    <a:gd name="T47" fmla="*/ 1110 h 3152"/>
                    <a:gd name="T48" fmla="*/ 800 w 3152"/>
                    <a:gd name="T49" fmla="*/ 1238 h 3152"/>
                    <a:gd name="T50" fmla="*/ 738 w 3152"/>
                    <a:gd name="T51" fmla="*/ 1088 h 3152"/>
                    <a:gd name="T52" fmla="*/ 418 w 3152"/>
                    <a:gd name="T53" fmla="*/ 1050 h 3152"/>
                    <a:gd name="T54" fmla="*/ 122 w 3152"/>
                    <a:gd name="T55" fmla="*/ 1050 h 3152"/>
                    <a:gd name="T56" fmla="*/ 2090 w 3152"/>
                    <a:gd name="T57" fmla="*/ 1302 h 3152"/>
                    <a:gd name="T58" fmla="*/ 3074 w 3152"/>
                    <a:gd name="T59" fmla="*/ 892 h 3152"/>
                    <a:gd name="T60" fmla="*/ 2882 w 3152"/>
                    <a:gd name="T61" fmla="*/ 952 h 3152"/>
                    <a:gd name="T62" fmla="*/ 2436 w 3152"/>
                    <a:gd name="T63" fmla="*/ 1244 h 3152"/>
                    <a:gd name="T64" fmla="*/ 2472 w 3152"/>
                    <a:gd name="T65" fmla="*/ 1356 h 3152"/>
                    <a:gd name="T66" fmla="*/ 2734 w 3152"/>
                    <a:gd name="T67" fmla="*/ 1178 h 3152"/>
                    <a:gd name="T68" fmla="*/ 2958 w 3152"/>
                    <a:gd name="T69" fmla="*/ 938 h 3152"/>
                    <a:gd name="T70" fmla="*/ 1046 w 3152"/>
                    <a:gd name="T71" fmla="*/ 1822 h 3152"/>
                    <a:gd name="T72" fmla="*/ 72 w 3152"/>
                    <a:gd name="T73" fmla="*/ 2254 h 3152"/>
                    <a:gd name="T74" fmla="*/ 236 w 3152"/>
                    <a:gd name="T75" fmla="*/ 2216 h 3152"/>
                    <a:gd name="T76" fmla="*/ 646 w 3152"/>
                    <a:gd name="T77" fmla="*/ 1934 h 3152"/>
                    <a:gd name="T78" fmla="*/ 716 w 3152"/>
                    <a:gd name="T79" fmla="*/ 1774 h 3152"/>
                    <a:gd name="T80" fmla="*/ 450 w 3152"/>
                    <a:gd name="T81" fmla="*/ 1928 h 3152"/>
                    <a:gd name="T82" fmla="*/ 210 w 3152"/>
                    <a:gd name="T83" fmla="*/ 2196 h 3152"/>
                    <a:gd name="T84" fmla="*/ 1818 w 3152"/>
                    <a:gd name="T85" fmla="*/ 2112 h 3152"/>
                    <a:gd name="T86" fmla="*/ 1974 w 3152"/>
                    <a:gd name="T87" fmla="*/ 2008 h 3152"/>
                    <a:gd name="T88" fmla="*/ 2210 w 3152"/>
                    <a:gd name="T89" fmla="*/ 2922 h 3152"/>
                    <a:gd name="T90" fmla="*/ 1960 w 3152"/>
                    <a:gd name="T91" fmla="*/ 2572 h 3152"/>
                    <a:gd name="T92" fmla="*/ 1756 w 3152"/>
                    <a:gd name="T93" fmla="*/ 2410 h 3152"/>
                    <a:gd name="T94" fmla="*/ 1904 w 3152"/>
                    <a:gd name="T95" fmla="*/ 2688 h 3152"/>
                    <a:gd name="T96" fmla="*/ 2190 w 3152"/>
                    <a:gd name="T97" fmla="*/ 2948 h 3152"/>
                    <a:gd name="T98" fmla="*/ 462 w 3152"/>
                    <a:gd name="T99" fmla="*/ 462 h 3152"/>
                    <a:gd name="T100" fmla="*/ 1162 w 3152"/>
                    <a:gd name="T101" fmla="*/ 1162 h 3152"/>
                    <a:gd name="T102" fmla="*/ 910 w 3152"/>
                    <a:gd name="T103" fmla="*/ 220 h 3152"/>
                    <a:gd name="T104" fmla="*/ 1174 w 3152"/>
                    <a:gd name="T105" fmla="*/ 598 h 3152"/>
                    <a:gd name="T106" fmla="*/ 1390 w 3152"/>
                    <a:gd name="T107" fmla="*/ 790 h 3152"/>
                    <a:gd name="T108" fmla="*/ 1248 w 3152"/>
                    <a:gd name="T109" fmla="*/ 502 h 3152"/>
                    <a:gd name="T110" fmla="*/ 956 w 3152"/>
                    <a:gd name="T111" fmla="*/ 236 h 31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3152" h="3152">
                      <a:moveTo>
                        <a:pt x="1592" y="990"/>
                      </a:moveTo>
                      <a:lnTo>
                        <a:pt x="1592" y="0"/>
                      </a:lnTo>
                      <a:lnTo>
                        <a:pt x="1776" y="1026"/>
                      </a:lnTo>
                      <a:lnTo>
                        <a:pt x="1776" y="1026"/>
                      </a:lnTo>
                      <a:lnTo>
                        <a:pt x="1754" y="1018"/>
                      </a:lnTo>
                      <a:lnTo>
                        <a:pt x="1726" y="1010"/>
                      </a:lnTo>
                      <a:lnTo>
                        <a:pt x="1688" y="1002"/>
                      </a:lnTo>
                      <a:lnTo>
                        <a:pt x="1688" y="1002"/>
                      </a:lnTo>
                      <a:lnTo>
                        <a:pt x="1644" y="994"/>
                      </a:lnTo>
                      <a:lnTo>
                        <a:pt x="1614" y="990"/>
                      </a:lnTo>
                      <a:lnTo>
                        <a:pt x="1592" y="990"/>
                      </a:lnTo>
                      <a:lnTo>
                        <a:pt x="1592" y="990"/>
                      </a:lnTo>
                      <a:close/>
                      <a:moveTo>
                        <a:pt x="2160" y="32"/>
                      </a:moveTo>
                      <a:lnTo>
                        <a:pt x="2160" y="32"/>
                      </a:lnTo>
                      <a:lnTo>
                        <a:pt x="2148" y="42"/>
                      </a:lnTo>
                      <a:lnTo>
                        <a:pt x="2138" y="56"/>
                      </a:lnTo>
                      <a:lnTo>
                        <a:pt x="2122" y="74"/>
                      </a:lnTo>
                      <a:lnTo>
                        <a:pt x="2108" y="94"/>
                      </a:lnTo>
                      <a:lnTo>
                        <a:pt x="2094" y="118"/>
                      </a:lnTo>
                      <a:lnTo>
                        <a:pt x="2082" y="146"/>
                      </a:lnTo>
                      <a:lnTo>
                        <a:pt x="2072" y="176"/>
                      </a:lnTo>
                      <a:lnTo>
                        <a:pt x="2072" y="176"/>
                      </a:lnTo>
                      <a:lnTo>
                        <a:pt x="2066" y="212"/>
                      </a:lnTo>
                      <a:lnTo>
                        <a:pt x="2058" y="254"/>
                      </a:lnTo>
                      <a:lnTo>
                        <a:pt x="2046" y="356"/>
                      </a:lnTo>
                      <a:lnTo>
                        <a:pt x="2036" y="414"/>
                      </a:lnTo>
                      <a:lnTo>
                        <a:pt x="2026" y="474"/>
                      </a:lnTo>
                      <a:lnTo>
                        <a:pt x="2014" y="536"/>
                      </a:lnTo>
                      <a:lnTo>
                        <a:pt x="2000" y="600"/>
                      </a:lnTo>
                      <a:lnTo>
                        <a:pt x="2000" y="600"/>
                      </a:lnTo>
                      <a:lnTo>
                        <a:pt x="1980" y="666"/>
                      </a:lnTo>
                      <a:lnTo>
                        <a:pt x="1958" y="734"/>
                      </a:lnTo>
                      <a:lnTo>
                        <a:pt x="1930" y="800"/>
                      </a:lnTo>
                      <a:lnTo>
                        <a:pt x="1904" y="862"/>
                      </a:lnTo>
                      <a:lnTo>
                        <a:pt x="1860" y="962"/>
                      </a:lnTo>
                      <a:lnTo>
                        <a:pt x="1840" y="1000"/>
                      </a:lnTo>
                      <a:lnTo>
                        <a:pt x="2016" y="888"/>
                      </a:lnTo>
                      <a:lnTo>
                        <a:pt x="2016" y="888"/>
                      </a:lnTo>
                      <a:lnTo>
                        <a:pt x="2030" y="860"/>
                      </a:lnTo>
                      <a:lnTo>
                        <a:pt x="2044" y="826"/>
                      </a:lnTo>
                      <a:lnTo>
                        <a:pt x="2062" y="786"/>
                      </a:lnTo>
                      <a:lnTo>
                        <a:pt x="2080" y="738"/>
                      </a:lnTo>
                      <a:lnTo>
                        <a:pt x="2098" y="688"/>
                      </a:lnTo>
                      <a:lnTo>
                        <a:pt x="2110" y="636"/>
                      </a:lnTo>
                      <a:lnTo>
                        <a:pt x="2116" y="610"/>
                      </a:lnTo>
                      <a:lnTo>
                        <a:pt x="2120" y="584"/>
                      </a:lnTo>
                      <a:lnTo>
                        <a:pt x="2120" y="584"/>
                      </a:lnTo>
                      <a:lnTo>
                        <a:pt x="2122" y="558"/>
                      </a:lnTo>
                      <a:lnTo>
                        <a:pt x="2124" y="532"/>
                      </a:lnTo>
                      <a:lnTo>
                        <a:pt x="2122" y="476"/>
                      </a:lnTo>
                      <a:lnTo>
                        <a:pt x="2118" y="418"/>
                      </a:lnTo>
                      <a:lnTo>
                        <a:pt x="2112" y="360"/>
                      </a:lnTo>
                      <a:lnTo>
                        <a:pt x="2106" y="304"/>
                      </a:lnTo>
                      <a:lnTo>
                        <a:pt x="2102" y="254"/>
                      </a:lnTo>
                      <a:lnTo>
                        <a:pt x="2100" y="208"/>
                      </a:lnTo>
                      <a:lnTo>
                        <a:pt x="2102" y="190"/>
                      </a:lnTo>
                      <a:lnTo>
                        <a:pt x="2104" y="172"/>
                      </a:lnTo>
                      <a:lnTo>
                        <a:pt x="2104" y="172"/>
                      </a:lnTo>
                      <a:lnTo>
                        <a:pt x="2110" y="146"/>
                      </a:lnTo>
                      <a:lnTo>
                        <a:pt x="2118" y="122"/>
                      </a:lnTo>
                      <a:lnTo>
                        <a:pt x="2138" y="76"/>
                      </a:lnTo>
                      <a:lnTo>
                        <a:pt x="2154" y="44"/>
                      </a:lnTo>
                      <a:lnTo>
                        <a:pt x="2160" y="32"/>
                      </a:lnTo>
                      <a:lnTo>
                        <a:pt x="2160" y="32"/>
                      </a:lnTo>
                      <a:close/>
                      <a:moveTo>
                        <a:pt x="1568" y="2162"/>
                      </a:moveTo>
                      <a:lnTo>
                        <a:pt x="1568" y="3152"/>
                      </a:lnTo>
                      <a:lnTo>
                        <a:pt x="1384" y="2126"/>
                      </a:lnTo>
                      <a:lnTo>
                        <a:pt x="1384" y="2126"/>
                      </a:lnTo>
                      <a:lnTo>
                        <a:pt x="1408" y="2134"/>
                      </a:lnTo>
                      <a:lnTo>
                        <a:pt x="1434" y="2142"/>
                      </a:lnTo>
                      <a:lnTo>
                        <a:pt x="1472" y="2150"/>
                      </a:lnTo>
                      <a:lnTo>
                        <a:pt x="1472" y="2150"/>
                      </a:lnTo>
                      <a:lnTo>
                        <a:pt x="1516" y="2158"/>
                      </a:lnTo>
                      <a:lnTo>
                        <a:pt x="1546" y="2162"/>
                      </a:lnTo>
                      <a:lnTo>
                        <a:pt x="1568" y="2162"/>
                      </a:lnTo>
                      <a:lnTo>
                        <a:pt x="1568" y="2162"/>
                      </a:lnTo>
                      <a:close/>
                      <a:moveTo>
                        <a:pt x="1000" y="3120"/>
                      </a:moveTo>
                      <a:lnTo>
                        <a:pt x="1000" y="3120"/>
                      </a:lnTo>
                      <a:lnTo>
                        <a:pt x="1012" y="3110"/>
                      </a:lnTo>
                      <a:lnTo>
                        <a:pt x="1022" y="3096"/>
                      </a:lnTo>
                      <a:lnTo>
                        <a:pt x="1038" y="3078"/>
                      </a:lnTo>
                      <a:lnTo>
                        <a:pt x="1052" y="3058"/>
                      </a:lnTo>
                      <a:lnTo>
                        <a:pt x="1066" y="3034"/>
                      </a:lnTo>
                      <a:lnTo>
                        <a:pt x="1078" y="3006"/>
                      </a:lnTo>
                      <a:lnTo>
                        <a:pt x="1088" y="2976"/>
                      </a:lnTo>
                      <a:lnTo>
                        <a:pt x="1088" y="2976"/>
                      </a:lnTo>
                      <a:lnTo>
                        <a:pt x="1094" y="2940"/>
                      </a:lnTo>
                      <a:lnTo>
                        <a:pt x="1102" y="2898"/>
                      </a:lnTo>
                      <a:lnTo>
                        <a:pt x="1116" y="2796"/>
                      </a:lnTo>
                      <a:lnTo>
                        <a:pt x="1124" y="2738"/>
                      </a:lnTo>
                      <a:lnTo>
                        <a:pt x="1134" y="2678"/>
                      </a:lnTo>
                      <a:lnTo>
                        <a:pt x="1146" y="2616"/>
                      </a:lnTo>
                      <a:lnTo>
                        <a:pt x="1160" y="2552"/>
                      </a:lnTo>
                      <a:lnTo>
                        <a:pt x="1160" y="2552"/>
                      </a:lnTo>
                      <a:lnTo>
                        <a:pt x="1180" y="2486"/>
                      </a:lnTo>
                      <a:lnTo>
                        <a:pt x="1202" y="2418"/>
                      </a:lnTo>
                      <a:lnTo>
                        <a:pt x="1230" y="2352"/>
                      </a:lnTo>
                      <a:lnTo>
                        <a:pt x="1256" y="2288"/>
                      </a:lnTo>
                      <a:lnTo>
                        <a:pt x="1300" y="2190"/>
                      </a:lnTo>
                      <a:lnTo>
                        <a:pt x="1320" y="2152"/>
                      </a:lnTo>
                      <a:lnTo>
                        <a:pt x="1144" y="2264"/>
                      </a:lnTo>
                      <a:lnTo>
                        <a:pt x="1144" y="2264"/>
                      </a:lnTo>
                      <a:lnTo>
                        <a:pt x="1130" y="2292"/>
                      </a:lnTo>
                      <a:lnTo>
                        <a:pt x="1116" y="2326"/>
                      </a:lnTo>
                      <a:lnTo>
                        <a:pt x="1098" y="2366"/>
                      </a:lnTo>
                      <a:lnTo>
                        <a:pt x="1080" y="2414"/>
                      </a:lnTo>
                      <a:lnTo>
                        <a:pt x="1064" y="2464"/>
                      </a:lnTo>
                      <a:lnTo>
                        <a:pt x="1050" y="2516"/>
                      </a:lnTo>
                      <a:lnTo>
                        <a:pt x="1044" y="2542"/>
                      </a:lnTo>
                      <a:lnTo>
                        <a:pt x="1040" y="2568"/>
                      </a:lnTo>
                      <a:lnTo>
                        <a:pt x="1040" y="2568"/>
                      </a:lnTo>
                      <a:lnTo>
                        <a:pt x="1038" y="2594"/>
                      </a:lnTo>
                      <a:lnTo>
                        <a:pt x="1036" y="2620"/>
                      </a:lnTo>
                      <a:lnTo>
                        <a:pt x="1038" y="2676"/>
                      </a:lnTo>
                      <a:lnTo>
                        <a:pt x="1042" y="2734"/>
                      </a:lnTo>
                      <a:lnTo>
                        <a:pt x="1048" y="2792"/>
                      </a:lnTo>
                      <a:lnTo>
                        <a:pt x="1054" y="2848"/>
                      </a:lnTo>
                      <a:lnTo>
                        <a:pt x="1058" y="2898"/>
                      </a:lnTo>
                      <a:lnTo>
                        <a:pt x="1060" y="2944"/>
                      </a:lnTo>
                      <a:lnTo>
                        <a:pt x="1058" y="2962"/>
                      </a:lnTo>
                      <a:lnTo>
                        <a:pt x="1056" y="2980"/>
                      </a:lnTo>
                      <a:lnTo>
                        <a:pt x="1056" y="2980"/>
                      </a:lnTo>
                      <a:lnTo>
                        <a:pt x="1050" y="3006"/>
                      </a:lnTo>
                      <a:lnTo>
                        <a:pt x="1042" y="3030"/>
                      </a:lnTo>
                      <a:lnTo>
                        <a:pt x="1022" y="3076"/>
                      </a:lnTo>
                      <a:lnTo>
                        <a:pt x="1006" y="3108"/>
                      </a:lnTo>
                      <a:lnTo>
                        <a:pt x="1000" y="3120"/>
                      </a:lnTo>
                      <a:lnTo>
                        <a:pt x="1000" y="3120"/>
                      </a:lnTo>
                      <a:close/>
                      <a:moveTo>
                        <a:pt x="2162" y="1600"/>
                      </a:moveTo>
                      <a:lnTo>
                        <a:pt x="3152" y="1600"/>
                      </a:lnTo>
                      <a:lnTo>
                        <a:pt x="2126" y="1784"/>
                      </a:lnTo>
                      <a:lnTo>
                        <a:pt x="2126" y="1784"/>
                      </a:lnTo>
                      <a:lnTo>
                        <a:pt x="2134" y="1760"/>
                      </a:lnTo>
                      <a:lnTo>
                        <a:pt x="2142" y="1734"/>
                      </a:lnTo>
                      <a:lnTo>
                        <a:pt x="2150" y="1696"/>
                      </a:lnTo>
                      <a:lnTo>
                        <a:pt x="2150" y="1696"/>
                      </a:lnTo>
                      <a:lnTo>
                        <a:pt x="2158" y="1652"/>
                      </a:lnTo>
                      <a:lnTo>
                        <a:pt x="2162" y="1622"/>
                      </a:lnTo>
                      <a:lnTo>
                        <a:pt x="2162" y="1600"/>
                      </a:lnTo>
                      <a:lnTo>
                        <a:pt x="2162" y="1600"/>
                      </a:lnTo>
                      <a:close/>
                      <a:moveTo>
                        <a:pt x="3120" y="2168"/>
                      </a:moveTo>
                      <a:lnTo>
                        <a:pt x="3120" y="2168"/>
                      </a:lnTo>
                      <a:lnTo>
                        <a:pt x="3110" y="2156"/>
                      </a:lnTo>
                      <a:lnTo>
                        <a:pt x="3096" y="2146"/>
                      </a:lnTo>
                      <a:lnTo>
                        <a:pt x="3078" y="2130"/>
                      </a:lnTo>
                      <a:lnTo>
                        <a:pt x="3058" y="2116"/>
                      </a:lnTo>
                      <a:lnTo>
                        <a:pt x="3034" y="2102"/>
                      </a:lnTo>
                      <a:lnTo>
                        <a:pt x="3006" y="2090"/>
                      </a:lnTo>
                      <a:lnTo>
                        <a:pt x="2976" y="2080"/>
                      </a:lnTo>
                      <a:lnTo>
                        <a:pt x="2976" y="2080"/>
                      </a:lnTo>
                      <a:lnTo>
                        <a:pt x="2940" y="2074"/>
                      </a:lnTo>
                      <a:lnTo>
                        <a:pt x="2898" y="2066"/>
                      </a:lnTo>
                      <a:lnTo>
                        <a:pt x="2796" y="2052"/>
                      </a:lnTo>
                      <a:lnTo>
                        <a:pt x="2738" y="2044"/>
                      </a:lnTo>
                      <a:lnTo>
                        <a:pt x="2678" y="2034"/>
                      </a:lnTo>
                      <a:lnTo>
                        <a:pt x="2616" y="2022"/>
                      </a:lnTo>
                      <a:lnTo>
                        <a:pt x="2552" y="2008"/>
                      </a:lnTo>
                      <a:lnTo>
                        <a:pt x="2552" y="2008"/>
                      </a:lnTo>
                      <a:lnTo>
                        <a:pt x="2486" y="1988"/>
                      </a:lnTo>
                      <a:lnTo>
                        <a:pt x="2418" y="1966"/>
                      </a:lnTo>
                      <a:lnTo>
                        <a:pt x="2352" y="1938"/>
                      </a:lnTo>
                      <a:lnTo>
                        <a:pt x="2290" y="1912"/>
                      </a:lnTo>
                      <a:lnTo>
                        <a:pt x="2190" y="1868"/>
                      </a:lnTo>
                      <a:lnTo>
                        <a:pt x="2152" y="1848"/>
                      </a:lnTo>
                      <a:lnTo>
                        <a:pt x="2264" y="2024"/>
                      </a:lnTo>
                      <a:lnTo>
                        <a:pt x="2264" y="2024"/>
                      </a:lnTo>
                      <a:lnTo>
                        <a:pt x="2292" y="2038"/>
                      </a:lnTo>
                      <a:lnTo>
                        <a:pt x="2326" y="2052"/>
                      </a:lnTo>
                      <a:lnTo>
                        <a:pt x="2366" y="2070"/>
                      </a:lnTo>
                      <a:lnTo>
                        <a:pt x="2414" y="2088"/>
                      </a:lnTo>
                      <a:lnTo>
                        <a:pt x="2464" y="2104"/>
                      </a:lnTo>
                      <a:lnTo>
                        <a:pt x="2516" y="2118"/>
                      </a:lnTo>
                      <a:lnTo>
                        <a:pt x="2542" y="2124"/>
                      </a:lnTo>
                      <a:lnTo>
                        <a:pt x="2568" y="2128"/>
                      </a:lnTo>
                      <a:lnTo>
                        <a:pt x="2568" y="2128"/>
                      </a:lnTo>
                      <a:lnTo>
                        <a:pt x="2594" y="2130"/>
                      </a:lnTo>
                      <a:lnTo>
                        <a:pt x="2620" y="2132"/>
                      </a:lnTo>
                      <a:lnTo>
                        <a:pt x="2676" y="2130"/>
                      </a:lnTo>
                      <a:lnTo>
                        <a:pt x="2734" y="2126"/>
                      </a:lnTo>
                      <a:lnTo>
                        <a:pt x="2792" y="2120"/>
                      </a:lnTo>
                      <a:lnTo>
                        <a:pt x="2848" y="2114"/>
                      </a:lnTo>
                      <a:lnTo>
                        <a:pt x="2898" y="2110"/>
                      </a:lnTo>
                      <a:lnTo>
                        <a:pt x="2944" y="2108"/>
                      </a:lnTo>
                      <a:lnTo>
                        <a:pt x="2962" y="2110"/>
                      </a:lnTo>
                      <a:lnTo>
                        <a:pt x="2980" y="2112"/>
                      </a:lnTo>
                      <a:lnTo>
                        <a:pt x="2980" y="2112"/>
                      </a:lnTo>
                      <a:lnTo>
                        <a:pt x="3006" y="2118"/>
                      </a:lnTo>
                      <a:lnTo>
                        <a:pt x="3030" y="2126"/>
                      </a:lnTo>
                      <a:lnTo>
                        <a:pt x="3076" y="2146"/>
                      </a:lnTo>
                      <a:lnTo>
                        <a:pt x="3108" y="2162"/>
                      </a:lnTo>
                      <a:lnTo>
                        <a:pt x="3120" y="2168"/>
                      </a:lnTo>
                      <a:lnTo>
                        <a:pt x="3120" y="2168"/>
                      </a:lnTo>
                      <a:close/>
                      <a:moveTo>
                        <a:pt x="990" y="1576"/>
                      </a:moveTo>
                      <a:lnTo>
                        <a:pt x="0" y="1576"/>
                      </a:lnTo>
                      <a:lnTo>
                        <a:pt x="1026" y="1392"/>
                      </a:lnTo>
                      <a:lnTo>
                        <a:pt x="1026" y="1392"/>
                      </a:lnTo>
                      <a:lnTo>
                        <a:pt x="1018" y="1414"/>
                      </a:lnTo>
                      <a:lnTo>
                        <a:pt x="1010" y="1442"/>
                      </a:lnTo>
                      <a:lnTo>
                        <a:pt x="1002" y="1480"/>
                      </a:lnTo>
                      <a:lnTo>
                        <a:pt x="1002" y="1480"/>
                      </a:lnTo>
                      <a:lnTo>
                        <a:pt x="994" y="1524"/>
                      </a:lnTo>
                      <a:lnTo>
                        <a:pt x="990" y="1554"/>
                      </a:lnTo>
                      <a:lnTo>
                        <a:pt x="990" y="1576"/>
                      </a:lnTo>
                      <a:lnTo>
                        <a:pt x="990" y="1576"/>
                      </a:lnTo>
                      <a:close/>
                      <a:moveTo>
                        <a:pt x="32" y="1008"/>
                      </a:moveTo>
                      <a:lnTo>
                        <a:pt x="32" y="1008"/>
                      </a:lnTo>
                      <a:lnTo>
                        <a:pt x="42" y="1020"/>
                      </a:lnTo>
                      <a:lnTo>
                        <a:pt x="56" y="1030"/>
                      </a:lnTo>
                      <a:lnTo>
                        <a:pt x="74" y="1046"/>
                      </a:lnTo>
                      <a:lnTo>
                        <a:pt x="94" y="1060"/>
                      </a:lnTo>
                      <a:lnTo>
                        <a:pt x="118" y="1074"/>
                      </a:lnTo>
                      <a:lnTo>
                        <a:pt x="146" y="1086"/>
                      </a:lnTo>
                      <a:lnTo>
                        <a:pt x="176" y="1096"/>
                      </a:lnTo>
                      <a:lnTo>
                        <a:pt x="176" y="1096"/>
                      </a:lnTo>
                      <a:lnTo>
                        <a:pt x="212" y="1102"/>
                      </a:lnTo>
                      <a:lnTo>
                        <a:pt x="254" y="1110"/>
                      </a:lnTo>
                      <a:lnTo>
                        <a:pt x="356" y="1122"/>
                      </a:lnTo>
                      <a:lnTo>
                        <a:pt x="414" y="1132"/>
                      </a:lnTo>
                      <a:lnTo>
                        <a:pt x="474" y="1142"/>
                      </a:lnTo>
                      <a:lnTo>
                        <a:pt x="536" y="1154"/>
                      </a:lnTo>
                      <a:lnTo>
                        <a:pt x="600" y="1168"/>
                      </a:lnTo>
                      <a:lnTo>
                        <a:pt x="600" y="1168"/>
                      </a:lnTo>
                      <a:lnTo>
                        <a:pt x="666" y="1188"/>
                      </a:lnTo>
                      <a:lnTo>
                        <a:pt x="734" y="1210"/>
                      </a:lnTo>
                      <a:lnTo>
                        <a:pt x="800" y="1238"/>
                      </a:lnTo>
                      <a:lnTo>
                        <a:pt x="864" y="1264"/>
                      </a:lnTo>
                      <a:lnTo>
                        <a:pt x="962" y="1308"/>
                      </a:lnTo>
                      <a:lnTo>
                        <a:pt x="1000" y="1328"/>
                      </a:lnTo>
                      <a:lnTo>
                        <a:pt x="888" y="1152"/>
                      </a:lnTo>
                      <a:lnTo>
                        <a:pt x="888" y="1152"/>
                      </a:lnTo>
                      <a:lnTo>
                        <a:pt x="860" y="1138"/>
                      </a:lnTo>
                      <a:lnTo>
                        <a:pt x="826" y="1124"/>
                      </a:lnTo>
                      <a:lnTo>
                        <a:pt x="786" y="1106"/>
                      </a:lnTo>
                      <a:lnTo>
                        <a:pt x="738" y="1088"/>
                      </a:lnTo>
                      <a:lnTo>
                        <a:pt x="688" y="1070"/>
                      </a:lnTo>
                      <a:lnTo>
                        <a:pt x="636" y="1058"/>
                      </a:lnTo>
                      <a:lnTo>
                        <a:pt x="610" y="1052"/>
                      </a:lnTo>
                      <a:lnTo>
                        <a:pt x="584" y="1048"/>
                      </a:lnTo>
                      <a:lnTo>
                        <a:pt x="584" y="1048"/>
                      </a:lnTo>
                      <a:lnTo>
                        <a:pt x="558" y="1046"/>
                      </a:lnTo>
                      <a:lnTo>
                        <a:pt x="532" y="1044"/>
                      </a:lnTo>
                      <a:lnTo>
                        <a:pt x="476" y="1046"/>
                      </a:lnTo>
                      <a:lnTo>
                        <a:pt x="418" y="1050"/>
                      </a:lnTo>
                      <a:lnTo>
                        <a:pt x="360" y="1056"/>
                      </a:lnTo>
                      <a:lnTo>
                        <a:pt x="304" y="1062"/>
                      </a:lnTo>
                      <a:lnTo>
                        <a:pt x="254" y="1066"/>
                      </a:lnTo>
                      <a:lnTo>
                        <a:pt x="208" y="1068"/>
                      </a:lnTo>
                      <a:lnTo>
                        <a:pt x="190" y="1066"/>
                      </a:lnTo>
                      <a:lnTo>
                        <a:pt x="172" y="1064"/>
                      </a:lnTo>
                      <a:lnTo>
                        <a:pt x="172" y="1064"/>
                      </a:lnTo>
                      <a:lnTo>
                        <a:pt x="146" y="1058"/>
                      </a:lnTo>
                      <a:lnTo>
                        <a:pt x="122" y="1050"/>
                      </a:lnTo>
                      <a:lnTo>
                        <a:pt x="76" y="1030"/>
                      </a:lnTo>
                      <a:lnTo>
                        <a:pt x="44" y="1014"/>
                      </a:lnTo>
                      <a:lnTo>
                        <a:pt x="32" y="1008"/>
                      </a:lnTo>
                      <a:lnTo>
                        <a:pt x="32" y="1008"/>
                      </a:lnTo>
                      <a:close/>
                      <a:moveTo>
                        <a:pt x="1996" y="1166"/>
                      </a:moveTo>
                      <a:lnTo>
                        <a:pt x="2696" y="468"/>
                      </a:lnTo>
                      <a:lnTo>
                        <a:pt x="2100" y="1324"/>
                      </a:lnTo>
                      <a:lnTo>
                        <a:pt x="2100" y="1324"/>
                      </a:lnTo>
                      <a:lnTo>
                        <a:pt x="2090" y="1302"/>
                      </a:lnTo>
                      <a:lnTo>
                        <a:pt x="2076" y="1276"/>
                      </a:lnTo>
                      <a:lnTo>
                        <a:pt x="2054" y="1244"/>
                      </a:lnTo>
                      <a:lnTo>
                        <a:pt x="2054" y="1244"/>
                      </a:lnTo>
                      <a:lnTo>
                        <a:pt x="2028" y="1208"/>
                      </a:lnTo>
                      <a:lnTo>
                        <a:pt x="2010" y="1184"/>
                      </a:lnTo>
                      <a:lnTo>
                        <a:pt x="1996" y="1166"/>
                      </a:lnTo>
                      <a:lnTo>
                        <a:pt x="1996" y="1166"/>
                      </a:lnTo>
                      <a:close/>
                      <a:moveTo>
                        <a:pt x="3074" y="892"/>
                      </a:moveTo>
                      <a:lnTo>
                        <a:pt x="3074" y="892"/>
                      </a:lnTo>
                      <a:lnTo>
                        <a:pt x="3060" y="892"/>
                      </a:lnTo>
                      <a:lnTo>
                        <a:pt x="3042" y="892"/>
                      </a:lnTo>
                      <a:lnTo>
                        <a:pt x="3020" y="894"/>
                      </a:lnTo>
                      <a:lnTo>
                        <a:pt x="2994" y="898"/>
                      </a:lnTo>
                      <a:lnTo>
                        <a:pt x="2966" y="906"/>
                      </a:lnTo>
                      <a:lnTo>
                        <a:pt x="2938" y="916"/>
                      </a:lnTo>
                      <a:lnTo>
                        <a:pt x="2910" y="932"/>
                      </a:lnTo>
                      <a:lnTo>
                        <a:pt x="2910" y="932"/>
                      </a:lnTo>
                      <a:lnTo>
                        <a:pt x="2882" y="952"/>
                      </a:lnTo>
                      <a:lnTo>
                        <a:pt x="2846" y="976"/>
                      </a:lnTo>
                      <a:lnTo>
                        <a:pt x="2764" y="1040"/>
                      </a:lnTo>
                      <a:lnTo>
                        <a:pt x="2718" y="1074"/>
                      </a:lnTo>
                      <a:lnTo>
                        <a:pt x="2668" y="1110"/>
                      </a:lnTo>
                      <a:lnTo>
                        <a:pt x="2616" y="1146"/>
                      </a:lnTo>
                      <a:lnTo>
                        <a:pt x="2560" y="1180"/>
                      </a:lnTo>
                      <a:lnTo>
                        <a:pt x="2560" y="1180"/>
                      </a:lnTo>
                      <a:lnTo>
                        <a:pt x="2500" y="1212"/>
                      </a:lnTo>
                      <a:lnTo>
                        <a:pt x="2436" y="1244"/>
                      </a:lnTo>
                      <a:lnTo>
                        <a:pt x="2370" y="1272"/>
                      </a:lnTo>
                      <a:lnTo>
                        <a:pt x="2306" y="1298"/>
                      </a:lnTo>
                      <a:lnTo>
                        <a:pt x="2206" y="1336"/>
                      </a:lnTo>
                      <a:lnTo>
                        <a:pt x="2164" y="1350"/>
                      </a:lnTo>
                      <a:lnTo>
                        <a:pt x="2368" y="1394"/>
                      </a:lnTo>
                      <a:lnTo>
                        <a:pt x="2368" y="1394"/>
                      </a:lnTo>
                      <a:lnTo>
                        <a:pt x="2398" y="1384"/>
                      </a:lnTo>
                      <a:lnTo>
                        <a:pt x="2432" y="1372"/>
                      </a:lnTo>
                      <a:lnTo>
                        <a:pt x="2472" y="1356"/>
                      </a:lnTo>
                      <a:lnTo>
                        <a:pt x="2518" y="1334"/>
                      </a:lnTo>
                      <a:lnTo>
                        <a:pt x="2566" y="1310"/>
                      </a:lnTo>
                      <a:lnTo>
                        <a:pt x="2614" y="1284"/>
                      </a:lnTo>
                      <a:lnTo>
                        <a:pt x="2636" y="1268"/>
                      </a:lnTo>
                      <a:lnTo>
                        <a:pt x="2656" y="1254"/>
                      </a:lnTo>
                      <a:lnTo>
                        <a:pt x="2656" y="1254"/>
                      </a:lnTo>
                      <a:lnTo>
                        <a:pt x="2676" y="1238"/>
                      </a:lnTo>
                      <a:lnTo>
                        <a:pt x="2696" y="1218"/>
                      </a:lnTo>
                      <a:lnTo>
                        <a:pt x="2734" y="1178"/>
                      </a:lnTo>
                      <a:lnTo>
                        <a:pt x="2772" y="1134"/>
                      </a:lnTo>
                      <a:lnTo>
                        <a:pt x="2810" y="1088"/>
                      </a:lnTo>
                      <a:lnTo>
                        <a:pt x="2844" y="1046"/>
                      </a:lnTo>
                      <a:lnTo>
                        <a:pt x="2878" y="1006"/>
                      </a:lnTo>
                      <a:lnTo>
                        <a:pt x="2908" y="974"/>
                      </a:lnTo>
                      <a:lnTo>
                        <a:pt x="2922" y="962"/>
                      </a:lnTo>
                      <a:lnTo>
                        <a:pt x="2936" y="950"/>
                      </a:lnTo>
                      <a:lnTo>
                        <a:pt x="2936" y="950"/>
                      </a:lnTo>
                      <a:lnTo>
                        <a:pt x="2958" y="938"/>
                      </a:lnTo>
                      <a:lnTo>
                        <a:pt x="2982" y="926"/>
                      </a:lnTo>
                      <a:lnTo>
                        <a:pt x="3028" y="908"/>
                      </a:lnTo>
                      <a:lnTo>
                        <a:pt x="3062" y="896"/>
                      </a:lnTo>
                      <a:lnTo>
                        <a:pt x="3074" y="892"/>
                      </a:lnTo>
                      <a:lnTo>
                        <a:pt x="3074" y="892"/>
                      </a:lnTo>
                      <a:close/>
                      <a:moveTo>
                        <a:pt x="1150" y="1980"/>
                      </a:moveTo>
                      <a:lnTo>
                        <a:pt x="450" y="2678"/>
                      </a:lnTo>
                      <a:lnTo>
                        <a:pt x="1046" y="1822"/>
                      </a:lnTo>
                      <a:lnTo>
                        <a:pt x="1046" y="1822"/>
                      </a:lnTo>
                      <a:lnTo>
                        <a:pt x="1056" y="1844"/>
                      </a:lnTo>
                      <a:lnTo>
                        <a:pt x="1070" y="1870"/>
                      </a:lnTo>
                      <a:lnTo>
                        <a:pt x="1092" y="1902"/>
                      </a:lnTo>
                      <a:lnTo>
                        <a:pt x="1092" y="1902"/>
                      </a:lnTo>
                      <a:lnTo>
                        <a:pt x="1118" y="1940"/>
                      </a:lnTo>
                      <a:lnTo>
                        <a:pt x="1136" y="1964"/>
                      </a:lnTo>
                      <a:lnTo>
                        <a:pt x="1150" y="1980"/>
                      </a:lnTo>
                      <a:lnTo>
                        <a:pt x="1150" y="1980"/>
                      </a:lnTo>
                      <a:close/>
                      <a:moveTo>
                        <a:pt x="72" y="2254"/>
                      </a:moveTo>
                      <a:lnTo>
                        <a:pt x="72" y="2254"/>
                      </a:lnTo>
                      <a:lnTo>
                        <a:pt x="86" y="2254"/>
                      </a:lnTo>
                      <a:lnTo>
                        <a:pt x="104" y="2254"/>
                      </a:lnTo>
                      <a:lnTo>
                        <a:pt x="126" y="2252"/>
                      </a:lnTo>
                      <a:lnTo>
                        <a:pt x="152" y="2248"/>
                      </a:lnTo>
                      <a:lnTo>
                        <a:pt x="180" y="2240"/>
                      </a:lnTo>
                      <a:lnTo>
                        <a:pt x="208" y="2230"/>
                      </a:lnTo>
                      <a:lnTo>
                        <a:pt x="236" y="2216"/>
                      </a:lnTo>
                      <a:lnTo>
                        <a:pt x="236" y="2216"/>
                      </a:lnTo>
                      <a:lnTo>
                        <a:pt x="264" y="2196"/>
                      </a:lnTo>
                      <a:lnTo>
                        <a:pt x="300" y="2170"/>
                      </a:lnTo>
                      <a:lnTo>
                        <a:pt x="382" y="2106"/>
                      </a:lnTo>
                      <a:lnTo>
                        <a:pt x="428" y="2072"/>
                      </a:lnTo>
                      <a:lnTo>
                        <a:pt x="478" y="2036"/>
                      </a:lnTo>
                      <a:lnTo>
                        <a:pt x="532" y="2000"/>
                      </a:lnTo>
                      <a:lnTo>
                        <a:pt x="586" y="1966"/>
                      </a:lnTo>
                      <a:lnTo>
                        <a:pt x="586" y="1966"/>
                      </a:lnTo>
                      <a:lnTo>
                        <a:pt x="646" y="1934"/>
                      </a:lnTo>
                      <a:lnTo>
                        <a:pt x="710" y="1902"/>
                      </a:lnTo>
                      <a:lnTo>
                        <a:pt x="776" y="1874"/>
                      </a:lnTo>
                      <a:lnTo>
                        <a:pt x="840" y="1848"/>
                      </a:lnTo>
                      <a:lnTo>
                        <a:pt x="942" y="1810"/>
                      </a:lnTo>
                      <a:lnTo>
                        <a:pt x="982" y="1796"/>
                      </a:lnTo>
                      <a:lnTo>
                        <a:pt x="778" y="1752"/>
                      </a:lnTo>
                      <a:lnTo>
                        <a:pt x="778" y="1752"/>
                      </a:lnTo>
                      <a:lnTo>
                        <a:pt x="748" y="1762"/>
                      </a:lnTo>
                      <a:lnTo>
                        <a:pt x="716" y="1774"/>
                      </a:lnTo>
                      <a:lnTo>
                        <a:pt x="674" y="1790"/>
                      </a:lnTo>
                      <a:lnTo>
                        <a:pt x="628" y="1812"/>
                      </a:lnTo>
                      <a:lnTo>
                        <a:pt x="580" y="1836"/>
                      </a:lnTo>
                      <a:lnTo>
                        <a:pt x="532" y="1862"/>
                      </a:lnTo>
                      <a:lnTo>
                        <a:pt x="510" y="1878"/>
                      </a:lnTo>
                      <a:lnTo>
                        <a:pt x="490" y="1892"/>
                      </a:lnTo>
                      <a:lnTo>
                        <a:pt x="490" y="1892"/>
                      </a:lnTo>
                      <a:lnTo>
                        <a:pt x="470" y="1910"/>
                      </a:lnTo>
                      <a:lnTo>
                        <a:pt x="450" y="1928"/>
                      </a:lnTo>
                      <a:lnTo>
                        <a:pt x="412" y="1968"/>
                      </a:lnTo>
                      <a:lnTo>
                        <a:pt x="374" y="2012"/>
                      </a:lnTo>
                      <a:lnTo>
                        <a:pt x="338" y="2058"/>
                      </a:lnTo>
                      <a:lnTo>
                        <a:pt x="302" y="2100"/>
                      </a:lnTo>
                      <a:lnTo>
                        <a:pt x="270" y="2140"/>
                      </a:lnTo>
                      <a:lnTo>
                        <a:pt x="238" y="2172"/>
                      </a:lnTo>
                      <a:lnTo>
                        <a:pt x="224" y="2186"/>
                      </a:lnTo>
                      <a:lnTo>
                        <a:pt x="210" y="2196"/>
                      </a:lnTo>
                      <a:lnTo>
                        <a:pt x="210" y="2196"/>
                      </a:lnTo>
                      <a:lnTo>
                        <a:pt x="188" y="2208"/>
                      </a:lnTo>
                      <a:lnTo>
                        <a:pt x="164" y="2220"/>
                      </a:lnTo>
                      <a:lnTo>
                        <a:pt x="120" y="2240"/>
                      </a:lnTo>
                      <a:lnTo>
                        <a:pt x="86" y="2250"/>
                      </a:lnTo>
                      <a:lnTo>
                        <a:pt x="72" y="2254"/>
                      </a:lnTo>
                      <a:lnTo>
                        <a:pt x="72" y="2254"/>
                      </a:lnTo>
                      <a:close/>
                      <a:moveTo>
                        <a:pt x="1974" y="2008"/>
                      </a:moveTo>
                      <a:lnTo>
                        <a:pt x="2674" y="2708"/>
                      </a:lnTo>
                      <a:lnTo>
                        <a:pt x="1818" y="2112"/>
                      </a:lnTo>
                      <a:lnTo>
                        <a:pt x="1818" y="2112"/>
                      </a:lnTo>
                      <a:lnTo>
                        <a:pt x="1840" y="2100"/>
                      </a:lnTo>
                      <a:lnTo>
                        <a:pt x="1864" y="2086"/>
                      </a:lnTo>
                      <a:lnTo>
                        <a:pt x="1896" y="2066"/>
                      </a:lnTo>
                      <a:lnTo>
                        <a:pt x="1896" y="2066"/>
                      </a:lnTo>
                      <a:lnTo>
                        <a:pt x="1934" y="2040"/>
                      </a:lnTo>
                      <a:lnTo>
                        <a:pt x="1958" y="2022"/>
                      </a:lnTo>
                      <a:lnTo>
                        <a:pt x="1974" y="2008"/>
                      </a:lnTo>
                      <a:lnTo>
                        <a:pt x="1974" y="2008"/>
                      </a:lnTo>
                      <a:close/>
                      <a:moveTo>
                        <a:pt x="2250" y="3086"/>
                      </a:moveTo>
                      <a:lnTo>
                        <a:pt x="2250" y="3086"/>
                      </a:lnTo>
                      <a:lnTo>
                        <a:pt x="2250" y="3070"/>
                      </a:lnTo>
                      <a:lnTo>
                        <a:pt x="2248" y="3054"/>
                      </a:lnTo>
                      <a:lnTo>
                        <a:pt x="2246" y="3032"/>
                      </a:lnTo>
                      <a:lnTo>
                        <a:pt x="2242" y="3006"/>
                      </a:lnTo>
                      <a:lnTo>
                        <a:pt x="2234" y="2978"/>
                      </a:lnTo>
                      <a:lnTo>
                        <a:pt x="2224" y="2950"/>
                      </a:lnTo>
                      <a:lnTo>
                        <a:pt x="2210" y="2922"/>
                      </a:lnTo>
                      <a:lnTo>
                        <a:pt x="2210" y="2922"/>
                      </a:lnTo>
                      <a:lnTo>
                        <a:pt x="2190" y="2892"/>
                      </a:lnTo>
                      <a:lnTo>
                        <a:pt x="2164" y="2858"/>
                      </a:lnTo>
                      <a:lnTo>
                        <a:pt x="2102" y="2776"/>
                      </a:lnTo>
                      <a:lnTo>
                        <a:pt x="2066" y="2730"/>
                      </a:lnTo>
                      <a:lnTo>
                        <a:pt x="2030" y="2680"/>
                      </a:lnTo>
                      <a:lnTo>
                        <a:pt x="1994" y="2626"/>
                      </a:lnTo>
                      <a:lnTo>
                        <a:pt x="1960" y="2572"/>
                      </a:lnTo>
                      <a:lnTo>
                        <a:pt x="1960" y="2572"/>
                      </a:lnTo>
                      <a:lnTo>
                        <a:pt x="1928" y="2512"/>
                      </a:lnTo>
                      <a:lnTo>
                        <a:pt x="1896" y="2446"/>
                      </a:lnTo>
                      <a:lnTo>
                        <a:pt x="1868" y="2380"/>
                      </a:lnTo>
                      <a:lnTo>
                        <a:pt x="1842" y="2318"/>
                      </a:lnTo>
                      <a:lnTo>
                        <a:pt x="1806" y="2216"/>
                      </a:lnTo>
                      <a:lnTo>
                        <a:pt x="1790" y="2176"/>
                      </a:lnTo>
                      <a:lnTo>
                        <a:pt x="1746" y="2380"/>
                      </a:lnTo>
                      <a:lnTo>
                        <a:pt x="1746" y="2380"/>
                      </a:lnTo>
                      <a:lnTo>
                        <a:pt x="1756" y="2410"/>
                      </a:lnTo>
                      <a:lnTo>
                        <a:pt x="1768" y="2442"/>
                      </a:lnTo>
                      <a:lnTo>
                        <a:pt x="1786" y="2484"/>
                      </a:lnTo>
                      <a:lnTo>
                        <a:pt x="1806" y="2530"/>
                      </a:lnTo>
                      <a:lnTo>
                        <a:pt x="1830" y="2578"/>
                      </a:lnTo>
                      <a:lnTo>
                        <a:pt x="1858" y="2624"/>
                      </a:lnTo>
                      <a:lnTo>
                        <a:pt x="1872" y="2648"/>
                      </a:lnTo>
                      <a:lnTo>
                        <a:pt x="1888" y="2668"/>
                      </a:lnTo>
                      <a:lnTo>
                        <a:pt x="1888" y="2668"/>
                      </a:lnTo>
                      <a:lnTo>
                        <a:pt x="1904" y="2688"/>
                      </a:lnTo>
                      <a:lnTo>
                        <a:pt x="1922" y="2708"/>
                      </a:lnTo>
                      <a:lnTo>
                        <a:pt x="1962" y="2746"/>
                      </a:lnTo>
                      <a:lnTo>
                        <a:pt x="2006" y="2784"/>
                      </a:lnTo>
                      <a:lnTo>
                        <a:pt x="2052" y="2820"/>
                      </a:lnTo>
                      <a:lnTo>
                        <a:pt x="2096" y="2856"/>
                      </a:lnTo>
                      <a:lnTo>
                        <a:pt x="2134" y="2888"/>
                      </a:lnTo>
                      <a:lnTo>
                        <a:pt x="2166" y="2920"/>
                      </a:lnTo>
                      <a:lnTo>
                        <a:pt x="2180" y="2934"/>
                      </a:lnTo>
                      <a:lnTo>
                        <a:pt x="2190" y="2948"/>
                      </a:lnTo>
                      <a:lnTo>
                        <a:pt x="2190" y="2948"/>
                      </a:lnTo>
                      <a:lnTo>
                        <a:pt x="2204" y="2970"/>
                      </a:lnTo>
                      <a:lnTo>
                        <a:pt x="2214" y="2994"/>
                      </a:lnTo>
                      <a:lnTo>
                        <a:pt x="2234" y="3038"/>
                      </a:lnTo>
                      <a:lnTo>
                        <a:pt x="2246" y="3072"/>
                      </a:lnTo>
                      <a:lnTo>
                        <a:pt x="2250" y="3086"/>
                      </a:lnTo>
                      <a:lnTo>
                        <a:pt x="2250" y="3086"/>
                      </a:lnTo>
                      <a:close/>
                      <a:moveTo>
                        <a:pt x="1162" y="1162"/>
                      </a:moveTo>
                      <a:lnTo>
                        <a:pt x="462" y="462"/>
                      </a:lnTo>
                      <a:lnTo>
                        <a:pt x="1318" y="1058"/>
                      </a:lnTo>
                      <a:lnTo>
                        <a:pt x="1318" y="1058"/>
                      </a:lnTo>
                      <a:lnTo>
                        <a:pt x="1296" y="1068"/>
                      </a:lnTo>
                      <a:lnTo>
                        <a:pt x="1270" y="1082"/>
                      </a:lnTo>
                      <a:lnTo>
                        <a:pt x="1238" y="1102"/>
                      </a:lnTo>
                      <a:lnTo>
                        <a:pt x="1238" y="1102"/>
                      </a:lnTo>
                      <a:lnTo>
                        <a:pt x="1202" y="1128"/>
                      </a:lnTo>
                      <a:lnTo>
                        <a:pt x="1178" y="1148"/>
                      </a:lnTo>
                      <a:lnTo>
                        <a:pt x="1162" y="1162"/>
                      </a:lnTo>
                      <a:lnTo>
                        <a:pt x="1162" y="1162"/>
                      </a:lnTo>
                      <a:close/>
                      <a:moveTo>
                        <a:pt x="886" y="82"/>
                      </a:moveTo>
                      <a:lnTo>
                        <a:pt x="886" y="82"/>
                      </a:lnTo>
                      <a:lnTo>
                        <a:pt x="886" y="98"/>
                      </a:lnTo>
                      <a:lnTo>
                        <a:pt x="886" y="116"/>
                      </a:lnTo>
                      <a:lnTo>
                        <a:pt x="888" y="138"/>
                      </a:lnTo>
                      <a:lnTo>
                        <a:pt x="894" y="164"/>
                      </a:lnTo>
                      <a:lnTo>
                        <a:pt x="900" y="190"/>
                      </a:lnTo>
                      <a:lnTo>
                        <a:pt x="910" y="220"/>
                      </a:lnTo>
                      <a:lnTo>
                        <a:pt x="926" y="246"/>
                      </a:lnTo>
                      <a:lnTo>
                        <a:pt x="926" y="246"/>
                      </a:lnTo>
                      <a:lnTo>
                        <a:pt x="946" y="276"/>
                      </a:lnTo>
                      <a:lnTo>
                        <a:pt x="972" y="310"/>
                      </a:lnTo>
                      <a:lnTo>
                        <a:pt x="1034" y="394"/>
                      </a:lnTo>
                      <a:lnTo>
                        <a:pt x="1068" y="440"/>
                      </a:lnTo>
                      <a:lnTo>
                        <a:pt x="1104" y="490"/>
                      </a:lnTo>
                      <a:lnTo>
                        <a:pt x="1140" y="542"/>
                      </a:lnTo>
                      <a:lnTo>
                        <a:pt x="1174" y="598"/>
                      </a:lnTo>
                      <a:lnTo>
                        <a:pt x="1174" y="598"/>
                      </a:lnTo>
                      <a:lnTo>
                        <a:pt x="1208" y="658"/>
                      </a:lnTo>
                      <a:lnTo>
                        <a:pt x="1238" y="722"/>
                      </a:lnTo>
                      <a:lnTo>
                        <a:pt x="1268" y="788"/>
                      </a:lnTo>
                      <a:lnTo>
                        <a:pt x="1292" y="852"/>
                      </a:lnTo>
                      <a:lnTo>
                        <a:pt x="1330" y="952"/>
                      </a:lnTo>
                      <a:lnTo>
                        <a:pt x="1344" y="994"/>
                      </a:lnTo>
                      <a:lnTo>
                        <a:pt x="1390" y="790"/>
                      </a:lnTo>
                      <a:lnTo>
                        <a:pt x="1390" y="790"/>
                      </a:lnTo>
                      <a:lnTo>
                        <a:pt x="1378" y="760"/>
                      </a:lnTo>
                      <a:lnTo>
                        <a:pt x="1366" y="726"/>
                      </a:lnTo>
                      <a:lnTo>
                        <a:pt x="1350" y="686"/>
                      </a:lnTo>
                      <a:lnTo>
                        <a:pt x="1330" y="638"/>
                      </a:lnTo>
                      <a:lnTo>
                        <a:pt x="1306" y="590"/>
                      </a:lnTo>
                      <a:lnTo>
                        <a:pt x="1278" y="544"/>
                      </a:lnTo>
                      <a:lnTo>
                        <a:pt x="1264" y="522"/>
                      </a:lnTo>
                      <a:lnTo>
                        <a:pt x="1248" y="502"/>
                      </a:lnTo>
                      <a:lnTo>
                        <a:pt x="1248" y="502"/>
                      </a:lnTo>
                      <a:lnTo>
                        <a:pt x="1232" y="482"/>
                      </a:lnTo>
                      <a:lnTo>
                        <a:pt x="1214" y="462"/>
                      </a:lnTo>
                      <a:lnTo>
                        <a:pt x="1172" y="424"/>
                      </a:lnTo>
                      <a:lnTo>
                        <a:pt x="1128" y="386"/>
                      </a:lnTo>
                      <a:lnTo>
                        <a:pt x="1084" y="348"/>
                      </a:lnTo>
                      <a:lnTo>
                        <a:pt x="1040" y="314"/>
                      </a:lnTo>
                      <a:lnTo>
                        <a:pt x="1000" y="280"/>
                      </a:lnTo>
                      <a:lnTo>
                        <a:pt x="968" y="250"/>
                      </a:lnTo>
                      <a:lnTo>
                        <a:pt x="956" y="236"/>
                      </a:lnTo>
                      <a:lnTo>
                        <a:pt x="946" y="222"/>
                      </a:lnTo>
                      <a:lnTo>
                        <a:pt x="946" y="222"/>
                      </a:lnTo>
                      <a:lnTo>
                        <a:pt x="932" y="198"/>
                      </a:lnTo>
                      <a:lnTo>
                        <a:pt x="920" y="176"/>
                      </a:lnTo>
                      <a:lnTo>
                        <a:pt x="902" y="130"/>
                      </a:lnTo>
                      <a:lnTo>
                        <a:pt x="890" y="96"/>
                      </a:lnTo>
                      <a:lnTo>
                        <a:pt x="886" y="82"/>
                      </a:lnTo>
                      <a:lnTo>
                        <a:pt x="886" y="82"/>
                      </a:lnTo>
                      <a:close/>
                    </a:path>
                  </a:pathLst>
                </a:custGeom>
                <a:solidFill>
                  <a:srgbClr val="FCD116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5" name="Freeform 17">
                  <a:extLst>
                    <a:ext uri="{FF2B5EF4-FFF2-40B4-BE49-F238E27FC236}">
                      <a16:creationId xmlns:a16="http://schemas.microsoft.com/office/drawing/2014/main" id="{21CE8457-EC2A-40AB-901F-B16E77D87C1E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6146800" y="2933700"/>
                  <a:ext cx="571500" cy="400050"/>
                </a:xfrm>
                <a:custGeom>
                  <a:avLst/>
                  <a:gdLst>
                    <a:gd name="T0" fmla="*/ 2 w 360"/>
                    <a:gd name="T1" fmla="*/ 90 h 252"/>
                    <a:gd name="T2" fmla="*/ 20 w 360"/>
                    <a:gd name="T3" fmla="*/ 92 h 252"/>
                    <a:gd name="T4" fmla="*/ 80 w 360"/>
                    <a:gd name="T5" fmla="*/ 64 h 252"/>
                    <a:gd name="T6" fmla="*/ 108 w 360"/>
                    <a:gd name="T7" fmla="*/ 54 h 252"/>
                    <a:gd name="T8" fmla="*/ 160 w 360"/>
                    <a:gd name="T9" fmla="*/ 50 h 252"/>
                    <a:gd name="T10" fmla="*/ 224 w 360"/>
                    <a:gd name="T11" fmla="*/ 56 h 252"/>
                    <a:gd name="T12" fmla="*/ 270 w 360"/>
                    <a:gd name="T13" fmla="*/ 72 h 252"/>
                    <a:gd name="T14" fmla="*/ 356 w 360"/>
                    <a:gd name="T15" fmla="*/ 114 h 252"/>
                    <a:gd name="T16" fmla="*/ 360 w 360"/>
                    <a:gd name="T17" fmla="*/ 112 h 252"/>
                    <a:gd name="T18" fmla="*/ 344 w 360"/>
                    <a:gd name="T19" fmla="*/ 92 h 252"/>
                    <a:gd name="T20" fmla="*/ 274 w 360"/>
                    <a:gd name="T21" fmla="*/ 38 h 252"/>
                    <a:gd name="T22" fmla="*/ 204 w 360"/>
                    <a:gd name="T23" fmla="*/ 2 h 252"/>
                    <a:gd name="T24" fmla="*/ 180 w 360"/>
                    <a:gd name="T25" fmla="*/ 0 h 252"/>
                    <a:gd name="T26" fmla="*/ 134 w 360"/>
                    <a:gd name="T27" fmla="*/ 8 h 252"/>
                    <a:gd name="T28" fmla="*/ 42 w 360"/>
                    <a:gd name="T29" fmla="*/ 50 h 252"/>
                    <a:gd name="T30" fmla="*/ 0 w 360"/>
                    <a:gd name="T31" fmla="*/ 84 h 252"/>
                    <a:gd name="T32" fmla="*/ 32 w 360"/>
                    <a:gd name="T33" fmla="*/ 184 h 252"/>
                    <a:gd name="T34" fmla="*/ 70 w 360"/>
                    <a:gd name="T35" fmla="*/ 160 h 252"/>
                    <a:gd name="T36" fmla="*/ 88 w 360"/>
                    <a:gd name="T37" fmla="*/ 184 h 252"/>
                    <a:gd name="T38" fmla="*/ 82 w 360"/>
                    <a:gd name="T39" fmla="*/ 190 h 252"/>
                    <a:gd name="T40" fmla="*/ 100 w 360"/>
                    <a:gd name="T41" fmla="*/ 218 h 252"/>
                    <a:gd name="T42" fmla="*/ 120 w 360"/>
                    <a:gd name="T43" fmla="*/ 232 h 252"/>
                    <a:gd name="T44" fmla="*/ 162 w 360"/>
                    <a:gd name="T45" fmla="*/ 248 h 252"/>
                    <a:gd name="T46" fmla="*/ 214 w 360"/>
                    <a:gd name="T47" fmla="*/ 250 h 252"/>
                    <a:gd name="T48" fmla="*/ 248 w 360"/>
                    <a:gd name="T49" fmla="*/ 240 h 252"/>
                    <a:gd name="T50" fmla="*/ 302 w 360"/>
                    <a:gd name="T51" fmla="*/ 206 h 252"/>
                    <a:gd name="T52" fmla="*/ 304 w 360"/>
                    <a:gd name="T53" fmla="*/ 192 h 252"/>
                    <a:gd name="T54" fmla="*/ 296 w 360"/>
                    <a:gd name="T55" fmla="*/ 188 h 252"/>
                    <a:gd name="T56" fmla="*/ 276 w 360"/>
                    <a:gd name="T57" fmla="*/ 198 h 252"/>
                    <a:gd name="T58" fmla="*/ 266 w 360"/>
                    <a:gd name="T59" fmla="*/ 204 h 252"/>
                    <a:gd name="T60" fmla="*/ 222 w 360"/>
                    <a:gd name="T61" fmla="*/ 226 h 252"/>
                    <a:gd name="T62" fmla="*/ 190 w 360"/>
                    <a:gd name="T63" fmla="*/ 232 h 252"/>
                    <a:gd name="T64" fmla="*/ 220 w 360"/>
                    <a:gd name="T65" fmla="*/ 222 h 252"/>
                    <a:gd name="T66" fmla="*/ 242 w 360"/>
                    <a:gd name="T67" fmla="*/ 202 h 252"/>
                    <a:gd name="T68" fmla="*/ 252 w 360"/>
                    <a:gd name="T69" fmla="*/ 184 h 252"/>
                    <a:gd name="T70" fmla="*/ 252 w 360"/>
                    <a:gd name="T71" fmla="*/ 144 h 252"/>
                    <a:gd name="T72" fmla="*/ 264 w 360"/>
                    <a:gd name="T73" fmla="*/ 138 h 252"/>
                    <a:gd name="T74" fmla="*/ 300 w 360"/>
                    <a:gd name="T75" fmla="*/ 160 h 252"/>
                    <a:gd name="T76" fmla="*/ 320 w 360"/>
                    <a:gd name="T77" fmla="*/ 184 h 252"/>
                    <a:gd name="T78" fmla="*/ 326 w 360"/>
                    <a:gd name="T79" fmla="*/ 186 h 252"/>
                    <a:gd name="T80" fmla="*/ 320 w 360"/>
                    <a:gd name="T81" fmla="*/ 160 h 252"/>
                    <a:gd name="T82" fmla="*/ 312 w 360"/>
                    <a:gd name="T83" fmla="*/ 142 h 252"/>
                    <a:gd name="T84" fmla="*/ 276 w 360"/>
                    <a:gd name="T85" fmla="*/ 116 h 252"/>
                    <a:gd name="T86" fmla="*/ 192 w 360"/>
                    <a:gd name="T87" fmla="*/ 104 h 252"/>
                    <a:gd name="T88" fmla="*/ 156 w 360"/>
                    <a:gd name="T89" fmla="*/ 108 h 252"/>
                    <a:gd name="T90" fmla="*/ 96 w 360"/>
                    <a:gd name="T91" fmla="*/ 130 h 252"/>
                    <a:gd name="T92" fmla="*/ 42 w 360"/>
                    <a:gd name="T93" fmla="*/ 172 h 252"/>
                    <a:gd name="T94" fmla="*/ 110 w 360"/>
                    <a:gd name="T95" fmla="*/ 142 h 252"/>
                    <a:gd name="T96" fmla="*/ 148 w 360"/>
                    <a:gd name="T97" fmla="*/ 132 h 252"/>
                    <a:gd name="T98" fmla="*/ 132 w 360"/>
                    <a:gd name="T99" fmla="*/ 160 h 252"/>
                    <a:gd name="T100" fmla="*/ 128 w 360"/>
                    <a:gd name="T101" fmla="*/ 184 h 252"/>
                    <a:gd name="T102" fmla="*/ 142 w 360"/>
                    <a:gd name="T103" fmla="*/ 214 h 252"/>
                    <a:gd name="T104" fmla="*/ 172 w 360"/>
                    <a:gd name="T105" fmla="*/ 230 h 252"/>
                    <a:gd name="T106" fmla="*/ 184 w 360"/>
                    <a:gd name="T107" fmla="*/ 232 h 252"/>
                    <a:gd name="T108" fmla="*/ 138 w 360"/>
                    <a:gd name="T109" fmla="*/ 222 h 252"/>
                    <a:gd name="T110" fmla="*/ 104 w 360"/>
                    <a:gd name="T111" fmla="*/ 200 h 252"/>
                    <a:gd name="T112" fmla="*/ 106 w 360"/>
                    <a:gd name="T113" fmla="*/ 192 h 252"/>
                    <a:gd name="T114" fmla="*/ 104 w 360"/>
                    <a:gd name="T115" fmla="*/ 176 h 252"/>
                    <a:gd name="T116" fmla="*/ 110 w 360"/>
                    <a:gd name="T117" fmla="*/ 142 h 2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360" h="252">
                      <a:moveTo>
                        <a:pt x="0" y="88"/>
                      </a:moveTo>
                      <a:lnTo>
                        <a:pt x="0" y="88"/>
                      </a:lnTo>
                      <a:lnTo>
                        <a:pt x="2" y="90"/>
                      </a:lnTo>
                      <a:lnTo>
                        <a:pt x="4" y="92"/>
                      </a:lnTo>
                      <a:lnTo>
                        <a:pt x="10" y="94"/>
                      </a:lnTo>
                      <a:lnTo>
                        <a:pt x="20" y="92"/>
                      </a:lnTo>
                      <a:lnTo>
                        <a:pt x="30" y="88"/>
                      </a:lnTo>
                      <a:lnTo>
                        <a:pt x="54" y="76"/>
                      </a:lnTo>
                      <a:lnTo>
                        <a:pt x="80" y="64"/>
                      </a:lnTo>
                      <a:lnTo>
                        <a:pt x="80" y="64"/>
                      </a:lnTo>
                      <a:lnTo>
                        <a:pt x="92" y="58"/>
                      </a:lnTo>
                      <a:lnTo>
                        <a:pt x="108" y="54"/>
                      </a:lnTo>
                      <a:lnTo>
                        <a:pt x="124" y="52"/>
                      </a:lnTo>
                      <a:lnTo>
                        <a:pt x="142" y="50"/>
                      </a:lnTo>
                      <a:lnTo>
                        <a:pt x="160" y="50"/>
                      </a:lnTo>
                      <a:lnTo>
                        <a:pt x="180" y="50"/>
                      </a:lnTo>
                      <a:lnTo>
                        <a:pt x="202" y="52"/>
                      </a:lnTo>
                      <a:lnTo>
                        <a:pt x="224" y="56"/>
                      </a:lnTo>
                      <a:lnTo>
                        <a:pt x="224" y="56"/>
                      </a:lnTo>
                      <a:lnTo>
                        <a:pt x="246" y="62"/>
                      </a:lnTo>
                      <a:lnTo>
                        <a:pt x="270" y="72"/>
                      </a:lnTo>
                      <a:lnTo>
                        <a:pt x="314" y="92"/>
                      </a:lnTo>
                      <a:lnTo>
                        <a:pt x="346" y="110"/>
                      </a:lnTo>
                      <a:lnTo>
                        <a:pt x="356" y="114"/>
                      </a:lnTo>
                      <a:lnTo>
                        <a:pt x="358" y="114"/>
                      </a:lnTo>
                      <a:lnTo>
                        <a:pt x="360" y="112"/>
                      </a:lnTo>
                      <a:lnTo>
                        <a:pt x="360" y="112"/>
                      </a:lnTo>
                      <a:lnTo>
                        <a:pt x="360" y="110"/>
                      </a:lnTo>
                      <a:lnTo>
                        <a:pt x="356" y="104"/>
                      </a:lnTo>
                      <a:lnTo>
                        <a:pt x="344" y="92"/>
                      </a:lnTo>
                      <a:lnTo>
                        <a:pt x="326" y="74"/>
                      </a:lnTo>
                      <a:lnTo>
                        <a:pt x="302" y="56"/>
                      </a:lnTo>
                      <a:lnTo>
                        <a:pt x="274" y="38"/>
                      </a:lnTo>
                      <a:lnTo>
                        <a:pt x="246" y="20"/>
                      </a:lnTo>
                      <a:lnTo>
                        <a:pt x="218" y="8"/>
                      </a:lnTo>
                      <a:lnTo>
                        <a:pt x="204" y="2"/>
                      </a:lnTo>
                      <a:lnTo>
                        <a:pt x="192" y="0"/>
                      </a:lnTo>
                      <a:lnTo>
                        <a:pt x="192" y="0"/>
                      </a:lnTo>
                      <a:lnTo>
                        <a:pt x="180" y="0"/>
                      </a:lnTo>
                      <a:lnTo>
                        <a:pt x="164" y="0"/>
                      </a:lnTo>
                      <a:lnTo>
                        <a:pt x="150" y="2"/>
                      </a:lnTo>
                      <a:lnTo>
                        <a:pt x="134" y="8"/>
                      </a:lnTo>
                      <a:lnTo>
                        <a:pt x="102" y="18"/>
                      </a:lnTo>
                      <a:lnTo>
                        <a:pt x="70" y="34"/>
                      </a:lnTo>
                      <a:lnTo>
                        <a:pt x="42" y="50"/>
                      </a:lnTo>
                      <a:lnTo>
                        <a:pt x="18" y="66"/>
                      </a:lnTo>
                      <a:lnTo>
                        <a:pt x="4" y="80"/>
                      </a:lnTo>
                      <a:lnTo>
                        <a:pt x="0" y="84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  <a:moveTo>
                        <a:pt x="32" y="184"/>
                      </a:moveTo>
                      <a:lnTo>
                        <a:pt x="32" y="184"/>
                      </a:lnTo>
                      <a:lnTo>
                        <a:pt x="50" y="172"/>
                      </a:lnTo>
                      <a:lnTo>
                        <a:pt x="70" y="160"/>
                      </a:lnTo>
                      <a:lnTo>
                        <a:pt x="98" y="148"/>
                      </a:lnTo>
                      <a:lnTo>
                        <a:pt x="96" y="152"/>
                      </a:lnTo>
                      <a:lnTo>
                        <a:pt x="88" y="184"/>
                      </a:lnTo>
                      <a:lnTo>
                        <a:pt x="80" y="184"/>
                      </a:lnTo>
                      <a:lnTo>
                        <a:pt x="80" y="184"/>
                      </a:lnTo>
                      <a:lnTo>
                        <a:pt x="82" y="190"/>
                      </a:lnTo>
                      <a:lnTo>
                        <a:pt x="88" y="202"/>
                      </a:lnTo>
                      <a:lnTo>
                        <a:pt x="94" y="210"/>
                      </a:lnTo>
                      <a:lnTo>
                        <a:pt x="100" y="218"/>
                      </a:lnTo>
                      <a:lnTo>
                        <a:pt x="110" y="226"/>
                      </a:lnTo>
                      <a:lnTo>
                        <a:pt x="120" y="232"/>
                      </a:lnTo>
                      <a:lnTo>
                        <a:pt x="120" y="232"/>
                      </a:lnTo>
                      <a:lnTo>
                        <a:pt x="132" y="238"/>
                      </a:lnTo>
                      <a:lnTo>
                        <a:pt x="146" y="244"/>
                      </a:lnTo>
                      <a:lnTo>
                        <a:pt x="162" y="248"/>
                      </a:lnTo>
                      <a:lnTo>
                        <a:pt x="180" y="250"/>
                      </a:lnTo>
                      <a:lnTo>
                        <a:pt x="196" y="252"/>
                      </a:lnTo>
                      <a:lnTo>
                        <a:pt x="214" y="250"/>
                      </a:lnTo>
                      <a:lnTo>
                        <a:pt x="232" y="246"/>
                      </a:lnTo>
                      <a:lnTo>
                        <a:pt x="248" y="240"/>
                      </a:lnTo>
                      <a:lnTo>
                        <a:pt x="248" y="240"/>
                      </a:lnTo>
                      <a:lnTo>
                        <a:pt x="276" y="226"/>
                      </a:lnTo>
                      <a:lnTo>
                        <a:pt x="296" y="212"/>
                      </a:lnTo>
                      <a:lnTo>
                        <a:pt x="302" y="206"/>
                      </a:lnTo>
                      <a:lnTo>
                        <a:pt x="306" y="202"/>
                      </a:lnTo>
                      <a:lnTo>
                        <a:pt x="306" y="196"/>
                      </a:lnTo>
                      <a:lnTo>
                        <a:pt x="304" y="192"/>
                      </a:lnTo>
                      <a:lnTo>
                        <a:pt x="304" y="192"/>
                      </a:lnTo>
                      <a:lnTo>
                        <a:pt x="300" y="188"/>
                      </a:lnTo>
                      <a:lnTo>
                        <a:pt x="296" y="188"/>
                      </a:lnTo>
                      <a:lnTo>
                        <a:pt x="290" y="190"/>
                      </a:lnTo>
                      <a:lnTo>
                        <a:pt x="284" y="192"/>
                      </a:lnTo>
                      <a:lnTo>
                        <a:pt x="276" y="198"/>
                      </a:lnTo>
                      <a:lnTo>
                        <a:pt x="272" y="200"/>
                      </a:lnTo>
                      <a:lnTo>
                        <a:pt x="272" y="200"/>
                      </a:lnTo>
                      <a:lnTo>
                        <a:pt x="266" y="204"/>
                      </a:lnTo>
                      <a:lnTo>
                        <a:pt x="248" y="214"/>
                      </a:lnTo>
                      <a:lnTo>
                        <a:pt x="236" y="220"/>
                      </a:lnTo>
                      <a:lnTo>
                        <a:pt x="222" y="226"/>
                      </a:lnTo>
                      <a:lnTo>
                        <a:pt x="206" y="230"/>
                      </a:lnTo>
                      <a:lnTo>
                        <a:pt x="190" y="232"/>
                      </a:lnTo>
                      <a:lnTo>
                        <a:pt x="190" y="232"/>
                      </a:lnTo>
                      <a:lnTo>
                        <a:pt x="200" y="230"/>
                      </a:lnTo>
                      <a:lnTo>
                        <a:pt x="210" y="228"/>
                      </a:lnTo>
                      <a:lnTo>
                        <a:pt x="220" y="222"/>
                      </a:lnTo>
                      <a:lnTo>
                        <a:pt x="228" y="218"/>
                      </a:lnTo>
                      <a:lnTo>
                        <a:pt x="236" y="210"/>
                      </a:lnTo>
                      <a:lnTo>
                        <a:pt x="242" y="202"/>
                      </a:lnTo>
                      <a:lnTo>
                        <a:pt x="248" y="194"/>
                      </a:lnTo>
                      <a:lnTo>
                        <a:pt x="252" y="184"/>
                      </a:lnTo>
                      <a:lnTo>
                        <a:pt x="252" y="184"/>
                      </a:lnTo>
                      <a:lnTo>
                        <a:pt x="256" y="170"/>
                      </a:lnTo>
                      <a:lnTo>
                        <a:pt x="256" y="156"/>
                      </a:lnTo>
                      <a:lnTo>
                        <a:pt x="252" y="144"/>
                      </a:lnTo>
                      <a:lnTo>
                        <a:pt x="244" y="132"/>
                      </a:lnTo>
                      <a:lnTo>
                        <a:pt x="244" y="132"/>
                      </a:lnTo>
                      <a:lnTo>
                        <a:pt x="264" y="138"/>
                      </a:lnTo>
                      <a:lnTo>
                        <a:pt x="280" y="144"/>
                      </a:lnTo>
                      <a:lnTo>
                        <a:pt x="292" y="152"/>
                      </a:lnTo>
                      <a:lnTo>
                        <a:pt x="300" y="160"/>
                      </a:lnTo>
                      <a:lnTo>
                        <a:pt x="312" y="176"/>
                      </a:lnTo>
                      <a:lnTo>
                        <a:pt x="316" y="180"/>
                      </a:lnTo>
                      <a:lnTo>
                        <a:pt x="320" y="184"/>
                      </a:lnTo>
                      <a:lnTo>
                        <a:pt x="320" y="184"/>
                      </a:lnTo>
                      <a:lnTo>
                        <a:pt x="326" y="186"/>
                      </a:lnTo>
                      <a:lnTo>
                        <a:pt x="326" y="186"/>
                      </a:lnTo>
                      <a:lnTo>
                        <a:pt x="326" y="182"/>
                      </a:lnTo>
                      <a:lnTo>
                        <a:pt x="324" y="174"/>
                      </a:lnTo>
                      <a:lnTo>
                        <a:pt x="320" y="160"/>
                      </a:lnTo>
                      <a:lnTo>
                        <a:pt x="320" y="160"/>
                      </a:lnTo>
                      <a:lnTo>
                        <a:pt x="318" y="152"/>
                      </a:lnTo>
                      <a:lnTo>
                        <a:pt x="312" y="142"/>
                      </a:lnTo>
                      <a:lnTo>
                        <a:pt x="304" y="132"/>
                      </a:lnTo>
                      <a:lnTo>
                        <a:pt x="292" y="124"/>
                      </a:lnTo>
                      <a:lnTo>
                        <a:pt x="276" y="116"/>
                      </a:lnTo>
                      <a:lnTo>
                        <a:pt x="254" y="110"/>
                      </a:lnTo>
                      <a:lnTo>
                        <a:pt x="226" y="106"/>
                      </a:lnTo>
                      <a:lnTo>
                        <a:pt x="192" y="104"/>
                      </a:lnTo>
                      <a:lnTo>
                        <a:pt x="192" y="104"/>
                      </a:lnTo>
                      <a:lnTo>
                        <a:pt x="174" y="104"/>
                      </a:lnTo>
                      <a:lnTo>
                        <a:pt x="156" y="108"/>
                      </a:lnTo>
                      <a:lnTo>
                        <a:pt x="140" y="112"/>
                      </a:lnTo>
                      <a:lnTo>
                        <a:pt x="124" y="116"/>
                      </a:lnTo>
                      <a:lnTo>
                        <a:pt x="96" y="130"/>
                      </a:lnTo>
                      <a:lnTo>
                        <a:pt x="74" y="144"/>
                      </a:lnTo>
                      <a:lnTo>
                        <a:pt x="56" y="158"/>
                      </a:lnTo>
                      <a:lnTo>
                        <a:pt x="42" y="172"/>
                      </a:lnTo>
                      <a:lnTo>
                        <a:pt x="32" y="184"/>
                      </a:lnTo>
                      <a:lnTo>
                        <a:pt x="32" y="184"/>
                      </a:lnTo>
                      <a:close/>
                      <a:moveTo>
                        <a:pt x="110" y="142"/>
                      </a:moveTo>
                      <a:lnTo>
                        <a:pt x="110" y="142"/>
                      </a:lnTo>
                      <a:lnTo>
                        <a:pt x="128" y="138"/>
                      </a:lnTo>
                      <a:lnTo>
                        <a:pt x="148" y="132"/>
                      </a:lnTo>
                      <a:lnTo>
                        <a:pt x="148" y="132"/>
                      </a:lnTo>
                      <a:lnTo>
                        <a:pt x="138" y="146"/>
                      </a:lnTo>
                      <a:lnTo>
                        <a:pt x="132" y="160"/>
                      </a:lnTo>
                      <a:lnTo>
                        <a:pt x="132" y="160"/>
                      </a:lnTo>
                      <a:lnTo>
                        <a:pt x="128" y="172"/>
                      </a:lnTo>
                      <a:lnTo>
                        <a:pt x="128" y="184"/>
                      </a:lnTo>
                      <a:lnTo>
                        <a:pt x="130" y="194"/>
                      </a:lnTo>
                      <a:lnTo>
                        <a:pt x="134" y="204"/>
                      </a:lnTo>
                      <a:lnTo>
                        <a:pt x="142" y="214"/>
                      </a:lnTo>
                      <a:lnTo>
                        <a:pt x="150" y="222"/>
                      </a:lnTo>
                      <a:lnTo>
                        <a:pt x="160" y="226"/>
                      </a:lnTo>
                      <a:lnTo>
                        <a:pt x="172" y="230"/>
                      </a:lnTo>
                      <a:lnTo>
                        <a:pt x="172" y="230"/>
                      </a:lnTo>
                      <a:lnTo>
                        <a:pt x="184" y="232"/>
                      </a:lnTo>
                      <a:lnTo>
                        <a:pt x="184" y="232"/>
                      </a:lnTo>
                      <a:lnTo>
                        <a:pt x="168" y="230"/>
                      </a:lnTo>
                      <a:lnTo>
                        <a:pt x="152" y="226"/>
                      </a:lnTo>
                      <a:lnTo>
                        <a:pt x="138" y="222"/>
                      </a:lnTo>
                      <a:lnTo>
                        <a:pt x="126" y="216"/>
                      </a:lnTo>
                      <a:lnTo>
                        <a:pt x="110" y="204"/>
                      </a:lnTo>
                      <a:lnTo>
                        <a:pt x="104" y="200"/>
                      </a:lnTo>
                      <a:lnTo>
                        <a:pt x="104" y="200"/>
                      </a:lnTo>
                      <a:lnTo>
                        <a:pt x="104" y="196"/>
                      </a:lnTo>
                      <a:lnTo>
                        <a:pt x="106" y="192"/>
                      </a:lnTo>
                      <a:lnTo>
                        <a:pt x="104" y="184"/>
                      </a:lnTo>
                      <a:lnTo>
                        <a:pt x="104" y="184"/>
                      </a:lnTo>
                      <a:lnTo>
                        <a:pt x="104" y="176"/>
                      </a:lnTo>
                      <a:lnTo>
                        <a:pt x="106" y="164"/>
                      </a:lnTo>
                      <a:lnTo>
                        <a:pt x="110" y="142"/>
                      </a:lnTo>
                      <a:lnTo>
                        <a:pt x="110" y="142"/>
                      </a:lnTo>
                      <a:close/>
                    </a:path>
                  </a:pathLst>
                </a:custGeom>
                <a:solidFill>
                  <a:srgbClr val="7B3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6" name="Freeform 18">
                  <a:extLst>
                    <a:ext uri="{FF2B5EF4-FFF2-40B4-BE49-F238E27FC236}">
                      <a16:creationId xmlns:a16="http://schemas.microsoft.com/office/drawing/2014/main" id="{568340FF-8596-4999-8380-66786E0D3DD1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6908800" y="2933700"/>
                  <a:ext cx="571500" cy="400050"/>
                </a:xfrm>
                <a:custGeom>
                  <a:avLst/>
                  <a:gdLst>
                    <a:gd name="T0" fmla="*/ 358 w 360"/>
                    <a:gd name="T1" fmla="*/ 90 h 252"/>
                    <a:gd name="T2" fmla="*/ 340 w 360"/>
                    <a:gd name="T3" fmla="*/ 92 h 252"/>
                    <a:gd name="T4" fmla="*/ 280 w 360"/>
                    <a:gd name="T5" fmla="*/ 64 h 252"/>
                    <a:gd name="T6" fmla="*/ 252 w 360"/>
                    <a:gd name="T7" fmla="*/ 54 h 252"/>
                    <a:gd name="T8" fmla="*/ 200 w 360"/>
                    <a:gd name="T9" fmla="*/ 50 h 252"/>
                    <a:gd name="T10" fmla="*/ 136 w 360"/>
                    <a:gd name="T11" fmla="*/ 56 h 252"/>
                    <a:gd name="T12" fmla="*/ 90 w 360"/>
                    <a:gd name="T13" fmla="*/ 72 h 252"/>
                    <a:gd name="T14" fmla="*/ 4 w 360"/>
                    <a:gd name="T15" fmla="*/ 114 h 252"/>
                    <a:gd name="T16" fmla="*/ 0 w 360"/>
                    <a:gd name="T17" fmla="*/ 112 h 252"/>
                    <a:gd name="T18" fmla="*/ 16 w 360"/>
                    <a:gd name="T19" fmla="*/ 92 h 252"/>
                    <a:gd name="T20" fmla="*/ 86 w 360"/>
                    <a:gd name="T21" fmla="*/ 38 h 252"/>
                    <a:gd name="T22" fmla="*/ 156 w 360"/>
                    <a:gd name="T23" fmla="*/ 2 h 252"/>
                    <a:gd name="T24" fmla="*/ 180 w 360"/>
                    <a:gd name="T25" fmla="*/ 0 h 252"/>
                    <a:gd name="T26" fmla="*/ 226 w 360"/>
                    <a:gd name="T27" fmla="*/ 8 h 252"/>
                    <a:gd name="T28" fmla="*/ 318 w 360"/>
                    <a:gd name="T29" fmla="*/ 50 h 252"/>
                    <a:gd name="T30" fmla="*/ 360 w 360"/>
                    <a:gd name="T31" fmla="*/ 84 h 252"/>
                    <a:gd name="T32" fmla="*/ 328 w 360"/>
                    <a:gd name="T33" fmla="*/ 184 h 252"/>
                    <a:gd name="T34" fmla="*/ 290 w 360"/>
                    <a:gd name="T35" fmla="*/ 160 h 252"/>
                    <a:gd name="T36" fmla="*/ 272 w 360"/>
                    <a:gd name="T37" fmla="*/ 184 h 252"/>
                    <a:gd name="T38" fmla="*/ 278 w 360"/>
                    <a:gd name="T39" fmla="*/ 190 h 252"/>
                    <a:gd name="T40" fmla="*/ 260 w 360"/>
                    <a:gd name="T41" fmla="*/ 218 h 252"/>
                    <a:gd name="T42" fmla="*/ 240 w 360"/>
                    <a:gd name="T43" fmla="*/ 232 h 252"/>
                    <a:gd name="T44" fmla="*/ 198 w 360"/>
                    <a:gd name="T45" fmla="*/ 248 h 252"/>
                    <a:gd name="T46" fmla="*/ 146 w 360"/>
                    <a:gd name="T47" fmla="*/ 250 h 252"/>
                    <a:gd name="T48" fmla="*/ 112 w 360"/>
                    <a:gd name="T49" fmla="*/ 240 h 252"/>
                    <a:gd name="T50" fmla="*/ 58 w 360"/>
                    <a:gd name="T51" fmla="*/ 206 h 252"/>
                    <a:gd name="T52" fmla="*/ 56 w 360"/>
                    <a:gd name="T53" fmla="*/ 192 h 252"/>
                    <a:gd name="T54" fmla="*/ 64 w 360"/>
                    <a:gd name="T55" fmla="*/ 188 h 252"/>
                    <a:gd name="T56" fmla="*/ 84 w 360"/>
                    <a:gd name="T57" fmla="*/ 198 h 252"/>
                    <a:gd name="T58" fmla="*/ 94 w 360"/>
                    <a:gd name="T59" fmla="*/ 204 h 252"/>
                    <a:gd name="T60" fmla="*/ 138 w 360"/>
                    <a:gd name="T61" fmla="*/ 226 h 252"/>
                    <a:gd name="T62" fmla="*/ 170 w 360"/>
                    <a:gd name="T63" fmla="*/ 232 h 252"/>
                    <a:gd name="T64" fmla="*/ 140 w 360"/>
                    <a:gd name="T65" fmla="*/ 222 h 252"/>
                    <a:gd name="T66" fmla="*/ 116 w 360"/>
                    <a:gd name="T67" fmla="*/ 202 h 252"/>
                    <a:gd name="T68" fmla="*/ 108 w 360"/>
                    <a:gd name="T69" fmla="*/ 184 h 252"/>
                    <a:gd name="T70" fmla="*/ 108 w 360"/>
                    <a:gd name="T71" fmla="*/ 144 h 252"/>
                    <a:gd name="T72" fmla="*/ 96 w 360"/>
                    <a:gd name="T73" fmla="*/ 138 h 252"/>
                    <a:gd name="T74" fmla="*/ 60 w 360"/>
                    <a:gd name="T75" fmla="*/ 160 h 252"/>
                    <a:gd name="T76" fmla="*/ 40 w 360"/>
                    <a:gd name="T77" fmla="*/ 184 h 252"/>
                    <a:gd name="T78" fmla="*/ 34 w 360"/>
                    <a:gd name="T79" fmla="*/ 186 h 252"/>
                    <a:gd name="T80" fmla="*/ 40 w 360"/>
                    <a:gd name="T81" fmla="*/ 160 h 252"/>
                    <a:gd name="T82" fmla="*/ 48 w 360"/>
                    <a:gd name="T83" fmla="*/ 142 h 252"/>
                    <a:gd name="T84" fmla="*/ 84 w 360"/>
                    <a:gd name="T85" fmla="*/ 116 h 252"/>
                    <a:gd name="T86" fmla="*/ 168 w 360"/>
                    <a:gd name="T87" fmla="*/ 104 h 252"/>
                    <a:gd name="T88" fmla="*/ 204 w 360"/>
                    <a:gd name="T89" fmla="*/ 108 h 252"/>
                    <a:gd name="T90" fmla="*/ 264 w 360"/>
                    <a:gd name="T91" fmla="*/ 130 h 252"/>
                    <a:gd name="T92" fmla="*/ 318 w 360"/>
                    <a:gd name="T93" fmla="*/ 172 h 252"/>
                    <a:gd name="T94" fmla="*/ 250 w 360"/>
                    <a:gd name="T95" fmla="*/ 142 h 252"/>
                    <a:gd name="T96" fmla="*/ 212 w 360"/>
                    <a:gd name="T97" fmla="*/ 132 h 252"/>
                    <a:gd name="T98" fmla="*/ 228 w 360"/>
                    <a:gd name="T99" fmla="*/ 160 h 252"/>
                    <a:gd name="T100" fmla="*/ 232 w 360"/>
                    <a:gd name="T101" fmla="*/ 184 h 252"/>
                    <a:gd name="T102" fmla="*/ 218 w 360"/>
                    <a:gd name="T103" fmla="*/ 214 h 252"/>
                    <a:gd name="T104" fmla="*/ 188 w 360"/>
                    <a:gd name="T105" fmla="*/ 230 h 252"/>
                    <a:gd name="T106" fmla="*/ 176 w 360"/>
                    <a:gd name="T107" fmla="*/ 232 h 252"/>
                    <a:gd name="T108" fmla="*/ 222 w 360"/>
                    <a:gd name="T109" fmla="*/ 222 h 252"/>
                    <a:gd name="T110" fmla="*/ 256 w 360"/>
                    <a:gd name="T111" fmla="*/ 200 h 252"/>
                    <a:gd name="T112" fmla="*/ 254 w 360"/>
                    <a:gd name="T113" fmla="*/ 192 h 252"/>
                    <a:gd name="T114" fmla="*/ 256 w 360"/>
                    <a:gd name="T115" fmla="*/ 176 h 252"/>
                    <a:gd name="T116" fmla="*/ 250 w 360"/>
                    <a:gd name="T117" fmla="*/ 142 h 2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360" h="252">
                      <a:moveTo>
                        <a:pt x="360" y="88"/>
                      </a:moveTo>
                      <a:lnTo>
                        <a:pt x="360" y="88"/>
                      </a:lnTo>
                      <a:lnTo>
                        <a:pt x="358" y="90"/>
                      </a:lnTo>
                      <a:lnTo>
                        <a:pt x="356" y="92"/>
                      </a:lnTo>
                      <a:lnTo>
                        <a:pt x="350" y="94"/>
                      </a:lnTo>
                      <a:lnTo>
                        <a:pt x="340" y="92"/>
                      </a:lnTo>
                      <a:lnTo>
                        <a:pt x="330" y="88"/>
                      </a:lnTo>
                      <a:lnTo>
                        <a:pt x="306" y="76"/>
                      </a:lnTo>
                      <a:lnTo>
                        <a:pt x="280" y="64"/>
                      </a:lnTo>
                      <a:lnTo>
                        <a:pt x="280" y="64"/>
                      </a:lnTo>
                      <a:lnTo>
                        <a:pt x="268" y="58"/>
                      </a:lnTo>
                      <a:lnTo>
                        <a:pt x="252" y="54"/>
                      </a:lnTo>
                      <a:lnTo>
                        <a:pt x="236" y="52"/>
                      </a:lnTo>
                      <a:lnTo>
                        <a:pt x="218" y="50"/>
                      </a:lnTo>
                      <a:lnTo>
                        <a:pt x="200" y="50"/>
                      </a:lnTo>
                      <a:lnTo>
                        <a:pt x="180" y="50"/>
                      </a:lnTo>
                      <a:lnTo>
                        <a:pt x="158" y="52"/>
                      </a:lnTo>
                      <a:lnTo>
                        <a:pt x="136" y="56"/>
                      </a:lnTo>
                      <a:lnTo>
                        <a:pt x="136" y="56"/>
                      </a:lnTo>
                      <a:lnTo>
                        <a:pt x="112" y="62"/>
                      </a:lnTo>
                      <a:lnTo>
                        <a:pt x="90" y="72"/>
                      </a:lnTo>
                      <a:lnTo>
                        <a:pt x="46" y="92"/>
                      </a:lnTo>
                      <a:lnTo>
                        <a:pt x="14" y="110"/>
                      </a:lnTo>
                      <a:lnTo>
                        <a:pt x="4" y="114"/>
                      </a:lnTo>
                      <a:lnTo>
                        <a:pt x="2" y="114"/>
                      </a:lnTo>
                      <a:lnTo>
                        <a:pt x="0" y="112"/>
                      </a:lnTo>
                      <a:lnTo>
                        <a:pt x="0" y="112"/>
                      </a:lnTo>
                      <a:lnTo>
                        <a:pt x="0" y="110"/>
                      </a:lnTo>
                      <a:lnTo>
                        <a:pt x="4" y="104"/>
                      </a:lnTo>
                      <a:lnTo>
                        <a:pt x="16" y="92"/>
                      </a:lnTo>
                      <a:lnTo>
                        <a:pt x="34" y="74"/>
                      </a:lnTo>
                      <a:lnTo>
                        <a:pt x="58" y="56"/>
                      </a:lnTo>
                      <a:lnTo>
                        <a:pt x="86" y="38"/>
                      </a:lnTo>
                      <a:lnTo>
                        <a:pt x="114" y="20"/>
                      </a:lnTo>
                      <a:lnTo>
                        <a:pt x="142" y="8"/>
                      </a:lnTo>
                      <a:lnTo>
                        <a:pt x="156" y="2"/>
                      </a:lnTo>
                      <a:lnTo>
                        <a:pt x="168" y="0"/>
                      </a:lnTo>
                      <a:lnTo>
                        <a:pt x="168" y="0"/>
                      </a:lnTo>
                      <a:lnTo>
                        <a:pt x="180" y="0"/>
                      </a:lnTo>
                      <a:lnTo>
                        <a:pt x="196" y="0"/>
                      </a:lnTo>
                      <a:lnTo>
                        <a:pt x="210" y="2"/>
                      </a:lnTo>
                      <a:lnTo>
                        <a:pt x="226" y="8"/>
                      </a:lnTo>
                      <a:lnTo>
                        <a:pt x="258" y="18"/>
                      </a:lnTo>
                      <a:lnTo>
                        <a:pt x="290" y="34"/>
                      </a:lnTo>
                      <a:lnTo>
                        <a:pt x="318" y="50"/>
                      </a:lnTo>
                      <a:lnTo>
                        <a:pt x="342" y="66"/>
                      </a:lnTo>
                      <a:lnTo>
                        <a:pt x="356" y="80"/>
                      </a:lnTo>
                      <a:lnTo>
                        <a:pt x="360" y="84"/>
                      </a:lnTo>
                      <a:lnTo>
                        <a:pt x="360" y="88"/>
                      </a:lnTo>
                      <a:lnTo>
                        <a:pt x="360" y="88"/>
                      </a:lnTo>
                      <a:close/>
                      <a:moveTo>
                        <a:pt x="328" y="184"/>
                      </a:moveTo>
                      <a:lnTo>
                        <a:pt x="328" y="184"/>
                      </a:lnTo>
                      <a:lnTo>
                        <a:pt x="310" y="172"/>
                      </a:lnTo>
                      <a:lnTo>
                        <a:pt x="290" y="160"/>
                      </a:lnTo>
                      <a:lnTo>
                        <a:pt x="262" y="148"/>
                      </a:lnTo>
                      <a:lnTo>
                        <a:pt x="264" y="152"/>
                      </a:lnTo>
                      <a:lnTo>
                        <a:pt x="272" y="184"/>
                      </a:lnTo>
                      <a:lnTo>
                        <a:pt x="280" y="184"/>
                      </a:lnTo>
                      <a:lnTo>
                        <a:pt x="280" y="184"/>
                      </a:lnTo>
                      <a:lnTo>
                        <a:pt x="278" y="190"/>
                      </a:lnTo>
                      <a:lnTo>
                        <a:pt x="272" y="202"/>
                      </a:lnTo>
                      <a:lnTo>
                        <a:pt x="266" y="210"/>
                      </a:lnTo>
                      <a:lnTo>
                        <a:pt x="260" y="218"/>
                      </a:lnTo>
                      <a:lnTo>
                        <a:pt x="250" y="226"/>
                      </a:lnTo>
                      <a:lnTo>
                        <a:pt x="240" y="232"/>
                      </a:lnTo>
                      <a:lnTo>
                        <a:pt x="240" y="232"/>
                      </a:lnTo>
                      <a:lnTo>
                        <a:pt x="228" y="238"/>
                      </a:lnTo>
                      <a:lnTo>
                        <a:pt x="212" y="244"/>
                      </a:lnTo>
                      <a:lnTo>
                        <a:pt x="198" y="248"/>
                      </a:lnTo>
                      <a:lnTo>
                        <a:pt x="180" y="250"/>
                      </a:lnTo>
                      <a:lnTo>
                        <a:pt x="164" y="252"/>
                      </a:lnTo>
                      <a:lnTo>
                        <a:pt x="146" y="250"/>
                      </a:lnTo>
                      <a:lnTo>
                        <a:pt x="128" y="246"/>
                      </a:lnTo>
                      <a:lnTo>
                        <a:pt x="112" y="240"/>
                      </a:lnTo>
                      <a:lnTo>
                        <a:pt x="112" y="240"/>
                      </a:lnTo>
                      <a:lnTo>
                        <a:pt x="84" y="226"/>
                      </a:lnTo>
                      <a:lnTo>
                        <a:pt x="64" y="212"/>
                      </a:lnTo>
                      <a:lnTo>
                        <a:pt x="58" y="206"/>
                      </a:lnTo>
                      <a:lnTo>
                        <a:pt x="54" y="202"/>
                      </a:lnTo>
                      <a:lnTo>
                        <a:pt x="54" y="196"/>
                      </a:lnTo>
                      <a:lnTo>
                        <a:pt x="56" y="192"/>
                      </a:lnTo>
                      <a:lnTo>
                        <a:pt x="56" y="192"/>
                      </a:lnTo>
                      <a:lnTo>
                        <a:pt x="60" y="188"/>
                      </a:lnTo>
                      <a:lnTo>
                        <a:pt x="64" y="188"/>
                      </a:lnTo>
                      <a:lnTo>
                        <a:pt x="70" y="190"/>
                      </a:lnTo>
                      <a:lnTo>
                        <a:pt x="76" y="192"/>
                      </a:lnTo>
                      <a:lnTo>
                        <a:pt x="84" y="198"/>
                      </a:lnTo>
                      <a:lnTo>
                        <a:pt x="88" y="200"/>
                      </a:lnTo>
                      <a:lnTo>
                        <a:pt x="88" y="200"/>
                      </a:lnTo>
                      <a:lnTo>
                        <a:pt x="94" y="204"/>
                      </a:lnTo>
                      <a:lnTo>
                        <a:pt x="112" y="214"/>
                      </a:lnTo>
                      <a:lnTo>
                        <a:pt x="124" y="220"/>
                      </a:lnTo>
                      <a:lnTo>
                        <a:pt x="138" y="226"/>
                      </a:lnTo>
                      <a:lnTo>
                        <a:pt x="154" y="230"/>
                      </a:lnTo>
                      <a:lnTo>
                        <a:pt x="170" y="232"/>
                      </a:lnTo>
                      <a:lnTo>
                        <a:pt x="170" y="232"/>
                      </a:lnTo>
                      <a:lnTo>
                        <a:pt x="160" y="230"/>
                      </a:lnTo>
                      <a:lnTo>
                        <a:pt x="150" y="228"/>
                      </a:lnTo>
                      <a:lnTo>
                        <a:pt x="140" y="222"/>
                      </a:lnTo>
                      <a:lnTo>
                        <a:pt x="132" y="218"/>
                      </a:lnTo>
                      <a:lnTo>
                        <a:pt x="124" y="210"/>
                      </a:lnTo>
                      <a:lnTo>
                        <a:pt x="116" y="202"/>
                      </a:lnTo>
                      <a:lnTo>
                        <a:pt x="112" y="194"/>
                      </a:lnTo>
                      <a:lnTo>
                        <a:pt x="108" y="184"/>
                      </a:lnTo>
                      <a:lnTo>
                        <a:pt x="108" y="184"/>
                      </a:lnTo>
                      <a:lnTo>
                        <a:pt x="104" y="170"/>
                      </a:lnTo>
                      <a:lnTo>
                        <a:pt x="104" y="156"/>
                      </a:lnTo>
                      <a:lnTo>
                        <a:pt x="108" y="144"/>
                      </a:lnTo>
                      <a:lnTo>
                        <a:pt x="116" y="132"/>
                      </a:lnTo>
                      <a:lnTo>
                        <a:pt x="116" y="132"/>
                      </a:lnTo>
                      <a:lnTo>
                        <a:pt x="96" y="138"/>
                      </a:lnTo>
                      <a:lnTo>
                        <a:pt x="80" y="144"/>
                      </a:lnTo>
                      <a:lnTo>
                        <a:pt x="68" y="152"/>
                      </a:lnTo>
                      <a:lnTo>
                        <a:pt x="60" y="160"/>
                      </a:lnTo>
                      <a:lnTo>
                        <a:pt x="48" y="176"/>
                      </a:lnTo>
                      <a:lnTo>
                        <a:pt x="44" y="180"/>
                      </a:lnTo>
                      <a:lnTo>
                        <a:pt x="40" y="184"/>
                      </a:lnTo>
                      <a:lnTo>
                        <a:pt x="40" y="184"/>
                      </a:lnTo>
                      <a:lnTo>
                        <a:pt x="34" y="186"/>
                      </a:lnTo>
                      <a:lnTo>
                        <a:pt x="34" y="186"/>
                      </a:lnTo>
                      <a:lnTo>
                        <a:pt x="34" y="182"/>
                      </a:lnTo>
                      <a:lnTo>
                        <a:pt x="36" y="174"/>
                      </a:lnTo>
                      <a:lnTo>
                        <a:pt x="40" y="160"/>
                      </a:lnTo>
                      <a:lnTo>
                        <a:pt x="40" y="160"/>
                      </a:lnTo>
                      <a:lnTo>
                        <a:pt x="42" y="152"/>
                      </a:lnTo>
                      <a:lnTo>
                        <a:pt x="48" y="142"/>
                      </a:lnTo>
                      <a:lnTo>
                        <a:pt x="56" y="132"/>
                      </a:lnTo>
                      <a:lnTo>
                        <a:pt x="68" y="124"/>
                      </a:lnTo>
                      <a:lnTo>
                        <a:pt x="84" y="116"/>
                      </a:lnTo>
                      <a:lnTo>
                        <a:pt x="106" y="110"/>
                      </a:lnTo>
                      <a:lnTo>
                        <a:pt x="134" y="106"/>
                      </a:lnTo>
                      <a:lnTo>
                        <a:pt x="168" y="104"/>
                      </a:lnTo>
                      <a:lnTo>
                        <a:pt x="168" y="104"/>
                      </a:lnTo>
                      <a:lnTo>
                        <a:pt x="186" y="104"/>
                      </a:lnTo>
                      <a:lnTo>
                        <a:pt x="204" y="108"/>
                      </a:lnTo>
                      <a:lnTo>
                        <a:pt x="220" y="112"/>
                      </a:lnTo>
                      <a:lnTo>
                        <a:pt x="236" y="116"/>
                      </a:lnTo>
                      <a:lnTo>
                        <a:pt x="264" y="130"/>
                      </a:lnTo>
                      <a:lnTo>
                        <a:pt x="286" y="144"/>
                      </a:lnTo>
                      <a:lnTo>
                        <a:pt x="304" y="158"/>
                      </a:lnTo>
                      <a:lnTo>
                        <a:pt x="318" y="172"/>
                      </a:lnTo>
                      <a:lnTo>
                        <a:pt x="328" y="184"/>
                      </a:lnTo>
                      <a:lnTo>
                        <a:pt x="328" y="184"/>
                      </a:lnTo>
                      <a:close/>
                      <a:moveTo>
                        <a:pt x="250" y="142"/>
                      </a:moveTo>
                      <a:lnTo>
                        <a:pt x="250" y="142"/>
                      </a:lnTo>
                      <a:lnTo>
                        <a:pt x="232" y="138"/>
                      </a:lnTo>
                      <a:lnTo>
                        <a:pt x="212" y="132"/>
                      </a:lnTo>
                      <a:lnTo>
                        <a:pt x="212" y="132"/>
                      </a:lnTo>
                      <a:lnTo>
                        <a:pt x="222" y="146"/>
                      </a:lnTo>
                      <a:lnTo>
                        <a:pt x="228" y="160"/>
                      </a:lnTo>
                      <a:lnTo>
                        <a:pt x="228" y="160"/>
                      </a:lnTo>
                      <a:lnTo>
                        <a:pt x="232" y="172"/>
                      </a:lnTo>
                      <a:lnTo>
                        <a:pt x="232" y="184"/>
                      </a:lnTo>
                      <a:lnTo>
                        <a:pt x="230" y="194"/>
                      </a:lnTo>
                      <a:lnTo>
                        <a:pt x="226" y="204"/>
                      </a:lnTo>
                      <a:lnTo>
                        <a:pt x="218" y="214"/>
                      </a:lnTo>
                      <a:lnTo>
                        <a:pt x="210" y="222"/>
                      </a:lnTo>
                      <a:lnTo>
                        <a:pt x="200" y="226"/>
                      </a:lnTo>
                      <a:lnTo>
                        <a:pt x="188" y="230"/>
                      </a:lnTo>
                      <a:lnTo>
                        <a:pt x="188" y="230"/>
                      </a:lnTo>
                      <a:lnTo>
                        <a:pt x="176" y="232"/>
                      </a:lnTo>
                      <a:lnTo>
                        <a:pt x="176" y="232"/>
                      </a:lnTo>
                      <a:lnTo>
                        <a:pt x="192" y="230"/>
                      </a:lnTo>
                      <a:lnTo>
                        <a:pt x="208" y="226"/>
                      </a:lnTo>
                      <a:lnTo>
                        <a:pt x="222" y="222"/>
                      </a:lnTo>
                      <a:lnTo>
                        <a:pt x="232" y="216"/>
                      </a:lnTo>
                      <a:lnTo>
                        <a:pt x="250" y="204"/>
                      </a:lnTo>
                      <a:lnTo>
                        <a:pt x="256" y="200"/>
                      </a:lnTo>
                      <a:lnTo>
                        <a:pt x="256" y="200"/>
                      </a:lnTo>
                      <a:lnTo>
                        <a:pt x="254" y="196"/>
                      </a:lnTo>
                      <a:lnTo>
                        <a:pt x="254" y="192"/>
                      </a:lnTo>
                      <a:lnTo>
                        <a:pt x="256" y="184"/>
                      </a:lnTo>
                      <a:lnTo>
                        <a:pt x="256" y="184"/>
                      </a:lnTo>
                      <a:lnTo>
                        <a:pt x="256" y="176"/>
                      </a:lnTo>
                      <a:lnTo>
                        <a:pt x="254" y="164"/>
                      </a:lnTo>
                      <a:lnTo>
                        <a:pt x="250" y="142"/>
                      </a:lnTo>
                      <a:lnTo>
                        <a:pt x="250" y="142"/>
                      </a:lnTo>
                      <a:close/>
                    </a:path>
                  </a:pathLst>
                </a:custGeom>
                <a:solidFill>
                  <a:srgbClr val="7B3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7" name="Freeform 19">
                  <a:extLst>
                    <a:ext uri="{FF2B5EF4-FFF2-40B4-BE49-F238E27FC236}">
                      <a16:creationId xmlns:a16="http://schemas.microsoft.com/office/drawing/2014/main" id="{7F77A400-BE68-460B-B060-D26B00FB29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334125" y="3784600"/>
                  <a:ext cx="79375" cy="127000"/>
                </a:xfrm>
                <a:custGeom>
                  <a:avLst/>
                  <a:gdLst>
                    <a:gd name="T0" fmla="*/ 50 w 50"/>
                    <a:gd name="T1" fmla="*/ 0 h 80"/>
                    <a:gd name="T2" fmla="*/ 50 w 50"/>
                    <a:gd name="T3" fmla="*/ 0 h 80"/>
                    <a:gd name="T4" fmla="*/ 36 w 50"/>
                    <a:gd name="T5" fmla="*/ 12 h 80"/>
                    <a:gd name="T6" fmla="*/ 22 w 50"/>
                    <a:gd name="T7" fmla="*/ 26 h 80"/>
                    <a:gd name="T8" fmla="*/ 10 w 50"/>
                    <a:gd name="T9" fmla="*/ 40 h 80"/>
                    <a:gd name="T10" fmla="*/ 10 w 50"/>
                    <a:gd name="T11" fmla="*/ 40 h 80"/>
                    <a:gd name="T12" fmla="*/ 6 w 50"/>
                    <a:gd name="T13" fmla="*/ 48 h 80"/>
                    <a:gd name="T14" fmla="*/ 4 w 50"/>
                    <a:gd name="T15" fmla="*/ 54 h 80"/>
                    <a:gd name="T16" fmla="*/ 0 w 50"/>
                    <a:gd name="T17" fmla="*/ 68 h 80"/>
                    <a:gd name="T18" fmla="*/ 2 w 50"/>
                    <a:gd name="T19" fmla="*/ 76 h 80"/>
                    <a:gd name="T20" fmla="*/ 2 w 50"/>
                    <a:gd name="T21" fmla="*/ 80 h 80"/>
                    <a:gd name="T22" fmla="*/ 50 w 50"/>
                    <a:gd name="T23" fmla="*/ 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50" h="80">
                      <a:moveTo>
                        <a:pt x="50" y="0"/>
                      </a:moveTo>
                      <a:lnTo>
                        <a:pt x="50" y="0"/>
                      </a:lnTo>
                      <a:lnTo>
                        <a:pt x="36" y="12"/>
                      </a:lnTo>
                      <a:lnTo>
                        <a:pt x="22" y="26"/>
                      </a:lnTo>
                      <a:lnTo>
                        <a:pt x="10" y="40"/>
                      </a:lnTo>
                      <a:lnTo>
                        <a:pt x="10" y="40"/>
                      </a:lnTo>
                      <a:lnTo>
                        <a:pt x="6" y="48"/>
                      </a:lnTo>
                      <a:lnTo>
                        <a:pt x="4" y="54"/>
                      </a:lnTo>
                      <a:lnTo>
                        <a:pt x="0" y="68"/>
                      </a:lnTo>
                      <a:lnTo>
                        <a:pt x="2" y="76"/>
                      </a:lnTo>
                      <a:lnTo>
                        <a:pt x="2" y="80"/>
                      </a:lnTo>
                      <a:lnTo>
                        <a:pt x="50" y="0"/>
                      </a:lnTo>
                      <a:close/>
                    </a:path>
                  </a:pathLst>
                </a:custGeom>
                <a:solidFill>
                  <a:srgbClr val="7B3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8" name="Freeform 20">
                  <a:extLst>
                    <a:ext uri="{FF2B5EF4-FFF2-40B4-BE49-F238E27FC236}">
                      <a16:creationId xmlns:a16="http://schemas.microsoft.com/office/drawing/2014/main" id="{A42F8033-9A56-41B0-8D1A-2C2EFFA94B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89700" y="3492500"/>
                  <a:ext cx="673100" cy="203200"/>
                </a:xfrm>
                <a:custGeom>
                  <a:avLst/>
                  <a:gdLst>
                    <a:gd name="T0" fmla="*/ 0 w 424"/>
                    <a:gd name="T1" fmla="*/ 128 h 128"/>
                    <a:gd name="T2" fmla="*/ 26 w 424"/>
                    <a:gd name="T3" fmla="*/ 106 h 128"/>
                    <a:gd name="T4" fmla="*/ 40 w 424"/>
                    <a:gd name="T5" fmla="*/ 96 h 128"/>
                    <a:gd name="T6" fmla="*/ 64 w 424"/>
                    <a:gd name="T7" fmla="*/ 80 h 128"/>
                    <a:gd name="T8" fmla="*/ 88 w 424"/>
                    <a:gd name="T9" fmla="*/ 32 h 128"/>
                    <a:gd name="T10" fmla="*/ 96 w 424"/>
                    <a:gd name="T11" fmla="*/ 22 h 128"/>
                    <a:gd name="T12" fmla="*/ 120 w 424"/>
                    <a:gd name="T13" fmla="*/ 8 h 128"/>
                    <a:gd name="T14" fmla="*/ 112 w 424"/>
                    <a:gd name="T15" fmla="*/ 28 h 128"/>
                    <a:gd name="T16" fmla="*/ 104 w 424"/>
                    <a:gd name="T17" fmla="*/ 56 h 128"/>
                    <a:gd name="T18" fmla="*/ 104 w 424"/>
                    <a:gd name="T19" fmla="*/ 60 h 128"/>
                    <a:gd name="T20" fmla="*/ 116 w 424"/>
                    <a:gd name="T21" fmla="*/ 70 h 128"/>
                    <a:gd name="T22" fmla="*/ 136 w 424"/>
                    <a:gd name="T23" fmla="*/ 72 h 128"/>
                    <a:gd name="T24" fmla="*/ 142 w 424"/>
                    <a:gd name="T25" fmla="*/ 68 h 128"/>
                    <a:gd name="T26" fmla="*/ 152 w 424"/>
                    <a:gd name="T27" fmla="*/ 56 h 128"/>
                    <a:gd name="T28" fmla="*/ 154 w 424"/>
                    <a:gd name="T29" fmla="*/ 62 h 128"/>
                    <a:gd name="T30" fmla="*/ 162 w 424"/>
                    <a:gd name="T31" fmla="*/ 76 h 128"/>
                    <a:gd name="T32" fmla="*/ 178 w 424"/>
                    <a:gd name="T33" fmla="*/ 90 h 128"/>
                    <a:gd name="T34" fmla="*/ 208 w 424"/>
                    <a:gd name="T35" fmla="*/ 96 h 128"/>
                    <a:gd name="T36" fmla="*/ 224 w 424"/>
                    <a:gd name="T37" fmla="*/ 94 h 128"/>
                    <a:gd name="T38" fmla="*/ 248 w 424"/>
                    <a:gd name="T39" fmla="*/ 84 h 128"/>
                    <a:gd name="T40" fmla="*/ 260 w 424"/>
                    <a:gd name="T41" fmla="*/ 68 h 128"/>
                    <a:gd name="T42" fmla="*/ 264 w 424"/>
                    <a:gd name="T43" fmla="*/ 56 h 128"/>
                    <a:gd name="T44" fmla="*/ 264 w 424"/>
                    <a:gd name="T45" fmla="*/ 58 h 128"/>
                    <a:gd name="T46" fmla="*/ 268 w 424"/>
                    <a:gd name="T47" fmla="*/ 66 h 128"/>
                    <a:gd name="T48" fmla="*/ 280 w 424"/>
                    <a:gd name="T49" fmla="*/ 72 h 128"/>
                    <a:gd name="T50" fmla="*/ 288 w 424"/>
                    <a:gd name="T51" fmla="*/ 72 h 128"/>
                    <a:gd name="T52" fmla="*/ 302 w 424"/>
                    <a:gd name="T53" fmla="*/ 68 h 128"/>
                    <a:gd name="T54" fmla="*/ 310 w 424"/>
                    <a:gd name="T55" fmla="*/ 62 h 128"/>
                    <a:gd name="T56" fmla="*/ 312 w 424"/>
                    <a:gd name="T57" fmla="*/ 40 h 128"/>
                    <a:gd name="T58" fmla="*/ 310 w 424"/>
                    <a:gd name="T59" fmla="*/ 28 h 128"/>
                    <a:gd name="T60" fmla="*/ 296 w 424"/>
                    <a:gd name="T61" fmla="*/ 0 h 128"/>
                    <a:gd name="T62" fmla="*/ 310 w 424"/>
                    <a:gd name="T63" fmla="*/ 14 h 128"/>
                    <a:gd name="T64" fmla="*/ 328 w 424"/>
                    <a:gd name="T65" fmla="*/ 40 h 128"/>
                    <a:gd name="T66" fmla="*/ 338 w 424"/>
                    <a:gd name="T67" fmla="*/ 62 h 128"/>
                    <a:gd name="T68" fmla="*/ 344 w 424"/>
                    <a:gd name="T69" fmla="*/ 72 h 128"/>
                    <a:gd name="T70" fmla="*/ 378 w 424"/>
                    <a:gd name="T71" fmla="*/ 86 h 128"/>
                    <a:gd name="T72" fmla="*/ 392 w 424"/>
                    <a:gd name="T73" fmla="*/ 96 h 128"/>
                    <a:gd name="T74" fmla="*/ 424 w 424"/>
                    <a:gd name="T75" fmla="*/ 128 h 128"/>
                    <a:gd name="T76" fmla="*/ 412 w 424"/>
                    <a:gd name="T77" fmla="*/ 122 h 128"/>
                    <a:gd name="T78" fmla="*/ 362 w 424"/>
                    <a:gd name="T79" fmla="*/ 106 h 128"/>
                    <a:gd name="T80" fmla="*/ 318 w 424"/>
                    <a:gd name="T81" fmla="*/ 98 h 128"/>
                    <a:gd name="T82" fmla="*/ 296 w 424"/>
                    <a:gd name="T83" fmla="*/ 96 h 128"/>
                    <a:gd name="T84" fmla="*/ 264 w 424"/>
                    <a:gd name="T85" fmla="*/ 100 h 128"/>
                    <a:gd name="T86" fmla="*/ 250 w 424"/>
                    <a:gd name="T87" fmla="*/ 112 h 128"/>
                    <a:gd name="T88" fmla="*/ 238 w 424"/>
                    <a:gd name="T89" fmla="*/ 122 h 128"/>
                    <a:gd name="T90" fmla="*/ 216 w 424"/>
                    <a:gd name="T91" fmla="*/ 128 h 128"/>
                    <a:gd name="T92" fmla="*/ 202 w 424"/>
                    <a:gd name="T93" fmla="*/ 126 h 128"/>
                    <a:gd name="T94" fmla="*/ 180 w 424"/>
                    <a:gd name="T95" fmla="*/ 118 h 128"/>
                    <a:gd name="T96" fmla="*/ 162 w 424"/>
                    <a:gd name="T97" fmla="*/ 100 h 128"/>
                    <a:gd name="T98" fmla="*/ 152 w 424"/>
                    <a:gd name="T99" fmla="*/ 96 h 128"/>
                    <a:gd name="T100" fmla="*/ 96 w 424"/>
                    <a:gd name="T101" fmla="*/ 96 h 128"/>
                    <a:gd name="T102" fmla="*/ 70 w 424"/>
                    <a:gd name="T103" fmla="*/ 100 h 128"/>
                    <a:gd name="T104" fmla="*/ 0 w 424"/>
                    <a:gd name="T105" fmla="*/ 128 h 1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424" h="128">
                      <a:moveTo>
                        <a:pt x="0" y="128"/>
                      </a:moveTo>
                      <a:lnTo>
                        <a:pt x="0" y="128"/>
                      </a:lnTo>
                      <a:lnTo>
                        <a:pt x="14" y="116"/>
                      </a:lnTo>
                      <a:lnTo>
                        <a:pt x="26" y="106"/>
                      </a:lnTo>
                      <a:lnTo>
                        <a:pt x="40" y="96"/>
                      </a:lnTo>
                      <a:lnTo>
                        <a:pt x="40" y="96"/>
                      </a:lnTo>
                      <a:lnTo>
                        <a:pt x="64" y="80"/>
                      </a:lnTo>
                      <a:lnTo>
                        <a:pt x="64" y="80"/>
                      </a:lnTo>
                      <a:lnTo>
                        <a:pt x="72" y="62"/>
                      </a:lnTo>
                      <a:lnTo>
                        <a:pt x="88" y="32"/>
                      </a:lnTo>
                      <a:lnTo>
                        <a:pt x="88" y="32"/>
                      </a:lnTo>
                      <a:lnTo>
                        <a:pt x="96" y="22"/>
                      </a:lnTo>
                      <a:lnTo>
                        <a:pt x="108" y="14"/>
                      </a:lnTo>
                      <a:lnTo>
                        <a:pt x="120" y="8"/>
                      </a:lnTo>
                      <a:lnTo>
                        <a:pt x="120" y="8"/>
                      </a:lnTo>
                      <a:lnTo>
                        <a:pt x="112" y="28"/>
                      </a:lnTo>
                      <a:lnTo>
                        <a:pt x="108" y="44"/>
                      </a:lnTo>
                      <a:lnTo>
                        <a:pt x="104" y="56"/>
                      </a:lnTo>
                      <a:lnTo>
                        <a:pt x="104" y="56"/>
                      </a:lnTo>
                      <a:lnTo>
                        <a:pt x="104" y="60"/>
                      </a:lnTo>
                      <a:lnTo>
                        <a:pt x="108" y="64"/>
                      </a:lnTo>
                      <a:lnTo>
                        <a:pt x="116" y="70"/>
                      </a:lnTo>
                      <a:lnTo>
                        <a:pt x="128" y="72"/>
                      </a:lnTo>
                      <a:lnTo>
                        <a:pt x="136" y="72"/>
                      </a:lnTo>
                      <a:lnTo>
                        <a:pt x="136" y="72"/>
                      </a:lnTo>
                      <a:lnTo>
                        <a:pt x="142" y="68"/>
                      </a:lnTo>
                      <a:lnTo>
                        <a:pt x="148" y="64"/>
                      </a:lnTo>
                      <a:lnTo>
                        <a:pt x="152" y="56"/>
                      </a:lnTo>
                      <a:lnTo>
                        <a:pt x="152" y="56"/>
                      </a:lnTo>
                      <a:lnTo>
                        <a:pt x="154" y="62"/>
                      </a:lnTo>
                      <a:lnTo>
                        <a:pt x="156" y="68"/>
                      </a:lnTo>
                      <a:lnTo>
                        <a:pt x="162" y="76"/>
                      </a:lnTo>
                      <a:lnTo>
                        <a:pt x="168" y="84"/>
                      </a:lnTo>
                      <a:lnTo>
                        <a:pt x="178" y="90"/>
                      </a:lnTo>
                      <a:lnTo>
                        <a:pt x="192" y="94"/>
                      </a:lnTo>
                      <a:lnTo>
                        <a:pt x="208" y="96"/>
                      </a:lnTo>
                      <a:lnTo>
                        <a:pt x="208" y="96"/>
                      </a:lnTo>
                      <a:lnTo>
                        <a:pt x="224" y="94"/>
                      </a:lnTo>
                      <a:lnTo>
                        <a:pt x="238" y="90"/>
                      </a:lnTo>
                      <a:lnTo>
                        <a:pt x="248" y="84"/>
                      </a:lnTo>
                      <a:lnTo>
                        <a:pt x="254" y="76"/>
                      </a:lnTo>
                      <a:lnTo>
                        <a:pt x="260" y="68"/>
                      </a:lnTo>
                      <a:lnTo>
                        <a:pt x="262" y="62"/>
                      </a:lnTo>
                      <a:lnTo>
                        <a:pt x="264" y="56"/>
                      </a:lnTo>
                      <a:lnTo>
                        <a:pt x="264" y="56"/>
                      </a:lnTo>
                      <a:lnTo>
                        <a:pt x="264" y="58"/>
                      </a:lnTo>
                      <a:lnTo>
                        <a:pt x="266" y="64"/>
                      </a:lnTo>
                      <a:lnTo>
                        <a:pt x="268" y="66"/>
                      </a:lnTo>
                      <a:lnTo>
                        <a:pt x="274" y="70"/>
                      </a:lnTo>
                      <a:lnTo>
                        <a:pt x="280" y="72"/>
                      </a:lnTo>
                      <a:lnTo>
                        <a:pt x="288" y="72"/>
                      </a:lnTo>
                      <a:lnTo>
                        <a:pt x="288" y="72"/>
                      </a:lnTo>
                      <a:lnTo>
                        <a:pt x="296" y="72"/>
                      </a:lnTo>
                      <a:lnTo>
                        <a:pt x="302" y="68"/>
                      </a:lnTo>
                      <a:lnTo>
                        <a:pt x="308" y="66"/>
                      </a:lnTo>
                      <a:lnTo>
                        <a:pt x="310" y="62"/>
                      </a:lnTo>
                      <a:lnTo>
                        <a:pt x="312" y="50"/>
                      </a:lnTo>
                      <a:lnTo>
                        <a:pt x="312" y="40"/>
                      </a:lnTo>
                      <a:lnTo>
                        <a:pt x="312" y="40"/>
                      </a:lnTo>
                      <a:lnTo>
                        <a:pt x="310" y="28"/>
                      </a:lnTo>
                      <a:lnTo>
                        <a:pt x="304" y="14"/>
                      </a:lnTo>
                      <a:lnTo>
                        <a:pt x="296" y="0"/>
                      </a:lnTo>
                      <a:lnTo>
                        <a:pt x="296" y="0"/>
                      </a:lnTo>
                      <a:lnTo>
                        <a:pt x="310" y="14"/>
                      </a:lnTo>
                      <a:lnTo>
                        <a:pt x="320" y="26"/>
                      </a:lnTo>
                      <a:lnTo>
                        <a:pt x="328" y="40"/>
                      </a:lnTo>
                      <a:lnTo>
                        <a:pt x="328" y="40"/>
                      </a:lnTo>
                      <a:lnTo>
                        <a:pt x="338" y="62"/>
                      </a:lnTo>
                      <a:lnTo>
                        <a:pt x="344" y="72"/>
                      </a:lnTo>
                      <a:lnTo>
                        <a:pt x="344" y="72"/>
                      </a:lnTo>
                      <a:lnTo>
                        <a:pt x="362" y="78"/>
                      </a:lnTo>
                      <a:lnTo>
                        <a:pt x="378" y="86"/>
                      </a:lnTo>
                      <a:lnTo>
                        <a:pt x="392" y="96"/>
                      </a:lnTo>
                      <a:lnTo>
                        <a:pt x="392" y="96"/>
                      </a:lnTo>
                      <a:lnTo>
                        <a:pt x="414" y="118"/>
                      </a:lnTo>
                      <a:lnTo>
                        <a:pt x="424" y="128"/>
                      </a:lnTo>
                      <a:lnTo>
                        <a:pt x="424" y="128"/>
                      </a:lnTo>
                      <a:lnTo>
                        <a:pt x="412" y="122"/>
                      </a:lnTo>
                      <a:lnTo>
                        <a:pt x="382" y="112"/>
                      </a:lnTo>
                      <a:lnTo>
                        <a:pt x="362" y="106"/>
                      </a:lnTo>
                      <a:lnTo>
                        <a:pt x="342" y="100"/>
                      </a:lnTo>
                      <a:lnTo>
                        <a:pt x="318" y="98"/>
                      </a:lnTo>
                      <a:lnTo>
                        <a:pt x="296" y="96"/>
                      </a:lnTo>
                      <a:lnTo>
                        <a:pt x="296" y="96"/>
                      </a:lnTo>
                      <a:lnTo>
                        <a:pt x="278" y="98"/>
                      </a:lnTo>
                      <a:lnTo>
                        <a:pt x="264" y="100"/>
                      </a:lnTo>
                      <a:lnTo>
                        <a:pt x="256" y="106"/>
                      </a:lnTo>
                      <a:lnTo>
                        <a:pt x="250" y="112"/>
                      </a:lnTo>
                      <a:lnTo>
                        <a:pt x="244" y="118"/>
                      </a:lnTo>
                      <a:lnTo>
                        <a:pt x="238" y="122"/>
                      </a:lnTo>
                      <a:lnTo>
                        <a:pt x="230" y="126"/>
                      </a:lnTo>
                      <a:lnTo>
                        <a:pt x="216" y="128"/>
                      </a:lnTo>
                      <a:lnTo>
                        <a:pt x="216" y="128"/>
                      </a:lnTo>
                      <a:lnTo>
                        <a:pt x="202" y="126"/>
                      </a:lnTo>
                      <a:lnTo>
                        <a:pt x="190" y="122"/>
                      </a:lnTo>
                      <a:lnTo>
                        <a:pt x="180" y="118"/>
                      </a:lnTo>
                      <a:lnTo>
                        <a:pt x="172" y="112"/>
                      </a:lnTo>
                      <a:lnTo>
                        <a:pt x="162" y="100"/>
                      </a:lnTo>
                      <a:lnTo>
                        <a:pt x="156" y="98"/>
                      </a:lnTo>
                      <a:lnTo>
                        <a:pt x="152" y="96"/>
                      </a:lnTo>
                      <a:lnTo>
                        <a:pt x="96" y="96"/>
                      </a:lnTo>
                      <a:lnTo>
                        <a:pt x="96" y="96"/>
                      </a:lnTo>
                      <a:lnTo>
                        <a:pt x="84" y="98"/>
                      </a:lnTo>
                      <a:lnTo>
                        <a:pt x="70" y="100"/>
                      </a:lnTo>
                      <a:lnTo>
                        <a:pt x="40" y="112"/>
                      </a:lnTo>
                      <a:lnTo>
                        <a:pt x="0" y="128"/>
                      </a:lnTo>
                      <a:lnTo>
                        <a:pt x="0" y="128"/>
                      </a:lnTo>
                      <a:close/>
                    </a:path>
                  </a:pathLst>
                </a:custGeom>
                <a:solidFill>
                  <a:srgbClr val="7B3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9" name="Freeform 21">
                  <a:extLst>
                    <a:ext uri="{FF2B5EF4-FFF2-40B4-BE49-F238E27FC236}">
                      <a16:creationId xmlns:a16="http://schemas.microsoft.com/office/drawing/2014/main" id="{4A9CB859-75C1-41DE-8083-FE8F840D578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38900" y="3784600"/>
                  <a:ext cx="762000" cy="88900"/>
                </a:xfrm>
                <a:custGeom>
                  <a:avLst/>
                  <a:gdLst>
                    <a:gd name="T0" fmla="*/ 0 w 480"/>
                    <a:gd name="T1" fmla="*/ 40 h 56"/>
                    <a:gd name="T2" fmla="*/ 0 w 480"/>
                    <a:gd name="T3" fmla="*/ 40 h 56"/>
                    <a:gd name="T4" fmla="*/ 78 w 480"/>
                    <a:gd name="T5" fmla="*/ 48 h 56"/>
                    <a:gd name="T6" fmla="*/ 154 w 480"/>
                    <a:gd name="T7" fmla="*/ 54 h 56"/>
                    <a:gd name="T8" fmla="*/ 198 w 480"/>
                    <a:gd name="T9" fmla="*/ 56 h 56"/>
                    <a:gd name="T10" fmla="*/ 240 w 480"/>
                    <a:gd name="T11" fmla="*/ 56 h 56"/>
                    <a:gd name="T12" fmla="*/ 240 w 480"/>
                    <a:gd name="T13" fmla="*/ 56 h 56"/>
                    <a:gd name="T14" fmla="*/ 326 w 480"/>
                    <a:gd name="T15" fmla="*/ 54 h 56"/>
                    <a:gd name="T16" fmla="*/ 402 w 480"/>
                    <a:gd name="T17" fmla="*/ 52 h 56"/>
                    <a:gd name="T18" fmla="*/ 480 w 480"/>
                    <a:gd name="T19" fmla="*/ 48 h 56"/>
                    <a:gd name="T20" fmla="*/ 480 w 480"/>
                    <a:gd name="T21" fmla="*/ 48 h 56"/>
                    <a:gd name="T22" fmla="*/ 406 w 480"/>
                    <a:gd name="T23" fmla="*/ 24 h 56"/>
                    <a:gd name="T24" fmla="*/ 352 w 480"/>
                    <a:gd name="T25" fmla="*/ 8 h 56"/>
                    <a:gd name="T26" fmla="*/ 332 w 480"/>
                    <a:gd name="T27" fmla="*/ 2 h 56"/>
                    <a:gd name="T28" fmla="*/ 320 w 480"/>
                    <a:gd name="T29" fmla="*/ 0 h 56"/>
                    <a:gd name="T30" fmla="*/ 320 w 480"/>
                    <a:gd name="T31" fmla="*/ 0 h 56"/>
                    <a:gd name="T32" fmla="*/ 304 w 480"/>
                    <a:gd name="T33" fmla="*/ 2 h 56"/>
                    <a:gd name="T34" fmla="*/ 286 w 480"/>
                    <a:gd name="T35" fmla="*/ 8 h 56"/>
                    <a:gd name="T36" fmla="*/ 264 w 480"/>
                    <a:gd name="T37" fmla="*/ 14 h 56"/>
                    <a:gd name="T38" fmla="*/ 252 w 480"/>
                    <a:gd name="T39" fmla="*/ 16 h 56"/>
                    <a:gd name="T40" fmla="*/ 240 w 480"/>
                    <a:gd name="T41" fmla="*/ 16 h 56"/>
                    <a:gd name="T42" fmla="*/ 240 w 480"/>
                    <a:gd name="T43" fmla="*/ 16 h 56"/>
                    <a:gd name="T44" fmla="*/ 228 w 480"/>
                    <a:gd name="T45" fmla="*/ 16 h 56"/>
                    <a:gd name="T46" fmla="*/ 218 w 480"/>
                    <a:gd name="T47" fmla="*/ 14 h 56"/>
                    <a:gd name="T48" fmla="*/ 200 w 480"/>
                    <a:gd name="T49" fmla="*/ 8 h 56"/>
                    <a:gd name="T50" fmla="*/ 178 w 480"/>
                    <a:gd name="T51" fmla="*/ 2 h 56"/>
                    <a:gd name="T52" fmla="*/ 166 w 480"/>
                    <a:gd name="T53" fmla="*/ 0 h 56"/>
                    <a:gd name="T54" fmla="*/ 152 w 480"/>
                    <a:gd name="T55" fmla="*/ 0 h 56"/>
                    <a:gd name="T56" fmla="*/ 152 w 480"/>
                    <a:gd name="T57" fmla="*/ 0 h 56"/>
                    <a:gd name="T58" fmla="*/ 138 w 480"/>
                    <a:gd name="T59" fmla="*/ 0 h 56"/>
                    <a:gd name="T60" fmla="*/ 124 w 480"/>
                    <a:gd name="T61" fmla="*/ 4 h 56"/>
                    <a:gd name="T62" fmla="*/ 102 w 480"/>
                    <a:gd name="T63" fmla="*/ 10 h 56"/>
                    <a:gd name="T64" fmla="*/ 82 w 480"/>
                    <a:gd name="T65" fmla="*/ 18 h 56"/>
                    <a:gd name="T66" fmla="*/ 64 w 480"/>
                    <a:gd name="T67" fmla="*/ 24 h 56"/>
                    <a:gd name="T68" fmla="*/ 64 w 480"/>
                    <a:gd name="T69" fmla="*/ 24 h 56"/>
                    <a:gd name="T70" fmla="*/ 24 w 480"/>
                    <a:gd name="T71" fmla="*/ 34 h 56"/>
                    <a:gd name="T72" fmla="*/ 0 w 480"/>
                    <a:gd name="T73" fmla="*/ 40 h 56"/>
                    <a:gd name="T74" fmla="*/ 0 w 480"/>
                    <a:gd name="T75" fmla="*/ 40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480" h="56">
                      <a:moveTo>
                        <a:pt x="0" y="40"/>
                      </a:moveTo>
                      <a:lnTo>
                        <a:pt x="0" y="40"/>
                      </a:lnTo>
                      <a:lnTo>
                        <a:pt x="78" y="48"/>
                      </a:lnTo>
                      <a:lnTo>
                        <a:pt x="154" y="54"/>
                      </a:lnTo>
                      <a:lnTo>
                        <a:pt x="198" y="56"/>
                      </a:lnTo>
                      <a:lnTo>
                        <a:pt x="240" y="56"/>
                      </a:lnTo>
                      <a:lnTo>
                        <a:pt x="240" y="56"/>
                      </a:lnTo>
                      <a:lnTo>
                        <a:pt x="326" y="54"/>
                      </a:lnTo>
                      <a:lnTo>
                        <a:pt x="402" y="52"/>
                      </a:lnTo>
                      <a:lnTo>
                        <a:pt x="480" y="48"/>
                      </a:lnTo>
                      <a:lnTo>
                        <a:pt x="480" y="48"/>
                      </a:lnTo>
                      <a:lnTo>
                        <a:pt x="406" y="24"/>
                      </a:lnTo>
                      <a:lnTo>
                        <a:pt x="352" y="8"/>
                      </a:lnTo>
                      <a:lnTo>
                        <a:pt x="332" y="2"/>
                      </a:lnTo>
                      <a:lnTo>
                        <a:pt x="320" y="0"/>
                      </a:lnTo>
                      <a:lnTo>
                        <a:pt x="320" y="0"/>
                      </a:lnTo>
                      <a:lnTo>
                        <a:pt x="304" y="2"/>
                      </a:lnTo>
                      <a:lnTo>
                        <a:pt x="286" y="8"/>
                      </a:lnTo>
                      <a:lnTo>
                        <a:pt x="264" y="14"/>
                      </a:lnTo>
                      <a:lnTo>
                        <a:pt x="252" y="16"/>
                      </a:lnTo>
                      <a:lnTo>
                        <a:pt x="240" y="16"/>
                      </a:lnTo>
                      <a:lnTo>
                        <a:pt x="240" y="16"/>
                      </a:lnTo>
                      <a:lnTo>
                        <a:pt x="228" y="16"/>
                      </a:lnTo>
                      <a:lnTo>
                        <a:pt x="218" y="14"/>
                      </a:lnTo>
                      <a:lnTo>
                        <a:pt x="200" y="8"/>
                      </a:lnTo>
                      <a:lnTo>
                        <a:pt x="178" y="2"/>
                      </a:lnTo>
                      <a:lnTo>
                        <a:pt x="166" y="0"/>
                      </a:lnTo>
                      <a:lnTo>
                        <a:pt x="152" y="0"/>
                      </a:lnTo>
                      <a:lnTo>
                        <a:pt x="152" y="0"/>
                      </a:lnTo>
                      <a:lnTo>
                        <a:pt x="138" y="0"/>
                      </a:lnTo>
                      <a:lnTo>
                        <a:pt x="124" y="4"/>
                      </a:lnTo>
                      <a:lnTo>
                        <a:pt x="102" y="10"/>
                      </a:lnTo>
                      <a:lnTo>
                        <a:pt x="82" y="18"/>
                      </a:lnTo>
                      <a:lnTo>
                        <a:pt x="64" y="24"/>
                      </a:lnTo>
                      <a:lnTo>
                        <a:pt x="64" y="24"/>
                      </a:lnTo>
                      <a:lnTo>
                        <a:pt x="24" y="3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rgbClr val="7B3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0" name="Freeform 22">
                  <a:extLst>
                    <a:ext uri="{FF2B5EF4-FFF2-40B4-BE49-F238E27FC236}">
                      <a16:creationId xmlns:a16="http://schemas.microsoft.com/office/drawing/2014/main" id="{66FA3C7E-5C0C-4198-BDC2-DFD14352AA2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51600" y="3886200"/>
                  <a:ext cx="736600" cy="114300"/>
                </a:xfrm>
                <a:custGeom>
                  <a:avLst/>
                  <a:gdLst>
                    <a:gd name="T0" fmla="*/ 0 w 464"/>
                    <a:gd name="T1" fmla="*/ 0 h 72"/>
                    <a:gd name="T2" fmla="*/ 0 w 464"/>
                    <a:gd name="T3" fmla="*/ 0 h 72"/>
                    <a:gd name="T4" fmla="*/ 18 w 464"/>
                    <a:gd name="T5" fmla="*/ 12 h 72"/>
                    <a:gd name="T6" fmla="*/ 40 w 464"/>
                    <a:gd name="T7" fmla="*/ 22 h 72"/>
                    <a:gd name="T8" fmla="*/ 68 w 464"/>
                    <a:gd name="T9" fmla="*/ 36 h 72"/>
                    <a:gd name="T10" fmla="*/ 104 w 464"/>
                    <a:gd name="T11" fmla="*/ 50 h 72"/>
                    <a:gd name="T12" fmla="*/ 142 w 464"/>
                    <a:gd name="T13" fmla="*/ 60 h 72"/>
                    <a:gd name="T14" fmla="*/ 164 w 464"/>
                    <a:gd name="T15" fmla="*/ 66 h 72"/>
                    <a:gd name="T16" fmla="*/ 186 w 464"/>
                    <a:gd name="T17" fmla="*/ 68 h 72"/>
                    <a:gd name="T18" fmla="*/ 208 w 464"/>
                    <a:gd name="T19" fmla="*/ 72 h 72"/>
                    <a:gd name="T20" fmla="*/ 232 w 464"/>
                    <a:gd name="T21" fmla="*/ 72 h 72"/>
                    <a:gd name="T22" fmla="*/ 232 w 464"/>
                    <a:gd name="T23" fmla="*/ 72 h 72"/>
                    <a:gd name="T24" fmla="*/ 256 w 464"/>
                    <a:gd name="T25" fmla="*/ 72 h 72"/>
                    <a:gd name="T26" fmla="*/ 278 w 464"/>
                    <a:gd name="T27" fmla="*/ 68 h 72"/>
                    <a:gd name="T28" fmla="*/ 300 w 464"/>
                    <a:gd name="T29" fmla="*/ 66 h 72"/>
                    <a:gd name="T30" fmla="*/ 322 w 464"/>
                    <a:gd name="T31" fmla="*/ 60 h 72"/>
                    <a:gd name="T32" fmla="*/ 360 w 464"/>
                    <a:gd name="T33" fmla="*/ 50 h 72"/>
                    <a:gd name="T34" fmla="*/ 396 w 464"/>
                    <a:gd name="T35" fmla="*/ 36 h 72"/>
                    <a:gd name="T36" fmla="*/ 424 w 464"/>
                    <a:gd name="T37" fmla="*/ 22 h 72"/>
                    <a:gd name="T38" fmla="*/ 446 w 464"/>
                    <a:gd name="T39" fmla="*/ 12 h 72"/>
                    <a:gd name="T40" fmla="*/ 464 w 464"/>
                    <a:gd name="T41" fmla="*/ 0 h 72"/>
                    <a:gd name="T42" fmla="*/ 464 w 464"/>
                    <a:gd name="T43" fmla="*/ 0 h 72"/>
                    <a:gd name="T44" fmla="*/ 442 w 464"/>
                    <a:gd name="T45" fmla="*/ 4 h 72"/>
                    <a:gd name="T46" fmla="*/ 388 w 464"/>
                    <a:gd name="T47" fmla="*/ 16 h 72"/>
                    <a:gd name="T48" fmla="*/ 352 w 464"/>
                    <a:gd name="T49" fmla="*/ 22 h 72"/>
                    <a:gd name="T50" fmla="*/ 314 w 464"/>
                    <a:gd name="T51" fmla="*/ 26 h 72"/>
                    <a:gd name="T52" fmla="*/ 276 w 464"/>
                    <a:gd name="T53" fmla="*/ 30 h 72"/>
                    <a:gd name="T54" fmla="*/ 240 w 464"/>
                    <a:gd name="T55" fmla="*/ 32 h 72"/>
                    <a:gd name="T56" fmla="*/ 240 w 464"/>
                    <a:gd name="T57" fmla="*/ 32 h 72"/>
                    <a:gd name="T58" fmla="*/ 202 w 464"/>
                    <a:gd name="T59" fmla="*/ 30 h 72"/>
                    <a:gd name="T60" fmla="*/ 164 w 464"/>
                    <a:gd name="T61" fmla="*/ 26 h 72"/>
                    <a:gd name="T62" fmla="*/ 84 w 464"/>
                    <a:gd name="T63" fmla="*/ 16 h 72"/>
                    <a:gd name="T64" fmla="*/ 24 w 464"/>
                    <a:gd name="T65" fmla="*/ 4 h 72"/>
                    <a:gd name="T66" fmla="*/ 0 w 464"/>
                    <a:gd name="T67" fmla="*/ 0 h 72"/>
                    <a:gd name="T68" fmla="*/ 0 w 464"/>
                    <a:gd name="T69" fmla="*/ 0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464" h="7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8" y="12"/>
                      </a:lnTo>
                      <a:lnTo>
                        <a:pt x="40" y="22"/>
                      </a:lnTo>
                      <a:lnTo>
                        <a:pt x="68" y="36"/>
                      </a:lnTo>
                      <a:lnTo>
                        <a:pt x="104" y="50"/>
                      </a:lnTo>
                      <a:lnTo>
                        <a:pt x="142" y="60"/>
                      </a:lnTo>
                      <a:lnTo>
                        <a:pt x="164" y="66"/>
                      </a:lnTo>
                      <a:lnTo>
                        <a:pt x="186" y="68"/>
                      </a:lnTo>
                      <a:lnTo>
                        <a:pt x="208" y="72"/>
                      </a:lnTo>
                      <a:lnTo>
                        <a:pt x="232" y="72"/>
                      </a:lnTo>
                      <a:lnTo>
                        <a:pt x="232" y="72"/>
                      </a:lnTo>
                      <a:lnTo>
                        <a:pt x="256" y="72"/>
                      </a:lnTo>
                      <a:lnTo>
                        <a:pt x="278" y="68"/>
                      </a:lnTo>
                      <a:lnTo>
                        <a:pt x="300" y="66"/>
                      </a:lnTo>
                      <a:lnTo>
                        <a:pt x="322" y="60"/>
                      </a:lnTo>
                      <a:lnTo>
                        <a:pt x="360" y="50"/>
                      </a:lnTo>
                      <a:lnTo>
                        <a:pt x="396" y="36"/>
                      </a:lnTo>
                      <a:lnTo>
                        <a:pt x="424" y="22"/>
                      </a:lnTo>
                      <a:lnTo>
                        <a:pt x="446" y="12"/>
                      </a:lnTo>
                      <a:lnTo>
                        <a:pt x="464" y="0"/>
                      </a:lnTo>
                      <a:lnTo>
                        <a:pt x="464" y="0"/>
                      </a:lnTo>
                      <a:lnTo>
                        <a:pt x="442" y="4"/>
                      </a:lnTo>
                      <a:lnTo>
                        <a:pt x="388" y="16"/>
                      </a:lnTo>
                      <a:lnTo>
                        <a:pt x="352" y="22"/>
                      </a:lnTo>
                      <a:lnTo>
                        <a:pt x="314" y="26"/>
                      </a:lnTo>
                      <a:lnTo>
                        <a:pt x="276" y="30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02" y="30"/>
                      </a:lnTo>
                      <a:lnTo>
                        <a:pt x="164" y="26"/>
                      </a:lnTo>
                      <a:lnTo>
                        <a:pt x="84" y="16"/>
                      </a:lnTo>
                      <a:lnTo>
                        <a:pt x="24" y="4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7B3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1" name="Freeform 23">
                  <a:extLst>
                    <a:ext uri="{FF2B5EF4-FFF2-40B4-BE49-F238E27FC236}">
                      <a16:creationId xmlns:a16="http://schemas.microsoft.com/office/drawing/2014/main" id="{C9D8A0D2-E26E-4C93-8679-C9D633D0AA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743700" y="4076700"/>
                  <a:ext cx="165100" cy="25400"/>
                </a:xfrm>
                <a:custGeom>
                  <a:avLst/>
                  <a:gdLst>
                    <a:gd name="T0" fmla="*/ 0 w 104"/>
                    <a:gd name="T1" fmla="*/ 8 h 16"/>
                    <a:gd name="T2" fmla="*/ 0 w 104"/>
                    <a:gd name="T3" fmla="*/ 8 h 16"/>
                    <a:gd name="T4" fmla="*/ 0 w 104"/>
                    <a:gd name="T5" fmla="*/ 10 h 16"/>
                    <a:gd name="T6" fmla="*/ 4 w 104"/>
                    <a:gd name="T7" fmla="*/ 12 h 16"/>
                    <a:gd name="T8" fmla="*/ 16 w 104"/>
                    <a:gd name="T9" fmla="*/ 14 h 16"/>
                    <a:gd name="T10" fmla="*/ 40 w 104"/>
                    <a:gd name="T11" fmla="*/ 16 h 16"/>
                    <a:gd name="T12" fmla="*/ 40 w 104"/>
                    <a:gd name="T13" fmla="*/ 16 h 16"/>
                    <a:gd name="T14" fmla="*/ 68 w 104"/>
                    <a:gd name="T15" fmla="*/ 16 h 16"/>
                    <a:gd name="T16" fmla="*/ 90 w 104"/>
                    <a:gd name="T17" fmla="*/ 14 h 16"/>
                    <a:gd name="T18" fmla="*/ 102 w 104"/>
                    <a:gd name="T19" fmla="*/ 10 h 16"/>
                    <a:gd name="T20" fmla="*/ 104 w 104"/>
                    <a:gd name="T21" fmla="*/ 10 h 16"/>
                    <a:gd name="T22" fmla="*/ 104 w 104"/>
                    <a:gd name="T23" fmla="*/ 8 h 16"/>
                    <a:gd name="T24" fmla="*/ 104 w 104"/>
                    <a:gd name="T25" fmla="*/ 8 h 16"/>
                    <a:gd name="T26" fmla="*/ 96 w 104"/>
                    <a:gd name="T27" fmla="*/ 6 h 16"/>
                    <a:gd name="T28" fmla="*/ 84 w 104"/>
                    <a:gd name="T29" fmla="*/ 2 h 16"/>
                    <a:gd name="T30" fmla="*/ 68 w 104"/>
                    <a:gd name="T31" fmla="*/ 0 h 16"/>
                    <a:gd name="T32" fmla="*/ 48 w 104"/>
                    <a:gd name="T33" fmla="*/ 0 h 16"/>
                    <a:gd name="T34" fmla="*/ 48 w 104"/>
                    <a:gd name="T35" fmla="*/ 0 h 16"/>
                    <a:gd name="T36" fmla="*/ 28 w 104"/>
                    <a:gd name="T37" fmla="*/ 2 h 16"/>
                    <a:gd name="T38" fmla="*/ 14 w 104"/>
                    <a:gd name="T39" fmla="*/ 4 h 16"/>
                    <a:gd name="T40" fmla="*/ 0 w 104"/>
                    <a:gd name="T41" fmla="*/ 8 h 16"/>
                    <a:gd name="T42" fmla="*/ 0 w 104"/>
                    <a:gd name="T43" fmla="*/ 8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104" h="16">
                      <a:moveTo>
                        <a:pt x="0" y="8"/>
                      </a:moveTo>
                      <a:lnTo>
                        <a:pt x="0" y="8"/>
                      </a:lnTo>
                      <a:lnTo>
                        <a:pt x="0" y="10"/>
                      </a:lnTo>
                      <a:lnTo>
                        <a:pt x="4" y="12"/>
                      </a:lnTo>
                      <a:lnTo>
                        <a:pt x="16" y="14"/>
                      </a:lnTo>
                      <a:lnTo>
                        <a:pt x="40" y="16"/>
                      </a:lnTo>
                      <a:lnTo>
                        <a:pt x="40" y="16"/>
                      </a:lnTo>
                      <a:lnTo>
                        <a:pt x="68" y="16"/>
                      </a:lnTo>
                      <a:lnTo>
                        <a:pt x="90" y="14"/>
                      </a:lnTo>
                      <a:lnTo>
                        <a:pt x="102" y="10"/>
                      </a:lnTo>
                      <a:lnTo>
                        <a:pt x="104" y="10"/>
                      </a:lnTo>
                      <a:lnTo>
                        <a:pt x="104" y="8"/>
                      </a:lnTo>
                      <a:lnTo>
                        <a:pt x="104" y="8"/>
                      </a:lnTo>
                      <a:lnTo>
                        <a:pt x="96" y="6"/>
                      </a:lnTo>
                      <a:lnTo>
                        <a:pt x="84" y="2"/>
                      </a:lnTo>
                      <a:lnTo>
                        <a:pt x="68" y="0"/>
                      </a:lnTo>
                      <a:lnTo>
                        <a:pt x="48" y="0"/>
                      </a:lnTo>
                      <a:lnTo>
                        <a:pt x="48" y="0"/>
                      </a:lnTo>
                      <a:lnTo>
                        <a:pt x="28" y="2"/>
                      </a:lnTo>
                      <a:lnTo>
                        <a:pt x="14" y="4"/>
                      </a:lnTo>
                      <a:lnTo>
                        <a:pt x="0" y="8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7B3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62" name="Freeform 24">
                  <a:extLst>
                    <a:ext uri="{FF2B5EF4-FFF2-40B4-BE49-F238E27FC236}">
                      <a16:creationId xmlns:a16="http://schemas.microsoft.com/office/drawing/2014/main" id="{0AA7805D-E1D3-45E4-8A24-77BF0549ECF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226300" y="3797300"/>
                  <a:ext cx="76200" cy="107950"/>
                </a:xfrm>
                <a:custGeom>
                  <a:avLst/>
                  <a:gdLst>
                    <a:gd name="T0" fmla="*/ 0 w 48"/>
                    <a:gd name="T1" fmla="*/ 0 h 68"/>
                    <a:gd name="T2" fmla="*/ 0 w 48"/>
                    <a:gd name="T3" fmla="*/ 0 h 68"/>
                    <a:gd name="T4" fmla="*/ 10 w 48"/>
                    <a:gd name="T5" fmla="*/ 10 h 68"/>
                    <a:gd name="T6" fmla="*/ 16 w 48"/>
                    <a:gd name="T7" fmla="*/ 22 h 68"/>
                    <a:gd name="T8" fmla="*/ 24 w 48"/>
                    <a:gd name="T9" fmla="*/ 40 h 68"/>
                    <a:gd name="T10" fmla="*/ 24 w 48"/>
                    <a:gd name="T11" fmla="*/ 40 h 68"/>
                    <a:gd name="T12" fmla="*/ 28 w 48"/>
                    <a:gd name="T13" fmla="*/ 50 h 68"/>
                    <a:gd name="T14" fmla="*/ 32 w 48"/>
                    <a:gd name="T15" fmla="*/ 56 h 68"/>
                    <a:gd name="T16" fmla="*/ 40 w 48"/>
                    <a:gd name="T17" fmla="*/ 66 h 68"/>
                    <a:gd name="T18" fmla="*/ 42 w 48"/>
                    <a:gd name="T19" fmla="*/ 68 h 68"/>
                    <a:gd name="T20" fmla="*/ 46 w 48"/>
                    <a:gd name="T21" fmla="*/ 68 h 68"/>
                    <a:gd name="T22" fmla="*/ 48 w 48"/>
                    <a:gd name="T23" fmla="*/ 68 h 68"/>
                    <a:gd name="T24" fmla="*/ 48 w 48"/>
                    <a:gd name="T25" fmla="*/ 64 h 68"/>
                    <a:gd name="T26" fmla="*/ 48 w 48"/>
                    <a:gd name="T27" fmla="*/ 64 h 68"/>
                    <a:gd name="T28" fmla="*/ 46 w 48"/>
                    <a:gd name="T29" fmla="*/ 54 h 68"/>
                    <a:gd name="T30" fmla="*/ 42 w 48"/>
                    <a:gd name="T31" fmla="*/ 42 h 68"/>
                    <a:gd name="T32" fmla="*/ 38 w 48"/>
                    <a:gd name="T33" fmla="*/ 32 h 68"/>
                    <a:gd name="T34" fmla="*/ 32 w 48"/>
                    <a:gd name="T35" fmla="*/ 24 h 68"/>
                    <a:gd name="T36" fmla="*/ 32 w 48"/>
                    <a:gd name="T37" fmla="*/ 24 h 68"/>
                    <a:gd name="T38" fmla="*/ 14 w 48"/>
                    <a:gd name="T39" fmla="*/ 10 h 68"/>
                    <a:gd name="T40" fmla="*/ 0 w 48"/>
                    <a:gd name="T41" fmla="*/ 0 h 68"/>
                    <a:gd name="T42" fmla="*/ 0 w 48"/>
                    <a:gd name="T43" fmla="*/ 0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48" h="6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0" y="10"/>
                      </a:lnTo>
                      <a:lnTo>
                        <a:pt x="16" y="22"/>
                      </a:lnTo>
                      <a:lnTo>
                        <a:pt x="24" y="40"/>
                      </a:lnTo>
                      <a:lnTo>
                        <a:pt x="24" y="40"/>
                      </a:lnTo>
                      <a:lnTo>
                        <a:pt x="28" y="50"/>
                      </a:lnTo>
                      <a:lnTo>
                        <a:pt x="32" y="56"/>
                      </a:lnTo>
                      <a:lnTo>
                        <a:pt x="40" y="66"/>
                      </a:lnTo>
                      <a:lnTo>
                        <a:pt x="42" y="68"/>
                      </a:lnTo>
                      <a:lnTo>
                        <a:pt x="46" y="68"/>
                      </a:lnTo>
                      <a:lnTo>
                        <a:pt x="48" y="68"/>
                      </a:lnTo>
                      <a:lnTo>
                        <a:pt x="48" y="64"/>
                      </a:lnTo>
                      <a:lnTo>
                        <a:pt x="48" y="64"/>
                      </a:lnTo>
                      <a:lnTo>
                        <a:pt x="46" y="54"/>
                      </a:lnTo>
                      <a:lnTo>
                        <a:pt x="42" y="42"/>
                      </a:lnTo>
                      <a:lnTo>
                        <a:pt x="38" y="32"/>
                      </a:lnTo>
                      <a:lnTo>
                        <a:pt x="32" y="24"/>
                      </a:lnTo>
                      <a:lnTo>
                        <a:pt x="32" y="24"/>
                      </a:lnTo>
                      <a:lnTo>
                        <a:pt x="14" y="1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7B3F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44" name="Rectangle 76">
              <a:extLst>
                <a:ext uri="{FF2B5EF4-FFF2-40B4-BE49-F238E27FC236}">
                  <a16:creationId xmlns:a16="http://schemas.microsoft.com/office/drawing/2014/main" id="{F7CA1734-FB82-4844-90AB-55B05FCD76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1013" y="836613"/>
              <a:ext cx="1980434" cy="1319627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58041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5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000"/>
                            </p:stCondLst>
                            <p:childTnLst>
                              <p:par>
                                <p:cTn id="8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8000"/>
                            </p:stCondLst>
                            <p:childTnLst>
                              <p:par>
                                <p:cTn id="10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8500"/>
                            </p:stCondLst>
                            <p:childTnLst>
                              <p:par>
                                <p:cTn id="107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9000"/>
                            </p:stCondLst>
                            <p:childTnLst>
                              <p:par>
                                <p:cTn id="11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9500"/>
                            </p:stCondLst>
                            <p:childTnLst>
                              <p:par>
                                <p:cTn id="119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31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0" name="グループ化 389">
            <a:extLst>
              <a:ext uri="{FF2B5EF4-FFF2-40B4-BE49-F238E27FC236}">
                <a16:creationId xmlns:a16="http://schemas.microsoft.com/office/drawing/2014/main" id="{A671BAA6-CA66-4900-9CC0-25F139D48DEA}"/>
              </a:ext>
            </a:extLst>
          </p:cNvPr>
          <p:cNvGrpSpPr/>
          <p:nvPr/>
        </p:nvGrpSpPr>
        <p:grpSpPr>
          <a:xfrm>
            <a:off x="495298" y="162808"/>
            <a:ext cx="11201402" cy="5760076"/>
            <a:chOff x="1549401" y="1326183"/>
            <a:chExt cx="8504363" cy="5209912"/>
          </a:xfrm>
        </p:grpSpPr>
        <p:sp>
          <p:nvSpPr>
            <p:cNvPr id="196" name="フリーフォーム 4">
              <a:extLst>
                <a:ext uri="{FF2B5EF4-FFF2-40B4-BE49-F238E27FC236}">
                  <a16:creationId xmlns:a16="http://schemas.microsoft.com/office/drawing/2014/main" id="{B7F7FBA4-17A5-4756-859B-4D4D889378B7}"/>
                </a:ext>
              </a:extLst>
            </p:cNvPr>
            <p:cNvSpPr/>
            <p:nvPr/>
          </p:nvSpPr>
          <p:spPr bwMode="auto">
            <a:xfrm>
              <a:off x="4785667" y="5029095"/>
              <a:ext cx="998460" cy="848342"/>
            </a:xfrm>
            <a:custGeom>
              <a:avLst/>
              <a:gdLst>
                <a:gd name="connsiteX0" fmla="*/ 483394 w 1362075"/>
                <a:gd name="connsiteY0" fmla="*/ 116681 h 1157287"/>
                <a:gd name="connsiteX1" fmla="*/ 292894 w 1362075"/>
                <a:gd name="connsiteY1" fmla="*/ 247650 h 1157287"/>
                <a:gd name="connsiteX2" fmla="*/ 269081 w 1362075"/>
                <a:gd name="connsiteY2" fmla="*/ 340519 h 1157287"/>
                <a:gd name="connsiteX3" fmla="*/ 57150 w 1362075"/>
                <a:gd name="connsiteY3" fmla="*/ 400050 h 1157287"/>
                <a:gd name="connsiteX4" fmla="*/ 0 w 1362075"/>
                <a:gd name="connsiteY4" fmla="*/ 528637 h 1157287"/>
                <a:gd name="connsiteX5" fmla="*/ 28575 w 1362075"/>
                <a:gd name="connsiteY5" fmla="*/ 597694 h 1157287"/>
                <a:gd name="connsiteX6" fmla="*/ 4762 w 1362075"/>
                <a:gd name="connsiteY6" fmla="*/ 650081 h 1157287"/>
                <a:gd name="connsiteX7" fmla="*/ 66675 w 1362075"/>
                <a:gd name="connsiteY7" fmla="*/ 835819 h 1157287"/>
                <a:gd name="connsiteX8" fmla="*/ 57150 w 1362075"/>
                <a:gd name="connsiteY8" fmla="*/ 935831 h 1157287"/>
                <a:gd name="connsiteX9" fmla="*/ 138112 w 1362075"/>
                <a:gd name="connsiteY9" fmla="*/ 995362 h 1157287"/>
                <a:gd name="connsiteX10" fmla="*/ 221456 w 1362075"/>
                <a:gd name="connsiteY10" fmla="*/ 935831 h 1157287"/>
                <a:gd name="connsiteX11" fmla="*/ 319087 w 1362075"/>
                <a:gd name="connsiteY11" fmla="*/ 933450 h 1157287"/>
                <a:gd name="connsiteX12" fmla="*/ 416719 w 1362075"/>
                <a:gd name="connsiteY12" fmla="*/ 847725 h 1157287"/>
                <a:gd name="connsiteX13" fmla="*/ 464344 w 1362075"/>
                <a:gd name="connsiteY13" fmla="*/ 864394 h 1157287"/>
                <a:gd name="connsiteX14" fmla="*/ 545306 w 1362075"/>
                <a:gd name="connsiteY14" fmla="*/ 826294 h 1157287"/>
                <a:gd name="connsiteX15" fmla="*/ 695325 w 1362075"/>
                <a:gd name="connsiteY15" fmla="*/ 869156 h 1157287"/>
                <a:gd name="connsiteX16" fmla="*/ 750094 w 1362075"/>
                <a:gd name="connsiteY16" fmla="*/ 978694 h 1157287"/>
                <a:gd name="connsiteX17" fmla="*/ 833437 w 1362075"/>
                <a:gd name="connsiteY17" fmla="*/ 897731 h 1157287"/>
                <a:gd name="connsiteX18" fmla="*/ 800100 w 1362075"/>
                <a:gd name="connsiteY18" fmla="*/ 1002506 h 1157287"/>
                <a:gd name="connsiteX19" fmla="*/ 869156 w 1362075"/>
                <a:gd name="connsiteY19" fmla="*/ 1000125 h 1157287"/>
                <a:gd name="connsiteX20" fmla="*/ 895350 w 1362075"/>
                <a:gd name="connsiteY20" fmla="*/ 1062037 h 1157287"/>
                <a:gd name="connsiteX21" fmla="*/ 890587 w 1362075"/>
                <a:gd name="connsiteY21" fmla="*/ 1104900 h 1157287"/>
                <a:gd name="connsiteX22" fmla="*/ 1007269 w 1362075"/>
                <a:gd name="connsiteY22" fmla="*/ 1154906 h 1157287"/>
                <a:gd name="connsiteX23" fmla="*/ 1057275 w 1362075"/>
                <a:gd name="connsiteY23" fmla="*/ 1121569 h 1157287"/>
                <a:gd name="connsiteX24" fmla="*/ 1116806 w 1362075"/>
                <a:gd name="connsiteY24" fmla="*/ 1157287 h 1157287"/>
                <a:gd name="connsiteX25" fmla="*/ 1166812 w 1362075"/>
                <a:gd name="connsiteY25" fmla="*/ 1114425 h 1157287"/>
                <a:gd name="connsiteX26" fmla="*/ 1252537 w 1362075"/>
                <a:gd name="connsiteY26" fmla="*/ 1095375 h 1157287"/>
                <a:gd name="connsiteX27" fmla="*/ 1238250 w 1362075"/>
                <a:gd name="connsiteY27" fmla="*/ 1012031 h 1157287"/>
                <a:gd name="connsiteX28" fmla="*/ 1312069 w 1362075"/>
                <a:gd name="connsiteY28" fmla="*/ 873919 h 1157287"/>
                <a:gd name="connsiteX29" fmla="*/ 1362075 w 1362075"/>
                <a:gd name="connsiteY29" fmla="*/ 661987 h 1157287"/>
                <a:gd name="connsiteX30" fmla="*/ 1335881 w 1362075"/>
                <a:gd name="connsiteY30" fmla="*/ 564356 h 1157287"/>
                <a:gd name="connsiteX31" fmla="*/ 1216819 w 1362075"/>
                <a:gd name="connsiteY31" fmla="*/ 435769 h 1157287"/>
                <a:gd name="connsiteX32" fmla="*/ 1181100 w 1362075"/>
                <a:gd name="connsiteY32" fmla="*/ 357187 h 1157287"/>
                <a:gd name="connsiteX33" fmla="*/ 1102519 w 1362075"/>
                <a:gd name="connsiteY33" fmla="*/ 311944 h 1157287"/>
                <a:gd name="connsiteX34" fmla="*/ 1009650 w 1362075"/>
                <a:gd name="connsiteY34" fmla="*/ 0 h 1157287"/>
                <a:gd name="connsiteX35" fmla="*/ 914400 w 1362075"/>
                <a:gd name="connsiteY35" fmla="*/ 264319 h 1157287"/>
                <a:gd name="connsiteX36" fmla="*/ 757237 w 1362075"/>
                <a:gd name="connsiteY36" fmla="*/ 171450 h 1157287"/>
                <a:gd name="connsiteX37" fmla="*/ 821531 w 1362075"/>
                <a:gd name="connsiteY37" fmla="*/ 50006 h 1157287"/>
                <a:gd name="connsiteX38" fmla="*/ 661987 w 1362075"/>
                <a:gd name="connsiteY38" fmla="*/ 33337 h 1157287"/>
                <a:gd name="connsiteX39" fmla="*/ 597694 w 1362075"/>
                <a:gd name="connsiteY39" fmla="*/ 73819 h 1157287"/>
                <a:gd name="connsiteX40" fmla="*/ 554831 w 1362075"/>
                <a:gd name="connsiteY40" fmla="*/ 128587 h 1157287"/>
                <a:gd name="connsiteX41" fmla="*/ 602456 w 1362075"/>
                <a:gd name="connsiteY41" fmla="*/ 169069 h 1157287"/>
                <a:gd name="connsiteX42" fmla="*/ 521494 w 1362075"/>
                <a:gd name="connsiteY42" fmla="*/ 161925 h 1157287"/>
                <a:gd name="connsiteX43" fmla="*/ 483394 w 1362075"/>
                <a:gd name="connsiteY43" fmla="*/ 116681 h 1157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362075" h="1157287">
                  <a:moveTo>
                    <a:pt x="483394" y="116681"/>
                  </a:moveTo>
                  <a:lnTo>
                    <a:pt x="292894" y="247650"/>
                  </a:lnTo>
                  <a:lnTo>
                    <a:pt x="269081" y="340519"/>
                  </a:lnTo>
                  <a:lnTo>
                    <a:pt x="57150" y="400050"/>
                  </a:lnTo>
                  <a:lnTo>
                    <a:pt x="0" y="528637"/>
                  </a:lnTo>
                  <a:lnTo>
                    <a:pt x="28575" y="597694"/>
                  </a:lnTo>
                  <a:lnTo>
                    <a:pt x="4762" y="650081"/>
                  </a:lnTo>
                  <a:lnTo>
                    <a:pt x="66675" y="835819"/>
                  </a:lnTo>
                  <a:lnTo>
                    <a:pt x="57150" y="935831"/>
                  </a:lnTo>
                  <a:lnTo>
                    <a:pt x="138112" y="995362"/>
                  </a:lnTo>
                  <a:lnTo>
                    <a:pt x="221456" y="935831"/>
                  </a:lnTo>
                  <a:lnTo>
                    <a:pt x="319087" y="933450"/>
                  </a:lnTo>
                  <a:lnTo>
                    <a:pt x="416719" y="847725"/>
                  </a:lnTo>
                  <a:lnTo>
                    <a:pt x="464344" y="864394"/>
                  </a:lnTo>
                  <a:lnTo>
                    <a:pt x="545306" y="826294"/>
                  </a:lnTo>
                  <a:lnTo>
                    <a:pt x="695325" y="869156"/>
                  </a:lnTo>
                  <a:lnTo>
                    <a:pt x="750094" y="978694"/>
                  </a:lnTo>
                  <a:lnTo>
                    <a:pt x="833437" y="897731"/>
                  </a:lnTo>
                  <a:lnTo>
                    <a:pt x="800100" y="1002506"/>
                  </a:lnTo>
                  <a:lnTo>
                    <a:pt x="869156" y="1000125"/>
                  </a:lnTo>
                  <a:lnTo>
                    <a:pt x="895350" y="1062037"/>
                  </a:lnTo>
                  <a:lnTo>
                    <a:pt x="890587" y="1104900"/>
                  </a:lnTo>
                  <a:lnTo>
                    <a:pt x="1007269" y="1154906"/>
                  </a:lnTo>
                  <a:lnTo>
                    <a:pt x="1057275" y="1121569"/>
                  </a:lnTo>
                  <a:lnTo>
                    <a:pt x="1116806" y="1157287"/>
                  </a:lnTo>
                  <a:lnTo>
                    <a:pt x="1166812" y="1114425"/>
                  </a:lnTo>
                  <a:lnTo>
                    <a:pt x="1252537" y="1095375"/>
                  </a:lnTo>
                  <a:lnTo>
                    <a:pt x="1238250" y="1012031"/>
                  </a:lnTo>
                  <a:lnTo>
                    <a:pt x="1312069" y="873919"/>
                  </a:lnTo>
                  <a:lnTo>
                    <a:pt x="1362075" y="661987"/>
                  </a:lnTo>
                  <a:lnTo>
                    <a:pt x="1335881" y="564356"/>
                  </a:lnTo>
                  <a:lnTo>
                    <a:pt x="1216819" y="435769"/>
                  </a:lnTo>
                  <a:lnTo>
                    <a:pt x="1181100" y="357187"/>
                  </a:lnTo>
                  <a:lnTo>
                    <a:pt x="1102519" y="311944"/>
                  </a:lnTo>
                  <a:lnTo>
                    <a:pt x="1009650" y="0"/>
                  </a:lnTo>
                  <a:lnTo>
                    <a:pt x="914400" y="264319"/>
                  </a:lnTo>
                  <a:lnTo>
                    <a:pt x="757237" y="171450"/>
                  </a:lnTo>
                  <a:lnTo>
                    <a:pt x="821531" y="50006"/>
                  </a:lnTo>
                  <a:lnTo>
                    <a:pt x="661987" y="33337"/>
                  </a:lnTo>
                  <a:lnTo>
                    <a:pt x="597694" y="73819"/>
                  </a:lnTo>
                  <a:lnTo>
                    <a:pt x="554831" y="128587"/>
                  </a:lnTo>
                  <a:lnTo>
                    <a:pt x="602456" y="169069"/>
                  </a:lnTo>
                  <a:lnTo>
                    <a:pt x="521494" y="161925"/>
                  </a:lnTo>
                  <a:lnTo>
                    <a:pt x="483394" y="11668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97" name="フリーフォーム 6">
              <a:extLst>
                <a:ext uri="{FF2B5EF4-FFF2-40B4-BE49-F238E27FC236}">
                  <a16:creationId xmlns:a16="http://schemas.microsoft.com/office/drawing/2014/main" id="{510874A2-0889-4041-A5C2-76498A3AEA6F}"/>
                </a:ext>
              </a:extLst>
            </p:cNvPr>
            <p:cNvSpPr/>
            <p:nvPr/>
          </p:nvSpPr>
          <p:spPr bwMode="auto">
            <a:xfrm>
              <a:off x="5559531" y="5936786"/>
              <a:ext cx="102406" cy="108225"/>
            </a:xfrm>
            <a:custGeom>
              <a:avLst/>
              <a:gdLst>
                <a:gd name="connsiteX0" fmla="*/ 0 w 140493"/>
                <a:gd name="connsiteY0" fmla="*/ 16669 h 147637"/>
                <a:gd name="connsiteX1" fmla="*/ 28575 w 140493"/>
                <a:gd name="connsiteY1" fmla="*/ 73819 h 147637"/>
                <a:gd name="connsiteX2" fmla="*/ 52387 w 140493"/>
                <a:gd name="connsiteY2" fmla="*/ 147637 h 147637"/>
                <a:gd name="connsiteX3" fmla="*/ 116681 w 140493"/>
                <a:gd name="connsiteY3" fmla="*/ 111919 h 147637"/>
                <a:gd name="connsiteX4" fmla="*/ 140493 w 140493"/>
                <a:gd name="connsiteY4" fmla="*/ 0 h 147637"/>
                <a:gd name="connsiteX5" fmla="*/ 64293 w 140493"/>
                <a:gd name="connsiteY5" fmla="*/ 26194 h 147637"/>
                <a:gd name="connsiteX6" fmla="*/ 0 w 140493"/>
                <a:gd name="connsiteY6" fmla="*/ 16669 h 147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0493" h="147637">
                  <a:moveTo>
                    <a:pt x="0" y="16669"/>
                  </a:moveTo>
                  <a:lnTo>
                    <a:pt x="28575" y="73819"/>
                  </a:lnTo>
                  <a:lnTo>
                    <a:pt x="52387" y="147637"/>
                  </a:lnTo>
                  <a:lnTo>
                    <a:pt x="116681" y="111919"/>
                  </a:lnTo>
                  <a:lnTo>
                    <a:pt x="140493" y="0"/>
                  </a:lnTo>
                  <a:lnTo>
                    <a:pt x="64293" y="26194"/>
                  </a:lnTo>
                  <a:lnTo>
                    <a:pt x="0" y="16669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98" name="フリーフォーム 7">
              <a:extLst>
                <a:ext uri="{FF2B5EF4-FFF2-40B4-BE49-F238E27FC236}">
                  <a16:creationId xmlns:a16="http://schemas.microsoft.com/office/drawing/2014/main" id="{BF87AE16-7DDC-4597-9624-757769932C3A}"/>
                </a:ext>
              </a:extLst>
            </p:cNvPr>
            <p:cNvSpPr/>
            <p:nvPr/>
          </p:nvSpPr>
          <p:spPr bwMode="auto">
            <a:xfrm>
              <a:off x="6119273" y="5741283"/>
              <a:ext cx="333984" cy="457337"/>
            </a:xfrm>
            <a:custGeom>
              <a:avLst/>
              <a:gdLst>
                <a:gd name="connsiteX0" fmla="*/ 219075 w 454819"/>
                <a:gd name="connsiteY0" fmla="*/ 0 h 623887"/>
                <a:gd name="connsiteX1" fmla="*/ 285750 w 454819"/>
                <a:gd name="connsiteY1" fmla="*/ 78581 h 623887"/>
                <a:gd name="connsiteX2" fmla="*/ 307181 w 454819"/>
                <a:gd name="connsiteY2" fmla="*/ 188119 h 623887"/>
                <a:gd name="connsiteX3" fmla="*/ 230981 w 454819"/>
                <a:gd name="connsiteY3" fmla="*/ 228600 h 623887"/>
                <a:gd name="connsiteX4" fmla="*/ 176212 w 454819"/>
                <a:gd name="connsiteY4" fmla="*/ 397669 h 623887"/>
                <a:gd name="connsiteX5" fmla="*/ 61912 w 454819"/>
                <a:gd name="connsiteY5" fmla="*/ 471487 h 623887"/>
                <a:gd name="connsiteX6" fmla="*/ 0 w 454819"/>
                <a:gd name="connsiteY6" fmla="*/ 566737 h 623887"/>
                <a:gd name="connsiteX7" fmla="*/ 33337 w 454819"/>
                <a:gd name="connsiteY7" fmla="*/ 595312 h 623887"/>
                <a:gd name="connsiteX8" fmla="*/ 66675 w 454819"/>
                <a:gd name="connsiteY8" fmla="*/ 595312 h 623887"/>
                <a:gd name="connsiteX9" fmla="*/ 95250 w 454819"/>
                <a:gd name="connsiteY9" fmla="*/ 623887 h 623887"/>
                <a:gd name="connsiteX10" fmla="*/ 173831 w 454819"/>
                <a:gd name="connsiteY10" fmla="*/ 564356 h 623887"/>
                <a:gd name="connsiteX11" fmla="*/ 188119 w 454819"/>
                <a:gd name="connsiteY11" fmla="*/ 464344 h 623887"/>
                <a:gd name="connsiteX12" fmla="*/ 245269 w 454819"/>
                <a:gd name="connsiteY12" fmla="*/ 461962 h 623887"/>
                <a:gd name="connsiteX13" fmla="*/ 238125 w 454819"/>
                <a:gd name="connsiteY13" fmla="*/ 414337 h 623887"/>
                <a:gd name="connsiteX14" fmla="*/ 316706 w 454819"/>
                <a:gd name="connsiteY14" fmla="*/ 330994 h 623887"/>
                <a:gd name="connsiteX15" fmla="*/ 376237 w 454819"/>
                <a:gd name="connsiteY15" fmla="*/ 285750 h 623887"/>
                <a:gd name="connsiteX16" fmla="*/ 388144 w 454819"/>
                <a:gd name="connsiteY16" fmla="*/ 345281 h 623887"/>
                <a:gd name="connsiteX17" fmla="*/ 431006 w 454819"/>
                <a:gd name="connsiteY17" fmla="*/ 200025 h 623887"/>
                <a:gd name="connsiteX18" fmla="*/ 454819 w 454819"/>
                <a:gd name="connsiteY18" fmla="*/ 128587 h 623887"/>
                <a:gd name="connsiteX19" fmla="*/ 423862 w 454819"/>
                <a:gd name="connsiteY19" fmla="*/ 116681 h 623887"/>
                <a:gd name="connsiteX20" fmla="*/ 392906 w 454819"/>
                <a:gd name="connsiteY20" fmla="*/ 147637 h 623887"/>
                <a:gd name="connsiteX21" fmla="*/ 350044 w 454819"/>
                <a:gd name="connsiteY21" fmla="*/ 121444 h 623887"/>
                <a:gd name="connsiteX22" fmla="*/ 333375 w 454819"/>
                <a:gd name="connsiteY22" fmla="*/ 78581 h 623887"/>
                <a:gd name="connsiteX23" fmla="*/ 307181 w 454819"/>
                <a:gd name="connsiteY23" fmla="*/ 104775 h 623887"/>
                <a:gd name="connsiteX24" fmla="*/ 307181 w 454819"/>
                <a:gd name="connsiteY24" fmla="*/ 40481 h 623887"/>
                <a:gd name="connsiteX25" fmla="*/ 219075 w 454819"/>
                <a:gd name="connsiteY25" fmla="*/ 0 h 623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54819" h="623887">
                  <a:moveTo>
                    <a:pt x="219075" y="0"/>
                  </a:moveTo>
                  <a:lnTo>
                    <a:pt x="285750" y="78581"/>
                  </a:lnTo>
                  <a:lnTo>
                    <a:pt x="307181" y="188119"/>
                  </a:lnTo>
                  <a:lnTo>
                    <a:pt x="230981" y="228600"/>
                  </a:lnTo>
                  <a:lnTo>
                    <a:pt x="176212" y="397669"/>
                  </a:lnTo>
                  <a:lnTo>
                    <a:pt x="61912" y="471487"/>
                  </a:lnTo>
                  <a:lnTo>
                    <a:pt x="0" y="566737"/>
                  </a:lnTo>
                  <a:lnTo>
                    <a:pt x="33337" y="595312"/>
                  </a:lnTo>
                  <a:lnTo>
                    <a:pt x="66675" y="595312"/>
                  </a:lnTo>
                  <a:lnTo>
                    <a:pt x="95250" y="623887"/>
                  </a:lnTo>
                  <a:lnTo>
                    <a:pt x="173831" y="564356"/>
                  </a:lnTo>
                  <a:lnTo>
                    <a:pt x="188119" y="464344"/>
                  </a:lnTo>
                  <a:lnTo>
                    <a:pt x="245269" y="461962"/>
                  </a:lnTo>
                  <a:lnTo>
                    <a:pt x="238125" y="414337"/>
                  </a:lnTo>
                  <a:lnTo>
                    <a:pt x="316706" y="330994"/>
                  </a:lnTo>
                  <a:lnTo>
                    <a:pt x="376237" y="285750"/>
                  </a:lnTo>
                  <a:lnTo>
                    <a:pt x="388144" y="345281"/>
                  </a:lnTo>
                  <a:lnTo>
                    <a:pt x="431006" y="200025"/>
                  </a:lnTo>
                  <a:lnTo>
                    <a:pt x="454819" y="128587"/>
                  </a:lnTo>
                  <a:lnTo>
                    <a:pt x="423862" y="116681"/>
                  </a:lnTo>
                  <a:lnTo>
                    <a:pt x="392906" y="147637"/>
                  </a:lnTo>
                  <a:lnTo>
                    <a:pt x="350044" y="121444"/>
                  </a:lnTo>
                  <a:lnTo>
                    <a:pt x="333375" y="78581"/>
                  </a:lnTo>
                  <a:lnTo>
                    <a:pt x="307181" y="104775"/>
                  </a:lnTo>
                  <a:lnTo>
                    <a:pt x="307181" y="40481"/>
                  </a:lnTo>
                  <a:lnTo>
                    <a:pt x="2190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2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rPr>
                <a:t>　</a:t>
              </a:r>
            </a:p>
          </p:txBody>
        </p:sp>
        <p:sp>
          <p:nvSpPr>
            <p:cNvPr id="199" name="フリーフォーム 8">
              <a:extLst>
                <a:ext uri="{FF2B5EF4-FFF2-40B4-BE49-F238E27FC236}">
                  <a16:creationId xmlns:a16="http://schemas.microsoft.com/office/drawing/2014/main" id="{D70B456B-0490-470D-8BB7-5E84F89447CE}"/>
                </a:ext>
              </a:extLst>
            </p:cNvPr>
            <p:cNvSpPr/>
            <p:nvPr/>
          </p:nvSpPr>
          <p:spPr bwMode="auto">
            <a:xfrm>
              <a:off x="5504837" y="3010066"/>
              <a:ext cx="69822" cy="332820"/>
            </a:xfrm>
            <a:custGeom>
              <a:avLst/>
              <a:gdLst>
                <a:gd name="connsiteX0" fmla="*/ 26194 w 95250"/>
                <a:gd name="connsiteY0" fmla="*/ 0 h 454818"/>
                <a:gd name="connsiteX1" fmla="*/ 4762 w 95250"/>
                <a:gd name="connsiteY1" fmla="*/ 135731 h 454818"/>
                <a:gd name="connsiteX2" fmla="*/ 26194 w 95250"/>
                <a:gd name="connsiteY2" fmla="*/ 188118 h 454818"/>
                <a:gd name="connsiteX3" fmla="*/ 0 w 95250"/>
                <a:gd name="connsiteY3" fmla="*/ 333375 h 454818"/>
                <a:gd name="connsiteX4" fmla="*/ 2381 w 95250"/>
                <a:gd name="connsiteY4" fmla="*/ 454818 h 454818"/>
                <a:gd name="connsiteX5" fmla="*/ 35719 w 95250"/>
                <a:gd name="connsiteY5" fmla="*/ 442912 h 454818"/>
                <a:gd name="connsiteX6" fmla="*/ 66675 w 95250"/>
                <a:gd name="connsiteY6" fmla="*/ 450056 h 454818"/>
                <a:gd name="connsiteX7" fmla="*/ 26194 w 95250"/>
                <a:gd name="connsiteY7" fmla="*/ 364331 h 454818"/>
                <a:gd name="connsiteX8" fmla="*/ 45244 w 95250"/>
                <a:gd name="connsiteY8" fmla="*/ 288131 h 454818"/>
                <a:gd name="connsiteX9" fmla="*/ 95250 w 95250"/>
                <a:gd name="connsiteY9" fmla="*/ 292893 h 454818"/>
                <a:gd name="connsiteX10" fmla="*/ 59531 w 95250"/>
                <a:gd name="connsiteY10" fmla="*/ 173831 h 454818"/>
                <a:gd name="connsiteX11" fmla="*/ 47625 w 95250"/>
                <a:gd name="connsiteY11" fmla="*/ 107156 h 454818"/>
                <a:gd name="connsiteX12" fmla="*/ 52387 w 95250"/>
                <a:gd name="connsiteY12" fmla="*/ 85725 h 454818"/>
                <a:gd name="connsiteX13" fmla="*/ 26194 w 95250"/>
                <a:gd name="connsiteY13" fmla="*/ 0 h 454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5250" h="454818">
                  <a:moveTo>
                    <a:pt x="26194" y="0"/>
                  </a:moveTo>
                  <a:lnTo>
                    <a:pt x="4762" y="135731"/>
                  </a:lnTo>
                  <a:lnTo>
                    <a:pt x="26194" y="188118"/>
                  </a:lnTo>
                  <a:lnTo>
                    <a:pt x="0" y="333375"/>
                  </a:lnTo>
                  <a:cubicBezTo>
                    <a:pt x="794" y="373856"/>
                    <a:pt x="1587" y="414337"/>
                    <a:pt x="2381" y="454818"/>
                  </a:cubicBezTo>
                  <a:lnTo>
                    <a:pt x="35719" y="442912"/>
                  </a:lnTo>
                  <a:lnTo>
                    <a:pt x="66675" y="450056"/>
                  </a:lnTo>
                  <a:lnTo>
                    <a:pt x="26194" y="364331"/>
                  </a:lnTo>
                  <a:lnTo>
                    <a:pt x="45244" y="288131"/>
                  </a:lnTo>
                  <a:lnTo>
                    <a:pt x="95250" y="292893"/>
                  </a:lnTo>
                  <a:lnTo>
                    <a:pt x="59531" y="173831"/>
                  </a:lnTo>
                  <a:lnTo>
                    <a:pt x="47625" y="107156"/>
                  </a:lnTo>
                  <a:lnTo>
                    <a:pt x="52387" y="85725"/>
                  </a:lnTo>
                  <a:lnTo>
                    <a:pt x="26194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0" name="フリーフォーム 9">
              <a:extLst>
                <a:ext uri="{FF2B5EF4-FFF2-40B4-BE49-F238E27FC236}">
                  <a16:creationId xmlns:a16="http://schemas.microsoft.com/office/drawing/2014/main" id="{5D4DE428-E717-4A31-BAB0-4BE312AED1A1}"/>
                </a:ext>
              </a:extLst>
            </p:cNvPr>
            <p:cNvSpPr/>
            <p:nvPr/>
          </p:nvSpPr>
          <p:spPr bwMode="auto">
            <a:xfrm>
              <a:off x="5451307" y="3370815"/>
              <a:ext cx="146627" cy="155937"/>
            </a:xfrm>
            <a:custGeom>
              <a:avLst/>
              <a:gdLst>
                <a:gd name="connsiteX0" fmla="*/ 73819 w 200025"/>
                <a:gd name="connsiteY0" fmla="*/ 0 h 211932"/>
                <a:gd name="connsiteX1" fmla="*/ 73819 w 200025"/>
                <a:gd name="connsiteY1" fmla="*/ 64294 h 211932"/>
                <a:gd name="connsiteX2" fmla="*/ 59531 w 200025"/>
                <a:gd name="connsiteY2" fmla="*/ 114300 h 211932"/>
                <a:gd name="connsiteX3" fmla="*/ 26194 w 200025"/>
                <a:gd name="connsiteY3" fmla="*/ 111919 h 211932"/>
                <a:gd name="connsiteX4" fmla="*/ 0 w 200025"/>
                <a:gd name="connsiteY4" fmla="*/ 152400 h 211932"/>
                <a:gd name="connsiteX5" fmla="*/ 16669 w 200025"/>
                <a:gd name="connsiteY5" fmla="*/ 211932 h 211932"/>
                <a:gd name="connsiteX6" fmla="*/ 52388 w 200025"/>
                <a:gd name="connsiteY6" fmla="*/ 183357 h 211932"/>
                <a:gd name="connsiteX7" fmla="*/ 33338 w 200025"/>
                <a:gd name="connsiteY7" fmla="*/ 154782 h 211932"/>
                <a:gd name="connsiteX8" fmla="*/ 73819 w 200025"/>
                <a:gd name="connsiteY8" fmla="*/ 152400 h 211932"/>
                <a:gd name="connsiteX9" fmla="*/ 128588 w 200025"/>
                <a:gd name="connsiteY9" fmla="*/ 185738 h 211932"/>
                <a:gd name="connsiteX10" fmla="*/ 145256 w 200025"/>
                <a:gd name="connsiteY10" fmla="*/ 140494 h 211932"/>
                <a:gd name="connsiteX11" fmla="*/ 200025 w 200025"/>
                <a:gd name="connsiteY11" fmla="*/ 116682 h 211932"/>
                <a:gd name="connsiteX12" fmla="*/ 192881 w 200025"/>
                <a:gd name="connsiteY12" fmla="*/ 90488 h 211932"/>
                <a:gd name="connsiteX13" fmla="*/ 142875 w 200025"/>
                <a:gd name="connsiteY13" fmla="*/ 59532 h 211932"/>
                <a:gd name="connsiteX14" fmla="*/ 73819 w 200025"/>
                <a:gd name="connsiteY14" fmla="*/ 0 h 211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0025" h="211932">
                  <a:moveTo>
                    <a:pt x="73819" y="0"/>
                  </a:moveTo>
                  <a:lnTo>
                    <a:pt x="73819" y="64294"/>
                  </a:lnTo>
                  <a:lnTo>
                    <a:pt x="59531" y="114300"/>
                  </a:lnTo>
                  <a:lnTo>
                    <a:pt x="26194" y="111919"/>
                  </a:lnTo>
                  <a:lnTo>
                    <a:pt x="0" y="152400"/>
                  </a:lnTo>
                  <a:lnTo>
                    <a:pt x="16669" y="211932"/>
                  </a:lnTo>
                  <a:lnTo>
                    <a:pt x="52388" y="183357"/>
                  </a:lnTo>
                  <a:lnTo>
                    <a:pt x="33338" y="154782"/>
                  </a:lnTo>
                  <a:lnTo>
                    <a:pt x="73819" y="152400"/>
                  </a:lnTo>
                  <a:lnTo>
                    <a:pt x="128588" y="185738"/>
                  </a:lnTo>
                  <a:lnTo>
                    <a:pt x="145256" y="140494"/>
                  </a:lnTo>
                  <a:lnTo>
                    <a:pt x="200025" y="116682"/>
                  </a:lnTo>
                  <a:lnTo>
                    <a:pt x="192881" y="90488"/>
                  </a:lnTo>
                  <a:lnTo>
                    <a:pt x="142875" y="59532"/>
                  </a:lnTo>
                  <a:lnTo>
                    <a:pt x="73819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1" name="フリーフォーム 10">
              <a:extLst>
                <a:ext uri="{FF2B5EF4-FFF2-40B4-BE49-F238E27FC236}">
                  <a16:creationId xmlns:a16="http://schemas.microsoft.com/office/drawing/2014/main" id="{988D7B78-37CA-4C2B-9F62-8B2C51FF1570}"/>
                </a:ext>
              </a:extLst>
            </p:cNvPr>
            <p:cNvSpPr/>
            <p:nvPr/>
          </p:nvSpPr>
          <p:spPr bwMode="auto">
            <a:xfrm>
              <a:off x="5246495" y="3548861"/>
              <a:ext cx="264162" cy="237396"/>
            </a:xfrm>
            <a:custGeom>
              <a:avLst/>
              <a:gdLst>
                <a:gd name="connsiteX0" fmla="*/ 307181 w 359569"/>
                <a:gd name="connsiteY0" fmla="*/ 0 h 323850"/>
                <a:gd name="connsiteX1" fmla="*/ 266700 w 359569"/>
                <a:gd name="connsiteY1" fmla="*/ 130969 h 323850"/>
                <a:gd name="connsiteX2" fmla="*/ 238125 w 359569"/>
                <a:gd name="connsiteY2" fmla="*/ 161925 h 323850"/>
                <a:gd name="connsiteX3" fmla="*/ 183356 w 359569"/>
                <a:gd name="connsiteY3" fmla="*/ 178594 h 323850"/>
                <a:gd name="connsiteX4" fmla="*/ 147637 w 359569"/>
                <a:gd name="connsiteY4" fmla="*/ 238125 h 323850"/>
                <a:gd name="connsiteX5" fmla="*/ 54769 w 359569"/>
                <a:gd name="connsiteY5" fmla="*/ 233362 h 323850"/>
                <a:gd name="connsiteX6" fmla="*/ 0 w 359569"/>
                <a:gd name="connsiteY6" fmla="*/ 285750 h 323850"/>
                <a:gd name="connsiteX7" fmla="*/ 42862 w 359569"/>
                <a:gd name="connsiteY7" fmla="*/ 297656 h 323850"/>
                <a:gd name="connsiteX8" fmla="*/ 109537 w 359569"/>
                <a:gd name="connsiteY8" fmla="*/ 269081 h 323850"/>
                <a:gd name="connsiteX9" fmla="*/ 154781 w 359569"/>
                <a:gd name="connsiteY9" fmla="*/ 285750 h 323850"/>
                <a:gd name="connsiteX10" fmla="*/ 154781 w 359569"/>
                <a:gd name="connsiteY10" fmla="*/ 323850 h 323850"/>
                <a:gd name="connsiteX11" fmla="*/ 190500 w 359569"/>
                <a:gd name="connsiteY11" fmla="*/ 273844 h 323850"/>
                <a:gd name="connsiteX12" fmla="*/ 226219 w 359569"/>
                <a:gd name="connsiteY12" fmla="*/ 280987 h 323850"/>
                <a:gd name="connsiteX13" fmla="*/ 269081 w 359569"/>
                <a:gd name="connsiteY13" fmla="*/ 259556 h 323850"/>
                <a:gd name="connsiteX14" fmla="*/ 304800 w 359569"/>
                <a:gd name="connsiteY14" fmla="*/ 271462 h 323850"/>
                <a:gd name="connsiteX15" fmla="*/ 326231 w 359569"/>
                <a:gd name="connsiteY15" fmla="*/ 219075 h 323850"/>
                <a:gd name="connsiteX16" fmla="*/ 319087 w 359569"/>
                <a:gd name="connsiteY16" fmla="*/ 183356 h 323850"/>
                <a:gd name="connsiteX17" fmla="*/ 350044 w 359569"/>
                <a:gd name="connsiteY17" fmla="*/ 123825 h 323850"/>
                <a:gd name="connsiteX18" fmla="*/ 359569 w 359569"/>
                <a:gd name="connsiteY18" fmla="*/ 57150 h 323850"/>
                <a:gd name="connsiteX19" fmla="*/ 359569 w 359569"/>
                <a:gd name="connsiteY19" fmla="*/ 2381 h 323850"/>
                <a:gd name="connsiteX20" fmla="*/ 307181 w 359569"/>
                <a:gd name="connsiteY20" fmla="*/ 0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59569" h="323850">
                  <a:moveTo>
                    <a:pt x="307181" y="0"/>
                  </a:moveTo>
                  <a:lnTo>
                    <a:pt x="266700" y="130969"/>
                  </a:lnTo>
                  <a:lnTo>
                    <a:pt x="238125" y="161925"/>
                  </a:lnTo>
                  <a:lnTo>
                    <a:pt x="183356" y="178594"/>
                  </a:lnTo>
                  <a:lnTo>
                    <a:pt x="147637" y="238125"/>
                  </a:lnTo>
                  <a:lnTo>
                    <a:pt x="54769" y="233362"/>
                  </a:lnTo>
                  <a:lnTo>
                    <a:pt x="0" y="285750"/>
                  </a:lnTo>
                  <a:lnTo>
                    <a:pt x="42862" y="297656"/>
                  </a:lnTo>
                  <a:lnTo>
                    <a:pt x="109537" y="269081"/>
                  </a:lnTo>
                  <a:lnTo>
                    <a:pt x="154781" y="285750"/>
                  </a:lnTo>
                  <a:lnTo>
                    <a:pt x="154781" y="323850"/>
                  </a:lnTo>
                  <a:lnTo>
                    <a:pt x="190500" y="273844"/>
                  </a:lnTo>
                  <a:lnTo>
                    <a:pt x="226219" y="280987"/>
                  </a:lnTo>
                  <a:lnTo>
                    <a:pt x="269081" y="259556"/>
                  </a:lnTo>
                  <a:lnTo>
                    <a:pt x="304800" y="271462"/>
                  </a:lnTo>
                  <a:lnTo>
                    <a:pt x="326231" y="219075"/>
                  </a:lnTo>
                  <a:lnTo>
                    <a:pt x="319087" y="183356"/>
                  </a:lnTo>
                  <a:lnTo>
                    <a:pt x="350044" y="123825"/>
                  </a:lnTo>
                  <a:lnTo>
                    <a:pt x="359569" y="57150"/>
                  </a:lnTo>
                  <a:lnTo>
                    <a:pt x="359569" y="2381"/>
                  </a:lnTo>
                  <a:lnTo>
                    <a:pt x="307181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2" name="フリーフォーム 11">
              <a:extLst>
                <a:ext uri="{FF2B5EF4-FFF2-40B4-BE49-F238E27FC236}">
                  <a16:creationId xmlns:a16="http://schemas.microsoft.com/office/drawing/2014/main" id="{14F09738-73BA-4985-9822-D25ADDF1A01E}"/>
                </a:ext>
              </a:extLst>
            </p:cNvPr>
            <p:cNvSpPr/>
            <p:nvPr/>
          </p:nvSpPr>
          <p:spPr bwMode="auto">
            <a:xfrm>
              <a:off x="5273260" y="3767638"/>
              <a:ext cx="50039" cy="52367"/>
            </a:xfrm>
            <a:custGeom>
              <a:avLst/>
              <a:gdLst>
                <a:gd name="connsiteX0" fmla="*/ 7143 w 69056"/>
                <a:gd name="connsiteY0" fmla="*/ 71438 h 71438"/>
                <a:gd name="connsiteX1" fmla="*/ 0 w 69056"/>
                <a:gd name="connsiteY1" fmla="*/ 21431 h 71438"/>
                <a:gd name="connsiteX2" fmla="*/ 61912 w 69056"/>
                <a:gd name="connsiteY2" fmla="*/ 0 h 71438"/>
                <a:gd name="connsiteX3" fmla="*/ 69056 w 69056"/>
                <a:gd name="connsiteY3" fmla="*/ 30956 h 71438"/>
                <a:gd name="connsiteX4" fmla="*/ 7143 w 69056"/>
                <a:gd name="connsiteY4" fmla="*/ 71438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056" h="71438">
                  <a:moveTo>
                    <a:pt x="7143" y="71438"/>
                  </a:moveTo>
                  <a:lnTo>
                    <a:pt x="0" y="21431"/>
                  </a:lnTo>
                  <a:lnTo>
                    <a:pt x="61912" y="0"/>
                  </a:lnTo>
                  <a:lnTo>
                    <a:pt x="69056" y="30956"/>
                  </a:lnTo>
                  <a:lnTo>
                    <a:pt x="7143" y="71438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3" name="フリーフォーム 12">
              <a:extLst>
                <a:ext uri="{FF2B5EF4-FFF2-40B4-BE49-F238E27FC236}">
                  <a16:creationId xmlns:a16="http://schemas.microsoft.com/office/drawing/2014/main" id="{E69C3C8A-F260-4DDD-9AE4-641AFC1479F5}"/>
                </a:ext>
              </a:extLst>
            </p:cNvPr>
            <p:cNvSpPr/>
            <p:nvPr/>
          </p:nvSpPr>
          <p:spPr bwMode="auto">
            <a:xfrm>
              <a:off x="5217402" y="3779275"/>
              <a:ext cx="36075" cy="89606"/>
            </a:xfrm>
            <a:custGeom>
              <a:avLst/>
              <a:gdLst>
                <a:gd name="connsiteX0" fmla="*/ 2381 w 50006"/>
                <a:gd name="connsiteY0" fmla="*/ 0 h 121444"/>
                <a:gd name="connsiteX1" fmla="*/ 50006 w 50006"/>
                <a:gd name="connsiteY1" fmla="*/ 40481 h 121444"/>
                <a:gd name="connsiteX2" fmla="*/ 30956 w 50006"/>
                <a:gd name="connsiteY2" fmla="*/ 121444 h 121444"/>
                <a:gd name="connsiteX3" fmla="*/ 0 w 50006"/>
                <a:gd name="connsiteY3" fmla="*/ 114300 h 121444"/>
                <a:gd name="connsiteX4" fmla="*/ 2381 w 50006"/>
                <a:gd name="connsiteY4" fmla="*/ 0 h 121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006" h="121444">
                  <a:moveTo>
                    <a:pt x="2381" y="0"/>
                  </a:moveTo>
                  <a:lnTo>
                    <a:pt x="50006" y="40481"/>
                  </a:lnTo>
                  <a:lnTo>
                    <a:pt x="30956" y="121444"/>
                  </a:lnTo>
                  <a:lnTo>
                    <a:pt x="0" y="114300"/>
                  </a:lnTo>
                  <a:cubicBezTo>
                    <a:pt x="794" y="76200"/>
                    <a:pt x="1587" y="38100"/>
                    <a:pt x="2381" y="0"/>
                  </a:cubicBez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4" name="フリーフォーム 13">
              <a:extLst>
                <a:ext uri="{FF2B5EF4-FFF2-40B4-BE49-F238E27FC236}">
                  <a16:creationId xmlns:a16="http://schemas.microsoft.com/office/drawing/2014/main" id="{053276E1-B7C6-49BE-B43D-FD7B438CA247}"/>
                </a:ext>
              </a:extLst>
            </p:cNvPr>
            <p:cNvSpPr/>
            <p:nvPr/>
          </p:nvSpPr>
          <p:spPr bwMode="auto">
            <a:xfrm>
              <a:off x="5109177" y="3627993"/>
              <a:ext cx="87278" cy="130335"/>
            </a:xfrm>
            <a:custGeom>
              <a:avLst/>
              <a:gdLst>
                <a:gd name="connsiteX0" fmla="*/ 64294 w 119063"/>
                <a:gd name="connsiteY0" fmla="*/ 0 h 178594"/>
                <a:gd name="connsiteX1" fmla="*/ 4763 w 119063"/>
                <a:gd name="connsiteY1" fmla="*/ 64294 h 178594"/>
                <a:gd name="connsiteX2" fmla="*/ 0 w 119063"/>
                <a:gd name="connsiteY2" fmla="*/ 154781 h 178594"/>
                <a:gd name="connsiteX3" fmla="*/ 38100 w 119063"/>
                <a:gd name="connsiteY3" fmla="*/ 178594 h 178594"/>
                <a:gd name="connsiteX4" fmla="*/ 119063 w 119063"/>
                <a:gd name="connsiteY4" fmla="*/ 119063 h 178594"/>
                <a:gd name="connsiteX5" fmla="*/ 111919 w 119063"/>
                <a:gd name="connsiteY5" fmla="*/ 16669 h 178594"/>
                <a:gd name="connsiteX6" fmla="*/ 64294 w 119063"/>
                <a:gd name="connsiteY6" fmla="*/ 0 h 178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063" h="178594">
                  <a:moveTo>
                    <a:pt x="64294" y="0"/>
                  </a:moveTo>
                  <a:lnTo>
                    <a:pt x="4763" y="64294"/>
                  </a:lnTo>
                  <a:lnTo>
                    <a:pt x="0" y="154781"/>
                  </a:lnTo>
                  <a:lnTo>
                    <a:pt x="38100" y="178594"/>
                  </a:lnTo>
                  <a:lnTo>
                    <a:pt x="119063" y="119063"/>
                  </a:lnTo>
                  <a:lnTo>
                    <a:pt x="111919" y="16669"/>
                  </a:lnTo>
                  <a:lnTo>
                    <a:pt x="64294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5" name="フリーフォーム 14">
              <a:extLst>
                <a:ext uri="{FF2B5EF4-FFF2-40B4-BE49-F238E27FC236}">
                  <a16:creationId xmlns:a16="http://schemas.microsoft.com/office/drawing/2014/main" id="{AE959BCE-7B80-46D0-8163-A23570E70DE7}"/>
                </a:ext>
              </a:extLst>
            </p:cNvPr>
            <p:cNvSpPr/>
            <p:nvPr/>
          </p:nvSpPr>
          <p:spPr bwMode="auto">
            <a:xfrm>
              <a:off x="5075430" y="3468566"/>
              <a:ext cx="152445" cy="205976"/>
            </a:xfrm>
            <a:custGeom>
              <a:avLst/>
              <a:gdLst>
                <a:gd name="connsiteX0" fmla="*/ 119063 w 207169"/>
                <a:gd name="connsiteY0" fmla="*/ 214313 h 280988"/>
                <a:gd name="connsiteX1" fmla="*/ 88107 w 207169"/>
                <a:gd name="connsiteY1" fmla="*/ 166688 h 280988"/>
                <a:gd name="connsiteX2" fmla="*/ 161925 w 207169"/>
                <a:gd name="connsiteY2" fmla="*/ 121444 h 280988"/>
                <a:gd name="connsiteX3" fmla="*/ 207169 w 207169"/>
                <a:gd name="connsiteY3" fmla="*/ 0 h 280988"/>
                <a:gd name="connsiteX4" fmla="*/ 130969 w 207169"/>
                <a:gd name="connsiteY4" fmla="*/ 38100 h 280988"/>
                <a:gd name="connsiteX5" fmla="*/ 119063 w 207169"/>
                <a:gd name="connsiteY5" fmla="*/ 73819 h 280988"/>
                <a:gd name="connsiteX6" fmla="*/ 64294 w 207169"/>
                <a:gd name="connsiteY6" fmla="*/ 69057 h 280988"/>
                <a:gd name="connsiteX7" fmla="*/ 0 w 207169"/>
                <a:gd name="connsiteY7" fmla="*/ 152400 h 280988"/>
                <a:gd name="connsiteX8" fmla="*/ 45244 w 207169"/>
                <a:gd name="connsiteY8" fmla="*/ 164307 h 280988"/>
                <a:gd name="connsiteX9" fmla="*/ 23813 w 207169"/>
                <a:gd name="connsiteY9" fmla="*/ 223838 h 280988"/>
                <a:gd name="connsiteX10" fmla="*/ 52388 w 207169"/>
                <a:gd name="connsiteY10" fmla="*/ 280988 h 280988"/>
                <a:gd name="connsiteX11" fmla="*/ 119063 w 207169"/>
                <a:gd name="connsiteY11" fmla="*/ 214313 h 28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7169" h="280988">
                  <a:moveTo>
                    <a:pt x="119063" y="214313"/>
                  </a:moveTo>
                  <a:lnTo>
                    <a:pt x="88107" y="166688"/>
                  </a:lnTo>
                  <a:lnTo>
                    <a:pt x="161925" y="121444"/>
                  </a:lnTo>
                  <a:lnTo>
                    <a:pt x="207169" y="0"/>
                  </a:lnTo>
                  <a:lnTo>
                    <a:pt x="130969" y="38100"/>
                  </a:lnTo>
                  <a:lnTo>
                    <a:pt x="119063" y="73819"/>
                  </a:lnTo>
                  <a:lnTo>
                    <a:pt x="64294" y="69057"/>
                  </a:lnTo>
                  <a:lnTo>
                    <a:pt x="0" y="152400"/>
                  </a:lnTo>
                  <a:lnTo>
                    <a:pt x="45244" y="164307"/>
                  </a:lnTo>
                  <a:lnTo>
                    <a:pt x="23813" y="223838"/>
                  </a:lnTo>
                  <a:lnTo>
                    <a:pt x="52388" y="280988"/>
                  </a:lnTo>
                  <a:lnTo>
                    <a:pt x="119063" y="214313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6" name="フリーフォーム 15">
              <a:extLst>
                <a:ext uri="{FF2B5EF4-FFF2-40B4-BE49-F238E27FC236}">
                  <a16:creationId xmlns:a16="http://schemas.microsoft.com/office/drawing/2014/main" id="{9494D3C4-F50D-4DCC-AA57-1990A7C1CDD5}"/>
                </a:ext>
              </a:extLst>
            </p:cNvPr>
            <p:cNvSpPr/>
            <p:nvPr/>
          </p:nvSpPr>
          <p:spPr bwMode="auto">
            <a:xfrm>
              <a:off x="3059891" y="5073316"/>
              <a:ext cx="182701" cy="388678"/>
            </a:xfrm>
            <a:custGeom>
              <a:avLst/>
              <a:gdLst>
                <a:gd name="connsiteX0" fmla="*/ 204787 w 250031"/>
                <a:gd name="connsiteY0" fmla="*/ 0 h 531019"/>
                <a:gd name="connsiteX1" fmla="*/ 152400 w 250031"/>
                <a:gd name="connsiteY1" fmla="*/ 95250 h 531019"/>
                <a:gd name="connsiteX2" fmla="*/ 23812 w 250031"/>
                <a:gd name="connsiteY2" fmla="*/ 169069 h 531019"/>
                <a:gd name="connsiteX3" fmla="*/ 11906 w 250031"/>
                <a:gd name="connsiteY3" fmla="*/ 219075 h 531019"/>
                <a:gd name="connsiteX4" fmla="*/ 28575 w 250031"/>
                <a:gd name="connsiteY4" fmla="*/ 330994 h 531019"/>
                <a:gd name="connsiteX5" fmla="*/ 0 w 250031"/>
                <a:gd name="connsiteY5" fmla="*/ 392906 h 531019"/>
                <a:gd name="connsiteX6" fmla="*/ 16668 w 250031"/>
                <a:gd name="connsiteY6" fmla="*/ 531019 h 531019"/>
                <a:gd name="connsiteX7" fmla="*/ 123825 w 250031"/>
                <a:gd name="connsiteY7" fmla="*/ 502444 h 531019"/>
                <a:gd name="connsiteX8" fmla="*/ 202406 w 250031"/>
                <a:gd name="connsiteY8" fmla="*/ 188119 h 531019"/>
                <a:gd name="connsiteX9" fmla="*/ 250031 w 250031"/>
                <a:gd name="connsiteY9" fmla="*/ 100013 h 531019"/>
                <a:gd name="connsiteX10" fmla="*/ 250031 w 250031"/>
                <a:gd name="connsiteY10" fmla="*/ 23813 h 531019"/>
                <a:gd name="connsiteX11" fmla="*/ 204787 w 250031"/>
                <a:gd name="connsiteY11" fmla="*/ 0 h 531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0031" h="531019">
                  <a:moveTo>
                    <a:pt x="204787" y="0"/>
                  </a:moveTo>
                  <a:lnTo>
                    <a:pt x="152400" y="95250"/>
                  </a:lnTo>
                  <a:lnTo>
                    <a:pt x="23812" y="169069"/>
                  </a:lnTo>
                  <a:lnTo>
                    <a:pt x="11906" y="219075"/>
                  </a:lnTo>
                  <a:lnTo>
                    <a:pt x="28575" y="330994"/>
                  </a:lnTo>
                  <a:lnTo>
                    <a:pt x="0" y="392906"/>
                  </a:lnTo>
                  <a:lnTo>
                    <a:pt x="16668" y="531019"/>
                  </a:lnTo>
                  <a:lnTo>
                    <a:pt x="123825" y="502444"/>
                  </a:lnTo>
                  <a:lnTo>
                    <a:pt x="202406" y="188119"/>
                  </a:lnTo>
                  <a:lnTo>
                    <a:pt x="250031" y="100013"/>
                  </a:lnTo>
                  <a:lnTo>
                    <a:pt x="250031" y="23813"/>
                  </a:lnTo>
                  <a:lnTo>
                    <a:pt x="20478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9" name="フリーフォーム 18">
              <a:extLst>
                <a:ext uri="{FF2B5EF4-FFF2-40B4-BE49-F238E27FC236}">
                  <a16:creationId xmlns:a16="http://schemas.microsoft.com/office/drawing/2014/main" id="{14258433-1293-4D61-AA8E-28C781710878}"/>
                </a:ext>
              </a:extLst>
            </p:cNvPr>
            <p:cNvSpPr/>
            <p:nvPr/>
          </p:nvSpPr>
          <p:spPr bwMode="auto">
            <a:xfrm>
              <a:off x="8687573" y="1742790"/>
              <a:ext cx="715679" cy="880926"/>
            </a:xfrm>
            <a:custGeom>
              <a:avLst/>
              <a:gdLst>
                <a:gd name="connsiteX0" fmla="*/ 145256 w 976312"/>
                <a:gd name="connsiteY0" fmla="*/ 11906 h 1202531"/>
                <a:gd name="connsiteX1" fmla="*/ 95250 w 976312"/>
                <a:gd name="connsiteY1" fmla="*/ 0 h 1202531"/>
                <a:gd name="connsiteX2" fmla="*/ 9525 w 976312"/>
                <a:gd name="connsiteY2" fmla="*/ 157163 h 1202531"/>
                <a:gd name="connsiteX3" fmla="*/ 0 w 976312"/>
                <a:gd name="connsiteY3" fmla="*/ 300038 h 1202531"/>
                <a:gd name="connsiteX4" fmla="*/ 104775 w 976312"/>
                <a:gd name="connsiteY4" fmla="*/ 333375 h 1202531"/>
                <a:gd name="connsiteX5" fmla="*/ 42862 w 976312"/>
                <a:gd name="connsiteY5" fmla="*/ 357188 h 1202531"/>
                <a:gd name="connsiteX6" fmla="*/ 88106 w 976312"/>
                <a:gd name="connsiteY6" fmla="*/ 438150 h 1202531"/>
                <a:gd name="connsiteX7" fmla="*/ 135731 w 976312"/>
                <a:gd name="connsiteY7" fmla="*/ 404813 h 1202531"/>
                <a:gd name="connsiteX8" fmla="*/ 152400 w 976312"/>
                <a:gd name="connsiteY8" fmla="*/ 442913 h 1202531"/>
                <a:gd name="connsiteX9" fmla="*/ 280987 w 976312"/>
                <a:gd name="connsiteY9" fmla="*/ 457200 h 1202531"/>
                <a:gd name="connsiteX10" fmla="*/ 383381 w 976312"/>
                <a:gd name="connsiteY10" fmla="*/ 452438 h 1202531"/>
                <a:gd name="connsiteX11" fmla="*/ 307181 w 976312"/>
                <a:gd name="connsiteY11" fmla="*/ 371475 h 1202531"/>
                <a:gd name="connsiteX12" fmla="*/ 416718 w 976312"/>
                <a:gd name="connsiteY12" fmla="*/ 426244 h 1202531"/>
                <a:gd name="connsiteX13" fmla="*/ 578643 w 976312"/>
                <a:gd name="connsiteY13" fmla="*/ 633413 h 1202531"/>
                <a:gd name="connsiteX14" fmla="*/ 619125 w 976312"/>
                <a:gd name="connsiteY14" fmla="*/ 721519 h 1202531"/>
                <a:gd name="connsiteX15" fmla="*/ 526256 w 976312"/>
                <a:gd name="connsiteY15" fmla="*/ 831056 h 1202531"/>
                <a:gd name="connsiteX16" fmla="*/ 542925 w 976312"/>
                <a:gd name="connsiteY16" fmla="*/ 892969 h 1202531"/>
                <a:gd name="connsiteX17" fmla="*/ 445293 w 976312"/>
                <a:gd name="connsiteY17" fmla="*/ 902494 h 1202531"/>
                <a:gd name="connsiteX18" fmla="*/ 400050 w 976312"/>
                <a:gd name="connsiteY18" fmla="*/ 957263 h 1202531"/>
                <a:gd name="connsiteX19" fmla="*/ 414337 w 976312"/>
                <a:gd name="connsiteY19" fmla="*/ 1000125 h 1202531"/>
                <a:gd name="connsiteX20" fmla="*/ 535781 w 976312"/>
                <a:gd name="connsiteY20" fmla="*/ 988219 h 1202531"/>
                <a:gd name="connsiteX21" fmla="*/ 659606 w 976312"/>
                <a:gd name="connsiteY21" fmla="*/ 1143000 h 1202531"/>
                <a:gd name="connsiteX22" fmla="*/ 838200 w 976312"/>
                <a:gd name="connsiteY22" fmla="*/ 1202531 h 1202531"/>
                <a:gd name="connsiteX23" fmla="*/ 704850 w 976312"/>
                <a:gd name="connsiteY23" fmla="*/ 1026319 h 1202531"/>
                <a:gd name="connsiteX24" fmla="*/ 852487 w 976312"/>
                <a:gd name="connsiteY24" fmla="*/ 1119188 h 1202531"/>
                <a:gd name="connsiteX25" fmla="*/ 871537 w 976312"/>
                <a:gd name="connsiteY25" fmla="*/ 1088231 h 1202531"/>
                <a:gd name="connsiteX26" fmla="*/ 750093 w 976312"/>
                <a:gd name="connsiteY26" fmla="*/ 871538 h 1202531"/>
                <a:gd name="connsiteX27" fmla="*/ 790575 w 976312"/>
                <a:gd name="connsiteY27" fmla="*/ 790575 h 1202531"/>
                <a:gd name="connsiteX28" fmla="*/ 900112 w 976312"/>
                <a:gd name="connsiteY28" fmla="*/ 950119 h 1202531"/>
                <a:gd name="connsiteX29" fmla="*/ 976312 w 976312"/>
                <a:gd name="connsiteY29" fmla="*/ 785813 h 1202531"/>
                <a:gd name="connsiteX30" fmla="*/ 731043 w 976312"/>
                <a:gd name="connsiteY30" fmla="*/ 600075 h 1202531"/>
                <a:gd name="connsiteX31" fmla="*/ 740568 w 976312"/>
                <a:gd name="connsiteY31" fmla="*/ 554831 h 1202531"/>
                <a:gd name="connsiteX32" fmla="*/ 778668 w 976312"/>
                <a:gd name="connsiteY32" fmla="*/ 550069 h 1202531"/>
                <a:gd name="connsiteX33" fmla="*/ 762000 w 976312"/>
                <a:gd name="connsiteY33" fmla="*/ 423863 h 1202531"/>
                <a:gd name="connsiteX34" fmla="*/ 702468 w 976312"/>
                <a:gd name="connsiteY34" fmla="*/ 416719 h 1202531"/>
                <a:gd name="connsiteX35" fmla="*/ 700087 w 976312"/>
                <a:gd name="connsiteY35" fmla="*/ 361950 h 1202531"/>
                <a:gd name="connsiteX36" fmla="*/ 688181 w 976312"/>
                <a:gd name="connsiteY36" fmla="*/ 345281 h 1202531"/>
                <a:gd name="connsiteX37" fmla="*/ 657225 w 976312"/>
                <a:gd name="connsiteY37" fmla="*/ 323850 h 1202531"/>
                <a:gd name="connsiteX38" fmla="*/ 581025 w 976312"/>
                <a:gd name="connsiteY38" fmla="*/ 261938 h 1202531"/>
                <a:gd name="connsiteX39" fmla="*/ 550068 w 976312"/>
                <a:gd name="connsiteY39" fmla="*/ 261938 h 1202531"/>
                <a:gd name="connsiteX40" fmla="*/ 502443 w 976312"/>
                <a:gd name="connsiteY40" fmla="*/ 266700 h 1202531"/>
                <a:gd name="connsiteX41" fmla="*/ 507206 w 976312"/>
                <a:gd name="connsiteY41" fmla="*/ 211931 h 1202531"/>
                <a:gd name="connsiteX42" fmla="*/ 433387 w 976312"/>
                <a:gd name="connsiteY42" fmla="*/ 154781 h 1202531"/>
                <a:gd name="connsiteX43" fmla="*/ 361950 w 976312"/>
                <a:gd name="connsiteY43" fmla="*/ 157163 h 1202531"/>
                <a:gd name="connsiteX44" fmla="*/ 335756 w 976312"/>
                <a:gd name="connsiteY44" fmla="*/ 230981 h 1202531"/>
                <a:gd name="connsiteX45" fmla="*/ 328612 w 976312"/>
                <a:gd name="connsiteY45" fmla="*/ 147638 h 1202531"/>
                <a:gd name="connsiteX46" fmla="*/ 269081 w 976312"/>
                <a:gd name="connsiteY46" fmla="*/ 19050 h 1202531"/>
                <a:gd name="connsiteX47" fmla="*/ 207168 w 976312"/>
                <a:gd name="connsiteY47" fmla="*/ 19050 h 1202531"/>
                <a:gd name="connsiteX48" fmla="*/ 166687 w 976312"/>
                <a:gd name="connsiteY48" fmla="*/ 121444 h 1202531"/>
                <a:gd name="connsiteX49" fmla="*/ 171450 w 976312"/>
                <a:gd name="connsiteY49" fmla="*/ 304800 h 1202531"/>
                <a:gd name="connsiteX50" fmla="*/ 121443 w 976312"/>
                <a:gd name="connsiteY50" fmla="*/ 154781 h 1202531"/>
                <a:gd name="connsiteX51" fmla="*/ 145256 w 976312"/>
                <a:gd name="connsiteY51" fmla="*/ 11906 h 1202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976312" h="1202531">
                  <a:moveTo>
                    <a:pt x="145256" y="11906"/>
                  </a:moveTo>
                  <a:lnTo>
                    <a:pt x="95250" y="0"/>
                  </a:lnTo>
                  <a:lnTo>
                    <a:pt x="9525" y="157163"/>
                  </a:lnTo>
                  <a:lnTo>
                    <a:pt x="0" y="300038"/>
                  </a:lnTo>
                  <a:lnTo>
                    <a:pt x="104775" y="333375"/>
                  </a:lnTo>
                  <a:lnTo>
                    <a:pt x="42862" y="357188"/>
                  </a:lnTo>
                  <a:lnTo>
                    <a:pt x="88106" y="438150"/>
                  </a:lnTo>
                  <a:lnTo>
                    <a:pt x="135731" y="404813"/>
                  </a:lnTo>
                  <a:lnTo>
                    <a:pt x="152400" y="442913"/>
                  </a:lnTo>
                  <a:lnTo>
                    <a:pt x="280987" y="457200"/>
                  </a:lnTo>
                  <a:lnTo>
                    <a:pt x="383381" y="452438"/>
                  </a:lnTo>
                  <a:lnTo>
                    <a:pt x="307181" y="371475"/>
                  </a:lnTo>
                  <a:lnTo>
                    <a:pt x="416718" y="426244"/>
                  </a:lnTo>
                  <a:lnTo>
                    <a:pt x="578643" y="633413"/>
                  </a:lnTo>
                  <a:lnTo>
                    <a:pt x="619125" y="721519"/>
                  </a:lnTo>
                  <a:lnTo>
                    <a:pt x="526256" y="831056"/>
                  </a:lnTo>
                  <a:lnTo>
                    <a:pt x="542925" y="892969"/>
                  </a:lnTo>
                  <a:lnTo>
                    <a:pt x="445293" y="902494"/>
                  </a:lnTo>
                  <a:lnTo>
                    <a:pt x="400050" y="957263"/>
                  </a:lnTo>
                  <a:lnTo>
                    <a:pt x="414337" y="1000125"/>
                  </a:lnTo>
                  <a:lnTo>
                    <a:pt x="535781" y="988219"/>
                  </a:lnTo>
                  <a:lnTo>
                    <a:pt x="659606" y="1143000"/>
                  </a:lnTo>
                  <a:lnTo>
                    <a:pt x="838200" y="1202531"/>
                  </a:lnTo>
                  <a:lnTo>
                    <a:pt x="704850" y="1026319"/>
                  </a:lnTo>
                  <a:lnTo>
                    <a:pt x="852487" y="1119188"/>
                  </a:lnTo>
                  <a:lnTo>
                    <a:pt x="871537" y="1088231"/>
                  </a:lnTo>
                  <a:lnTo>
                    <a:pt x="750093" y="871538"/>
                  </a:lnTo>
                  <a:lnTo>
                    <a:pt x="790575" y="790575"/>
                  </a:lnTo>
                  <a:lnTo>
                    <a:pt x="900112" y="950119"/>
                  </a:lnTo>
                  <a:lnTo>
                    <a:pt x="976312" y="785813"/>
                  </a:lnTo>
                  <a:lnTo>
                    <a:pt x="731043" y="600075"/>
                  </a:lnTo>
                  <a:lnTo>
                    <a:pt x="740568" y="554831"/>
                  </a:lnTo>
                  <a:lnTo>
                    <a:pt x="778668" y="550069"/>
                  </a:lnTo>
                  <a:lnTo>
                    <a:pt x="762000" y="423863"/>
                  </a:lnTo>
                  <a:lnTo>
                    <a:pt x="702468" y="416719"/>
                  </a:lnTo>
                  <a:cubicBezTo>
                    <a:pt x="701674" y="398463"/>
                    <a:pt x="700881" y="380206"/>
                    <a:pt x="700087" y="361950"/>
                  </a:cubicBezTo>
                  <a:lnTo>
                    <a:pt x="688181" y="345281"/>
                  </a:lnTo>
                  <a:lnTo>
                    <a:pt x="657225" y="323850"/>
                  </a:lnTo>
                  <a:lnTo>
                    <a:pt x="581025" y="261938"/>
                  </a:lnTo>
                  <a:lnTo>
                    <a:pt x="550068" y="261938"/>
                  </a:lnTo>
                  <a:lnTo>
                    <a:pt x="502443" y="266700"/>
                  </a:lnTo>
                  <a:lnTo>
                    <a:pt x="507206" y="211931"/>
                  </a:lnTo>
                  <a:lnTo>
                    <a:pt x="433387" y="154781"/>
                  </a:lnTo>
                  <a:lnTo>
                    <a:pt x="361950" y="157163"/>
                  </a:lnTo>
                  <a:lnTo>
                    <a:pt x="335756" y="230981"/>
                  </a:lnTo>
                  <a:lnTo>
                    <a:pt x="328612" y="147638"/>
                  </a:lnTo>
                  <a:lnTo>
                    <a:pt x="269081" y="19050"/>
                  </a:lnTo>
                  <a:lnTo>
                    <a:pt x="207168" y="19050"/>
                  </a:lnTo>
                  <a:lnTo>
                    <a:pt x="166687" y="121444"/>
                  </a:lnTo>
                  <a:lnTo>
                    <a:pt x="171450" y="304800"/>
                  </a:lnTo>
                  <a:lnTo>
                    <a:pt x="121443" y="154781"/>
                  </a:lnTo>
                  <a:lnTo>
                    <a:pt x="145256" y="1190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18" name="フリーフォーム 27">
              <a:extLst>
                <a:ext uri="{FF2B5EF4-FFF2-40B4-BE49-F238E27FC236}">
                  <a16:creationId xmlns:a16="http://schemas.microsoft.com/office/drawing/2014/main" id="{1A8B1A67-0845-480E-A2B3-0C675176BB82}"/>
                </a:ext>
              </a:extLst>
            </p:cNvPr>
            <p:cNvSpPr/>
            <p:nvPr/>
          </p:nvSpPr>
          <p:spPr bwMode="auto">
            <a:xfrm>
              <a:off x="2688669" y="1326183"/>
              <a:ext cx="4035732" cy="2201732"/>
            </a:xfrm>
            <a:custGeom>
              <a:avLst/>
              <a:gdLst>
                <a:gd name="connsiteX0" fmla="*/ 2533650 w 5505450"/>
                <a:gd name="connsiteY0" fmla="*/ 0 h 3003550"/>
                <a:gd name="connsiteX1" fmla="*/ 2667000 w 5505450"/>
                <a:gd name="connsiteY1" fmla="*/ 38100 h 3003550"/>
                <a:gd name="connsiteX2" fmla="*/ 2609850 w 5505450"/>
                <a:gd name="connsiteY2" fmla="*/ 120650 h 3003550"/>
                <a:gd name="connsiteX3" fmla="*/ 2813050 w 5505450"/>
                <a:gd name="connsiteY3" fmla="*/ 165100 h 3003550"/>
                <a:gd name="connsiteX4" fmla="*/ 2889250 w 5505450"/>
                <a:gd name="connsiteY4" fmla="*/ 393700 h 3003550"/>
                <a:gd name="connsiteX5" fmla="*/ 2647950 w 5505450"/>
                <a:gd name="connsiteY5" fmla="*/ 685800 h 3003550"/>
                <a:gd name="connsiteX6" fmla="*/ 2813050 w 5505450"/>
                <a:gd name="connsiteY6" fmla="*/ 590550 h 3003550"/>
                <a:gd name="connsiteX7" fmla="*/ 3073400 w 5505450"/>
                <a:gd name="connsiteY7" fmla="*/ 590550 h 3003550"/>
                <a:gd name="connsiteX8" fmla="*/ 3175000 w 5505450"/>
                <a:gd name="connsiteY8" fmla="*/ 698500 h 3003550"/>
                <a:gd name="connsiteX9" fmla="*/ 3257550 w 5505450"/>
                <a:gd name="connsiteY9" fmla="*/ 584200 h 3003550"/>
                <a:gd name="connsiteX10" fmla="*/ 3390900 w 5505450"/>
                <a:gd name="connsiteY10" fmla="*/ 641350 h 3003550"/>
                <a:gd name="connsiteX11" fmla="*/ 3454400 w 5505450"/>
                <a:gd name="connsiteY11" fmla="*/ 952500 h 3003550"/>
                <a:gd name="connsiteX12" fmla="*/ 3524250 w 5505450"/>
                <a:gd name="connsiteY12" fmla="*/ 825500 h 3003550"/>
                <a:gd name="connsiteX13" fmla="*/ 3740150 w 5505450"/>
                <a:gd name="connsiteY13" fmla="*/ 857250 h 3003550"/>
                <a:gd name="connsiteX14" fmla="*/ 3816350 w 5505450"/>
                <a:gd name="connsiteY14" fmla="*/ 717550 h 3003550"/>
                <a:gd name="connsiteX15" fmla="*/ 4140200 w 5505450"/>
                <a:gd name="connsiteY15" fmla="*/ 812800 h 3003550"/>
                <a:gd name="connsiteX16" fmla="*/ 4203700 w 5505450"/>
                <a:gd name="connsiteY16" fmla="*/ 946150 h 3003550"/>
                <a:gd name="connsiteX17" fmla="*/ 4337050 w 5505450"/>
                <a:gd name="connsiteY17" fmla="*/ 895350 h 3003550"/>
                <a:gd name="connsiteX18" fmla="*/ 4457700 w 5505450"/>
                <a:gd name="connsiteY18" fmla="*/ 958850 h 3003550"/>
                <a:gd name="connsiteX19" fmla="*/ 4451350 w 5505450"/>
                <a:gd name="connsiteY19" fmla="*/ 1155700 h 3003550"/>
                <a:gd name="connsiteX20" fmla="*/ 4514850 w 5505450"/>
                <a:gd name="connsiteY20" fmla="*/ 1079500 h 3003550"/>
                <a:gd name="connsiteX21" fmla="*/ 4730750 w 5505450"/>
                <a:gd name="connsiteY21" fmla="*/ 1066800 h 3003550"/>
                <a:gd name="connsiteX22" fmla="*/ 4762500 w 5505450"/>
                <a:gd name="connsiteY22" fmla="*/ 1149350 h 3003550"/>
                <a:gd name="connsiteX23" fmla="*/ 4845050 w 5505450"/>
                <a:gd name="connsiteY23" fmla="*/ 1143000 h 3003550"/>
                <a:gd name="connsiteX24" fmla="*/ 4813300 w 5505450"/>
                <a:gd name="connsiteY24" fmla="*/ 1041400 h 3003550"/>
                <a:gd name="connsiteX25" fmla="*/ 5022850 w 5505450"/>
                <a:gd name="connsiteY25" fmla="*/ 1060450 h 3003550"/>
                <a:gd name="connsiteX26" fmla="*/ 5314950 w 5505450"/>
                <a:gd name="connsiteY26" fmla="*/ 1295400 h 3003550"/>
                <a:gd name="connsiteX27" fmla="*/ 5429250 w 5505450"/>
                <a:gd name="connsiteY27" fmla="*/ 1358900 h 3003550"/>
                <a:gd name="connsiteX28" fmla="*/ 5505450 w 5505450"/>
                <a:gd name="connsiteY28" fmla="*/ 1447800 h 3003550"/>
                <a:gd name="connsiteX29" fmla="*/ 5397500 w 5505450"/>
                <a:gd name="connsiteY29" fmla="*/ 1587500 h 3003550"/>
                <a:gd name="connsiteX30" fmla="*/ 5245100 w 5505450"/>
                <a:gd name="connsiteY30" fmla="*/ 1492250 h 3003550"/>
                <a:gd name="connsiteX31" fmla="*/ 5187950 w 5505450"/>
                <a:gd name="connsiteY31" fmla="*/ 1409700 h 3003550"/>
                <a:gd name="connsiteX32" fmla="*/ 5162550 w 5505450"/>
                <a:gd name="connsiteY32" fmla="*/ 1524000 h 3003550"/>
                <a:gd name="connsiteX33" fmla="*/ 5073650 w 5505450"/>
                <a:gd name="connsiteY33" fmla="*/ 1574800 h 3003550"/>
                <a:gd name="connsiteX34" fmla="*/ 5149850 w 5505450"/>
                <a:gd name="connsiteY34" fmla="*/ 1720850 h 3003550"/>
                <a:gd name="connsiteX35" fmla="*/ 5003800 w 5505450"/>
                <a:gd name="connsiteY35" fmla="*/ 1758950 h 3003550"/>
                <a:gd name="connsiteX36" fmla="*/ 4813300 w 5505450"/>
                <a:gd name="connsiteY36" fmla="*/ 1962150 h 3003550"/>
                <a:gd name="connsiteX37" fmla="*/ 4749800 w 5505450"/>
                <a:gd name="connsiteY37" fmla="*/ 1911350 h 3003550"/>
                <a:gd name="connsiteX38" fmla="*/ 4610100 w 5505450"/>
                <a:gd name="connsiteY38" fmla="*/ 1924050 h 3003550"/>
                <a:gd name="connsiteX39" fmla="*/ 4489450 w 5505450"/>
                <a:gd name="connsiteY39" fmla="*/ 2082800 h 3003550"/>
                <a:gd name="connsiteX40" fmla="*/ 4533900 w 5505450"/>
                <a:gd name="connsiteY40" fmla="*/ 2120900 h 3003550"/>
                <a:gd name="connsiteX41" fmla="*/ 4349750 w 5505450"/>
                <a:gd name="connsiteY41" fmla="*/ 2514600 h 3003550"/>
                <a:gd name="connsiteX42" fmla="*/ 4292600 w 5505450"/>
                <a:gd name="connsiteY42" fmla="*/ 2165350 h 3003550"/>
                <a:gd name="connsiteX43" fmla="*/ 4356100 w 5505450"/>
                <a:gd name="connsiteY43" fmla="*/ 2057400 h 3003550"/>
                <a:gd name="connsiteX44" fmla="*/ 4527550 w 5505450"/>
                <a:gd name="connsiteY44" fmla="*/ 1905000 h 3003550"/>
                <a:gd name="connsiteX45" fmla="*/ 4597400 w 5505450"/>
                <a:gd name="connsiteY45" fmla="*/ 1720850 h 3003550"/>
                <a:gd name="connsiteX46" fmla="*/ 4559300 w 5505450"/>
                <a:gd name="connsiteY46" fmla="*/ 1727200 h 3003550"/>
                <a:gd name="connsiteX47" fmla="*/ 4476750 w 5505450"/>
                <a:gd name="connsiteY47" fmla="*/ 1873250 h 3003550"/>
                <a:gd name="connsiteX48" fmla="*/ 4445000 w 5505450"/>
                <a:gd name="connsiteY48" fmla="*/ 1758950 h 3003550"/>
                <a:gd name="connsiteX49" fmla="*/ 4362450 w 5505450"/>
                <a:gd name="connsiteY49" fmla="*/ 1797050 h 3003550"/>
                <a:gd name="connsiteX50" fmla="*/ 4241800 w 5505450"/>
                <a:gd name="connsiteY50" fmla="*/ 1955800 h 3003550"/>
                <a:gd name="connsiteX51" fmla="*/ 3892550 w 5505450"/>
                <a:gd name="connsiteY51" fmla="*/ 1930400 h 3003550"/>
                <a:gd name="connsiteX52" fmla="*/ 3632200 w 5505450"/>
                <a:gd name="connsiteY52" fmla="*/ 2241550 h 3003550"/>
                <a:gd name="connsiteX53" fmla="*/ 3733800 w 5505450"/>
                <a:gd name="connsiteY53" fmla="*/ 2343150 h 3003550"/>
                <a:gd name="connsiteX54" fmla="*/ 3784600 w 5505450"/>
                <a:gd name="connsiteY54" fmla="*/ 2311400 h 3003550"/>
                <a:gd name="connsiteX55" fmla="*/ 3784600 w 5505450"/>
                <a:gd name="connsiteY55" fmla="*/ 2609850 h 3003550"/>
                <a:gd name="connsiteX56" fmla="*/ 3594100 w 5505450"/>
                <a:gd name="connsiteY56" fmla="*/ 2965450 h 3003550"/>
                <a:gd name="connsiteX57" fmla="*/ 3479800 w 5505450"/>
                <a:gd name="connsiteY57" fmla="*/ 2940050 h 3003550"/>
                <a:gd name="connsiteX58" fmla="*/ 3486150 w 5505450"/>
                <a:gd name="connsiteY58" fmla="*/ 2825750 h 3003550"/>
                <a:gd name="connsiteX59" fmla="*/ 3587750 w 5505450"/>
                <a:gd name="connsiteY59" fmla="*/ 2794000 h 3003550"/>
                <a:gd name="connsiteX60" fmla="*/ 3613150 w 5505450"/>
                <a:gd name="connsiteY60" fmla="*/ 2616200 h 3003550"/>
                <a:gd name="connsiteX61" fmla="*/ 3492500 w 5505450"/>
                <a:gd name="connsiteY61" fmla="*/ 2673350 h 3003550"/>
                <a:gd name="connsiteX62" fmla="*/ 3390900 w 5505450"/>
                <a:gd name="connsiteY62" fmla="*/ 2571750 h 3003550"/>
                <a:gd name="connsiteX63" fmla="*/ 3289300 w 5505450"/>
                <a:gd name="connsiteY63" fmla="*/ 2362200 h 3003550"/>
                <a:gd name="connsiteX64" fmla="*/ 3175000 w 5505450"/>
                <a:gd name="connsiteY64" fmla="*/ 2330450 h 3003550"/>
                <a:gd name="connsiteX65" fmla="*/ 3105150 w 5505450"/>
                <a:gd name="connsiteY65" fmla="*/ 2387600 h 3003550"/>
                <a:gd name="connsiteX66" fmla="*/ 3117850 w 5505450"/>
                <a:gd name="connsiteY66" fmla="*/ 2457450 h 3003550"/>
                <a:gd name="connsiteX67" fmla="*/ 3067050 w 5505450"/>
                <a:gd name="connsiteY67" fmla="*/ 2552700 h 3003550"/>
                <a:gd name="connsiteX68" fmla="*/ 2914650 w 5505450"/>
                <a:gd name="connsiteY68" fmla="*/ 2520950 h 3003550"/>
                <a:gd name="connsiteX69" fmla="*/ 2768600 w 5505450"/>
                <a:gd name="connsiteY69" fmla="*/ 2603500 h 3003550"/>
                <a:gd name="connsiteX70" fmla="*/ 2692400 w 5505450"/>
                <a:gd name="connsiteY70" fmla="*/ 2520950 h 3003550"/>
                <a:gd name="connsiteX71" fmla="*/ 2533650 w 5505450"/>
                <a:gd name="connsiteY71" fmla="*/ 2520950 h 3003550"/>
                <a:gd name="connsiteX72" fmla="*/ 2482850 w 5505450"/>
                <a:gd name="connsiteY72" fmla="*/ 2470150 h 3003550"/>
                <a:gd name="connsiteX73" fmla="*/ 2387600 w 5505450"/>
                <a:gd name="connsiteY73" fmla="*/ 2425700 h 3003550"/>
                <a:gd name="connsiteX74" fmla="*/ 2374900 w 5505450"/>
                <a:gd name="connsiteY74" fmla="*/ 2476500 h 3003550"/>
                <a:gd name="connsiteX75" fmla="*/ 2368550 w 5505450"/>
                <a:gd name="connsiteY75" fmla="*/ 2552700 h 3003550"/>
                <a:gd name="connsiteX76" fmla="*/ 2279650 w 5505450"/>
                <a:gd name="connsiteY76" fmla="*/ 2552700 h 3003550"/>
                <a:gd name="connsiteX77" fmla="*/ 2178050 w 5505450"/>
                <a:gd name="connsiteY77" fmla="*/ 2489200 h 3003550"/>
                <a:gd name="connsiteX78" fmla="*/ 2006600 w 5505450"/>
                <a:gd name="connsiteY78" fmla="*/ 2616200 h 3003550"/>
                <a:gd name="connsiteX79" fmla="*/ 1885950 w 5505450"/>
                <a:gd name="connsiteY79" fmla="*/ 2482850 h 3003550"/>
                <a:gd name="connsiteX80" fmla="*/ 1746250 w 5505450"/>
                <a:gd name="connsiteY80" fmla="*/ 2508250 h 3003550"/>
                <a:gd name="connsiteX81" fmla="*/ 1625600 w 5505450"/>
                <a:gd name="connsiteY81" fmla="*/ 2279650 h 3003550"/>
                <a:gd name="connsiteX82" fmla="*/ 1581150 w 5505450"/>
                <a:gd name="connsiteY82" fmla="*/ 2349500 h 3003550"/>
                <a:gd name="connsiteX83" fmla="*/ 1485900 w 5505450"/>
                <a:gd name="connsiteY83" fmla="*/ 2298700 h 3003550"/>
                <a:gd name="connsiteX84" fmla="*/ 1397000 w 5505450"/>
                <a:gd name="connsiteY84" fmla="*/ 2216150 h 3003550"/>
                <a:gd name="connsiteX85" fmla="*/ 1111250 w 5505450"/>
                <a:gd name="connsiteY85" fmla="*/ 2317750 h 3003550"/>
                <a:gd name="connsiteX86" fmla="*/ 1111250 w 5505450"/>
                <a:gd name="connsiteY86" fmla="*/ 2470150 h 3003550"/>
                <a:gd name="connsiteX87" fmla="*/ 927100 w 5505450"/>
                <a:gd name="connsiteY87" fmla="*/ 2476500 h 3003550"/>
                <a:gd name="connsiteX88" fmla="*/ 812800 w 5505450"/>
                <a:gd name="connsiteY88" fmla="*/ 2419350 h 3003550"/>
                <a:gd name="connsiteX89" fmla="*/ 641350 w 5505450"/>
                <a:gd name="connsiteY89" fmla="*/ 2590800 h 3003550"/>
                <a:gd name="connsiteX90" fmla="*/ 711200 w 5505450"/>
                <a:gd name="connsiteY90" fmla="*/ 2743200 h 3003550"/>
                <a:gd name="connsiteX91" fmla="*/ 660400 w 5505450"/>
                <a:gd name="connsiteY91" fmla="*/ 2844800 h 3003550"/>
                <a:gd name="connsiteX92" fmla="*/ 685800 w 5505450"/>
                <a:gd name="connsiteY92" fmla="*/ 3003550 h 3003550"/>
                <a:gd name="connsiteX93" fmla="*/ 438150 w 5505450"/>
                <a:gd name="connsiteY93" fmla="*/ 2895600 h 3003550"/>
                <a:gd name="connsiteX94" fmla="*/ 342900 w 5505450"/>
                <a:gd name="connsiteY94" fmla="*/ 2863850 h 3003550"/>
                <a:gd name="connsiteX95" fmla="*/ 406400 w 5505450"/>
                <a:gd name="connsiteY95" fmla="*/ 2597150 h 3003550"/>
                <a:gd name="connsiteX96" fmla="*/ 241300 w 5505450"/>
                <a:gd name="connsiteY96" fmla="*/ 2482850 h 3003550"/>
                <a:gd name="connsiteX97" fmla="*/ 114300 w 5505450"/>
                <a:gd name="connsiteY97" fmla="*/ 2406650 h 3003550"/>
                <a:gd name="connsiteX98" fmla="*/ 152400 w 5505450"/>
                <a:gd name="connsiteY98" fmla="*/ 2336800 h 3003550"/>
                <a:gd name="connsiteX99" fmla="*/ 107950 w 5505450"/>
                <a:gd name="connsiteY99" fmla="*/ 2197100 h 3003550"/>
                <a:gd name="connsiteX100" fmla="*/ 0 w 5505450"/>
                <a:gd name="connsiteY100" fmla="*/ 2165350 h 3003550"/>
                <a:gd name="connsiteX101" fmla="*/ 6350 w 5505450"/>
                <a:gd name="connsiteY101" fmla="*/ 1936750 h 3003550"/>
                <a:gd name="connsiteX102" fmla="*/ 76200 w 5505450"/>
                <a:gd name="connsiteY102" fmla="*/ 1898650 h 3003550"/>
                <a:gd name="connsiteX103" fmla="*/ 19050 w 5505450"/>
                <a:gd name="connsiteY103" fmla="*/ 1854200 h 3003550"/>
                <a:gd name="connsiteX104" fmla="*/ 120650 w 5505450"/>
                <a:gd name="connsiteY104" fmla="*/ 1714500 h 3003550"/>
                <a:gd name="connsiteX105" fmla="*/ 63500 w 5505450"/>
                <a:gd name="connsiteY105" fmla="*/ 1663700 h 3003550"/>
                <a:gd name="connsiteX106" fmla="*/ 76200 w 5505450"/>
                <a:gd name="connsiteY106" fmla="*/ 1574800 h 3003550"/>
                <a:gd name="connsiteX107" fmla="*/ 31750 w 5505450"/>
                <a:gd name="connsiteY107" fmla="*/ 1504950 h 3003550"/>
                <a:gd name="connsiteX108" fmla="*/ 107950 w 5505450"/>
                <a:gd name="connsiteY108" fmla="*/ 1327150 h 3003550"/>
                <a:gd name="connsiteX109" fmla="*/ 25400 w 5505450"/>
                <a:gd name="connsiteY109" fmla="*/ 1206500 h 3003550"/>
                <a:gd name="connsiteX110" fmla="*/ 38100 w 5505450"/>
                <a:gd name="connsiteY110" fmla="*/ 1130300 h 3003550"/>
                <a:gd name="connsiteX111" fmla="*/ 139700 w 5505450"/>
                <a:gd name="connsiteY111" fmla="*/ 1054100 h 3003550"/>
                <a:gd name="connsiteX112" fmla="*/ 298450 w 5505450"/>
                <a:gd name="connsiteY112" fmla="*/ 1136650 h 3003550"/>
                <a:gd name="connsiteX113" fmla="*/ 469900 w 5505450"/>
                <a:gd name="connsiteY113" fmla="*/ 1301750 h 3003550"/>
                <a:gd name="connsiteX114" fmla="*/ 406400 w 5505450"/>
                <a:gd name="connsiteY114" fmla="*/ 1409700 h 3003550"/>
                <a:gd name="connsiteX115" fmla="*/ 215900 w 5505450"/>
                <a:gd name="connsiteY115" fmla="*/ 1390650 h 3003550"/>
                <a:gd name="connsiteX116" fmla="*/ 209550 w 5505450"/>
                <a:gd name="connsiteY116" fmla="*/ 1543050 h 3003550"/>
                <a:gd name="connsiteX117" fmla="*/ 317500 w 5505450"/>
                <a:gd name="connsiteY117" fmla="*/ 1631950 h 3003550"/>
                <a:gd name="connsiteX118" fmla="*/ 292100 w 5505450"/>
                <a:gd name="connsiteY118" fmla="*/ 1466850 h 3003550"/>
                <a:gd name="connsiteX119" fmla="*/ 438150 w 5505450"/>
                <a:gd name="connsiteY119" fmla="*/ 1568450 h 3003550"/>
                <a:gd name="connsiteX120" fmla="*/ 419100 w 5505450"/>
                <a:gd name="connsiteY120" fmla="*/ 1479550 h 3003550"/>
                <a:gd name="connsiteX121" fmla="*/ 495300 w 5505450"/>
                <a:gd name="connsiteY121" fmla="*/ 1358900 h 3003550"/>
                <a:gd name="connsiteX122" fmla="*/ 527050 w 5505450"/>
                <a:gd name="connsiteY122" fmla="*/ 1422400 h 3003550"/>
                <a:gd name="connsiteX123" fmla="*/ 577850 w 5505450"/>
                <a:gd name="connsiteY123" fmla="*/ 1339850 h 3003550"/>
                <a:gd name="connsiteX124" fmla="*/ 539750 w 5505450"/>
                <a:gd name="connsiteY124" fmla="*/ 1308100 h 3003550"/>
                <a:gd name="connsiteX125" fmla="*/ 520700 w 5505450"/>
                <a:gd name="connsiteY125" fmla="*/ 1174750 h 3003550"/>
                <a:gd name="connsiteX126" fmla="*/ 571500 w 5505450"/>
                <a:gd name="connsiteY126" fmla="*/ 1162050 h 3003550"/>
                <a:gd name="connsiteX127" fmla="*/ 628650 w 5505450"/>
                <a:gd name="connsiteY127" fmla="*/ 1206500 h 3003550"/>
                <a:gd name="connsiteX128" fmla="*/ 590550 w 5505450"/>
                <a:gd name="connsiteY128" fmla="*/ 1295400 h 3003550"/>
                <a:gd name="connsiteX129" fmla="*/ 622300 w 5505450"/>
                <a:gd name="connsiteY129" fmla="*/ 1346200 h 3003550"/>
                <a:gd name="connsiteX130" fmla="*/ 679450 w 5505450"/>
                <a:gd name="connsiteY130" fmla="*/ 1333500 h 3003550"/>
                <a:gd name="connsiteX131" fmla="*/ 679450 w 5505450"/>
                <a:gd name="connsiteY131" fmla="*/ 1263650 h 3003550"/>
                <a:gd name="connsiteX132" fmla="*/ 889000 w 5505450"/>
                <a:gd name="connsiteY132" fmla="*/ 1123950 h 3003550"/>
                <a:gd name="connsiteX133" fmla="*/ 895350 w 5505450"/>
                <a:gd name="connsiteY133" fmla="*/ 1206500 h 3003550"/>
                <a:gd name="connsiteX134" fmla="*/ 1035050 w 5505450"/>
                <a:gd name="connsiteY134" fmla="*/ 1143000 h 3003550"/>
                <a:gd name="connsiteX135" fmla="*/ 1054100 w 5505450"/>
                <a:gd name="connsiteY135" fmla="*/ 1212850 h 3003550"/>
                <a:gd name="connsiteX136" fmla="*/ 1123950 w 5505450"/>
                <a:gd name="connsiteY136" fmla="*/ 1130300 h 3003550"/>
                <a:gd name="connsiteX137" fmla="*/ 1003300 w 5505450"/>
                <a:gd name="connsiteY137" fmla="*/ 1022350 h 3003550"/>
                <a:gd name="connsiteX138" fmla="*/ 1079500 w 5505450"/>
                <a:gd name="connsiteY138" fmla="*/ 971550 h 3003550"/>
                <a:gd name="connsiteX139" fmla="*/ 1143000 w 5505450"/>
                <a:gd name="connsiteY139" fmla="*/ 1073150 h 3003550"/>
                <a:gd name="connsiteX140" fmla="*/ 1238250 w 5505450"/>
                <a:gd name="connsiteY140" fmla="*/ 1085850 h 3003550"/>
                <a:gd name="connsiteX141" fmla="*/ 1384300 w 5505450"/>
                <a:gd name="connsiteY141" fmla="*/ 1206500 h 3003550"/>
                <a:gd name="connsiteX142" fmla="*/ 1333500 w 5505450"/>
                <a:gd name="connsiteY142" fmla="*/ 1073150 h 3003550"/>
                <a:gd name="connsiteX143" fmla="*/ 1301750 w 5505450"/>
                <a:gd name="connsiteY143" fmla="*/ 971550 h 3003550"/>
                <a:gd name="connsiteX144" fmla="*/ 1346200 w 5505450"/>
                <a:gd name="connsiteY144" fmla="*/ 857250 h 3003550"/>
                <a:gd name="connsiteX145" fmla="*/ 1397000 w 5505450"/>
                <a:gd name="connsiteY145" fmla="*/ 679450 h 3003550"/>
                <a:gd name="connsiteX146" fmla="*/ 1504950 w 5505450"/>
                <a:gd name="connsiteY146" fmla="*/ 685800 h 3003550"/>
                <a:gd name="connsiteX147" fmla="*/ 1479550 w 5505450"/>
                <a:gd name="connsiteY147" fmla="*/ 895350 h 3003550"/>
                <a:gd name="connsiteX148" fmla="*/ 1511300 w 5505450"/>
                <a:gd name="connsiteY148" fmla="*/ 1244600 h 3003550"/>
                <a:gd name="connsiteX149" fmla="*/ 1447800 w 5505450"/>
                <a:gd name="connsiteY149" fmla="*/ 1377950 h 3003550"/>
                <a:gd name="connsiteX150" fmla="*/ 1498600 w 5505450"/>
                <a:gd name="connsiteY150" fmla="*/ 1397000 h 3003550"/>
                <a:gd name="connsiteX151" fmla="*/ 1587500 w 5505450"/>
                <a:gd name="connsiteY151" fmla="*/ 1193800 h 3003550"/>
                <a:gd name="connsiteX152" fmla="*/ 1536700 w 5505450"/>
                <a:gd name="connsiteY152" fmla="*/ 984250 h 3003550"/>
                <a:gd name="connsiteX153" fmla="*/ 1517650 w 5505450"/>
                <a:gd name="connsiteY153" fmla="*/ 844550 h 3003550"/>
                <a:gd name="connsiteX154" fmla="*/ 1600200 w 5505450"/>
                <a:gd name="connsiteY154" fmla="*/ 768350 h 3003550"/>
                <a:gd name="connsiteX155" fmla="*/ 1676400 w 5505450"/>
                <a:gd name="connsiteY155" fmla="*/ 920750 h 3003550"/>
                <a:gd name="connsiteX156" fmla="*/ 1638300 w 5505450"/>
                <a:gd name="connsiteY156" fmla="*/ 742950 h 3003550"/>
                <a:gd name="connsiteX157" fmla="*/ 1701800 w 5505450"/>
                <a:gd name="connsiteY157" fmla="*/ 717550 h 3003550"/>
                <a:gd name="connsiteX158" fmla="*/ 1822450 w 5505450"/>
                <a:gd name="connsiteY158" fmla="*/ 857250 h 3003550"/>
                <a:gd name="connsiteX159" fmla="*/ 1860550 w 5505450"/>
                <a:gd name="connsiteY159" fmla="*/ 819150 h 3003550"/>
                <a:gd name="connsiteX160" fmla="*/ 1797050 w 5505450"/>
                <a:gd name="connsiteY160" fmla="*/ 768350 h 3003550"/>
                <a:gd name="connsiteX161" fmla="*/ 1765300 w 5505450"/>
                <a:gd name="connsiteY161" fmla="*/ 641350 h 3003550"/>
                <a:gd name="connsiteX162" fmla="*/ 2000250 w 5505450"/>
                <a:gd name="connsiteY162" fmla="*/ 571500 h 3003550"/>
                <a:gd name="connsiteX163" fmla="*/ 1949450 w 5505450"/>
                <a:gd name="connsiteY163" fmla="*/ 476250 h 3003550"/>
                <a:gd name="connsiteX164" fmla="*/ 2076450 w 5505450"/>
                <a:gd name="connsiteY164" fmla="*/ 355600 h 3003550"/>
                <a:gd name="connsiteX165" fmla="*/ 2305050 w 5505450"/>
                <a:gd name="connsiteY165" fmla="*/ 228600 h 3003550"/>
                <a:gd name="connsiteX166" fmla="*/ 2387600 w 5505450"/>
                <a:gd name="connsiteY166" fmla="*/ 266700 h 3003550"/>
                <a:gd name="connsiteX167" fmla="*/ 2489200 w 5505450"/>
                <a:gd name="connsiteY167" fmla="*/ 177800 h 3003550"/>
                <a:gd name="connsiteX168" fmla="*/ 2425700 w 5505450"/>
                <a:gd name="connsiteY168" fmla="*/ 120650 h 3003550"/>
                <a:gd name="connsiteX169" fmla="*/ 2533650 w 5505450"/>
                <a:gd name="connsiteY169" fmla="*/ 0 h 3003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5505450" h="3003550">
                  <a:moveTo>
                    <a:pt x="2533650" y="0"/>
                  </a:moveTo>
                  <a:lnTo>
                    <a:pt x="2667000" y="38100"/>
                  </a:lnTo>
                  <a:lnTo>
                    <a:pt x="2609850" y="120650"/>
                  </a:lnTo>
                  <a:lnTo>
                    <a:pt x="2813050" y="165100"/>
                  </a:lnTo>
                  <a:lnTo>
                    <a:pt x="2889250" y="393700"/>
                  </a:lnTo>
                  <a:lnTo>
                    <a:pt x="2647950" y="685800"/>
                  </a:lnTo>
                  <a:lnTo>
                    <a:pt x="2813050" y="590550"/>
                  </a:lnTo>
                  <a:lnTo>
                    <a:pt x="3073400" y="590550"/>
                  </a:lnTo>
                  <a:lnTo>
                    <a:pt x="3175000" y="698500"/>
                  </a:lnTo>
                  <a:lnTo>
                    <a:pt x="3257550" y="584200"/>
                  </a:lnTo>
                  <a:lnTo>
                    <a:pt x="3390900" y="641350"/>
                  </a:lnTo>
                  <a:lnTo>
                    <a:pt x="3454400" y="952500"/>
                  </a:lnTo>
                  <a:lnTo>
                    <a:pt x="3524250" y="825500"/>
                  </a:lnTo>
                  <a:lnTo>
                    <a:pt x="3740150" y="857250"/>
                  </a:lnTo>
                  <a:lnTo>
                    <a:pt x="3816350" y="717550"/>
                  </a:lnTo>
                  <a:lnTo>
                    <a:pt x="4140200" y="812800"/>
                  </a:lnTo>
                  <a:lnTo>
                    <a:pt x="4203700" y="946150"/>
                  </a:lnTo>
                  <a:lnTo>
                    <a:pt x="4337050" y="895350"/>
                  </a:lnTo>
                  <a:lnTo>
                    <a:pt x="4457700" y="958850"/>
                  </a:lnTo>
                  <a:lnTo>
                    <a:pt x="4451350" y="1155700"/>
                  </a:lnTo>
                  <a:lnTo>
                    <a:pt x="4514850" y="1079500"/>
                  </a:lnTo>
                  <a:lnTo>
                    <a:pt x="4730750" y="1066800"/>
                  </a:lnTo>
                  <a:lnTo>
                    <a:pt x="4762500" y="1149350"/>
                  </a:lnTo>
                  <a:lnTo>
                    <a:pt x="4845050" y="1143000"/>
                  </a:lnTo>
                  <a:lnTo>
                    <a:pt x="4813300" y="1041400"/>
                  </a:lnTo>
                  <a:lnTo>
                    <a:pt x="5022850" y="1060450"/>
                  </a:lnTo>
                  <a:lnTo>
                    <a:pt x="5314950" y="1295400"/>
                  </a:lnTo>
                  <a:lnTo>
                    <a:pt x="5429250" y="1358900"/>
                  </a:lnTo>
                  <a:lnTo>
                    <a:pt x="5505450" y="1447800"/>
                  </a:lnTo>
                  <a:lnTo>
                    <a:pt x="5397500" y="1587500"/>
                  </a:lnTo>
                  <a:lnTo>
                    <a:pt x="5245100" y="1492250"/>
                  </a:lnTo>
                  <a:lnTo>
                    <a:pt x="5187950" y="1409700"/>
                  </a:lnTo>
                  <a:lnTo>
                    <a:pt x="5162550" y="1524000"/>
                  </a:lnTo>
                  <a:lnTo>
                    <a:pt x="5073650" y="1574800"/>
                  </a:lnTo>
                  <a:lnTo>
                    <a:pt x="5149850" y="1720850"/>
                  </a:lnTo>
                  <a:lnTo>
                    <a:pt x="5003800" y="1758950"/>
                  </a:lnTo>
                  <a:lnTo>
                    <a:pt x="4813300" y="1962150"/>
                  </a:lnTo>
                  <a:lnTo>
                    <a:pt x="4749800" y="1911350"/>
                  </a:lnTo>
                  <a:lnTo>
                    <a:pt x="4610100" y="1924050"/>
                  </a:lnTo>
                  <a:lnTo>
                    <a:pt x="4489450" y="2082800"/>
                  </a:lnTo>
                  <a:lnTo>
                    <a:pt x="4533900" y="2120900"/>
                  </a:lnTo>
                  <a:lnTo>
                    <a:pt x="4349750" y="2514600"/>
                  </a:lnTo>
                  <a:lnTo>
                    <a:pt x="4292600" y="2165350"/>
                  </a:lnTo>
                  <a:lnTo>
                    <a:pt x="4356100" y="2057400"/>
                  </a:lnTo>
                  <a:lnTo>
                    <a:pt x="4527550" y="1905000"/>
                  </a:lnTo>
                  <a:lnTo>
                    <a:pt x="4597400" y="1720850"/>
                  </a:lnTo>
                  <a:lnTo>
                    <a:pt x="4559300" y="1727200"/>
                  </a:lnTo>
                  <a:lnTo>
                    <a:pt x="4476750" y="1873250"/>
                  </a:lnTo>
                  <a:lnTo>
                    <a:pt x="4445000" y="1758950"/>
                  </a:lnTo>
                  <a:lnTo>
                    <a:pt x="4362450" y="1797050"/>
                  </a:lnTo>
                  <a:lnTo>
                    <a:pt x="4241800" y="1955800"/>
                  </a:lnTo>
                  <a:lnTo>
                    <a:pt x="3892550" y="1930400"/>
                  </a:lnTo>
                  <a:lnTo>
                    <a:pt x="3632200" y="2241550"/>
                  </a:lnTo>
                  <a:lnTo>
                    <a:pt x="3733800" y="2343150"/>
                  </a:lnTo>
                  <a:lnTo>
                    <a:pt x="3784600" y="2311400"/>
                  </a:lnTo>
                  <a:lnTo>
                    <a:pt x="3784600" y="2609850"/>
                  </a:lnTo>
                  <a:lnTo>
                    <a:pt x="3594100" y="2965450"/>
                  </a:lnTo>
                  <a:lnTo>
                    <a:pt x="3479800" y="2940050"/>
                  </a:lnTo>
                  <a:lnTo>
                    <a:pt x="3486150" y="2825750"/>
                  </a:lnTo>
                  <a:lnTo>
                    <a:pt x="3587750" y="2794000"/>
                  </a:lnTo>
                  <a:lnTo>
                    <a:pt x="3613150" y="2616200"/>
                  </a:lnTo>
                  <a:lnTo>
                    <a:pt x="3492500" y="2673350"/>
                  </a:lnTo>
                  <a:lnTo>
                    <a:pt x="3390900" y="2571750"/>
                  </a:lnTo>
                  <a:lnTo>
                    <a:pt x="3289300" y="2362200"/>
                  </a:lnTo>
                  <a:lnTo>
                    <a:pt x="3175000" y="2330450"/>
                  </a:lnTo>
                  <a:lnTo>
                    <a:pt x="3105150" y="2387600"/>
                  </a:lnTo>
                  <a:lnTo>
                    <a:pt x="3117850" y="2457450"/>
                  </a:lnTo>
                  <a:lnTo>
                    <a:pt x="3067050" y="2552700"/>
                  </a:lnTo>
                  <a:lnTo>
                    <a:pt x="2914650" y="2520950"/>
                  </a:lnTo>
                  <a:lnTo>
                    <a:pt x="2768600" y="2603500"/>
                  </a:lnTo>
                  <a:lnTo>
                    <a:pt x="2692400" y="2520950"/>
                  </a:lnTo>
                  <a:lnTo>
                    <a:pt x="2533650" y="2520950"/>
                  </a:lnTo>
                  <a:lnTo>
                    <a:pt x="2482850" y="2470150"/>
                  </a:lnTo>
                  <a:lnTo>
                    <a:pt x="2387600" y="2425700"/>
                  </a:lnTo>
                  <a:lnTo>
                    <a:pt x="2374900" y="2476500"/>
                  </a:lnTo>
                  <a:lnTo>
                    <a:pt x="2368550" y="2552700"/>
                  </a:lnTo>
                  <a:lnTo>
                    <a:pt x="2279650" y="2552700"/>
                  </a:lnTo>
                  <a:lnTo>
                    <a:pt x="2178050" y="2489200"/>
                  </a:lnTo>
                  <a:lnTo>
                    <a:pt x="2006600" y="2616200"/>
                  </a:lnTo>
                  <a:lnTo>
                    <a:pt x="1885950" y="2482850"/>
                  </a:lnTo>
                  <a:lnTo>
                    <a:pt x="1746250" y="2508250"/>
                  </a:lnTo>
                  <a:lnTo>
                    <a:pt x="1625600" y="2279650"/>
                  </a:lnTo>
                  <a:lnTo>
                    <a:pt x="1581150" y="2349500"/>
                  </a:lnTo>
                  <a:lnTo>
                    <a:pt x="1485900" y="2298700"/>
                  </a:lnTo>
                  <a:lnTo>
                    <a:pt x="1397000" y="2216150"/>
                  </a:lnTo>
                  <a:lnTo>
                    <a:pt x="1111250" y="2317750"/>
                  </a:lnTo>
                  <a:lnTo>
                    <a:pt x="1111250" y="2470150"/>
                  </a:lnTo>
                  <a:lnTo>
                    <a:pt x="927100" y="2476500"/>
                  </a:lnTo>
                  <a:lnTo>
                    <a:pt x="812800" y="2419350"/>
                  </a:lnTo>
                  <a:lnTo>
                    <a:pt x="641350" y="2590800"/>
                  </a:lnTo>
                  <a:lnTo>
                    <a:pt x="711200" y="2743200"/>
                  </a:lnTo>
                  <a:lnTo>
                    <a:pt x="660400" y="2844800"/>
                  </a:lnTo>
                  <a:lnTo>
                    <a:pt x="685800" y="3003550"/>
                  </a:lnTo>
                  <a:lnTo>
                    <a:pt x="438150" y="2895600"/>
                  </a:lnTo>
                  <a:lnTo>
                    <a:pt x="342900" y="2863850"/>
                  </a:lnTo>
                  <a:lnTo>
                    <a:pt x="406400" y="2597150"/>
                  </a:lnTo>
                  <a:lnTo>
                    <a:pt x="241300" y="2482850"/>
                  </a:lnTo>
                  <a:lnTo>
                    <a:pt x="114300" y="2406650"/>
                  </a:lnTo>
                  <a:lnTo>
                    <a:pt x="152400" y="2336800"/>
                  </a:lnTo>
                  <a:lnTo>
                    <a:pt x="107950" y="2197100"/>
                  </a:lnTo>
                  <a:lnTo>
                    <a:pt x="0" y="2165350"/>
                  </a:lnTo>
                  <a:lnTo>
                    <a:pt x="6350" y="1936750"/>
                  </a:lnTo>
                  <a:lnTo>
                    <a:pt x="76200" y="1898650"/>
                  </a:lnTo>
                  <a:lnTo>
                    <a:pt x="19050" y="1854200"/>
                  </a:lnTo>
                  <a:lnTo>
                    <a:pt x="120650" y="1714500"/>
                  </a:lnTo>
                  <a:lnTo>
                    <a:pt x="63500" y="1663700"/>
                  </a:lnTo>
                  <a:lnTo>
                    <a:pt x="76200" y="1574800"/>
                  </a:lnTo>
                  <a:lnTo>
                    <a:pt x="31750" y="1504950"/>
                  </a:lnTo>
                  <a:lnTo>
                    <a:pt x="107950" y="1327150"/>
                  </a:lnTo>
                  <a:lnTo>
                    <a:pt x="25400" y="1206500"/>
                  </a:lnTo>
                  <a:lnTo>
                    <a:pt x="38100" y="1130300"/>
                  </a:lnTo>
                  <a:lnTo>
                    <a:pt x="139700" y="1054100"/>
                  </a:lnTo>
                  <a:lnTo>
                    <a:pt x="298450" y="1136650"/>
                  </a:lnTo>
                  <a:lnTo>
                    <a:pt x="469900" y="1301750"/>
                  </a:lnTo>
                  <a:lnTo>
                    <a:pt x="406400" y="1409700"/>
                  </a:lnTo>
                  <a:lnTo>
                    <a:pt x="215900" y="1390650"/>
                  </a:lnTo>
                  <a:lnTo>
                    <a:pt x="209550" y="1543050"/>
                  </a:lnTo>
                  <a:lnTo>
                    <a:pt x="317500" y="1631950"/>
                  </a:lnTo>
                  <a:lnTo>
                    <a:pt x="292100" y="1466850"/>
                  </a:lnTo>
                  <a:lnTo>
                    <a:pt x="438150" y="1568450"/>
                  </a:lnTo>
                  <a:lnTo>
                    <a:pt x="419100" y="1479550"/>
                  </a:lnTo>
                  <a:lnTo>
                    <a:pt x="495300" y="1358900"/>
                  </a:lnTo>
                  <a:lnTo>
                    <a:pt x="527050" y="1422400"/>
                  </a:lnTo>
                  <a:lnTo>
                    <a:pt x="577850" y="1339850"/>
                  </a:lnTo>
                  <a:lnTo>
                    <a:pt x="539750" y="1308100"/>
                  </a:lnTo>
                  <a:lnTo>
                    <a:pt x="520700" y="1174750"/>
                  </a:lnTo>
                  <a:lnTo>
                    <a:pt x="571500" y="1162050"/>
                  </a:lnTo>
                  <a:lnTo>
                    <a:pt x="628650" y="1206500"/>
                  </a:lnTo>
                  <a:lnTo>
                    <a:pt x="590550" y="1295400"/>
                  </a:lnTo>
                  <a:lnTo>
                    <a:pt x="622300" y="1346200"/>
                  </a:lnTo>
                  <a:lnTo>
                    <a:pt x="679450" y="1333500"/>
                  </a:lnTo>
                  <a:lnTo>
                    <a:pt x="679450" y="1263650"/>
                  </a:lnTo>
                  <a:lnTo>
                    <a:pt x="889000" y="1123950"/>
                  </a:lnTo>
                  <a:lnTo>
                    <a:pt x="895350" y="1206500"/>
                  </a:lnTo>
                  <a:lnTo>
                    <a:pt x="1035050" y="1143000"/>
                  </a:lnTo>
                  <a:lnTo>
                    <a:pt x="1054100" y="1212850"/>
                  </a:lnTo>
                  <a:lnTo>
                    <a:pt x="1123950" y="1130300"/>
                  </a:lnTo>
                  <a:lnTo>
                    <a:pt x="1003300" y="1022350"/>
                  </a:lnTo>
                  <a:lnTo>
                    <a:pt x="1079500" y="971550"/>
                  </a:lnTo>
                  <a:lnTo>
                    <a:pt x="1143000" y="1073150"/>
                  </a:lnTo>
                  <a:lnTo>
                    <a:pt x="1238250" y="1085850"/>
                  </a:lnTo>
                  <a:lnTo>
                    <a:pt x="1384300" y="1206500"/>
                  </a:lnTo>
                  <a:lnTo>
                    <a:pt x="1333500" y="1073150"/>
                  </a:lnTo>
                  <a:lnTo>
                    <a:pt x="1301750" y="971550"/>
                  </a:lnTo>
                  <a:lnTo>
                    <a:pt x="1346200" y="857250"/>
                  </a:lnTo>
                  <a:lnTo>
                    <a:pt x="1397000" y="679450"/>
                  </a:lnTo>
                  <a:lnTo>
                    <a:pt x="1504950" y="685800"/>
                  </a:lnTo>
                  <a:lnTo>
                    <a:pt x="1479550" y="895350"/>
                  </a:lnTo>
                  <a:lnTo>
                    <a:pt x="1511300" y="1244600"/>
                  </a:lnTo>
                  <a:lnTo>
                    <a:pt x="1447800" y="1377950"/>
                  </a:lnTo>
                  <a:lnTo>
                    <a:pt x="1498600" y="1397000"/>
                  </a:lnTo>
                  <a:lnTo>
                    <a:pt x="1587500" y="1193800"/>
                  </a:lnTo>
                  <a:lnTo>
                    <a:pt x="1536700" y="984250"/>
                  </a:lnTo>
                  <a:lnTo>
                    <a:pt x="1517650" y="844550"/>
                  </a:lnTo>
                  <a:lnTo>
                    <a:pt x="1600200" y="768350"/>
                  </a:lnTo>
                  <a:lnTo>
                    <a:pt x="1676400" y="920750"/>
                  </a:lnTo>
                  <a:lnTo>
                    <a:pt x="1638300" y="742950"/>
                  </a:lnTo>
                  <a:lnTo>
                    <a:pt x="1701800" y="717550"/>
                  </a:lnTo>
                  <a:lnTo>
                    <a:pt x="1822450" y="857250"/>
                  </a:lnTo>
                  <a:lnTo>
                    <a:pt x="1860550" y="819150"/>
                  </a:lnTo>
                  <a:lnTo>
                    <a:pt x="1797050" y="768350"/>
                  </a:lnTo>
                  <a:lnTo>
                    <a:pt x="1765300" y="641350"/>
                  </a:lnTo>
                  <a:lnTo>
                    <a:pt x="2000250" y="571500"/>
                  </a:lnTo>
                  <a:lnTo>
                    <a:pt x="1949450" y="476250"/>
                  </a:lnTo>
                  <a:lnTo>
                    <a:pt x="2076450" y="355600"/>
                  </a:lnTo>
                  <a:lnTo>
                    <a:pt x="2305050" y="228600"/>
                  </a:lnTo>
                  <a:lnTo>
                    <a:pt x="2387600" y="266700"/>
                  </a:lnTo>
                  <a:lnTo>
                    <a:pt x="2489200" y="177800"/>
                  </a:lnTo>
                  <a:lnTo>
                    <a:pt x="2425700" y="120650"/>
                  </a:lnTo>
                  <a:lnTo>
                    <a:pt x="25336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19" name="フリーフォーム 28">
              <a:extLst>
                <a:ext uri="{FF2B5EF4-FFF2-40B4-BE49-F238E27FC236}">
                  <a16:creationId xmlns:a16="http://schemas.microsoft.com/office/drawing/2014/main" id="{2C0F739D-EB42-4932-ABEA-5480ED3FF03F}"/>
                </a:ext>
              </a:extLst>
            </p:cNvPr>
            <p:cNvSpPr/>
            <p:nvPr/>
          </p:nvSpPr>
          <p:spPr bwMode="auto">
            <a:xfrm>
              <a:off x="4164248" y="3106653"/>
              <a:ext cx="805285" cy="416607"/>
            </a:xfrm>
            <a:custGeom>
              <a:avLst/>
              <a:gdLst>
                <a:gd name="connsiteX0" fmla="*/ 0 w 1098550"/>
                <a:gd name="connsiteY0" fmla="*/ 190500 h 568325"/>
                <a:gd name="connsiteX1" fmla="*/ 171450 w 1098550"/>
                <a:gd name="connsiteY1" fmla="*/ 60325 h 568325"/>
                <a:gd name="connsiteX2" fmla="*/ 250825 w 1098550"/>
                <a:gd name="connsiteY2" fmla="*/ 120650 h 568325"/>
                <a:gd name="connsiteX3" fmla="*/ 346075 w 1098550"/>
                <a:gd name="connsiteY3" fmla="*/ 127000 h 568325"/>
                <a:gd name="connsiteX4" fmla="*/ 361950 w 1098550"/>
                <a:gd name="connsiteY4" fmla="*/ 44450 h 568325"/>
                <a:gd name="connsiteX5" fmla="*/ 377825 w 1098550"/>
                <a:gd name="connsiteY5" fmla="*/ 0 h 568325"/>
                <a:gd name="connsiteX6" fmla="*/ 473075 w 1098550"/>
                <a:gd name="connsiteY6" fmla="*/ 47625 h 568325"/>
                <a:gd name="connsiteX7" fmla="*/ 527050 w 1098550"/>
                <a:gd name="connsiteY7" fmla="*/ 92075 h 568325"/>
                <a:gd name="connsiteX8" fmla="*/ 688975 w 1098550"/>
                <a:gd name="connsiteY8" fmla="*/ 101600 h 568325"/>
                <a:gd name="connsiteX9" fmla="*/ 752475 w 1098550"/>
                <a:gd name="connsiteY9" fmla="*/ 171450 h 568325"/>
                <a:gd name="connsiteX10" fmla="*/ 908050 w 1098550"/>
                <a:gd name="connsiteY10" fmla="*/ 95250 h 568325"/>
                <a:gd name="connsiteX11" fmla="*/ 984250 w 1098550"/>
                <a:gd name="connsiteY11" fmla="*/ 114300 h 568325"/>
                <a:gd name="connsiteX12" fmla="*/ 949325 w 1098550"/>
                <a:gd name="connsiteY12" fmla="*/ 241300 h 568325"/>
                <a:gd name="connsiteX13" fmla="*/ 993775 w 1098550"/>
                <a:gd name="connsiteY13" fmla="*/ 244475 h 568325"/>
                <a:gd name="connsiteX14" fmla="*/ 1031875 w 1098550"/>
                <a:gd name="connsiteY14" fmla="*/ 215900 h 568325"/>
                <a:gd name="connsiteX15" fmla="*/ 1098550 w 1098550"/>
                <a:gd name="connsiteY15" fmla="*/ 298450 h 568325"/>
                <a:gd name="connsiteX16" fmla="*/ 1012825 w 1098550"/>
                <a:gd name="connsiteY16" fmla="*/ 301625 h 568325"/>
                <a:gd name="connsiteX17" fmla="*/ 889000 w 1098550"/>
                <a:gd name="connsiteY17" fmla="*/ 400050 h 568325"/>
                <a:gd name="connsiteX18" fmla="*/ 819150 w 1098550"/>
                <a:gd name="connsiteY18" fmla="*/ 381000 h 568325"/>
                <a:gd name="connsiteX19" fmla="*/ 800100 w 1098550"/>
                <a:gd name="connsiteY19" fmla="*/ 419100 h 568325"/>
                <a:gd name="connsiteX20" fmla="*/ 838200 w 1098550"/>
                <a:gd name="connsiteY20" fmla="*/ 444500 h 568325"/>
                <a:gd name="connsiteX21" fmla="*/ 755650 w 1098550"/>
                <a:gd name="connsiteY21" fmla="*/ 523875 h 568325"/>
                <a:gd name="connsiteX22" fmla="*/ 692150 w 1098550"/>
                <a:gd name="connsiteY22" fmla="*/ 514350 h 568325"/>
                <a:gd name="connsiteX23" fmla="*/ 565150 w 1098550"/>
                <a:gd name="connsiteY23" fmla="*/ 568325 h 568325"/>
                <a:gd name="connsiteX24" fmla="*/ 434975 w 1098550"/>
                <a:gd name="connsiteY24" fmla="*/ 485775 h 568325"/>
                <a:gd name="connsiteX25" fmla="*/ 304800 w 1098550"/>
                <a:gd name="connsiteY25" fmla="*/ 517525 h 568325"/>
                <a:gd name="connsiteX26" fmla="*/ 263525 w 1098550"/>
                <a:gd name="connsiteY26" fmla="*/ 409575 h 568325"/>
                <a:gd name="connsiteX27" fmla="*/ 117475 w 1098550"/>
                <a:gd name="connsiteY27" fmla="*/ 377825 h 568325"/>
                <a:gd name="connsiteX28" fmla="*/ 117475 w 1098550"/>
                <a:gd name="connsiteY28" fmla="*/ 282575 h 568325"/>
                <a:gd name="connsiteX29" fmla="*/ 0 w 1098550"/>
                <a:gd name="connsiteY29" fmla="*/ 190500 h 568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098550" h="568325">
                  <a:moveTo>
                    <a:pt x="0" y="190500"/>
                  </a:moveTo>
                  <a:lnTo>
                    <a:pt x="171450" y="60325"/>
                  </a:lnTo>
                  <a:lnTo>
                    <a:pt x="250825" y="120650"/>
                  </a:lnTo>
                  <a:lnTo>
                    <a:pt x="346075" y="127000"/>
                  </a:lnTo>
                  <a:lnTo>
                    <a:pt x="361950" y="44450"/>
                  </a:lnTo>
                  <a:lnTo>
                    <a:pt x="377825" y="0"/>
                  </a:lnTo>
                  <a:lnTo>
                    <a:pt x="473075" y="47625"/>
                  </a:lnTo>
                  <a:lnTo>
                    <a:pt x="527050" y="92075"/>
                  </a:lnTo>
                  <a:lnTo>
                    <a:pt x="688975" y="101600"/>
                  </a:lnTo>
                  <a:lnTo>
                    <a:pt x="752475" y="171450"/>
                  </a:lnTo>
                  <a:lnTo>
                    <a:pt x="908050" y="95250"/>
                  </a:lnTo>
                  <a:lnTo>
                    <a:pt x="984250" y="114300"/>
                  </a:lnTo>
                  <a:lnTo>
                    <a:pt x="949325" y="241300"/>
                  </a:lnTo>
                  <a:lnTo>
                    <a:pt x="993775" y="244475"/>
                  </a:lnTo>
                  <a:lnTo>
                    <a:pt x="1031875" y="215900"/>
                  </a:lnTo>
                  <a:lnTo>
                    <a:pt x="1098550" y="298450"/>
                  </a:lnTo>
                  <a:lnTo>
                    <a:pt x="1012825" y="301625"/>
                  </a:lnTo>
                  <a:lnTo>
                    <a:pt x="889000" y="400050"/>
                  </a:lnTo>
                  <a:lnTo>
                    <a:pt x="819150" y="381000"/>
                  </a:lnTo>
                  <a:lnTo>
                    <a:pt x="800100" y="419100"/>
                  </a:lnTo>
                  <a:lnTo>
                    <a:pt x="838200" y="444500"/>
                  </a:lnTo>
                  <a:lnTo>
                    <a:pt x="755650" y="523875"/>
                  </a:lnTo>
                  <a:lnTo>
                    <a:pt x="692150" y="514350"/>
                  </a:lnTo>
                  <a:lnTo>
                    <a:pt x="565150" y="568325"/>
                  </a:lnTo>
                  <a:lnTo>
                    <a:pt x="434975" y="485775"/>
                  </a:lnTo>
                  <a:lnTo>
                    <a:pt x="304800" y="517525"/>
                  </a:lnTo>
                  <a:lnTo>
                    <a:pt x="263525" y="409575"/>
                  </a:lnTo>
                  <a:lnTo>
                    <a:pt x="117475" y="377825"/>
                  </a:lnTo>
                  <a:lnTo>
                    <a:pt x="117475" y="282575"/>
                  </a:lnTo>
                  <a:lnTo>
                    <a:pt x="0" y="1905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0" name="フリーフォーム 29">
              <a:extLst>
                <a:ext uri="{FF2B5EF4-FFF2-40B4-BE49-F238E27FC236}">
                  <a16:creationId xmlns:a16="http://schemas.microsoft.com/office/drawing/2014/main" id="{C2E03869-8A05-498B-BF5D-572BD38D8089}"/>
                </a:ext>
              </a:extLst>
            </p:cNvPr>
            <p:cNvSpPr/>
            <p:nvPr/>
          </p:nvSpPr>
          <p:spPr bwMode="auto">
            <a:xfrm>
              <a:off x="2509458" y="2080264"/>
              <a:ext cx="269979" cy="640038"/>
            </a:xfrm>
            <a:custGeom>
              <a:avLst/>
              <a:gdLst>
                <a:gd name="connsiteX0" fmla="*/ 282575 w 368300"/>
                <a:gd name="connsiteY0" fmla="*/ 92075 h 873125"/>
                <a:gd name="connsiteX1" fmla="*/ 260350 w 368300"/>
                <a:gd name="connsiteY1" fmla="*/ 184150 h 873125"/>
                <a:gd name="connsiteX2" fmla="*/ 352425 w 368300"/>
                <a:gd name="connsiteY2" fmla="*/ 301625 h 873125"/>
                <a:gd name="connsiteX3" fmla="*/ 276225 w 368300"/>
                <a:gd name="connsiteY3" fmla="*/ 482600 h 873125"/>
                <a:gd name="connsiteX4" fmla="*/ 311150 w 368300"/>
                <a:gd name="connsiteY4" fmla="*/ 536575 h 873125"/>
                <a:gd name="connsiteX5" fmla="*/ 311150 w 368300"/>
                <a:gd name="connsiteY5" fmla="*/ 628650 h 873125"/>
                <a:gd name="connsiteX6" fmla="*/ 368300 w 368300"/>
                <a:gd name="connsiteY6" fmla="*/ 698500 h 873125"/>
                <a:gd name="connsiteX7" fmla="*/ 266700 w 368300"/>
                <a:gd name="connsiteY7" fmla="*/ 822325 h 873125"/>
                <a:gd name="connsiteX8" fmla="*/ 82550 w 368300"/>
                <a:gd name="connsiteY8" fmla="*/ 873125 h 873125"/>
                <a:gd name="connsiteX9" fmla="*/ 9525 w 368300"/>
                <a:gd name="connsiteY9" fmla="*/ 828675 h 873125"/>
                <a:gd name="connsiteX10" fmla="*/ 0 w 368300"/>
                <a:gd name="connsiteY10" fmla="*/ 631825 h 873125"/>
                <a:gd name="connsiteX11" fmla="*/ 107950 w 368300"/>
                <a:gd name="connsiteY11" fmla="*/ 517525 h 873125"/>
                <a:gd name="connsiteX12" fmla="*/ 158750 w 368300"/>
                <a:gd name="connsiteY12" fmla="*/ 466725 h 873125"/>
                <a:gd name="connsiteX13" fmla="*/ 104775 w 368300"/>
                <a:gd name="connsiteY13" fmla="*/ 412750 h 873125"/>
                <a:gd name="connsiteX14" fmla="*/ 98425 w 368300"/>
                <a:gd name="connsiteY14" fmla="*/ 212725 h 873125"/>
                <a:gd name="connsiteX15" fmla="*/ 6350 w 368300"/>
                <a:gd name="connsiteY15" fmla="*/ 88900 h 873125"/>
                <a:gd name="connsiteX16" fmla="*/ 149225 w 368300"/>
                <a:gd name="connsiteY16" fmla="*/ 133350 h 873125"/>
                <a:gd name="connsiteX17" fmla="*/ 184150 w 368300"/>
                <a:gd name="connsiteY17" fmla="*/ 15875 h 873125"/>
                <a:gd name="connsiteX18" fmla="*/ 250825 w 368300"/>
                <a:gd name="connsiteY18" fmla="*/ 0 h 873125"/>
                <a:gd name="connsiteX19" fmla="*/ 282575 w 368300"/>
                <a:gd name="connsiteY19" fmla="*/ 92075 h 873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68300" h="873125">
                  <a:moveTo>
                    <a:pt x="282575" y="92075"/>
                  </a:moveTo>
                  <a:lnTo>
                    <a:pt x="260350" y="184150"/>
                  </a:lnTo>
                  <a:lnTo>
                    <a:pt x="352425" y="301625"/>
                  </a:lnTo>
                  <a:lnTo>
                    <a:pt x="276225" y="482600"/>
                  </a:lnTo>
                  <a:lnTo>
                    <a:pt x="311150" y="536575"/>
                  </a:lnTo>
                  <a:lnTo>
                    <a:pt x="311150" y="628650"/>
                  </a:lnTo>
                  <a:lnTo>
                    <a:pt x="368300" y="698500"/>
                  </a:lnTo>
                  <a:lnTo>
                    <a:pt x="266700" y="822325"/>
                  </a:lnTo>
                  <a:lnTo>
                    <a:pt x="82550" y="873125"/>
                  </a:lnTo>
                  <a:lnTo>
                    <a:pt x="9525" y="828675"/>
                  </a:lnTo>
                  <a:lnTo>
                    <a:pt x="0" y="631825"/>
                  </a:lnTo>
                  <a:lnTo>
                    <a:pt x="107950" y="517525"/>
                  </a:lnTo>
                  <a:lnTo>
                    <a:pt x="158750" y="466725"/>
                  </a:lnTo>
                  <a:lnTo>
                    <a:pt x="104775" y="412750"/>
                  </a:lnTo>
                  <a:lnTo>
                    <a:pt x="98425" y="212725"/>
                  </a:lnTo>
                  <a:lnTo>
                    <a:pt x="6350" y="88900"/>
                  </a:lnTo>
                  <a:lnTo>
                    <a:pt x="149225" y="133350"/>
                  </a:lnTo>
                  <a:lnTo>
                    <a:pt x="184150" y="15875"/>
                  </a:lnTo>
                  <a:lnTo>
                    <a:pt x="250825" y="0"/>
                  </a:lnTo>
                  <a:lnTo>
                    <a:pt x="282575" y="920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1" name="フリーフォーム 30">
              <a:extLst>
                <a:ext uri="{FF2B5EF4-FFF2-40B4-BE49-F238E27FC236}">
                  <a16:creationId xmlns:a16="http://schemas.microsoft.com/office/drawing/2014/main" id="{14D7AC4D-7884-47F1-8C99-0DB668BA431E}"/>
                </a:ext>
              </a:extLst>
            </p:cNvPr>
            <p:cNvSpPr/>
            <p:nvPr/>
          </p:nvSpPr>
          <p:spPr bwMode="auto">
            <a:xfrm>
              <a:off x="2267407" y="2145432"/>
              <a:ext cx="318855" cy="791320"/>
            </a:xfrm>
            <a:custGeom>
              <a:avLst/>
              <a:gdLst>
                <a:gd name="connsiteX0" fmla="*/ 333375 w 434975"/>
                <a:gd name="connsiteY0" fmla="*/ 0 h 1079500"/>
                <a:gd name="connsiteX1" fmla="*/ 301625 w 434975"/>
                <a:gd name="connsiteY1" fmla="*/ 79375 h 1079500"/>
                <a:gd name="connsiteX2" fmla="*/ 257175 w 434975"/>
                <a:gd name="connsiteY2" fmla="*/ 79375 h 1079500"/>
                <a:gd name="connsiteX3" fmla="*/ 171450 w 434975"/>
                <a:gd name="connsiteY3" fmla="*/ 168275 h 1079500"/>
                <a:gd name="connsiteX4" fmla="*/ 136525 w 434975"/>
                <a:gd name="connsiteY4" fmla="*/ 295275 h 1079500"/>
                <a:gd name="connsiteX5" fmla="*/ 88900 w 434975"/>
                <a:gd name="connsiteY5" fmla="*/ 441325 h 1079500"/>
                <a:gd name="connsiteX6" fmla="*/ 41275 w 434975"/>
                <a:gd name="connsiteY6" fmla="*/ 485775 h 1079500"/>
                <a:gd name="connsiteX7" fmla="*/ 57150 w 434975"/>
                <a:gd name="connsiteY7" fmla="*/ 679450 h 1079500"/>
                <a:gd name="connsiteX8" fmla="*/ 92075 w 434975"/>
                <a:gd name="connsiteY8" fmla="*/ 723900 h 1079500"/>
                <a:gd name="connsiteX9" fmla="*/ 0 w 434975"/>
                <a:gd name="connsiteY9" fmla="*/ 854075 h 1079500"/>
                <a:gd name="connsiteX10" fmla="*/ 60325 w 434975"/>
                <a:gd name="connsiteY10" fmla="*/ 1009650 h 1079500"/>
                <a:gd name="connsiteX11" fmla="*/ 19050 w 434975"/>
                <a:gd name="connsiteY11" fmla="*/ 1079500 h 1079500"/>
                <a:gd name="connsiteX12" fmla="*/ 193675 w 434975"/>
                <a:gd name="connsiteY12" fmla="*/ 1031875 h 1079500"/>
                <a:gd name="connsiteX13" fmla="*/ 206375 w 434975"/>
                <a:gd name="connsiteY13" fmla="*/ 882650 h 1079500"/>
                <a:gd name="connsiteX14" fmla="*/ 269875 w 434975"/>
                <a:gd name="connsiteY14" fmla="*/ 800100 h 1079500"/>
                <a:gd name="connsiteX15" fmla="*/ 209550 w 434975"/>
                <a:gd name="connsiteY15" fmla="*/ 698500 h 1079500"/>
                <a:gd name="connsiteX16" fmla="*/ 247650 w 434975"/>
                <a:gd name="connsiteY16" fmla="*/ 539750 h 1079500"/>
                <a:gd name="connsiteX17" fmla="*/ 339725 w 434975"/>
                <a:gd name="connsiteY17" fmla="*/ 463550 h 1079500"/>
                <a:gd name="connsiteX18" fmla="*/ 327025 w 434975"/>
                <a:gd name="connsiteY18" fmla="*/ 358775 h 1079500"/>
                <a:gd name="connsiteX19" fmla="*/ 428625 w 434975"/>
                <a:gd name="connsiteY19" fmla="*/ 317500 h 1079500"/>
                <a:gd name="connsiteX20" fmla="*/ 434975 w 434975"/>
                <a:gd name="connsiteY20" fmla="*/ 120650 h 1079500"/>
                <a:gd name="connsiteX21" fmla="*/ 333375 w 434975"/>
                <a:gd name="connsiteY21" fmla="*/ 0 h 107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34975" h="1079500">
                  <a:moveTo>
                    <a:pt x="333375" y="0"/>
                  </a:moveTo>
                  <a:lnTo>
                    <a:pt x="301625" y="79375"/>
                  </a:lnTo>
                  <a:lnTo>
                    <a:pt x="257175" y="79375"/>
                  </a:lnTo>
                  <a:lnTo>
                    <a:pt x="171450" y="168275"/>
                  </a:lnTo>
                  <a:lnTo>
                    <a:pt x="136525" y="295275"/>
                  </a:lnTo>
                  <a:lnTo>
                    <a:pt x="88900" y="441325"/>
                  </a:lnTo>
                  <a:lnTo>
                    <a:pt x="41275" y="485775"/>
                  </a:lnTo>
                  <a:lnTo>
                    <a:pt x="57150" y="679450"/>
                  </a:lnTo>
                  <a:lnTo>
                    <a:pt x="92075" y="723900"/>
                  </a:lnTo>
                  <a:lnTo>
                    <a:pt x="0" y="854075"/>
                  </a:lnTo>
                  <a:lnTo>
                    <a:pt x="60325" y="1009650"/>
                  </a:lnTo>
                  <a:lnTo>
                    <a:pt x="19050" y="1079500"/>
                  </a:lnTo>
                  <a:lnTo>
                    <a:pt x="193675" y="1031875"/>
                  </a:lnTo>
                  <a:lnTo>
                    <a:pt x="206375" y="882650"/>
                  </a:lnTo>
                  <a:lnTo>
                    <a:pt x="269875" y="800100"/>
                  </a:lnTo>
                  <a:lnTo>
                    <a:pt x="209550" y="698500"/>
                  </a:lnTo>
                  <a:lnTo>
                    <a:pt x="247650" y="539750"/>
                  </a:lnTo>
                  <a:lnTo>
                    <a:pt x="339725" y="463550"/>
                  </a:lnTo>
                  <a:lnTo>
                    <a:pt x="327025" y="358775"/>
                  </a:lnTo>
                  <a:lnTo>
                    <a:pt x="428625" y="317500"/>
                  </a:lnTo>
                  <a:lnTo>
                    <a:pt x="434975" y="120650"/>
                  </a:lnTo>
                  <a:lnTo>
                    <a:pt x="3333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2" name="フリーフォーム 1023">
              <a:extLst>
                <a:ext uri="{FF2B5EF4-FFF2-40B4-BE49-F238E27FC236}">
                  <a16:creationId xmlns:a16="http://schemas.microsoft.com/office/drawing/2014/main" id="{05EAA26E-AB21-4F38-9C35-06AB77550F76}"/>
                </a:ext>
              </a:extLst>
            </p:cNvPr>
            <p:cNvSpPr/>
            <p:nvPr/>
          </p:nvSpPr>
          <p:spPr bwMode="auto">
            <a:xfrm>
              <a:off x="2102161" y="1989495"/>
              <a:ext cx="665640" cy="840196"/>
            </a:xfrm>
            <a:custGeom>
              <a:avLst/>
              <a:gdLst>
                <a:gd name="connsiteX0" fmla="*/ 225425 w 908050"/>
                <a:gd name="connsiteY0" fmla="*/ 1054100 h 1146175"/>
                <a:gd name="connsiteX1" fmla="*/ 320675 w 908050"/>
                <a:gd name="connsiteY1" fmla="*/ 946150 h 1146175"/>
                <a:gd name="connsiteX2" fmla="*/ 273050 w 908050"/>
                <a:gd name="connsiteY2" fmla="*/ 895350 h 1146175"/>
                <a:gd name="connsiteX3" fmla="*/ 266700 w 908050"/>
                <a:gd name="connsiteY3" fmla="*/ 692150 h 1146175"/>
                <a:gd name="connsiteX4" fmla="*/ 320675 w 908050"/>
                <a:gd name="connsiteY4" fmla="*/ 657225 h 1146175"/>
                <a:gd name="connsiteX5" fmla="*/ 396875 w 908050"/>
                <a:gd name="connsiteY5" fmla="*/ 371475 h 1146175"/>
                <a:gd name="connsiteX6" fmla="*/ 485775 w 908050"/>
                <a:gd name="connsiteY6" fmla="*/ 295275 h 1146175"/>
                <a:gd name="connsiteX7" fmla="*/ 530225 w 908050"/>
                <a:gd name="connsiteY7" fmla="*/ 288925 h 1146175"/>
                <a:gd name="connsiteX8" fmla="*/ 565150 w 908050"/>
                <a:gd name="connsiteY8" fmla="*/ 212725 h 1146175"/>
                <a:gd name="connsiteX9" fmla="*/ 692150 w 908050"/>
                <a:gd name="connsiteY9" fmla="*/ 254000 h 1146175"/>
                <a:gd name="connsiteX10" fmla="*/ 749300 w 908050"/>
                <a:gd name="connsiteY10" fmla="*/ 142875 h 1146175"/>
                <a:gd name="connsiteX11" fmla="*/ 803275 w 908050"/>
                <a:gd name="connsiteY11" fmla="*/ 123825 h 1146175"/>
                <a:gd name="connsiteX12" fmla="*/ 847725 w 908050"/>
                <a:gd name="connsiteY12" fmla="*/ 225425 h 1146175"/>
                <a:gd name="connsiteX13" fmla="*/ 908050 w 908050"/>
                <a:gd name="connsiteY13" fmla="*/ 161925 h 1146175"/>
                <a:gd name="connsiteX14" fmla="*/ 860425 w 908050"/>
                <a:gd name="connsiteY14" fmla="*/ 133350 h 1146175"/>
                <a:gd name="connsiteX15" fmla="*/ 898525 w 908050"/>
                <a:gd name="connsiteY15" fmla="*/ 82550 h 1146175"/>
                <a:gd name="connsiteX16" fmla="*/ 793750 w 908050"/>
                <a:gd name="connsiteY16" fmla="*/ 3175 h 1146175"/>
                <a:gd name="connsiteX17" fmla="*/ 676275 w 908050"/>
                <a:gd name="connsiteY17" fmla="*/ 0 h 1146175"/>
                <a:gd name="connsiteX18" fmla="*/ 615950 w 908050"/>
                <a:gd name="connsiteY18" fmla="*/ 107950 h 1146175"/>
                <a:gd name="connsiteX19" fmla="*/ 495300 w 908050"/>
                <a:gd name="connsiteY19" fmla="*/ 107950 h 1146175"/>
                <a:gd name="connsiteX20" fmla="*/ 400050 w 908050"/>
                <a:gd name="connsiteY20" fmla="*/ 187325 h 1146175"/>
                <a:gd name="connsiteX21" fmla="*/ 288925 w 908050"/>
                <a:gd name="connsiteY21" fmla="*/ 346075 h 1146175"/>
                <a:gd name="connsiteX22" fmla="*/ 415925 w 908050"/>
                <a:gd name="connsiteY22" fmla="*/ 298450 h 1146175"/>
                <a:gd name="connsiteX23" fmla="*/ 317500 w 908050"/>
                <a:gd name="connsiteY23" fmla="*/ 434975 h 1146175"/>
                <a:gd name="connsiteX24" fmla="*/ 222250 w 908050"/>
                <a:gd name="connsiteY24" fmla="*/ 565150 h 1146175"/>
                <a:gd name="connsiteX25" fmla="*/ 206375 w 908050"/>
                <a:gd name="connsiteY25" fmla="*/ 695325 h 1146175"/>
                <a:gd name="connsiteX26" fmla="*/ 73025 w 908050"/>
                <a:gd name="connsiteY26" fmla="*/ 812800 h 1146175"/>
                <a:gd name="connsiteX27" fmla="*/ 0 w 908050"/>
                <a:gd name="connsiteY27" fmla="*/ 911225 h 1146175"/>
                <a:gd name="connsiteX28" fmla="*/ 38100 w 908050"/>
                <a:gd name="connsiteY28" fmla="*/ 1006475 h 1146175"/>
                <a:gd name="connsiteX29" fmla="*/ 31750 w 908050"/>
                <a:gd name="connsiteY29" fmla="*/ 1085850 h 1146175"/>
                <a:gd name="connsiteX30" fmla="*/ 92075 w 908050"/>
                <a:gd name="connsiteY30" fmla="*/ 1146175 h 1146175"/>
                <a:gd name="connsiteX31" fmla="*/ 225425 w 908050"/>
                <a:gd name="connsiteY31" fmla="*/ 1054100 h 1146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908050" h="1146175">
                  <a:moveTo>
                    <a:pt x="225425" y="1054100"/>
                  </a:moveTo>
                  <a:lnTo>
                    <a:pt x="320675" y="946150"/>
                  </a:lnTo>
                  <a:lnTo>
                    <a:pt x="273050" y="895350"/>
                  </a:lnTo>
                  <a:lnTo>
                    <a:pt x="266700" y="692150"/>
                  </a:lnTo>
                  <a:lnTo>
                    <a:pt x="320675" y="657225"/>
                  </a:lnTo>
                  <a:lnTo>
                    <a:pt x="396875" y="371475"/>
                  </a:lnTo>
                  <a:lnTo>
                    <a:pt x="485775" y="295275"/>
                  </a:lnTo>
                  <a:lnTo>
                    <a:pt x="530225" y="288925"/>
                  </a:lnTo>
                  <a:lnTo>
                    <a:pt x="565150" y="212725"/>
                  </a:lnTo>
                  <a:lnTo>
                    <a:pt x="692150" y="254000"/>
                  </a:lnTo>
                  <a:lnTo>
                    <a:pt x="749300" y="142875"/>
                  </a:lnTo>
                  <a:lnTo>
                    <a:pt x="803275" y="123825"/>
                  </a:lnTo>
                  <a:lnTo>
                    <a:pt x="847725" y="225425"/>
                  </a:lnTo>
                  <a:lnTo>
                    <a:pt x="908050" y="161925"/>
                  </a:lnTo>
                  <a:lnTo>
                    <a:pt x="860425" y="133350"/>
                  </a:lnTo>
                  <a:lnTo>
                    <a:pt x="898525" y="82550"/>
                  </a:lnTo>
                  <a:lnTo>
                    <a:pt x="793750" y="3175"/>
                  </a:lnTo>
                  <a:lnTo>
                    <a:pt x="676275" y="0"/>
                  </a:lnTo>
                  <a:lnTo>
                    <a:pt x="615950" y="107950"/>
                  </a:lnTo>
                  <a:lnTo>
                    <a:pt x="495300" y="107950"/>
                  </a:lnTo>
                  <a:lnTo>
                    <a:pt x="400050" y="187325"/>
                  </a:lnTo>
                  <a:lnTo>
                    <a:pt x="288925" y="346075"/>
                  </a:lnTo>
                  <a:lnTo>
                    <a:pt x="415925" y="298450"/>
                  </a:lnTo>
                  <a:lnTo>
                    <a:pt x="317500" y="434975"/>
                  </a:lnTo>
                  <a:lnTo>
                    <a:pt x="222250" y="565150"/>
                  </a:lnTo>
                  <a:lnTo>
                    <a:pt x="206375" y="695325"/>
                  </a:lnTo>
                  <a:lnTo>
                    <a:pt x="73025" y="812800"/>
                  </a:lnTo>
                  <a:lnTo>
                    <a:pt x="0" y="911225"/>
                  </a:lnTo>
                  <a:lnTo>
                    <a:pt x="38100" y="1006475"/>
                  </a:lnTo>
                  <a:lnTo>
                    <a:pt x="31750" y="1085850"/>
                  </a:lnTo>
                  <a:lnTo>
                    <a:pt x="92075" y="1146175"/>
                  </a:lnTo>
                  <a:lnTo>
                    <a:pt x="225425" y="10541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3" name="フリーフォーム 1024">
              <a:extLst>
                <a:ext uri="{FF2B5EF4-FFF2-40B4-BE49-F238E27FC236}">
                  <a16:creationId xmlns:a16="http://schemas.microsoft.com/office/drawing/2014/main" id="{1701A254-2993-40E8-B3DE-E410073D197D}"/>
                </a:ext>
              </a:extLst>
            </p:cNvPr>
            <p:cNvSpPr/>
            <p:nvPr/>
          </p:nvSpPr>
          <p:spPr bwMode="auto">
            <a:xfrm>
              <a:off x="1799597" y="2955371"/>
              <a:ext cx="53530" cy="67495"/>
            </a:xfrm>
            <a:custGeom>
              <a:avLst/>
              <a:gdLst>
                <a:gd name="connsiteX0" fmla="*/ 0 w 73025"/>
                <a:gd name="connsiteY0" fmla="*/ 63500 h 92075"/>
                <a:gd name="connsiteX1" fmla="*/ 3175 w 73025"/>
                <a:gd name="connsiteY1" fmla="*/ 0 h 92075"/>
                <a:gd name="connsiteX2" fmla="*/ 47625 w 73025"/>
                <a:gd name="connsiteY2" fmla="*/ 6350 h 92075"/>
                <a:gd name="connsiteX3" fmla="*/ 73025 w 73025"/>
                <a:gd name="connsiteY3" fmla="*/ 47625 h 92075"/>
                <a:gd name="connsiteX4" fmla="*/ 60325 w 73025"/>
                <a:gd name="connsiteY4" fmla="*/ 92075 h 92075"/>
                <a:gd name="connsiteX5" fmla="*/ 0 w 73025"/>
                <a:gd name="connsiteY5" fmla="*/ 63500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3025" h="92075">
                  <a:moveTo>
                    <a:pt x="0" y="63500"/>
                  </a:moveTo>
                  <a:lnTo>
                    <a:pt x="3175" y="0"/>
                  </a:lnTo>
                  <a:lnTo>
                    <a:pt x="47625" y="6350"/>
                  </a:lnTo>
                  <a:lnTo>
                    <a:pt x="73025" y="47625"/>
                  </a:lnTo>
                  <a:lnTo>
                    <a:pt x="60325" y="92075"/>
                  </a:lnTo>
                  <a:lnTo>
                    <a:pt x="0" y="635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4" name="フリーフォーム 1026">
              <a:extLst>
                <a:ext uri="{FF2B5EF4-FFF2-40B4-BE49-F238E27FC236}">
                  <a16:creationId xmlns:a16="http://schemas.microsoft.com/office/drawing/2014/main" id="{7F4879B1-E49C-488B-B610-35C7EC493001}"/>
                </a:ext>
              </a:extLst>
            </p:cNvPr>
            <p:cNvSpPr/>
            <p:nvPr/>
          </p:nvSpPr>
          <p:spPr bwMode="auto">
            <a:xfrm>
              <a:off x="1732102" y="2997265"/>
              <a:ext cx="118698" cy="146627"/>
            </a:xfrm>
            <a:custGeom>
              <a:avLst/>
              <a:gdLst>
                <a:gd name="connsiteX0" fmla="*/ 85725 w 161925"/>
                <a:gd name="connsiteY0" fmla="*/ 0 h 200025"/>
                <a:gd name="connsiteX1" fmla="*/ 152400 w 161925"/>
                <a:gd name="connsiteY1" fmla="*/ 41275 h 200025"/>
                <a:gd name="connsiteX2" fmla="*/ 161925 w 161925"/>
                <a:gd name="connsiteY2" fmla="*/ 101600 h 200025"/>
                <a:gd name="connsiteX3" fmla="*/ 146050 w 161925"/>
                <a:gd name="connsiteY3" fmla="*/ 146050 h 200025"/>
                <a:gd name="connsiteX4" fmla="*/ 44450 w 161925"/>
                <a:gd name="connsiteY4" fmla="*/ 200025 h 200025"/>
                <a:gd name="connsiteX5" fmla="*/ 9525 w 161925"/>
                <a:gd name="connsiteY5" fmla="*/ 161925 h 200025"/>
                <a:gd name="connsiteX6" fmla="*/ 34925 w 161925"/>
                <a:gd name="connsiteY6" fmla="*/ 95250 h 200025"/>
                <a:gd name="connsiteX7" fmla="*/ 0 w 161925"/>
                <a:gd name="connsiteY7" fmla="*/ 53975 h 200025"/>
                <a:gd name="connsiteX8" fmla="*/ 12700 w 161925"/>
                <a:gd name="connsiteY8" fmla="*/ 3175 h 200025"/>
                <a:gd name="connsiteX9" fmla="*/ 85725 w 161925"/>
                <a:gd name="connsiteY9" fmla="*/ 0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1925" h="200025">
                  <a:moveTo>
                    <a:pt x="85725" y="0"/>
                  </a:moveTo>
                  <a:lnTo>
                    <a:pt x="152400" y="41275"/>
                  </a:lnTo>
                  <a:lnTo>
                    <a:pt x="161925" y="101600"/>
                  </a:lnTo>
                  <a:lnTo>
                    <a:pt x="146050" y="146050"/>
                  </a:lnTo>
                  <a:lnTo>
                    <a:pt x="44450" y="200025"/>
                  </a:lnTo>
                  <a:lnTo>
                    <a:pt x="9525" y="161925"/>
                  </a:lnTo>
                  <a:lnTo>
                    <a:pt x="34925" y="95250"/>
                  </a:lnTo>
                  <a:lnTo>
                    <a:pt x="0" y="53975"/>
                  </a:lnTo>
                  <a:lnTo>
                    <a:pt x="12700" y="3175"/>
                  </a:lnTo>
                  <a:lnTo>
                    <a:pt x="857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5" name="フリーフォーム 1027">
              <a:extLst>
                <a:ext uri="{FF2B5EF4-FFF2-40B4-BE49-F238E27FC236}">
                  <a16:creationId xmlns:a16="http://schemas.microsoft.com/office/drawing/2014/main" id="{4A89773F-984A-422E-A1E1-36D264FB5E55}"/>
                </a:ext>
              </a:extLst>
            </p:cNvPr>
            <p:cNvSpPr/>
            <p:nvPr/>
          </p:nvSpPr>
          <p:spPr bwMode="auto">
            <a:xfrm>
              <a:off x="1839164" y="2787798"/>
              <a:ext cx="207140" cy="409625"/>
            </a:xfrm>
            <a:custGeom>
              <a:avLst/>
              <a:gdLst>
                <a:gd name="connsiteX0" fmla="*/ 104775 w 282575"/>
                <a:gd name="connsiteY0" fmla="*/ 0 h 558800"/>
                <a:gd name="connsiteX1" fmla="*/ 38100 w 282575"/>
                <a:gd name="connsiteY1" fmla="*/ 22225 h 558800"/>
                <a:gd name="connsiteX2" fmla="*/ 0 w 282575"/>
                <a:gd name="connsiteY2" fmla="*/ 146050 h 558800"/>
                <a:gd name="connsiteX3" fmla="*/ 0 w 282575"/>
                <a:gd name="connsiteY3" fmla="*/ 219075 h 558800"/>
                <a:gd name="connsiteX4" fmla="*/ 95250 w 282575"/>
                <a:gd name="connsiteY4" fmla="*/ 257175 h 558800"/>
                <a:gd name="connsiteX5" fmla="*/ 127000 w 282575"/>
                <a:gd name="connsiteY5" fmla="*/ 352425 h 558800"/>
                <a:gd name="connsiteX6" fmla="*/ 66675 w 282575"/>
                <a:gd name="connsiteY6" fmla="*/ 377825 h 558800"/>
                <a:gd name="connsiteX7" fmla="*/ 88900 w 282575"/>
                <a:gd name="connsiteY7" fmla="*/ 403225 h 558800"/>
                <a:gd name="connsiteX8" fmla="*/ 44450 w 282575"/>
                <a:gd name="connsiteY8" fmla="*/ 454025 h 558800"/>
                <a:gd name="connsiteX9" fmla="*/ 107950 w 282575"/>
                <a:gd name="connsiteY9" fmla="*/ 476250 h 558800"/>
                <a:gd name="connsiteX10" fmla="*/ 9525 w 282575"/>
                <a:gd name="connsiteY10" fmla="*/ 558800 h 558800"/>
                <a:gd name="connsiteX11" fmla="*/ 142875 w 282575"/>
                <a:gd name="connsiteY11" fmla="*/ 514350 h 558800"/>
                <a:gd name="connsiteX12" fmla="*/ 244475 w 282575"/>
                <a:gd name="connsiteY12" fmla="*/ 501650 h 558800"/>
                <a:gd name="connsiteX13" fmla="*/ 282575 w 282575"/>
                <a:gd name="connsiteY13" fmla="*/ 390525 h 558800"/>
                <a:gd name="connsiteX14" fmla="*/ 219075 w 282575"/>
                <a:gd name="connsiteY14" fmla="*/ 361950 h 558800"/>
                <a:gd name="connsiteX15" fmla="*/ 168275 w 282575"/>
                <a:gd name="connsiteY15" fmla="*/ 222250 h 558800"/>
                <a:gd name="connsiteX16" fmla="*/ 114300 w 282575"/>
                <a:gd name="connsiteY16" fmla="*/ 161925 h 558800"/>
                <a:gd name="connsiteX17" fmla="*/ 155575 w 282575"/>
                <a:gd name="connsiteY17" fmla="*/ 73025 h 558800"/>
                <a:gd name="connsiteX18" fmla="*/ 82550 w 282575"/>
                <a:gd name="connsiteY18" fmla="*/ 60325 h 558800"/>
                <a:gd name="connsiteX19" fmla="*/ 104775 w 282575"/>
                <a:gd name="connsiteY19" fmla="*/ 0 h 55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2575" h="558800">
                  <a:moveTo>
                    <a:pt x="104775" y="0"/>
                  </a:moveTo>
                  <a:lnTo>
                    <a:pt x="38100" y="22225"/>
                  </a:lnTo>
                  <a:lnTo>
                    <a:pt x="0" y="146050"/>
                  </a:lnTo>
                  <a:lnTo>
                    <a:pt x="0" y="219075"/>
                  </a:lnTo>
                  <a:lnTo>
                    <a:pt x="95250" y="257175"/>
                  </a:lnTo>
                  <a:lnTo>
                    <a:pt x="127000" y="352425"/>
                  </a:lnTo>
                  <a:lnTo>
                    <a:pt x="66675" y="377825"/>
                  </a:lnTo>
                  <a:lnTo>
                    <a:pt x="88900" y="403225"/>
                  </a:lnTo>
                  <a:lnTo>
                    <a:pt x="44450" y="454025"/>
                  </a:lnTo>
                  <a:lnTo>
                    <a:pt x="107950" y="476250"/>
                  </a:lnTo>
                  <a:lnTo>
                    <a:pt x="9525" y="558800"/>
                  </a:lnTo>
                  <a:lnTo>
                    <a:pt x="142875" y="514350"/>
                  </a:lnTo>
                  <a:lnTo>
                    <a:pt x="244475" y="501650"/>
                  </a:lnTo>
                  <a:lnTo>
                    <a:pt x="282575" y="390525"/>
                  </a:lnTo>
                  <a:lnTo>
                    <a:pt x="219075" y="361950"/>
                  </a:lnTo>
                  <a:lnTo>
                    <a:pt x="168275" y="222250"/>
                  </a:lnTo>
                  <a:lnTo>
                    <a:pt x="114300" y="161925"/>
                  </a:lnTo>
                  <a:lnTo>
                    <a:pt x="155575" y="73025"/>
                  </a:lnTo>
                  <a:lnTo>
                    <a:pt x="82550" y="60325"/>
                  </a:lnTo>
                  <a:lnTo>
                    <a:pt x="1047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6" name="フリーフォーム 1028">
              <a:extLst>
                <a:ext uri="{FF2B5EF4-FFF2-40B4-BE49-F238E27FC236}">
                  <a16:creationId xmlns:a16="http://schemas.microsoft.com/office/drawing/2014/main" id="{2D185C4E-4706-43DF-8533-B494F7F052FD}"/>
                </a:ext>
              </a:extLst>
            </p:cNvPr>
            <p:cNvSpPr/>
            <p:nvPr/>
          </p:nvSpPr>
          <p:spPr bwMode="auto">
            <a:xfrm>
              <a:off x="3745313" y="3460420"/>
              <a:ext cx="246705" cy="139645"/>
            </a:xfrm>
            <a:custGeom>
              <a:avLst/>
              <a:gdLst>
                <a:gd name="connsiteX0" fmla="*/ 336550 w 336550"/>
                <a:gd name="connsiteY0" fmla="*/ 41275 h 190500"/>
                <a:gd name="connsiteX1" fmla="*/ 260350 w 336550"/>
                <a:gd name="connsiteY1" fmla="*/ 3175 h 190500"/>
                <a:gd name="connsiteX2" fmla="*/ 117475 w 336550"/>
                <a:gd name="connsiteY2" fmla="*/ 0 h 190500"/>
                <a:gd name="connsiteX3" fmla="*/ 12700 w 336550"/>
                <a:gd name="connsiteY3" fmla="*/ 38100 h 190500"/>
                <a:gd name="connsiteX4" fmla="*/ 3175 w 336550"/>
                <a:gd name="connsiteY4" fmla="*/ 98425 h 190500"/>
                <a:gd name="connsiteX5" fmla="*/ 101600 w 336550"/>
                <a:gd name="connsiteY5" fmla="*/ 120650 h 190500"/>
                <a:gd name="connsiteX6" fmla="*/ 0 w 336550"/>
                <a:gd name="connsiteY6" fmla="*/ 171450 h 190500"/>
                <a:gd name="connsiteX7" fmla="*/ 104775 w 336550"/>
                <a:gd name="connsiteY7" fmla="*/ 190500 h 190500"/>
                <a:gd name="connsiteX8" fmla="*/ 161925 w 336550"/>
                <a:gd name="connsiteY8" fmla="*/ 136525 h 190500"/>
                <a:gd name="connsiteX9" fmla="*/ 273050 w 336550"/>
                <a:gd name="connsiteY9" fmla="*/ 98425 h 190500"/>
                <a:gd name="connsiteX10" fmla="*/ 336550 w 336550"/>
                <a:gd name="connsiteY10" fmla="*/ 41275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36550" h="190500">
                  <a:moveTo>
                    <a:pt x="336550" y="41275"/>
                  </a:moveTo>
                  <a:lnTo>
                    <a:pt x="260350" y="3175"/>
                  </a:lnTo>
                  <a:lnTo>
                    <a:pt x="117475" y="0"/>
                  </a:lnTo>
                  <a:lnTo>
                    <a:pt x="12700" y="38100"/>
                  </a:lnTo>
                  <a:lnTo>
                    <a:pt x="3175" y="98425"/>
                  </a:lnTo>
                  <a:lnTo>
                    <a:pt x="101600" y="120650"/>
                  </a:lnTo>
                  <a:lnTo>
                    <a:pt x="0" y="171450"/>
                  </a:lnTo>
                  <a:lnTo>
                    <a:pt x="104775" y="190500"/>
                  </a:lnTo>
                  <a:lnTo>
                    <a:pt x="161925" y="136525"/>
                  </a:lnTo>
                  <a:lnTo>
                    <a:pt x="273050" y="98425"/>
                  </a:lnTo>
                  <a:lnTo>
                    <a:pt x="336550" y="412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" name="フリーフォーム 1029">
              <a:extLst>
                <a:ext uri="{FF2B5EF4-FFF2-40B4-BE49-F238E27FC236}">
                  <a16:creationId xmlns:a16="http://schemas.microsoft.com/office/drawing/2014/main" id="{A1634E1B-4CF8-43F1-BD06-341C2783AD70}"/>
                </a:ext>
              </a:extLst>
            </p:cNvPr>
            <p:cNvSpPr/>
            <p:nvPr/>
          </p:nvSpPr>
          <p:spPr bwMode="auto">
            <a:xfrm>
              <a:off x="3677818" y="3579118"/>
              <a:ext cx="165247" cy="109388"/>
            </a:xfrm>
            <a:custGeom>
              <a:avLst/>
              <a:gdLst>
                <a:gd name="connsiteX0" fmla="*/ 196850 w 225425"/>
                <a:gd name="connsiteY0" fmla="*/ 34925 h 149225"/>
                <a:gd name="connsiteX1" fmla="*/ 225425 w 225425"/>
                <a:gd name="connsiteY1" fmla="*/ 114300 h 149225"/>
                <a:gd name="connsiteX2" fmla="*/ 117475 w 225425"/>
                <a:gd name="connsiteY2" fmla="*/ 142875 h 149225"/>
                <a:gd name="connsiteX3" fmla="*/ 85725 w 225425"/>
                <a:gd name="connsiteY3" fmla="*/ 63500 h 149225"/>
                <a:gd name="connsiteX4" fmla="*/ 9525 w 225425"/>
                <a:gd name="connsiteY4" fmla="*/ 149225 h 149225"/>
                <a:gd name="connsiteX5" fmla="*/ 0 w 225425"/>
                <a:gd name="connsiteY5" fmla="*/ 12700 h 149225"/>
                <a:gd name="connsiteX6" fmla="*/ 38100 w 225425"/>
                <a:gd name="connsiteY6" fmla="*/ 0 h 149225"/>
                <a:gd name="connsiteX7" fmla="*/ 92075 w 225425"/>
                <a:gd name="connsiteY7" fmla="*/ 0 h 149225"/>
                <a:gd name="connsiteX8" fmla="*/ 196850 w 225425"/>
                <a:gd name="connsiteY8" fmla="*/ 34925 h 149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5425" h="149225">
                  <a:moveTo>
                    <a:pt x="196850" y="34925"/>
                  </a:moveTo>
                  <a:lnTo>
                    <a:pt x="225425" y="114300"/>
                  </a:lnTo>
                  <a:lnTo>
                    <a:pt x="117475" y="142875"/>
                  </a:lnTo>
                  <a:lnTo>
                    <a:pt x="85725" y="63500"/>
                  </a:lnTo>
                  <a:lnTo>
                    <a:pt x="9525" y="149225"/>
                  </a:lnTo>
                  <a:lnTo>
                    <a:pt x="0" y="12700"/>
                  </a:lnTo>
                  <a:lnTo>
                    <a:pt x="38100" y="0"/>
                  </a:lnTo>
                  <a:lnTo>
                    <a:pt x="92075" y="0"/>
                  </a:lnTo>
                  <a:lnTo>
                    <a:pt x="196850" y="349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8" name="フリーフォーム 1030">
              <a:extLst>
                <a:ext uri="{FF2B5EF4-FFF2-40B4-BE49-F238E27FC236}">
                  <a16:creationId xmlns:a16="http://schemas.microsoft.com/office/drawing/2014/main" id="{12C601B6-7B26-4CC4-A4ED-1D3FFD17FCEA}"/>
                </a:ext>
              </a:extLst>
            </p:cNvPr>
            <p:cNvSpPr/>
            <p:nvPr/>
          </p:nvSpPr>
          <p:spPr bwMode="auto">
            <a:xfrm>
              <a:off x="3379910" y="3367323"/>
              <a:ext cx="439881" cy="300236"/>
            </a:xfrm>
            <a:custGeom>
              <a:avLst/>
              <a:gdLst>
                <a:gd name="connsiteX0" fmla="*/ 492125 w 600075"/>
                <a:gd name="connsiteY0" fmla="*/ 212725 h 409575"/>
                <a:gd name="connsiteX1" fmla="*/ 600075 w 600075"/>
                <a:gd name="connsiteY1" fmla="*/ 247650 h 409575"/>
                <a:gd name="connsiteX2" fmla="*/ 523875 w 600075"/>
                <a:gd name="connsiteY2" fmla="*/ 301625 h 409575"/>
                <a:gd name="connsiteX3" fmla="*/ 454025 w 600075"/>
                <a:gd name="connsiteY3" fmla="*/ 285750 h 409575"/>
                <a:gd name="connsiteX4" fmla="*/ 412750 w 600075"/>
                <a:gd name="connsiteY4" fmla="*/ 304800 h 409575"/>
                <a:gd name="connsiteX5" fmla="*/ 406400 w 600075"/>
                <a:gd name="connsiteY5" fmla="*/ 409575 h 409575"/>
                <a:gd name="connsiteX6" fmla="*/ 361950 w 600075"/>
                <a:gd name="connsiteY6" fmla="*/ 396875 h 409575"/>
                <a:gd name="connsiteX7" fmla="*/ 212725 w 600075"/>
                <a:gd name="connsiteY7" fmla="*/ 257175 h 409575"/>
                <a:gd name="connsiteX8" fmla="*/ 111125 w 600075"/>
                <a:gd name="connsiteY8" fmla="*/ 149225 h 409575"/>
                <a:gd name="connsiteX9" fmla="*/ 69850 w 600075"/>
                <a:gd name="connsiteY9" fmla="*/ 165100 h 409575"/>
                <a:gd name="connsiteX10" fmla="*/ 0 w 600075"/>
                <a:gd name="connsiteY10" fmla="*/ 215900 h 409575"/>
                <a:gd name="connsiteX11" fmla="*/ 12700 w 600075"/>
                <a:gd name="connsiteY11" fmla="*/ 22225 h 409575"/>
                <a:gd name="connsiteX12" fmla="*/ 73025 w 600075"/>
                <a:gd name="connsiteY12" fmla="*/ 0 h 409575"/>
                <a:gd name="connsiteX13" fmla="*/ 238125 w 600075"/>
                <a:gd name="connsiteY13" fmla="*/ 107950 h 409575"/>
                <a:gd name="connsiteX14" fmla="*/ 327025 w 600075"/>
                <a:gd name="connsiteY14" fmla="*/ 107950 h 409575"/>
                <a:gd name="connsiteX15" fmla="*/ 365125 w 600075"/>
                <a:gd name="connsiteY15" fmla="*/ 222250 h 409575"/>
                <a:gd name="connsiteX16" fmla="*/ 415925 w 600075"/>
                <a:gd name="connsiteY16" fmla="*/ 241300 h 409575"/>
                <a:gd name="connsiteX17" fmla="*/ 492125 w 600075"/>
                <a:gd name="connsiteY17" fmla="*/ 212725 h 409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00075" h="409575">
                  <a:moveTo>
                    <a:pt x="492125" y="212725"/>
                  </a:moveTo>
                  <a:lnTo>
                    <a:pt x="600075" y="247650"/>
                  </a:lnTo>
                  <a:lnTo>
                    <a:pt x="523875" y="301625"/>
                  </a:lnTo>
                  <a:lnTo>
                    <a:pt x="454025" y="285750"/>
                  </a:lnTo>
                  <a:lnTo>
                    <a:pt x="412750" y="304800"/>
                  </a:lnTo>
                  <a:lnTo>
                    <a:pt x="406400" y="409575"/>
                  </a:lnTo>
                  <a:lnTo>
                    <a:pt x="361950" y="396875"/>
                  </a:lnTo>
                  <a:lnTo>
                    <a:pt x="212725" y="257175"/>
                  </a:lnTo>
                  <a:lnTo>
                    <a:pt x="111125" y="149225"/>
                  </a:lnTo>
                  <a:lnTo>
                    <a:pt x="69850" y="165100"/>
                  </a:lnTo>
                  <a:lnTo>
                    <a:pt x="0" y="215900"/>
                  </a:lnTo>
                  <a:lnTo>
                    <a:pt x="12700" y="22225"/>
                  </a:lnTo>
                  <a:lnTo>
                    <a:pt x="73025" y="0"/>
                  </a:lnTo>
                  <a:lnTo>
                    <a:pt x="238125" y="107950"/>
                  </a:lnTo>
                  <a:lnTo>
                    <a:pt x="327025" y="107950"/>
                  </a:lnTo>
                  <a:lnTo>
                    <a:pt x="365125" y="222250"/>
                  </a:lnTo>
                  <a:lnTo>
                    <a:pt x="415925" y="241300"/>
                  </a:lnTo>
                  <a:lnTo>
                    <a:pt x="492125" y="2127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" name="フリーフォーム 1031">
              <a:extLst>
                <a:ext uri="{FF2B5EF4-FFF2-40B4-BE49-F238E27FC236}">
                  <a16:creationId xmlns:a16="http://schemas.microsoft.com/office/drawing/2014/main" id="{B1857DDA-97E5-464C-9C8B-BF27BA66C16A}"/>
                </a:ext>
              </a:extLst>
            </p:cNvPr>
            <p:cNvSpPr/>
            <p:nvPr/>
          </p:nvSpPr>
          <p:spPr bwMode="auto">
            <a:xfrm>
              <a:off x="3296123" y="3479039"/>
              <a:ext cx="337475" cy="258343"/>
            </a:xfrm>
            <a:custGeom>
              <a:avLst/>
              <a:gdLst>
                <a:gd name="connsiteX0" fmla="*/ 3175 w 460375"/>
                <a:gd name="connsiteY0" fmla="*/ 38100 h 352425"/>
                <a:gd name="connsiteX1" fmla="*/ 57150 w 460375"/>
                <a:gd name="connsiteY1" fmla="*/ 3175 h 352425"/>
                <a:gd name="connsiteX2" fmla="*/ 114300 w 460375"/>
                <a:gd name="connsiteY2" fmla="*/ 66675 h 352425"/>
                <a:gd name="connsiteX3" fmla="*/ 177800 w 460375"/>
                <a:gd name="connsiteY3" fmla="*/ 19050 h 352425"/>
                <a:gd name="connsiteX4" fmla="*/ 219075 w 460375"/>
                <a:gd name="connsiteY4" fmla="*/ 0 h 352425"/>
                <a:gd name="connsiteX5" fmla="*/ 346075 w 460375"/>
                <a:gd name="connsiteY5" fmla="*/ 133350 h 352425"/>
                <a:gd name="connsiteX6" fmla="*/ 460375 w 460375"/>
                <a:gd name="connsiteY6" fmla="*/ 231775 h 352425"/>
                <a:gd name="connsiteX7" fmla="*/ 339725 w 460375"/>
                <a:gd name="connsiteY7" fmla="*/ 352425 h 352425"/>
                <a:gd name="connsiteX8" fmla="*/ 288925 w 460375"/>
                <a:gd name="connsiteY8" fmla="*/ 339725 h 352425"/>
                <a:gd name="connsiteX9" fmla="*/ 285750 w 460375"/>
                <a:gd name="connsiteY9" fmla="*/ 285750 h 352425"/>
                <a:gd name="connsiteX10" fmla="*/ 146050 w 460375"/>
                <a:gd name="connsiteY10" fmla="*/ 190500 h 352425"/>
                <a:gd name="connsiteX11" fmla="*/ 60325 w 460375"/>
                <a:gd name="connsiteY11" fmla="*/ 254000 h 352425"/>
                <a:gd name="connsiteX12" fmla="*/ 0 w 460375"/>
                <a:gd name="connsiteY12" fmla="*/ 104775 h 352425"/>
                <a:gd name="connsiteX13" fmla="*/ 53975 w 460375"/>
                <a:gd name="connsiteY13" fmla="*/ 98425 h 352425"/>
                <a:gd name="connsiteX14" fmla="*/ 63500 w 460375"/>
                <a:gd name="connsiteY14" fmla="*/ 73025 h 352425"/>
                <a:gd name="connsiteX15" fmla="*/ 3175 w 460375"/>
                <a:gd name="connsiteY15" fmla="*/ 38100 h 352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60375" h="352425">
                  <a:moveTo>
                    <a:pt x="3175" y="38100"/>
                  </a:moveTo>
                  <a:lnTo>
                    <a:pt x="57150" y="3175"/>
                  </a:lnTo>
                  <a:lnTo>
                    <a:pt x="114300" y="66675"/>
                  </a:lnTo>
                  <a:lnTo>
                    <a:pt x="177800" y="19050"/>
                  </a:lnTo>
                  <a:lnTo>
                    <a:pt x="219075" y="0"/>
                  </a:lnTo>
                  <a:lnTo>
                    <a:pt x="346075" y="133350"/>
                  </a:lnTo>
                  <a:lnTo>
                    <a:pt x="460375" y="231775"/>
                  </a:lnTo>
                  <a:lnTo>
                    <a:pt x="339725" y="352425"/>
                  </a:lnTo>
                  <a:lnTo>
                    <a:pt x="288925" y="339725"/>
                  </a:lnTo>
                  <a:lnTo>
                    <a:pt x="285750" y="285750"/>
                  </a:lnTo>
                  <a:lnTo>
                    <a:pt x="146050" y="190500"/>
                  </a:lnTo>
                  <a:lnTo>
                    <a:pt x="60325" y="254000"/>
                  </a:lnTo>
                  <a:lnTo>
                    <a:pt x="0" y="104775"/>
                  </a:lnTo>
                  <a:lnTo>
                    <a:pt x="53975" y="98425"/>
                  </a:lnTo>
                  <a:lnTo>
                    <a:pt x="63500" y="73025"/>
                  </a:lnTo>
                  <a:lnTo>
                    <a:pt x="3175" y="381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0" name="フリーフォーム 1033">
              <a:extLst>
                <a:ext uri="{FF2B5EF4-FFF2-40B4-BE49-F238E27FC236}">
                  <a16:creationId xmlns:a16="http://schemas.microsoft.com/office/drawing/2014/main" id="{4AF52DE9-C4BC-4319-B601-D5071F1C8B07}"/>
                </a:ext>
              </a:extLst>
            </p:cNvPr>
            <p:cNvSpPr/>
            <p:nvPr/>
          </p:nvSpPr>
          <p:spPr bwMode="auto">
            <a:xfrm>
              <a:off x="3158806" y="2950716"/>
              <a:ext cx="998460" cy="595817"/>
            </a:xfrm>
            <a:custGeom>
              <a:avLst/>
              <a:gdLst>
                <a:gd name="connsiteX0" fmla="*/ 73025 w 1362075"/>
                <a:gd name="connsiteY0" fmla="*/ 523875 h 812800"/>
                <a:gd name="connsiteX1" fmla="*/ 0 w 1362075"/>
                <a:gd name="connsiteY1" fmla="*/ 387350 h 812800"/>
                <a:gd name="connsiteX2" fmla="*/ 165100 w 1362075"/>
                <a:gd name="connsiteY2" fmla="*/ 196850 h 812800"/>
                <a:gd name="connsiteX3" fmla="*/ 288925 w 1362075"/>
                <a:gd name="connsiteY3" fmla="*/ 266700 h 812800"/>
                <a:gd name="connsiteX4" fmla="*/ 469900 w 1362075"/>
                <a:gd name="connsiteY4" fmla="*/ 254000 h 812800"/>
                <a:gd name="connsiteX5" fmla="*/ 466725 w 1362075"/>
                <a:gd name="connsiteY5" fmla="*/ 98425 h 812800"/>
                <a:gd name="connsiteX6" fmla="*/ 762000 w 1362075"/>
                <a:gd name="connsiteY6" fmla="*/ 0 h 812800"/>
                <a:gd name="connsiteX7" fmla="*/ 844550 w 1362075"/>
                <a:gd name="connsiteY7" fmla="*/ 88900 h 812800"/>
                <a:gd name="connsiteX8" fmla="*/ 942975 w 1362075"/>
                <a:gd name="connsiteY8" fmla="*/ 139700 h 812800"/>
                <a:gd name="connsiteX9" fmla="*/ 977900 w 1362075"/>
                <a:gd name="connsiteY9" fmla="*/ 66675 h 812800"/>
                <a:gd name="connsiteX10" fmla="*/ 1098550 w 1362075"/>
                <a:gd name="connsiteY10" fmla="*/ 282575 h 812800"/>
                <a:gd name="connsiteX11" fmla="*/ 1250950 w 1362075"/>
                <a:gd name="connsiteY11" fmla="*/ 273050 h 812800"/>
                <a:gd name="connsiteX12" fmla="*/ 1362075 w 1362075"/>
                <a:gd name="connsiteY12" fmla="*/ 390525 h 812800"/>
                <a:gd name="connsiteX13" fmla="*/ 1320800 w 1362075"/>
                <a:gd name="connsiteY13" fmla="*/ 422275 h 812800"/>
                <a:gd name="connsiteX14" fmla="*/ 1308100 w 1362075"/>
                <a:gd name="connsiteY14" fmla="*/ 517525 h 812800"/>
                <a:gd name="connsiteX15" fmla="*/ 1222375 w 1362075"/>
                <a:gd name="connsiteY15" fmla="*/ 479425 h 812800"/>
                <a:gd name="connsiteX16" fmla="*/ 1216025 w 1362075"/>
                <a:gd name="connsiteY16" fmla="*/ 581025 h 812800"/>
                <a:gd name="connsiteX17" fmla="*/ 1123950 w 1362075"/>
                <a:gd name="connsiteY17" fmla="*/ 581025 h 812800"/>
                <a:gd name="connsiteX18" fmla="*/ 1139825 w 1362075"/>
                <a:gd name="connsiteY18" fmla="*/ 730250 h 812800"/>
                <a:gd name="connsiteX19" fmla="*/ 1063625 w 1362075"/>
                <a:gd name="connsiteY19" fmla="*/ 695325 h 812800"/>
                <a:gd name="connsiteX20" fmla="*/ 917575 w 1362075"/>
                <a:gd name="connsiteY20" fmla="*/ 701675 h 812800"/>
                <a:gd name="connsiteX21" fmla="*/ 812800 w 1362075"/>
                <a:gd name="connsiteY21" fmla="*/ 730250 h 812800"/>
                <a:gd name="connsiteX22" fmla="*/ 796925 w 1362075"/>
                <a:gd name="connsiteY22" fmla="*/ 784225 h 812800"/>
                <a:gd name="connsiteX23" fmla="*/ 708025 w 1362075"/>
                <a:gd name="connsiteY23" fmla="*/ 812800 h 812800"/>
                <a:gd name="connsiteX24" fmla="*/ 663575 w 1362075"/>
                <a:gd name="connsiteY24" fmla="*/ 800100 h 812800"/>
                <a:gd name="connsiteX25" fmla="*/ 631825 w 1362075"/>
                <a:gd name="connsiteY25" fmla="*/ 673100 h 812800"/>
                <a:gd name="connsiteX26" fmla="*/ 530225 w 1362075"/>
                <a:gd name="connsiteY26" fmla="*/ 676275 h 812800"/>
                <a:gd name="connsiteX27" fmla="*/ 381000 w 1362075"/>
                <a:gd name="connsiteY27" fmla="*/ 568325 h 812800"/>
                <a:gd name="connsiteX28" fmla="*/ 311150 w 1362075"/>
                <a:gd name="connsiteY28" fmla="*/ 603250 h 812800"/>
                <a:gd name="connsiteX29" fmla="*/ 298450 w 1362075"/>
                <a:gd name="connsiteY29" fmla="*/ 781050 h 812800"/>
                <a:gd name="connsiteX30" fmla="*/ 250825 w 1362075"/>
                <a:gd name="connsiteY30" fmla="*/ 730250 h 812800"/>
                <a:gd name="connsiteX31" fmla="*/ 203200 w 1362075"/>
                <a:gd name="connsiteY31" fmla="*/ 758825 h 812800"/>
                <a:gd name="connsiteX32" fmla="*/ 127000 w 1362075"/>
                <a:gd name="connsiteY32" fmla="*/ 628650 h 812800"/>
                <a:gd name="connsiteX33" fmla="*/ 155575 w 1362075"/>
                <a:gd name="connsiteY33" fmla="*/ 571500 h 812800"/>
                <a:gd name="connsiteX34" fmla="*/ 228600 w 1362075"/>
                <a:gd name="connsiteY34" fmla="*/ 596900 h 812800"/>
                <a:gd name="connsiteX35" fmla="*/ 222250 w 1362075"/>
                <a:gd name="connsiteY35" fmla="*/ 501650 h 812800"/>
                <a:gd name="connsiteX36" fmla="*/ 152400 w 1362075"/>
                <a:gd name="connsiteY36" fmla="*/ 488950 h 812800"/>
                <a:gd name="connsiteX37" fmla="*/ 73025 w 1362075"/>
                <a:gd name="connsiteY37" fmla="*/ 523875 h 812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362075" h="812800">
                  <a:moveTo>
                    <a:pt x="73025" y="523875"/>
                  </a:moveTo>
                  <a:lnTo>
                    <a:pt x="0" y="387350"/>
                  </a:lnTo>
                  <a:lnTo>
                    <a:pt x="165100" y="196850"/>
                  </a:lnTo>
                  <a:lnTo>
                    <a:pt x="288925" y="266700"/>
                  </a:lnTo>
                  <a:lnTo>
                    <a:pt x="469900" y="254000"/>
                  </a:lnTo>
                  <a:cubicBezTo>
                    <a:pt x="468842" y="202142"/>
                    <a:pt x="467783" y="150283"/>
                    <a:pt x="466725" y="98425"/>
                  </a:cubicBezTo>
                  <a:lnTo>
                    <a:pt x="762000" y="0"/>
                  </a:lnTo>
                  <a:lnTo>
                    <a:pt x="844550" y="88900"/>
                  </a:lnTo>
                  <a:lnTo>
                    <a:pt x="942975" y="139700"/>
                  </a:lnTo>
                  <a:lnTo>
                    <a:pt x="977900" y="66675"/>
                  </a:lnTo>
                  <a:lnTo>
                    <a:pt x="1098550" y="282575"/>
                  </a:lnTo>
                  <a:lnTo>
                    <a:pt x="1250950" y="273050"/>
                  </a:lnTo>
                  <a:lnTo>
                    <a:pt x="1362075" y="390525"/>
                  </a:lnTo>
                  <a:lnTo>
                    <a:pt x="1320800" y="422275"/>
                  </a:lnTo>
                  <a:lnTo>
                    <a:pt x="1308100" y="517525"/>
                  </a:lnTo>
                  <a:lnTo>
                    <a:pt x="1222375" y="479425"/>
                  </a:lnTo>
                  <a:lnTo>
                    <a:pt x="1216025" y="581025"/>
                  </a:lnTo>
                  <a:lnTo>
                    <a:pt x="1123950" y="581025"/>
                  </a:lnTo>
                  <a:lnTo>
                    <a:pt x="1139825" y="730250"/>
                  </a:lnTo>
                  <a:lnTo>
                    <a:pt x="1063625" y="695325"/>
                  </a:lnTo>
                  <a:lnTo>
                    <a:pt x="917575" y="701675"/>
                  </a:lnTo>
                  <a:lnTo>
                    <a:pt x="812800" y="730250"/>
                  </a:lnTo>
                  <a:lnTo>
                    <a:pt x="796925" y="784225"/>
                  </a:lnTo>
                  <a:lnTo>
                    <a:pt x="708025" y="812800"/>
                  </a:lnTo>
                  <a:lnTo>
                    <a:pt x="663575" y="800100"/>
                  </a:lnTo>
                  <a:lnTo>
                    <a:pt x="631825" y="673100"/>
                  </a:lnTo>
                  <a:lnTo>
                    <a:pt x="530225" y="676275"/>
                  </a:lnTo>
                  <a:lnTo>
                    <a:pt x="381000" y="568325"/>
                  </a:lnTo>
                  <a:lnTo>
                    <a:pt x="311150" y="603250"/>
                  </a:lnTo>
                  <a:lnTo>
                    <a:pt x="298450" y="781050"/>
                  </a:lnTo>
                  <a:lnTo>
                    <a:pt x="250825" y="730250"/>
                  </a:lnTo>
                  <a:lnTo>
                    <a:pt x="203200" y="758825"/>
                  </a:lnTo>
                  <a:lnTo>
                    <a:pt x="127000" y="628650"/>
                  </a:lnTo>
                  <a:lnTo>
                    <a:pt x="155575" y="571500"/>
                  </a:lnTo>
                  <a:lnTo>
                    <a:pt x="228600" y="596900"/>
                  </a:lnTo>
                  <a:lnTo>
                    <a:pt x="222250" y="501650"/>
                  </a:lnTo>
                  <a:lnTo>
                    <a:pt x="152400" y="488950"/>
                  </a:lnTo>
                  <a:lnTo>
                    <a:pt x="73025" y="5238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1" name="フリーフォーム 1034">
              <a:extLst>
                <a:ext uri="{FF2B5EF4-FFF2-40B4-BE49-F238E27FC236}">
                  <a16:creationId xmlns:a16="http://schemas.microsoft.com/office/drawing/2014/main" id="{4F13C869-3C94-4C41-BD85-158D539FA765}"/>
                </a:ext>
              </a:extLst>
            </p:cNvPr>
            <p:cNvSpPr/>
            <p:nvPr/>
          </p:nvSpPr>
          <p:spPr bwMode="auto">
            <a:xfrm>
              <a:off x="3251903" y="4037618"/>
              <a:ext cx="134990" cy="72150"/>
            </a:xfrm>
            <a:custGeom>
              <a:avLst/>
              <a:gdLst>
                <a:gd name="connsiteX0" fmla="*/ 0 w 184150"/>
                <a:gd name="connsiteY0" fmla="*/ 0 h 98425"/>
                <a:gd name="connsiteX1" fmla="*/ 184150 w 184150"/>
                <a:gd name="connsiteY1" fmla="*/ 9525 h 98425"/>
                <a:gd name="connsiteX2" fmla="*/ 142875 w 184150"/>
                <a:gd name="connsiteY2" fmla="*/ 98425 h 98425"/>
                <a:gd name="connsiteX3" fmla="*/ 41275 w 184150"/>
                <a:gd name="connsiteY3" fmla="*/ 63500 h 98425"/>
                <a:gd name="connsiteX4" fmla="*/ 0 w 184150"/>
                <a:gd name="connsiteY4" fmla="*/ 0 h 98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4150" h="98425">
                  <a:moveTo>
                    <a:pt x="0" y="0"/>
                  </a:moveTo>
                  <a:lnTo>
                    <a:pt x="184150" y="9525"/>
                  </a:lnTo>
                  <a:lnTo>
                    <a:pt x="142875" y="98425"/>
                  </a:lnTo>
                  <a:lnTo>
                    <a:pt x="41275" y="635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2" name="フリーフォーム 1035">
              <a:extLst>
                <a:ext uri="{FF2B5EF4-FFF2-40B4-BE49-F238E27FC236}">
                  <a16:creationId xmlns:a16="http://schemas.microsoft.com/office/drawing/2014/main" id="{42A3E6E1-8D7A-4B56-A1E2-08DFCB047F9B}"/>
                </a:ext>
              </a:extLst>
            </p:cNvPr>
            <p:cNvSpPr/>
            <p:nvPr/>
          </p:nvSpPr>
          <p:spPr bwMode="auto">
            <a:xfrm>
              <a:off x="2870207" y="3835133"/>
              <a:ext cx="502721" cy="453845"/>
            </a:xfrm>
            <a:custGeom>
              <a:avLst/>
              <a:gdLst>
                <a:gd name="connsiteX0" fmla="*/ 660400 w 685800"/>
                <a:gd name="connsiteY0" fmla="*/ 381000 h 619125"/>
                <a:gd name="connsiteX1" fmla="*/ 685800 w 685800"/>
                <a:gd name="connsiteY1" fmla="*/ 428625 h 619125"/>
                <a:gd name="connsiteX2" fmla="*/ 676275 w 685800"/>
                <a:gd name="connsiteY2" fmla="*/ 492125 h 619125"/>
                <a:gd name="connsiteX3" fmla="*/ 561975 w 685800"/>
                <a:gd name="connsiteY3" fmla="*/ 539750 h 619125"/>
                <a:gd name="connsiteX4" fmla="*/ 469900 w 685800"/>
                <a:gd name="connsiteY4" fmla="*/ 542925 h 619125"/>
                <a:gd name="connsiteX5" fmla="*/ 406400 w 685800"/>
                <a:gd name="connsiteY5" fmla="*/ 609600 h 619125"/>
                <a:gd name="connsiteX6" fmla="*/ 279400 w 685800"/>
                <a:gd name="connsiteY6" fmla="*/ 584200 h 619125"/>
                <a:gd name="connsiteX7" fmla="*/ 257175 w 685800"/>
                <a:gd name="connsiteY7" fmla="*/ 619125 h 619125"/>
                <a:gd name="connsiteX8" fmla="*/ 123825 w 685800"/>
                <a:gd name="connsiteY8" fmla="*/ 428625 h 619125"/>
                <a:gd name="connsiteX9" fmla="*/ 114300 w 685800"/>
                <a:gd name="connsiteY9" fmla="*/ 311150 h 619125"/>
                <a:gd name="connsiteX10" fmla="*/ 0 w 685800"/>
                <a:gd name="connsiteY10" fmla="*/ 200025 h 619125"/>
                <a:gd name="connsiteX11" fmla="*/ 6350 w 685800"/>
                <a:gd name="connsiteY11" fmla="*/ 136525 h 619125"/>
                <a:gd name="connsiteX12" fmla="*/ 66675 w 685800"/>
                <a:gd name="connsiteY12" fmla="*/ 101600 h 619125"/>
                <a:gd name="connsiteX13" fmla="*/ 73025 w 685800"/>
                <a:gd name="connsiteY13" fmla="*/ 19050 h 619125"/>
                <a:gd name="connsiteX14" fmla="*/ 149225 w 685800"/>
                <a:gd name="connsiteY14" fmla="*/ 0 h 619125"/>
                <a:gd name="connsiteX15" fmla="*/ 330200 w 685800"/>
                <a:gd name="connsiteY15" fmla="*/ 117475 h 619125"/>
                <a:gd name="connsiteX16" fmla="*/ 409575 w 685800"/>
                <a:gd name="connsiteY16" fmla="*/ 98425 h 619125"/>
                <a:gd name="connsiteX17" fmla="*/ 511175 w 685800"/>
                <a:gd name="connsiteY17" fmla="*/ 276225 h 619125"/>
                <a:gd name="connsiteX18" fmla="*/ 565150 w 685800"/>
                <a:gd name="connsiteY18" fmla="*/ 342900 h 619125"/>
                <a:gd name="connsiteX19" fmla="*/ 660400 w 685800"/>
                <a:gd name="connsiteY19" fmla="*/ 381000 h 619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85800" h="619125">
                  <a:moveTo>
                    <a:pt x="660400" y="381000"/>
                  </a:moveTo>
                  <a:lnTo>
                    <a:pt x="685800" y="428625"/>
                  </a:lnTo>
                  <a:lnTo>
                    <a:pt x="676275" y="492125"/>
                  </a:lnTo>
                  <a:lnTo>
                    <a:pt x="561975" y="539750"/>
                  </a:lnTo>
                  <a:lnTo>
                    <a:pt x="469900" y="542925"/>
                  </a:lnTo>
                  <a:lnTo>
                    <a:pt x="406400" y="609600"/>
                  </a:lnTo>
                  <a:lnTo>
                    <a:pt x="279400" y="584200"/>
                  </a:lnTo>
                  <a:lnTo>
                    <a:pt x="257175" y="619125"/>
                  </a:lnTo>
                  <a:lnTo>
                    <a:pt x="123825" y="428625"/>
                  </a:lnTo>
                  <a:lnTo>
                    <a:pt x="114300" y="311150"/>
                  </a:lnTo>
                  <a:lnTo>
                    <a:pt x="0" y="200025"/>
                  </a:lnTo>
                  <a:lnTo>
                    <a:pt x="6350" y="136525"/>
                  </a:lnTo>
                  <a:lnTo>
                    <a:pt x="66675" y="101600"/>
                  </a:lnTo>
                  <a:lnTo>
                    <a:pt x="73025" y="19050"/>
                  </a:lnTo>
                  <a:lnTo>
                    <a:pt x="149225" y="0"/>
                  </a:lnTo>
                  <a:lnTo>
                    <a:pt x="330200" y="117475"/>
                  </a:lnTo>
                  <a:lnTo>
                    <a:pt x="409575" y="98425"/>
                  </a:lnTo>
                  <a:lnTo>
                    <a:pt x="511175" y="276225"/>
                  </a:lnTo>
                  <a:lnTo>
                    <a:pt x="565150" y="342900"/>
                  </a:lnTo>
                  <a:lnTo>
                    <a:pt x="660400" y="3810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3" name="フリーフォーム 1036">
              <a:extLst>
                <a:ext uri="{FF2B5EF4-FFF2-40B4-BE49-F238E27FC236}">
                  <a16:creationId xmlns:a16="http://schemas.microsoft.com/office/drawing/2014/main" id="{32D618D1-7D9D-4009-B29B-D5EDF051A67D}"/>
                </a:ext>
              </a:extLst>
            </p:cNvPr>
            <p:cNvSpPr/>
            <p:nvPr/>
          </p:nvSpPr>
          <p:spPr bwMode="auto">
            <a:xfrm>
              <a:off x="3291468" y="4049255"/>
              <a:ext cx="193175" cy="246706"/>
            </a:xfrm>
            <a:custGeom>
              <a:avLst/>
              <a:gdLst>
                <a:gd name="connsiteX0" fmla="*/ 133350 w 263525"/>
                <a:gd name="connsiteY0" fmla="*/ 0 h 336550"/>
                <a:gd name="connsiteX1" fmla="*/ 171450 w 263525"/>
                <a:gd name="connsiteY1" fmla="*/ 50800 h 336550"/>
                <a:gd name="connsiteX2" fmla="*/ 263525 w 263525"/>
                <a:gd name="connsiteY2" fmla="*/ 107950 h 336550"/>
                <a:gd name="connsiteX3" fmla="*/ 142875 w 263525"/>
                <a:gd name="connsiteY3" fmla="*/ 285750 h 336550"/>
                <a:gd name="connsiteX4" fmla="*/ 19050 w 263525"/>
                <a:gd name="connsiteY4" fmla="*/ 336550 h 336550"/>
                <a:gd name="connsiteX5" fmla="*/ 0 w 263525"/>
                <a:gd name="connsiteY5" fmla="*/ 244475 h 336550"/>
                <a:gd name="connsiteX6" fmla="*/ 101600 w 263525"/>
                <a:gd name="connsiteY6" fmla="*/ 203200 h 336550"/>
                <a:gd name="connsiteX7" fmla="*/ 117475 w 263525"/>
                <a:gd name="connsiteY7" fmla="*/ 136525 h 336550"/>
                <a:gd name="connsiteX8" fmla="*/ 79375 w 263525"/>
                <a:gd name="connsiteY8" fmla="*/ 85725 h 336550"/>
                <a:gd name="connsiteX9" fmla="*/ 133350 w 263525"/>
                <a:gd name="connsiteY9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3525" h="336550">
                  <a:moveTo>
                    <a:pt x="133350" y="0"/>
                  </a:moveTo>
                  <a:lnTo>
                    <a:pt x="171450" y="50800"/>
                  </a:lnTo>
                  <a:lnTo>
                    <a:pt x="263525" y="107950"/>
                  </a:lnTo>
                  <a:lnTo>
                    <a:pt x="142875" y="285750"/>
                  </a:lnTo>
                  <a:lnTo>
                    <a:pt x="19050" y="336550"/>
                  </a:lnTo>
                  <a:lnTo>
                    <a:pt x="0" y="244475"/>
                  </a:lnTo>
                  <a:lnTo>
                    <a:pt x="101600" y="203200"/>
                  </a:lnTo>
                  <a:lnTo>
                    <a:pt x="117475" y="136525"/>
                  </a:lnTo>
                  <a:lnTo>
                    <a:pt x="79375" y="85725"/>
                  </a:lnTo>
                  <a:lnTo>
                    <a:pt x="1333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4" name="フリーフォーム 1037">
              <a:extLst>
                <a:ext uri="{FF2B5EF4-FFF2-40B4-BE49-F238E27FC236}">
                  <a16:creationId xmlns:a16="http://schemas.microsoft.com/office/drawing/2014/main" id="{E3F9E6F7-8C5D-4D06-B0A9-B05AF8E79CEC}"/>
                </a:ext>
              </a:extLst>
            </p:cNvPr>
            <p:cNvSpPr/>
            <p:nvPr/>
          </p:nvSpPr>
          <p:spPr bwMode="auto">
            <a:xfrm>
              <a:off x="3061054" y="4233120"/>
              <a:ext cx="242051" cy="165246"/>
            </a:xfrm>
            <a:custGeom>
              <a:avLst/>
              <a:gdLst>
                <a:gd name="connsiteX0" fmla="*/ 304800 w 330200"/>
                <a:gd name="connsiteY0" fmla="*/ 0 h 225425"/>
                <a:gd name="connsiteX1" fmla="*/ 219075 w 330200"/>
                <a:gd name="connsiteY1" fmla="*/ 0 h 225425"/>
                <a:gd name="connsiteX2" fmla="*/ 142875 w 330200"/>
                <a:gd name="connsiteY2" fmla="*/ 63500 h 225425"/>
                <a:gd name="connsiteX3" fmla="*/ 15875 w 330200"/>
                <a:gd name="connsiteY3" fmla="*/ 38100 h 225425"/>
                <a:gd name="connsiteX4" fmla="*/ 0 w 330200"/>
                <a:gd name="connsiteY4" fmla="*/ 79375 h 225425"/>
                <a:gd name="connsiteX5" fmla="*/ 15875 w 330200"/>
                <a:gd name="connsiteY5" fmla="*/ 225425 h 225425"/>
                <a:gd name="connsiteX6" fmla="*/ 234950 w 330200"/>
                <a:gd name="connsiteY6" fmla="*/ 165100 h 225425"/>
                <a:gd name="connsiteX7" fmla="*/ 285750 w 330200"/>
                <a:gd name="connsiteY7" fmla="*/ 127000 h 225425"/>
                <a:gd name="connsiteX8" fmla="*/ 330200 w 330200"/>
                <a:gd name="connsiteY8" fmla="*/ 95250 h 225425"/>
                <a:gd name="connsiteX9" fmla="*/ 304800 w 330200"/>
                <a:gd name="connsiteY9" fmla="*/ 0 h 225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30200" h="225425">
                  <a:moveTo>
                    <a:pt x="304800" y="0"/>
                  </a:moveTo>
                  <a:lnTo>
                    <a:pt x="219075" y="0"/>
                  </a:lnTo>
                  <a:lnTo>
                    <a:pt x="142875" y="63500"/>
                  </a:lnTo>
                  <a:lnTo>
                    <a:pt x="15875" y="38100"/>
                  </a:lnTo>
                  <a:lnTo>
                    <a:pt x="0" y="79375"/>
                  </a:lnTo>
                  <a:lnTo>
                    <a:pt x="15875" y="225425"/>
                  </a:lnTo>
                  <a:lnTo>
                    <a:pt x="234950" y="165100"/>
                  </a:lnTo>
                  <a:lnTo>
                    <a:pt x="285750" y="127000"/>
                  </a:lnTo>
                  <a:lnTo>
                    <a:pt x="330200" y="95250"/>
                  </a:lnTo>
                  <a:lnTo>
                    <a:pt x="3048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5" name="フリーフォーム 1038">
              <a:extLst>
                <a:ext uri="{FF2B5EF4-FFF2-40B4-BE49-F238E27FC236}">
                  <a16:creationId xmlns:a16="http://schemas.microsoft.com/office/drawing/2014/main" id="{F744AF3B-33AE-4B92-898C-B8D3B503E0A3}"/>
                </a:ext>
              </a:extLst>
            </p:cNvPr>
            <p:cNvSpPr/>
            <p:nvPr/>
          </p:nvSpPr>
          <p:spPr bwMode="auto">
            <a:xfrm>
              <a:off x="3012179" y="3446455"/>
              <a:ext cx="134990" cy="83787"/>
            </a:xfrm>
            <a:custGeom>
              <a:avLst/>
              <a:gdLst>
                <a:gd name="connsiteX0" fmla="*/ 0 w 184150"/>
                <a:gd name="connsiteY0" fmla="*/ 0 h 114300"/>
                <a:gd name="connsiteX1" fmla="*/ 184150 w 184150"/>
                <a:gd name="connsiteY1" fmla="*/ 92075 h 114300"/>
                <a:gd name="connsiteX2" fmla="*/ 101600 w 184150"/>
                <a:gd name="connsiteY2" fmla="*/ 114300 h 114300"/>
                <a:gd name="connsiteX3" fmla="*/ 25400 w 184150"/>
                <a:gd name="connsiteY3" fmla="*/ 88900 h 114300"/>
                <a:gd name="connsiteX4" fmla="*/ 0 w 184150"/>
                <a:gd name="connsiteY4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4150" h="114300">
                  <a:moveTo>
                    <a:pt x="0" y="0"/>
                  </a:moveTo>
                  <a:lnTo>
                    <a:pt x="184150" y="92075"/>
                  </a:lnTo>
                  <a:lnTo>
                    <a:pt x="101600" y="114300"/>
                  </a:lnTo>
                  <a:lnTo>
                    <a:pt x="25400" y="889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6" name="フリーフォーム 1039">
              <a:extLst>
                <a:ext uri="{FF2B5EF4-FFF2-40B4-BE49-F238E27FC236}">
                  <a16:creationId xmlns:a16="http://schemas.microsoft.com/office/drawing/2014/main" id="{F3884465-3277-4482-876A-FEC1C5E7D3DA}"/>
                </a:ext>
              </a:extLst>
            </p:cNvPr>
            <p:cNvSpPr/>
            <p:nvPr/>
          </p:nvSpPr>
          <p:spPr bwMode="auto">
            <a:xfrm>
              <a:off x="2637466" y="3499986"/>
              <a:ext cx="465482" cy="214122"/>
            </a:xfrm>
            <a:custGeom>
              <a:avLst/>
              <a:gdLst>
                <a:gd name="connsiteX0" fmla="*/ 600075 w 635000"/>
                <a:gd name="connsiteY0" fmla="*/ 50800 h 292100"/>
                <a:gd name="connsiteX1" fmla="*/ 546100 w 635000"/>
                <a:gd name="connsiteY1" fmla="*/ 22225 h 292100"/>
                <a:gd name="connsiteX2" fmla="*/ 479425 w 635000"/>
                <a:gd name="connsiteY2" fmla="*/ 57150 h 292100"/>
                <a:gd name="connsiteX3" fmla="*/ 349250 w 635000"/>
                <a:gd name="connsiteY3" fmla="*/ 41275 h 292100"/>
                <a:gd name="connsiteX4" fmla="*/ 307975 w 635000"/>
                <a:gd name="connsiteY4" fmla="*/ 3175 h 292100"/>
                <a:gd name="connsiteX5" fmla="*/ 212725 w 635000"/>
                <a:gd name="connsiteY5" fmla="*/ 22225 h 292100"/>
                <a:gd name="connsiteX6" fmla="*/ 127000 w 635000"/>
                <a:gd name="connsiteY6" fmla="*/ 47625 h 292100"/>
                <a:gd name="connsiteX7" fmla="*/ 47625 w 635000"/>
                <a:gd name="connsiteY7" fmla="*/ 0 h 292100"/>
                <a:gd name="connsiteX8" fmla="*/ 9525 w 635000"/>
                <a:gd name="connsiteY8" fmla="*/ 60325 h 292100"/>
                <a:gd name="connsiteX9" fmla="*/ 107950 w 635000"/>
                <a:gd name="connsiteY9" fmla="*/ 73025 h 292100"/>
                <a:gd name="connsiteX10" fmla="*/ 0 w 635000"/>
                <a:gd name="connsiteY10" fmla="*/ 111125 h 292100"/>
                <a:gd name="connsiteX11" fmla="*/ 57150 w 635000"/>
                <a:gd name="connsiteY11" fmla="*/ 241300 h 292100"/>
                <a:gd name="connsiteX12" fmla="*/ 127000 w 635000"/>
                <a:gd name="connsiteY12" fmla="*/ 292100 h 292100"/>
                <a:gd name="connsiteX13" fmla="*/ 168275 w 635000"/>
                <a:gd name="connsiteY13" fmla="*/ 244475 h 292100"/>
                <a:gd name="connsiteX14" fmla="*/ 250825 w 635000"/>
                <a:gd name="connsiteY14" fmla="*/ 285750 h 292100"/>
                <a:gd name="connsiteX15" fmla="*/ 339725 w 635000"/>
                <a:gd name="connsiteY15" fmla="*/ 238125 h 292100"/>
                <a:gd name="connsiteX16" fmla="*/ 384175 w 635000"/>
                <a:gd name="connsiteY16" fmla="*/ 254000 h 292100"/>
                <a:gd name="connsiteX17" fmla="*/ 622300 w 635000"/>
                <a:gd name="connsiteY17" fmla="*/ 222250 h 292100"/>
                <a:gd name="connsiteX18" fmla="*/ 612775 w 635000"/>
                <a:gd name="connsiteY18" fmla="*/ 136525 h 292100"/>
                <a:gd name="connsiteX19" fmla="*/ 635000 w 635000"/>
                <a:gd name="connsiteY19" fmla="*/ 117475 h 292100"/>
                <a:gd name="connsiteX20" fmla="*/ 600075 w 635000"/>
                <a:gd name="connsiteY20" fmla="*/ 50800 h 29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35000" h="292100">
                  <a:moveTo>
                    <a:pt x="600075" y="50800"/>
                  </a:moveTo>
                  <a:lnTo>
                    <a:pt x="546100" y="22225"/>
                  </a:lnTo>
                  <a:lnTo>
                    <a:pt x="479425" y="57150"/>
                  </a:lnTo>
                  <a:lnTo>
                    <a:pt x="349250" y="41275"/>
                  </a:lnTo>
                  <a:lnTo>
                    <a:pt x="307975" y="3175"/>
                  </a:lnTo>
                  <a:lnTo>
                    <a:pt x="212725" y="22225"/>
                  </a:lnTo>
                  <a:lnTo>
                    <a:pt x="127000" y="47625"/>
                  </a:lnTo>
                  <a:lnTo>
                    <a:pt x="47625" y="0"/>
                  </a:lnTo>
                  <a:lnTo>
                    <a:pt x="9525" y="60325"/>
                  </a:lnTo>
                  <a:lnTo>
                    <a:pt x="107950" y="73025"/>
                  </a:lnTo>
                  <a:lnTo>
                    <a:pt x="0" y="111125"/>
                  </a:lnTo>
                  <a:lnTo>
                    <a:pt x="57150" y="241300"/>
                  </a:lnTo>
                  <a:lnTo>
                    <a:pt x="127000" y="292100"/>
                  </a:lnTo>
                  <a:lnTo>
                    <a:pt x="168275" y="244475"/>
                  </a:lnTo>
                  <a:lnTo>
                    <a:pt x="250825" y="285750"/>
                  </a:lnTo>
                  <a:lnTo>
                    <a:pt x="339725" y="238125"/>
                  </a:lnTo>
                  <a:lnTo>
                    <a:pt x="384175" y="254000"/>
                  </a:lnTo>
                  <a:lnTo>
                    <a:pt x="622300" y="222250"/>
                  </a:lnTo>
                  <a:lnTo>
                    <a:pt x="612775" y="136525"/>
                  </a:lnTo>
                  <a:lnTo>
                    <a:pt x="635000" y="117475"/>
                  </a:lnTo>
                  <a:lnTo>
                    <a:pt x="600075" y="508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7" name="フリーフォーム 1040">
              <a:extLst>
                <a:ext uri="{FF2B5EF4-FFF2-40B4-BE49-F238E27FC236}">
                  <a16:creationId xmlns:a16="http://schemas.microsoft.com/office/drawing/2014/main" id="{4D4EA9DC-A0E6-4276-9690-5E456AB75E85}"/>
                </a:ext>
              </a:extLst>
            </p:cNvPr>
            <p:cNvSpPr/>
            <p:nvPr/>
          </p:nvSpPr>
          <p:spPr bwMode="auto">
            <a:xfrm>
              <a:off x="3072692" y="3516278"/>
              <a:ext cx="86114" cy="97751"/>
            </a:xfrm>
            <a:custGeom>
              <a:avLst/>
              <a:gdLst>
                <a:gd name="connsiteX0" fmla="*/ 0 w 117475"/>
                <a:gd name="connsiteY0" fmla="*/ 19050 h 133350"/>
                <a:gd name="connsiteX1" fmla="*/ 57150 w 117475"/>
                <a:gd name="connsiteY1" fmla="*/ 0 h 133350"/>
                <a:gd name="connsiteX2" fmla="*/ 117475 w 117475"/>
                <a:gd name="connsiteY2" fmla="*/ 127000 h 133350"/>
                <a:gd name="connsiteX3" fmla="*/ 95250 w 117475"/>
                <a:gd name="connsiteY3" fmla="*/ 133350 h 133350"/>
                <a:gd name="connsiteX4" fmla="*/ 34925 w 117475"/>
                <a:gd name="connsiteY4" fmla="*/ 98425 h 133350"/>
                <a:gd name="connsiteX5" fmla="*/ 0 w 117475"/>
                <a:gd name="connsiteY5" fmla="*/ 1905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475" h="133350">
                  <a:moveTo>
                    <a:pt x="0" y="19050"/>
                  </a:moveTo>
                  <a:lnTo>
                    <a:pt x="57150" y="0"/>
                  </a:lnTo>
                  <a:lnTo>
                    <a:pt x="117475" y="127000"/>
                  </a:lnTo>
                  <a:lnTo>
                    <a:pt x="95250" y="133350"/>
                  </a:lnTo>
                  <a:lnTo>
                    <a:pt x="34925" y="98425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8" name="フリーフォーム 1041">
              <a:extLst>
                <a:ext uri="{FF2B5EF4-FFF2-40B4-BE49-F238E27FC236}">
                  <a16:creationId xmlns:a16="http://schemas.microsoft.com/office/drawing/2014/main" id="{8326481A-39E3-402E-8914-26EC7E0CE501}"/>
                </a:ext>
              </a:extLst>
            </p:cNvPr>
            <p:cNvSpPr/>
            <p:nvPr/>
          </p:nvSpPr>
          <p:spPr bwMode="auto">
            <a:xfrm>
              <a:off x="3112258" y="3499986"/>
              <a:ext cx="114043" cy="146627"/>
            </a:xfrm>
            <a:custGeom>
              <a:avLst/>
              <a:gdLst>
                <a:gd name="connsiteX0" fmla="*/ 0 w 155575"/>
                <a:gd name="connsiteY0" fmla="*/ 44450 h 200025"/>
                <a:gd name="connsiteX1" fmla="*/ 44450 w 155575"/>
                <a:gd name="connsiteY1" fmla="*/ 0 h 200025"/>
                <a:gd name="connsiteX2" fmla="*/ 101600 w 155575"/>
                <a:gd name="connsiteY2" fmla="*/ 41275 h 200025"/>
                <a:gd name="connsiteX3" fmla="*/ 155575 w 155575"/>
                <a:gd name="connsiteY3" fmla="*/ 63500 h 200025"/>
                <a:gd name="connsiteX4" fmla="*/ 136525 w 155575"/>
                <a:gd name="connsiteY4" fmla="*/ 200025 h 200025"/>
                <a:gd name="connsiteX5" fmla="*/ 95250 w 155575"/>
                <a:gd name="connsiteY5" fmla="*/ 120650 h 200025"/>
                <a:gd name="connsiteX6" fmla="*/ 69850 w 155575"/>
                <a:gd name="connsiteY6" fmla="*/ 149225 h 200025"/>
                <a:gd name="connsiteX7" fmla="*/ 0 w 155575"/>
                <a:gd name="connsiteY7" fmla="*/ 44450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5575" h="200025">
                  <a:moveTo>
                    <a:pt x="0" y="44450"/>
                  </a:moveTo>
                  <a:lnTo>
                    <a:pt x="44450" y="0"/>
                  </a:lnTo>
                  <a:lnTo>
                    <a:pt x="101600" y="41275"/>
                  </a:lnTo>
                  <a:lnTo>
                    <a:pt x="155575" y="63500"/>
                  </a:lnTo>
                  <a:lnTo>
                    <a:pt x="136525" y="200025"/>
                  </a:lnTo>
                  <a:lnTo>
                    <a:pt x="95250" y="120650"/>
                  </a:lnTo>
                  <a:lnTo>
                    <a:pt x="69850" y="149225"/>
                  </a:lnTo>
                  <a:lnTo>
                    <a:pt x="0" y="444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9" name="フリーフォーム 1042">
              <a:extLst>
                <a:ext uri="{FF2B5EF4-FFF2-40B4-BE49-F238E27FC236}">
                  <a16:creationId xmlns:a16="http://schemas.microsoft.com/office/drawing/2014/main" id="{FEE7A156-8A69-4123-810A-BE21F8FD09F9}"/>
                </a:ext>
              </a:extLst>
            </p:cNvPr>
            <p:cNvSpPr/>
            <p:nvPr/>
          </p:nvSpPr>
          <p:spPr bwMode="auto">
            <a:xfrm>
              <a:off x="2879516" y="3674542"/>
              <a:ext cx="153609" cy="153609"/>
            </a:xfrm>
            <a:custGeom>
              <a:avLst/>
              <a:gdLst>
                <a:gd name="connsiteX0" fmla="*/ 209550 w 209550"/>
                <a:gd name="connsiteY0" fmla="*/ 0 h 209550"/>
                <a:gd name="connsiteX1" fmla="*/ 66675 w 209550"/>
                <a:gd name="connsiteY1" fmla="*/ 19050 h 209550"/>
                <a:gd name="connsiteX2" fmla="*/ 3175 w 209550"/>
                <a:gd name="connsiteY2" fmla="*/ 47625 h 209550"/>
                <a:gd name="connsiteX3" fmla="*/ 0 w 209550"/>
                <a:gd name="connsiteY3" fmla="*/ 209550 h 209550"/>
                <a:gd name="connsiteX4" fmla="*/ 158750 w 209550"/>
                <a:gd name="connsiteY4" fmla="*/ 136525 h 209550"/>
                <a:gd name="connsiteX5" fmla="*/ 209550 w 209550"/>
                <a:gd name="connsiteY5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9550" h="209550">
                  <a:moveTo>
                    <a:pt x="209550" y="0"/>
                  </a:moveTo>
                  <a:lnTo>
                    <a:pt x="66675" y="19050"/>
                  </a:lnTo>
                  <a:lnTo>
                    <a:pt x="3175" y="47625"/>
                  </a:lnTo>
                  <a:cubicBezTo>
                    <a:pt x="2117" y="101600"/>
                    <a:pt x="1058" y="155575"/>
                    <a:pt x="0" y="209550"/>
                  </a:cubicBezTo>
                  <a:lnTo>
                    <a:pt x="158750" y="136525"/>
                  </a:lnTo>
                  <a:lnTo>
                    <a:pt x="2095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0" name="フリーフォーム 1043">
              <a:extLst>
                <a:ext uri="{FF2B5EF4-FFF2-40B4-BE49-F238E27FC236}">
                  <a16:creationId xmlns:a16="http://schemas.microsoft.com/office/drawing/2014/main" id="{75567DA2-E8AF-40EA-9F4A-5AB1AECECCC8}"/>
                </a:ext>
              </a:extLst>
            </p:cNvPr>
            <p:cNvSpPr/>
            <p:nvPr/>
          </p:nvSpPr>
          <p:spPr bwMode="auto">
            <a:xfrm>
              <a:off x="2874861" y="3790912"/>
              <a:ext cx="102406" cy="151282"/>
            </a:xfrm>
            <a:custGeom>
              <a:avLst/>
              <a:gdLst>
                <a:gd name="connsiteX0" fmla="*/ 12700 w 139700"/>
                <a:gd name="connsiteY0" fmla="*/ 41275 h 206375"/>
                <a:gd name="connsiteX1" fmla="*/ 0 w 139700"/>
                <a:gd name="connsiteY1" fmla="*/ 206375 h 206375"/>
                <a:gd name="connsiteX2" fmla="*/ 57150 w 139700"/>
                <a:gd name="connsiteY2" fmla="*/ 158750 h 206375"/>
                <a:gd name="connsiteX3" fmla="*/ 69850 w 139700"/>
                <a:gd name="connsiteY3" fmla="*/ 85725 h 206375"/>
                <a:gd name="connsiteX4" fmla="*/ 139700 w 139700"/>
                <a:gd name="connsiteY4" fmla="*/ 66675 h 206375"/>
                <a:gd name="connsiteX5" fmla="*/ 139700 w 139700"/>
                <a:gd name="connsiteY5" fmla="*/ 0 h 206375"/>
                <a:gd name="connsiteX6" fmla="*/ 12700 w 139700"/>
                <a:gd name="connsiteY6" fmla="*/ 41275 h 20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9700" h="206375">
                  <a:moveTo>
                    <a:pt x="12700" y="41275"/>
                  </a:moveTo>
                  <a:lnTo>
                    <a:pt x="0" y="206375"/>
                  </a:lnTo>
                  <a:lnTo>
                    <a:pt x="57150" y="158750"/>
                  </a:lnTo>
                  <a:lnTo>
                    <a:pt x="69850" y="85725"/>
                  </a:lnTo>
                  <a:lnTo>
                    <a:pt x="139700" y="66675"/>
                  </a:lnTo>
                  <a:lnTo>
                    <a:pt x="139700" y="0"/>
                  </a:lnTo>
                  <a:lnTo>
                    <a:pt x="12700" y="412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1" name="フリーフォーム 1044">
              <a:extLst>
                <a:ext uri="{FF2B5EF4-FFF2-40B4-BE49-F238E27FC236}">
                  <a16:creationId xmlns:a16="http://schemas.microsoft.com/office/drawing/2014/main" id="{4F5D0F3E-4EEA-4254-8426-28C175830D5E}"/>
                </a:ext>
              </a:extLst>
            </p:cNvPr>
            <p:cNvSpPr/>
            <p:nvPr/>
          </p:nvSpPr>
          <p:spPr bwMode="auto">
            <a:xfrm>
              <a:off x="2977267" y="3660577"/>
              <a:ext cx="228086" cy="265325"/>
            </a:xfrm>
            <a:custGeom>
              <a:avLst/>
              <a:gdLst>
                <a:gd name="connsiteX0" fmla="*/ 174625 w 311150"/>
                <a:gd name="connsiteY0" fmla="*/ 0 h 361950"/>
                <a:gd name="connsiteX1" fmla="*/ 228600 w 311150"/>
                <a:gd name="connsiteY1" fmla="*/ 76200 h 361950"/>
                <a:gd name="connsiteX2" fmla="*/ 222250 w 311150"/>
                <a:gd name="connsiteY2" fmla="*/ 152400 h 361950"/>
                <a:gd name="connsiteX3" fmla="*/ 257175 w 311150"/>
                <a:gd name="connsiteY3" fmla="*/ 209550 h 361950"/>
                <a:gd name="connsiteX4" fmla="*/ 311150 w 311150"/>
                <a:gd name="connsiteY4" fmla="*/ 336550 h 361950"/>
                <a:gd name="connsiteX5" fmla="*/ 266700 w 311150"/>
                <a:gd name="connsiteY5" fmla="*/ 336550 h 361950"/>
                <a:gd name="connsiteX6" fmla="*/ 193675 w 311150"/>
                <a:gd name="connsiteY6" fmla="*/ 361950 h 361950"/>
                <a:gd name="connsiteX7" fmla="*/ 3175 w 311150"/>
                <a:gd name="connsiteY7" fmla="*/ 241300 h 361950"/>
                <a:gd name="connsiteX8" fmla="*/ 0 w 311150"/>
                <a:gd name="connsiteY8" fmla="*/ 168275 h 361950"/>
                <a:gd name="connsiteX9" fmla="*/ 34925 w 311150"/>
                <a:gd name="connsiteY9" fmla="*/ 161925 h 361950"/>
                <a:gd name="connsiteX10" fmla="*/ 76200 w 311150"/>
                <a:gd name="connsiteY10" fmla="*/ 12700 h 361950"/>
                <a:gd name="connsiteX11" fmla="*/ 174625 w 311150"/>
                <a:gd name="connsiteY11" fmla="*/ 0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1150" h="361950">
                  <a:moveTo>
                    <a:pt x="174625" y="0"/>
                  </a:moveTo>
                  <a:lnTo>
                    <a:pt x="228600" y="76200"/>
                  </a:lnTo>
                  <a:lnTo>
                    <a:pt x="222250" y="152400"/>
                  </a:lnTo>
                  <a:lnTo>
                    <a:pt x="257175" y="209550"/>
                  </a:lnTo>
                  <a:lnTo>
                    <a:pt x="311150" y="336550"/>
                  </a:lnTo>
                  <a:lnTo>
                    <a:pt x="266700" y="336550"/>
                  </a:lnTo>
                  <a:lnTo>
                    <a:pt x="193675" y="361950"/>
                  </a:lnTo>
                  <a:lnTo>
                    <a:pt x="3175" y="241300"/>
                  </a:lnTo>
                  <a:lnTo>
                    <a:pt x="0" y="168275"/>
                  </a:lnTo>
                  <a:lnTo>
                    <a:pt x="34925" y="161925"/>
                  </a:lnTo>
                  <a:lnTo>
                    <a:pt x="76200" y="12700"/>
                  </a:lnTo>
                  <a:lnTo>
                    <a:pt x="1746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2" name="フリーフォーム 1045">
              <a:extLst>
                <a:ext uri="{FF2B5EF4-FFF2-40B4-BE49-F238E27FC236}">
                  <a16:creationId xmlns:a16="http://schemas.microsoft.com/office/drawing/2014/main" id="{E07DD8C9-64DD-48F6-B5E0-DEB000110D5B}"/>
                </a:ext>
              </a:extLst>
            </p:cNvPr>
            <p:cNvSpPr/>
            <p:nvPr/>
          </p:nvSpPr>
          <p:spPr bwMode="auto">
            <a:xfrm>
              <a:off x="3091311" y="3586100"/>
              <a:ext cx="477119" cy="467810"/>
            </a:xfrm>
            <a:custGeom>
              <a:avLst/>
              <a:gdLst>
                <a:gd name="connsiteX0" fmla="*/ 3175 w 650875"/>
                <a:gd name="connsiteY0" fmla="*/ 0 h 638175"/>
                <a:gd name="connsiteX1" fmla="*/ 0 w 650875"/>
                <a:gd name="connsiteY1" fmla="*/ 104775 h 638175"/>
                <a:gd name="connsiteX2" fmla="*/ 28575 w 650875"/>
                <a:gd name="connsiteY2" fmla="*/ 107950 h 638175"/>
                <a:gd name="connsiteX3" fmla="*/ 66675 w 650875"/>
                <a:gd name="connsiteY3" fmla="*/ 177800 h 638175"/>
                <a:gd name="connsiteX4" fmla="*/ 69850 w 650875"/>
                <a:gd name="connsiteY4" fmla="*/ 241300 h 638175"/>
                <a:gd name="connsiteX5" fmla="*/ 146050 w 650875"/>
                <a:gd name="connsiteY5" fmla="*/ 419100 h 638175"/>
                <a:gd name="connsiteX6" fmla="*/ 193675 w 650875"/>
                <a:gd name="connsiteY6" fmla="*/ 428625 h 638175"/>
                <a:gd name="connsiteX7" fmla="*/ 234950 w 650875"/>
                <a:gd name="connsiteY7" fmla="*/ 508000 h 638175"/>
                <a:gd name="connsiteX8" fmla="*/ 371475 w 650875"/>
                <a:gd name="connsiteY8" fmla="*/ 571500 h 638175"/>
                <a:gd name="connsiteX9" fmla="*/ 412750 w 650875"/>
                <a:gd name="connsiteY9" fmla="*/ 539750 h 638175"/>
                <a:gd name="connsiteX10" fmla="*/ 447675 w 650875"/>
                <a:gd name="connsiteY10" fmla="*/ 603250 h 638175"/>
                <a:gd name="connsiteX11" fmla="*/ 587375 w 650875"/>
                <a:gd name="connsiteY11" fmla="*/ 638175 h 638175"/>
                <a:gd name="connsiteX12" fmla="*/ 615950 w 650875"/>
                <a:gd name="connsiteY12" fmla="*/ 574675 h 638175"/>
                <a:gd name="connsiteX13" fmla="*/ 650875 w 650875"/>
                <a:gd name="connsiteY13" fmla="*/ 539750 h 638175"/>
                <a:gd name="connsiteX14" fmla="*/ 600075 w 650875"/>
                <a:gd name="connsiteY14" fmla="*/ 438150 h 638175"/>
                <a:gd name="connsiteX15" fmla="*/ 549275 w 650875"/>
                <a:gd name="connsiteY15" fmla="*/ 419100 h 638175"/>
                <a:gd name="connsiteX16" fmla="*/ 581025 w 650875"/>
                <a:gd name="connsiteY16" fmla="*/ 384175 h 638175"/>
                <a:gd name="connsiteX17" fmla="*/ 542925 w 650875"/>
                <a:gd name="connsiteY17" fmla="*/ 327025 h 638175"/>
                <a:gd name="connsiteX18" fmla="*/ 558800 w 650875"/>
                <a:gd name="connsiteY18" fmla="*/ 200025 h 638175"/>
                <a:gd name="connsiteX19" fmla="*/ 568325 w 650875"/>
                <a:gd name="connsiteY19" fmla="*/ 149225 h 638175"/>
                <a:gd name="connsiteX20" fmla="*/ 415925 w 650875"/>
                <a:gd name="connsiteY20" fmla="*/ 50800 h 638175"/>
                <a:gd name="connsiteX21" fmla="*/ 361950 w 650875"/>
                <a:gd name="connsiteY21" fmla="*/ 101600 h 638175"/>
                <a:gd name="connsiteX22" fmla="*/ 250825 w 650875"/>
                <a:gd name="connsiteY22" fmla="*/ 133350 h 638175"/>
                <a:gd name="connsiteX23" fmla="*/ 200025 w 650875"/>
                <a:gd name="connsiteY23" fmla="*/ 107950 h 638175"/>
                <a:gd name="connsiteX24" fmla="*/ 174625 w 650875"/>
                <a:gd name="connsiteY24" fmla="*/ 92075 h 638175"/>
                <a:gd name="connsiteX25" fmla="*/ 130175 w 650875"/>
                <a:gd name="connsiteY25" fmla="*/ 9525 h 638175"/>
                <a:gd name="connsiteX26" fmla="*/ 88900 w 650875"/>
                <a:gd name="connsiteY26" fmla="*/ 34925 h 638175"/>
                <a:gd name="connsiteX27" fmla="*/ 3175 w 650875"/>
                <a:gd name="connsiteY27" fmla="*/ 0 h 638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50875" h="638175">
                  <a:moveTo>
                    <a:pt x="3175" y="0"/>
                  </a:moveTo>
                  <a:cubicBezTo>
                    <a:pt x="2117" y="34925"/>
                    <a:pt x="1058" y="69850"/>
                    <a:pt x="0" y="104775"/>
                  </a:cubicBezTo>
                  <a:lnTo>
                    <a:pt x="28575" y="107950"/>
                  </a:lnTo>
                  <a:lnTo>
                    <a:pt x="66675" y="177800"/>
                  </a:lnTo>
                  <a:lnTo>
                    <a:pt x="69850" y="241300"/>
                  </a:lnTo>
                  <a:lnTo>
                    <a:pt x="146050" y="419100"/>
                  </a:lnTo>
                  <a:lnTo>
                    <a:pt x="193675" y="428625"/>
                  </a:lnTo>
                  <a:lnTo>
                    <a:pt x="234950" y="508000"/>
                  </a:lnTo>
                  <a:lnTo>
                    <a:pt x="371475" y="571500"/>
                  </a:lnTo>
                  <a:lnTo>
                    <a:pt x="412750" y="539750"/>
                  </a:lnTo>
                  <a:lnTo>
                    <a:pt x="447675" y="603250"/>
                  </a:lnTo>
                  <a:lnTo>
                    <a:pt x="587375" y="638175"/>
                  </a:lnTo>
                  <a:lnTo>
                    <a:pt x="615950" y="574675"/>
                  </a:lnTo>
                  <a:lnTo>
                    <a:pt x="650875" y="539750"/>
                  </a:lnTo>
                  <a:lnTo>
                    <a:pt x="600075" y="438150"/>
                  </a:lnTo>
                  <a:lnTo>
                    <a:pt x="549275" y="419100"/>
                  </a:lnTo>
                  <a:lnTo>
                    <a:pt x="581025" y="384175"/>
                  </a:lnTo>
                  <a:lnTo>
                    <a:pt x="542925" y="327025"/>
                  </a:lnTo>
                  <a:lnTo>
                    <a:pt x="558800" y="200025"/>
                  </a:lnTo>
                  <a:lnTo>
                    <a:pt x="568325" y="149225"/>
                  </a:lnTo>
                  <a:lnTo>
                    <a:pt x="415925" y="50800"/>
                  </a:lnTo>
                  <a:lnTo>
                    <a:pt x="361950" y="101600"/>
                  </a:lnTo>
                  <a:lnTo>
                    <a:pt x="250825" y="133350"/>
                  </a:lnTo>
                  <a:lnTo>
                    <a:pt x="200025" y="107950"/>
                  </a:lnTo>
                  <a:lnTo>
                    <a:pt x="174625" y="92075"/>
                  </a:lnTo>
                  <a:lnTo>
                    <a:pt x="130175" y="9525"/>
                  </a:lnTo>
                  <a:lnTo>
                    <a:pt x="88900" y="34925"/>
                  </a:lnTo>
                  <a:lnTo>
                    <a:pt x="31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4" name="フリーフォーム 1047">
              <a:extLst>
                <a:ext uri="{FF2B5EF4-FFF2-40B4-BE49-F238E27FC236}">
                  <a16:creationId xmlns:a16="http://schemas.microsoft.com/office/drawing/2014/main" id="{00315BCF-2862-4B4A-B931-41FD89F24487}"/>
                </a:ext>
              </a:extLst>
            </p:cNvPr>
            <p:cNvSpPr/>
            <p:nvPr/>
          </p:nvSpPr>
          <p:spPr bwMode="auto">
            <a:xfrm>
              <a:off x="3985037" y="3881681"/>
              <a:ext cx="195503" cy="132662"/>
            </a:xfrm>
            <a:custGeom>
              <a:avLst/>
              <a:gdLst>
                <a:gd name="connsiteX0" fmla="*/ 73025 w 266700"/>
                <a:gd name="connsiteY0" fmla="*/ 0 h 180975"/>
                <a:gd name="connsiteX1" fmla="*/ 12700 w 266700"/>
                <a:gd name="connsiteY1" fmla="*/ 15875 h 180975"/>
                <a:gd name="connsiteX2" fmla="*/ 0 w 266700"/>
                <a:gd name="connsiteY2" fmla="*/ 73025 h 180975"/>
                <a:gd name="connsiteX3" fmla="*/ 76200 w 266700"/>
                <a:gd name="connsiteY3" fmla="*/ 142875 h 180975"/>
                <a:gd name="connsiteX4" fmla="*/ 120650 w 266700"/>
                <a:gd name="connsiteY4" fmla="*/ 127000 h 180975"/>
                <a:gd name="connsiteX5" fmla="*/ 152400 w 266700"/>
                <a:gd name="connsiteY5" fmla="*/ 168275 h 180975"/>
                <a:gd name="connsiteX6" fmla="*/ 263525 w 266700"/>
                <a:gd name="connsiteY6" fmla="*/ 180975 h 180975"/>
                <a:gd name="connsiteX7" fmla="*/ 266700 w 266700"/>
                <a:gd name="connsiteY7" fmla="*/ 111125 h 180975"/>
                <a:gd name="connsiteX8" fmla="*/ 187325 w 266700"/>
                <a:gd name="connsiteY8" fmla="*/ 117475 h 180975"/>
                <a:gd name="connsiteX9" fmla="*/ 73025 w 266700"/>
                <a:gd name="connsiteY9" fmla="*/ 0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6700" h="180975">
                  <a:moveTo>
                    <a:pt x="73025" y="0"/>
                  </a:moveTo>
                  <a:lnTo>
                    <a:pt x="12700" y="15875"/>
                  </a:lnTo>
                  <a:lnTo>
                    <a:pt x="0" y="73025"/>
                  </a:lnTo>
                  <a:lnTo>
                    <a:pt x="76200" y="142875"/>
                  </a:lnTo>
                  <a:lnTo>
                    <a:pt x="120650" y="127000"/>
                  </a:lnTo>
                  <a:lnTo>
                    <a:pt x="152400" y="168275"/>
                  </a:lnTo>
                  <a:lnTo>
                    <a:pt x="263525" y="180975"/>
                  </a:lnTo>
                  <a:lnTo>
                    <a:pt x="266700" y="111125"/>
                  </a:lnTo>
                  <a:lnTo>
                    <a:pt x="187325" y="117475"/>
                  </a:lnTo>
                  <a:lnTo>
                    <a:pt x="730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5" name="フリーフォーム 1048">
              <a:extLst>
                <a:ext uri="{FF2B5EF4-FFF2-40B4-BE49-F238E27FC236}">
                  <a16:creationId xmlns:a16="http://schemas.microsoft.com/office/drawing/2014/main" id="{DA9CB5CE-CEC5-429F-A658-EF2E46265A4D}"/>
                </a:ext>
              </a:extLst>
            </p:cNvPr>
            <p:cNvSpPr/>
            <p:nvPr/>
          </p:nvSpPr>
          <p:spPr bwMode="auto">
            <a:xfrm>
              <a:off x="4175885" y="4012016"/>
              <a:ext cx="97751" cy="139645"/>
            </a:xfrm>
            <a:custGeom>
              <a:avLst/>
              <a:gdLst>
                <a:gd name="connsiteX0" fmla="*/ 0 w 133350"/>
                <a:gd name="connsiteY0" fmla="*/ 0 h 190500"/>
                <a:gd name="connsiteX1" fmla="*/ 12700 w 133350"/>
                <a:gd name="connsiteY1" fmla="*/ 76200 h 190500"/>
                <a:gd name="connsiteX2" fmla="*/ 47625 w 133350"/>
                <a:gd name="connsiteY2" fmla="*/ 190500 h 190500"/>
                <a:gd name="connsiteX3" fmla="*/ 127000 w 133350"/>
                <a:gd name="connsiteY3" fmla="*/ 177800 h 190500"/>
                <a:gd name="connsiteX4" fmla="*/ 123825 w 133350"/>
                <a:gd name="connsiteY4" fmla="*/ 136525 h 190500"/>
                <a:gd name="connsiteX5" fmla="*/ 98425 w 133350"/>
                <a:gd name="connsiteY5" fmla="*/ 92075 h 190500"/>
                <a:gd name="connsiteX6" fmla="*/ 133350 w 133350"/>
                <a:gd name="connsiteY6" fmla="*/ 50800 h 190500"/>
                <a:gd name="connsiteX7" fmla="*/ 0 w 133350"/>
                <a:gd name="connsiteY7" fmla="*/ 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3350" h="190500">
                  <a:moveTo>
                    <a:pt x="0" y="0"/>
                  </a:moveTo>
                  <a:lnTo>
                    <a:pt x="12700" y="76200"/>
                  </a:lnTo>
                  <a:lnTo>
                    <a:pt x="47625" y="190500"/>
                  </a:lnTo>
                  <a:lnTo>
                    <a:pt x="127000" y="177800"/>
                  </a:lnTo>
                  <a:lnTo>
                    <a:pt x="123825" y="136525"/>
                  </a:lnTo>
                  <a:lnTo>
                    <a:pt x="98425" y="92075"/>
                  </a:lnTo>
                  <a:lnTo>
                    <a:pt x="133350" y="508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46" name="フリーフォーム 1049">
              <a:extLst>
                <a:ext uri="{FF2B5EF4-FFF2-40B4-BE49-F238E27FC236}">
                  <a16:creationId xmlns:a16="http://schemas.microsoft.com/office/drawing/2014/main" id="{E5C33375-4483-44A9-A853-5DA70C8613BE}"/>
                </a:ext>
              </a:extLst>
            </p:cNvPr>
            <p:cNvSpPr/>
            <p:nvPr/>
          </p:nvSpPr>
          <p:spPr bwMode="auto">
            <a:xfrm>
              <a:off x="4171230" y="3960813"/>
              <a:ext cx="93097" cy="51203"/>
            </a:xfrm>
            <a:custGeom>
              <a:avLst/>
              <a:gdLst>
                <a:gd name="connsiteX0" fmla="*/ 0 w 127000"/>
                <a:gd name="connsiteY0" fmla="*/ 69850 h 69850"/>
                <a:gd name="connsiteX1" fmla="*/ 15875 w 127000"/>
                <a:gd name="connsiteY1" fmla="*/ 6350 h 69850"/>
                <a:gd name="connsiteX2" fmla="*/ 107950 w 127000"/>
                <a:gd name="connsiteY2" fmla="*/ 0 h 69850"/>
                <a:gd name="connsiteX3" fmla="*/ 127000 w 127000"/>
                <a:gd name="connsiteY3" fmla="*/ 34925 h 69850"/>
                <a:gd name="connsiteX4" fmla="*/ 127000 w 127000"/>
                <a:gd name="connsiteY4" fmla="*/ 34925 h 69850"/>
                <a:gd name="connsiteX5" fmla="*/ 53975 w 127000"/>
                <a:gd name="connsiteY5" fmla="*/ 57150 h 69850"/>
                <a:gd name="connsiteX6" fmla="*/ 0 w 127000"/>
                <a:gd name="connsiteY6" fmla="*/ 69850 h 69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7000" h="69850">
                  <a:moveTo>
                    <a:pt x="0" y="69850"/>
                  </a:moveTo>
                  <a:lnTo>
                    <a:pt x="15875" y="6350"/>
                  </a:lnTo>
                  <a:lnTo>
                    <a:pt x="107950" y="0"/>
                  </a:lnTo>
                  <a:lnTo>
                    <a:pt x="127000" y="34925"/>
                  </a:lnTo>
                  <a:lnTo>
                    <a:pt x="127000" y="34925"/>
                  </a:lnTo>
                  <a:lnTo>
                    <a:pt x="53975" y="57150"/>
                  </a:lnTo>
                  <a:lnTo>
                    <a:pt x="0" y="698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7" name="フリーフォーム 1050">
              <a:extLst>
                <a:ext uri="{FF2B5EF4-FFF2-40B4-BE49-F238E27FC236}">
                  <a16:creationId xmlns:a16="http://schemas.microsoft.com/office/drawing/2014/main" id="{355C0F8F-BE51-40F5-ADE5-DDB784106C73}"/>
                </a:ext>
              </a:extLst>
            </p:cNvPr>
            <p:cNvSpPr/>
            <p:nvPr/>
          </p:nvSpPr>
          <p:spPr bwMode="auto">
            <a:xfrm>
              <a:off x="4264326" y="3949176"/>
              <a:ext cx="230414" cy="537632"/>
            </a:xfrm>
            <a:custGeom>
              <a:avLst/>
              <a:gdLst>
                <a:gd name="connsiteX0" fmla="*/ 0 w 314325"/>
                <a:gd name="connsiteY0" fmla="*/ 263525 h 733425"/>
                <a:gd name="connsiteX1" fmla="*/ 92075 w 314325"/>
                <a:gd name="connsiteY1" fmla="*/ 406400 h 733425"/>
                <a:gd name="connsiteX2" fmla="*/ 76200 w 314325"/>
                <a:gd name="connsiteY2" fmla="*/ 495300 h 733425"/>
                <a:gd name="connsiteX3" fmla="*/ 139700 w 314325"/>
                <a:gd name="connsiteY3" fmla="*/ 508000 h 733425"/>
                <a:gd name="connsiteX4" fmla="*/ 174625 w 314325"/>
                <a:gd name="connsiteY4" fmla="*/ 457200 h 733425"/>
                <a:gd name="connsiteX5" fmla="*/ 225425 w 314325"/>
                <a:gd name="connsiteY5" fmla="*/ 552450 h 733425"/>
                <a:gd name="connsiteX6" fmla="*/ 225425 w 314325"/>
                <a:gd name="connsiteY6" fmla="*/ 733425 h 733425"/>
                <a:gd name="connsiteX7" fmla="*/ 263525 w 314325"/>
                <a:gd name="connsiteY7" fmla="*/ 523875 h 733425"/>
                <a:gd name="connsiteX8" fmla="*/ 187325 w 314325"/>
                <a:gd name="connsiteY8" fmla="*/ 396875 h 733425"/>
                <a:gd name="connsiteX9" fmla="*/ 206375 w 314325"/>
                <a:gd name="connsiteY9" fmla="*/ 355600 h 733425"/>
                <a:gd name="connsiteX10" fmla="*/ 273050 w 314325"/>
                <a:gd name="connsiteY10" fmla="*/ 339725 h 733425"/>
                <a:gd name="connsiteX11" fmla="*/ 314325 w 314325"/>
                <a:gd name="connsiteY11" fmla="*/ 301625 h 733425"/>
                <a:gd name="connsiteX12" fmla="*/ 257175 w 314325"/>
                <a:gd name="connsiteY12" fmla="*/ 177800 h 733425"/>
                <a:gd name="connsiteX13" fmla="*/ 196850 w 314325"/>
                <a:gd name="connsiteY13" fmla="*/ 168275 h 733425"/>
                <a:gd name="connsiteX14" fmla="*/ 200025 w 314325"/>
                <a:gd name="connsiteY14" fmla="*/ 127000 h 733425"/>
                <a:gd name="connsiteX15" fmla="*/ 250825 w 314325"/>
                <a:gd name="connsiteY15" fmla="*/ 66675 h 733425"/>
                <a:gd name="connsiteX16" fmla="*/ 206375 w 314325"/>
                <a:gd name="connsiteY16" fmla="*/ 0 h 733425"/>
                <a:gd name="connsiteX17" fmla="*/ 171450 w 314325"/>
                <a:gd name="connsiteY17" fmla="*/ 9525 h 733425"/>
                <a:gd name="connsiteX18" fmla="*/ 165100 w 314325"/>
                <a:gd name="connsiteY18" fmla="*/ 41275 h 733425"/>
                <a:gd name="connsiteX19" fmla="*/ 114300 w 314325"/>
                <a:gd name="connsiteY19" fmla="*/ 73025 h 733425"/>
                <a:gd name="connsiteX20" fmla="*/ 111125 w 314325"/>
                <a:gd name="connsiteY20" fmla="*/ 171450 h 733425"/>
                <a:gd name="connsiteX21" fmla="*/ 66675 w 314325"/>
                <a:gd name="connsiteY21" fmla="*/ 171450 h 733425"/>
                <a:gd name="connsiteX22" fmla="*/ 47625 w 314325"/>
                <a:gd name="connsiteY22" fmla="*/ 279400 h 733425"/>
                <a:gd name="connsiteX23" fmla="*/ 22225 w 314325"/>
                <a:gd name="connsiteY23" fmla="*/ 196850 h 733425"/>
                <a:gd name="connsiteX24" fmla="*/ 0 w 314325"/>
                <a:gd name="connsiteY24" fmla="*/ 263525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14325" h="733425">
                  <a:moveTo>
                    <a:pt x="0" y="263525"/>
                  </a:moveTo>
                  <a:lnTo>
                    <a:pt x="92075" y="406400"/>
                  </a:lnTo>
                  <a:lnTo>
                    <a:pt x="76200" y="495300"/>
                  </a:lnTo>
                  <a:lnTo>
                    <a:pt x="139700" y="508000"/>
                  </a:lnTo>
                  <a:lnTo>
                    <a:pt x="174625" y="457200"/>
                  </a:lnTo>
                  <a:lnTo>
                    <a:pt x="225425" y="552450"/>
                  </a:lnTo>
                  <a:lnTo>
                    <a:pt x="225425" y="733425"/>
                  </a:lnTo>
                  <a:lnTo>
                    <a:pt x="263525" y="523875"/>
                  </a:lnTo>
                  <a:lnTo>
                    <a:pt x="187325" y="396875"/>
                  </a:lnTo>
                  <a:lnTo>
                    <a:pt x="206375" y="355600"/>
                  </a:lnTo>
                  <a:lnTo>
                    <a:pt x="273050" y="339725"/>
                  </a:lnTo>
                  <a:lnTo>
                    <a:pt x="314325" y="301625"/>
                  </a:lnTo>
                  <a:lnTo>
                    <a:pt x="257175" y="177800"/>
                  </a:lnTo>
                  <a:lnTo>
                    <a:pt x="196850" y="168275"/>
                  </a:lnTo>
                  <a:lnTo>
                    <a:pt x="200025" y="127000"/>
                  </a:lnTo>
                  <a:lnTo>
                    <a:pt x="250825" y="66675"/>
                  </a:lnTo>
                  <a:lnTo>
                    <a:pt x="206375" y="0"/>
                  </a:lnTo>
                  <a:lnTo>
                    <a:pt x="171450" y="9525"/>
                  </a:lnTo>
                  <a:lnTo>
                    <a:pt x="165100" y="41275"/>
                  </a:lnTo>
                  <a:lnTo>
                    <a:pt x="114300" y="73025"/>
                  </a:lnTo>
                  <a:lnTo>
                    <a:pt x="111125" y="171450"/>
                  </a:lnTo>
                  <a:lnTo>
                    <a:pt x="66675" y="171450"/>
                  </a:lnTo>
                  <a:lnTo>
                    <a:pt x="47625" y="279400"/>
                  </a:lnTo>
                  <a:lnTo>
                    <a:pt x="22225" y="196850"/>
                  </a:lnTo>
                  <a:lnTo>
                    <a:pt x="0" y="263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9" name="フリーフォーム 1052">
              <a:extLst>
                <a:ext uri="{FF2B5EF4-FFF2-40B4-BE49-F238E27FC236}">
                  <a16:creationId xmlns:a16="http://schemas.microsoft.com/office/drawing/2014/main" id="{F36FF224-D725-42DF-90F2-8A7BC37436B2}"/>
                </a:ext>
              </a:extLst>
            </p:cNvPr>
            <p:cNvSpPr/>
            <p:nvPr/>
          </p:nvSpPr>
          <p:spPr bwMode="auto">
            <a:xfrm>
              <a:off x="3966418" y="4475171"/>
              <a:ext cx="69822" cy="111716"/>
            </a:xfrm>
            <a:custGeom>
              <a:avLst/>
              <a:gdLst>
                <a:gd name="connsiteX0" fmla="*/ 19050 w 95250"/>
                <a:gd name="connsiteY0" fmla="*/ 0 h 152400"/>
                <a:gd name="connsiteX1" fmla="*/ 0 w 95250"/>
                <a:gd name="connsiteY1" fmla="*/ 50800 h 152400"/>
                <a:gd name="connsiteX2" fmla="*/ 25400 w 95250"/>
                <a:gd name="connsiteY2" fmla="*/ 152400 h 152400"/>
                <a:gd name="connsiteX3" fmla="*/ 95250 w 95250"/>
                <a:gd name="connsiteY3" fmla="*/ 101600 h 152400"/>
                <a:gd name="connsiteX4" fmla="*/ 60325 w 95250"/>
                <a:gd name="connsiteY4" fmla="*/ 38100 h 152400"/>
                <a:gd name="connsiteX5" fmla="*/ 19050 w 95250"/>
                <a:gd name="connsiteY5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5250" h="152400">
                  <a:moveTo>
                    <a:pt x="19050" y="0"/>
                  </a:moveTo>
                  <a:lnTo>
                    <a:pt x="0" y="50800"/>
                  </a:lnTo>
                  <a:lnTo>
                    <a:pt x="25400" y="152400"/>
                  </a:lnTo>
                  <a:lnTo>
                    <a:pt x="95250" y="101600"/>
                  </a:lnTo>
                  <a:lnTo>
                    <a:pt x="60325" y="38100"/>
                  </a:lnTo>
                  <a:lnTo>
                    <a:pt x="190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0" name="フリーフォーム 1055">
              <a:extLst>
                <a:ext uri="{FF2B5EF4-FFF2-40B4-BE49-F238E27FC236}">
                  <a16:creationId xmlns:a16="http://schemas.microsoft.com/office/drawing/2014/main" id="{0327CDC5-ADF2-4C94-851E-42771157451B}"/>
                </a:ext>
              </a:extLst>
            </p:cNvPr>
            <p:cNvSpPr/>
            <p:nvPr/>
          </p:nvSpPr>
          <p:spPr bwMode="auto">
            <a:xfrm>
              <a:off x="4406299" y="4198209"/>
              <a:ext cx="202485" cy="386350"/>
            </a:xfrm>
            <a:custGeom>
              <a:avLst/>
              <a:gdLst>
                <a:gd name="connsiteX0" fmla="*/ 95250 w 276225"/>
                <a:gd name="connsiteY0" fmla="*/ 0 h 527050"/>
                <a:gd name="connsiteX1" fmla="*/ 117475 w 276225"/>
                <a:gd name="connsiteY1" fmla="*/ 88900 h 527050"/>
                <a:gd name="connsiteX2" fmla="*/ 196850 w 276225"/>
                <a:gd name="connsiteY2" fmla="*/ 63500 h 527050"/>
                <a:gd name="connsiteX3" fmla="*/ 276225 w 276225"/>
                <a:gd name="connsiteY3" fmla="*/ 177800 h 527050"/>
                <a:gd name="connsiteX4" fmla="*/ 260350 w 276225"/>
                <a:gd name="connsiteY4" fmla="*/ 219075 h 527050"/>
                <a:gd name="connsiteX5" fmla="*/ 180975 w 276225"/>
                <a:gd name="connsiteY5" fmla="*/ 219075 h 527050"/>
                <a:gd name="connsiteX6" fmla="*/ 171450 w 276225"/>
                <a:gd name="connsiteY6" fmla="*/ 301625 h 527050"/>
                <a:gd name="connsiteX7" fmla="*/ 107950 w 276225"/>
                <a:gd name="connsiteY7" fmla="*/ 257175 h 527050"/>
                <a:gd name="connsiteX8" fmla="*/ 82550 w 276225"/>
                <a:gd name="connsiteY8" fmla="*/ 381000 h 527050"/>
                <a:gd name="connsiteX9" fmla="*/ 168275 w 276225"/>
                <a:gd name="connsiteY9" fmla="*/ 520700 h 527050"/>
                <a:gd name="connsiteX10" fmla="*/ 85725 w 276225"/>
                <a:gd name="connsiteY10" fmla="*/ 527050 h 527050"/>
                <a:gd name="connsiteX11" fmla="*/ 22225 w 276225"/>
                <a:gd name="connsiteY11" fmla="*/ 406400 h 527050"/>
                <a:gd name="connsiteX12" fmla="*/ 76200 w 276225"/>
                <a:gd name="connsiteY12" fmla="*/ 196850 h 527050"/>
                <a:gd name="connsiteX13" fmla="*/ 0 w 276225"/>
                <a:gd name="connsiteY13" fmla="*/ 57150 h 527050"/>
                <a:gd name="connsiteX14" fmla="*/ 12700 w 276225"/>
                <a:gd name="connsiteY14" fmla="*/ 19050 h 527050"/>
                <a:gd name="connsiteX15" fmla="*/ 95250 w 276225"/>
                <a:gd name="connsiteY15" fmla="*/ 0 h 527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76225" h="527050">
                  <a:moveTo>
                    <a:pt x="95250" y="0"/>
                  </a:moveTo>
                  <a:lnTo>
                    <a:pt x="117475" y="88900"/>
                  </a:lnTo>
                  <a:lnTo>
                    <a:pt x="196850" y="63500"/>
                  </a:lnTo>
                  <a:lnTo>
                    <a:pt x="276225" y="177800"/>
                  </a:lnTo>
                  <a:lnTo>
                    <a:pt x="260350" y="219075"/>
                  </a:lnTo>
                  <a:lnTo>
                    <a:pt x="180975" y="219075"/>
                  </a:lnTo>
                  <a:lnTo>
                    <a:pt x="171450" y="301625"/>
                  </a:lnTo>
                  <a:lnTo>
                    <a:pt x="107950" y="257175"/>
                  </a:lnTo>
                  <a:lnTo>
                    <a:pt x="82550" y="381000"/>
                  </a:lnTo>
                  <a:lnTo>
                    <a:pt x="168275" y="520700"/>
                  </a:lnTo>
                  <a:lnTo>
                    <a:pt x="85725" y="527050"/>
                  </a:lnTo>
                  <a:lnTo>
                    <a:pt x="22225" y="406400"/>
                  </a:lnTo>
                  <a:lnTo>
                    <a:pt x="76200" y="196850"/>
                  </a:lnTo>
                  <a:lnTo>
                    <a:pt x="0" y="57150"/>
                  </a:lnTo>
                  <a:lnTo>
                    <a:pt x="12700" y="19050"/>
                  </a:lnTo>
                  <a:lnTo>
                    <a:pt x="952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1" name="フリーフォーム 1056">
              <a:extLst>
                <a:ext uri="{FF2B5EF4-FFF2-40B4-BE49-F238E27FC236}">
                  <a16:creationId xmlns:a16="http://schemas.microsoft.com/office/drawing/2014/main" id="{E6E76B65-3507-4558-A0A4-6F0F71ACEB9E}"/>
                </a:ext>
              </a:extLst>
            </p:cNvPr>
            <p:cNvSpPr/>
            <p:nvPr/>
          </p:nvSpPr>
          <p:spPr bwMode="auto">
            <a:xfrm>
              <a:off x="4473794" y="4577577"/>
              <a:ext cx="97751" cy="137317"/>
            </a:xfrm>
            <a:custGeom>
              <a:avLst/>
              <a:gdLst>
                <a:gd name="connsiteX0" fmla="*/ 0 w 133350"/>
                <a:gd name="connsiteY0" fmla="*/ 15875 h 187325"/>
                <a:gd name="connsiteX1" fmla="*/ 31750 w 133350"/>
                <a:gd name="connsiteY1" fmla="*/ 111125 h 187325"/>
                <a:gd name="connsiteX2" fmla="*/ 133350 w 133350"/>
                <a:gd name="connsiteY2" fmla="*/ 187325 h 187325"/>
                <a:gd name="connsiteX3" fmla="*/ 123825 w 133350"/>
                <a:gd name="connsiteY3" fmla="*/ 28575 h 187325"/>
                <a:gd name="connsiteX4" fmla="*/ 79375 w 133350"/>
                <a:gd name="connsiteY4" fmla="*/ 0 h 187325"/>
                <a:gd name="connsiteX5" fmla="*/ 0 w 133350"/>
                <a:gd name="connsiteY5" fmla="*/ 15875 h 18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3350" h="187325">
                  <a:moveTo>
                    <a:pt x="0" y="15875"/>
                  </a:moveTo>
                  <a:lnTo>
                    <a:pt x="31750" y="111125"/>
                  </a:lnTo>
                  <a:lnTo>
                    <a:pt x="133350" y="187325"/>
                  </a:lnTo>
                  <a:lnTo>
                    <a:pt x="123825" y="28575"/>
                  </a:lnTo>
                  <a:lnTo>
                    <a:pt x="79375" y="0"/>
                  </a:lnTo>
                  <a:lnTo>
                    <a:pt x="0" y="158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2" name="フリーフォーム 1057">
              <a:extLst>
                <a:ext uri="{FF2B5EF4-FFF2-40B4-BE49-F238E27FC236}">
                  <a16:creationId xmlns:a16="http://schemas.microsoft.com/office/drawing/2014/main" id="{581AAE6F-01D4-4FCD-8D3E-AAFA37191EB9}"/>
                </a:ext>
              </a:extLst>
            </p:cNvPr>
            <p:cNvSpPr/>
            <p:nvPr/>
          </p:nvSpPr>
          <p:spPr bwMode="auto">
            <a:xfrm>
              <a:off x="4352769" y="4600852"/>
              <a:ext cx="265325" cy="300236"/>
            </a:xfrm>
            <a:custGeom>
              <a:avLst/>
              <a:gdLst>
                <a:gd name="connsiteX0" fmla="*/ 0 w 361950"/>
                <a:gd name="connsiteY0" fmla="*/ 9525 h 409575"/>
                <a:gd name="connsiteX1" fmla="*/ 76200 w 361950"/>
                <a:gd name="connsiteY1" fmla="*/ 0 h 409575"/>
                <a:gd name="connsiteX2" fmla="*/ 260350 w 361950"/>
                <a:gd name="connsiteY2" fmla="*/ 184150 h 409575"/>
                <a:gd name="connsiteX3" fmla="*/ 301625 w 361950"/>
                <a:gd name="connsiteY3" fmla="*/ 254000 h 409575"/>
                <a:gd name="connsiteX4" fmla="*/ 355600 w 361950"/>
                <a:gd name="connsiteY4" fmla="*/ 298450 h 409575"/>
                <a:gd name="connsiteX5" fmla="*/ 361950 w 361950"/>
                <a:gd name="connsiteY5" fmla="*/ 390525 h 409575"/>
                <a:gd name="connsiteX6" fmla="*/ 307975 w 361950"/>
                <a:gd name="connsiteY6" fmla="*/ 409575 h 409575"/>
                <a:gd name="connsiteX7" fmla="*/ 196850 w 361950"/>
                <a:gd name="connsiteY7" fmla="*/ 314325 h 409575"/>
                <a:gd name="connsiteX8" fmla="*/ 149225 w 361950"/>
                <a:gd name="connsiteY8" fmla="*/ 190500 h 409575"/>
                <a:gd name="connsiteX9" fmla="*/ 85725 w 361950"/>
                <a:gd name="connsiteY9" fmla="*/ 114300 h 409575"/>
                <a:gd name="connsiteX10" fmla="*/ 0 w 361950"/>
                <a:gd name="connsiteY10" fmla="*/ 9525 h 409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61950" h="409575">
                  <a:moveTo>
                    <a:pt x="0" y="9525"/>
                  </a:moveTo>
                  <a:lnTo>
                    <a:pt x="76200" y="0"/>
                  </a:lnTo>
                  <a:lnTo>
                    <a:pt x="260350" y="184150"/>
                  </a:lnTo>
                  <a:lnTo>
                    <a:pt x="301625" y="254000"/>
                  </a:lnTo>
                  <a:lnTo>
                    <a:pt x="355600" y="298450"/>
                  </a:lnTo>
                  <a:lnTo>
                    <a:pt x="361950" y="390525"/>
                  </a:lnTo>
                  <a:lnTo>
                    <a:pt x="307975" y="409575"/>
                  </a:lnTo>
                  <a:lnTo>
                    <a:pt x="196850" y="314325"/>
                  </a:lnTo>
                  <a:lnTo>
                    <a:pt x="149225" y="190500"/>
                  </a:lnTo>
                  <a:lnTo>
                    <a:pt x="85725" y="114300"/>
                  </a:lnTo>
                  <a:lnTo>
                    <a:pt x="0" y="9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3" name="フリーフォーム 1058">
              <a:extLst>
                <a:ext uri="{FF2B5EF4-FFF2-40B4-BE49-F238E27FC236}">
                  <a16:creationId xmlns:a16="http://schemas.microsoft.com/office/drawing/2014/main" id="{396080FA-3A6D-402F-8681-4CB27C57EB10}"/>
                </a:ext>
              </a:extLst>
            </p:cNvPr>
            <p:cNvSpPr/>
            <p:nvPr/>
          </p:nvSpPr>
          <p:spPr bwMode="auto">
            <a:xfrm>
              <a:off x="4620420" y="4903415"/>
              <a:ext cx="423589" cy="83787"/>
            </a:xfrm>
            <a:custGeom>
              <a:avLst/>
              <a:gdLst>
                <a:gd name="connsiteX0" fmla="*/ 0 w 577850"/>
                <a:gd name="connsiteY0" fmla="*/ 34925 h 114300"/>
                <a:gd name="connsiteX1" fmla="*/ 38100 w 577850"/>
                <a:gd name="connsiteY1" fmla="*/ 0 h 114300"/>
                <a:gd name="connsiteX2" fmla="*/ 269875 w 577850"/>
                <a:gd name="connsiteY2" fmla="*/ 57150 h 114300"/>
                <a:gd name="connsiteX3" fmla="*/ 403225 w 577850"/>
                <a:gd name="connsiteY3" fmla="*/ 82550 h 114300"/>
                <a:gd name="connsiteX4" fmla="*/ 577850 w 577850"/>
                <a:gd name="connsiteY4" fmla="*/ 92075 h 114300"/>
                <a:gd name="connsiteX5" fmla="*/ 355600 w 577850"/>
                <a:gd name="connsiteY5" fmla="*/ 114300 h 114300"/>
                <a:gd name="connsiteX6" fmla="*/ 273050 w 577850"/>
                <a:gd name="connsiteY6" fmla="*/ 114300 h 114300"/>
                <a:gd name="connsiteX7" fmla="*/ 111125 w 577850"/>
                <a:gd name="connsiteY7" fmla="*/ 76200 h 114300"/>
                <a:gd name="connsiteX8" fmla="*/ 63500 w 577850"/>
                <a:gd name="connsiteY8" fmla="*/ 69850 h 114300"/>
                <a:gd name="connsiteX9" fmla="*/ 0 w 577850"/>
                <a:gd name="connsiteY9" fmla="*/ 34925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7850" h="114300">
                  <a:moveTo>
                    <a:pt x="0" y="34925"/>
                  </a:moveTo>
                  <a:lnTo>
                    <a:pt x="38100" y="0"/>
                  </a:lnTo>
                  <a:lnTo>
                    <a:pt x="269875" y="57150"/>
                  </a:lnTo>
                  <a:lnTo>
                    <a:pt x="403225" y="82550"/>
                  </a:lnTo>
                  <a:lnTo>
                    <a:pt x="577850" y="92075"/>
                  </a:lnTo>
                  <a:lnTo>
                    <a:pt x="355600" y="114300"/>
                  </a:lnTo>
                  <a:lnTo>
                    <a:pt x="273050" y="114300"/>
                  </a:lnTo>
                  <a:lnTo>
                    <a:pt x="111125" y="76200"/>
                  </a:lnTo>
                  <a:lnTo>
                    <a:pt x="63500" y="69850"/>
                  </a:lnTo>
                  <a:lnTo>
                    <a:pt x="0" y="349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4" name="フリーフォーム 1059">
              <a:extLst>
                <a:ext uri="{FF2B5EF4-FFF2-40B4-BE49-F238E27FC236}">
                  <a16:creationId xmlns:a16="http://schemas.microsoft.com/office/drawing/2014/main" id="{7A28C81A-79AB-480F-87C6-8FF5CC8CFE0A}"/>
                </a:ext>
              </a:extLst>
            </p:cNvPr>
            <p:cNvSpPr/>
            <p:nvPr/>
          </p:nvSpPr>
          <p:spPr bwMode="auto">
            <a:xfrm>
              <a:off x="5023063" y="4970910"/>
              <a:ext cx="130335" cy="65168"/>
            </a:xfrm>
            <a:custGeom>
              <a:avLst/>
              <a:gdLst>
                <a:gd name="connsiteX0" fmla="*/ 177800 w 177800"/>
                <a:gd name="connsiteY0" fmla="*/ 0 h 88900"/>
                <a:gd name="connsiteX1" fmla="*/ 82550 w 177800"/>
                <a:gd name="connsiteY1" fmla="*/ 9525 h 88900"/>
                <a:gd name="connsiteX2" fmla="*/ 0 w 177800"/>
                <a:gd name="connsiteY2" fmla="*/ 88900 h 88900"/>
                <a:gd name="connsiteX3" fmla="*/ 120650 w 177800"/>
                <a:gd name="connsiteY3" fmla="*/ 44450 h 88900"/>
                <a:gd name="connsiteX4" fmla="*/ 177800 w 177800"/>
                <a:gd name="connsiteY4" fmla="*/ 0 h 88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800" h="88900">
                  <a:moveTo>
                    <a:pt x="177800" y="0"/>
                  </a:moveTo>
                  <a:lnTo>
                    <a:pt x="82550" y="9525"/>
                  </a:lnTo>
                  <a:lnTo>
                    <a:pt x="0" y="88900"/>
                  </a:lnTo>
                  <a:lnTo>
                    <a:pt x="120650" y="44450"/>
                  </a:lnTo>
                  <a:lnTo>
                    <a:pt x="1778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5" name="フリーフォーム 1060">
              <a:extLst>
                <a:ext uri="{FF2B5EF4-FFF2-40B4-BE49-F238E27FC236}">
                  <a16:creationId xmlns:a16="http://schemas.microsoft.com/office/drawing/2014/main" id="{56926750-F3E0-4C7A-A059-DF7ABBDA3589}"/>
                </a:ext>
              </a:extLst>
            </p:cNvPr>
            <p:cNvSpPr/>
            <p:nvPr/>
          </p:nvSpPr>
          <p:spPr bwMode="auto">
            <a:xfrm>
              <a:off x="5486218" y="4826611"/>
              <a:ext cx="335147" cy="207140"/>
            </a:xfrm>
            <a:custGeom>
              <a:avLst/>
              <a:gdLst>
                <a:gd name="connsiteX0" fmla="*/ 15875 w 457200"/>
                <a:gd name="connsiteY0" fmla="*/ 0 h 282575"/>
                <a:gd name="connsiteX1" fmla="*/ 0 w 457200"/>
                <a:gd name="connsiteY1" fmla="*/ 228600 h 282575"/>
                <a:gd name="connsiteX2" fmla="*/ 85725 w 457200"/>
                <a:gd name="connsiteY2" fmla="*/ 234950 h 282575"/>
                <a:gd name="connsiteX3" fmla="*/ 111125 w 457200"/>
                <a:gd name="connsiteY3" fmla="*/ 196850 h 282575"/>
                <a:gd name="connsiteX4" fmla="*/ 196850 w 457200"/>
                <a:gd name="connsiteY4" fmla="*/ 200025 h 282575"/>
                <a:gd name="connsiteX5" fmla="*/ 231775 w 457200"/>
                <a:gd name="connsiteY5" fmla="*/ 263525 h 282575"/>
                <a:gd name="connsiteX6" fmla="*/ 339725 w 457200"/>
                <a:gd name="connsiteY6" fmla="*/ 282575 h 282575"/>
                <a:gd name="connsiteX7" fmla="*/ 266700 w 457200"/>
                <a:gd name="connsiteY7" fmla="*/ 184150 h 282575"/>
                <a:gd name="connsiteX8" fmla="*/ 457200 w 457200"/>
                <a:gd name="connsiteY8" fmla="*/ 200025 h 282575"/>
                <a:gd name="connsiteX9" fmla="*/ 288925 w 457200"/>
                <a:gd name="connsiteY9" fmla="*/ 114300 h 282575"/>
                <a:gd name="connsiteX10" fmla="*/ 247650 w 457200"/>
                <a:gd name="connsiteY10" fmla="*/ 60325 h 282575"/>
                <a:gd name="connsiteX11" fmla="*/ 180975 w 457200"/>
                <a:gd name="connsiteY11" fmla="*/ 92075 h 282575"/>
                <a:gd name="connsiteX12" fmla="*/ 136525 w 457200"/>
                <a:gd name="connsiteY12" fmla="*/ 22225 h 282575"/>
                <a:gd name="connsiteX13" fmla="*/ 15875 w 457200"/>
                <a:gd name="connsiteY13" fmla="*/ 0 h 282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7200" h="282575">
                  <a:moveTo>
                    <a:pt x="15875" y="0"/>
                  </a:moveTo>
                  <a:lnTo>
                    <a:pt x="0" y="228600"/>
                  </a:lnTo>
                  <a:lnTo>
                    <a:pt x="85725" y="234950"/>
                  </a:lnTo>
                  <a:lnTo>
                    <a:pt x="111125" y="196850"/>
                  </a:lnTo>
                  <a:lnTo>
                    <a:pt x="196850" y="200025"/>
                  </a:lnTo>
                  <a:lnTo>
                    <a:pt x="231775" y="263525"/>
                  </a:lnTo>
                  <a:lnTo>
                    <a:pt x="339725" y="282575"/>
                  </a:lnTo>
                  <a:lnTo>
                    <a:pt x="266700" y="184150"/>
                  </a:lnTo>
                  <a:lnTo>
                    <a:pt x="457200" y="200025"/>
                  </a:lnTo>
                  <a:lnTo>
                    <a:pt x="288925" y="114300"/>
                  </a:lnTo>
                  <a:lnTo>
                    <a:pt x="247650" y="60325"/>
                  </a:lnTo>
                  <a:lnTo>
                    <a:pt x="180975" y="92075"/>
                  </a:lnTo>
                  <a:lnTo>
                    <a:pt x="136525" y="22225"/>
                  </a:lnTo>
                  <a:lnTo>
                    <a:pt x="158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6" name="フリーフォーム 1061">
              <a:extLst>
                <a:ext uri="{FF2B5EF4-FFF2-40B4-BE49-F238E27FC236}">
                  <a16:creationId xmlns:a16="http://schemas.microsoft.com/office/drawing/2014/main" id="{E3CCF7D6-F443-424C-8C01-35BDF9176BD8}"/>
                </a:ext>
              </a:extLst>
            </p:cNvPr>
            <p:cNvSpPr/>
            <p:nvPr/>
          </p:nvSpPr>
          <p:spPr bwMode="auto">
            <a:xfrm>
              <a:off x="5237184" y="4754461"/>
              <a:ext cx="258342" cy="242051"/>
            </a:xfrm>
            <a:custGeom>
              <a:avLst/>
              <a:gdLst>
                <a:gd name="connsiteX0" fmla="*/ 352425 w 352425"/>
                <a:gd name="connsiteY0" fmla="*/ 95250 h 330200"/>
                <a:gd name="connsiteX1" fmla="*/ 212725 w 352425"/>
                <a:gd name="connsiteY1" fmla="*/ 25400 h 330200"/>
                <a:gd name="connsiteX2" fmla="*/ 152400 w 352425"/>
                <a:gd name="connsiteY2" fmla="*/ 104775 h 330200"/>
                <a:gd name="connsiteX3" fmla="*/ 66675 w 352425"/>
                <a:gd name="connsiteY3" fmla="*/ 0 h 330200"/>
                <a:gd name="connsiteX4" fmla="*/ 0 w 352425"/>
                <a:gd name="connsiteY4" fmla="*/ 19050 h 330200"/>
                <a:gd name="connsiteX5" fmla="*/ 76200 w 352425"/>
                <a:gd name="connsiteY5" fmla="*/ 133350 h 330200"/>
                <a:gd name="connsiteX6" fmla="*/ 244475 w 352425"/>
                <a:gd name="connsiteY6" fmla="*/ 184150 h 330200"/>
                <a:gd name="connsiteX7" fmla="*/ 269875 w 352425"/>
                <a:gd name="connsiteY7" fmla="*/ 276225 h 330200"/>
                <a:gd name="connsiteX8" fmla="*/ 342900 w 352425"/>
                <a:gd name="connsiteY8" fmla="*/ 330200 h 330200"/>
                <a:gd name="connsiteX9" fmla="*/ 352425 w 352425"/>
                <a:gd name="connsiteY9" fmla="*/ 95250 h 33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52425" h="330200">
                  <a:moveTo>
                    <a:pt x="352425" y="95250"/>
                  </a:moveTo>
                  <a:lnTo>
                    <a:pt x="212725" y="25400"/>
                  </a:lnTo>
                  <a:lnTo>
                    <a:pt x="152400" y="104775"/>
                  </a:lnTo>
                  <a:lnTo>
                    <a:pt x="66675" y="0"/>
                  </a:lnTo>
                  <a:lnTo>
                    <a:pt x="0" y="19050"/>
                  </a:lnTo>
                  <a:lnTo>
                    <a:pt x="76200" y="133350"/>
                  </a:lnTo>
                  <a:lnTo>
                    <a:pt x="244475" y="184150"/>
                  </a:lnTo>
                  <a:lnTo>
                    <a:pt x="269875" y="276225"/>
                  </a:lnTo>
                  <a:lnTo>
                    <a:pt x="342900" y="330200"/>
                  </a:lnTo>
                  <a:lnTo>
                    <a:pt x="352425" y="952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7" name="フリーフォーム 1062">
              <a:extLst>
                <a:ext uri="{FF2B5EF4-FFF2-40B4-BE49-F238E27FC236}">
                  <a16:creationId xmlns:a16="http://schemas.microsoft.com/office/drawing/2014/main" id="{0015237F-9974-426F-BFCE-C4060A7F1479}"/>
                </a:ext>
              </a:extLst>
            </p:cNvPr>
            <p:cNvSpPr/>
            <p:nvPr/>
          </p:nvSpPr>
          <p:spPr bwMode="auto">
            <a:xfrm>
              <a:off x="4967205" y="4035290"/>
              <a:ext cx="48876" cy="102406"/>
            </a:xfrm>
            <a:custGeom>
              <a:avLst/>
              <a:gdLst>
                <a:gd name="connsiteX0" fmla="*/ 22225 w 66675"/>
                <a:gd name="connsiteY0" fmla="*/ 139700 h 139700"/>
                <a:gd name="connsiteX1" fmla="*/ 0 w 66675"/>
                <a:gd name="connsiteY1" fmla="*/ 88900 h 139700"/>
                <a:gd name="connsiteX2" fmla="*/ 41275 w 66675"/>
                <a:gd name="connsiteY2" fmla="*/ 0 h 139700"/>
                <a:gd name="connsiteX3" fmla="*/ 66675 w 66675"/>
                <a:gd name="connsiteY3" fmla="*/ 6350 h 139700"/>
                <a:gd name="connsiteX4" fmla="*/ 47625 w 66675"/>
                <a:gd name="connsiteY4" fmla="*/ 79375 h 139700"/>
                <a:gd name="connsiteX5" fmla="*/ 22225 w 66675"/>
                <a:gd name="connsiteY5" fmla="*/ 139700 h 13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675" h="139700">
                  <a:moveTo>
                    <a:pt x="22225" y="139700"/>
                  </a:moveTo>
                  <a:lnTo>
                    <a:pt x="0" y="88900"/>
                  </a:lnTo>
                  <a:lnTo>
                    <a:pt x="41275" y="0"/>
                  </a:lnTo>
                  <a:lnTo>
                    <a:pt x="66675" y="6350"/>
                  </a:lnTo>
                  <a:lnTo>
                    <a:pt x="47625" y="79375"/>
                  </a:lnTo>
                  <a:lnTo>
                    <a:pt x="22225" y="1397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8" name="フリーフォーム 1063">
              <a:extLst>
                <a:ext uri="{FF2B5EF4-FFF2-40B4-BE49-F238E27FC236}">
                  <a16:creationId xmlns:a16="http://schemas.microsoft.com/office/drawing/2014/main" id="{F48D38C0-37D5-41EF-8580-62D62DB8348F}"/>
                </a:ext>
              </a:extLst>
            </p:cNvPr>
            <p:cNvSpPr/>
            <p:nvPr/>
          </p:nvSpPr>
          <p:spPr bwMode="auto">
            <a:xfrm>
              <a:off x="4960223" y="4240103"/>
              <a:ext cx="76804" cy="162919"/>
            </a:xfrm>
            <a:custGeom>
              <a:avLst/>
              <a:gdLst>
                <a:gd name="connsiteX0" fmla="*/ 73025 w 104775"/>
                <a:gd name="connsiteY0" fmla="*/ 0 h 222250"/>
                <a:gd name="connsiteX1" fmla="*/ 15875 w 104775"/>
                <a:gd name="connsiteY1" fmla="*/ 0 h 222250"/>
                <a:gd name="connsiteX2" fmla="*/ 0 w 104775"/>
                <a:gd name="connsiteY2" fmla="*/ 123825 h 222250"/>
                <a:gd name="connsiteX3" fmla="*/ 22225 w 104775"/>
                <a:gd name="connsiteY3" fmla="*/ 222250 h 222250"/>
                <a:gd name="connsiteX4" fmla="*/ 38100 w 104775"/>
                <a:gd name="connsiteY4" fmla="*/ 120650 h 222250"/>
                <a:gd name="connsiteX5" fmla="*/ 104775 w 104775"/>
                <a:gd name="connsiteY5" fmla="*/ 73025 h 222250"/>
                <a:gd name="connsiteX6" fmla="*/ 73025 w 104775"/>
                <a:gd name="connsiteY6" fmla="*/ 0 h 22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75" h="222250">
                  <a:moveTo>
                    <a:pt x="73025" y="0"/>
                  </a:moveTo>
                  <a:lnTo>
                    <a:pt x="15875" y="0"/>
                  </a:lnTo>
                  <a:lnTo>
                    <a:pt x="0" y="123825"/>
                  </a:lnTo>
                  <a:lnTo>
                    <a:pt x="22225" y="222250"/>
                  </a:lnTo>
                  <a:lnTo>
                    <a:pt x="38100" y="120650"/>
                  </a:lnTo>
                  <a:lnTo>
                    <a:pt x="104775" y="73025"/>
                  </a:lnTo>
                  <a:lnTo>
                    <a:pt x="730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9" name="フリーフォーム 1064">
              <a:extLst>
                <a:ext uri="{FF2B5EF4-FFF2-40B4-BE49-F238E27FC236}">
                  <a16:creationId xmlns:a16="http://schemas.microsoft.com/office/drawing/2014/main" id="{30A4319C-888E-49FA-926E-D3527DDB1CAE}"/>
                </a:ext>
              </a:extLst>
            </p:cNvPr>
            <p:cNvSpPr/>
            <p:nvPr/>
          </p:nvSpPr>
          <p:spPr bwMode="auto">
            <a:xfrm>
              <a:off x="5034700" y="4358801"/>
              <a:ext cx="83787" cy="111716"/>
            </a:xfrm>
            <a:custGeom>
              <a:avLst/>
              <a:gdLst>
                <a:gd name="connsiteX0" fmla="*/ 0 w 114300"/>
                <a:gd name="connsiteY0" fmla="*/ 0 h 152400"/>
                <a:gd name="connsiteX1" fmla="*/ 79375 w 114300"/>
                <a:gd name="connsiteY1" fmla="*/ 57150 h 152400"/>
                <a:gd name="connsiteX2" fmla="*/ 114300 w 114300"/>
                <a:gd name="connsiteY2" fmla="*/ 139700 h 152400"/>
                <a:gd name="connsiteX3" fmla="*/ 73025 w 114300"/>
                <a:gd name="connsiteY3" fmla="*/ 152400 h 152400"/>
                <a:gd name="connsiteX4" fmla="*/ 60325 w 114300"/>
                <a:gd name="connsiteY4" fmla="*/ 101600 h 152400"/>
                <a:gd name="connsiteX5" fmla="*/ 28575 w 114300"/>
                <a:gd name="connsiteY5" fmla="*/ 41275 h 152400"/>
                <a:gd name="connsiteX6" fmla="*/ 0 w 114300"/>
                <a:gd name="connsiteY6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4300" h="152400">
                  <a:moveTo>
                    <a:pt x="0" y="0"/>
                  </a:moveTo>
                  <a:lnTo>
                    <a:pt x="79375" y="57150"/>
                  </a:lnTo>
                  <a:lnTo>
                    <a:pt x="114300" y="139700"/>
                  </a:lnTo>
                  <a:lnTo>
                    <a:pt x="73025" y="152400"/>
                  </a:lnTo>
                  <a:lnTo>
                    <a:pt x="60325" y="101600"/>
                  </a:lnTo>
                  <a:lnTo>
                    <a:pt x="28575" y="412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0" name="フリーフォーム 1065">
              <a:extLst>
                <a:ext uri="{FF2B5EF4-FFF2-40B4-BE49-F238E27FC236}">
                  <a16:creationId xmlns:a16="http://schemas.microsoft.com/office/drawing/2014/main" id="{AD2EA6BB-17BC-4F35-9598-F1E2A7E67AE2}"/>
                </a:ext>
              </a:extLst>
            </p:cNvPr>
            <p:cNvSpPr/>
            <p:nvPr/>
          </p:nvSpPr>
          <p:spPr bwMode="auto">
            <a:xfrm>
              <a:off x="5002116" y="4426296"/>
              <a:ext cx="51203" cy="74477"/>
            </a:xfrm>
            <a:custGeom>
              <a:avLst/>
              <a:gdLst>
                <a:gd name="connsiteX0" fmla="*/ 0 w 69850"/>
                <a:gd name="connsiteY0" fmla="*/ 0 h 101600"/>
                <a:gd name="connsiteX1" fmla="*/ 31750 w 69850"/>
                <a:gd name="connsiteY1" fmla="*/ 101600 h 101600"/>
                <a:gd name="connsiteX2" fmla="*/ 69850 w 69850"/>
                <a:gd name="connsiteY2" fmla="*/ 79375 h 101600"/>
                <a:gd name="connsiteX3" fmla="*/ 66675 w 69850"/>
                <a:gd name="connsiteY3" fmla="*/ 31750 h 101600"/>
                <a:gd name="connsiteX4" fmla="*/ 0 w 69850"/>
                <a:gd name="connsiteY4" fmla="*/ 0 h 10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850" h="101600">
                  <a:moveTo>
                    <a:pt x="0" y="0"/>
                  </a:moveTo>
                  <a:lnTo>
                    <a:pt x="31750" y="101600"/>
                  </a:lnTo>
                  <a:lnTo>
                    <a:pt x="69850" y="79375"/>
                  </a:lnTo>
                  <a:lnTo>
                    <a:pt x="66675" y="317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1" name="フリーフォーム 1066">
              <a:extLst>
                <a:ext uri="{FF2B5EF4-FFF2-40B4-BE49-F238E27FC236}">
                  <a16:creationId xmlns:a16="http://schemas.microsoft.com/office/drawing/2014/main" id="{8E1B5D6B-A71C-48C1-BBA2-E3FB0BFA8982}"/>
                </a:ext>
              </a:extLst>
            </p:cNvPr>
            <p:cNvSpPr/>
            <p:nvPr/>
          </p:nvSpPr>
          <p:spPr bwMode="auto">
            <a:xfrm>
              <a:off x="4990479" y="4496118"/>
              <a:ext cx="141972" cy="97751"/>
            </a:xfrm>
            <a:custGeom>
              <a:avLst/>
              <a:gdLst>
                <a:gd name="connsiteX0" fmla="*/ 174625 w 193675"/>
                <a:gd name="connsiteY0" fmla="*/ 0 h 133350"/>
                <a:gd name="connsiteX1" fmla="*/ 193675 w 193675"/>
                <a:gd name="connsiteY1" fmla="*/ 82550 h 133350"/>
                <a:gd name="connsiteX2" fmla="*/ 168275 w 193675"/>
                <a:gd name="connsiteY2" fmla="*/ 133350 h 133350"/>
                <a:gd name="connsiteX3" fmla="*/ 98425 w 193675"/>
                <a:gd name="connsiteY3" fmla="*/ 117475 h 133350"/>
                <a:gd name="connsiteX4" fmla="*/ 104775 w 193675"/>
                <a:gd name="connsiteY4" fmla="*/ 63500 h 133350"/>
                <a:gd name="connsiteX5" fmla="*/ 0 w 193675"/>
                <a:gd name="connsiteY5" fmla="*/ 101600 h 133350"/>
                <a:gd name="connsiteX6" fmla="*/ 76200 w 193675"/>
                <a:gd name="connsiteY6" fmla="*/ 25400 h 133350"/>
                <a:gd name="connsiteX7" fmla="*/ 123825 w 193675"/>
                <a:gd name="connsiteY7" fmla="*/ 53975 h 133350"/>
                <a:gd name="connsiteX8" fmla="*/ 174625 w 193675"/>
                <a:gd name="connsiteY8" fmla="*/ 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3675" h="133350">
                  <a:moveTo>
                    <a:pt x="174625" y="0"/>
                  </a:moveTo>
                  <a:lnTo>
                    <a:pt x="193675" y="82550"/>
                  </a:lnTo>
                  <a:lnTo>
                    <a:pt x="168275" y="133350"/>
                  </a:lnTo>
                  <a:lnTo>
                    <a:pt x="98425" y="117475"/>
                  </a:lnTo>
                  <a:lnTo>
                    <a:pt x="104775" y="63500"/>
                  </a:lnTo>
                  <a:lnTo>
                    <a:pt x="0" y="101600"/>
                  </a:lnTo>
                  <a:lnTo>
                    <a:pt x="76200" y="25400"/>
                  </a:lnTo>
                  <a:lnTo>
                    <a:pt x="123825" y="53975"/>
                  </a:lnTo>
                  <a:lnTo>
                    <a:pt x="1746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2" name="フリーフォーム 1067">
              <a:extLst>
                <a:ext uri="{FF2B5EF4-FFF2-40B4-BE49-F238E27FC236}">
                  <a16:creationId xmlns:a16="http://schemas.microsoft.com/office/drawing/2014/main" id="{89E30609-9810-43DE-90FB-8C8F470C62DD}"/>
                </a:ext>
              </a:extLst>
            </p:cNvPr>
            <p:cNvSpPr/>
            <p:nvPr/>
          </p:nvSpPr>
          <p:spPr bwMode="auto">
            <a:xfrm>
              <a:off x="4690243" y="4628781"/>
              <a:ext cx="346785" cy="279289"/>
            </a:xfrm>
            <a:custGeom>
              <a:avLst/>
              <a:gdLst>
                <a:gd name="connsiteX0" fmla="*/ 41275 w 473075"/>
                <a:gd name="connsiteY0" fmla="*/ 92075 h 381000"/>
                <a:gd name="connsiteX1" fmla="*/ 0 w 473075"/>
                <a:gd name="connsiteY1" fmla="*/ 142875 h 381000"/>
                <a:gd name="connsiteX2" fmla="*/ 53975 w 473075"/>
                <a:gd name="connsiteY2" fmla="*/ 241300 h 381000"/>
                <a:gd name="connsiteX3" fmla="*/ 60325 w 473075"/>
                <a:gd name="connsiteY3" fmla="*/ 292100 h 381000"/>
                <a:gd name="connsiteX4" fmla="*/ 203200 w 473075"/>
                <a:gd name="connsiteY4" fmla="*/ 317500 h 381000"/>
                <a:gd name="connsiteX5" fmla="*/ 282575 w 473075"/>
                <a:gd name="connsiteY5" fmla="*/ 381000 h 381000"/>
                <a:gd name="connsiteX6" fmla="*/ 466725 w 473075"/>
                <a:gd name="connsiteY6" fmla="*/ 342900 h 381000"/>
                <a:gd name="connsiteX7" fmla="*/ 473075 w 473075"/>
                <a:gd name="connsiteY7" fmla="*/ 276225 h 381000"/>
                <a:gd name="connsiteX8" fmla="*/ 444500 w 473075"/>
                <a:gd name="connsiteY8" fmla="*/ 231775 h 381000"/>
                <a:gd name="connsiteX9" fmla="*/ 377825 w 473075"/>
                <a:gd name="connsiteY9" fmla="*/ 168275 h 381000"/>
                <a:gd name="connsiteX10" fmla="*/ 346075 w 473075"/>
                <a:gd name="connsiteY10" fmla="*/ 266700 h 381000"/>
                <a:gd name="connsiteX11" fmla="*/ 285750 w 473075"/>
                <a:gd name="connsiteY11" fmla="*/ 231775 h 381000"/>
                <a:gd name="connsiteX12" fmla="*/ 250825 w 473075"/>
                <a:gd name="connsiteY12" fmla="*/ 276225 h 381000"/>
                <a:gd name="connsiteX13" fmla="*/ 231775 w 473075"/>
                <a:gd name="connsiteY13" fmla="*/ 196850 h 381000"/>
                <a:gd name="connsiteX14" fmla="*/ 301625 w 473075"/>
                <a:gd name="connsiteY14" fmla="*/ 174625 h 381000"/>
                <a:gd name="connsiteX15" fmla="*/ 323850 w 473075"/>
                <a:gd name="connsiteY15" fmla="*/ 133350 h 381000"/>
                <a:gd name="connsiteX16" fmla="*/ 298450 w 473075"/>
                <a:gd name="connsiteY16" fmla="*/ 3175 h 381000"/>
                <a:gd name="connsiteX17" fmla="*/ 254000 w 473075"/>
                <a:gd name="connsiteY17" fmla="*/ 0 h 381000"/>
                <a:gd name="connsiteX18" fmla="*/ 203200 w 473075"/>
                <a:gd name="connsiteY18" fmla="*/ 95250 h 381000"/>
                <a:gd name="connsiteX19" fmla="*/ 149225 w 473075"/>
                <a:gd name="connsiteY19" fmla="*/ 95250 h 381000"/>
                <a:gd name="connsiteX20" fmla="*/ 123825 w 473075"/>
                <a:gd name="connsiteY20" fmla="*/ 130175 h 381000"/>
                <a:gd name="connsiteX21" fmla="*/ 41275 w 473075"/>
                <a:gd name="connsiteY21" fmla="*/ 92075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73075" h="381000">
                  <a:moveTo>
                    <a:pt x="41275" y="92075"/>
                  </a:moveTo>
                  <a:lnTo>
                    <a:pt x="0" y="142875"/>
                  </a:lnTo>
                  <a:lnTo>
                    <a:pt x="53975" y="241300"/>
                  </a:lnTo>
                  <a:lnTo>
                    <a:pt x="60325" y="292100"/>
                  </a:lnTo>
                  <a:lnTo>
                    <a:pt x="203200" y="317500"/>
                  </a:lnTo>
                  <a:lnTo>
                    <a:pt x="282575" y="381000"/>
                  </a:lnTo>
                  <a:lnTo>
                    <a:pt x="466725" y="342900"/>
                  </a:lnTo>
                  <a:lnTo>
                    <a:pt x="473075" y="276225"/>
                  </a:lnTo>
                  <a:lnTo>
                    <a:pt x="444500" y="231775"/>
                  </a:lnTo>
                  <a:lnTo>
                    <a:pt x="377825" y="168275"/>
                  </a:lnTo>
                  <a:lnTo>
                    <a:pt x="346075" y="266700"/>
                  </a:lnTo>
                  <a:lnTo>
                    <a:pt x="285750" y="231775"/>
                  </a:lnTo>
                  <a:lnTo>
                    <a:pt x="250825" y="276225"/>
                  </a:lnTo>
                  <a:lnTo>
                    <a:pt x="231775" y="196850"/>
                  </a:lnTo>
                  <a:lnTo>
                    <a:pt x="301625" y="174625"/>
                  </a:lnTo>
                  <a:lnTo>
                    <a:pt x="323850" y="133350"/>
                  </a:lnTo>
                  <a:lnTo>
                    <a:pt x="298450" y="3175"/>
                  </a:lnTo>
                  <a:lnTo>
                    <a:pt x="254000" y="0"/>
                  </a:lnTo>
                  <a:lnTo>
                    <a:pt x="203200" y="95250"/>
                  </a:lnTo>
                  <a:lnTo>
                    <a:pt x="149225" y="95250"/>
                  </a:lnTo>
                  <a:lnTo>
                    <a:pt x="123825" y="130175"/>
                  </a:lnTo>
                  <a:lnTo>
                    <a:pt x="41275" y="920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3" name="フリーフォーム 1069">
              <a:extLst>
                <a:ext uri="{FF2B5EF4-FFF2-40B4-BE49-F238E27FC236}">
                  <a16:creationId xmlns:a16="http://schemas.microsoft.com/office/drawing/2014/main" id="{77139579-C507-465B-87B6-A1B8C0FA056C}"/>
                </a:ext>
              </a:extLst>
            </p:cNvPr>
            <p:cNvSpPr/>
            <p:nvPr/>
          </p:nvSpPr>
          <p:spPr bwMode="auto">
            <a:xfrm>
              <a:off x="4741446" y="4551976"/>
              <a:ext cx="195503" cy="172228"/>
            </a:xfrm>
            <a:custGeom>
              <a:avLst/>
              <a:gdLst>
                <a:gd name="connsiteX0" fmla="*/ 0 w 266700"/>
                <a:gd name="connsiteY0" fmla="*/ 212725 h 234950"/>
                <a:gd name="connsiteX1" fmla="*/ 60325 w 266700"/>
                <a:gd name="connsiteY1" fmla="*/ 234950 h 234950"/>
                <a:gd name="connsiteX2" fmla="*/ 66675 w 266700"/>
                <a:gd name="connsiteY2" fmla="*/ 203200 h 234950"/>
                <a:gd name="connsiteX3" fmla="*/ 142875 w 266700"/>
                <a:gd name="connsiteY3" fmla="*/ 206375 h 234950"/>
                <a:gd name="connsiteX4" fmla="*/ 184150 w 266700"/>
                <a:gd name="connsiteY4" fmla="*/ 104775 h 234950"/>
                <a:gd name="connsiteX5" fmla="*/ 225425 w 266700"/>
                <a:gd name="connsiteY5" fmla="*/ 114300 h 234950"/>
                <a:gd name="connsiteX6" fmla="*/ 266700 w 266700"/>
                <a:gd name="connsiteY6" fmla="*/ 79375 h 234950"/>
                <a:gd name="connsiteX7" fmla="*/ 215900 w 266700"/>
                <a:gd name="connsiteY7" fmla="*/ 0 h 234950"/>
                <a:gd name="connsiteX8" fmla="*/ 136525 w 266700"/>
                <a:gd name="connsiteY8" fmla="*/ 38100 h 234950"/>
                <a:gd name="connsiteX9" fmla="*/ 120650 w 266700"/>
                <a:gd name="connsiteY9" fmla="*/ 79375 h 234950"/>
                <a:gd name="connsiteX10" fmla="*/ 88900 w 266700"/>
                <a:gd name="connsiteY10" fmla="*/ 127000 h 234950"/>
                <a:gd name="connsiteX11" fmla="*/ 60325 w 266700"/>
                <a:gd name="connsiteY11" fmla="*/ 161925 h 234950"/>
                <a:gd name="connsiteX12" fmla="*/ 12700 w 266700"/>
                <a:gd name="connsiteY12" fmla="*/ 161925 h 234950"/>
                <a:gd name="connsiteX13" fmla="*/ 0 w 266700"/>
                <a:gd name="connsiteY13" fmla="*/ 212725 h 234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66700" h="234950">
                  <a:moveTo>
                    <a:pt x="0" y="212725"/>
                  </a:moveTo>
                  <a:lnTo>
                    <a:pt x="60325" y="234950"/>
                  </a:lnTo>
                  <a:lnTo>
                    <a:pt x="66675" y="203200"/>
                  </a:lnTo>
                  <a:lnTo>
                    <a:pt x="142875" y="206375"/>
                  </a:lnTo>
                  <a:lnTo>
                    <a:pt x="184150" y="104775"/>
                  </a:lnTo>
                  <a:lnTo>
                    <a:pt x="225425" y="114300"/>
                  </a:lnTo>
                  <a:lnTo>
                    <a:pt x="266700" y="79375"/>
                  </a:lnTo>
                  <a:lnTo>
                    <a:pt x="215900" y="0"/>
                  </a:lnTo>
                  <a:lnTo>
                    <a:pt x="136525" y="38100"/>
                  </a:lnTo>
                  <a:lnTo>
                    <a:pt x="120650" y="79375"/>
                  </a:lnTo>
                  <a:lnTo>
                    <a:pt x="88900" y="127000"/>
                  </a:lnTo>
                  <a:lnTo>
                    <a:pt x="60325" y="161925"/>
                  </a:lnTo>
                  <a:lnTo>
                    <a:pt x="12700" y="161925"/>
                  </a:lnTo>
                  <a:lnTo>
                    <a:pt x="0" y="2127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4" name="フリーフォーム 1071">
              <a:extLst>
                <a:ext uri="{FF2B5EF4-FFF2-40B4-BE49-F238E27FC236}">
                  <a16:creationId xmlns:a16="http://schemas.microsoft.com/office/drawing/2014/main" id="{658168A7-7992-4AD6-A85C-7D89973C6539}"/>
                </a:ext>
              </a:extLst>
            </p:cNvPr>
            <p:cNvSpPr/>
            <p:nvPr/>
          </p:nvSpPr>
          <p:spPr bwMode="auto">
            <a:xfrm>
              <a:off x="4476121" y="4126060"/>
              <a:ext cx="179210" cy="239723"/>
            </a:xfrm>
            <a:custGeom>
              <a:avLst/>
              <a:gdLst>
                <a:gd name="connsiteX0" fmla="*/ 66675 w 244475"/>
                <a:gd name="connsiteY0" fmla="*/ 0 h 327025"/>
                <a:gd name="connsiteX1" fmla="*/ 34925 w 244475"/>
                <a:gd name="connsiteY1" fmla="*/ 60325 h 327025"/>
                <a:gd name="connsiteX2" fmla="*/ 0 w 244475"/>
                <a:gd name="connsiteY2" fmla="*/ 88900 h 327025"/>
                <a:gd name="connsiteX3" fmla="*/ 28575 w 244475"/>
                <a:gd name="connsiteY3" fmla="*/ 193675 h 327025"/>
                <a:gd name="connsiteX4" fmla="*/ 92075 w 244475"/>
                <a:gd name="connsiteY4" fmla="*/ 168275 h 327025"/>
                <a:gd name="connsiteX5" fmla="*/ 193675 w 244475"/>
                <a:gd name="connsiteY5" fmla="*/ 276225 h 327025"/>
                <a:gd name="connsiteX6" fmla="*/ 184150 w 244475"/>
                <a:gd name="connsiteY6" fmla="*/ 327025 h 327025"/>
                <a:gd name="connsiteX7" fmla="*/ 241300 w 244475"/>
                <a:gd name="connsiteY7" fmla="*/ 301625 h 327025"/>
                <a:gd name="connsiteX8" fmla="*/ 244475 w 244475"/>
                <a:gd name="connsiteY8" fmla="*/ 263525 h 327025"/>
                <a:gd name="connsiteX9" fmla="*/ 136525 w 244475"/>
                <a:gd name="connsiteY9" fmla="*/ 142875 h 327025"/>
                <a:gd name="connsiteX10" fmla="*/ 165100 w 244475"/>
                <a:gd name="connsiteY10" fmla="*/ 79375 h 327025"/>
                <a:gd name="connsiteX11" fmla="*/ 92075 w 244475"/>
                <a:gd name="connsiteY11" fmla="*/ 53975 h 327025"/>
                <a:gd name="connsiteX12" fmla="*/ 66675 w 244475"/>
                <a:gd name="connsiteY12" fmla="*/ 0 h 327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4475" h="327025">
                  <a:moveTo>
                    <a:pt x="66675" y="0"/>
                  </a:moveTo>
                  <a:lnTo>
                    <a:pt x="34925" y="60325"/>
                  </a:lnTo>
                  <a:lnTo>
                    <a:pt x="0" y="88900"/>
                  </a:lnTo>
                  <a:lnTo>
                    <a:pt x="28575" y="193675"/>
                  </a:lnTo>
                  <a:lnTo>
                    <a:pt x="92075" y="168275"/>
                  </a:lnTo>
                  <a:lnTo>
                    <a:pt x="193675" y="276225"/>
                  </a:lnTo>
                  <a:lnTo>
                    <a:pt x="184150" y="327025"/>
                  </a:lnTo>
                  <a:lnTo>
                    <a:pt x="241300" y="301625"/>
                  </a:lnTo>
                  <a:lnTo>
                    <a:pt x="244475" y="263525"/>
                  </a:lnTo>
                  <a:lnTo>
                    <a:pt x="136525" y="142875"/>
                  </a:lnTo>
                  <a:lnTo>
                    <a:pt x="165100" y="79375"/>
                  </a:lnTo>
                  <a:lnTo>
                    <a:pt x="92075" y="53975"/>
                  </a:lnTo>
                  <a:lnTo>
                    <a:pt x="666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5" name="フリーフォーム 1072">
              <a:extLst>
                <a:ext uri="{FF2B5EF4-FFF2-40B4-BE49-F238E27FC236}">
                  <a16:creationId xmlns:a16="http://schemas.microsoft.com/office/drawing/2014/main" id="{D4939599-F94A-4772-B698-921C9918B63E}"/>
                </a:ext>
              </a:extLst>
            </p:cNvPr>
            <p:cNvSpPr/>
            <p:nvPr/>
          </p:nvSpPr>
          <p:spPr bwMode="auto">
            <a:xfrm>
              <a:off x="4518014" y="4093476"/>
              <a:ext cx="186193" cy="430571"/>
            </a:xfrm>
            <a:custGeom>
              <a:avLst/>
              <a:gdLst>
                <a:gd name="connsiteX0" fmla="*/ 0 w 254000"/>
                <a:gd name="connsiteY0" fmla="*/ 38100 h 587375"/>
                <a:gd name="connsiteX1" fmla="*/ 76200 w 254000"/>
                <a:gd name="connsiteY1" fmla="*/ 31750 h 587375"/>
                <a:gd name="connsiteX2" fmla="*/ 136525 w 254000"/>
                <a:gd name="connsiteY2" fmla="*/ 0 h 587375"/>
                <a:gd name="connsiteX3" fmla="*/ 219075 w 254000"/>
                <a:gd name="connsiteY3" fmla="*/ 76200 h 587375"/>
                <a:gd name="connsiteX4" fmla="*/ 149225 w 254000"/>
                <a:gd name="connsiteY4" fmla="*/ 165100 h 587375"/>
                <a:gd name="connsiteX5" fmla="*/ 254000 w 254000"/>
                <a:gd name="connsiteY5" fmla="*/ 346075 h 587375"/>
                <a:gd name="connsiteX6" fmla="*/ 254000 w 254000"/>
                <a:gd name="connsiteY6" fmla="*/ 466725 h 587375"/>
                <a:gd name="connsiteX7" fmla="*/ 104775 w 254000"/>
                <a:gd name="connsiteY7" fmla="*/ 587375 h 587375"/>
                <a:gd name="connsiteX8" fmla="*/ 95250 w 254000"/>
                <a:gd name="connsiteY8" fmla="*/ 514350 h 587375"/>
                <a:gd name="connsiteX9" fmla="*/ 193675 w 254000"/>
                <a:gd name="connsiteY9" fmla="*/ 441325 h 587375"/>
                <a:gd name="connsiteX10" fmla="*/ 190500 w 254000"/>
                <a:gd name="connsiteY10" fmla="*/ 349250 h 587375"/>
                <a:gd name="connsiteX11" fmla="*/ 190500 w 254000"/>
                <a:gd name="connsiteY11" fmla="*/ 307975 h 587375"/>
                <a:gd name="connsiteX12" fmla="*/ 82550 w 254000"/>
                <a:gd name="connsiteY12" fmla="*/ 190500 h 587375"/>
                <a:gd name="connsiteX13" fmla="*/ 104775 w 254000"/>
                <a:gd name="connsiteY13" fmla="*/ 127000 h 587375"/>
                <a:gd name="connsiteX14" fmla="*/ 41275 w 254000"/>
                <a:gd name="connsiteY14" fmla="*/ 101600 h 587375"/>
                <a:gd name="connsiteX15" fmla="*/ 0 w 254000"/>
                <a:gd name="connsiteY15" fmla="*/ 38100 h 587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54000" h="587375">
                  <a:moveTo>
                    <a:pt x="0" y="38100"/>
                  </a:moveTo>
                  <a:lnTo>
                    <a:pt x="76200" y="31750"/>
                  </a:lnTo>
                  <a:lnTo>
                    <a:pt x="136525" y="0"/>
                  </a:lnTo>
                  <a:lnTo>
                    <a:pt x="219075" y="76200"/>
                  </a:lnTo>
                  <a:lnTo>
                    <a:pt x="149225" y="165100"/>
                  </a:lnTo>
                  <a:lnTo>
                    <a:pt x="254000" y="346075"/>
                  </a:lnTo>
                  <a:lnTo>
                    <a:pt x="254000" y="466725"/>
                  </a:lnTo>
                  <a:lnTo>
                    <a:pt x="104775" y="587375"/>
                  </a:lnTo>
                  <a:lnTo>
                    <a:pt x="95250" y="514350"/>
                  </a:lnTo>
                  <a:lnTo>
                    <a:pt x="193675" y="441325"/>
                  </a:lnTo>
                  <a:lnTo>
                    <a:pt x="190500" y="349250"/>
                  </a:lnTo>
                  <a:lnTo>
                    <a:pt x="190500" y="307975"/>
                  </a:lnTo>
                  <a:lnTo>
                    <a:pt x="82550" y="190500"/>
                  </a:lnTo>
                  <a:lnTo>
                    <a:pt x="104775" y="127000"/>
                  </a:lnTo>
                  <a:lnTo>
                    <a:pt x="41275" y="101600"/>
                  </a:lnTo>
                  <a:lnTo>
                    <a:pt x="0" y="381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6" name="フリーフォーム 1073">
              <a:extLst>
                <a:ext uri="{FF2B5EF4-FFF2-40B4-BE49-F238E27FC236}">
                  <a16:creationId xmlns:a16="http://schemas.microsoft.com/office/drawing/2014/main" id="{C6632EC3-D52B-4B64-B019-633AEFF67196}"/>
                </a:ext>
              </a:extLst>
            </p:cNvPr>
            <p:cNvSpPr/>
            <p:nvPr/>
          </p:nvSpPr>
          <p:spPr bwMode="auto">
            <a:xfrm>
              <a:off x="4529651" y="4333199"/>
              <a:ext cx="137317" cy="132662"/>
            </a:xfrm>
            <a:custGeom>
              <a:avLst/>
              <a:gdLst>
                <a:gd name="connsiteX0" fmla="*/ 0 w 187325"/>
                <a:gd name="connsiteY0" fmla="*/ 120650 h 180975"/>
                <a:gd name="connsiteX1" fmla="*/ 73025 w 187325"/>
                <a:gd name="connsiteY1" fmla="*/ 180975 h 180975"/>
                <a:gd name="connsiteX2" fmla="*/ 180975 w 187325"/>
                <a:gd name="connsiteY2" fmla="*/ 117475 h 180975"/>
                <a:gd name="connsiteX3" fmla="*/ 187325 w 187325"/>
                <a:gd name="connsiteY3" fmla="*/ 19050 h 180975"/>
                <a:gd name="connsiteX4" fmla="*/ 107950 w 187325"/>
                <a:gd name="connsiteY4" fmla="*/ 50800 h 180975"/>
                <a:gd name="connsiteX5" fmla="*/ 111125 w 187325"/>
                <a:gd name="connsiteY5" fmla="*/ 0 h 180975"/>
                <a:gd name="connsiteX6" fmla="*/ 82550 w 187325"/>
                <a:gd name="connsiteY6" fmla="*/ 44450 h 180975"/>
                <a:gd name="connsiteX7" fmla="*/ 19050 w 187325"/>
                <a:gd name="connsiteY7" fmla="*/ 31750 h 180975"/>
                <a:gd name="connsiteX8" fmla="*/ 0 w 187325"/>
                <a:gd name="connsiteY8" fmla="*/ 120650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7325" h="180975">
                  <a:moveTo>
                    <a:pt x="0" y="120650"/>
                  </a:moveTo>
                  <a:lnTo>
                    <a:pt x="73025" y="180975"/>
                  </a:lnTo>
                  <a:lnTo>
                    <a:pt x="180975" y="117475"/>
                  </a:lnTo>
                  <a:lnTo>
                    <a:pt x="187325" y="19050"/>
                  </a:lnTo>
                  <a:lnTo>
                    <a:pt x="107950" y="50800"/>
                  </a:lnTo>
                  <a:lnTo>
                    <a:pt x="111125" y="0"/>
                  </a:lnTo>
                  <a:lnTo>
                    <a:pt x="82550" y="44450"/>
                  </a:lnTo>
                  <a:lnTo>
                    <a:pt x="19050" y="31750"/>
                  </a:lnTo>
                  <a:lnTo>
                    <a:pt x="0" y="1206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7" name="フリーフォーム 1074">
              <a:extLst>
                <a:ext uri="{FF2B5EF4-FFF2-40B4-BE49-F238E27FC236}">
                  <a16:creationId xmlns:a16="http://schemas.microsoft.com/office/drawing/2014/main" id="{8693CCB2-4C9C-4EC9-A385-930F97D6EED2}"/>
                </a:ext>
              </a:extLst>
            </p:cNvPr>
            <p:cNvSpPr/>
            <p:nvPr/>
          </p:nvSpPr>
          <p:spPr bwMode="auto">
            <a:xfrm>
              <a:off x="3824446" y="3039158"/>
              <a:ext cx="1512818" cy="1149742"/>
            </a:xfrm>
            <a:custGeom>
              <a:avLst/>
              <a:gdLst>
                <a:gd name="connsiteX0" fmla="*/ 1603375 w 2063750"/>
                <a:gd name="connsiteY0" fmla="*/ 768350 h 1568450"/>
                <a:gd name="connsiteX1" fmla="*/ 1704975 w 2063750"/>
                <a:gd name="connsiteY1" fmla="*/ 739775 h 1568450"/>
                <a:gd name="connsiteX2" fmla="*/ 1768475 w 2063750"/>
                <a:gd name="connsiteY2" fmla="*/ 660400 h 1568450"/>
                <a:gd name="connsiteX3" fmla="*/ 1828800 w 2063750"/>
                <a:gd name="connsiteY3" fmla="*/ 657225 h 1568450"/>
                <a:gd name="connsiteX4" fmla="*/ 1828800 w 2063750"/>
                <a:gd name="connsiteY4" fmla="*/ 619125 h 1568450"/>
                <a:gd name="connsiteX5" fmla="*/ 1930400 w 2063750"/>
                <a:gd name="connsiteY5" fmla="*/ 593725 h 1568450"/>
                <a:gd name="connsiteX6" fmla="*/ 1943100 w 2063750"/>
                <a:gd name="connsiteY6" fmla="*/ 479425 h 1568450"/>
                <a:gd name="connsiteX7" fmla="*/ 2038350 w 2063750"/>
                <a:gd name="connsiteY7" fmla="*/ 450850 h 1568450"/>
                <a:gd name="connsiteX8" fmla="*/ 2063750 w 2063750"/>
                <a:gd name="connsiteY8" fmla="*/ 282575 h 1568450"/>
                <a:gd name="connsiteX9" fmla="*/ 1943100 w 2063750"/>
                <a:gd name="connsiteY9" fmla="*/ 330200 h 1568450"/>
                <a:gd name="connsiteX10" fmla="*/ 1844675 w 2063750"/>
                <a:gd name="connsiteY10" fmla="*/ 228600 h 1568450"/>
                <a:gd name="connsiteX11" fmla="*/ 1736725 w 2063750"/>
                <a:gd name="connsiteY11" fmla="*/ 25400 h 1568450"/>
                <a:gd name="connsiteX12" fmla="*/ 1622425 w 2063750"/>
                <a:gd name="connsiteY12" fmla="*/ 0 h 1568450"/>
                <a:gd name="connsiteX13" fmla="*/ 1549400 w 2063750"/>
                <a:gd name="connsiteY13" fmla="*/ 57150 h 1568450"/>
                <a:gd name="connsiteX14" fmla="*/ 1568450 w 2063750"/>
                <a:gd name="connsiteY14" fmla="*/ 114300 h 1568450"/>
                <a:gd name="connsiteX15" fmla="*/ 1530350 w 2063750"/>
                <a:gd name="connsiteY15" fmla="*/ 215900 h 1568450"/>
                <a:gd name="connsiteX16" fmla="*/ 1454150 w 2063750"/>
                <a:gd name="connsiteY16" fmla="*/ 209550 h 1568450"/>
                <a:gd name="connsiteX17" fmla="*/ 1409700 w 2063750"/>
                <a:gd name="connsiteY17" fmla="*/ 333375 h 1568450"/>
                <a:gd name="connsiteX18" fmla="*/ 1447800 w 2063750"/>
                <a:gd name="connsiteY18" fmla="*/ 339725 h 1568450"/>
                <a:gd name="connsiteX19" fmla="*/ 1498600 w 2063750"/>
                <a:gd name="connsiteY19" fmla="*/ 311150 h 1568450"/>
                <a:gd name="connsiteX20" fmla="*/ 1568450 w 2063750"/>
                <a:gd name="connsiteY20" fmla="*/ 393700 h 1568450"/>
                <a:gd name="connsiteX21" fmla="*/ 1479550 w 2063750"/>
                <a:gd name="connsiteY21" fmla="*/ 393700 h 1568450"/>
                <a:gd name="connsiteX22" fmla="*/ 1343025 w 2063750"/>
                <a:gd name="connsiteY22" fmla="*/ 495300 h 1568450"/>
                <a:gd name="connsiteX23" fmla="*/ 1282700 w 2063750"/>
                <a:gd name="connsiteY23" fmla="*/ 479425 h 1568450"/>
                <a:gd name="connsiteX24" fmla="*/ 1273175 w 2063750"/>
                <a:gd name="connsiteY24" fmla="*/ 517525 h 1568450"/>
                <a:gd name="connsiteX25" fmla="*/ 1295400 w 2063750"/>
                <a:gd name="connsiteY25" fmla="*/ 539750 h 1568450"/>
                <a:gd name="connsiteX26" fmla="*/ 1222375 w 2063750"/>
                <a:gd name="connsiteY26" fmla="*/ 615950 h 1568450"/>
                <a:gd name="connsiteX27" fmla="*/ 1155700 w 2063750"/>
                <a:gd name="connsiteY27" fmla="*/ 600075 h 1568450"/>
                <a:gd name="connsiteX28" fmla="*/ 1025525 w 2063750"/>
                <a:gd name="connsiteY28" fmla="*/ 663575 h 1568450"/>
                <a:gd name="connsiteX29" fmla="*/ 904875 w 2063750"/>
                <a:gd name="connsiteY29" fmla="*/ 577850 h 1568450"/>
                <a:gd name="connsiteX30" fmla="*/ 765175 w 2063750"/>
                <a:gd name="connsiteY30" fmla="*/ 606425 h 1568450"/>
                <a:gd name="connsiteX31" fmla="*/ 733425 w 2063750"/>
                <a:gd name="connsiteY31" fmla="*/ 511175 h 1568450"/>
                <a:gd name="connsiteX32" fmla="*/ 587375 w 2063750"/>
                <a:gd name="connsiteY32" fmla="*/ 476250 h 1568450"/>
                <a:gd name="connsiteX33" fmla="*/ 571500 w 2063750"/>
                <a:gd name="connsiteY33" fmla="*/ 377825 h 1568450"/>
                <a:gd name="connsiteX34" fmla="*/ 460375 w 2063750"/>
                <a:gd name="connsiteY34" fmla="*/ 269875 h 1568450"/>
                <a:gd name="connsiteX35" fmla="*/ 409575 w 2063750"/>
                <a:gd name="connsiteY35" fmla="*/ 304800 h 1568450"/>
                <a:gd name="connsiteX36" fmla="*/ 396875 w 2063750"/>
                <a:gd name="connsiteY36" fmla="*/ 390525 h 1568450"/>
                <a:gd name="connsiteX37" fmla="*/ 314325 w 2063750"/>
                <a:gd name="connsiteY37" fmla="*/ 365125 h 1568450"/>
                <a:gd name="connsiteX38" fmla="*/ 304800 w 2063750"/>
                <a:gd name="connsiteY38" fmla="*/ 457200 h 1568450"/>
                <a:gd name="connsiteX39" fmla="*/ 219075 w 2063750"/>
                <a:gd name="connsiteY39" fmla="*/ 463550 h 1568450"/>
                <a:gd name="connsiteX40" fmla="*/ 225425 w 2063750"/>
                <a:gd name="connsiteY40" fmla="*/ 609600 h 1568450"/>
                <a:gd name="connsiteX41" fmla="*/ 168275 w 2063750"/>
                <a:gd name="connsiteY41" fmla="*/ 666750 h 1568450"/>
                <a:gd name="connsiteX42" fmla="*/ 53975 w 2063750"/>
                <a:gd name="connsiteY42" fmla="*/ 717550 h 1568450"/>
                <a:gd name="connsiteX43" fmla="*/ 0 w 2063750"/>
                <a:gd name="connsiteY43" fmla="*/ 762000 h 1568450"/>
                <a:gd name="connsiteX44" fmla="*/ 31750 w 2063750"/>
                <a:gd name="connsiteY44" fmla="*/ 866775 h 1568450"/>
                <a:gd name="connsiteX45" fmla="*/ 111125 w 2063750"/>
                <a:gd name="connsiteY45" fmla="*/ 936625 h 1568450"/>
                <a:gd name="connsiteX46" fmla="*/ 174625 w 2063750"/>
                <a:gd name="connsiteY46" fmla="*/ 939800 h 1568450"/>
                <a:gd name="connsiteX47" fmla="*/ 161925 w 2063750"/>
                <a:gd name="connsiteY47" fmla="*/ 1073150 h 1568450"/>
                <a:gd name="connsiteX48" fmla="*/ 244475 w 2063750"/>
                <a:gd name="connsiteY48" fmla="*/ 1171575 h 1568450"/>
                <a:gd name="connsiteX49" fmla="*/ 295275 w 2063750"/>
                <a:gd name="connsiteY49" fmla="*/ 1149350 h 1568450"/>
                <a:gd name="connsiteX50" fmla="*/ 415925 w 2063750"/>
                <a:gd name="connsiteY50" fmla="*/ 1273175 h 1568450"/>
                <a:gd name="connsiteX51" fmla="*/ 590550 w 2063750"/>
                <a:gd name="connsiteY51" fmla="*/ 1263650 h 1568450"/>
                <a:gd name="connsiteX52" fmla="*/ 609600 w 2063750"/>
                <a:gd name="connsiteY52" fmla="*/ 1295400 h 1568450"/>
                <a:gd name="connsiteX53" fmla="*/ 492125 w 2063750"/>
                <a:gd name="connsiteY53" fmla="*/ 1327150 h 1568450"/>
                <a:gd name="connsiteX54" fmla="*/ 603250 w 2063750"/>
                <a:gd name="connsiteY54" fmla="*/ 1377950 h 1568450"/>
                <a:gd name="connsiteX55" fmla="*/ 577850 w 2063750"/>
                <a:gd name="connsiteY55" fmla="*/ 1431925 h 1568450"/>
                <a:gd name="connsiteX56" fmla="*/ 600075 w 2063750"/>
                <a:gd name="connsiteY56" fmla="*/ 1463675 h 1568450"/>
                <a:gd name="connsiteX57" fmla="*/ 619125 w 2063750"/>
                <a:gd name="connsiteY57" fmla="*/ 1438275 h 1568450"/>
                <a:gd name="connsiteX58" fmla="*/ 644525 w 2063750"/>
                <a:gd name="connsiteY58" fmla="*/ 1524000 h 1568450"/>
                <a:gd name="connsiteX59" fmla="*/ 669925 w 2063750"/>
                <a:gd name="connsiteY59" fmla="*/ 1425575 h 1568450"/>
                <a:gd name="connsiteX60" fmla="*/ 708025 w 2063750"/>
                <a:gd name="connsiteY60" fmla="*/ 1412875 h 1568450"/>
                <a:gd name="connsiteX61" fmla="*/ 714375 w 2063750"/>
                <a:gd name="connsiteY61" fmla="*/ 1311275 h 1568450"/>
                <a:gd name="connsiteX62" fmla="*/ 762000 w 2063750"/>
                <a:gd name="connsiteY62" fmla="*/ 1282700 h 1568450"/>
                <a:gd name="connsiteX63" fmla="*/ 768350 w 2063750"/>
                <a:gd name="connsiteY63" fmla="*/ 1247775 h 1568450"/>
                <a:gd name="connsiteX64" fmla="*/ 793750 w 2063750"/>
                <a:gd name="connsiteY64" fmla="*/ 1241425 h 1568450"/>
                <a:gd name="connsiteX65" fmla="*/ 847725 w 2063750"/>
                <a:gd name="connsiteY65" fmla="*/ 1308100 h 1568450"/>
                <a:gd name="connsiteX66" fmla="*/ 800100 w 2063750"/>
                <a:gd name="connsiteY66" fmla="*/ 1371600 h 1568450"/>
                <a:gd name="connsiteX67" fmla="*/ 800100 w 2063750"/>
                <a:gd name="connsiteY67" fmla="*/ 1409700 h 1568450"/>
                <a:gd name="connsiteX68" fmla="*/ 850900 w 2063750"/>
                <a:gd name="connsiteY68" fmla="*/ 1422400 h 1568450"/>
                <a:gd name="connsiteX69" fmla="*/ 908050 w 2063750"/>
                <a:gd name="connsiteY69" fmla="*/ 1539875 h 1568450"/>
                <a:gd name="connsiteX70" fmla="*/ 952500 w 2063750"/>
                <a:gd name="connsiteY70" fmla="*/ 1501775 h 1568450"/>
                <a:gd name="connsiteX71" fmla="*/ 949325 w 2063750"/>
                <a:gd name="connsiteY71" fmla="*/ 1476375 h 1568450"/>
                <a:gd name="connsiteX72" fmla="*/ 1022350 w 2063750"/>
                <a:gd name="connsiteY72" fmla="*/ 1473200 h 1568450"/>
                <a:gd name="connsiteX73" fmla="*/ 1079500 w 2063750"/>
                <a:gd name="connsiteY73" fmla="*/ 1438275 h 1568450"/>
                <a:gd name="connsiteX74" fmla="*/ 1155700 w 2063750"/>
                <a:gd name="connsiteY74" fmla="*/ 1517650 h 1568450"/>
                <a:gd name="connsiteX75" fmla="*/ 1212850 w 2063750"/>
                <a:gd name="connsiteY75" fmla="*/ 1524000 h 1568450"/>
                <a:gd name="connsiteX76" fmla="*/ 1212850 w 2063750"/>
                <a:gd name="connsiteY76" fmla="*/ 1568450 h 1568450"/>
                <a:gd name="connsiteX77" fmla="*/ 1257300 w 2063750"/>
                <a:gd name="connsiteY77" fmla="*/ 1527175 h 1568450"/>
                <a:gd name="connsiteX78" fmla="*/ 1450975 w 2063750"/>
                <a:gd name="connsiteY78" fmla="*/ 1463675 h 1568450"/>
                <a:gd name="connsiteX79" fmla="*/ 1574800 w 2063750"/>
                <a:gd name="connsiteY79" fmla="*/ 1304925 h 1568450"/>
                <a:gd name="connsiteX80" fmla="*/ 1647825 w 2063750"/>
                <a:gd name="connsiteY80" fmla="*/ 1174750 h 1568450"/>
                <a:gd name="connsiteX81" fmla="*/ 1603375 w 2063750"/>
                <a:gd name="connsiteY81" fmla="*/ 1158875 h 1568450"/>
                <a:gd name="connsiteX82" fmla="*/ 1628775 w 2063750"/>
                <a:gd name="connsiteY82" fmla="*/ 1082675 h 1568450"/>
                <a:gd name="connsiteX83" fmla="*/ 1530350 w 2063750"/>
                <a:gd name="connsiteY83" fmla="*/ 946150 h 1568450"/>
                <a:gd name="connsiteX84" fmla="*/ 1663700 w 2063750"/>
                <a:gd name="connsiteY84" fmla="*/ 857250 h 1568450"/>
                <a:gd name="connsiteX85" fmla="*/ 1577975 w 2063750"/>
                <a:gd name="connsiteY85" fmla="*/ 835025 h 1568450"/>
                <a:gd name="connsiteX86" fmla="*/ 1533525 w 2063750"/>
                <a:gd name="connsiteY86" fmla="*/ 889000 h 1568450"/>
                <a:gd name="connsiteX87" fmla="*/ 1520825 w 2063750"/>
                <a:gd name="connsiteY87" fmla="*/ 819150 h 1568450"/>
                <a:gd name="connsiteX88" fmla="*/ 1473200 w 2063750"/>
                <a:gd name="connsiteY88" fmla="*/ 793750 h 1568450"/>
                <a:gd name="connsiteX89" fmla="*/ 1498600 w 2063750"/>
                <a:gd name="connsiteY89" fmla="*/ 755650 h 1568450"/>
                <a:gd name="connsiteX90" fmla="*/ 1533525 w 2063750"/>
                <a:gd name="connsiteY90" fmla="*/ 762000 h 1568450"/>
                <a:gd name="connsiteX91" fmla="*/ 1609725 w 2063750"/>
                <a:gd name="connsiteY91" fmla="*/ 679450 h 1568450"/>
                <a:gd name="connsiteX92" fmla="*/ 1635125 w 2063750"/>
                <a:gd name="connsiteY92" fmla="*/ 692150 h 1568450"/>
                <a:gd name="connsiteX93" fmla="*/ 1603375 w 2063750"/>
                <a:gd name="connsiteY93" fmla="*/ 768350 h 1568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</a:cxnLst>
              <a:rect l="l" t="t" r="r" b="b"/>
              <a:pathLst>
                <a:path w="2063750" h="1568450">
                  <a:moveTo>
                    <a:pt x="1603375" y="768350"/>
                  </a:moveTo>
                  <a:lnTo>
                    <a:pt x="1704975" y="739775"/>
                  </a:lnTo>
                  <a:lnTo>
                    <a:pt x="1768475" y="660400"/>
                  </a:lnTo>
                  <a:lnTo>
                    <a:pt x="1828800" y="657225"/>
                  </a:lnTo>
                  <a:lnTo>
                    <a:pt x="1828800" y="619125"/>
                  </a:lnTo>
                  <a:lnTo>
                    <a:pt x="1930400" y="593725"/>
                  </a:lnTo>
                  <a:lnTo>
                    <a:pt x="1943100" y="479425"/>
                  </a:lnTo>
                  <a:lnTo>
                    <a:pt x="2038350" y="450850"/>
                  </a:lnTo>
                  <a:lnTo>
                    <a:pt x="2063750" y="282575"/>
                  </a:lnTo>
                  <a:lnTo>
                    <a:pt x="1943100" y="330200"/>
                  </a:lnTo>
                  <a:lnTo>
                    <a:pt x="1844675" y="228600"/>
                  </a:lnTo>
                  <a:lnTo>
                    <a:pt x="1736725" y="25400"/>
                  </a:lnTo>
                  <a:lnTo>
                    <a:pt x="1622425" y="0"/>
                  </a:lnTo>
                  <a:lnTo>
                    <a:pt x="1549400" y="57150"/>
                  </a:lnTo>
                  <a:lnTo>
                    <a:pt x="1568450" y="114300"/>
                  </a:lnTo>
                  <a:lnTo>
                    <a:pt x="1530350" y="215900"/>
                  </a:lnTo>
                  <a:lnTo>
                    <a:pt x="1454150" y="209550"/>
                  </a:lnTo>
                  <a:lnTo>
                    <a:pt x="1409700" y="333375"/>
                  </a:lnTo>
                  <a:lnTo>
                    <a:pt x="1447800" y="339725"/>
                  </a:lnTo>
                  <a:lnTo>
                    <a:pt x="1498600" y="311150"/>
                  </a:lnTo>
                  <a:lnTo>
                    <a:pt x="1568450" y="393700"/>
                  </a:lnTo>
                  <a:lnTo>
                    <a:pt x="1479550" y="393700"/>
                  </a:lnTo>
                  <a:lnTo>
                    <a:pt x="1343025" y="495300"/>
                  </a:lnTo>
                  <a:lnTo>
                    <a:pt x="1282700" y="479425"/>
                  </a:lnTo>
                  <a:lnTo>
                    <a:pt x="1273175" y="517525"/>
                  </a:lnTo>
                  <a:lnTo>
                    <a:pt x="1295400" y="539750"/>
                  </a:lnTo>
                  <a:lnTo>
                    <a:pt x="1222375" y="615950"/>
                  </a:lnTo>
                  <a:lnTo>
                    <a:pt x="1155700" y="600075"/>
                  </a:lnTo>
                  <a:lnTo>
                    <a:pt x="1025525" y="663575"/>
                  </a:lnTo>
                  <a:lnTo>
                    <a:pt x="904875" y="577850"/>
                  </a:lnTo>
                  <a:lnTo>
                    <a:pt x="765175" y="606425"/>
                  </a:lnTo>
                  <a:lnTo>
                    <a:pt x="733425" y="511175"/>
                  </a:lnTo>
                  <a:lnTo>
                    <a:pt x="587375" y="476250"/>
                  </a:lnTo>
                  <a:lnTo>
                    <a:pt x="571500" y="377825"/>
                  </a:lnTo>
                  <a:lnTo>
                    <a:pt x="460375" y="269875"/>
                  </a:lnTo>
                  <a:lnTo>
                    <a:pt x="409575" y="304800"/>
                  </a:lnTo>
                  <a:lnTo>
                    <a:pt x="396875" y="390525"/>
                  </a:lnTo>
                  <a:lnTo>
                    <a:pt x="314325" y="365125"/>
                  </a:lnTo>
                  <a:lnTo>
                    <a:pt x="304800" y="457200"/>
                  </a:lnTo>
                  <a:lnTo>
                    <a:pt x="219075" y="463550"/>
                  </a:lnTo>
                  <a:lnTo>
                    <a:pt x="225425" y="609600"/>
                  </a:lnTo>
                  <a:lnTo>
                    <a:pt x="168275" y="666750"/>
                  </a:lnTo>
                  <a:lnTo>
                    <a:pt x="53975" y="717550"/>
                  </a:lnTo>
                  <a:lnTo>
                    <a:pt x="0" y="762000"/>
                  </a:lnTo>
                  <a:lnTo>
                    <a:pt x="31750" y="866775"/>
                  </a:lnTo>
                  <a:lnTo>
                    <a:pt x="111125" y="936625"/>
                  </a:lnTo>
                  <a:lnTo>
                    <a:pt x="174625" y="939800"/>
                  </a:lnTo>
                  <a:lnTo>
                    <a:pt x="161925" y="1073150"/>
                  </a:lnTo>
                  <a:lnTo>
                    <a:pt x="244475" y="1171575"/>
                  </a:lnTo>
                  <a:lnTo>
                    <a:pt x="295275" y="1149350"/>
                  </a:lnTo>
                  <a:lnTo>
                    <a:pt x="415925" y="1273175"/>
                  </a:lnTo>
                  <a:lnTo>
                    <a:pt x="590550" y="1263650"/>
                  </a:lnTo>
                  <a:lnTo>
                    <a:pt x="609600" y="1295400"/>
                  </a:lnTo>
                  <a:lnTo>
                    <a:pt x="492125" y="1327150"/>
                  </a:lnTo>
                  <a:lnTo>
                    <a:pt x="603250" y="1377950"/>
                  </a:lnTo>
                  <a:lnTo>
                    <a:pt x="577850" y="1431925"/>
                  </a:lnTo>
                  <a:lnTo>
                    <a:pt x="600075" y="1463675"/>
                  </a:lnTo>
                  <a:lnTo>
                    <a:pt x="619125" y="1438275"/>
                  </a:lnTo>
                  <a:lnTo>
                    <a:pt x="644525" y="1524000"/>
                  </a:lnTo>
                  <a:lnTo>
                    <a:pt x="669925" y="1425575"/>
                  </a:lnTo>
                  <a:lnTo>
                    <a:pt x="708025" y="1412875"/>
                  </a:lnTo>
                  <a:lnTo>
                    <a:pt x="714375" y="1311275"/>
                  </a:lnTo>
                  <a:lnTo>
                    <a:pt x="762000" y="1282700"/>
                  </a:lnTo>
                  <a:lnTo>
                    <a:pt x="768350" y="1247775"/>
                  </a:lnTo>
                  <a:lnTo>
                    <a:pt x="793750" y="1241425"/>
                  </a:lnTo>
                  <a:lnTo>
                    <a:pt x="847725" y="1308100"/>
                  </a:lnTo>
                  <a:lnTo>
                    <a:pt x="800100" y="1371600"/>
                  </a:lnTo>
                  <a:lnTo>
                    <a:pt x="800100" y="1409700"/>
                  </a:lnTo>
                  <a:lnTo>
                    <a:pt x="850900" y="1422400"/>
                  </a:lnTo>
                  <a:lnTo>
                    <a:pt x="908050" y="1539875"/>
                  </a:lnTo>
                  <a:lnTo>
                    <a:pt x="952500" y="1501775"/>
                  </a:lnTo>
                  <a:lnTo>
                    <a:pt x="949325" y="1476375"/>
                  </a:lnTo>
                  <a:lnTo>
                    <a:pt x="1022350" y="1473200"/>
                  </a:lnTo>
                  <a:lnTo>
                    <a:pt x="1079500" y="1438275"/>
                  </a:lnTo>
                  <a:lnTo>
                    <a:pt x="1155700" y="1517650"/>
                  </a:lnTo>
                  <a:lnTo>
                    <a:pt x="1212850" y="1524000"/>
                  </a:lnTo>
                  <a:lnTo>
                    <a:pt x="1212850" y="1568450"/>
                  </a:lnTo>
                  <a:lnTo>
                    <a:pt x="1257300" y="1527175"/>
                  </a:lnTo>
                  <a:lnTo>
                    <a:pt x="1450975" y="1463675"/>
                  </a:lnTo>
                  <a:lnTo>
                    <a:pt x="1574800" y="1304925"/>
                  </a:lnTo>
                  <a:lnTo>
                    <a:pt x="1647825" y="1174750"/>
                  </a:lnTo>
                  <a:lnTo>
                    <a:pt x="1603375" y="1158875"/>
                  </a:lnTo>
                  <a:lnTo>
                    <a:pt x="1628775" y="1082675"/>
                  </a:lnTo>
                  <a:lnTo>
                    <a:pt x="1530350" y="946150"/>
                  </a:lnTo>
                  <a:lnTo>
                    <a:pt x="1663700" y="857250"/>
                  </a:lnTo>
                  <a:lnTo>
                    <a:pt x="1577975" y="835025"/>
                  </a:lnTo>
                  <a:lnTo>
                    <a:pt x="1533525" y="889000"/>
                  </a:lnTo>
                  <a:lnTo>
                    <a:pt x="1520825" y="819150"/>
                  </a:lnTo>
                  <a:lnTo>
                    <a:pt x="1473200" y="793750"/>
                  </a:lnTo>
                  <a:lnTo>
                    <a:pt x="1498600" y="755650"/>
                  </a:lnTo>
                  <a:lnTo>
                    <a:pt x="1533525" y="762000"/>
                  </a:lnTo>
                  <a:lnTo>
                    <a:pt x="1609725" y="679450"/>
                  </a:lnTo>
                  <a:lnTo>
                    <a:pt x="1635125" y="692150"/>
                  </a:lnTo>
                  <a:lnTo>
                    <a:pt x="1603375" y="7683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8" name="フリーフォーム 1075">
              <a:extLst>
                <a:ext uri="{FF2B5EF4-FFF2-40B4-BE49-F238E27FC236}">
                  <a16:creationId xmlns:a16="http://schemas.microsoft.com/office/drawing/2014/main" id="{EF0B41E1-5503-4ECE-88F8-9E86DF44E068}"/>
                </a:ext>
              </a:extLst>
            </p:cNvPr>
            <p:cNvSpPr/>
            <p:nvPr/>
          </p:nvSpPr>
          <p:spPr bwMode="auto">
            <a:xfrm>
              <a:off x="2567643" y="2741249"/>
              <a:ext cx="130335" cy="121025"/>
            </a:xfrm>
            <a:custGeom>
              <a:avLst/>
              <a:gdLst>
                <a:gd name="connsiteX0" fmla="*/ 177800 w 177800"/>
                <a:gd name="connsiteY0" fmla="*/ 12700 h 165100"/>
                <a:gd name="connsiteX1" fmla="*/ 95250 w 177800"/>
                <a:gd name="connsiteY1" fmla="*/ 0 h 165100"/>
                <a:gd name="connsiteX2" fmla="*/ 6350 w 177800"/>
                <a:gd name="connsiteY2" fmla="*/ 19050 h 165100"/>
                <a:gd name="connsiteX3" fmla="*/ 0 w 177800"/>
                <a:gd name="connsiteY3" fmla="*/ 85725 h 165100"/>
                <a:gd name="connsiteX4" fmla="*/ 161925 w 177800"/>
                <a:gd name="connsiteY4" fmla="*/ 165100 h 165100"/>
                <a:gd name="connsiteX5" fmla="*/ 177800 w 177800"/>
                <a:gd name="connsiteY5" fmla="*/ 12700 h 16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7800" h="165100">
                  <a:moveTo>
                    <a:pt x="177800" y="12700"/>
                  </a:moveTo>
                  <a:lnTo>
                    <a:pt x="95250" y="0"/>
                  </a:lnTo>
                  <a:lnTo>
                    <a:pt x="6350" y="19050"/>
                  </a:lnTo>
                  <a:lnTo>
                    <a:pt x="0" y="85725"/>
                  </a:lnTo>
                  <a:lnTo>
                    <a:pt x="161925" y="165100"/>
                  </a:lnTo>
                  <a:lnTo>
                    <a:pt x="177800" y="127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9" name="フリーフォーム 1076">
              <a:extLst>
                <a:ext uri="{FF2B5EF4-FFF2-40B4-BE49-F238E27FC236}">
                  <a16:creationId xmlns:a16="http://schemas.microsoft.com/office/drawing/2014/main" id="{6B5DF951-09A1-4B31-9FFA-1239DFD562C2}"/>
                </a:ext>
              </a:extLst>
            </p:cNvPr>
            <p:cNvSpPr/>
            <p:nvPr/>
          </p:nvSpPr>
          <p:spPr bwMode="auto">
            <a:xfrm>
              <a:off x="2516440" y="2827364"/>
              <a:ext cx="167573" cy="88442"/>
            </a:xfrm>
            <a:custGeom>
              <a:avLst/>
              <a:gdLst>
                <a:gd name="connsiteX0" fmla="*/ 228600 w 228600"/>
                <a:gd name="connsiteY0" fmla="*/ 44450 h 120650"/>
                <a:gd name="connsiteX1" fmla="*/ 225425 w 228600"/>
                <a:gd name="connsiteY1" fmla="*/ 120650 h 120650"/>
                <a:gd name="connsiteX2" fmla="*/ 114300 w 228600"/>
                <a:gd name="connsiteY2" fmla="*/ 101600 h 120650"/>
                <a:gd name="connsiteX3" fmla="*/ 0 w 228600"/>
                <a:gd name="connsiteY3" fmla="*/ 117475 h 120650"/>
                <a:gd name="connsiteX4" fmla="*/ 12700 w 228600"/>
                <a:gd name="connsiteY4" fmla="*/ 12700 h 120650"/>
                <a:gd name="connsiteX5" fmla="*/ 79375 w 228600"/>
                <a:gd name="connsiteY5" fmla="*/ 60325 h 120650"/>
                <a:gd name="connsiteX6" fmla="*/ 111125 w 228600"/>
                <a:gd name="connsiteY6" fmla="*/ 0 h 120650"/>
                <a:gd name="connsiteX7" fmla="*/ 228600 w 228600"/>
                <a:gd name="connsiteY7" fmla="*/ 44450 h 12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8600" h="120650">
                  <a:moveTo>
                    <a:pt x="228600" y="44450"/>
                  </a:moveTo>
                  <a:lnTo>
                    <a:pt x="225425" y="120650"/>
                  </a:lnTo>
                  <a:lnTo>
                    <a:pt x="114300" y="101600"/>
                  </a:lnTo>
                  <a:lnTo>
                    <a:pt x="0" y="117475"/>
                  </a:lnTo>
                  <a:lnTo>
                    <a:pt x="12700" y="12700"/>
                  </a:lnTo>
                  <a:lnTo>
                    <a:pt x="79375" y="60325"/>
                  </a:lnTo>
                  <a:lnTo>
                    <a:pt x="111125" y="0"/>
                  </a:lnTo>
                  <a:lnTo>
                    <a:pt x="228600" y="444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0" name="フリーフォーム 1077">
              <a:extLst>
                <a:ext uri="{FF2B5EF4-FFF2-40B4-BE49-F238E27FC236}">
                  <a16:creationId xmlns:a16="http://schemas.microsoft.com/office/drawing/2014/main" id="{05556E88-6AFC-4F90-BC6A-A4ACBC2B1C45}"/>
                </a:ext>
              </a:extLst>
            </p:cNvPr>
            <p:cNvSpPr/>
            <p:nvPr/>
          </p:nvSpPr>
          <p:spPr bwMode="auto">
            <a:xfrm>
              <a:off x="2579280" y="2915805"/>
              <a:ext cx="211795" cy="216449"/>
            </a:xfrm>
            <a:custGeom>
              <a:avLst/>
              <a:gdLst>
                <a:gd name="connsiteX0" fmla="*/ 76200 w 288925"/>
                <a:gd name="connsiteY0" fmla="*/ 3175 h 295275"/>
                <a:gd name="connsiteX1" fmla="*/ 107950 w 288925"/>
                <a:gd name="connsiteY1" fmla="*/ 73025 h 295275"/>
                <a:gd name="connsiteX2" fmla="*/ 76200 w 288925"/>
                <a:gd name="connsiteY2" fmla="*/ 136525 h 295275"/>
                <a:gd name="connsiteX3" fmla="*/ 0 w 288925"/>
                <a:gd name="connsiteY3" fmla="*/ 136525 h 295275"/>
                <a:gd name="connsiteX4" fmla="*/ 3175 w 288925"/>
                <a:gd name="connsiteY4" fmla="*/ 295275 h 295275"/>
                <a:gd name="connsiteX5" fmla="*/ 66675 w 288925"/>
                <a:gd name="connsiteY5" fmla="*/ 266700 h 295275"/>
                <a:gd name="connsiteX6" fmla="*/ 120650 w 288925"/>
                <a:gd name="connsiteY6" fmla="*/ 279400 h 295275"/>
                <a:gd name="connsiteX7" fmla="*/ 212725 w 288925"/>
                <a:gd name="connsiteY7" fmla="*/ 288925 h 295275"/>
                <a:gd name="connsiteX8" fmla="*/ 260350 w 288925"/>
                <a:gd name="connsiteY8" fmla="*/ 254000 h 295275"/>
                <a:gd name="connsiteX9" fmla="*/ 288925 w 288925"/>
                <a:gd name="connsiteY9" fmla="*/ 165100 h 295275"/>
                <a:gd name="connsiteX10" fmla="*/ 263525 w 288925"/>
                <a:gd name="connsiteY10" fmla="*/ 25400 h 295275"/>
                <a:gd name="connsiteX11" fmla="*/ 146050 w 288925"/>
                <a:gd name="connsiteY11" fmla="*/ 0 h 295275"/>
                <a:gd name="connsiteX12" fmla="*/ 76200 w 288925"/>
                <a:gd name="connsiteY12" fmla="*/ 3175 h 29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88925" h="295275">
                  <a:moveTo>
                    <a:pt x="76200" y="3175"/>
                  </a:moveTo>
                  <a:lnTo>
                    <a:pt x="107950" y="73025"/>
                  </a:lnTo>
                  <a:lnTo>
                    <a:pt x="76200" y="136525"/>
                  </a:lnTo>
                  <a:lnTo>
                    <a:pt x="0" y="136525"/>
                  </a:lnTo>
                  <a:cubicBezTo>
                    <a:pt x="1058" y="189442"/>
                    <a:pt x="2117" y="242358"/>
                    <a:pt x="3175" y="295275"/>
                  </a:cubicBezTo>
                  <a:lnTo>
                    <a:pt x="66675" y="266700"/>
                  </a:lnTo>
                  <a:lnTo>
                    <a:pt x="120650" y="279400"/>
                  </a:lnTo>
                  <a:lnTo>
                    <a:pt x="212725" y="288925"/>
                  </a:lnTo>
                  <a:lnTo>
                    <a:pt x="260350" y="254000"/>
                  </a:lnTo>
                  <a:lnTo>
                    <a:pt x="288925" y="165100"/>
                  </a:lnTo>
                  <a:lnTo>
                    <a:pt x="263525" y="25400"/>
                  </a:lnTo>
                  <a:lnTo>
                    <a:pt x="146050" y="0"/>
                  </a:lnTo>
                  <a:lnTo>
                    <a:pt x="76200" y="31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1" name="フリーフォーム 1078">
              <a:extLst>
                <a:ext uri="{FF2B5EF4-FFF2-40B4-BE49-F238E27FC236}">
                  <a16:creationId xmlns:a16="http://schemas.microsoft.com/office/drawing/2014/main" id="{757038E9-EA7A-4BB0-9F17-75FC6060C413}"/>
                </a:ext>
              </a:extLst>
            </p:cNvPr>
            <p:cNvSpPr/>
            <p:nvPr/>
          </p:nvSpPr>
          <p:spPr bwMode="auto">
            <a:xfrm>
              <a:off x="2544369" y="3092689"/>
              <a:ext cx="444535" cy="323510"/>
            </a:xfrm>
            <a:custGeom>
              <a:avLst/>
              <a:gdLst>
                <a:gd name="connsiteX0" fmla="*/ 50800 w 606425"/>
                <a:gd name="connsiteY0" fmla="*/ 53975 h 441325"/>
                <a:gd name="connsiteX1" fmla="*/ 0 w 606425"/>
                <a:gd name="connsiteY1" fmla="*/ 215900 h 441325"/>
                <a:gd name="connsiteX2" fmla="*/ 22225 w 606425"/>
                <a:gd name="connsiteY2" fmla="*/ 257175 h 441325"/>
                <a:gd name="connsiteX3" fmla="*/ 149225 w 606425"/>
                <a:gd name="connsiteY3" fmla="*/ 234950 h 441325"/>
                <a:gd name="connsiteX4" fmla="*/ 234950 w 606425"/>
                <a:gd name="connsiteY4" fmla="*/ 228600 h 441325"/>
                <a:gd name="connsiteX5" fmla="*/ 273050 w 606425"/>
                <a:gd name="connsiteY5" fmla="*/ 323850 h 441325"/>
                <a:gd name="connsiteX6" fmla="*/ 225425 w 606425"/>
                <a:gd name="connsiteY6" fmla="*/ 381000 h 441325"/>
                <a:gd name="connsiteX7" fmla="*/ 257175 w 606425"/>
                <a:gd name="connsiteY7" fmla="*/ 403225 h 441325"/>
                <a:gd name="connsiteX8" fmla="*/ 323850 w 606425"/>
                <a:gd name="connsiteY8" fmla="*/ 330200 h 441325"/>
                <a:gd name="connsiteX9" fmla="*/ 365125 w 606425"/>
                <a:gd name="connsiteY9" fmla="*/ 368300 h 441325"/>
                <a:gd name="connsiteX10" fmla="*/ 387350 w 606425"/>
                <a:gd name="connsiteY10" fmla="*/ 431800 h 441325"/>
                <a:gd name="connsiteX11" fmla="*/ 488950 w 606425"/>
                <a:gd name="connsiteY11" fmla="*/ 393700 h 441325"/>
                <a:gd name="connsiteX12" fmla="*/ 539750 w 606425"/>
                <a:gd name="connsiteY12" fmla="*/ 441325 h 441325"/>
                <a:gd name="connsiteX13" fmla="*/ 606425 w 606425"/>
                <a:gd name="connsiteY13" fmla="*/ 177800 h 441325"/>
                <a:gd name="connsiteX14" fmla="*/ 323850 w 606425"/>
                <a:gd name="connsiteY14" fmla="*/ 0 h 441325"/>
                <a:gd name="connsiteX15" fmla="*/ 266700 w 606425"/>
                <a:gd name="connsiteY15" fmla="*/ 44450 h 441325"/>
                <a:gd name="connsiteX16" fmla="*/ 114300 w 606425"/>
                <a:gd name="connsiteY16" fmla="*/ 28575 h 441325"/>
                <a:gd name="connsiteX17" fmla="*/ 50800 w 606425"/>
                <a:gd name="connsiteY17" fmla="*/ 53975 h 441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06425" h="441325">
                  <a:moveTo>
                    <a:pt x="50800" y="53975"/>
                  </a:moveTo>
                  <a:lnTo>
                    <a:pt x="0" y="215900"/>
                  </a:lnTo>
                  <a:lnTo>
                    <a:pt x="22225" y="257175"/>
                  </a:lnTo>
                  <a:lnTo>
                    <a:pt x="149225" y="234950"/>
                  </a:lnTo>
                  <a:lnTo>
                    <a:pt x="234950" y="228600"/>
                  </a:lnTo>
                  <a:lnTo>
                    <a:pt x="273050" y="323850"/>
                  </a:lnTo>
                  <a:lnTo>
                    <a:pt x="225425" y="381000"/>
                  </a:lnTo>
                  <a:lnTo>
                    <a:pt x="257175" y="403225"/>
                  </a:lnTo>
                  <a:lnTo>
                    <a:pt x="323850" y="330200"/>
                  </a:lnTo>
                  <a:lnTo>
                    <a:pt x="365125" y="368300"/>
                  </a:lnTo>
                  <a:lnTo>
                    <a:pt x="387350" y="431800"/>
                  </a:lnTo>
                  <a:lnTo>
                    <a:pt x="488950" y="393700"/>
                  </a:lnTo>
                  <a:lnTo>
                    <a:pt x="539750" y="441325"/>
                  </a:lnTo>
                  <a:lnTo>
                    <a:pt x="606425" y="177800"/>
                  </a:lnTo>
                  <a:lnTo>
                    <a:pt x="323850" y="0"/>
                  </a:lnTo>
                  <a:lnTo>
                    <a:pt x="266700" y="44450"/>
                  </a:lnTo>
                  <a:lnTo>
                    <a:pt x="114300" y="28575"/>
                  </a:lnTo>
                  <a:lnTo>
                    <a:pt x="50800" y="539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2" name="フリーフォーム 1079">
              <a:extLst>
                <a:ext uri="{FF2B5EF4-FFF2-40B4-BE49-F238E27FC236}">
                  <a16:creationId xmlns:a16="http://schemas.microsoft.com/office/drawing/2014/main" id="{3871DE0C-D2A9-4AC8-BB12-52CB6E2269F2}"/>
                </a:ext>
              </a:extLst>
            </p:cNvPr>
            <p:cNvSpPr/>
            <p:nvPr/>
          </p:nvSpPr>
          <p:spPr bwMode="auto">
            <a:xfrm>
              <a:off x="2339557" y="2906496"/>
              <a:ext cx="318855" cy="309546"/>
            </a:xfrm>
            <a:custGeom>
              <a:avLst/>
              <a:gdLst>
                <a:gd name="connsiteX0" fmla="*/ 238125 w 434975"/>
                <a:gd name="connsiteY0" fmla="*/ 12700 h 422275"/>
                <a:gd name="connsiteX1" fmla="*/ 168275 w 434975"/>
                <a:gd name="connsiteY1" fmla="*/ 31750 h 422275"/>
                <a:gd name="connsiteX2" fmla="*/ 171450 w 434975"/>
                <a:gd name="connsiteY2" fmla="*/ 101600 h 422275"/>
                <a:gd name="connsiteX3" fmla="*/ 31750 w 434975"/>
                <a:gd name="connsiteY3" fmla="*/ 139700 h 422275"/>
                <a:gd name="connsiteX4" fmla="*/ 0 w 434975"/>
                <a:gd name="connsiteY4" fmla="*/ 225425 h 422275"/>
                <a:gd name="connsiteX5" fmla="*/ 28575 w 434975"/>
                <a:gd name="connsiteY5" fmla="*/ 346075 h 422275"/>
                <a:gd name="connsiteX6" fmla="*/ 66675 w 434975"/>
                <a:gd name="connsiteY6" fmla="*/ 330200 h 422275"/>
                <a:gd name="connsiteX7" fmla="*/ 168275 w 434975"/>
                <a:gd name="connsiteY7" fmla="*/ 415925 h 422275"/>
                <a:gd name="connsiteX8" fmla="*/ 285750 w 434975"/>
                <a:gd name="connsiteY8" fmla="*/ 422275 h 422275"/>
                <a:gd name="connsiteX9" fmla="*/ 339725 w 434975"/>
                <a:gd name="connsiteY9" fmla="*/ 301625 h 422275"/>
                <a:gd name="connsiteX10" fmla="*/ 327025 w 434975"/>
                <a:gd name="connsiteY10" fmla="*/ 149225 h 422275"/>
                <a:gd name="connsiteX11" fmla="*/ 396875 w 434975"/>
                <a:gd name="connsiteY11" fmla="*/ 142875 h 422275"/>
                <a:gd name="connsiteX12" fmla="*/ 434975 w 434975"/>
                <a:gd name="connsiteY12" fmla="*/ 82550 h 422275"/>
                <a:gd name="connsiteX13" fmla="*/ 393700 w 434975"/>
                <a:gd name="connsiteY13" fmla="*/ 0 h 422275"/>
                <a:gd name="connsiteX14" fmla="*/ 358775 w 434975"/>
                <a:gd name="connsiteY14" fmla="*/ 0 h 422275"/>
                <a:gd name="connsiteX15" fmla="*/ 238125 w 434975"/>
                <a:gd name="connsiteY15" fmla="*/ 12700 h 422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34975" h="422275">
                  <a:moveTo>
                    <a:pt x="238125" y="12700"/>
                  </a:moveTo>
                  <a:lnTo>
                    <a:pt x="168275" y="31750"/>
                  </a:lnTo>
                  <a:lnTo>
                    <a:pt x="171450" y="101600"/>
                  </a:lnTo>
                  <a:lnTo>
                    <a:pt x="31750" y="139700"/>
                  </a:lnTo>
                  <a:lnTo>
                    <a:pt x="0" y="225425"/>
                  </a:lnTo>
                  <a:lnTo>
                    <a:pt x="28575" y="346075"/>
                  </a:lnTo>
                  <a:lnTo>
                    <a:pt x="66675" y="330200"/>
                  </a:lnTo>
                  <a:lnTo>
                    <a:pt x="168275" y="415925"/>
                  </a:lnTo>
                  <a:lnTo>
                    <a:pt x="285750" y="422275"/>
                  </a:lnTo>
                  <a:lnTo>
                    <a:pt x="339725" y="301625"/>
                  </a:lnTo>
                  <a:lnTo>
                    <a:pt x="327025" y="149225"/>
                  </a:lnTo>
                  <a:lnTo>
                    <a:pt x="396875" y="142875"/>
                  </a:lnTo>
                  <a:lnTo>
                    <a:pt x="434975" y="82550"/>
                  </a:lnTo>
                  <a:lnTo>
                    <a:pt x="393700" y="0"/>
                  </a:lnTo>
                  <a:lnTo>
                    <a:pt x="358775" y="0"/>
                  </a:lnTo>
                  <a:lnTo>
                    <a:pt x="238125" y="127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3" name="フリーフォーム 1080">
              <a:extLst>
                <a:ext uri="{FF2B5EF4-FFF2-40B4-BE49-F238E27FC236}">
                  <a16:creationId xmlns:a16="http://schemas.microsoft.com/office/drawing/2014/main" id="{4CF4C3E2-5DEA-41E8-9281-BEC8A22132F2}"/>
                </a:ext>
              </a:extLst>
            </p:cNvPr>
            <p:cNvSpPr/>
            <p:nvPr/>
          </p:nvSpPr>
          <p:spPr bwMode="auto">
            <a:xfrm>
              <a:off x="2195258" y="2832018"/>
              <a:ext cx="67495" cy="144300"/>
            </a:xfrm>
            <a:custGeom>
              <a:avLst/>
              <a:gdLst>
                <a:gd name="connsiteX0" fmla="*/ 63500 w 92075"/>
                <a:gd name="connsiteY0" fmla="*/ 177800 h 196850"/>
                <a:gd name="connsiteX1" fmla="*/ 6350 w 92075"/>
                <a:gd name="connsiteY1" fmla="*/ 196850 h 196850"/>
                <a:gd name="connsiteX2" fmla="*/ 0 w 92075"/>
                <a:gd name="connsiteY2" fmla="*/ 69850 h 196850"/>
                <a:gd name="connsiteX3" fmla="*/ 73025 w 92075"/>
                <a:gd name="connsiteY3" fmla="*/ 0 h 196850"/>
                <a:gd name="connsiteX4" fmla="*/ 92075 w 92075"/>
                <a:gd name="connsiteY4" fmla="*/ 66675 h 196850"/>
                <a:gd name="connsiteX5" fmla="*/ 63500 w 92075"/>
                <a:gd name="connsiteY5" fmla="*/ 177800 h 196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2075" h="196850">
                  <a:moveTo>
                    <a:pt x="63500" y="177800"/>
                  </a:moveTo>
                  <a:lnTo>
                    <a:pt x="6350" y="196850"/>
                  </a:lnTo>
                  <a:lnTo>
                    <a:pt x="0" y="69850"/>
                  </a:lnTo>
                  <a:lnTo>
                    <a:pt x="73025" y="0"/>
                  </a:lnTo>
                  <a:lnTo>
                    <a:pt x="92075" y="66675"/>
                  </a:lnTo>
                  <a:lnTo>
                    <a:pt x="63500" y="1778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4" name="フリーフォーム 1081">
              <a:extLst>
                <a:ext uri="{FF2B5EF4-FFF2-40B4-BE49-F238E27FC236}">
                  <a16:creationId xmlns:a16="http://schemas.microsoft.com/office/drawing/2014/main" id="{1419BD8D-5883-48EE-8C7C-0AF6F043735E}"/>
                </a:ext>
              </a:extLst>
            </p:cNvPr>
            <p:cNvSpPr/>
            <p:nvPr/>
          </p:nvSpPr>
          <p:spPr bwMode="auto">
            <a:xfrm>
              <a:off x="2134745" y="2964681"/>
              <a:ext cx="228086" cy="330493"/>
            </a:xfrm>
            <a:custGeom>
              <a:avLst/>
              <a:gdLst>
                <a:gd name="connsiteX0" fmla="*/ 142875 w 311150"/>
                <a:gd name="connsiteY0" fmla="*/ 0 h 450850"/>
                <a:gd name="connsiteX1" fmla="*/ 79375 w 311150"/>
                <a:gd name="connsiteY1" fmla="*/ 28575 h 450850"/>
                <a:gd name="connsiteX2" fmla="*/ 107950 w 311150"/>
                <a:gd name="connsiteY2" fmla="*/ 92075 h 450850"/>
                <a:gd name="connsiteX3" fmla="*/ 44450 w 311150"/>
                <a:gd name="connsiteY3" fmla="*/ 114300 h 450850"/>
                <a:gd name="connsiteX4" fmla="*/ 47625 w 311150"/>
                <a:gd name="connsiteY4" fmla="*/ 250825 h 450850"/>
                <a:gd name="connsiteX5" fmla="*/ 0 w 311150"/>
                <a:gd name="connsiteY5" fmla="*/ 317500 h 450850"/>
                <a:gd name="connsiteX6" fmla="*/ 85725 w 311150"/>
                <a:gd name="connsiteY6" fmla="*/ 374650 h 450850"/>
                <a:gd name="connsiteX7" fmla="*/ 88900 w 311150"/>
                <a:gd name="connsiteY7" fmla="*/ 441325 h 450850"/>
                <a:gd name="connsiteX8" fmla="*/ 222250 w 311150"/>
                <a:gd name="connsiteY8" fmla="*/ 450850 h 450850"/>
                <a:gd name="connsiteX9" fmla="*/ 298450 w 311150"/>
                <a:gd name="connsiteY9" fmla="*/ 371475 h 450850"/>
                <a:gd name="connsiteX10" fmla="*/ 222250 w 311150"/>
                <a:gd name="connsiteY10" fmla="*/ 279400 h 450850"/>
                <a:gd name="connsiteX11" fmla="*/ 304800 w 311150"/>
                <a:gd name="connsiteY11" fmla="*/ 273050 h 450850"/>
                <a:gd name="connsiteX12" fmla="*/ 276225 w 311150"/>
                <a:gd name="connsiteY12" fmla="*/ 142875 h 450850"/>
                <a:gd name="connsiteX13" fmla="*/ 311150 w 311150"/>
                <a:gd name="connsiteY13" fmla="*/ 60325 h 450850"/>
                <a:gd name="connsiteX14" fmla="*/ 234950 w 311150"/>
                <a:gd name="connsiteY14" fmla="*/ 44450 h 450850"/>
                <a:gd name="connsiteX15" fmla="*/ 193675 w 311150"/>
                <a:gd name="connsiteY15" fmla="*/ 63500 h 450850"/>
                <a:gd name="connsiteX16" fmla="*/ 142875 w 311150"/>
                <a:gd name="connsiteY16" fmla="*/ 0 h 450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11150" h="450850">
                  <a:moveTo>
                    <a:pt x="142875" y="0"/>
                  </a:moveTo>
                  <a:lnTo>
                    <a:pt x="79375" y="28575"/>
                  </a:lnTo>
                  <a:lnTo>
                    <a:pt x="107950" y="92075"/>
                  </a:lnTo>
                  <a:lnTo>
                    <a:pt x="44450" y="114300"/>
                  </a:lnTo>
                  <a:cubicBezTo>
                    <a:pt x="45508" y="159808"/>
                    <a:pt x="46567" y="205317"/>
                    <a:pt x="47625" y="250825"/>
                  </a:cubicBezTo>
                  <a:lnTo>
                    <a:pt x="0" y="317500"/>
                  </a:lnTo>
                  <a:lnTo>
                    <a:pt x="85725" y="374650"/>
                  </a:lnTo>
                  <a:lnTo>
                    <a:pt x="88900" y="441325"/>
                  </a:lnTo>
                  <a:lnTo>
                    <a:pt x="222250" y="450850"/>
                  </a:lnTo>
                  <a:lnTo>
                    <a:pt x="298450" y="371475"/>
                  </a:lnTo>
                  <a:lnTo>
                    <a:pt x="222250" y="279400"/>
                  </a:lnTo>
                  <a:lnTo>
                    <a:pt x="304800" y="273050"/>
                  </a:lnTo>
                  <a:lnTo>
                    <a:pt x="276225" y="142875"/>
                  </a:lnTo>
                  <a:lnTo>
                    <a:pt x="311150" y="60325"/>
                  </a:lnTo>
                  <a:lnTo>
                    <a:pt x="234950" y="44450"/>
                  </a:lnTo>
                  <a:lnTo>
                    <a:pt x="193675" y="635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5" name="フリーフォーム 1082">
              <a:extLst>
                <a:ext uri="{FF2B5EF4-FFF2-40B4-BE49-F238E27FC236}">
                  <a16:creationId xmlns:a16="http://schemas.microsoft.com/office/drawing/2014/main" id="{AB448578-87E0-4C02-8501-B22950C11103}"/>
                </a:ext>
              </a:extLst>
            </p:cNvPr>
            <p:cNvSpPr/>
            <p:nvPr/>
          </p:nvSpPr>
          <p:spPr bwMode="auto">
            <a:xfrm>
              <a:off x="2304646" y="3139237"/>
              <a:ext cx="151282" cy="109388"/>
            </a:xfrm>
            <a:custGeom>
              <a:avLst/>
              <a:gdLst>
                <a:gd name="connsiteX0" fmla="*/ 111125 w 206375"/>
                <a:gd name="connsiteY0" fmla="*/ 0 h 149225"/>
                <a:gd name="connsiteX1" fmla="*/ 69850 w 206375"/>
                <a:gd name="connsiteY1" fmla="*/ 41275 h 149225"/>
                <a:gd name="connsiteX2" fmla="*/ 0 w 206375"/>
                <a:gd name="connsiteY2" fmla="*/ 47625 h 149225"/>
                <a:gd name="connsiteX3" fmla="*/ 73025 w 206375"/>
                <a:gd name="connsiteY3" fmla="*/ 142875 h 149225"/>
                <a:gd name="connsiteX4" fmla="*/ 95250 w 206375"/>
                <a:gd name="connsiteY4" fmla="*/ 127000 h 149225"/>
                <a:gd name="connsiteX5" fmla="*/ 149225 w 206375"/>
                <a:gd name="connsiteY5" fmla="*/ 149225 h 149225"/>
                <a:gd name="connsiteX6" fmla="*/ 206375 w 206375"/>
                <a:gd name="connsiteY6" fmla="*/ 98425 h 149225"/>
                <a:gd name="connsiteX7" fmla="*/ 111125 w 206375"/>
                <a:gd name="connsiteY7" fmla="*/ 0 h 149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6375" h="149225">
                  <a:moveTo>
                    <a:pt x="111125" y="0"/>
                  </a:moveTo>
                  <a:lnTo>
                    <a:pt x="69850" y="41275"/>
                  </a:lnTo>
                  <a:lnTo>
                    <a:pt x="0" y="47625"/>
                  </a:lnTo>
                  <a:lnTo>
                    <a:pt x="73025" y="142875"/>
                  </a:lnTo>
                  <a:lnTo>
                    <a:pt x="95250" y="127000"/>
                  </a:lnTo>
                  <a:lnTo>
                    <a:pt x="149225" y="149225"/>
                  </a:lnTo>
                  <a:lnTo>
                    <a:pt x="206375" y="98425"/>
                  </a:lnTo>
                  <a:lnTo>
                    <a:pt x="1111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6" name="フリーフォーム 1083">
              <a:extLst>
                <a:ext uri="{FF2B5EF4-FFF2-40B4-BE49-F238E27FC236}">
                  <a16:creationId xmlns:a16="http://schemas.microsoft.com/office/drawing/2014/main" id="{BAC5A0BF-615E-4295-BB93-B88150483687}"/>
                </a:ext>
              </a:extLst>
            </p:cNvPr>
            <p:cNvSpPr/>
            <p:nvPr/>
          </p:nvSpPr>
          <p:spPr bwMode="auto">
            <a:xfrm>
              <a:off x="2414034" y="3211387"/>
              <a:ext cx="144299" cy="65168"/>
            </a:xfrm>
            <a:custGeom>
              <a:avLst/>
              <a:gdLst>
                <a:gd name="connsiteX0" fmla="*/ 0 w 196850"/>
                <a:gd name="connsiteY0" fmla="*/ 57150 h 88900"/>
                <a:gd name="connsiteX1" fmla="*/ 73025 w 196850"/>
                <a:gd name="connsiteY1" fmla="*/ 88900 h 88900"/>
                <a:gd name="connsiteX2" fmla="*/ 117475 w 196850"/>
                <a:gd name="connsiteY2" fmla="*/ 66675 h 88900"/>
                <a:gd name="connsiteX3" fmla="*/ 177800 w 196850"/>
                <a:gd name="connsiteY3" fmla="*/ 63500 h 88900"/>
                <a:gd name="connsiteX4" fmla="*/ 196850 w 196850"/>
                <a:gd name="connsiteY4" fmla="*/ 0 h 88900"/>
                <a:gd name="connsiteX5" fmla="*/ 53975 w 196850"/>
                <a:gd name="connsiteY5" fmla="*/ 6350 h 88900"/>
                <a:gd name="connsiteX6" fmla="*/ 0 w 196850"/>
                <a:gd name="connsiteY6" fmla="*/ 57150 h 88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6850" h="88900">
                  <a:moveTo>
                    <a:pt x="0" y="57150"/>
                  </a:moveTo>
                  <a:lnTo>
                    <a:pt x="73025" y="88900"/>
                  </a:lnTo>
                  <a:lnTo>
                    <a:pt x="117475" y="66675"/>
                  </a:lnTo>
                  <a:lnTo>
                    <a:pt x="177800" y="63500"/>
                  </a:lnTo>
                  <a:lnTo>
                    <a:pt x="196850" y="0"/>
                  </a:lnTo>
                  <a:lnTo>
                    <a:pt x="53975" y="6350"/>
                  </a:lnTo>
                  <a:lnTo>
                    <a:pt x="0" y="571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7" name="フリーフォーム 1084">
              <a:extLst>
                <a:ext uri="{FF2B5EF4-FFF2-40B4-BE49-F238E27FC236}">
                  <a16:creationId xmlns:a16="http://schemas.microsoft.com/office/drawing/2014/main" id="{8EF38651-D7F8-48C2-8663-0BEE50A697D6}"/>
                </a:ext>
              </a:extLst>
            </p:cNvPr>
            <p:cNvSpPr/>
            <p:nvPr/>
          </p:nvSpPr>
          <p:spPr bwMode="auto">
            <a:xfrm>
              <a:off x="2078887" y="3036831"/>
              <a:ext cx="88441" cy="114043"/>
            </a:xfrm>
            <a:custGeom>
              <a:avLst/>
              <a:gdLst>
                <a:gd name="connsiteX0" fmla="*/ 120650 w 120650"/>
                <a:gd name="connsiteY0" fmla="*/ 155575 h 155575"/>
                <a:gd name="connsiteX1" fmla="*/ 0 w 120650"/>
                <a:gd name="connsiteY1" fmla="*/ 114300 h 155575"/>
                <a:gd name="connsiteX2" fmla="*/ 79375 w 120650"/>
                <a:gd name="connsiteY2" fmla="*/ 0 h 155575"/>
                <a:gd name="connsiteX3" fmla="*/ 120650 w 120650"/>
                <a:gd name="connsiteY3" fmla="*/ 12700 h 155575"/>
                <a:gd name="connsiteX4" fmla="*/ 120650 w 120650"/>
                <a:gd name="connsiteY4" fmla="*/ 155575 h 155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650" h="155575">
                  <a:moveTo>
                    <a:pt x="120650" y="155575"/>
                  </a:moveTo>
                  <a:lnTo>
                    <a:pt x="0" y="114300"/>
                  </a:lnTo>
                  <a:lnTo>
                    <a:pt x="79375" y="0"/>
                  </a:lnTo>
                  <a:lnTo>
                    <a:pt x="120650" y="12700"/>
                  </a:lnTo>
                  <a:lnTo>
                    <a:pt x="120650" y="1555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8" name="フリーフォーム 1085">
              <a:extLst>
                <a:ext uri="{FF2B5EF4-FFF2-40B4-BE49-F238E27FC236}">
                  <a16:creationId xmlns:a16="http://schemas.microsoft.com/office/drawing/2014/main" id="{3BAA343D-AAA2-4252-8FC3-95E9671271EC}"/>
                </a:ext>
              </a:extLst>
            </p:cNvPr>
            <p:cNvSpPr/>
            <p:nvPr/>
          </p:nvSpPr>
          <p:spPr bwMode="auto">
            <a:xfrm>
              <a:off x="2050958" y="3118290"/>
              <a:ext cx="116371" cy="86114"/>
            </a:xfrm>
            <a:custGeom>
              <a:avLst/>
              <a:gdLst>
                <a:gd name="connsiteX0" fmla="*/ 41275 w 158750"/>
                <a:gd name="connsiteY0" fmla="*/ 0 h 117475"/>
                <a:gd name="connsiteX1" fmla="*/ 0 w 158750"/>
                <a:gd name="connsiteY1" fmla="*/ 57150 h 117475"/>
                <a:gd name="connsiteX2" fmla="*/ 104775 w 158750"/>
                <a:gd name="connsiteY2" fmla="*/ 117475 h 117475"/>
                <a:gd name="connsiteX3" fmla="*/ 158750 w 158750"/>
                <a:gd name="connsiteY3" fmla="*/ 50800 h 117475"/>
                <a:gd name="connsiteX4" fmla="*/ 41275 w 158750"/>
                <a:gd name="connsiteY4" fmla="*/ 0 h 117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8750" h="117475">
                  <a:moveTo>
                    <a:pt x="41275" y="0"/>
                  </a:moveTo>
                  <a:lnTo>
                    <a:pt x="0" y="57150"/>
                  </a:lnTo>
                  <a:lnTo>
                    <a:pt x="104775" y="117475"/>
                  </a:lnTo>
                  <a:lnTo>
                    <a:pt x="158750" y="50800"/>
                  </a:lnTo>
                  <a:lnTo>
                    <a:pt x="412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9" name="フリーフォーム 1086">
              <a:extLst>
                <a:ext uri="{FF2B5EF4-FFF2-40B4-BE49-F238E27FC236}">
                  <a16:creationId xmlns:a16="http://schemas.microsoft.com/office/drawing/2014/main" id="{94B1BEB6-5E17-4F98-B02D-BD40303734F6}"/>
                </a:ext>
              </a:extLst>
            </p:cNvPr>
            <p:cNvSpPr/>
            <p:nvPr/>
          </p:nvSpPr>
          <p:spPr bwMode="auto">
            <a:xfrm>
              <a:off x="1871747" y="3153201"/>
              <a:ext cx="384023" cy="323510"/>
            </a:xfrm>
            <a:custGeom>
              <a:avLst/>
              <a:gdLst>
                <a:gd name="connsiteX0" fmla="*/ 247650 w 523875"/>
                <a:gd name="connsiteY0" fmla="*/ 0 h 441325"/>
                <a:gd name="connsiteX1" fmla="*/ 371475 w 523875"/>
                <a:gd name="connsiteY1" fmla="*/ 66675 h 441325"/>
                <a:gd name="connsiteX2" fmla="*/ 438150 w 523875"/>
                <a:gd name="connsiteY2" fmla="*/ 123825 h 441325"/>
                <a:gd name="connsiteX3" fmla="*/ 438150 w 523875"/>
                <a:gd name="connsiteY3" fmla="*/ 187325 h 441325"/>
                <a:gd name="connsiteX4" fmla="*/ 523875 w 523875"/>
                <a:gd name="connsiteY4" fmla="*/ 244475 h 441325"/>
                <a:gd name="connsiteX5" fmla="*/ 406400 w 523875"/>
                <a:gd name="connsiteY5" fmla="*/ 288925 h 441325"/>
                <a:gd name="connsiteX6" fmla="*/ 434975 w 523875"/>
                <a:gd name="connsiteY6" fmla="*/ 412750 h 441325"/>
                <a:gd name="connsiteX7" fmla="*/ 285750 w 523875"/>
                <a:gd name="connsiteY7" fmla="*/ 400050 h 441325"/>
                <a:gd name="connsiteX8" fmla="*/ 257175 w 523875"/>
                <a:gd name="connsiteY8" fmla="*/ 441325 h 441325"/>
                <a:gd name="connsiteX9" fmla="*/ 114300 w 523875"/>
                <a:gd name="connsiteY9" fmla="*/ 406400 h 441325"/>
                <a:gd name="connsiteX10" fmla="*/ 114300 w 523875"/>
                <a:gd name="connsiteY10" fmla="*/ 238125 h 441325"/>
                <a:gd name="connsiteX11" fmla="*/ 0 w 523875"/>
                <a:gd name="connsiteY11" fmla="*/ 127000 h 441325"/>
                <a:gd name="connsiteX12" fmla="*/ 111125 w 523875"/>
                <a:gd name="connsiteY12" fmla="*/ 123825 h 441325"/>
                <a:gd name="connsiteX13" fmla="*/ 107950 w 523875"/>
                <a:gd name="connsiteY13" fmla="*/ 73025 h 441325"/>
                <a:gd name="connsiteX14" fmla="*/ 161925 w 523875"/>
                <a:gd name="connsiteY14" fmla="*/ 95250 h 441325"/>
                <a:gd name="connsiteX15" fmla="*/ 247650 w 523875"/>
                <a:gd name="connsiteY15" fmla="*/ 0 h 441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3875" h="441325">
                  <a:moveTo>
                    <a:pt x="247650" y="0"/>
                  </a:moveTo>
                  <a:lnTo>
                    <a:pt x="371475" y="66675"/>
                  </a:lnTo>
                  <a:lnTo>
                    <a:pt x="438150" y="123825"/>
                  </a:lnTo>
                  <a:lnTo>
                    <a:pt x="438150" y="187325"/>
                  </a:lnTo>
                  <a:lnTo>
                    <a:pt x="523875" y="244475"/>
                  </a:lnTo>
                  <a:lnTo>
                    <a:pt x="406400" y="288925"/>
                  </a:lnTo>
                  <a:lnTo>
                    <a:pt x="434975" y="412750"/>
                  </a:lnTo>
                  <a:lnTo>
                    <a:pt x="285750" y="400050"/>
                  </a:lnTo>
                  <a:lnTo>
                    <a:pt x="257175" y="441325"/>
                  </a:lnTo>
                  <a:lnTo>
                    <a:pt x="114300" y="406400"/>
                  </a:lnTo>
                  <a:lnTo>
                    <a:pt x="114300" y="238125"/>
                  </a:lnTo>
                  <a:lnTo>
                    <a:pt x="0" y="127000"/>
                  </a:lnTo>
                  <a:lnTo>
                    <a:pt x="111125" y="123825"/>
                  </a:lnTo>
                  <a:lnTo>
                    <a:pt x="107950" y="73025"/>
                  </a:lnTo>
                  <a:lnTo>
                    <a:pt x="161925" y="95250"/>
                  </a:lnTo>
                  <a:lnTo>
                    <a:pt x="2476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0" name="フリーフォーム 1087">
              <a:extLst>
                <a:ext uri="{FF2B5EF4-FFF2-40B4-BE49-F238E27FC236}">
                  <a16:creationId xmlns:a16="http://schemas.microsoft.com/office/drawing/2014/main" id="{7FA2EAF7-BDE5-4195-BCCA-DE3C6712163D}"/>
                </a:ext>
              </a:extLst>
            </p:cNvPr>
            <p:cNvSpPr/>
            <p:nvPr/>
          </p:nvSpPr>
          <p:spPr bwMode="auto">
            <a:xfrm>
              <a:off x="1773996" y="3425509"/>
              <a:ext cx="304891" cy="281617"/>
            </a:xfrm>
            <a:custGeom>
              <a:avLst/>
              <a:gdLst>
                <a:gd name="connsiteX0" fmla="*/ 244475 w 415925"/>
                <a:gd name="connsiteY0" fmla="*/ 38100 h 384175"/>
                <a:gd name="connsiteX1" fmla="*/ 384175 w 415925"/>
                <a:gd name="connsiteY1" fmla="*/ 73025 h 384175"/>
                <a:gd name="connsiteX2" fmla="*/ 415925 w 415925"/>
                <a:gd name="connsiteY2" fmla="*/ 111125 h 384175"/>
                <a:gd name="connsiteX3" fmla="*/ 314325 w 415925"/>
                <a:gd name="connsiteY3" fmla="*/ 196850 h 384175"/>
                <a:gd name="connsiteX4" fmla="*/ 304800 w 415925"/>
                <a:gd name="connsiteY4" fmla="*/ 266700 h 384175"/>
                <a:gd name="connsiteX5" fmla="*/ 238125 w 415925"/>
                <a:gd name="connsiteY5" fmla="*/ 342900 h 384175"/>
                <a:gd name="connsiteX6" fmla="*/ 104775 w 415925"/>
                <a:gd name="connsiteY6" fmla="*/ 384175 h 384175"/>
                <a:gd name="connsiteX7" fmla="*/ 50800 w 415925"/>
                <a:gd name="connsiteY7" fmla="*/ 317500 h 384175"/>
                <a:gd name="connsiteX8" fmla="*/ 73025 w 415925"/>
                <a:gd name="connsiteY8" fmla="*/ 107950 h 384175"/>
                <a:gd name="connsiteX9" fmla="*/ 0 w 415925"/>
                <a:gd name="connsiteY9" fmla="*/ 34925 h 384175"/>
                <a:gd name="connsiteX10" fmla="*/ 28575 w 415925"/>
                <a:gd name="connsiteY10" fmla="*/ 0 h 384175"/>
                <a:gd name="connsiteX11" fmla="*/ 161925 w 415925"/>
                <a:gd name="connsiteY11" fmla="*/ 41275 h 384175"/>
                <a:gd name="connsiteX12" fmla="*/ 244475 w 415925"/>
                <a:gd name="connsiteY12" fmla="*/ 38100 h 384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5925" h="384175">
                  <a:moveTo>
                    <a:pt x="244475" y="38100"/>
                  </a:moveTo>
                  <a:lnTo>
                    <a:pt x="384175" y="73025"/>
                  </a:lnTo>
                  <a:lnTo>
                    <a:pt x="415925" y="111125"/>
                  </a:lnTo>
                  <a:lnTo>
                    <a:pt x="314325" y="196850"/>
                  </a:lnTo>
                  <a:lnTo>
                    <a:pt x="304800" y="266700"/>
                  </a:lnTo>
                  <a:lnTo>
                    <a:pt x="238125" y="342900"/>
                  </a:lnTo>
                  <a:lnTo>
                    <a:pt x="104775" y="384175"/>
                  </a:lnTo>
                  <a:lnTo>
                    <a:pt x="50800" y="317500"/>
                  </a:lnTo>
                  <a:lnTo>
                    <a:pt x="73025" y="107950"/>
                  </a:lnTo>
                  <a:lnTo>
                    <a:pt x="0" y="34925"/>
                  </a:lnTo>
                  <a:lnTo>
                    <a:pt x="28575" y="0"/>
                  </a:lnTo>
                  <a:lnTo>
                    <a:pt x="161925" y="41275"/>
                  </a:lnTo>
                  <a:lnTo>
                    <a:pt x="244475" y="381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1" name="フリーフォーム 1088">
              <a:extLst>
                <a:ext uri="{FF2B5EF4-FFF2-40B4-BE49-F238E27FC236}">
                  <a16:creationId xmlns:a16="http://schemas.microsoft.com/office/drawing/2014/main" id="{E5C88833-68E1-46E4-8230-DCB844EFEBD0}"/>
                </a:ext>
              </a:extLst>
            </p:cNvPr>
            <p:cNvSpPr/>
            <p:nvPr/>
          </p:nvSpPr>
          <p:spPr bwMode="auto">
            <a:xfrm>
              <a:off x="1764686" y="3453437"/>
              <a:ext cx="62840" cy="232741"/>
            </a:xfrm>
            <a:custGeom>
              <a:avLst/>
              <a:gdLst>
                <a:gd name="connsiteX0" fmla="*/ 12700 w 85725"/>
                <a:gd name="connsiteY0" fmla="*/ 0 h 317500"/>
                <a:gd name="connsiteX1" fmla="*/ 85725 w 85725"/>
                <a:gd name="connsiteY1" fmla="*/ 69850 h 317500"/>
                <a:gd name="connsiteX2" fmla="*/ 63500 w 85725"/>
                <a:gd name="connsiteY2" fmla="*/ 276225 h 317500"/>
                <a:gd name="connsiteX3" fmla="*/ 25400 w 85725"/>
                <a:gd name="connsiteY3" fmla="*/ 317500 h 317500"/>
                <a:gd name="connsiteX4" fmla="*/ 0 w 85725"/>
                <a:gd name="connsiteY4" fmla="*/ 193675 h 317500"/>
                <a:gd name="connsiteX5" fmla="*/ 31750 w 85725"/>
                <a:gd name="connsiteY5" fmla="*/ 98425 h 317500"/>
                <a:gd name="connsiteX6" fmla="*/ 12700 w 85725"/>
                <a:gd name="connsiteY6" fmla="*/ 0 h 317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25" h="317500">
                  <a:moveTo>
                    <a:pt x="12700" y="0"/>
                  </a:moveTo>
                  <a:lnTo>
                    <a:pt x="85725" y="69850"/>
                  </a:lnTo>
                  <a:lnTo>
                    <a:pt x="63500" y="276225"/>
                  </a:lnTo>
                  <a:lnTo>
                    <a:pt x="25400" y="317500"/>
                  </a:lnTo>
                  <a:lnTo>
                    <a:pt x="0" y="193675"/>
                  </a:lnTo>
                  <a:lnTo>
                    <a:pt x="31750" y="98425"/>
                  </a:lnTo>
                  <a:lnTo>
                    <a:pt x="127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2" name="フリーフォーム 1089">
              <a:extLst>
                <a:ext uri="{FF2B5EF4-FFF2-40B4-BE49-F238E27FC236}">
                  <a16:creationId xmlns:a16="http://schemas.microsoft.com/office/drawing/2014/main" id="{5DAEEC0F-8335-43E1-806F-E683A44F24FD}"/>
                </a:ext>
              </a:extLst>
            </p:cNvPr>
            <p:cNvSpPr/>
            <p:nvPr/>
          </p:nvSpPr>
          <p:spPr bwMode="auto">
            <a:xfrm>
              <a:off x="2663067" y="3260262"/>
              <a:ext cx="76804" cy="121025"/>
            </a:xfrm>
            <a:custGeom>
              <a:avLst/>
              <a:gdLst>
                <a:gd name="connsiteX0" fmla="*/ 0 w 104775"/>
                <a:gd name="connsiteY0" fmla="*/ 6350 h 165100"/>
                <a:gd name="connsiteX1" fmla="*/ 41275 w 104775"/>
                <a:gd name="connsiteY1" fmla="*/ 76200 h 165100"/>
                <a:gd name="connsiteX2" fmla="*/ 57150 w 104775"/>
                <a:gd name="connsiteY2" fmla="*/ 165100 h 165100"/>
                <a:gd name="connsiteX3" fmla="*/ 104775 w 104775"/>
                <a:gd name="connsiteY3" fmla="*/ 101600 h 165100"/>
                <a:gd name="connsiteX4" fmla="*/ 79375 w 104775"/>
                <a:gd name="connsiteY4" fmla="*/ 0 h 165100"/>
                <a:gd name="connsiteX5" fmla="*/ 0 w 104775"/>
                <a:gd name="connsiteY5" fmla="*/ 6350 h 16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775" h="165100">
                  <a:moveTo>
                    <a:pt x="0" y="6350"/>
                  </a:moveTo>
                  <a:lnTo>
                    <a:pt x="41275" y="76200"/>
                  </a:lnTo>
                  <a:lnTo>
                    <a:pt x="57150" y="165100"/>
                  </a:lnTo>
                  <a:lnTo>
                    <a:pt x="104775" y="101600"/>
                  </a:lnTo>
                  <a:lnTo>
                    <a:pt x="79375" y="0"/>
                  </a:lnTo>
                  <a:lnTo>
                    <a:pt x="0" y="63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3" name="フリーフォーム 1090">
              <a:extLst>
                <a:ext uri="{FF2B5EF4-FFF2-40B4-BE49-F238E27FC236}">
                  <a16:creationId xmlns:a16="http://schemas.microsoft.com/office/drawing/2014/main" id="{8D932C3E-0E02-4147-982A-95A721655E14}"/>
                </a:ext>
              </a:extLst>
            </p:cNvPr>
            <p:cNvSpPr/>
            <p:nvPr/>
          </p:nvSpPr>
          <p:spPr bwMode="auto">
            <a:xfrm>
              <a:off x="2504803" y="3267245"/>
              <a:ext cx="223432" cy="169901"/>
            </a:xfrm>
            <a:custGeom>
              <a:avLst/>
              <a:gdLst>
                <a:gd name="connsiteX0" fmla="*/ 69850 w 304800"/>
                <a:gd name="connsiteY0" fmla="*/ 31750 h 231775"/>
                <a:gd name="connsiteX1" fmla="*/ 200025 w 304800"/>
                <a:gd name="connsiteY1" fmla="*/ 0 h 231775"/>
                <a:gd name="connsiteX2" fmla="*/ 263525 w 304800"/>
                <a:gd name="connsiteY2" fmla="*/ 73025 h 231775"/>
                <a:gd name="connsiteX3" fmla="*/ 273050 w 304800"/>
                <a:gd name="connsiteY3" fmla="*/ 152400 h 231775"/>
                <a:gd name="connsiteX4" fmla="*/ 304800 w 304800"/>
                <a:gd name="connsiteY4" fmla="*/ 171450 h 231775"/>
                <a:gd name="connsiteX5" fmla="*/ 276225 w 304800"/>
                <a:gd name="connsiteY5" fmla="*/ 231775 h 231775"/>
                <a:gd name="connsiteX6" fmla="*/ 228600 w 304800"/>
                <a:gd name="connsiteY6" fmla="*/ 212725 h 231775"/>
                <a:gd name="connsiteX7" fmla="*/ 180975 w 304800"/>
                <a:gd name="connsiteY7" fmla="*/ 231775 h 231775"/>
                <a:gd name="connsiteX8" fmla="*/ 95250 w 304800"/>
                <a:gd name="connsiteY8" fmla="*/ 228600 h 231775"/>
                <a:gd name="connsiteX9" fmla="*/ 0 w 304800"/>
                <a:gd name="connsiteY9" fmla="*/ 117475 h 231775"/>
                <a:gd name="connsiteX10" fmla="*/ 69850 w 304800"/>
                <a:gd name="connsiteY10" fmla="*/ 31750 h 231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4800" h="231775">
                  <a:moveTo>
                    <a:pt x="69850" y="31750"/>
                  </a:moveTo>
                  <a:lnTo>
                    <a:pt x="200025" y="0"/>
                  </a:lnTo>
                  <a:lnTo>
                    <a:pt x="263525" y="73025"/>
                  </a:lnTo>
                  <a:lnTo>
                    <a:pt x="273050" y="152400"/>
                  </a:lnTo>
                  <a:lnTo>
                    <a:pt x="304800" y="171450"/>
                  </a:lnTo>
                  <a:lnTo>
                    <a:pt x="276225" y="231775"/>
                  </a:lnTo>
                  <a:lnTo>
                    <a:pt x="228600" y="212725"/>
                  </a:lnTo>
                  <a:lnTo>
                    <a:pt x="180975" y="231775"/>
                  </a:lnTo>
                  <a:lnTo>
                    <a:pt x="95250" y="228600"/>
                  </a:lnTo>
                  <a:lnTo>
                    <a:pt x="0" y="117475"/>
                  </a:lnTo>
                  <a:lnTo>
                    <a:pt x="69850" y="317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4" name="フリーフォーム 1091">
              <a:extLst>
                <a:ext uri="{FF2B5EF4-FFF2-40B4-BE49-F238E27FC236}">
                  <a16:creationId xmlns:a16="http://schemas.microsoft.com/office/drawing/2014/main" id="{C1E7B75B-564C-44A5-AAE5-00FDE7803C5B}"/>
                </a:ext>
              </a:extLst>
            </p:cNvPr>
            <p:cNvSpPr/>
            <p:nvPr/>
          </p:nvSpPr>
          <p:spPr bwMode="auto">
            <a:xfrm>
              <a:off x="2546697" y="3423181"/>
              <a:ext cx="174556" cy="102406"/>
            </a:xfrm>
            <a:custGeom>
              <a:avLst/>
              <a:gdLst>
                <a:gd name="connsiteX0" fmla="*/ 41275 w 238125"/>
                <a:gd name="connsiteY0" fmla="*/ 12700 h 139700"/>
                <a:gd name="connsiteX1" fmla="*/ 0 w 238125"/>
                <a:gd name="connsiteY1" fmla="*/ 95250 h 139700"/>
                <a:gd name="connsiteX2" fmla="*/ 41275 w 238125"/>
                <a:gd name="connsiteY2" fmla="*/ 139700 h 139700"/>
                <a:gd name="connsiteX3" fmla="*/ 171450 w 238125"/>
                <a:gd name="connsiteY3" fmla="*/ 111125 h 139700"/>
                <a:gd name="connsiteX4" fmla="*/ 238125 w 238125"/>
                <a:gd name="connsiteY4" fmla="*/ 22225 h 139700"/>
                <a:gd name="connsiteX5" fmla="*/ 174625 w 238125"/>
                <a:gd name="connsiteY5" fmla="*/ 0 h 139700"/>
                <a:gd name="connsiteX6" fmla="*/ 142875 w 238125"/>
                <a:gd name="connsiteY6" fmla="*/ 25400 h 139700"/>
                <a:gd name="connsiteX7" fmla="*/ 41275 w 238125"/>
                <a:gd name="connsiteY7" fmla="*/ 12700 h 13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8125" h="139700">
                  <a:moveTo>
                    <a:pt x="41275" y="12700"/>
                  </a:moveTo>
                  <a:lnTo>
                    <a:pt x="0" y="95250"/>
                  </a:lnTo>
                  <a:lnTo>
                    <a:pt x="41275" y="139700"/>
                  </a:lnTo>
                  <a:lnTo>
                    <a:pt x="171450" y="111125"/>
                  </a:lnTo>
                  <a:lnTo>
                    <a:pt x="238125" y="22225"/>
                  </a:lnTo>
                  <a:lnTo>
                    <a:pt x="174625" y="0"/>
                  </a:lnTo>
                  <a:lnTo>
                    <a:pt x="142875" y="25400"/>
                  </a:lnTo>
                  <a:lnTo>
                    <a:pt x="41275" y="127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5" name="フリーフォーム 1092">
              <a:extLst>
                <a:ext uri="{FF2B5EF4-FFF2-40B4-BE49-F238E27FC236}">
                  <a16:creationId xmlns:a16="http://schemas.microsoft.com/office/drawing/2014/main" id="{64B032DC-A6F9-4B1C-AD92-50F7E7C8F3D3}"/>
                </a:ext>
              </a:extLst>
            </p:cNvPr>
            <p:cNvSpPr/>
            <p:nvPr/>
          </p:nvSpPr>
          <p:spPr bwMode="auto">
            <a:xfrm>
              <a:off x="2490839" y="3527915"/>
              <a:ext cx="132662" cy="176883"/>
            </a:xfrm>
            <a:custGeom>
              <a:avLst/>
              <a:gdLst>
                <a:gd name="connsiteX0" fmla="*/ 117475 w 180975"/>
                <a:gd name="connsiteY0" fmla="*/ 0 h 241300"/>
                <a:gd name="connsiteX1" fmla="*/ 25400 w 180975"/>
                <a:gd name="connsiteY1" fmla="*/ 41275 h 241300"/>
                <a:gd name="connsiteX2" fmla="*/ 0 w 180975"/>
                <a:gd name="connsiteY2" fmla="*/ 88900 h 241300"/>
                <a:gd name="connsiteX3" fmla="*/ 60325 w 180975"/>
                <a:gd name="connsiteY3" fmla="*/ 149225 h 241300"/>
                <a:gd name="connsiteX4" fmla="*/ 44450 w 180975"/>
                <a:gd name="connsiteY4" fmla="*/ 184150 h 241300"/>
                <a:gd name="connsiteX5" fmla="*/ 117475 w 180975"/>
                <a:gd name="connsiteY5" fmla="*/ 241300 h 241300"/>
                <a:gd name="connsiteX6" fmla="*/ 107950 w 180975"/>
                <a:gd name="connsiteY6" fmla="*/ 158750 h 241300"/>
                <a:gd name="connsiteX7" fmla="*/ 180975 w 180975"/>
                <a:gd name="connsiteY7" fmla="*/ 168275 h 241300"/>
                <a:gd name="connsiteX8" fmla="*/ 88900 w 180975"/>
                <a:gd name="connsiteY8" fmla="*/ 73025 h 241300"/>
                <a:gd name="connsiteX9" fmla="*/ 117475 w 180975"/>
                <a:gd name="connsiteY9" fmla="*/ 0 h 24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975" h="241300">
                  <a:moveTo>
                    <a:pt x="117475" y="0"/>
                  </a:moveTo>
                  <a:lnTo>
                    <a:pt x="25400" y="41275"/>
                  </a:lnTo>
                  <a:lnTo>
                    <a:pt x="0" y="88900"/>
                  </a:lnTo>
                  <a:lnTo>
                    <a:pt x="60325" y="149225"/>
                  </a:lnTo>
                  <a:lnTo>
                    <a:pt x="44450" y="184150"/>
                  </a:lnTo>
                  <a:lnTo>
                    <a:pt x="117475" y="241300"/>
                  </a:lnTo>
                  <a:lnTo>
                    <a:pt x="107950" y="158750"/>
                  </a:lnTo>
                  <a:lnTo>
                    <a:pt x="180975" y="168275"/>
                  </a:lnTo>
                  <a:lnTo>
                    <a:pt x="88900" y="73025"/>
                  </a:lnTo>
                  <a:lnTo>
                    <a:pt x="1174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6" name="フリーフォーム 1094">
              <a:extLst>
                <a:ext uri="{FF2B5EF4-FFF2-40B4-BE49-F238E27FC236}">
                  <a16:creationId xmlns:a16="http://schemas.microsoft.com/office/drawing/2014/main" id="{C576B79E-2BA1-4E0A-BF38-C4DE29F67ABE}"/>
                </a:ext>
              </a:extLst>
            </p:cNvPr>
            <p:cNvSpPr/>
            <p:nvPr/>
          </p:nvSpPr>
          <p:spPr bwMode="auto">
            <a:xfrm>
              <a:off x="2561825" y="3506968"/>
              <a:ext cx="104734" cy="62840"/>
            </a:xfrm>
            <a:custGeom>
              <a:avLst/>
              <a:gdLst>
                <a:gd name="connsiteX0" fmla="*/ 142875 w 142875"/>
                <a:gd name="connsiteY0" fmla="*/ 0 h 85725"/>
                <a:gd name="connsiteX1" fmla="*/ 35719 w 142875"/>
                <a:gd name="connsiteY1" fmla="*/ 28575 h 85725"/>
                <a:gd name="connsiteX2" fmla="*/ 21432 w 142875"/>
                <a:gd name="connsiteY2" fmla="*/ 30956 h 85725"/>
                <a:gd name="connsiteX3" fmla="*/ 0 w 142875"/>
                <a:gd name="connsiteY3" fmla="*/ 83344 h 85725"/>
                <a:gd name="connsiteX4" fmla="*/ 45244 w 142875"/>
                <a:gd name="connsiteY4" fmla="*/ 85725 h 85725"/>
                <a:gd name="connsiteX5" fmla="*/ 59532 w 142875"/>
                <a:gd name="connsiteY5" fmla="*/ 59531 h 85725"/>
                <a:gd name="connsiteX6" fmla="*/ 116682 w 142875"/>
                <a:gd name="connsiteY6" fmla="*/ 47625 h 85725"/>
                <a:gd name="connsiteX7" fmla="*/ 142875 w 142875"/>
                <a:gd name="connsiteY7" fmla="*/ 0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2875" h="85725">
                  <a:moveTo>
                    <a:pt x="142875" y="0"/>
                  </a:moveTo>
                  <a:lnTo>
                    <a:pt x="35719" y="28575"/>
                  </a:lnTo>
                  <a:lnTo>
                    <a:pt x="21432" y="30956"/>
                  </a:lnTo>
                  <a:lnTo>
                    <a:pt x="0" y="83344"/>
                  </a:lnTo>
                  <a:lnTo>
                    <a:pt x="45244" y="85725"/>
                  </a:lnTo>
                  <a:lnTo>
                    <a:pt x="59532" y="59531"/>
                  </a:lnTo>
                  <a:lnTo>
                    <a:pt x="116682" y="47625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7" name="フリーフォーム 1097">
              <a:extLst>
                <a:ext uri="{FF2B5EF4-FFF2-40B4-BE49-F238E27FC236}">
                  <a16:creationId xmlns:a16="http://schemas.microsoft.com/office/drawing/2014/main" id="{C378CD0A-0D45-4BBF-AC98-0B2ACCB1308B}"/>
                </a:ext>
              </a:extLst>
            </p:cNvPr>
            <p:cNvSpPr/>
            <p:nvPr/>
          </p:nvSpPr>
          <p:spPr bwMode="auto">
            <a:xfrm>
              <a:off x="2177802" y="3321939"/>
              <a:ext cx="267653" cy="352603"/>
            </a:xfrm>
            <a:custGeom>
              <a:avLst/>
              <a:gdLst>
                <a:gd name="connsiteX0" fmla="*/ 7144 w 364332"/>
                <a:gd name="connsiteY0" fmla="*/ 169069 h 481013"/>
                <a:gd name="connsiteX1" fmla="*/ 102394 w 364332"/>
                <a:gd name="connsiteY1" fmla="*/ 185738 h 481013"/>
                <a:gd name="connsiteX2" fmla="*/ 164307 w 364332"/>
                <a:gd name="connsiteY2" fmla="*/ 252413 h 481013"/>
                <a:gd name="connsiteX3" fmla="*/ 280988 w 364332"/>
                <a:gd name="connsiteY3" fmla="*/ 352425 h 481013"/>
                <a:gd name="connsiteX4" fmla="*/ 297657 w 364332"/>
                <a:gd name="connsiteY4" fmla="*/ 395288 h 481013"/>
                <a:gd name="connsiteX5" fmla="*/ 264319 w 364332"/>
                <a:gd name="connsiteY5" fmla="*/ 435769 h 481013"/>
                <a:gd name="connsiteX6" fmla="*/ 192882 w 364332"/>
                <a:gd name="connsiteY6" fmla="*/ 440532 h 481013"/>
                <a:gd name="connsiteX7" fmla="*/ 242888 w 364332"/>
                <a:gd name="connsiteY7" fmla="*/ 481013 h 481013"/>
                <a:gd name="connsiteX8" fmla="*/ 342900 w 364332"/>
                <a:gd name="connsiteY8" fmla="*/ 397669 h 481013"/>
                <a:gd name="connsiteX9" fmla="*/ 316707 w 364332"/>
                <a:gd name="connsiteY9" fmla="*/ 333375 h 481013"/>
                <a:gd name="connsiteX10" fmla="*/ 364332 w 364332"/>
                <a:gd name="connsiteY10" fmla="*/ 345282 h 481013"/>
                <a:gd name="connsiteX11" fmla="*/ 357188 w 364332"/>
                <a:gd name="connsiteY11" fmla="*/ 304800 h 481013"/>
                <a:gd name="connsiteX12" fmla="*/ 223838 w 364332"/>
                <a:gd name="connsiteY12" fmla="*/ 211932 h 481013"/>
                <a:gd name="connsiteX13" fmla="*/ 171450 w 364332"/>
                <a:gd name="connsiteY13" fmla="*/ 88107 h 481013"/>
                <a:gd name="connsiteX14" fmla="*/ 242888 w 364332"/>
                <a:gd name="connsiteY14" fmla="*/ 61913 h 481013"/>
                <a:gd name="connsiteX15" fmla="*/ 290513 w 364332"/>
                <a:gd name="connsiteY15" fmla="*/ 7144 h 481013"/>
                <a:gd name="connsiteX16" fmla="*/ 266700 w 364332"/>
                <a:gd name="connsiteY16" fmla="*/ 7144 h 481013"/>
                <a:gd name="connsiteX17" fmla="*/ 200025 w 364332"/>
                <a:gd name="connsiteY17" fmla="*/ 16669 h 481013"/>
                <a:gd name="connsiteX18" fmla="*/ 157163 w 364332"/>
                <a:gd name="connsiteY18" fmla="*/ 0 h 481013"/>
                <a:gd name="connsiteX19" fmla="*/ 97632 w 364332"/>
                <a:gd name="connsiteY19" fmla="*/ 7144 h 481013"/>
                <a:gd name="connsiteX20" fmla="*/ 0 w 364332"/>
                <a:gd name="connsiteY20" fmla="*/ 59532 h 481013"/>
                <a:gd name="connsiteX21" fmla="*/ 7144 w 364332"/>
                <a:gd name="connsiteY21" fmla="*/ 169069 h 481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64332" h="481013">
                  <a:moveTo>
                    <a:pt x="7144" y="169069"/>
                  </a:moveTo>
                  <a:lnTo>
                    <a:pt x="102394" y="185738"/>
                  </a:lnTo>
                  <a:lnTo>
                    <a:pt x="164307" y="252413"/>
                  </a:lnTo>
                  <a:lnTo>
                    <a:pt x="280988" y="352425"/>
                  </a:lnTo>
                  <a:lnTo>
                    <a:pt x="297657" y="395288"/>
                  </a:lnTo>
                  <a:lnTo>
                    <a:pt x="264319" y="435769"/>
                  </a:lnTo>
                  <a:lnTo>
                    <a:pt x="192882" y="440532"/>
                  </a:lnTo>
                  <a:lnTo>
                    <a:pt x="242888" y="481013"/>
                  </a:lnTo>
                  <a:lnTo>
                    <a:pt x="342900" y="397669"/>
                  </a:lnTo>
                  <a:lnTo>
                    <a:pt x="316707" y="333375"/>
                  </a:lnTo>
                  <a:lnTo>
                    <a:pt x="364332" y="345282"/>
                  </a:lnTo>
                  <a:lnTo>
                    <a:pt x="357188" y="304800"/>
                  </a:lnTo>
                  <a:lnTo>
                    <a:pt x="223838" y="211932"/>
                  </a:lnTo>
                  <a:lnTo>
                    <a:pt x="171450" y="88107"/>
                  </a:lnTo>
                  <a:lnTo>
                    <a:pt x="242888" y="61913"/>
                  </a:lnTo>
                  <a:lnTo>
                    <a:pt x="290513" y="7144"/>
                  </a:lnTo>
                  <a:lnTo>
                    <a:pt x="266700" y="7144"/>
                  </a:lnTo>
                  <a:lnTo>
                    <a:pt x="200025" y="16669"/>
                  </a:lnTo>
                  <a:lnTo>
                    <a:pt x="157163" y="0"/>
                  </a:lnTo>
                  <a:lnTo>
                    <a:pt x="97632" y="7144"/>
                  </a:lnTo>
                  <a:lnTo>
                    <a:pt x="0" y="59532"/>
                  </a:lnTo>
                  <a:lnTo>
                    <a:pt x="7144" y="169069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8" name="フリーフォーム 1100">
              <a:extLst>
                <a:ext uri="{FF2B5EF4-FFF2-40B4-BE49-F238E27FC236}">
                  <a16:creationId xmlns:a16="http://schemas.microsoft.com/office/drawing/2014/main" id="{48CDECD7-39EA-42E7-AABD-EA8213D72196}"/>
                </a:ext>
              </a:extLst>
            </p:cNvPr>
            <p:cNvSpPr/>
            <p:nvPr/>
          </p:nvSpPr>
          <p:spPr bwMode="auto">
            <a:xfrm>
              <a:off x="2191767" y="3285864"/>
              <a:ext cx="110551" cy="55858"/>
            </a:xfrm>
            <a:custGeom>
              <a:avLst/>
              <a:gdLst>
                <a:gd name="connsiteX0" fmla="*/ 142875 w 150019"/>
                <a:gd name="connsiteY0" fmla="*/ 0 h 76200"/>
                <a:gd name="connsiteX1" fmla="*/ 0 w 150019"/>
                <a:gd name="connsiteY1" fmla="*/ 2381 h 76200"/>
                <a:gd name="connsiteX2" fmla="*/ 92869 w 150019"/>
                <a:gd name="connsiteY2" fmla="*/ 76200 h 76200"/>
                <a:gd name="connsiteX3" fmla="*/ 150019 w 150019"/>
                <a:gd name="connsiteY3" fmla="*/ 57150 h 76200"/>
                <a:gd name="connsiteX4" fmla="*/ 142875 w 150019"/>
                <a:gd name="connsiteY4" fmla="*/ 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0019" h="76200">
                  <a:moveTo>
                    <a:pt x="142875" y="0"/>
                  </a:moveTo>
                  <a:lnTo>
                    <a:pt x="0" y="2381"/>
                  </a:lnTo>
                  <a:lnTo>
                    <a:pt x="92869" y="76200"/>
                  </a:lnTo>
                  <a:lnTo>
                    <a:pt x="150019" y="5715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9" name="フリーフォーム 1101">
              <a:extLst>
                <a:ext uri="{FF2B5EF4-FFF2-40B4-BE49-F238E27FC236}">
                  <a16:creationId xmlns:a16="http://schemas.microsoft.com/office/drawing/2014/main" id="{46ADB330-4C5A-4099-BF0C-BCA4877B98BA}"/>
                </a:ext>
              </a:extLst>
            </p:cNvPr>
            <p:cNvSpPr/>
            <p:nvPr/>
          </p:nvSpPr>
          <p:spPr bwMode="auto">
            <a:xfrm>
              <a:off x="2298828" y="3231170"/>
              <a:ext cx="130335" cy="101242"/>
            </a:xfrm>
            <a:custGeom>
              <a:avLst/>
              <a:gdLst>
                <a:gd name="connsiteX0" fmla="*/ 14287 w 178593"/>
                <a:gd name="connsiteY0" fmla="*/ 133350 h 138113"/>
                <a:gd name="connsiteX1" fmla="*/ 0 w 178593"/>
                <a:gd name="connsiteY1" fmla="*/ 71438 h 138113"/>
                <a:gd name="connsiteX2" fmla="*/ 78581 w 178593"/>
                <a:gd name="connsiteY2" fmla="*/ 0 h 138113"/>
                <a:gd name="connsiteX3" fmla="*/ 123825 w 178593"/>
                <a:gd name="connsiteY3" fmla="*/ 0 h 138113"/>
                <a:gd name="connsiteX4" fmla="*/ 178593 w 178593"/>
                <a:gd name="connsiteY4" fmla="*/ 45244 h 138113"/>
                <a:gd name="connsiteX5" fmla="*/ 130968 w 178593"/>
                <a:gd name="connsiteY5" fmla="*/ 138113 h 138113"/>
                <a:gd name="connsiteX6" fmla="*/ 14287 w 178593"/>
                <a:gd name="connsiteY6" fmla="*/ 133350 h 138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8593" h="138113">
                  <a:moveTo>
                    <a:pt x="14287" y="133350"/>
                  </a:moveTo>
                  <a:lnTo>
                    <a:pt x="0" y="71438"/>
                  </a:lnTo>
                  <a:lnTo>
                    <a:pt x="78581" y="0"/>
                  </a:lnTo>
                  <a:lnTo>
                    <a:pt x="123825" y="0"/>
                  </a:lnTo>
                  <a:lnTo>
                    <a:pt x="178593" y="45244"/>
                  </a:lnTo>
                  <a:lnTo>
                    <a:pt x="130968" y="138113"/>
                  </a:lnTo>
                  <a:lnTo>
                    <a:pt x="14287" y="1333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0" name="フリーフォーム 1102">
              <a:extLst>
                <a:ext uri="{FF2B5EF4-FFF2-40B4-BE49-F238E27FC236}">
                  <a16:creationId xmlns:a16="http://schemas.microsoft.com/office/drawing/2014/main" id="{73A4BE1C-877A-42FE-A559-B8D889570132}"/>
                </a:ext>
              </a:extLst>
            </p:cNvPr>
            <p:cNvSpPr/>
            <p:nvPr/>
          </p:nvSpPr>
          <p:spPr bwMode="auto">
            <a:xfrm>
              <a:off x="2403561" y="3257935"/>
              <a:ext cx="172228" cy="94261"/>
            </a:xfrm>
            <a:custGeom>
              <a:avLst/>
              <a:gdLst>
                <a:gd name="connsiteX0" fmla="*/ 28575 w 235743"/>
                <a:gd name="connsiteY0" fmla="*/ 7144 h 128588"/>
                <a:gd name="connsiteX1" fmla="*/ 95250 w 235743"/>
                <a:gd name="connsiteY1" fmla="*/ 33338 h 128588"/>
                <a:gd name="connsiteX2" fmla="*/ 150018 w 235743"/>
                <a:gd name="connsiteY2" fmla="*/ 7144 h 128588"/>
                <a:gd name="connsiteX3" fmla="*/ 195262 w 235743"/>
                <a:gd name="connsiteY3" fmla="*/ 0 h 128588"/>
                <a:gd name="connsiteX4" fmla="*/ 235743 w 235743"/>
                <a:gd name="connsiteY4" fmla="*/ 35719 h 128588"/>
                <a:gd name="connsiteX5" fmla="*/ 152400 w 235743"/>
                <a:gd name="connsiteY5" fmla="*/ 123825 h 128588"/>
                <a:gd name="connsiteX6" fmla="*/ 54768 w 235743"/>
                <a:gd name="connsiteY6" fmla="*/ 128588 h 128588"/>
                <a:gd name="connsiteX7" fmla="*/ 0 w 235743"/>
                <a:gd name="connsiteY7" fmla="*/ 100013 h 128588"/>
                <a:gd name="connsiteX8" fmla="*/ 28575 w 235743"/>
                <a:gd name="connsiteY8" fmla="*/ 7144 h 128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5743" h="128588">
                  <a:moveTo>
                    <a:pt x="28575" y="7144"/>
                  </a:moveTo>
                  <a:lnTo>
                    <a:pt x="95250" y="33338"/>
                  </a:lnTo>
                  <a:lnTo>
                    <a:pt x="150018" y="7144"/>
                  </a:lnTo>
                  <a:lnTo>
                    <a:pt x="195262" y="0"/>
                  </a:lnTo>
                  <a:lnTo>
                    <a:pt x="235743" y="35719"/>
                  </a:lnTo>
                  <a:lnTo>
                    <a:pt x="152400" y="123825"/>
                  </a:lnTo>
                  <a:lnTo>
                    <a:pt x="54768" y="128588"/>
                  </a:lnTo>
                  <a:lnTo>
                    <a:pt x="0" y="100013"/>
                  </a:lnTo>
                  <a:lnTo>
                    <a:pt x="28575" y="7144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1" name="フリーフォーム 1103">
              <a:extLst>
                <a:ext uri="{FF2B5EF4-FFF2-40B4-BE49-F238E27FC236}">
                  <a16:creationId xmlns:a16="http://schemas.microsoft.com/office/drawing/2014/main" id="{671FE189-D1A5-4BCB-8894-0125F3527F1D}"/>
                </a:ext>
              </a:extLst>
            </p:cNvPr>
            <p:cNvSpPr/>
            <p:nvPr/>
          </p:nvSpPr>
          <p:spPr bwMode="auto">
            <a:xfrm>
              <a:off x="2504803" y="3488349"/>
              <a:ext cx="70987" cy="67495"/>
            </a:xfrm>
            <a:custGeom>
              <a:avLst/>
              <a:gdLst>
                <a:gd name="connsiteX0" fmla="*/ 66675 w 97631"/>
                <a:gd name="connsiteY0" fmla="*/ 0 h 92869"/>
                <a:gd name="connsiteX1" fmla="*/ 0 w 97631"/>
                <a:gd name="connsiteY1" fmla="*/ 19050 h 92869"/>
                <a:gd name="connsiteX2" fmla="*/ 4763 w 97631"/>
                <a:gd name="connsiteY2" fmla="*/ 92869 h 92869"/>
                <a:gd name="connsiteX3" fmla="*/ 97631 w 97631"/>
                <a:gd name="connsiteY3" fmla="*/ 50006 h 92869"/>
                <a:gd name="connsiteX4" fmla="*/ 66675 w 97631"/>
                <a:gd name="connsiteY4" fmla="*/ 0 h 92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631" h="92869">
                  <a:moveTo>
                    <a:pt x="66675" y="0"/>
                  </a:moveTo>
                  <a:lnTo>
                    <a:pt x="0" y="19050"/>
                  </a:lnTo>
                  <a:lnTo>
                    <a:pt x="4763" y="92869"/>
                  </a:lnTo>
                  <a:lnTo>
                    <a:pt x="97631" y="50006"/>
                  </a:lnTo>
                  <a:lnTo>
                    <a:pt x="666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2" name="フリーフォーム 1104">
              <a:extLst>
                <a:ext uri="{FF2B5EF4-FFF2-40B4-BE49-F238E27FC236}">
                  <a16:creationId xmlns:a16="http://schemas.microsoft.com/office/drawing/2014/main" id="{E5A02FC5-EDEB-42E7-8B2D-BB03A14E4556}"/>
                </a:ext>
              </a:extLst>
            </p:cNvPr>
            <p:cNvSpPr/>
            <p:nvPr/>
          </p:nvSpPr>
          <p:spPr bwMode="auto">
            <a:xfrm>
              <a:off x="2471056" y="3342886"/>
              <a:ext cx="103569" cy="155937"/>
            </a:xfrm>
            <a:custGeom>
              <a:avLst/>
              <a:gdLst>
                <a:gd name="connsiteX0" fmla="*/ 33338 w 140494"/>
                <a:gd name="connsiteY0" fmla="*/ 0 h 211932"/>
                <a:gd name="connsiteX1" fmla="*/ 140494 w 140494"/>
                <a:gd name="connsiteY1" fmla="*/ 128588 h 211932"/>
                <a:gd name="connsiteX2" fmla="*/ 102394 w 140494"/>
                <a:gd name="connsiteY2" fmla="*/ 197644 h 211932"/>
                <a:gd name="connsiteX3" fmla="*/ 47625 w 140494"/>
                <a:gd name="connsiteY3" fmla="*/ 211932 h 211932"/>
                <a:gd name="connsiteX4" fmla="*/ 0 w 140494"/>
                <a:gd name="connsiteY4" fmla="*/ 133350 h 211932"/>
                <a:gd name="connsiteX5" fmla="*/ 33338 w 140494"/>
                <a:gd name="connsiteY5" fmla="*/ 0 h 211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0494" h="211932">
                  <a:moveTo>
                    <a:pt x="33338" y="0"/>
                  </a:moveTo>
                  <a:lnTo>
                    <a:pt x="140494" y="128588"/>
                  </a:lnTo>
                  <a:lnTo>
                    <a:pt x="102394" y="197644"/>
                  </a:lnTo>
                  <a:lnTo>
                    <a:pt x="47625" y="211932"/>
                  </a:lnTo>
                  <a:lnTo>
                    <a:pt x="0" y="133350"/>
                  </a:lnTo>
                  <a:lnTo>
                    <a:pt x="33338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3" name="フリーフォーム 1105">
              <a:extLst>
                <a:ext uri="{FF2B5EF4-FFF2-40B4-BE49-F238E27FC236}">
                  <a16:creationId xmlns:a16="http://schemas.microsoft.com/office/drawing/2014/main" id="{4C60D45B-6D28-4307-B7EA-D046430C77C6}"/>
                </a:ext>
              </a:extLst>
            </p:cNvPr>
            <p:cNvSpPr/>
            <p:nvPr/>
          </p:nvSpPr>
          <p:spPr bwMode="auto">
            <a:xfrm>
              <a:off x="2358176" y="3334739"/>
              <a:ext cx="146627" cy="64004"/>
            </a:xfrm>
            <a:custGeom>
              <a:avLst/>
              <a:gdLst>
                <a:gd name="connsiteX0" fmla="*/ 200025 w 200025"/>
                <a:gd name="connsiteY0" fmla="*/ 19050 h 88106"/>
                <a:gd name="connsiteX1" fmla="*/ 119063 w 200025"/>
                <a:gd name="connsiteY1" fmla="*/ 28575 h 88106"/>
                <a:gd name="connsiteX2" fmla="*/ 50006 w 200025"/>
                <a:gd name="connsiteY2" fmla="*/ 0 h 88106"/>
                <a:gd name="connsiteX3" fmla="*/ 0 w 200025"/>
                <a:gd name="connsiteY3" fmla="*/ 35719 h 88106"/>
                <a:gd name="connsiteX4" fmla="*/ 26194 w 200025"/>
                <a:gd name="connsiteY4" fmla="*/ 64294 h 88106"/>
                <a:gd name="connsiteX5" fmla="*/ 166688 w 200025"/>
                <a:gd name="connsiteY5" fmla="*/ 88106 h 88106"/>
                <a:gd name="connsiteX6" fmla="*/ 200025 w 200025"/>
                <a:gd name="connsiteY6" fmla="*/ 19050 h 881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0025" h="88106">
                  <a:moveTo>
                    <a:pt x="200025" y="19050"/>
                  </a:moveTo>
                  <a:lnTo>
                    <a:pt x="119063" y="28575"/>
                  </a:lnTo>
                  <a:lnTo>
                    <a:pt x="50006" y="0"/>
                  </a:lnTo>
                  <a:lnTo>
                    <a:pt x="0" y="35719"/>
                  </a:lnTo>
                  <a:lnTo>
                    <a:pt x="26194" y="64294"/>
                  </a:lnTo>
                  <a:lnTo>
                    <a:pt x="166688" y="88106"/>
                  </a:lnTo>
                  <a:lnTo>
                    <a:pt x="200025" y="190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4" name="フリーフォーム 1106">
              <a:extLst>
                <a:ext uri="{FF2B5EF4-FFF2-40B4-BE49-F238E27FC236}">
                  <a16:creationId xmlns:a16="http://schemas.microsoft.com/office/drawing/2014/main" id="{2F21BDDA-C9B3-4364-B9E2-17ABD3094326}"/>
                </a:ext>
              </a:extLst>
            </p:cNvPr>
            <p:cNvSpPr/>
            <p:nvPr/>
          </p:nvSpPr>
          <p:spPr bwMode="auto">
            <a:xfrm>
              <a:off x="2345376" y="3370815"/>
              <a:ext cx="148954" cy="139645"/>
            </a:xfrm>
            <a:custGeom>
              <a:avLst/>
              <a:gdLst>
                <a:gd name="connsiteX0" fmla="*/ 0 w 202407"/>
                <a:gd name="connsiteY0" fmla="*/ 0 h 190500"/>
                <a:gd name="connsiteX1" fmla="*/ 11907 w 202407"/>
                <a:gd name="connsiteY1" fmla="*/ 71438 h 190500"/>
                <a:gd name="connsiteX2" fmla="*/ 138113 w 202407"/>
                <a:gd name="connsiteY2" fmla="*/ 130969 h 190500"/>
                <a:gd name="connsiteX3" fmla="*/ 173832 w 202407"/>
                <a:gd name="connsiteY3" fmla="*/ 190500 h 190500"/>
                <a:gd name="connsiteX4" fmla="*/ 202407 w 202407"/>
                <a:gd name="connsiteY4" fmla="*/ 157163 h 190500"/>
                <a:gd name="connsiteX5" fmla="*/ 166688 w 202407"/>
                <a:gd name="connsiteY5" fmla="*/ 100013 h 190500"/>
                <a:gd name="connsiteX6" fmla="*/ 188119 w 202407"/>
                <a:gd name="connsiteY6" fmla="*/ 33338 h 190500"/>
                <a:gd name="connsiteX7" fmla="*/ 50007 w 202407"/>
                <a:gd name="connsiteY7" fmla="*/ 23813 h 190500"/>
                <a:gd name="connsiteX8" fmla="*/ 0 w 202407"/>
                <a:gd name="connsiteY8" fmla="*/ 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2407" h="190500">
                  <a:moveTo>
                    <a:pt x="0" y="0"/>
                  </a:moveTo>
                  <a:lnTo>
                    <a:pt x="11907" y="71438"/>
                  </a:lnTo>
                  <a:lnTo>
                    <a:pt x="138113" y="130969"/>
                  </a:lnTo>
                  <a:lnTo>
                    <a:pt x="173832" y="190500"/>
                  </a:lnTo>
                  <a:lnTo>
                    <a:pt x="202407" y="157163"/>
                  </a:lnTo>
                  <a:lnTo>
                    <a:pt x="166688" y="100013"/>
                  </a:lnTo>
                  <a:lnTo>
                    <a:pt x="188119" y="33338"/>
                  </a:lnTo>
                  <a:lnTo>
                    <a:pt x="50007" y="238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5" name="フリーフォーム 1109">
              <a:extLst>
                <a:ext uri="{FF2B5EF4-FFF2-40B4-BE49-F238E27FC236}">
                  <a16:creationId xmlns:a16="http://schemas.microsoft.com/office/drawing/2014/main" id="{9D3AE967-BA58-401E-8861-1DF55A851041}"/>
                </a:ext>
              </a:extLst>
            </p:cNvPr>
            <p:cNvSpPr/>
            <p:nvPr/>
          </p:nvSpPr>
          <p:spPr bwMode="auto">
            <a:xfrm>
              <a:off x="2459419" y="3488349"/>
              <a:ext cx="45384" cy="111716"/>
            </a:xfrm>
            <a:custGeom>
              <a:avLst/>
              <a:gdLst>
                <a:gd name="connsiteX0" fmla="*/ 52387 w 61912"/>
                <a:gd name="connsiteY0" fmla="*/ 0 h 152400"/>
                <a:gd name="connsiteX1" fmla="*/ 0 w 61912"/>
                <a:gd name="connsiteY1" fmla="*/ 40481 h 152400"/>
                <a:gd name="connsiteX2" fmla="*/ 16668 w 61912"/>
                <a:gd name="connsiteY2" fmla="*/ 107156 h 152400"/>
                <a:gd name="connsiteX3" fmla="*/ 42862 w 61912"/>
                <a:gd name="connsiteY3" fmla="*/ 152400 h 152400"/>
                <a:gd name="connsiteX4" fmla="*/ 61912 w 61912"/>
                <a:gd name="connsiteY4" fmla="*/ 107156 h 152400"/>
                <a:gd name="connsiteX5" fmla="*/ 52387 w 61912"/>
                <a:gd name="connsiteY5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912" h="152400">
                  <a:moveTo>
                    <a:pt x="52387" y="0"/>
                  </a:moveTo>
                  <a:lnTo>
                    <a:pt x="0" y="40481"/>
                  </a:lnTo>
                  <a:lnTo>
                    <a:pt x="16668" y="107156"/>
                  </a:lnTo>
                  <a:lnTo>
                    <a:pt x="42862" y="152400"/>
                  </a:lnTo>
                  <a:lnTo>
                    <a:pt x="61912" y="107156"/>
                  </a:lnTo>
                  <a:lnTo>
                    <a:pt x="5238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6" name="フリーフォーム 1110">
              <a:extLst>
                <a:ext uri="{FF2B5EF4-FFF2-40B4-BE49-F238E27FC236}">
                  <a16:creationId xmlns:a16="http://schemas.microsoft.com/office/drawing/2014/main" id="{54A3F365-9D15-4CFA-839C-DA591F177B6E}"/>
                </a:ext>
              </a:extLst>
            </p:cNvPr>
            <p:cNvSpPr/>
            <p:nvPr/>
          </p:nvSpPr>
          <p:spPr bwMode="auto">
            <a:xfrm>
              <a:off x="2596737" y="3820005"/>
              <a:ext cx="306054" cy="314201"/>
            </a:xfrm>
            <a:custGeom>
              <a:avLst/>
              <a:gdLst>
                <a:gd name="connsiteX0" fmla="*/ 369094 w 416719"/>
                <a:gd name="connsiteY0" fmla="*/ 219075 h 428625"/>
                <a:gd name="connsiteX1" fmla="*/ 392907 w 416719"/>
                <a:gd name="connsiteY1" fmla="*/ 0 h 428625"/>
                <a:gd name="connsiteX2" fmla="*/ 326232 w 416719"/>
                <a:gd name="connsiteY2" fmla="*/ 66675 h 428625"/>
                <a:gd name="connsiteX3" fmla="*/ 228600 w 416719"/>
                <a:gd name="connsiteY3" fmla="*/ 47625 h 428625"/>
                <a:gd name="connsiteX4" fmla="*/ 154782 w 416719"/>
                <a:gd name="connsiteY4" fmla="*/ 76200 h 428625"/>
                <a:gd name="connsiteX5" fmla="*/ 35719 w 416719"/>
                <a:gd name="connsiteY5" fmla="*/ 35718 h 428625"/>
                <a:gd name="connsiteX6" fmla="*/ 0 w 416719"/>
                <a:gd name="connsiteY6" fmla="*/ 100012 h 428625"/>
                <a:gd name="connsiteX7" fmla="*/ 26194 w 416719"/>
                <a:gd name="connsiteY7" fmla="*/ 428625 h 428625"/>
                <a:gd name="connsiteX8" fmla="*/ 416719 w 416719"/>
                <a:gd name="connsiteY8" fmla="*/ 426243 h 428625"/>
                <a:gd name="connsiteX9" fmla="*/ 352425 w 416719"/>
                <a:gd name="connsiteY9" fmla="*/ 302418 h 428625"/>
                <a:gd name="connsiteX10" fmla="*/ 369094 w 416719"/>
                <a:gd name="connsiteY10" fmla="*/ 219075 h 428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16719" h="428625">
                  <a:moveTo>
                    <a:pt x="369094" y="219075"/>
                  </a:moveTo>
                  <a:lnTo>
                    <a:pt x="392907" y="0"/>
                  </a:lnTo>
                  <a:lnTo>
                    <a:pt x="326232" y="66675"/>
                  </a:lnTo>
                  <a:lnTo>
                    <a:pt x="228600" y="47625"/>
                  </a:lnTo>
                  <a:lnTo>
                    <a:pt x="154782" y="76200"/>
                  </a:lnTo>
                  <a:lnTo>
                    <a:pt x="35719" y="35718"/>
                  </a:lnTo>
                  <a:lnTo>
                    <a:pt x="0" y="100012"/>
                  </a:lnTo>
                  <a:lnTo>
                    <a:pt x="26194" y="428625"/>
                  </a:lnTo>
                  <a:lnTo>
                    <a:pt x="416719" y="426243"/>
                  </a:lnTo>
                  <a:lnTo>
                    <a:pt x="352425" y="302418"/>
                  </a:lnTo>
                  <a:lnTo>
                    <a:pt x="369094" y="2190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7" name="フリーフォーム 1111">
              <a:extLst>
                <a:ext uri="{FF2B5EF4-FFF2-40B4-BE49-F238E27FC236}">
                  <a16:creationId xmlns:a16="http://schemas.microsoft.com/office/drawing/2014/main" id="{F97278CD-A0B6-44A6-A5FB-D53A6AED2A17}"/>
                </a:ext>
              </a:extLst>
            </p:cNvPr>
            <p:cNvSpPr/>
            <p:nvPr/>
          </p:nvSpPr>
          <p:spPr bwMode="auto">
            <a:xfrm>
              <a:off x="2232496" y="3807204"/>
              <a:ext cx="395660" cy="401479"/>
            </a:xfrm>
            <a:custGeom>
              <a:avLst/>
              <a:gdLst>
                <a:gd name="connsiteX0" fmla="*/ 540544 w 540544"/>
                <a:gd name="connsiteY0" fmla="*/ 50006 h 547687"/>
                <a:gd name="connsiteX1" fmla="*/ 421481 w 540544"/>
                <a:gd name="connsiteY1" fmla="*/ 0 h 547687"/>
                <a:gd name="connsiteX2" fmla="*/ 357188 w 540544"/>
                <a:gd name="connsiteY2" fmla="*/ 9525 h 547687"/>
                <a:gd name="connsiteX3" fmla="*/ 359569 w 540544"/>
                <a:gd name="connsiteY3" fmla="*/ 83344 h 547687"/>
                <a:gd name="connsiteX4" fmla="*/ 338138 w 540544"/>
                <a:gd name="connsiteY4" fmla="*/ 123825 h 547687"/>
                <a:gd name="connsiteX5" fmla="*/ 204788 w 540544"/>
                <a:gd name="connsiteY5" fmla="*/ 71437 h 547687"/>
                <a:gd name="connsiteX6" fmla="*/ 190500 w 540544"/>
                <a:gd name="connsiteY6" fmla="*/ 28575 h 547687"/>
                <a:gd name="connsiteX7" fmla="*/ 100013 w 540544"/>
                <a:gd name="connsiteY7" fmla="*/ 7144 h 547687"/>
                <a:gd name="connsiteX8" fmla="*/ 28575 w 540544"/>
                <a:gd name="connsiteY8" fmla="*/ 64294 h 547687"/>
                <a:gd name="connsiteX9" fmla="*/ 0 w 540544"/>
                <a:gd name="connsiteY9" fmla="*/ 135731 h 547687"/>
                <a:gd name="connsiteX10" fmla="*/ 16669 w 540544"/>
                <a:gd name="connsiteY10" fmla="*/ 352425 h 547687"/>
                <a:gd name="connsiteX11" fmla="*/ 188119 w 540544"/>
                <a:gd name="connsiteY11" fmla="*/ 428625 h 547687"/>
                <a:gd name="connsiteX12" fmla="*/ 233363 w 540544"/>
                <a:gd name="connsiteY12" fmla="*/ 397669 h 547687"/>
                <a:gd name="connsiteX13" fmla="*/ 478631 w 540544"/>
                <a:gd name="connsiteY13" fmla="*/ 547687 h 547687"/>
                <a:gd name="connsiteX14" fmla="*/ 516731 w 540544"/>
                <a:gd name="connsiteY14" fmla="*/ 526256 h 547687"/>
                <a:gd name="connsiteX15" fmla="*/ 526256 w 540544"/>
                <a:gd name="connsiteY15" fmla="*/ 440531 h 547687"/>
                <a:gd name="connsiteX16" fmla="*/ 497681 w 540544"/>
                <a:gd name="connsiteY16" fmla="*/ 133350 h 547687"/>
                <a:gd name="connsiteX17" fmla="*/ 540544 w 540544"/>
                <a:gd name="connsiteY17" fmla="*/ 50006 h 547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40544" h="547687">
                  <a:moveTo>
                    <a:pt x="540544" y="50006"/>
                  </a:moveTo>
                  <a:lnTo>
                    <a:pt x="421481" y="0"/>
                  </a:lnTo>
                  <a:lnTo>
                    <a:pt x="357188" y="9525"/>
                  </a:lnTo>
                  <a:cubicBezTo>
                    <a:pt x="357982" y="34131"/>
                    <a:pt x="358775" y="58738"/>
                    <a:pt x="359569" y="83344"/>
                  </a:cubicBezTo>
                  <a:lnTo>
                    <a:pt x="338138" y="123825"/>
                  </a:lnTo>
                  <a:lnTo>
                    <a:pt x="204788" y="71437"/>
                  </a:lnTo>
                  <a:lnTo>
                    <a:pt x="190500" y="28575"/>
                  </a:lnTo>
                  <a:lnTo>
                    <a:pt x="100013" y="7144"/>
                  </a:lnTo>
                  <a:lnTo>
                    <a:pt x="28575" y="64294"/>
                  </a:lnTo>
                  <a:lnTo>
                    <a:pt x="0" y="135731"/>
                  </a:lnTo>
                  <a:lnTo>
                    <a:pt x="16669" y="352425"/>
                  </a:lnTo>
                  <a:lnTo>
                    <a:pt x="188119" y="428625"/>
                  </a:lnTo>
                  <a:lnTo>
                    <a:pt x="233363" y="397669"/>
                  </a:lnTo>
                  <a:lnTo>
                    <a:pt x="478631" y="547687"/>
                  </a:lnTo>
                  <a:lnTo>
                    <a:pt x="516731" y="526256"/>
                  </a:lnTo>
                  <a:lnTo>
                    <a:pt x="526256" y="440531"/>
                  </a:lnTo>
                  <a:lnTo>
                    <a:pt x="497681" y="133350"/>
                  </a:lnTo>
                  <a:lnTo>
                    <a:pt x="540544" y="5000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8" name="フリーフォーム 1112">
              <a:extLst>
                <a:ext uri="{FF2B5EF4-FFF2-40B4-BE49-F238E27FC236}">
                  <a16:creationId xmlns:a16="http://schemas.microsoft.com/office/drawing/2014/main" id="{B263D77C-47A1-42F5-85E8-4151489E00B8}"/>
                </a:ext>
              </a:extLst>
            </p:cNvPr>
            <p:cNvSpPr/>
            <p:nvPr/>
          </p:nvSpPr>
          <p:spPr bwMode="auto">
            <a:xfrm>
              <a:off x="2170820" y="3646613"/>
              <a:ext cx="129171" cy="260670"/>
            </a:xfrm>
            <a:custGeom>
              <a:avLst/>
              <a:gdLst>
                <a:gd name="connsiteX0" fmla="*/ 45244 w 176213"/>
                <a:gd name="connsiteY0" fmla="*/ 47625 h 354806"/>
                <a:gd name="connsiteX1" fmla="*/ 42863 w 176213"/>
                <a:gd name="connsiteY1" fmla="*/ 135731 h 354806"/>
                <a:gd name="connsiteX2" fmla="*/ 0 w 176213"/>
                <a:gd name="connsiteY2" fmla="*/ 188119 h 354806"/>
                <a:gd name="connsiteX3" fmla="*/ 92869 w 176213"/>
                <a:gd name="connsiteY3" fmla="*/ 354806 h 354806"/>
                <a:gd name="connsiteX4" fmla="*/ 116682 w 176213"/>
                <a:gd name="connsiteY4" fmla="*/ 278606 h 354806"/>
                <a:gd name="connsiteX5" fmla="*/ 176213 w 176213"/>
                <a:gd name="connsiteY5" fmla="*/ 228600 h 354806"/>
                <a:gd name="connsiteX6" fmla="*/ 92869 w 176213"/>
                <a:gd name="connsiteY6" fmla="*/ 169069 h 354806"/>
                <a:gd name="connsiteX7" fmla="*/ 128588 w 176213"/>
                <a:gd name="connsiteY7" fmla="*/ 130969 h 354806"/>
                <a:gd name="connsiteX8" fmla="*/ 119063 w 176213"/>
                <a:gd name="connsiteY8" fmla="*/ 35719 h 354806"/>
                <a:gd name="connsiteX9" fmla="*/ 71438 w 176213"/>
                <a:gd name="connsiteY9" fmla="*/ 0 h 354806"/>
                <a:gd name="connsiteX10" fmla="*/ 45244 w 176213"/>
                <a:gd name="connsiteY10" fmla="*/ 47625 h 354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6213" h="354806">
                  <a:moveTo>
                    <a:pt x="45244" y="47625"/>
                  </a:moveTo>
                  <a:cubicBezTo>
                    <a:pt x="44450" y="76994"/>
                    <a:pt x="43657" y="106362"/>
                    <a:pt x="42863" y="135731"/>
                  </a:cubicBezTo>
                  <a:lnTo>
                    <a:pt x="0" y="188119"/>
                  </a:lnTo>
                  <a:lnTo>
                    <a:pt x="92869" y="354806"/>
                  </a:lnTo>
                  <a:lnTo>
                    <a:pt x="116682" y="278606"/>
                  </a:lnTo>
                  <a:lnTo>
                    <a:pt x="176213" y="228600"/>
                  </a:lnTo>
                  <a:lnTo>
                    <a:pt x="92869" y="169069"/>
                  </a:lnTo>
                  <a:lnTo>
                    <a:pt x="128588" y="130969"/>
                  </a:lnTo>
                  <a:lnTo>
                    <a:pt x="119063" y="35719"/>
                  </a:lnTo>
                  <a:lnTo>
                    <a:pt x="71438" y="0"/>
                  </a:lnTo>
                  <a:lnTo>
                    <a:pt x="45244" y="476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9" name="フリーフォーム 1113">
              <a:extLst>
                <a:ext uri="{FF2B5EF4-FFF2-40B4-BE49-F238E27FC236}">
                  <a16:creationId xmlns:a16="http://schemas.microsoft.com/office/drawing/2014/main" id="{CDF86DAE-0CF5-47E9-B2A3-6E723D5BE5A4}"/>
                </a:ext>
              </a:extLst>
            </p:cNvPr>
            <p:cNvSpPr/>
            <p:nvPr/>
          </p:nvSpPr>
          <p:spPr bwMode="auto">
            <a:xfrm>
              <a:off x="1778651" y="3669887"/>
              <a:ext cx="528323" cy="549269"/>
            </a:xfrm>
            <a:custGeom>
              <a:avLst/>
              <a:gdLst>
                <a:gd name="connsiteX0" fmla="*/ 590550 w 721519"/>
                <a:gd name="connsiteY0" fmla="*/ 14288 h 750094"/>
                <a:gd name="connsiteX1" fmla="*/ 485775 w 721519"/>
                <a:gd name="connsiteY1" fmla="*/ 0 h 750094"/>
                <a:gd name="connsiteX2" fmla="*/ 350044 w 721519"/>
                <a:gd name="connsiteY2" fmla="*/ 26194 h 750094"/>
                <a:gd name="connsiteX3" fmla="*/ 204788 w 721519"/>
                <a:gd name="connsiteY3" fmla="*/ 78581 h 750094"/>
                <a:gd name="connsiteX4" fmla="*/ 261938 w 721519"/>
                <a:gd name="connsiteY4" fmla="*/ 219075 h 750094"/>
                <a:gd name="connsiteX5" fmla="*/ 178594 w 721519"/>
                <a:gd name="connsiteY5" fmla="*/ 240506 h 750094"/>
                <a:gd name="connsiteX6" fmla="*/ 171450 w 721519"/>
                <a:gd name="connsiteY6" fmla="*/ 278606 h 750094"/>
                <a:gd name="connsiteX7" fmla="*/ 107156 w 721519"/>
                <a:gd name="connsiteY7" fmla="*/ 333375 h 750094"/>
                <a:gd name="connsiteX8" fmla="*/ 0 w 721519"/>
                <a:gd name="connsiteY8" fmla="*/ 340519 h 750094"/>
                <a:gd name="connsiteX9" fmla="*/ 2381 w 721519"/>
                <a:gd name="connsiteY9" fmla="*/ 433388 h 750094"/>
                <a:gd name="connsiteX10" fmla="*/ 300038 w 721519"/>
                <a:gd name="connsiteY10" fmla="*/ 642938 h 750094"/>
                <a:gd name="connsiteX11" fmla="*/ 428625 w 721519"/>
                <a:gd name="connsiteY11" fmla="*/ 750094 h 750094"/>
                <a:gd name="connsiteX12" fmla="*/ 595313 w 721519"/>
                <a:gd name="connsiteY12" fmla="*/ 666750 h 750094"/>
                <a:gd name="connsiteX13" fmla="*/ 721519 w 721519"/>
                <a:gd name="connsiteY13" fmla="*/ 569119 h 750094"/>
                <a:gd name="connsiteX14" fmla="*/ 638175 w 721519"/>
                <a:gd name="connsiteY14" fmla="*/ 538163 h 750094"/>
                <a:gd name="connsiteX15" fmla="*/ 619125 w 721519"/>
                <a:gd name="connsiteY15" fmla="*/ 316706 h 750094"/>
                <a:gd name="connsiteX16" fmla="*/ 538163 w 721519"/>
                <a:gd name="connsiteY16" fmla="*/ 154781 h 750094"/>
                <a:gd name="connsiteX17" fmla="*/ 578644 w 721519"/>
                <a:gd name="connsiteY17" fmla="*/ 107156 h 750094"/>
                <a:gd name="connsiteX18" fmla="*/ 590550 w 721519"/>
                <a:gd name="connsiteY18" fmla="*/ 14288 h 750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21519" h="750094">
                  <a:moveTo>
                    <a:pt x="590550" y="14288"/>
                  </a:moveTo>
                  <a:lnTo>
                    <a:pt x="485775" y="0"/>
                  </a:lnTo>
                  <a:lnTo>
                    <a:pt x="350044" y="26194"/>
                  </a:lnTo>
                  <a:lnTo>
                    <a:pt x="204788" y="78581"/>
                  </a:lnTo>
                  <a:lnTo>
                    <a:pt x="261938" y="219075"/>
                  </a:lnTo>
                  <a:lnTo>
                    <a:pt x="178594" y="240506"/>
                  </a:lnTo>
                  <a:lnTo>
                    <a:pt x="171450" y="278606"/>
                  </a:lnTo>
                  <a:lnTo>
                    <a:pt x="107156" y="333375"/>
                  </a:lnTo>
                  <a:lnTo>
                    <a:pt x="0" y="340519"/>
                  </a:lnTo>
                  <a:cubicBezTo>
                    <a:pt x="794" y="371475"/>
                    <a:pt x="1587" y="402432"/>
                    <a:pt x="2381" y="433388"/>
                  </a:cubicBezTo>
                  <a:lnTo>
                    <a:pt x="300038" y="642938"/>
                  </a:lnTo>
                  <a:lnTo>
                    <a:pt x="428625" y="750094"/>
                  </a:lnTo>
                  <a:lnTo>
                    <a:pt x="595313" y="666750"/>
                  </a:lnTo>
                  <a:lnTo>
                    <a:pt x="721519" y="569119"/>
                  </a:lnTo>
                  <a:lnTo>
                    <a:pt x="638175" y="538163"/>
                  </a:lnTo>
                  <a:lnTo>
                    <a:pt x="619125" y="316706"/>
                  </a:lnTo>
                  <a:lnTo>
                    <a:pt x="538163" y="154781"/>
                  </a:lnTo>
                  <a:lnTo>
                    <a:pt x="578644" y="107156"/>
                  </a:lnTo>
                  <a:lnTo>
                    <a:pt x="590550" y="14288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0" name="フリーフォーム 1114">
              <a:extLst>
                <a:ext uri="{FF2B5EF4-FFF2-40B4-BE49-F238E27FC236}">
                  <a16:creationId xmlns:a16="http://schemas.microsoft.com/office/drawing/2014/main" id="{C6B7A0D1-B3E8-4900-A6EB-A7A233375305}"/>
                </a:ext>
              </a:extLst>
            </p:cNvPr>
            <p:cNvSpPr/>
            <p:nvPr/>
          </p:nvSpPr>
          <p:spPr bwMode="auto">
            <a:xfrm>
              <a:off x="1566856" y="3715272"/>
              <a:ext cx="407297" cy="439881"/>
            </a:xfrm>
            <a:custGeom>
              <a:avLst/>
              <a:gdLst>
                <a:gd name="connsiteX0" fmla="*/ 495300 w 554831"/>
                <a:gd name="connsiteY0" fmla="*/ 21431 h 600075"/>
                <a:gd name="connsiteX1" fmla="*/ 554831 w 554831"/>
                <a:gd name="connsiteY1" fmla="*/ 171450 h 600075"/>
                <a:gd name="connsiteX2" fmla="*/ 469106 w 554831"/>
                <a:gd name="connsiteY2" fmla="*/ 176212 h 600075"/>
                <a:gd name="connsiteX3" fmla="*/ 469106 w 554831"/>
                <a:gd name="connsiteY3" fmla="*/ 221456 h 600075"/>
                <a:gd name="connsiteX4" fmla="*/ 390525 w 554831"/>
                <a:gd name="connsiteY4" fmla="*/ 276225 h 600075"/>
                <a:gd name="connsiteX5" fmla="*/ 288131 w 554831"/>
                <a:gd name="connsiteY5" fmla="*/ 283368 h 600075"/>
                <a:gd name="connsiteX6" fmla="*/ 290512 w 554831"/>
                <a:gd name="connsiteY6" fmla="*/ 426243 h 600075"/>
                <a:gd name="connsiteX7" fmla="*/ 176212 w 554831"/>
                <a:gd name="connsiteY7" fmla="*/ 426243 h 600075"/>
                <a:gd name="connsiteX8" fmla="*/ 178594 w 554831"/>
                <a:gd name="connsiteY8" fmla="*/ 511968 h 600075"/>
                <a:gd name="connsiteX9" fmla="*/ 147637 w 554831"/>
                <a:gd name="connsiteY9" fmla="*/ 547687 h 600075"/>
                <a:gd name="connsiteX10" fmla="*/ 157162 w 554831"/>
                <a:gd name="connsiteY10" fmla="*/ 595312 h 600075"/>
                <a:gd name="connsiteX11" fmla="*/ 0 w 554831"/>
                <a:gd name="connsiteY11" fmla="*/ 600075 h 600075"/>
                <a:gd name="connsiteX12" fmla="*/ 64294 w 554831"/>
                <a:gd name="connsiteY12" fmla="*/ 476250 h 600075"/>
                <a:gd name="connsiteX13" fmla="*/ 80962 w 554831"/>
                <a:gd name="connsiteY13" fmla="*/ 464343 h 600075"/>
                <a:gd name="connsiteX14" fmla="*/ 88106 w 554831"/>
                <a:gd name="connsiteY14" fmla="*/ 421481 h 600075"/>
                <a:gd name="connsiteX15" fmla="*/ 264319 w 554831"/>
                <a:gd name="connsiteY15" fmla="*/ 240506 h 600075"/>
                <a:gd name="connsiteX16" fmla="*/ 264319 w 554831"/>
                <a:gd name="connsiteY16" fmla="*/ 188118 h 600075"/>
                <a:gd name="connsiteX17" fmla="*/ 295275 w 554831"/>
                <a:gd name="connsiteY17" fmla="*/ 92868 h 600075"/>
                <a:gd name="connsiteX18" fmla="*/ 366712 w 554831"/>
                <a:gd name="connsiteY18" fmla="*/ 80962 h 600075"/>
                <a:gd name="connsiteX19" fmla="*/ 385762 w 554831"/>
                <a:gd name="connsiteY19" fmla="*/ 0 h 600075"/>
                <a:gd name="connsiteX20" fmla="*/ 435769 w 554831"/>
                <a:gd name="connsiteY20" fmla="*/ 33337 h 600075"/>
                <a:gd name="connsiteX21" fmla="*/ 495300 w 554831"/>
                <a:gd name="connsiteY21" fmla="*/ 21431 h 600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54831" h="600075">
                  <a:moveTo>
                    <a:pt x="495300" y="21431"/>
                  </a:moveTo>
                  <a:lnTo>
                    <a:pt x="554831" y="171450"/>
                  </a:lnTo>
                  <a:lnTo>
                    <a:pt x="469106" y="176212"/>
                  </a:lnTo>
                  <a:lnTo>
                    <a:pt x="469106" y="221456"/>
                  </a:lnTo>
                  <a:lnTo>
                    <a:pt x="390525" y="276225"/>
                  </a:lnTo>
                  <a:lnTo>
                    <a:pt x="288131" y="283368"/>
                  </a:lnTo>
                  <a:cubicBezTo>
                    <a:pt x="288925" y="330993"/>
                    <a:pt x="289718" y="378618"/>
                    <a:pt x="290512" y="426243"/>
                  </a:cubicBezTo>
                  <a:lnTo>
                    <a:pt x="176212" y="426243"/>
                  </a:lnTo>
                  <a:lnTo>
                    <a:pt x="178594" y="511968"/>
                  </a:lnTo>
                  <a:lnTo>
                    <a:pt x="147637" y="547687"/>
                  </a:lnTo>
                  <a:lnTo>
                    <a:pt x="157162" y="595312"/>
                  </a:lnTo>
                  <a:lnTo>
                    <a:pt x="0" y="600075"/>
                  </a:lnTo>
                  <a:lnTo>
                    <a:pt x="64294" y="476250"/>
                  </a:lnTo>
                  <a:lnTo>
                    <a:pt x="80962" y="464343"/>
                  </a:lnTo>
                  <a:lnTo>
                    <a:pt x="88106" y="421481"/>
                  </a:lnTo>
                  <a:lnTo>
                    <a:pt x="264319" y="240506"/>
                  </a:lnTo>
                  <a:lnTo>
                    <a:pt x="264319" y="188118"/>
                  </a:lnTo>
                  <a:lnTo>
                    <a:pt x="295275" y="92868"/>
                  </a:lnTo>
                  <a:lnTo>
                    <a:pt x="366712" y="80962"/>
                  </a:lnTo>
                  <a:lnTo>
                    <a:pt x="385762" y="0"/>
                  </a:lnTo>
                  <a:lnTo>
                    <a:pt x="435769" y="33337"/>
                  </a:lnTo>
                  <a:lnTo>
                    <a:pt x="495300" y="2143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1" name="フリーフォーム 1115">
              <a:extLst>
                <a:ext uri="{FF2B5EF4-FFF2-40B4-BE49-F238E27FC236}">
                  <a16:creationId xmlns:a16="http://schemas.microsoft.com/office/drawing/2014/main" id="{D9D8285B-86A9-44D6-A732-3FE5B93747CC}"/>
                </a:ext>
              </a:extLst>
            </p:cNvPr>
            <p:cNvSpPr/>
            <p:nvPr/>
          </p:nvSpPr>
          <p:spPr bwMode="auto">
            <a:xfrm>
              <a:off x="1569183" y="3991070"/>
              <a:ext cx="300236" cy="357258"/>
            </a:xfrm>
            <a:custGeom>
              <a:avLst/>
              <a:gdLst>
                <a:gd name="connsiteX0" fmla="*/ 290513 w 409575"/>
                <a:gd name="connsiteY0" fmla="*/ 0 h 488156"/>
                <a:gd name="connsiteX1" fmla="*/ 409575 w 409575"/>
                <a:gd name="connsiteY1" fmla="*/ 80963 h 488156"/>
                <a:gd name="connsiteX2" fmla="*/ 357188 w 409575"/>
                <a:gd name="connsiteY2" fmla="*/ 90488 h 488156"/>
                <a:gd name="connsiteX3" fmla="*/ 371475 w 409575"/>
                <a:gd name="connsiteY3" fmla="*/ 202406 h 488156"/>
                <a:gd name="connsiteX4" fmla="*/ 395288 w 409575"/>
                <a:gd name="connsiteY4" fmla="*/ 442913 h 488156"/>
                <a:gd name="connsiteX5" fmla="*/ 300038 w 409575"/>
                <a:gd name="connsiteY5" fmla="*/ 442913 h 488156"/>
                <a:gd name="connsiteX6" fmla="*/ 216694 w 409575"/>
                <a:gd name="connsiteY6" fmla="*/ 469106 h 488156"/>
                <a:gd name="connsiteX7" fmla="*/ 197644 w 409575"/>
                <a:gd name="connsiteY7" fmla="*/ 450056 h 488156"/>
                <a:gd name="connsiteX8" fmla="*/ 164306 w 409575"/>
                <a:gd name="connsiteY8" fmla="*/ 488156 h 488156"/>
                <a:gd name="connsiteX9" fmla="*/ 100013 w 409575"/>
                <a:gd name="connsiteY9" fmla="*/ 395288 h 488156"/>
                <a:gd name="connsiteX10" fmla="*/ 33338 w 409575"/>
                <a:gd name="connsiteY10" fmla="*/ 416719 h 488156"/>
                <a:gd name="connsiteX11" fmla="*/ 33338 w 409575"/>
                <a:gd name="connsiteY11" fmla="*/ 304800 h 488156"/>
                <a:gd name="connsiteX12" fmla="*/ 0 w 409575"/>
                <a:gd name="connsiteY12" fmla="*/ 228600 h 488156"/>
                <a:gd name="connsiteX13" fmla="*/ 161925 w 409575"/>
                <a:gd name="connsiteY13" fmla="*/ 216694 h 488156"/>
                <a:gd name="connsiteX14" fmla="*/ 142875 w 409575"/>
                <a:gd name="connsiteY14" fmla="*/ 180975 h 488156"/>
                <a:gd name="connsiteX15" fmla="*/ 173831 w 409575"/>
                <a:gd name="connsiteY15" fmla="*/ 133350 h 488156"/>
                <a:gd name="connsiteX16" fmla="*/ 171450 w 409575"/>
                <a:gd name="connsiteY16" fmla="*/ 57150 h 488156"/>
                <a:gd name="connsiteX17" fmla="*/ 292894 w 409575"/>
                <a:gd name="connsiteY17" fmla="*/ 50006 h 488156"/>
                <a:gd name="connsiteX18" fmla="*/ 290513 w 409575"/>
                <a:gd name="connsiteY18" fmla="*/ 0 h 488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09575" h="488156">
                  <a:moveTo>
                    <a:pt x="290513" y="0"/>
                  </a:moveTo>
                  <a:lnTo>
                    <a:pt x="409575" y="80963"/>
                  </a:lnTo>
                  <a:lnTo>
                    <a:pt x="357188" y="90488"/>
                  </a:lnTo>
                  <a:lnTo>
                    <a:pt x="371475" y="202406"/>
                  </a:lnTo>
                  <a:lnTo>
                    <a:pt x="395288" y="442913"/>
                  </a:lnTo>
                  <a:lnTo>
                    <a:pt x="300038" y="442913"/>
                  </a:lnTo>
                  <a:lnTo>
                    <a:pt x="216694" y="469106"/>
                  </a:lnTo>
                  <a:lnTo>
                    <a:pt x="197644" y="450056"/>
                  </a:lnTo>
                  <a:lnTo>
                    <a:pt x="164306" y="488156"/>
                  </a:lnTo>
                  <a:lnTo>
                    <a:pt x="100013" y="395288"/>
                  </a:lnTo>
                  <a:lnTo>
                    <a:pt x="33338" y="416719"/>
                  </a:lnTo>
                  <a:lnTo>
                    <a:pt x="33338" y="304800"/>
                  </a:lnTo>
                  <a:lnTo>
                    <a:pt x="0" y="228600"/>
                  </a:lnTo>
                  <a:lnTo>
                    <a:pt x="161925" y="216694"/>
                  </a:lnTo>
                  <a:lnTo>
                    <a:pt x="142875" y="180975"/>
                  </a:lnTo>
                  <a:lnTo>
                    <a:pt x="173831" y="133350"/>
                  </a:lnTo>
                  <a:cubicBezTo>
                    <a:pt x="173037" y="107950"/>
                    <a:pt x="172244" y="82550"/>
                    <a:pt x="171450" y="57150"/>
                  </a:cubicBezTo>
                  <a:lnTo>
                    <a:pt x="292894" y="50006"/>
                  </a:lnTo>
                  <a:lnTo>
                    <a:pt x="29051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2" name="フリーフォーム 1116">
              <a:extLst>
                <a:ext uri="{FF2B5EF4-FFF2-40B4-BE49-F238E27FC236}">
                  <a16:creationId xmlns:a16="http://schemas.microsoft.com/office/drawing/2014/main" id="{BF9A07EB-318F-4585-BA25-BA9BE080703C}"/>
                </a:ext>
              </a:extLst>
            </p:cNvPr>
            <p:cNvSpPr/>
            <p:nvPr/>
          </p:nvSpPr>
          <p:spPr bwMode="auto">
            <a:xfrm>
              <a:off x="1691373" y="4048092"/>
              <a:ext cx="402642" cy="422425"/>
            </a:xfrm>
            <a:custGeom>
              <a:avLst/>
              <a:gdLst>
                <a:gd name="connsiteX0" fmla="*/ 235743 w 550068"/>
                <a:gd name="connsiteY0" fmla="*/ 0 h 576263"/>
                <a:gd name="connsiteX1" fmla="*/ 190500 w 550068"/>
                <a:gd name="connsiteY1" fmla="*/ 21432 h 576263"/>
                <a:gd name="connsiteX2" fmla="*/ 230981 w 550068"/>
                <a:gd name="connsiteY2" fmla="*/ 364332 h 576263"/>
                <a:gd name="connsiteX3" fmla="*/ 133350 w 550068"/>
                <a:gd name="connsiteY3" fmla="*/ 369094 h 576263"/>
                <a:gd name="connsiteX4" fmla="*/ 47625 w 550068"/>
                <a:gd name="connsiteY4" fmla="*/ 395288 h 576263"/>
                <a:gd name="connsiteX5" fmla="*/ 19050 w 550068"/>
                <a:gd name="connsiteY5" fmla="*/ 376238 h 576263"/>
                <a:gd name="connsiteX6" fmla="*/ 0 w 550068"/>
                <a:gd name="connsiteY6" fmla="*/ 411957 h 576263"/>
                <a:gd name="connsiteX7" fmla="*/ 40481 w 550068"/>
                <a:gd name="connsiteY7" fmla="*/ 511969 h 576263"/>
                <a:gd name="connsiteX8" fmla="*/ 78581 w 550068"/>
                <a:gd name="connsiteY8" fmla="*/ 514350 h 576263"/>
                <a:gd name="connsiteX9" fmla="*/ 119062 w 550068"/>
                <a:gd name="connsiteY9" fmla="*/ 492919 h 576263"/>
                <a:gd name="connsiteX10" fmla="*/ 150018 w 550068"/>
                <a:gd name="connsiteY10" fmla="*/ 576263 h 576263"/>
                <a:gd name="connsiteX11" fmla="*/ 197643 w 550068"/>
                <a:gd name="connsiteY11" fmla="*/ 559594 h 576263"/>
                <a:gd name="connsiteX12" fmla="*/ 230981 w 550068"/>
                <a:gd name="connsiteY12" fmla="*/ 569119 h 576263"/>
                <a:gd name="connsiteX13" fmla="*/ 238125 w 550068"/>
                <a:gd name="connsiteY13" fmla="*/ 509588 h 576263"/>
                <a:gd name="connsiteX14" fmla="*/ 283368 w 550068"/>
                <a:gd name="connsiteY14" fmla="*/ 447675 h 576263"/>
                <a:gd name="connsiteX15" fmla="*/ 409575 w 550068"/>
                <a:gd name="connsiteY15" fmla="*/ 390525 h 576263"/>
                <a:gd name="connsiteX16" fmla="*/ 547687 w 550068"/>
                <a:gd name="connsiteY16" fmla="*/ 361950 h 576263"/>
                <a:gd name="connsiteX17" fmla="*/ 550068 w 550068"/>
                <a:gd name="connsiteY17" fmla="*/ 228600 h 576263"/>
                <a:gd name="connsiteX18" fmla="*/ 388143 w 550068"/>
                <a:gd name="connsiteY18" fmla="*/ 107157 h 576263"/>
                <a:gd name="connsiteX19" fmla="*/ 235743 w 550068"/>
                <a:gd name="connsiteY19" fmla="*/ 0 h 576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50068" h="576263">
                  <a:moveTo>
                    <a:pt x="235743" y="0"/>
                  </a:moveTo>
                  <a:lnTo>
                    <a:pt x="190500" y="21432"/>
                  </a:lnTo>
                  <a:lnTo>
                    <a:pt x="230981" y="364332"/>
                  </a:lnTo>
                  <a:lnTo>
                    <a:pt x="133350" y="369094"/>
                  </a:lnTo>
                  <a:lnTo>
                    <a:pt x="47625" y="395288"/>
                  </a:lnTo>
                  <a:lnTo>
                    <a:pt x="19050" y="376238"/>
                  </a:lnTo>
                  <a:lnTo>
                    <a:pt x="0" y="411957"/>
                  </a:lnTo>
                  <a:lnTo>
                    <a:pt x="40481" y="511969"/>
                  </a:lnTo>
                  <a:lnTo>
                    <a:pt x="78581" y="514350"/>
                  </a:lnTo>
                  <a:lnTo>
                    <a:pt x="119062" y="492919"/>
                  </a:lnTo>
                  <a:lnTo>
                    <a:pt x="150018" y="576263"/>
                  </a:lnTo>
                  <a:lnTo>
                    <a:pt x="197643" y="559594"/>
                  </a:lnTo>
                  <a:lnTo>
                    <a:pt x="230981" y="569119"/>
                  </a:lnTo>
                  <a:lnTo>
                    <a:pt x="238125" y="509588"/>
                  </a:lnTo>
                  <a:lnTo>
                    <a:pt x="283368" y="447675"/>
                  </a:lnTo>
                  <a:lnTo>
                    <a:pt x="409575" y="390525"/>
                  </a:lnTo>
                  <a:lnTo>
                    <a:pt x="547687" y="361950"/>
                  </a:lnTo>
                  <a:cubicBezTo>
                    <a:pt x="548481" y="317500"/>
                    <a:pt x="549274" y="273050"/>
                    <a:pt x="550068" y="228600"/>
                  </a:cubicBezTo>
                  <a:lnTo>
                    <a:pt x="388143" y="107157"/>
                  </a:lnTo>
                  <a:lnTo>
                    <a:pt x="23574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3" name="フリーフォーム 1117">
              <a:extLst>
                <a:ext uri="{FF2B5EF4-FFF2-40B4-BE49-F238E27FC236}">
                  <a16:creationId xmlns:a16="http://schemas.microsoft.com/office/drawing/2014/main" id="{85F340B3-EC64-4DF4-A742-5D61C7987748}"/>
                </a:ext>
              </a:extLst>
            </p:cNvPr>
            <p:cNvSpPr/>
            <p:nvPr/>
          </p:nvSpPr>
          <p:spPr bwMode="auto">
            <a:xfrm>
              <a:off x="1549401" y="4281996"/>
              <a:ext cx="160591" cy="129172"/>
            </a:xfrm>
            <a:custGeom>
              <a:avLst/>
              <a:gdLst>
                <a:gd name="connsiteX0" fmla="*/ 52388 w 219075"/>
                <a:gd name="connsiteY0" fmla="*/ 14287 h 176212"/>
                <a:gd name="connsiteX1" fmla="*/ 0 w 219075"/>
                <a:gd name="connsiteY1" fmla="*/ 76200 h 176212"/>
                <a:gd name="connsiteX2" fmla="*/ 40482 w 219075"/>
                <a:gd name="connsiteY2" fmla="*/ 100012 h 176212"/>
                <a:gd name="connsiteX3" fmla="*/ 35719 w 219075"/>
                <a:gd name="connsiteY3" fmla="*/ 176212 h 176212"/>
                <a:gd name="connsiteX4" fmla="*/ 150019 w 219075"/>
                <a:gd name="connsiteY4" fmla="*/ 154781 h 176212"/>
                <a:gd name="connsiteX5" fmla="*/ 219075 w 219075"/>
                <a:gd name="connsiteY5" fmla="*/ 164306 h 176212"/>
                <a:gd name="connsiteX6" fmla="*/ 195263 w 219075"/>
                <a:gd name="connsiteY6" fmla="*/ 90487 h 176212"/>
                <a:gd name="connsiteX7" fmla="*/ 119063 w 219075"/>
                <a:gd name="connsiteY7" fmla="*/ 0 h 176212"/>
                <a:gd name="connsiteX8" fmla="*/ 52388 w 219075"/>
                <a:gd name="connsiteY8" fmla="*/ 14287 h 176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9075" h="176212">
                  <a:moveTo>
                    <a:pt x="52388" y="14287"/>
                  </a:moveTo>
                  <a:lnTo>
                    <a:pt x="0" y="76200"/>
                  </a:lnTo>
                  <a:lnTo>
                    <a:pt x="40482" y="100012"/>
                  </a:lnTo>
                  <a:lnTo>
                    <a:pt x="35719" y="176212"/>
                  </a:lnTo>
                  <a:lnTo>
                    <a:pt x="150019" y="154781"/>
                  </a:lnTo>
                  <a:lnTo>
                    <a:pt x="219075" y="164306"/>
                  </a:lnTo>
                  <a:lnTo>
                    <a:pt x="195263" y="90487"/>
                  </a:lnTo>
                  <a:lnTo>
                    <a:pt x="119063" y="0"/>
                  </a:lnTo>
                  <a:lnTo>
                    <a:pt x="52388" y="14287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4" name="フリーフォーム 1118">
              <a:extLst>
                <a:ext uri="{FF2B5EF4-FFF2-40B4-BE49-F238E27FC236}">
                  <a16:creationId xmlns:a16="http://schemas.microsoft.com/office/drawing/2014/main" id="{75165FD8-769C-4ECF-9A8F-308B3AD3D5BE}"/>
                </a:ext>
              </a:extLst>
            </p:cNvPr>
            <p:cNvSpPr/>
            <p:nvPr/>
          </p:nvSpPr>
          <p:spPr bwMode="auto">
            <a:xfrm>
              <a:off x="1635515" y="4393712"/>
              <a:ext cx="165247" cy="148954"/>
            </a:xfrm>
            <a:custGeom>
              <a:avLst/>
              <a:gdLst>
                <a:gd name="connsiteX0" fmla="*/ 102393 w 226218"/>
                <a:gd name="connsiteY0" fmla="*/ 9525 h 202406"/>
                <a:gd name="connsiteX1" fmla="*/ 30956 w 226218"/>
                <a:gd name="connsiteY1" fmla="*/ 0 h 202406"/>
                <a:gd name="connsiteX2" fmla="*/ 23812 w 226218"/>
                <a:gd name="connsiteY2" fmla="*/ 50006 h 202406"/>
                <a:gd name="connsiteX3" fmla="*/ 0 w 226218"/>
                <a:gd name="connsiteY3" fmla="*/ 83344 h 202406"/>
                <a:gd name="connsiteX4" fmla="*/ 35718 w 226218"/>
                <a:gd name="connsiteY4" fmla="*/ 147637 h 202406"/>
                <a:gd name="connsiteX5" fmla="*/ 80962 w 226218"/>
                <a:gd name="connsiteY5" fmla="*/ 111919 h 202406"/>
                <a:gd name="connsiteX6" fmla="*/ 126206 w 226218"/>
                <a:gd name="connsiteY6" fmla="*/ 126206 h 202406"/>
                <a:gd name="connsiteX7" fmla="*/ 197643 w 226218"/>
                <a:gd name="connsiteY7" fmla="*/ 202406 h 202406"/>
                <a:gd name="connsiteX8" fmla="*/ 226218 w 226218"/>
                <a:gd name="connsiteY8" fmla="*/ 161925 h 202406"/>
                <a:gd name="connsiteX9" fmla="*/ 226218 w 226218"/>
                <a:gd name="connsiteY9" fmla="*/ 92869 h 202406"/>
                <a:gd name="connsiteX10" fmla="*/ 188118 w 226218"/>
                <a:gd name="connsiteY10" fmla="*/ 28575 h 202406"/>
                <a:gd name="connsiteX11" fmla="*/ 159543 w 226218"/>
                <a:gd name="connsiteY11" fmla="*/ 50006 h 202406"/>
                <a:gd name="connsiteX12" fmla="*/ 102393 w 226218"/>
                <a:gd name="connsiteY12" fmla="*/ 9525 h 202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6218" h="202406">
                  <a:moveTo>
                    <a:pt x="102393" y="9525"/>
                  </a:moveTo>
                  <a:lnTo>
                    <a:pt x="30956" y="0"/>
                  </a:lnTo>
                  <a:lnTo>
                    <a:pt x="23812" y="50006"/>
                  </a:lnTo>
                  <a:lnTo>
                    <a:pt x="0" y="83344"/>
                  </a:lnTo>
                  <a:lnTo>
                    <a:pt x="35718" y="147637"/>
                  </a:lnTo>
                  <a:lnTo>
                    <a:pt x="80962" y="111919"/>
                  </a:lnTo>
                  <a:lnTo>
                    <a:pt x="126206" y="126206"/>
                  </a:lnTo>
                  <a:lnTo>
                    <a:pt x="197643" y="202406"/>
                  </a:lnTo>
                  <a:lnTo>
                    <a:pt x="226218" y="161925"/>
                  </a:lnTo>
                  <a:lnTo>
                    <a:pt x="226218" y="92869"/>
                  </a:lnTo>
                  <a:lnTo>
                    <a:pt x="188118" y="28575"/>
                  </a:lnTo>
                  <a:lnTo>
                    <a:pt x="159543" y="50006"/>
                  </a:lnTo>
                  <a:lnTo>
                    <a:pt x="102393" y="9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5" name="フリーフォーム 1119">
              <a:extLst>
                <a:ext uri="{FF2B5EF4-FFF2-40B4-BE49-F238E27FC236}">
                  <a16:creationId xmlns:a16="http://schemas.microsoft.com/office/drawing/2014/main" id="{C77ECAC8-6EDB-42FF-B9B3-6F1410DFEA97}"/>
                </a:ext>
              </a:extLst>
            </p:cNvPr>
            <p:cNvSpPr/>
            <p:nvPr/>
          </p:nvSpPr>
          <p:spPr bwMode="auto">
            <a:xfrm>
              <a:off x="1573839" y="4397203"/>
              <a:ext cx="80296" cy="58185"/>
            </a:xfrm>
            <a:custGeom>
              <a:avLst/>
              <a:gdLst>
                <a:gd name="connsiteX0" fmla="*/ 109537 w 109537"/>
                <a:gd name="connsiteY0" fmla="*/ 0 h 78582"/>
                <a:gd name="connsiteX1" fmla="*/ 0 w 109537"/>
                <a:gd name="connsiteY1" fmla="*/ 23813 h 78582"/>
                <a:gd name="connsiteX2" fmla="*/ 88106 w 109537"/>
                <a:gd name="connsiteY2" fmla="*/ 78582 h 78582"/>
                <a:gd name="connsiteX3" fmla="*/ 109537 w 109537"/>
                <a:gd name="connsiteY3" fmla="*/ 0 h 78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9537" h="78582">
                  <a:moveTo>
                    <a:pt x="109537" y="0"/>
                  </a:moveTo>
                  <a:lnTo>
                    <a:pt x="0" y="23813"/>
                  </a:lnTo>
                  <a:lnTo>
                    <a:pt x="88106" y="78582"/>
                  </a:lnTo>
                  <a:lnTo>
                    <a:pt x="10953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6" name="フリーフォーム 1120">
              <a:extLst>
                <a:ext uri="{FF2B5EF4-FFF2-40B4-BE49-F238E27FC236}">
                  <a16:creationId xmlns:a16="http://schemas.microsoft.com/office/drawing/2014/main" id="{CB9A1568-8A77-48D2-96CF-51329CB5FF85}"/>
                </a:ext>
              </a:extLst>
            </p:cNvPr>
            <p:cNvSpPr/>
            <p:nvPr/>
          </p:nvSpPr>
          <p:spPr bwMode="auto">
            <a:xfrm>
              <a:off x="1656462" y="4480990"/>
              <a:ext cx="88441" cy="89605"/>
            </a:xfrm>
            <a:custGeom>
              <a:avLst/>
              <a:gdLst>
                <a:gd name="connsiteX0" fmla="*/ 0 w 121443"/>
                <a:gd name="connsiteY0" fmla="*/ 33338 h 121444"/>
                <a:gd name="connsiteX1" fmla="*/ 47625 w 121443"/>
                <a:gd name="connsiteY1" fmla="*/ 2382 h 121444"/>
                <a:gd name="connsiteX2" fmla="*/ 88106 w 121443"/>
                <a:gd name="connsiteY2" fmla="*/ 0 h 121444"/>
                <a:gd name="connsiteX3" fmla="*/ 121443 w 121443"/>
                <a:gd name="connsiteY3" fmla="*/ 47625 h 121444"/>
                <a:gd name="connsiteX4" fmla="*/ 69056 w 121443"/>
                <a:gd name="connsiteY4" fmla="*/ 121444 h 121444"/>
                <a:gd name="connsiteX5" fmla="*/ 0 w 121443"/>
                <a:gd name="connsiteY5" fmla="*/ 33338 h 121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1443" h="121444">
                  <a:moveTo>
                    <a:pt x="0" y="33338"/>
                  </a:moveTo>
                  <a:lnTo>
                    <a:pt x="47625" y="2382"/>
                  </a:lnTo>
                  <a:lnTo>
                    <a:pt x="88106" y="0"/>
                  </a:lnTo>
                  <a:lnTo>
                    <a:pt x="121443" y="47625"/>
                  </a:lnTo>
                  <a:lnTo>
                    <a:pt x="69056" y="121444"/>
                  </a:lnTo>
                  <a:lnTo>
                    <a:pt x="0" y="33338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7" name="フリーフォーム 1121">
              <a:extLst>
                <a:ext uri="{FF2B5EF4-FFF2-40B4-BE49-F238E27FC236}">
                  <a16:creationId xmlns:a16="http://schemas.microsoft.com/office/drawing/2014/main" id="{706C9417-D836-43B5-AD0A-31E581AB3BB4}"/>
                </a:ext>
              </a:extLst>
            </p:cNvPr>
            <p:cNvSpPr/>
            <p:nvPr/>
          </p:nvSpPr>
          <p:spPr bwMode="auto">
            <a:xfrm>
              <a:off x="1712320" y="4514737"/>
              <a:ext cx="95424" cy="126844"/>
            </a:xfrm>
            <a:custGeom>
              <a:avLst/>
              <a:gdLst>
                <a:gd name="connsiteX0" fmla="*/ 0 w 130968"/>
                <a:gd name="connsiteY0" fmla="*/ 73819 h 173831"/>
                <a:gd name="connsiteX1" fmla="*/ 50006 w 130968"/>
                <a:gd name="connsiteY1" fmla="*/ 0 h 173831"/>
                <a:gd name="connsiteX2" fmla="*/ 104775 w 130968"/>
                <a:gd name="connsiteY2" fmla="*/ 45244 h 173831"/>
                <a:gd name="connsiteX3" fmla="*/ 95250 w 130968"/>
                <a:gd name="connsiteY3" fmla="*/ 80963 h 173831"/>
                <a:gd name="connsiteX4" fmla="*/ 130968 w 130968"/>
                <a:gd name="connsiteY4" fmla="*/ 114300 h 173831"/>
                <a:gd name="connsiteX5" fmla="*/ 123825 w 130968"/>
                <a:gd name="connsiteY5" fmla="*/ 173831 h 173831"/>
                <a:gd name="connsiteX6" fmla="*/ 0 w 130968"/>
                <a:gd name="connsiteY6" fmla="*/ 73819 h 173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968" h="173831">
                  <a:moveTo>
                    <a:pt x="0" y="73819"/>
                  </a:moveTo>
                  <a:lnTo>
                    <a:pt x="50006" y="0"/>
                  </a:lnTo>
                  <a:lnTo>
                    <a:pt x="104775" y="45244"/>
                  </a:lnTo>
                  <a:lnTo>
                    <a:pt x="95250" y="80963"/>
                  </a:lnTo>
                  <a:lnTo>
                    <a:pt x="130968" y="114300"/>
                  </a:lnTo>
                  <a:lnTo>
                    <a:pt x="123825" y="173831"/>
                  </a:lnTo>
                  <a:lnTo>
                    <a:pt x="0" y="73819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8" name="フリーフォーム 1122">
              <a:extLst>
                <a:ext uri="{FF2B5EF4-FFF2-40B4-BE49-F238E27FC236}">
                  <a16:creationId xmlns:a16="http://schemas.microsoft.com/office/drawing/2014/main" id="{B95DB06E-7768-4F40-8034-2A82AD7EE01C}"/>
                </a:ext>
              </a:extLst>
            </p:cNvPr>
            <p:cNvSpPr/>
            <p:nvPr/>
          </p:nvSpPr>
          <p:spPr bwMode="auto">
            <a:xfrm>
              <a:off x="1778651" y="4456552"/>
              <a:ext cx="150118" cy="183866"/>
            </a:xfrm>
            <a:custGeom>
              <a:avLst/>
              <a:gdLst>
                <a:gd name="connsiteX0" fmla="*/ 28575 w 204788"/>
                <a:gd name="connsiteY0" fmla="*/ 250031 h 250031"/>
                <a:gd name="connsiteX1" fmla="*/ 42863 w 204788"/>
                <a:gd name="connsiteY1" fmla="*/ 185737 h 250031"/>
                <a:gd name="connsiteX2" fmla="*/ 9525 w 204788"/>
                <a:gd name="connsiteY2" fmla="*/ 159544 h 250031"/>
                <a:gd name="connsiteX3" fmla="*/ 14288 w 204788"/>
                <a:gd name="connsiteY3" fmla="*/ 130969 h 250031"/>
                <a:gd name="connsiteX4" fmla="*/ 0 w 204788"/>
                <a:gd name="connsiteY4" fmla="*/ 116681 h 250031"/>
                <a:gd name="connsiteX5" fmla="*/ 28575 w 204788"/>
                <a:gd name="connsiteY5" fmla="*/ 85725 h 250031"/>
                <a:gd name="connsiteX6" fmla="*/ 33338 w 204788"/>
                <a:gd name="connsiteY6" fmla="*/ 21431 h 250031"/>
                <a:gd name="connsiteX7" fmla="*/ 78581 w 204788"/>
                <a:gd name="connsiteY7" fmla="*/ 0 h 250031"/>
                <a:gd name="connsiteX8" fmla="*/ 116681 w 204788"/>
                <a:gd name="connsiteY8" fmla="*/ 19050 h 250031"/>
                <a:gd name="connsiteX9" fmla="*/ 200025 w 204788"/>
                <a:gd name="connsiteY9" fmla="*/ 38100 h 250031"/>
                <a:gd name="connsiteX10" fmla="*/ 204788 w 204788"/>
                <a:gd name="connsiteY10" fmla="*/ 102394 h 250031"/>
                <a:gd name="connsiteX11" fmla="*/ 190500 w 204788"/>
                <a:gd name="connsiteY11" fmla="*/ 138112 h 250031"/>
                <a:gd name="connsiteX12" fmla="*/ 200025 w 204788"/>
                <a:gd name="connsiteY12" fmla="*/ 211931 h 250031"/>
                <a:gd name="connsiteX13" fmla="*/ 145256 w 204788"/>
                <a:gd name="connsiteY13" fmla="*/ 195262 h 250031"/>
                <a:gd name="connsiteX14" fmla="*/ 28575 w 204788"/>
                <a:gd name="connsiteY14" fmla="*/ 250031 h 250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4788" h="250031">
                  <a:moveTo>
                    <a:pt x="28575" y="250031"/>
                  </a:moveTo>
                  <a:lnTo>
                    <a:pt x="42863" y="185737"/>
                  </a:lnTo>
                  <a:lnTo>
                    <a:pt x="9525" y="159544"/>
                  </a:lnTo>
                  <a:lnTo>
                    <a:pt x="14288" y="130969"/>
                  </a:lnTo>
                  <a:lnTo>
                    <a:pt x="0" y="116681"/>
                  </a:lnTo>
                  <a:lnTo>
                    <a:pt x="28575" y="85725"/>
                  </a:lnTo>
                  <a:lnTo>
                    <a:pt x="33338" y="21431"/>
                  </a:lnTo>
                  <a:lnTo>
                    <a:pt x="78581" y="0"/>
                  </a:lnTo>
                  <a:lnTo>
                    <a:pt x="116681" y="19050"/>
                  </a:lnTo>
                  <a:lnTo>
                    <a:pt x="200025" y="38100"/>
                  </a:lnTo>
                  <a:lnTo>
                    <a:pt x="204788" y="102394"/>
                  </a:lnTo>
                  <a:lnTo>
                    <a:pt x="190500" y="138112"/>
                  </a:lnTo>
                  <a:lnTo>
                    <a:pt x="200025" y="211931"/>
                  </a:lnTo>
                  <a:lnTo>
                    <a:pt x="145256" y="195262"/>
                  </a:lnTo>
                  <a:lnTo>
                    <a:pt x="28575" y="25003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9" name="フリーフォーム 1123">
              <a:extLst>
                <a:ext uri="{FF2B5EF4-FFF2-40B4-BE49-F238E27FC236}">
                  <a16:creationId xmlns:a16="http://schemas.microsoft.com/office/drawing/2014/main" id="{DE50F8CB-A3C3-40C0-9FD7-4120C2A888BF}"/>
                </a:ext>
              </a:extLst>
            </p:cNvPr>
            <p:cNvSpPr/>
            <p:nvPr/>
          </p:nvSpPr>
          <p:spPr bwMode="auto">
            <a:xfrm>
              <a:off x="1867092" y="4330872"/>
              <a:ext cx="201321" cy="153609"/>
            </a:xfrm>
            <a:custGeom>
              <a:avLst/>
              <a:gdLst>
                <a:gd name="connsiteX0" fmla="*/ 176212 w 273844"/>
                <a:gd name="connsiteY0" fmla="*/ 0 h 209550"/>
                <a:gd name="connsiteX1" fmla="*/ 45244 w 273844"/>
                <a:gd name="connsiteY1" fmla="*/ 71437 h 209550"/>
                <a:gd name="connsiteX2" fmla="*/ 7144 w 273844"/>
                <a:gd name="connsiteY2" fmla="*/ 126206 h 209550"/>
                <a:gd name="connsiteX3" fmla="*/ 0 w 273844"/>
                <a:gd name="connsiteY3" fmla="*/ 192881 h 209550"/>
                <a:gd name="connsiteX4" fmla="*/ 76200 w 273844"/>
                <a:gd name="connsiteY4" fmla="*/ 209550 h 209550"/>
                <a:gd name="connsiteX5" fmla="*/ 88106 w 273844"/>
                <a:gd name="connsiteY5" fmla="*/ 161925 h 209550"/>
                <a:gd name="connsiteX6" fmla="*/ 204787 w 273844"/>
                <a:gd name="connsiteY6" fmla="*/ 157162 h 209550"/>
                <a:gd name="connsiteX7" fmla="*/ 273844 w 273844"/>
                <a:gd name="connsiteY7" fmla="*/ 116681 h 209550"/>
                <a:gd name="connsiteX8" fmla="*/ 197644 w 273844"/>
                <a:gd name="connsiteY8" fmla="*/ 66675 h 209550"/>
                <a:gd name="connsiteX9" fmla="*/ 176212 w 273844"/>
                <a:gd name="connsiteY9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3844" h="209550">
                  <a:moveTo>
                    <a:pt x="176212" y="0"/>
                  </a:moveTo>
                  <a:lnTo>
                    <a:pt x="45244" y="71437"/>
                  </a:lnTo>
                  <a:lnTo>
                    <a:pt x="7144" y="126206"/>
                  </a:lnTo>
                  <a:lnTo>
                    <a:pt x="0" y="192881"/>
                  </a:lnTo>
                  <a:lnTo>
                    <a:pt x="76200" y="209550"/>
                  </a:lnTo>
                  <a:lnTo>
                    <a:pt x="88106" y="161925"/>
                  </a:lnTo>
                  <a:lnTo>
                    <a:pt x="204787" y="157162"/>
                  </a:lnTo>
                  <a:lnTo>
                    <a:pt x="273844" y="116681"/>
                  </a:lnTo>
                  <a:lnTo>
                    <a:pt x="197644" y="66675"/>
                  </a:lnTo>
                  <a:lnTo>
                    <a:pt x="176212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0" name="フリーフォーム 1124">
              <a:extLst>
                <a:ext uri="{FF2B5EF4-FFF2-40B4-BE49-F238E27FC236}">
                  <a16:creationId xmlns:a16="http://schemas.microsoft.com/office/drawing/2014/main" id="{8A283CA4-4036-4AFF-88B1-4546C664F700}"/>
                </a:ext>
              </a:extLst>
            </p:cNvPr>
            <p:cNvSpPr/>
            <p:nvPr/>
          </p:nvSpPr>
          <p:spPr bwMode="auto">
            <a:xfrm>
              <a:off x="2002083" y="4099295"/>
              <a:ext cx="399151" cy="325838"/>
            </a:xfrm>
            <a:custGeom>
              <a:avLst/>
              <a:gdLst>
                <a:gd name="connsiteX0" fmla="*/ 407194 w 545306"/>
                <a:gd name="connsiteY0" fmla="*/ 0 h 445293"/>
                <a:gd name="connsiteX1" fmla="*/ 511969 w 545306"/>
                <a:gd name="connsiteY1" fmla="*/ 26193 h 445293"/>
                <a:gd name="connsiteX2" fmla="*/ 502444 w 545306"/>
                <a:gd name="connsiteY2" fmla="*/ 111918 h 445293"/>
                <a:gd name="connsiteX3" fmla="*/ 545306 w 545306"/>
                <a:gd name="connsiteY3" fmla="*/ 135731 h 445293"/>
                <a:gd name="connsiteX4" fmla="*/ 504825 w 545306"/>
                <a:gd name="connsiteY4" fmla="*/ 271462 h 445293"/>
                <a:gd name="connsiteX5" fmla="*/ 438150 w 545306"/>
                <a:gd name="connsiteY5" fmla="*/ 323850 h 445293"/>
                <a:gd name="connsiteX6" fmla="*/ 440531 w 545306"/>
                <a:gd name="connsiteY6" fmla="*/ 392906 h 445293"/>
                <a:gd name="connsiteX7" fmla="*/ 340519 w 545306"/>
                <a:gd name="connsiteY7" fmla="*/ 392906 h 445293"/>
                <a:gd name="connsiteX8" fmla="*/ 285750 w 545306"/>
                <a:gd name="connsiteY8" fmla="*/ 409575 h 445293"/>
                <a:gd name="connsiteX9" fmla="*/ 250031 w 545306"/>
                <a:gd name="connsiteY9" fmla="*/ 383381 h 445293"/>
                <a:gd name="connsiteX10" fmla="*/ 235744 w 545306"/>
                <a:gd name="connsiteY10" fmla="*/ 400050 h 445293"/>
                <a:gd name="connsiteX11" fmla="*/ 178594 w 545306"/>
                <a:gd name="connsiteY11" fmla="*/ 373856 h 445293"/>
                <a:gd name="connsiteX12" fmla="*/ 128588 w 545306"/>
                <a:gd name="connsiteY12" fmla="*/ 381000 h 445293"/>
                <a:gd name="connsiteX13" fmla="*/ 126206 w 545306"/>
                <a:gd name="connsiteY13" fmla="*/ 445293 h 445293"/>
                <a:gd name="connsiteX14" fmla="*/ 92869 w 545306"/>
                <a:gd name="connsiteY14" fmla="*/ 435768 h 445293"/>
                <a:gd name="connsiteX15" fmla="*/ 14288 w 545306"/>
                <a:gd name="connsiteY15" fmla="*/ 395287 h 445293"/>
                <a:gd name="connsiteX16" fmla="*/ 0 w 545306"/>
                <a:gd name="connsiteY16" fmla="*/ 321468 h 445293"/>
                <a:gd name="connsiteX17" fmla="*/ 119063 w 545306"/>
                <a:gd name="connsiteY17" fmla="*/ 290512 h 445293"/>
                <a:gd name="connsiteX18" fmla="*/ 130969 w 545306"/>
                <a:gd name="connsiteY18" fmla="*/ 159543 h 445293"/>
                <a:gd name="connsiteX19" fmla="*/ 309563 w 545306"/>
                <a:gd name="connsiteY19" fmla="*/ 71437 h 445293"/>
                <a:gd name="connsiteX20" fmla="*/ 407194 w 545306"/>
                <a:gd name="connsiteY20" fmla="*/ 0 h 445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45306" h="445293">
                  <a:moveTo>
                    <a:pt x="407194" y="0"/>
                  </a:moveTo>
                  <a:lnTo>
                    <a:pt x="511969" y="26193"/>
                  </a:lnTo>
                  <a:lnTo>
                    <a:pt x="502444" y="111918"/>
                  </a:lnTo>
                  <a:lnTo>
                    <a:pt x="545306" y="135731"/>
                  </a:lnTo>
                  <a:lnTo>
                    <a:pt x="504825" y="271462"/>
                  </a:lnTo>
                  <a:lnTo>
                    <a:pt x="438150" y="323850"/>
                  </a:lnTo>
                  <a:cubicBezTo>
                    <a:pt x="438944" y="346869"/>
                    <a:pt x="439737" y="369887"/>
                    <a:pt x="440531" y="392906"/>
                  </a:cubicBezTo>
                  <a:lnTo>
                    <a:pt x="340519" y="392906"/>
                  </a:lnTo>
                  <a:lnTo>
                    <a:pt x="285750" y="409575"/>
                  </a:lnTo>
                  <a:lnTo>
                    <a:pt x="250031" y="383381"/>
                  </a:lnTo>
                  <a:lnTo>
                    <a:pt x="235744" y="400050"/>
                  </a:lnTo>
                  <a:lnTo>
                    <a:pt x="178594" y="373856"/>
                  </a:lnTo>
                  <a:lnTo>
                    <a:pt x="128588" y="381000"/>
                  </a:lnTo>
                  <a:lnTo>
                    <a:pt x="126206" y="445293"/>
                  </a:lnTo>
                  <a:lnTo>
                    <a:pt x="92869" y="435768"/>
                  </a:lnTo>
                  <a:lnTo>
                    <a:pt x="14288" y="395287"/>
                  </a:lnTo>
                  <a:lnTo>
                    <a:pt x="0" y="321468"/>
                  </a:lnTo>
                  <a:lnTo>
                    <a:pt x="119063" y="290512"/>
                  </a:lnTo>
                  <a:lnTo>
                    <a:pt x="130969" y="159543"/>
                  </a:lnTo>
                  <a:lnTo>
                    <a:pt x="309563" y="71437"/>
                  </a:lnTo>
                  <a:lnTo>
                    <a:pt x="407194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1" name="フリーフォーム 1125">
              <a:extLst>
                <a:ext uri="{FF2B5EF4-FFF2-40B4-BE49-F238E27FC236}">
                  <a16:creationId xmlns:a16="http://schemas.microsoft.com/office/drawing/2014/main" id="{07FFCE92-791E-468D-A0C1-09FBD13F6872}"/>
                </a:ext>
              </a:extLst>
            </p:cNvPr>
            <p:cNvSpPr/>
            <p:nvPr/>
          </p:nvSpPr>
          <p:spPr bwMode="auto">
            <a:xfrm>
              <a:off x="1915968" y="4448406"/>
              <a:ext cx="110552" cy="165246"/>
            </a:xfrm>
            <a:custGeom>
              <a:avLst/>
              <a:gdLst>
                <a:gd name="connsiteX0" fmla="*/ 19050 w 150019"/>
                <a:gd name="connsiteY0" fmla="*/ 221456 h 226218"/>
                <a:gd name="connsiteX1" fmla="*/ 0 w 150019"/>
                <a:gd name="connsiteY1" fmla="*/ 150018 h 226218"/>
                <a:gd name="connsiteX2" fmla="*/ 19050 w 150019"/>
                <a:gd name="connsiteY2" fmla="*/ 123825 h 226218"/>
                <a:gd name="connsiteX3" fmla="*/ 19050 w 150019"/>
                <a:gd name="connsiteY3" fmla="*/ 54768 h 226218"/>
                <a:gd name="connsiteX4" fmla="*/ 21431 w 150019"/>
                <a:gd name="connsiteY4" fmla="*/ 0 h 226218"/>
                <a:gd name="connsiteX5" fmla="*/ 133350 w 150019"/>
                <a:gd name="connsiteY5" fmla="*/ 7143 h 226218"/>
                <a:gd name="connsiteX6" fmla="*/ 126206 w 150019"/>
                <a:gd name="connsiteY6" fmla="*/ 116681 h 226218"/>
                <a:gd name="connsiteX7" fmla="*/ 150019 w 150019"/>
                <a:gd name="connsiteY7" fmla="*/ 183356 h 226218"/>
                <a:gd name="connsiteX8" fmla="*/ 100012 w 150019"/>
                <a:gd name="connsiteY8" fmla="*/ 226218 h 226218"/>
                <a:gd name="connsiteX9" fmla="*/ 19050 w 150019"/>
                <a:gd name="connsiteY9" fmla="*/ 221456 h 226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0019" h="226218">
                  <a:moveTo>
                    <a:pt x="19050" y="221456"/>
                  </a:moveTo>
                  <a:lnTo>
                    <a:pt x="0" y="150018"/>
                  </a:lnTo>
                  <a:lnTo>
                    <a:pt x="19050" y="123825"/>
                  </a:lnTo>
                  <a:lnTo>
                    <a:pt x="19050" y="54768"/>
                  </a:lnTo>
                  <a:lnTo>
                    <a:pt x="21431" y="0"/>
                  </a:lnTo>
                  <a:lnTo>
                    <a:pt x="133350" y="7143"/>
                  </a:lnTo>
                  <a:lnTo>
                    <a:pt x="126206" y="116681"/>
                  </a:lnTo>
                  <a:lnTo>
                    <a:pt x="150019" y="183356"/>
                  </a:lnTo>
                  <a:lnTo>
                    <a:pt x="100012" y="226218"/>
                  </a:lnTo>
                  <a:lnTo>
                    <a:pt x="19050" y="22145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2" name="フリーフォーム 1126">
              <a:extLst>
                <a:ext uri="{FF2B5EF4-FFF2-40B4-BE49-F238E27FC236}">
                  <a16:creationId xmlns:a16="http://schemas.microsoft.com/office/drawing/2014/main" id="{1B653F7B-73D8-413E-B769-97C2A368ABB4}"/>
                </a:ext>
              </a:extLst>
            </p:cNvPr>
            <p:cNvSpPr/>
            <p:nvPr/>
          </p:nvSpPr>
          <p:spPr bwMode="auto">
            <a:xfrm>
              <a:off x="2002083" y="4451897"/>
              <a:ext cx="45385" cy="136154"/>
            </a:xfrm>
            <a:custGeom>
              <a:avLst/>
              <a:gdLst>
                <a:gd name="connsiteX0" fmla="*/ 23813 w 61913"/>
                <a:gd name="connsiteY0" fmla="*/ 0 h 185738"/>
                <a:gd name="connsiteX1" fmla="*/ 57150 w 61913"/>
                <a:gd name="connsiteY1" fmla="*/ 38100 h 185738"/>
                <a:gd name="connsiteX2" fmla="*/ 61913 w 61913"/>
                <a:gd name="connsiteY2" fmla="*/ 176213 h 185738"/>
                <a:gd name="connsiteX3" fmla="*/ 40481 w 61913"/>
                <a:gd name="connsiteY3" fmla="*/ 185738 h 185738"/>
                <a:gd name="connsiteX4" fmla="*/ 0 w 61913"/>
                <a:gd name="connsiteY4" fmla="*/ 107156 h 185738"/>
                <a:gd name="connsiteX5" fmla="*/ 23813 w 61913"/>
                <a:gd name="connsiteY5" fmla="*/ 0 h 185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913" h="185738">
                  <a:moveTo>
                    <a:pt x="23813" y="0"/>
                  </a:moveTo>
                  <a:lnTo>
                    <a:pt x="57150" y="38100"/>
                  </a:lnTo>
                  <a:lnTo>
                    <a:pt x="61913" y="176213"/>
                  </a:lnTo>
                  <a:lnTo>
                    <a:pt x="40481" y="185738"/>
                  </a:lnTo>
                  <a:lnTo>
                    <a:pt x="0" y="107156"/>
                  </a:lnTo>
                  <a:lnTo>
                    <a:pt x="2381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3" name="フリーフォーム 1128">
              <a:extLst>
                <a:ext uri="{FF2B5EF4-FFF2-40B4-BE49-F238E27FC236}">
                  <a16:creationId xmlns:a16="http://schemas.microsoft.com/office/drawing/2014/main" id="{8F008277-E2EF-42AA-920B-B0B85C819AA3}"/>
                </a:ext>
              </a:extLst>
            </p:cNvPr>
            <p:cNvSpPr/>
            <p:nvPr/>
          </p:nvSpPr>
          <p:spPr bwMode="auto">
            <a:xfrm>
              <a:off x="2020702" y="4421641"/>
              <a:ext cx="79132" cy="164083"/>
            </a:xfrm>
            <a:custGeom>
              <a:avLst/>
              <a:gdLst>
                <a:gd name="connsiteX0" fmla="*/ 107156 w 107156"/>
                <a:gd name="connsiteY0" fmla="*/ 9525 h 223837"/>
                <a:gd name="connsiteX1" fmla="*/ 73819 w 107156"/>
                <a:gd name="connsiteY1" fmla="*/ 97631 h 223837"/>
                <a:gd name="connsiteX2" fmla="*/ 78581 w 107156"/>
                <a:gd name="connsiteY2" fmla="*/ 216694 h 223837"/>
                <a:gd name="connsiteX3" fmla="*/ 33337 w 107156"/>
                <a:gd name="connsiteY3" fmla="*/ 223837 h 223837"/>
                <a:gd name="connsiteX4" fmla="*/ 35719 w 107156"/>
                <a:gd name="connsiteY4" fmla="*/ 80962 h 223837"/>
                <a:gd name="connsiteX5" fmla="*/ 0 w 107156"/>
                <a:gd name="connsiteY5" fmla="*/ 35719 h 223837"/>
                <a:gd name="connsiteX6" fmla="*/ 40481 w 107156"/>
                <a:gd name="connsiteY6" fmla="*/ 0 h 223837"/>
                <a:gd name="connsiteX7" fmla="*/ 107156 w 107156"/>
                <a:gd name="connsiteY7" fmla="*/ 9525 h 223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7156" h="223837">
                  <a:moveTo>
                    <a:pt x="107156" y="9525"/>
                  </a:moveTo>
                  <a:lnTo>
                    <a:pt x="73819" y="97631"/>
                  </a:lnTo>
                  <a:lnTo>
                    <a:pt x="78581" y="216694"/>
                  </a:lnTo>
                  <a:lnTo>
                    <a:pt x="33337" y="223837"/>
                  </a:lnTo>
                  <a:lnTo>
                    <a:pt x="35719" y="80962"/>
                  </a:lnTo>
                  <a:lnTo>
                    <a:pt x="0" y="35719"/>
                  </a:lnTo>
                  <a:lnTo>
                    <a:pt x="40481" y="0"/>
                  </a:lnTo>
                  <a:lnTo>
                    <a:pt x="107156" y="9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4" name="フリーフォーム 1129">
              <a:extLst>
                <a:ext uri="{FF2B5EF4-FFF2-40B4-BE49-F238E27FC236}">
                  <a16:creationId xmlns:a16="http://schemas.microsoft.com/office/drawing/2014/main" id="{AA4AA8B9-11F7-4F37-9CDB-E587D42AB349}"/>
                </a:ext>
              </a:extLst>
            </p:cNvPr>
            <p:cNvSpPr/>
            <p:nvPr/>
          </p:nvSpPr>
          <p:spPr bwMode="auto">
            <a:xfrm>
              <a:off x="2073068" y="4364620"/>
              <a:ext cx="292090" cy="261833"/>
            </a:xfrm>
            <a:custGeom>
              <a:avLst/>
              <a:gdLst>
                <a:gd name="connsiteX0" fmla="*/ 340519 w 397669"/>
                <a:gd name="connsiteY0" fmla="*/ 28575 h 357187"/>
                <a:gd name="connsiteX1" fmla="*/ 397669 w 397669"/>
                <a:gd name="connsiteY1" fmla="*/ 90487 h 357187"/>
                <a:gd name="connsiteX2" fmla="*/ 316707 w 397669"/>
                <a:gd name="connsiteY2" fmla="*/ 171450 h 357187"/>
                <a:gd name="connsiteX3" fmla="*/ 295275 w 397669"/>
                <a:gd name="connsiteY3" fmla="*/ 285750 h 357187"/>
                <a:gd name="connsiteX4" fmla="*/ 238125 w 397669"/>
                <a:gd name="connsiteY4" fmla="*/ 264318 h 357187"/>
                <a:gd name="connsiteX5" fmla="*/ 200025 w 397669"/>
                <a:gd name="connsiteY5" fmla="*/ 307181 h 357187"/>
                <a:gd name="connsiteX6" fmla="*/ 202407 w 397669"/>
                <a:gd name="connsiteY6" fmla="*/ 357187 h 357187"/>
                <a:gd name="connsiteX7" fmla="*/ 78582 w 397669"/>
                <a:gd name="connsiteY7" fmla="*/ 354806 h 357187"/>
                <a:gd name="connsiteX8" fmla="*/ 57150 w 397669"/>
                <a:gd name="connsiteY8" fmla="*/ 295275 h 357187"/>
                <a:gd name="connsiteX9" fmla="*/ 9525 w 397669"/>
                <a:gd name="connsiteY9" fmla="*/ 295275 h 357187"/>
                <a:gd name="connsiteX10" fmla="*/ 0 w 397669"/>
                <a:gd name="connsiteY10" fmla="*/ 173831 h 357187"/>
                <a:gd name="connsiteX11" fmla="*/ 38100 w 397669"/>
                <a:gd name="connsiteY11" fmla="*/ 80962 h 357187"/>
                <a:gd name="connsiteX12" fmla="*/ 33338 w 397669"/>
                <a:gd name="connsiteY12" fmla="*/ 23812 h 357187"/>
                <a:gd name="connsiteX13" fmla="*/ 83344 w 397669"/>
                <a:gd name="connsiteY13" fmla="*/ 0 h 357187"/>
                <a:gd name="connsiteX14" fmla="*/ 138113 w 397669"/>
                <a:gd name="connsiteY14" fmla="*/ 33337 h 357187"/>
                <a:gd name="connsiteX15" fmla="*/ 150019 w 397669"/>
                <a:gd name="connsiteY15" fmla="*/ 19050 h 357187"/>
                <a:gd name="connsiteX16" fmla="*/ 204788 w 397669"/>
                <a:gd name="connsiteY16" fmla="*/ 59531 h 357187"/>
                <a:gd name="connsiteX17" fmla="*/ 235744 w 397669"/>
                <a:gd name="connsiteY17" fmla="*/ 30956 h 357187"/>
                <a:gd name="connsiteX18" fmla="*/ 340519 w 397669"/>
                <a:gd name="connsiteY18" fmla="*/ 28575 h 357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97669" h="357187">
                  <a:moveTo>
                    <a:pt x="340519" y="28575"/>
                  </a:moveTo>
                  <a:lnTo>
                    <a:pt x="397669" y="90487"/>
                  </a:lnTo>
                  <a:lnTo>
                    <a:pt x="316707" y="171450"/>
                  </a:lnTo>
                  <a:lnTo>
                    <a:pt x="295275" y="285750"/>
                  </a:lnTo>
                  <a:lnTo>
                    <a:pt x="238125" y="264318"/>
                  </a:lnTo>
                  <a:lnTo>
                    <a:pt x="200025" y="307181"/>
                  </a:lnTo>
                  <a:lnTo>
                    <a:pt x="202407" y="357187"/>
                  </a:lnTo>
                  <a:lnTo>
                    <a:pt x="78582" y="354806"/>
                  </a:lnTo>
                  <a:lnTo>
                    <a:pt x="57150" y="295275"/>
                  </a:lnTo>
                  <a:lnTo>
                    <a:pt x="9525" y="295275"/>
                  </a:lnTo>
                  <a:lnTo>
                    <a:pt x="0" y="173831"/>
                  </a:lnTo>
                  <a:lnTo>
                    <a:pt x="38100" y="80962"/>
                  </a:lnTo>
                  <a:lnTo>
                    <a:pt x="33338" y="23812"/>
                  </a:lnTo>
                  <a:lnTo>
                    <a:pt x="83344" y="0"/>
                  </a:lnTo>
                  <a:lnTo>
                    <a:pt x="138113" y="33337"/>
                  </a:lnTo>
                  <a:lnTo>
                    <a:pt x="150019" y="19050"/>
                  </a:lnTo>
                  <a:lnTo>
                    <a:pt x="204788" y="59531"/>
                  </a:lnTo>
                  <a:lnTo>
                    <a:pt x="235744" y="30956"/>
                  </a:lnTo>
                  <a:lnTo>
                    <a:pt x="340519" y="285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5" name="フリーフォーム 1130">
              <a:extLst>
                <a:ext uri="{FF2B5EF4-FFF2-40B4-BE49-F238E27FC236}">
                  <a16:creationId xmlns:a16="http://schemas.microsoft.com/office/drawing/2014/main" id="{660E0F74-F8DC-4865-AAB5-ADEB780D93BB}"/>
                </a:ext>
              </a:extLst>
            </p:cNvPr>
            <p:cNvSpPr/>
            <p:nvPr/>
          </p:nvSpPr>
          <p:spPr bwMode="auto">
            <a:xfrm>
              <a:off x="2324429" y="4100458"/>
              <a:ext cx="267653" cy="439881"/>
            </a:xfrm>
            <a:custGeom>
              <a:avLst/>
              <a:gdLst>
                <a:gd name="connsiteX0" fmla="*/ 347663 w 364332"/>
                <a:gd name="connsiteY0" fmla="*/ 154781 h 600075"/>
                <a:gd name="connsiteX1" fmla="*/ 111919 w 364332"/>
                <a:gd name="connsiteY1" fmla="*/ 0 h 600075"/>
                <a:gd name="connsiteX2" fmla="*/ 64294 w 364332"/>
                <a:gd name="connsiteY2" fmla="*/ 16669 h 600075"/>
                <a:gd name="connsiteX3" fmla="*/ 64294 w 364332"/>
                <a:gd name="connsiteY3" fmla="*/ 116681 h 600075"/>
                <a:gd name="connsiteX4" fmla="*/ 102394 w 364332"/>
                <a:gd name="connsiteY4" fmla="*/ 140494 h 600075"/>
                <a:gd name="connsiteX5" fmla="*/ 61913 w 364332"/>
                <a:gd name="connsiteY5" fmla="*/ 273844 h 600075"/>
                <a:gd name="connsiteX6" fmla="*/ 0 w 364332"/>
                <a:gd name="connsiteY6" fmla="*/ 328612 h 600075"/>
                <a:gd name="connsiteX7" fmla="*/ 0 w 364332"/>
                <a:gd name="connsiteY7" fmla="*/ 397669 h 600075"/>
                <a:gd name="connsiteX8" fmla="*/ 61913 w 364332"/>
                <a:gd name="connsiteY8" fmla="*/ 452437 h 600075"/>
                <a:gd name="connsiteX9" fmla="*/ 54769 w 364332"/>
                <a:gd name="connsiteY9" fmla="*/ 552450 h 600075"/>
                <a:gd name="connsiteX10" fmla="*/ 69057 w 364332"/>
                <a:gd name="connsiteY10" fmla="*/ 600075 h 600075"/>
                <a:gd name="connsiteX11" fmla="*/ 180975 w 364332"/>
                <a:gd name="connsiteY11" fmla="*/ 578644 h 600075"/>
                <a:gd name="connsiteX12" fmla="*/ 226219 w 364332"/>
                <a:gd name="connsiteY12" fmla="*/ 538162 h 600075"/>
                <a:gd name="connsiteX13" fmla="*/ 300038 w 364332"/>
                <a:gd name="connsiteY13" fmla="*/ 464344 h 600075"/>
                <a:gd name="connsiteX14" fmla="*/ 288132 w 364332"/>
                <a:gd name="connsiteY14" fmla="*/ 392906 h 600075"/>
                <a:gd name="connsiteX15" fmla="*/ 364332 w 364332"/>
                <a:gd name="connsiteY15" fmla="*/ 269081 h 600075"/>
                <a:gd name="connsiteX16" fmla="*/ 347663 w 364332"/>
                <a:gd name="connsiteY16" fmla="*/ 154781 h 600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64332" h="600075">
                  <a:moveTo>
                    <a:pt x="347663" y="154781"/>
                  </a:moveTo>
                  <a:lnTo>
                    <a:pt x="111919" y="0"/>
                  </a:lnTo>
                  <a:lnTo>
                    <a:pt x="64294" y="16669"/>
                  </a:lnTo>
                  <a:lnTo>
                    <a:pt x="64294" y="116681"/>
                  </a:lnTo>
                  <a:lnTo>
                    <a:pt x="102394" y="140494"/>
                  </a:lnTo>
                  <a:lnTo>
                    <a:pt x="61913" y="273844"/>
                  </a:lnTo>
                  <a:lnTo>
                    <a:pt x="0" y="328612"/>
                  </a:lnTo>
                  <a:lnTo>
                    <a:pt x="0" y="397669"/>
                  </a:lnTo>
                  <a:lnTo>
                    <a:pt x="61913" y="452437"/>
                  </a:lnTo>
                  <a:lnTo>
                    <a:pt x="54769" y="552450"/>
                  </a:lnTo>
                  <a:lnTo>
                    <a:pt x="69057" y="600075"/>
                  </a:lnTo>
                  <a:lnTo>
                    <a:pt x="180975" y="578644"/>
                  </a:lnTo>
                  <a:lnTo>
                    <a:pt x="226219" y="538162"/>
                  </a:lnTo>
                  <a:lnTo>
                    <a:pt x="300038" y="464344"/>
                  </a:lnTo>
                  <a:lnTo>
                    <a:pt x="288132" y="392906"/>
                  </a:lnTo>
                  <a:lnTo>
                    <a:pt x="364332" y="269081"/>
                  </a:lnTo>
                  <a:lnTo>
                    <a:pt x="347663" y="15478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6" name="フリーフォーム 1131">
              <a:extLst>
                <a:ext uri="{FF2B5EF4-FFF2-40B4-BE49-F238E27FC236}">
                  <a16:creationId xmlns:a16="http://schemas.microsoft.com/office/drawing/2014/main" id="{23BBA4B3-CCE3-4D6A-8791-CEFAC697EEAD}"/>
                </a:ext>
              </a:extLst>
            </p:cNvPr>
            <p:cNvSpPr/>
            <p:nvPr/>
          </p:nvSpPr>
          <p:spPr bwMode="auto">
            <a:xfrm>
              <a:off x="2539715" y="4128387"/>
              <a:ext cx="413116" cy="515522"/>
            </a:xfrm>
            <a:custGeom>
              <a:avLst/>
              <a:gdLst>
                <a:gd name="connsiteX0" fmla="*/ 111919 w 564356"/>
                <a:gd name="connsiteY0" fmla="*/ 0 h 702469"/>
                <a:gd name="connsiteX1" fmla="*/ 504825 w 564356"/>
                <a:gd name="connsiteY1" fmla="*/ 7144 h 702469"/>
                <a:gd name="connsiteX2" fmla="*/ 516731 w 564356"/>
                <a:gd name="connsiteY2" fmla="*/ 128587 h 702469"/>
                <a:gd name="connsiteX3" fmla="*/ 564356 w 564356"/>
                <a:gd name="connsiteY3" fmla="*/ 173831 h 702469"/>
                <a:gd name="connsiteX4" fmla="*/ 509588 w 564356"/>
                <a:gd name="connsiteY4" fmla="*/ 226219 h 702469"/>
                <a:gd name="connsiteX5" fmla="*/ 452438 w 564356"/>
                <a:gd name="connsiteY5" fmla="*/ 359569 h 702469"/>
                <a:gd name="connsiteX6" fmla="*/ 402431 w 564356"/>
                <a:gd name="connsiteY6" fmla="*/ 476250 h 702469"/>
                <a:gd name="connsiteX7" fmla="*/ 397669 w 564356"/>
                <a:gd name="connsiteY7" fmla="*/ 533400 h 702469"/>
                <a:gd name="connsiteX8" fmla="*/ 464344 w 564356"/>
                <a:gd name="connsiteY8" fmla="*/ 666750 h 702469"/>
                <a:gd name="connsiteX9" fmla="*/ 297656 w 564356"/>
                <a:gd name="connsiteY9" fmla="*/ 702469 h 702469"/>
                <a:gd name="connsiteX10" fmla="*/ 259556 w 564356"/>
                <a:gd name="connsiteY10" fmla="*/ 688181 h 702469"/>
                <a:gd name="connsiteX11" fmla="*/ 188119 w 564356"/>
                <a:gd name="connsiteY11" fmla="*/ 688181 h 702469"/>
                <a:gd name="connsiteX12" fmla="*/ 128588 w 564356"/>
                <a:gd name="connsiteY12" fmla="*/ 559594 h 702469"/>
                <a:gd name="connsiteX13" fmla="*/ 69056 w 564356"/>
                <a:gd name="connsiteY13" fmla="*/ 526256 h 702469"/>
                <a:gd name="connsiteX14" fmla="*/ 52388 w 564356"/>
                <a:gd name="connsiteY14" fmla="*/ 492919 h 702469"/>
                <a:gd name="connsiteX15" fmla="*/ 9525 w 564356"/>
                <a:gd name="connsiteY15" fmla="*/ 421481 h 702469"/>
                <a:gd name="connsiteX16" fmla="*/ 0 w 564356"/>
                <a:gd name="connsiteY16" fmla="*/ 338137 h 702469"/>
                <a:gd name="connsiteX17" fmla="*/ 69056 w 564356"/>
                <a:gd name="connsiteY17" fmla="*/ 233362 h 702469"/>
                <a:gd name="connsiteX18" fmla="*/ 61913 w 564356"/>
                <a:gd name="connsiteY18" fmla="*/ 109537 h 702469"/>
                <a:gd name="connsiteX19" fmla="*/ 97631 w 564356"/>
                <a:gd name="connsiteY19" fmla="*/ 78581 h 702469"/>
                <a:gd name="connsiteX20" fmla="*/ 111919 w 564356"/>
                <a:gd name="connsiteY20" fmla="*/ 0 h 702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64356" h="702469">
                  <a:moveTo>
                    <a:pt x="111919" y="0"/>
                  </a:moveTo>
                  <a:lnTo>
                    <a:pt x="504825" y="7144"/>
                  </a:lnTo>
                  <a:lnTo>
                    <a:pt x="516731" y="128587"/>
                  </a:lnTo>
                  <a:lnTo>
                    <a:pt x="564356" y="173831"/>
                  </a:lnTo>
                  <a:lnTo>
                    <a:pt x="509588" y="226219"/>
                  </a:lnTo>
                  <a:lnTo>
                    <a:pt x="452438" y="359569"/>
                  </a:lnTo>
                  <a:lnTo>
                    <a:pt x="402431" y="476250"/>
                  </a:lnTo>
                  <a:lnTo>
                    <a:pt x="397669" y="533400"/>
                  </a:lnTo>
                  <a:lnTo>
                    <a:pt x="464344" y="666750"/>
                  </a:lnTo>
                  <a:lnTo>
                    <a:pt x="297656" y="702469"/>
                  </a:lnTo>
                  <a:lnTo>
                    <a:pt x="259556" y="688181"/>
                  </a:lnTo>
                  <a:lnTo>
                    <a:pt x="188119" y="688181"/>
                  </a:lnTo>
                  <a:lnTo>
                    <a:pt x="128588" y="559594"/>
                  </a:lnTo>
                  <a:lnTo>
                    <a:pt x="69056" y="526256"/>
                  </a:lnTo>
                  <a:lnTo>
                    <a:pt x="52388" y="492919"/>
                  </a:lnTo>
                  <a:lnTo>
                    <a:pt x="9525" y="421481"/>
                  </a:lnTo>
                  <a:lnTo>
                    <a:pt x="0" y="338137"/>
                  </a:lnTo>
                  <a:lnTo>
                    <a:pt x="69056" y="233362"/>
                  </a:lnTo>
                  <a:lnTo>
                    <a:pt x="61913" y="109537"/>
                  </a:lnTo>
                  <a:lnTo>
                    <a:pt x="97631" y="78581"/>
                  </a:lnTo>
                  <a:lnTo>
                    <a:pt x="111919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7" name="フリーフォーム 1132">
              <a:extLst>
                <a:ext uri="{FF2B5EF4-FFF2-40B4-BE49-F238E27FC236}">
                  <a16:creationId xmlns:a16="http://schemas.microsoft.com/office/drawing/2014/main" id="{565C4409-EE13-4AE0-9753-CA24AC959854}"/>
                </a:ext>
              </a:extLst>
            </p:cNvPr>
            <p:cNvSpPr/>
            <p:nvPr/>
          </p:nvSpPr>
          <p:spPr bwMode="auto">
            <a:xfrm>
              <a:off x="2222023" y="4421641"/>
              <a:ext cx="164082" cy="272307"/>
            </a:xfrm>
            <a:custGeom>
              <a:avLst/>
              <a:gdLst>
                <a:gd name="connsiteX0" fmla="*/ 200025 w 223837"/>
                <a:gd name="connsiteY0" fmla="*/ 0 h 371475"/>
                <a:gd name="connsiteX1" fmla="*/ 111918 w 223837"/>
                <a:gd name="connsiteY1" fmla="*/ 111919 h 371475"/>
                <a:gd name="connsiteX2" fmla="*/ 97631 w 223837"/>
                <a:gd name="connsiteY2" fmla="*/ 197644 h 371475"/>
                <a:gd name="connsiteX3" fmla="*/ 42862 w 223837"/>
                <a:gd name="connsiteY3" fmla="*/ 180975 h 371475"/>
                <a:gd name="connsiteX4" fmla="*/ 7143 w 223837"/>
                <a:gd name="connsiteY4" fmla="*/ 228600 h 371475"/>
                <a:gd name="connsiteX5" fmla="*/ 0 w 223837"/>
                <a:gd name="connsiteY5" fmla="*/ 276225 h 371475"/>
                <a:gd name="connsiteX6" fmla="*/ 28575 w 223837"/>
                <a:gd name="connsiteY6" fmla="*/ 350044 h 371475"/>
                <a:gd name="connsiteX7" fmla="*/ 223837 w 223837"/>
                <a:gd name="connsiteY7" fmla="*/ 371475 h 371475"/>
                <a:gd name="connsiteX8" fmla="*/ 183356 w 223837"/>
                <a:gd name="connsiteY8" fmla="*/ 226219 h 371475"/>
                <a:gd name="connsiteX9" fmla="*/ 211931 w 223837"/>
                <a:gd name="connsiteY9" fmla="*/ 164306 h 371475"/>
                <a:gd name="connsiteX10" fmla="*/ 192881 w 223837"/>
                <a:gd name="connsiteY10" fmla="*/ 100012 h 371475"/>
                <a:gd name="connsiteX11" fmla="*/ 200025 w 223837"/>
                <a:gd name="connsiteY11" fmla="*/ 0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23837" h="371475">
                  <a:moveTo>
                    <a:pt x="200025" y="0"/>
                  </a:moveTo>
                  <a:lnTo>
                    <a:pt x="111918" y="111919"/>
                  </a:lnTo>
                  <a:lnTo>
                    <a:pt x="97631" y="197644"/>
                  </a:lnTo>
                  <a:lnTo>
                    <a:pt x="42862" y="180975"/>
                  </a:lnTo>
                  <a:lnTo>
                    <a:pt x="7143" y="228600"/>
                  </a:lnTo>
                  <a:lnTo>
                    <a:pt x="0" y="276225"/>
                  </a:lnTo>
                  <a:lnTo>
                    <a:pt x="28575" y="350044"/>
                  </a:lnTo>
                  <a:lnTo>
                    <a:pt x="223837" y="371475"/>
                  </a:lnTo>
                  <a:lnTo>
                    <a:pt x="183356" y="226219"/>
                  </a:lnTo>
                  <a:lnTo>
                    <a:pt x="211931" y="164306"/>
                  </a:lnTo>
                  <a:lnTo>
                    <a:pt x="192881" y="100012"/>
                  </a:lnTo>
                  <a:lnTo>
                    <a:pt x="2000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8" name="フリーフォーム 1133">
              <a:extLst>
                <a:ext uri="{FF2B5EF4-FFF2-40B4-BE49-F238E27FC236}">
                  <a16:creationId xmlns:a16="http://schemas.microsoft.com/office/drawing/2014/main" id="{7DB70F13-8ACA-48A2-9BFB-6D71246BEDA3}"/>
                </a:ext>
              </a:extLst>
            </p:cNvPr>
            <p:cNvSpPr/>
            <p:nvPr/>
          </p:nvSpPr>
          <p:spPr bwMode="auto">
            <a:xfrm>
              <a:off x="2895809" y="4254067"/>
              <a:ext cx="153609" cy="159428"/>
            </a:xfrm>
            <a:custGeom>
              <a:avLst/>
              <a:gdLst>
                <a:gd name="connsiteX0" fmla="*/ 76200 w 209550"/>
                <a:gd name="connsiteY0" fmla="*/ 0 h 216694"/>
                <a:gd name="connsiteX1" fmla="*/ 28575 w 209550"/>
                <a:gd name="connsiteY1" fmla="*/ 57150 h 216694"/>
                <a:gd name="connsiteX2" fmla="*/ 0 w 209550"/>
                <a:gd name="connsiteY2" fmla="*/ 145256 h 216694"/>
                <a:gd name="connsiteX3" fmla="*/ 116681 w 209550"/>
                <a:gd name="connsiteY3" fmla="*/ 130969 h 216694"/>
                <a:gd name="connsiteX4" fmla="*/ 190500 w 209550"/>
                <a:gd name="connsiteY4" fmla="*/ 216694 h 216694"/>
                <a:gd name="connsiteX5" fmla="*/ 209550 w 209550"/>
                <a:gd name="connsiteY5" fmla="*/ 185737 h 216694"/>
                <a:gd name="connsiteX6" fmla="*/ 133350 w 209550"/>
                <a:gd name="connsiteY6" fmla="*/ 92869 h 216694"/>
                <a:gd name="connsiteX7" fmla="*/ 97631 w 209550"/>
                <a:gd name="connsiteY7" fmla="*/ 85725 h 216694"/>
                <a:gd name="connsiteX8" fmla="*/ 76200 w 209550"/>
                <a:gd name="connsiteY8" fmla="*/ 0 h 216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9550" h="216694">
                  <a:moveTo>
                    <a:pt x="76200" y="0"/>
                  </a:moveTo>
                  <a:lnTo>
                    <a:pt x="28575" y="57150"/>
                  </a:lnTo>
                  <a:lnTo>
                    <a:pt x="0" y="145256"/>
                  </a:lnTo>
                  <a:lnTo>
                    <a:pt x="116681" y="130969"/>
                  </a:lnTo>
                  <a:lnTo>
                    <a:pt x="190500" y="216694"/>
                  </a:lnTo>
                  <a:lnTo>
                    <a:pt x="209550" y="185737"/>
                  </a:lnTo>
                  <a:lnTo>
                    <a:pt x="133350" y="92869"/>
                  </a:lnTo>
                  <a:lnTo>
                    <a:pt x="97631" y="85725"/>
                  </a:lnTo>
                  <a:lnTo>
                    <a:pt x="762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9" name="フリーフォーム 1134">
              <a:extLst>
                <a:ext uri="{FF2B5EF4-FFF2-40B4-BE49-F238E27FC236}">
                  <a16:creationId xmlns:a16="http://schemas.microsoft.com/office/drawing/2014/main" id="{DF0D5C24-0889-4461-914B-D7BF117C36FF}"/>
                </a:ext>
              </a:extLst>
            </p:cNvPr>
            <p:cNvSpPr/>
            <p:nvPr/>
          </p:nvSpPr>
          <p:spPr bwMode="auto">
            <a:xfrm>
              <a:off x="2830641" y="4355310"/>
              <a:ext cx="345621" cy="302564"/>
            </a:xfrm>
            <a:custGeom>
              <a:avLst/>
              <a:gdLst>
                <a:gd name="connsiteX0" fmla="*/ 266700 w 471487"/>
                <a:gd name="connsiteY0" fmla="*/ 78582 h 411957"/>
                <a:gd name="connsiteX1" fmla="*/ 290512 w 471487"/>
                <a:gd name="connsiteY1" fmla="*/ 145257 h 411957"/>
                <a:gd name="connsiteX2" fmla="*/ 471487 w 471487"/>
                <a:gd name="connsiteY2" fmla="*/ 250032 h 411957"/>
                <a:gd name="connsiteX3" fmla="*/ 266700 w 471487"/>
                <a:gd name="connsiteY3" fmla="*/ 378619 h 411957"/>
                <a:gd name="connsiteX4" fmla="*/ 230981 w 471487"/>
                <a:gd name="connsiteY4" fmla="*/ 369094 h 411957"/>
                <a:gd name="connsiteX5" fmla="*/ 192881 w 471487"/>
                <a:gd name="connsiteY5" fmla="*/ 411957 h 411957"/>
                <a:gd name="connsiteX6" fmla="*/ 71437 w 471487"/>
                <a:gd name="connsiteY6" fmla="*/ 357188 h 411957"/>
                <a:gd name="connsiteX7" fmla="*/ 0 w 471487"/>
                <a:gd name="connsiteY7" fmla="*/ 228600 h 411957"/>
                <a:gd name="connsiteX8" fmla="*/ 7144 w 471487"/>
                <a:gd name="connsiteY8" fmla="*/ 154782 h 411957"/>
                <a:gd name="connsiteX9" fmla="*/ 73819 w 471487"/>
                <a:gd name="connsiteY9" fmla="*/ 2382 h 411957"/>
                <a:gd name="connsiteX10" fmla="*/ 207169 w 471487"/>
                <a:gd name="connsiteY10" fmla="*/ 0 h 411957"/>
                <a:gd name="connsiteX11" fmla="*/ 266700 w 471487"/>
                <a:gd name="connsiteY11" fmla="*/ 78582 h 411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71487" h="411957">
                  <a:moveTo>
                    <a:pt x="266700" y="78582"/>
                  </a:moveTo>
                  <a:lnTo>
                    <a:pt x="290512" y="145257"/>
                  </a:lnTo>
                  <a:lnTo>
                    <a:pt x="471487" y="250032"/>
                  </a:lnTo>
                  <a:lnTo>
                    <a:pt x="266700" y="378619"/>
                  </a:lnTo>
                  <a:lnTo>
                    <a:pt x="230981" y="369094"/>
                  </a:lnTo>
                  <a:lnTo>
                    <a:pt x="192881" y="411957"/>
                  </a:lnTo>
                  <a:lnTo>
                    <a:pt x="71437" y="357188"/>
                  </a:lnTo>
                  <a:lnTo>
                    <a:pt x="0" y="228600"/>
                  </a:lnTo>
                  <a:lnTo>
                    <a:pt x="7144" y="154782"/>
                  </a:lnTo>
                  <a:lnTo>
                    <a:pt x="73819" y="2382"/>
                  </a:lnTo>
                  <a:lnTo>
                    <a:pt x="207169" y="0"/>
                  </a:lnTo>
                  <a:lnTo>
                    <a:pt x="266700" y="7858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0" name="フリーフォーム 1136">
              <a:extLst>
                <a:ext uri="{FF2B5EF4-FFF2-40B4-BE49-F238E27FC236}">
                  <a16:creationId xmlns:a16="http://schemas.microsoft.com/office/drawing/2014/main" id="{27476B68-706F-43FA-9000-3BDBB3AD0F0C}"/>
                </a:ext>
              </a:extLst>
            </p:cNvPr>
            <p:cNvSpPr/>
            <p:nvPr/>
          </p:nvSpPr>
          <p:spPr bwMode="auto">
            <a:xfrm>
              <a:off x="3000542" y="4389057"/>
              <a:ext cx="259507" cy="385187"/>
            </a:xfrm>
            <a:custGeom>
              <a:avLst/>
              <a:gdLst>
                <a:gd name="connsiteX0" fmla="*/ 66675 w 354806"/>
                <a:gd name="connsiteY0" fmla="*/ 0 h 526256"/>
                <a:gd name="connsiteX1" fmla="*/ 28575 w 354806"/>
                <a:gd name="connsiteY1" fmla="*/ 54769 h 526256"/>
                <a:gd name="connsiteX2" fmla="*/ 64294 w 354806"/>
                <a:gd name="connsiteY2" fmla="*/ 107156 h 526256"/>
                <a:gd name="connsiteX3" fmla="*/ 247650 w 354806"/>
                <a:gd name="connsiteY3" fmla="*/ 209550 h 526256"/>
                <a:gd name="connsiteX4" fmla="*/ 45244 w 354806"/>
                <a:gd name="connsiteY4" fmla="*/ 333375 h 526256"/>
                <a:gd name="connsiteX5" fmla="*/ 0 w 354806"/>
                <a:gd name="connsiteY5" fmla="*/ 404813 h 526256"/>
                <a:gd name="connsiteX6" fmla="*/ 57150 w 354806"/>
                <a:gd name="connsiteY6" fmla="*/ 526256 h 526256"/>
                <a:gd name="connsiteX7" fmla="*/ 133350 w 354806"/>
                <a:gd name="connsiteY7" fmla="*/ 433388 h 526256"/>
                <a:gd name="connsiteX8" fmla="*/ 247650 w 354806"/>
                <a:gd name="connsiteY8" fmla="*/ 321469 h 526256"/>
                <a:gd name="connsiteX9" fmla="*/ 338138 w 354806"/>
                <a:gd name="connsiteY9" fmla="*/ 145256 h 526256"/>
                <a:gd name="connsiteX10" fmla="*/ 354806 w 354806"/>
                <a:gd name="connsiteY10" fmla="*/ 50006 h 526256"/>
                <a:gd name="connsiteX11" fmla="*/ 230981 w 354806"/>
                <a:gd name="connsiteY11" fmla="*/ 73819 h 526256"/>
                <a:gd name="connsiteX12" fmla="*/ 152400 w 354806"/>
                <a:gd name="connsiteY12" fmla="*/ 85725 h 526256"/>
                <a:gd name="connsiteX13" fmla="*/ 88106 w 354806"/>
                <a:gd name="connsiteY13" fmla="*/ 52388 h 526256"/>
                <a:gd name="connsiteX14" fmla="*/ 66675 w 354806"/>
                <a:gd name="connsiteY14" fmla="*/ 0 h 526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54806" h="526256">
                  <a:moveTo>
                    <a:pt x="66675" y="0"/>
                  </a:moveTo>
                  <a:lnTo>
                    <a:pt x="28575" y="54769"/>
                  </a:lnTo>
                  <a:lnTo>
                    <a:pt x="64294" y="107156"/>
                  </a:lnTo>
                  <a:lnTo>
                    <a:pt x="247650" y="209550"/>
                  </a:lnTo>
                  <a:lnTo>
                    <a:pt x="45244" y="333375"/>
                  </a:lnTo>
                  <a:lnTo>
                    <a:pt x="0" y="404813"/>
                  </a:lnTo>
                  <a:lnTo>
                    <a:pt x="57150" y="526256"/>
                  </a:lnTo>
                  <a:lnTo>
                    <a:pt x="133350" y="433388"/>
                  </a:lnTo>
                  <a:lnTo>
                    <a:pt x="247650" y="321469"/>
                  </a:lnTo>
                  <a:lnTo>
                    <a:pt x="338138" y="145256"/>
                  </a:lnTo>
                  <a:lnTo>
                    <a:pt x="354806" y="50006"/>
                  </a:lnTo>
                  <a:lnTo>
                    <a:pt x="230981" y="73819"/>
                  </a:lnTo>
                  <a:lnTo>
                    <a:pt x="152400" y="85725"/>
                  </a:lnTo>
                  <a:lnTo>
                    <a:pt x="88106" y="52388"/>
                  </a:lnTo>
                  <a:lnTo>
                    <a:pt x="666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1" name="フリーフォーム 1137">
              <a:extLst>
                <a:ext uri="{FF2B5EF4-FFF2-40B4-BE49-F238E27FC236}">
                  <a16:creationId xmlns:a16="http://schemas.microsoft.com/office/drawing/2014/main" id="{4D91F9E3-8805-4122-9A25-B8894DFC3027}"/>
                </a:ext>
              </a:extLst>
            </p:cNvPr>
            <p:cNvSpPr/>
            <p:nvPr/>
          </p:nvSpPr>
          <p:spPr bwMode="auto">
            <a:xfrm>
              <a:off x="2837623" y="4612489"/>
              <a:ext cx="209467" cy="256015"/>
            </a:xfrm>
            <a:custGeom>
              <a:avLst/>
              <a:gdLst>
                <a:gd name="connsiteX0" fmla="*/ 54769 w 285750"/>
                <a:gd name="connsiteY0" fmla="*/ 0 h 350044"/>
                <a:gd name="connsiteX1" fmla="*/ 0 w 285750"/>
                <a:gd name="connsiteY1" fmla="*/ 23813 h 350044"/>
                <a:gd name="connsiteX2" fmla="*/ 33337 w 285750"/>
                <a:gd name="connsiteY2" fmla="*/ 142875 h 350044"/>
                <a:gd name="connsiteX3" fmla="*/ 16669 w 285750"/>
                <a:gd name="connsiteY3" fmla="*/ 216694 h 350044"/>
                <a:gd name="connsiteX4" fmla="*/ 176212 w 285750"/>
                <a:gd name="connsiteY4" fmla="*/ 350044 h 350044"/>
                <a:gd name="connsiteX5" fmla="*/ 214312 w 285750"/>
                <a:gd name="connsiteY5" fmla="*/ 276225 h 350044"/>
                <a:gd name="connsiteX6" fmla="*/ 285750 w 285750"/>
                <a:gd name="connsiteY6" fmla="*/ 223838 h 350044"/>
                <a:gd name="connsiteX7" fmla="*/ 226219 w 285750"/>
                <a:gd name="connsiteY7" fmla="*/ 97631 h 350044"/>
                <a:gd name="connsiteX8" fmla="*/ 266700 w 285750"/>
                <a:gd name="connsiteY8" fmla="*/ 26194 h 350044"/>
                <a:gd name="connsiteX9" fmla="*/ 228600 w 285750"/>
                <a:gd name="connsiteY9" fmla="*/ 21431 h 350044"/>
                <a:gd name="connsiteX10" fmla="*/ 185737 w 285750"/>
                <a:gd name="connsiteY10" fmla="*/ 64294 h 350044"/>
                <a:gd name="connsiteX11" fmla="*/ 54769 w 285750"/>
                <a:gd name="connsiteY11" fmla="*/ 0 h 350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5750" h="350044">
                  <a:moveTo>
                    <a:pt x="54769" y="0"/>
                  </a:moveTo>
                  <a:lnTo>
                    <a:pt x="0" y="23813"/>
                  </a:lnTo>
                  <a:lnTo>
                    <a:pt x="33337" y="142875"/>
                  </a:lnTo>
                  <a:lnTo>
                    <a:pt x="16669" y="216694"/>
                  </a:lnTo>
                  <a:lnTo>
                    <a:pt x="176212" y="350044"/>
                  </a:lnTo>
                  <a:lnTo>
                    <a:pt x="214312" y="276225"/>
                  </a:lnTo>
                  <a:lnTo>
                    <a:pt x="285750" y="223838"/>
                  </a:lnTo>
                  <a:lnTo>
                    <a:pt x="226219" y="97631"/>
                  </a:lnTo>
                  <a:lnTo>
                    <a:pt x="266700" y="26194"/>
                  </a:lnTo>
                  <a:lnTo>
                    <a:pt x="228600" y="21431"/>
                  </a:lnTo>
                  <a:lnTo>
                    <a:pt x="185737" y="64294"/>
                  </a:lnTo>
                  <a:lnTo>
                    <a:pt x="54769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2" name="フリーフォーム 1139">
              <a:extLst>
                <a:ext uri="{FF2B5EF4-FFF2-40B4-BE49-F238E27FC236}">
                  <a16:creationId xmlns:a16="http://schemas.microsoft.com/office/drawing/2014/main" id="{06CF8589-1A3B-4998-AADC-35C453E4E2B1}"/>
                </a:ext>
              </a:extLst>
            </p:cNvPr>
            <p:cNvSpPr/>
            <p:nvPr/>
          </p:nvSpPr>
          <p:spPr bwMode="auto">
            <a:xfrm>
              <a:off x="2358176" y="4437933"/>
              <a:ext cx="307218" cy="249033"/>
            </a:xfrm>
            <a:custGeom>
              <a:avLst/>
              <a:gdLst>
                <a:gd name="connsiteX0" fmla="*/ 257175 w 419100"/>
                <a:gd name="connsiteY0" fmla="*/ 0 h 340519"/>
                <a:gd name="connsiteX1" fmla="*/ 311944 w 419100"/>
                <a:gd name="connsiteY1" fmla="*/ 95250 h 340519"/>
                <a:gd name="connsiteX2" fmla="*/ 381000 w 419100"/>
                <a:gd name="connsiteY2" fmla="*/ 138113 h 340519"/>
                <a:gd name="connsiteX3" fmla="*/ 419100 w 419100"/>
                <a:gd name="connsiteY3" fmla="*/ 235744 h 340519"/>
                <a:gd name="connsiteX4" fmla="*/ 359569 w 419100"/>
                <a:gd name="connsiteY4" fmla="*/ 221456 h 340519"/>
                <a:gd name="connsiteX5" fmla="*/ 238125 w 419100"/>
                <a:gd name="connsiteY5" fmla="*/ 259556 h 340519"/>
                <a:gd name="connsiteX6" fmla="*/ 164306 w 419100"/>
                <a:gd name="connsiteY6" fmla="*/ 214313 h 340519"/>
                <a:gd name="connsiteX7" fmla="*/ 59531 w 419100"/>
                <a:gd name="connsiteY7" fmla="*/ 302419 h 340519"/>
                <a:gd name="connsiteX8" fmla="*/ 35719 w 419100"/>
                <a:gd name="connsiteY8" fmla="*/ 340519 h 340519"/>
                <a:gd name="connsiteX9" fmla="*/ 0 w 419100"/>
                <a:gd name="connsiteY9" fmla="*/ 197644 h 340519"/>
                <a:gd name="connsiteX10" fmla="*/ 28575 w 419100"/>
                <a:gd name="connsiteY10" fmla="*/ 145256 h 340519"/>
                <a:gd name="connsiteX11" fmla="*/ 145256 w 419100"/>
                <a:gd name="connsiteY11" fmla="*/ 114300 h 340519"/>
                <a:gd name="connsiteX12" fmla="*/ 257175 w 419100"/>
                <a:gd name="connsiteY12" fmla="*/ 0 h 340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100" h="340519">
                  <a:moveTo>
                    <a:pt x="257175" y="0"/>
                  </a:moveTo>
                  <a:lnTo>
                    <a:pt x="311944" y="95250"/>
                  </a:lnTo>
                  <a:lnTo>
                    <a:pt x="381000" y="138113"/>
                  </a:lnTo>
                  <a:lnTo>
                    <a:pt x="419100" y="235744"/>
                  </a:lnTo>
                  <a:lnTo>
                    <a:pt x="359569" y="221456"/>
                  </a:lnTo>
                  <a:lnTo>
                    <a:pt x="238125" y="259556"/>
                  </a:lnTo>
                  <a:lnTo>
                    <a:pt x="164306" y="214313"/>
                  </a:lnTo>
                  <a:lnTo>
                    <a:pt x="59531" y="302419"/>
                  </a:lnTo>
                  <a:lnTo>
                    <a:pt x="35719" y="340519"/>
                  </a:lnTo>
                  <a:lnTo>
                    <a:pt x="0" y="197644"/>
                  </a:lnTo>
                  <a:lnTo>
                    <a:pt x="28575" y="145256"/>
                  </a:lnTo>
                  <a:lnTo>
                    <a:pt x="145256" y="114300"/>
                  </a:lnTo>
                  <a:lnTo>
                    <a:pt x="2571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3" name="フリーフォーム 1140">
              <a:extLst>
                <a:ext uri="{FF2B5EF4-FFF2-40B4-BE49-F238E27FC236}">
                  <a16:creationId xmlns:a16="http://schemas.microsoft.com/office/drawing/2014/main" id="{BB051D73-CC72-4093-9A9A-9EE32B3BF508}"/>
                </a:ext>
              </a:extLst>
            </p:cNvPr>
            <p:cNvSpPr/>
            <p:nvPr/>
          </p:nvSpPr>
          <p:spPr bwMode="auto">
            <a:xfrm>
              <a:off x="2225514" y="4676493"/>
              <a:ext cx="55858" cy="47712"/>
            </a:xfrm>
            <a:custGeom>
              <a:avLst/>
              <a:gdLst>
                <a:gd name="connsiteX0" fmla="*/ 26194 w 76200"/>
                <a:gd name="connsiteY0" fmla="*/ 0 h 64294"/>
                <a:gd name="connsiteX1" fmla="*/ 76200 w 76200"/>
                <a:gd name="connsiteY1" fmla="*/ 7144 h 64294"/>
                <a:gd name="connsiteX2" fmla="*/ 61913 w 76200"/>
                <a:gd name="connsiteY2" fmla="*/ 64294 h 64294"/>
                <a:gd name="connsiteX3" fmla="*/ 0 w 76200"/>
                <a:gd name="connsiteY3" fmla="*/ 54769 h 64294"/>
                <a:gd name="connsiteX4" fmla="*/ 26194 w 76200"/>
                <a:gd name="connsiteY4" fmla="*/ 0 h 64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" h="64294">
                  <a:moveTo>
                    <a:pt x="26194" y="0"/>
                  </a:moveTo>
                  <a:lnTo>
                    <a:pt x="76200" y="7144"/>
                  </a:lnTo>
                  <a:lnTo>
                    <a:pt x="61913" y="64294"/>
                  </a:lnTo>
                  <a:lnTo>
                    <a:pt x="0" y="54769"/>
                  </a:lnTo>
                  <a:lnTo>
                    <a:pt x="26194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4" name="フリーフォーム 1141">
              <a:extLst>
                <a:ext uri="{FF2B5EF4-FFF2-40B4-BE49-F238E27FC236}">
                  <a16:creationId xmlns:a16="http://schemas.microsoft.com/office/drawing/2014/main" id="{B329511E-AFFD-400F-8566-B9869AFBB70F}"/>
                </a:ext>
              </a:extLst>
            </p:cNvPr>
            <p:cNvSpPr/>
            <p:nvPr/>
          </p:nvSpPr>
          <p:spPr bwMode="auto">
            <a:xfrm>
              <a:off x="2204567" y="4676493"/>
              <a:ext cx="153609" cy="178047"/>
            </a:xfrm>
            <a:custGeom>
              <a:avLst/>
              <a:gdLst>
                <a:gd name="connsiteX0" fmla="*/ 109538 w 209550"/>
                <a:gd name="connsiteY0" fmla="*/ 0 h 242888"/>
                <a:gd name="connsiteX1" fmla="*/ 176213 w 209550"/>
                <a:gd name="connsiteY1" fmla="*/ 26194 h 242888"/>
                <a:gd name="connsiteX2" fmla="*/ 209550 w 209550"/>
                <a:gd name="connsiteY2" fmla="*/ 71438 h 242888"/>
                <a:gd name="connsiteX3" fmla="*/ 200025 w 209550"/>
                <a:gd name="connsiteY3" fmla="*/ 176213 h 242888"/>
                <a:gd name="connsiteX4" fmla="*/ 116681 w 209550"/>
                <a:gd name="connsiteY4" fmla="*/ 173832 h 242888"/>
                <a:gd name="connsiteX5" fmla="*/ 95250 w 209550"/>
                <a:gd name="connsiteY5" fmla="*/ 242888 h 242888"/>
                <a:gd name="connsiteX6" fmla="*/ 0 w 209550"/>
                <a:gd name="connsiteY6" fmla="*/ 140494 h 242888"/>
                <a:gd name="connsiteX7" fmla="*/ 40481 w 209550"/>
                <a:gd name="connsiteY7" fmla="*/ 57150 h 242888"/>
                <a:gd name="connsiteX8" fmla="*/ 97631 w 209550"/>
                <a:gd name="connsiteY8" fmla="*/ 59532 h 242888"/>
                <a:gd name="connsiteX9" fmla="*/ 109538 w 209550"/>
                <a:gd name="connsiteY9" fmla="*/ 0 h 242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9550" h="242888">
                  <a:moveTo>
                    <a:pt x="109538" y="0"/>
                  </a:moveTo>
                  <a:lnTo>
                    <a:pt x="176213" y="26194"/>
                  </a:lnTo>
                  <a:lnTo>
                    <a:pt x="209550" y="71438"/>
                  </a:lnTo>
                  <a:lnTo>
                    <a:pt x="200025" y="176213"/>
                  </a:lnTo>
                  <a:lnTo>
                    <a:pt x="116681" y="173832"/>
                  </a:lnTo>
                  <a:lnTo>
                    <a:pt x="95250" y="242888"/>
                  </a:lnTo>
                  <a:lnTo>
                    <a:pt x="0" y="140494"/>
                  </a:lnTo>
                  <a:lnTo>
                    <a:pt x="40481" y="57150"/>
                  </a:lnTo>
                  <a:lnTo>
                    <a:pt x="97631" y="59532"/>
                  </a:lnTo>
                  <a:lnTo>
                    <a:pt x="109538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5" name="フリーフォーム 1142">
              <a:extLst>
                <a:ext uri="{FF2B5EF4-FFF2-40B4-BE49-F238E27FC236}">
                  <a16:creationId xmlns:a16="http://schemas.microsoft.com/office/drawing/2014/main" id="{D86CAF19-319F-4592-A04F-53405AA2A81B}"/>
                </a:ext>
              </a:extLst>
            </p:cNvPr>
            <p:cNvSpPr/>
            <p:nvPr/>
          </p:nvSpPr>
          <p:spPr bwMode="auto">
            <a:xfrm>
              <a:off x="2270899" y="4605506"/>
              <a:ext cx="200158" cy="283944"/>
            </a:xfrm>
            <a:custGeom>
              <a:avLst/>
              <a:gdLst>
                <a:gd name="connsiteX0" fmla="*/ 273843 w 273843"/>
                <a:gd name="connsiteY0" fmla="*/ 0 h 388144"/>
                <a:gd name="connsiteX1" fmla="*/ 223837 w 273843"/>
                <a:gd name="connsiteY1" fmla="*/ 188119 h 388144"/>
                <a:gd name="connsiteX2" fmla="*/ 235743 w 273843"/>
                <a:gd name="connsiteY2" fmla="*/ 257175 h 388144"/>
                <a:gd name="connsiteX3" fmla="*/ 178593 w 273843"/>
                <a:gd name="connsiteY3" fmla="*/ 261938 h 388144"/>
                <a:gd name="connsiteX4" fmla="*/ 154781 w 273843"/>
                <a:gd name="connsiteY4" fmla="*/ 328613 h 388144"/>
                <a:gd name="connsiteX5" fmla="*/ 114300 w 273843"/>
                <a:gd name="connsiteY5" fmla="*/ 354806 h 388144"/>
                <a:gd name="connsiteX6" fmla="*/ 30956 w 273843"/>
                <a:gd name="connsiteY6" fmla="*/ 388144 h 388144"/>
                <a:gd name="connsiteX7" fmla="*/ 0 w 273843"/>
                <a:gd name="connsiteY7" fmla="*/ 335756 h 388144"/>
                <a:gd name="connsiteX8" fmla="*/ 23812 w 273843"/>
                <a:gd name="connsiteY8" fmla="*/ 266700 h 388144"/>
                <a:gd name="connsiteX9" fmla="*/ 111918 w 273843"/>
                <a:gd name="connsiteY9" fmla="*/ 273844 h 388144"/>
                <a:gd name="connsiteX10" fmla="*/ 116681 w 273843"/>
                <a:gd name="connsiteY10" fmla="*/ 164306 h 388144"/>
                <a:gd name="connsiteX11" fmla="*/ 76200 w 273843"/>
                <a:gd name="connsiteY11" fmla="*/ 107156 h 388144"/>
                <a:gd name="connsiteX12" fmla="*/ 154781 w 273843"/>
                <a:gd name="connsiteY12" fmla="*/ 114300 h 388144"/>
                <a:gd name="connsiteX13" fmla="*/ 178593 w 273843"/>
                <a:gd name="connsiteY13" fmla="*/ 71438 h 388144"/>
                <a:gd name="connsiteX14" fmla="*/ 273843 w 273843"/>
                <a:gd name="connsiteY14" fmla="*/ 0 h 388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3843" h="388144">
                  <a:moveTo>
                    <a:pt x="273843" y="0"/>
                  </a:moveTo>
                  <a:lnTo>
                    <a:pt x="223837" y="188119"/>
                  </a:lnTo>
                  <a:lnTo>
                    <a:pt x="235743" y="257175"/>
                  </a:lnTo>
                  <a:lnTo>
                    <a:pt x="178593" y="261938"/>
                  </a:lnTo>
                  <a:lnTo>
                    <a:pt x="154781" y="328613"/>
                  </a:lnTo>
                  <a:lnTo>
                    <a:pt x="114300" y="354806"/>
                  </a:lnTo>
                  <a:lnTo>
                    <a:pt x="30956" y="388144"/>
                  </a:lnTo>
                  <a:lnTo>
                    <a:pt x="0" y="335756"/>
                  </a:lnTo>
                  <a:lnTo>
                    <a:pt x="23812" y="266700"/>
                  </a:lnTo>
                  <a:lnTo>
                    <a:pt x="111918" y="273844"/>
                  </a:lnTo>
                  <a:lnTo>
                    <a:pt x="116681" y="164306"/>
                  </a:lnTo>
                  <a:lnTo>
                    <a:pt x="76200" y="107156"/>
                  </a:lnTo>
                  <a:lnTo>
                    <a:pt x="154781" y="114300"/>
                  </a:lnTo>
                  <a:lnTo>
                    <a:pt x="178593" y="71438"/>
                  </a:lnTo>
                  <a:lnTo>
                    <a:pt x="27384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6" name="フリーフォーム 1143">
              <a:extLst>
                <a:ext uri="{FF2B5EF4-FFF2-40B4-BE49-F238E27FC236}">
                  <a16:creationId xmlns:a16="http://schemas.microsoft.com/office/drawing/2014/main" id="{C3678680-7531-4757-8325-43FD8AE17E57}"/>
                </a:ext>
              </a:extLst>
            </p:cNvPr>
            <p:cNvSpPr/>
            <p:nvPr/>
          </p:nvSpPr>
          <p:spPr bwMode="auto">
            <a:xfrm>
              <a:off x="2288354" y="4595033"/>
              <a:ext cx="474792" cy="514358"/>
            </a:xfrm>
            <a:custGeom>
              <a:avLst/>
              <a:gdLst>
                <a:gd name="connsiteX0" fmla="*/ 511969 w 647700"/>
                <a:gd name="connsiteY0" fmla="*/ 23812 h 702468"/>
                <a:gd name="connsiteX1" fmla="*/ 611981 w 647700"/>
                <a:gd name="connsiteY1" fmla="*/ 59531 h 702468"/>
                <a:gd name="connsiteX2" fmla="*/ 647700 w 647700"/>
                <a:gd name="connsiteY2" fmla="*/ 109537 h 702468"/>
                <a:gd name="connsiteX3" fmla="*/ 602456 w 647700"/>
                <a:gd name="connsiteY3" fmla="*/ 183356 h 702468"/>
                <a:gd name="connsiteX4" fmla="*/ 578644 w 647700"/>
                <a:gd name="connsiteY4" fmla="*/ 371475 h 702468"/>
                <a:gd name="connsiteX5" fmla="*/ 621506 w 647700"/>
                <a:gd name="connsiteY5" fmla="*/ 500062 h 702468"/>
                <a:gd name="connsiteX6" fmla="*/ 561975 w 647700"/>
                <a:gd name="connsiteY6" fmla="*/ 552450 h 702468"/>
                <a:gd name="connsiteX7" fmla="*/ 561975 w 647700"/>
                <a:gd name="connsiteY7" fmla="*/ 619125 h 702468"/>
                <a:gd name="connsiteX8" fmla="*/ 592931 w 647700"/>
                <a:gd name="connsiteY8" fmla="*/ 685800 h 702468"/>
                <a:gd name="connsiteX9" fmla="*/ 578644 w 647700"/>
                <a:gd name="connsiteY9" fmla="*/ 702468 h 702468"/>
                <a:gd name="connsiteX10" fmla="*/ 507206 w 647700"/>
                <a:gd name="connsiteY10" fmla="*/ 631031 h 702468"/>
                <a:gd name="connsiteX11" fmla="*/ 476250 w 647700"/>
                <a:gd name="connsiteY11" fmla="*/ 638175 h 702468"/>
                <a:gd name="connsiteX12" fmla="*/ 397669 w 647700"/>
                <a:gd name="connsiteY12" fmla="*/ 595312 h 702468"/>
                <a:gd name="connsiteX13" fmla="*/ 366713 w 647700"/>
                <a:gd name="connsiteY13" fmla="*/ 595312 h 702468"/>
                <a:gd name="connsiteX14" fmla="*/ 323850 w 647700"/>
                <a:gd name="connsiteY14" fmla="*/ 464343 h 702468"/>
                <a:gd name="connsiteX15" fmla="*/ 245269 w 647700"/>
                <a:gd name="connsiteY15" fmla="*/ 466725 h 702468"/>
                <a:gd name="connsiteX16" fmla="*/ 235744 w 647700"/>
                <a:gd name="connsiteY16" fmla="*/ 509587 h 702468"/>
                <a:gd name="connsiteX17" fmla="*/ 207169 w 647700"/>
                <a:gd name="connsiteY17" fmla="*/ 511968 h 702468"/>
                <a:gd name="connsiteX18" fmla="*/ 166688 w 647700"/>
                <a:gd name="connsiteY18" fmla="*/ 419100 h 702468"/>
                <a:gd name="connsiteX19" fmla="*/ 0 w 647700"/>
                <a:gd name="connsiteY19" fmla="*/ 407193 h 702468"/>
                <a:gd name="connsiteX20" fmla="*/ 126206 w 647700"/>
                <a:gd name="connsiteY20" fmla="*/ 359568 h 702468"/>
                <a:gd name="connsiteX21" fmla="*/ 147638 w 647700"/>
                <a:gd name="connsiteY21" fmla="*/ 285750 h 702468"/>
                <a:gd name="connsiteX22" fmla="*/ 216694 w 647700"/>
                <a:gd name="connsiteY22" fmla="*/ 269081 h 702468"/>
                <a:gd name="connsiteX23" fmla="*/ 200025 w 647700"/>
                <a:gd name="connsiteY23" fmla="*/ 200025 h 702468"/>
                <a:gd name="connsiteX24" fmla="*/ 259556 w 647700"/>
                <a:gd name="connsiteY24" fmla="*/ 0 h 702468"/>
                <a:gd name="connsiteX25" fmla="*/ 335756 w 647700"/>
                <a:gd name="connsiteY25" fmla="*/ 42862 h 702468"/>
                <a:gd name="connsiteX26" fmla="*/ 445294 w 647700"/>
                <a:gd name="connsiteY26" fmla="*/ 7143 h 702468"/>
                <a:gd name="connsiteX27" fmla="*/ 511969 w 647700"/>
                <a:gd name="connsiteY27" fmla="*/ 23812 h 702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47700" h="702468">
                  <a:moveTo>
                    <a:pt x="511969" y="23812"/>
                  </a:moveTo>
                  <a:lnTo>
                    <a:pt x="611981" y="59531"/>
                  </a:lnTo>
                  <a:lnTo>
                    <a:pt x="647700" y="109537"/>
                  </a:lnTo>
                  <a:lnTo>
                    <a:pt x="602456" y="183356"/>
                  </a:lnTo>
                  <a:lnTo>
                    <a:pt x="578644" y="371475"/>
                  </a:lnTo>
                  <a:lnTo>
                    <a:pt x="621506" y="500062"/>
                  </a:lnTo>
                  <a:lnTo>
                    <a:pt x="561975" y="552450"/>
                  </a:lnTo>
                  <a:lnTo>
                    <a:pt x="561975" y="619125"/>
                  </a:lnTo>
                  <a:lnTo>
                    <a:pt x="592931" y="685800"/>
                  </a:lnTo>
                  <a:lnTo>
                    <a:pt x="578644" y="702468"/>
                  </a:lnTo>
                  <a:lnTo>
                    <a:pt x="507206" y="631031"/>
                  </a:lnTo>
                  <a:lnTo>
                    <a:pt x="476250" y="638175"/>
                  </a:lnTo>
                  <a:lnTo>
                    <a:pt x="397669" y="595312"/>
                  </a:lnTo>
                  <a:lnTo>
                    <a:pt x="366713" y="595312"/>
                  </a:lnTo>
                  <a:lnTo>
                    <a:pt x="323850" y="464343"/>
                  </a:lnTo>
                  <a:lnTo>
                    <a:pt x="245269" y="466725"/>
                  </a:lnTo>
                  <a:lnTo>
                    <a:pt x="235744" y="509587"/>
                  </a:lnTo>
                  <a:lnTo>
                    <a:pt x="207169" y="511968"/>
                  </a:lnTo>
                  <a:lnTo>
                    <a:pt x="166688" y="419100"/>
                  </a:lnTo>
                  <a:lnTo>
                    <a:pt x="0" y="407193"/>
                  </a:lnTo>
                  <a:lnTo>
                    <a:pt x="126206" y="359568"/>
                  </a:lnTo>
                  <a:lnTo>
                    <a:pt x="147638" y="285750"/>
                  </a:lnTo>
                  <a:lnTo>
                    <a:pt x="216694" y="269081"/>
                  </a:lnTo>
                  <a:lnTo>
                    <a:pt x="200025" y="200025"/>
                  </a:lnTo>
                  <a:lnTo>
                    <a:pt x="259556" y="0"/>
                  </a:lnTo>
                  <a:lnTo>
                    <a:pt x="335756" y="42862"/>
                  </a:lnTo>
                  <a:lnTo>
                    <a:pt x="445294" y="7143"/>
                  </a:lnTo>
                  <a:lnTo>
                    <a:pt x="511969" y="2381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7" name="フリーフォーム 1144">
              <a:extLst>
                <a:ext uri="{FF2B5EF4-FFF2-40B4-BE49-F238E27FC236}">
                  <a16:creationId xmlns:a16="http://schemas.microsoft.com/office/drawing/2014/main" id="{71A564F5-FE0D-442A-BD7C-A2FEA5ACD0B2}"/>
                </a:ext>
              </a:extLst>
            </p:cNvPr>
            <p:cNvSpPr/>
            <p:nvPr/>
          </p:nvSpPr>
          <p:spPr bwMode="auto">
            <a:xfrm>
              <a:off x="2714270" y="4626453"/>
              <a:ext cx="273471" cy="432899"/>
            </a:xfrm>
            <a:custGeom>
              <a:avLst/>
              <a:gdLst>
                <a:gd name="connsiteX0" fmla="*/ 161925 w 373856"/>
                <a:gd name="connsiteY0" fmla="*/ 0 h 590550"/>
                <a:gd name="connsiteX1" fmla="*/ 88106 w 373856"/>
                <a:gd name="connsiteY1" fmla="*/ 23813 h 590550"/>
                <a:gd name="connsiteX2" fmla="*/ 40481 w 373856"/>
                <a:gd name="connsiteY2" fmla="*/ 23813 h 590550"/>
                <a:gd name="connsiteX3" fmla="*/ 61913 w 373856"/>
                <a:gd name="connsiteY3" fmla="*/ 78581 h 590550"/>
                <a:gd name="connsiteX4" fmla="*/ 21431 w 373856"/>
                <a:gd name="connsiteY4" fmla="*/ 147638 h 590550"/>
                <a:gd name="connsiteX5" fmla="*/ 0 w 373856"/>
                <a:gd name="connsiteY5" fmla="*/ 330994 h 590550"/>
                <a:gd name="connsiteX6" fmla="*/ 33338 w 373856"/>
                <a:gd name="connsiteY6" fmla="*/ 473869 h 590550"/>
                <a:gd name="connsiteX7" fmla="*/ 152400 w 373856"/>
                <a:gd name="connsiteY7" fmla="*/ 500063 h 590550"/>
                <a:gd name="connsiteX8" fmla="*/ 211931 w 373856"/>
                <a:gd name="connsiteY8" fmla="*/ 588169 h 590550"/>
                <a:gd name="connsiteX9" fmla="*/ 316706 w 373856"/>
                <a:gd name="connsiteY9" fmla="*/ 590550 h 590550"/>
                <a:gd name="connsiteX10" fmla="*/ 373856 w 373856"/>
                <a:gd name="connsiteY10" fmla="*/ 559594 h 590550"/>
                <a:gd name="connsiteX11" fmla="*/ 330994 w 373856"/>
                <a:gd name="connsiteY11" fmla="*/ 411956 h 590550"/>
                <a:gd name="connsiteX12" fmla="*/ 347663 w 373856"/>
                <a:gd name="connsiteY12" fmla="*/ 323850 h 590550"/>
                <a:gd name="connsiteX13" fmla="*/ 180975 w 373856"/>
                <a:gd name="connsiteY13" fmla="*/ 202406 h 590550"/>
                <a:gd name="connsiteX14" fmla="*/ 200025 w 373856"/>
                <a:gd name="connsiteY14" fmla="*/ 123825 h 590550"/>
                <a:gd name="connsiteX15" fmla="*/ 161925 w 373856"/>
                <a:gd name="connsiteY15" fmla="*/ 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3856" h="590550">
                  <a:moveTo>
                    <a:pt x="161925" y="0"/>
                  </a:moveTo>
                  <a:lnTo>
                    <a:pt x="88106" y="23813"/>
                  </a:lnTo>
                  <a:lnTo>
                    <a:pt x="40481" y="23813"/>
                  </a:lnTo>
                  <a:lnTo>
                    <a:pt x="61913" y="78581"/>
                  </a:lnTo>
                  <a:lnTo>
                    <a:pt x="21431" y="147638"/>
                  </a:lnTo>
                  <a:lnTo>
                    <a:pt x="0" y="330994"/>
                  </a:lnTo>
                  <a:lnTo>
                    <a:pt x="33338" y="473869"/>
                  </a:lnTo>
                  <a:lnTo>
                    <a:pt x="152400" y="500063"/>
                  </a:lnTo>
                  <a:lnTo>
                    <a:pt x="211931" y="588169"/>
                  </a:lnTo>
                  <a:lnTo>
                    <a:pt x="316706" y="590550"/>
                  </a:lnTo>
                  <a:lnTo>
                    <a:pt x="373856" y="559594"/>
                  </a:lnTo>
                  <a:lnTo>
                    <a:pt x="330994" y="411956"/>
                  </a:lnTo>
                  <a:lnTo>
                    <a:pt x="347663" y="323850"/>
                  </a:lnTo>
                  <a:lnTo>
                    <a:pt x="180975" y="202406"/>
                  </a:lnTo>
                  <a:lnTo>
                    <a:pt x="200025" y="123825"/>
                  </a:lnTo>
                  <a:lnTo>
                    <a:pt x="1619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8" name="フリーフォーム 1145">
              <a:extLst>
                <a:ext uri="{FF2B5EF4-FFF2-40B4-BE49-F238E27FC236}">
                  <a16:creationId xmlns:a16="http://schemas.microsoft.com/office/drawing/2014/main" id="{A8F307A7-1AF3-4067-9A4B-A21E175645DF}"/>
                </a:ext>
              </a:extLst>
            </p:cNvPr>
            <p:cNvSpPr/>
            <p:nvPr/>
          </p:nvSpPr>
          <p:spPr bwMode="auto">
            <a:xfrm>
              <a:off x="2260425" y="4895270"/>
              <a:ext cx="338638" cy="342130"/>
            </a:xfrm>
            <a:custGeom>
              <a:avLst/>
              <a:gdLst>
                <a:gd name="connsiteX0" fmla="*/ 50006 w 461963"/>
                <a:gd name="connsiteY0" fmla="*/ 0 h 466725"/>
                <a:gd name="connsiteX1" fmla="*/ 211931 w 461963"/>
                <a:gd name="connsiteY1" fmla="*/ 9525 h 466725"/>
                <a:gd name="connsiteX2" fmla="*/ 242888 w 461963"/>
                <a:gd name="connsiteY2" fmla="*/ 111918 h 466725"/>
                <a:gd name="connsiteX3" fmla="*/ 266700 w 461963"/>
                <a:gd name="connsiteY3" fmla="*/ 111918 h 466725"/>
                <a:gd name="connsiteX4" fmla="*/ 283369 w 461963"/>
                <a:gd name="connsiteY4" fmla="*/ 54768 h 466725"/>
                <a:gd name="connsiteX5" fmla="*/ 369094 w 461963"/>
                <a:gd name="connsiteY5" fmla="*/ 66675 h 466725"/>
                <a:gd name="connsiteX6" fmla="*/ 411956 w 461963"/>
                <a:gd name="connsiteY6" fmla="*/ 188118 h 466725"/>
                <a:gd name="connsiteX7" fmla="*/ 438150 w 461963"/>
                <a:gd name="connsiteY7" fmla="*/ 188118 h 466725"/>
                <a:gd name="connsiteX8" fmla="*/ 461963 w 461963"/>
                <a:gd name="connsiteY8" fmla="*/ 223837 h 466725"/>
                <a:gd name="connsiteX9" fmla="*/ 452438 w 461963"/>
                <a:gd name="connsiteY9" fmla="*/ 273843 h 466725"/>
                <a:gd name="connsiteX10" fmla="*/ 395288 w 461963"/>
                <a:gd name="connsiteY10" fmla="*/ 273843 h 466725"/>
                <a:gd name="connsiteX11" fmla="*/ 359569 w 461963"/>
                <a:gd name="connsiteY11" fmla="*/ 378618 h 466725"/>
                <a:gd name="connsiteX12" fmla="*/ 414338 w 461963"/>
                <a:gd name="connsiteY12" fmla="*/ 454818 h 466725"/>
                <a:gd name="connsiteX13" fmla="*/ 240506 w 461963"/>
                <a:gd name="connsiteY13" fmla="*/ 466725 h 466725"/>
                <a:gd name="connsiteX14" fmla="*/ 207169 w 461963"/>
                <a:gd name="connsiteY14" fmla="*/ 452437 h 466725"/>
                <a:gd name="connsiteX15" fmla="*/ 19050 w 461963"/>
                <a:gd name="connsiteY15" fmla="*/ 438150 h 466725"/>
                <a:gd name="connsiteX16" fmla="*/ 0 w 461963"/>
                <a:gd name="connsiteY16" fmla="*/ 381000 h 466725"/>
                <a:gd name="connsiteX17" fmla="*/ 90488 w 461963"/>
                <a:gd name="connsiteY17" fmla="*/ 261937 h 466725"/>
                <a:gd name="connsiteX18" fmla="*/ 92869 w 461963"/>
                <a:gd name="connsiteY18" fmla="*/ 135731 h 466725"/>
                <a:gd name="connsiteX19" fmla="*/ 88106 w 461963"/>
                <a:gd name="connsiteY19" fmla="*/ 66675 h 466725"/>
                <a:gd name="connsiteX20" fmla="*/ 50006 w 461963"/>
                <a:gd name="connsiteY20" fmla="*/ 0 h 466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61963" h="466725">
                  <a:moveTo>
                    <a:pt x="50006" y="0"/>
                  </a:moveTo>
                  <a:lnTo>
                    <a:pt x="211931" y="9525"/>
                  </a:lnTo>
                  <a:lnTo>
                    <a:pt x="242888" y="111918"/>
                  </a:lnTo>
                  <a:lnTo>
                    <a:pt x="266700" y="111918"/>
                  </a:lnTo>
                  <a:lnTo>
                    <a:pt x="283369" y="54768"/>
                  </a:lnTo>
                  <a:lnTo>
                    <a:pt x="369094" y="66675"/>
                  </a:lnTo>
                  <a:lnTo>
                    <a:pt x="411956" y="188118"/>
                  </a:lnTo>
                  <a:lnTo>
                    <a:pt x="438150" y="188118"/>
                  </a:lnTo>
                  <a:lnTo>
                    <a:pt x="461963" y="223837"/>
                  </a:lnTo>
                  <a:lnTo>
                    <a:pt x="452438" y="273843"/>
                  </a:lnTo>
                  <a:lnTo>
                    <a:pt x="395288" y="273843"/>
                  </a:lnTo>
                  <a:lnTo>
                    <a:pt x="359569" y="378618"/>
                  </a:lnTo>
                  <a:lnTo>
                    <a:pt x="414338" y="454818"/>
                  </a:lnTo>
                  <a:lnTo>
                    <a:pt x="240506" y="466725"/>
                  </a:lnTo>
                  <a:lnTo>
                    <a:pt x="207169" y="452437"/>
                  </a:lnTo>
                  <a:lnTo>
                    <a:pt x="19050" y="438150"/>
                  </a:lnTo>
                  <a:lnTo>
                    <a:pt x="0" y="381000"/>
                  </a:lnTo>
                  <a:lnTo>
                    <a:pt x="90488" y="261937"/>
                  </a:lnTo>
                  <a:cubicBezTo>
                    <a:pt x="91282" y="219868"/>
                    <a:pt x="92075" y="177800"/>
                    <a:pt x="92869" y="135731"/>
                  </a:cubicBezTo>
                  <a:lnTo>
                    <a:pt x="88106" y="66675"/>
                  </a:lnTo>
                  <a:lnTo>
                    <a:pt x="50006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9" name="フリーフォーム 1146">
              <a:extLst>
                <a:ext uri="{FF2B5EF4-FFF2-40B4-BE49-F238E27FC236}">
                  <a16:creationId xmlns:a16="http://schemas.microsoft.com/office/drawing/2014/main" id="{D47CFD42-90E7-4D4A-8BF6-3DE70CDE2823}"/>
                </a:ext>
              </a:extLst>
            </p:cNvPr>
            <p:cNvSpPr/>
            <p:nvPr/>
          </p:nvSpPr>
          <p:spPr bwMode="auto">
            <a:xfrm>
              <a:off x="2272062" y="5212961"/>
              <a:ext cx="421261" cy="339802"/>
            </a:xfrm>
            <a:custGeom>
              <a:avLst/>
              <a:gdLst>
                <a:gd name="connsiteX0" fmla="*/ 390525 w 573881"/>
                <a:gd name="connsiteY0" fmla="*/ 23813 h 464344"/>
                <a:gd name="connsiteX1" fmla="*/ 459581 w 573881"/>
                <a:gd name="connsiteY1" fmla="*/ 30956 h 464344"/>
                <a:gd name="connsiteX2" fmla="*/ 528637 w 573881"/>
                <a:gd name="connsiteY2" fmla="*/ 133350 h 464344"/>
                <a:gd name="connsiteX3" fmla="*/ 573881 w 573881"/>
                <a:gd name="connsiteY3" fmla="*/ 195263 h 464344"/>
                <a:gd name="connsiteX4" fmla="*/ 550069 w 573881"/>
                <a:gd name="connsiteY4" fmla="*/ 250031 h 464344"/>
                <a:gd name="connsiteX5" fmla="*/ 469106 w 573881"/>
                <a:gd name="connsiteY5" fmla="*/ 311944 h 464344"/>
                <a:gd name="connsiteX6" fmla="*/ 378619 w 573881"/>
                <a:gd name="connsiteY6" fmla="*/ 321469 h 464344"/>
                <a:gd name="connsiteX7" fmla="*/ 323850 w 573881"/>
                <a:gd name="connsiteY7" fmla="*/ 390525 h 464344"/>
                <a:gd name="connsiteX8" fmla="*/ 288131 w 573881"/>
                <a:gd name="connsiteY8" fmla="*/ 357188 h 464344"/>
                <a:gd name="connsiteX9" fmla="*/ 273844 w 573881"/>
                <a:gd name="connsiteY9" fmla="*/ 457200 h 464344"/>
                <a:gd name="connsiteX10" fmla="*/ 214312 w 573881"/>
                <a:gd name="connsiteY10" fmla="*/ 464344 h 464344"/>
                <a:gd name="connsiteX11" fmla="*/ 176212 w 573881"/>
                <a:gd name="connsiteY11" fmla="*/ 431006 h 464344"/>
                <a:gd name="connsiteX12" fmla="*/ 147637 w 573881"/>
                <a:gd name="connsiteY12" fmla="*/ 442913 h 464344"/>
                <a:gd name="connsiteX13" fmla="*/ 95250 w 573881"/>
                <a:gd name="connsiteY13" fmla="*/ 328613 h 464344"/>
                <a:gd name="connsiteX14" fmla="*/ 97631 w 573881"/>
                <a:gd name="connsiteY14" fmla="*/ 197644 h 464344"/>
                <a:gd name="connsiteX15" fmla="*/ 30956 w 573881"/>
                <a:gd name="connsiteY15" fmla="*/ 92869 h 464344"/>
                <a:gd name="connsiteX16" fmla="*/ 0 w 573881"/>
                <a:gd name="connsiteY16" fmla="*/ 0 h 464344"/>
                <a:gd name="connsiteX17" fmla="*/ 202406 w 573881"/>
                <a:gd name="connsiteY17" fmla="*/ 23813 h 464344"/>
                <a:gd name="connsiteX18" fmla="*/ 235744 w 573881"/>
                <a:gd name="connsiteY18" fmla="*/ 40481 h 464344"/>
                <a:gd name="connsiteX19" fmla="*/ 390525 w 573881"/>
                <a:gd name="connsiteY19" fmla="*/ 23813 h 464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73881" h="464344">
                  <a:moveTo>
                    <a:pt x="390525" y="23813"/>
                  </a:moveTo>
                  <a:lnTo>
                    <a:pt x="459581" y="30956"/>
                  </a:lnTo>
                  <a:lnTo>
                    <a:pt x="528637" y="133350"/>
                  </a:lnTo>
                  <a:lnTo>
                    <a:pt x="573881" y="195263"/>
                  </a:lnTo>
                  <a:lnTo>
                    <a:pt x="550069" y="250031"/>
                  </a:lnTo>
                  <a:lnTo>
                    <a:pt x="469106" y="311944"/>
                  </a:lnTo>
                  <a:lnTo>
                    <a:pt x="378619" y="321469"/>
                  </a:lnTo>
                  <a:lnTo>
                    <a:pt x="323850" y="390525"/>
                  </a:lnTo>
                  <a:lnTo>
                    <a:pt x="288131" y="357188"/>
                  </a:lnTo>
                  <a:lnTo>
                    <a:pt x="273844" y="457200"/>
                  </a:lnTo>
                  <a:lnTo>
                    <a:pt x="214312" y="464344"/>
                  </a:lnTo>
                  <a:lnTo>
                    <a:pt x="176212" y="431006"/>
                  </a:lnTo>
                  <a:lnTo>
                    <a:pt x="147637" y="442913"/>
                  </a:lnTo>
                  <a:lnTo>
                    <a:pt x="95250" y="328613"/>
                  </a:lnTo>
                  <a:cubicBezTo>
                    <a:pt x="96044" y="284957"/>
                    <a:pt x="96837" y="241300"/>
                    <a:pt x="97631" y="197644"/>
                  </a:cubicBezTo>
                  <a:lnTo>
                    <a:pt x="30956" y="92869"/>
                  </a:lnTo>
                  <a:lnTo>
                    <a:pt x="0" y="0"/>
                  </a:lnTo>
                  <a:lnTo>
                    <a:pt x="202406" y="23813"/>
                  </a:lnTo>
                  <a:lnTo>
                    <a:pt x="235744" y="40481"/>
                  </a:lnTo>
                  <a:lnTo>
                    <a:pt x="390525" y="23813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30" name="フリーフォーム 1147">
              <a:extLst>
                <a:ext uri="{FF2B5EF4-FFF2-40B4-BE49-F238E27FC236}">
                  <a16:creationId xmlns:a16="http://schemas.microsoft.com/office/drawing/2014/main" id="{E0ECE0DE-0915-41C6-8148-E0C82CDE1DAB}"/>
                </a:ext>
              </a:extLst>
            </p:cNvPr>
            <p:cNvSpPr/>
            <p:nvPr/>
          </p:nvSpPr>
          <p:spPr bwMode="auto">
            <a:xfrm>
              <a:off x="2805039" y="4987202"/>
              <a:ext cx="69822" cy="216449"/>
            </a:xfrm>
            <a:custGeom>
              <a:avLst/>
              <a:gdLst>
                <a:gd name="connsiteX0" fmla="*/ 14288 w 95250"/>
                <a:gd name="connsiteY0" fmla="*/ 0 h 295275"/>
                <a:gd name="connsiteX1" fmla="*/ 14288 w 95250"/>
                <a:gd name="connsiteY1" fmla="*/ 76200 h 295275"/>
                <a:gd name="connsiteX2" fmla="*/ 30956 w 95250"/>
                <a:gd name="connsiteY2" fmla="*/ 133350 h 295275"/>
                <a:gd name="connsiteX3" fmla="*/ 0 w 95250"/>
                <a:gd name="connsiteY3" fmla="*/ 188119 h 295275"/>
                <a:gd name="connsiteX4" fmla="*/ 42863 w 95250"/>
                <a:gd name="connsiteY4" fmla="*/ 211931 h 295275"/>
                <a:gd name="connsiteX5" fmla="*/ 47625 w 95250"/>
                <a:gd name="connsiteY5" fmla="*/ 266700 h 295275"/>
                <a:gd name="connsiteX6" fmla="*/ 85725 w 95250"/>
                <a:gd name="connsiteY6" fmla="*/ 295275 h 295275"/>
                <a:gd name="connsiteX7" fmla="*/ 95250 w 95250"/>
                <a:gd name="connsiteY7" fmla="*/ 207169 h 295275"/>
                <a:gd name="connsiteX8" fmla="*/ 61913 w 95250"/>
                <a:gd name="connsiteY8" fmla="*/ 164306 h 295275"/>
                <a:gd name="connsiteX9" fmla="*/ 88106 w 95250"/>
                <a:gd name="connsiteY9" fmla="*/ 92869 h 295275"/>
                <a:gd name="connsiteX10" fmla="*/ 14288 w 95250"/>
                <a:gd name="connsiteY10" fmla="*/ 0 h 29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5250" h="295275">
                  <a:moveTo>
                    <a:pt x="14288" y="0"/>
                  </a:moveTo>
                  <a:lnTo>
                    <a:pt x="14288" y="76200"/>
                  </a:lnTo>
                  <a:lnTo>
                    <a:pt x="30956" y="133350"/>
                  </a:lnTo>
                  <a:lnTo>
                    <a:pt x="0" y="188119"/>
                  </a:lnTo>
                  <a:lnTo>
                    <a:pt x="42863" y="211931"/>
                  </a:lnTo>
                  <a:lnTo>
                    <a:pt x="47625" y="266700"/>
                  </a:lnTo>
                  <a:lnTo>
                    <a:pt x="85725" y="295275"/>
                  </a:lnTo>
                  <a:lnTo>
                    <a:pt x="95250" y="207169"/>
                  </a:lnTo>
                  <a:lnTo>
                    <a:pt x="61913" y="164306"/>
                  </a:lnTo>
                  <a:lnTo>
                    <a:pt x="88106" y="92869"/>
                  </a:lnTo>
                  <a:lnTo>
                    <a:pt x="14288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31" name="フリーフォーム 1148">
              <a:extLst>
                <a:ext uri="{FF2B5EF4-FFF2-40B4-BE49-F238E27FC236}">
                  <a16:creationId xmlns:a16="http://schemas.microsoft.com/office/drawing/2014/main" id="{791395DE-5493-44C6-98C0-5CF2457D2E1F}"/>
                </a:ext>
              </a:extLst>
            </p:cNvPr>
            <p:cNvSpPr/>
            <p:nvPr/>
          </p:nvSpPr>
          <p:spPr bwMode="auto">
            <a:xfrm>
              <a:off x="2523422" y="4969747"/>
              <a:ext cx="307218" cy="272307"/>
            </a:xfrm>
            <a:custGeom>
              <a:avLst/>
              <a:gdLst>
                <a:gd name="connsiteX0" fmla="*/ 395287 w 419100"/>
                <a:gd name="connsiteY0" fmla="*/ 28575 h 371475"/>
                <a:gd name="connsiteX1" fmla="*/ 285750 w 419100"/>
                <a:gd name="connsiteY1" fmla="*/ 0 h 371475"/>
                <a:gd name="connsiteX2" fmla="*/ 233362 w 419100"/>
                <a:gd name="connsiteY2" fmla="*/ 50007 h 371475"/>
                <a:gd name="connsiteX3" fmla="*/ 247650 w 419100"/>
                <a:gd name="connsiteY3" fmla="*/ 104775 h 371475"/>
                <a:gd name="connsiteX4" fmla="*/ 278606 w 419100"/>
                <a:gd name="connsiteY4" fmla="*/ 180975 h 371475"/>
                <a:gd name="connsiteX5" fmla="*/ 257175 w 419100"/>
                <a:gd name="connsiteY5" fmla="*/ 207169 h 371475"/>
                <a:gd name="connsiteX6" fmla="*/ 185737 w 419100"/>
                <a:gd name="connsiteY6" fmla="*/ 116682 h 371475"/>
                <a:gd name="connsiteX7" fmla="*/ 157162 w 419100"/>
                <a:gd name="connsiteY7" fmla="*/ 130969 h 371475"/>
                <a:gd name="connsiteX8" fmla="*/ 83344 w 419100"/>
                <a:gd name="connsiteY8" fmla="*/ 97632 h 371475"/>
                <a:gd name="connsiteX9" fmla="*/ 100012 w 419100"/>
                <a:gd name="connsiteY9" fmla="*/ 135732 h 371475"/>
                <a:gd name="connsiteX10" fmla="*/ 88106 w 419100"/>
                <a:gd name="connsiteY10" fmla="*/ 178594 h 371475"/>
                <a:gd name="connsiteX11" fmla="*/ 33337 w 419100"/>
                <a:gd name="connsiteY11" fmla="*/ 178594 h 371475"/>
                <a:gd name="connsiteX12" fmla="*/ 0 w 419100"/>
                <a:gd name="connsiteY12" fmla="*/ 283369 h 371475"/>
                <a:gd name="connsiteX13" fmla="*/ 52387 w 419100"/>
                <a:gd name="connsiteY13" fmla="*/ 359569 h 371475"/>
                <a:gd name="connsiteX14" fmla="*/ 119062 w 419100"/>
                <a:gd name="connsiteY14" fmla="*/ 371475 h 371475"/>
                <a:gd name="connsiteX15" fmla="*/ 185737 w 419100"/>
                <a:gd name="connsiteY15" fmla="*/ 354807 h 371475"/>
                <a:gd name="connsiteX16" fmla="*/ 261937 w 419100"/>
                <a:gd name="connsiteY16" fmla="*/ 266700 h 371475"/>
                <a:gd name="connsiteX17" fmla="*/ 378619 w 419100"/>
                <a:gd name="connsiteY17" fmla="*/ 216694 h 371475"/>
                <a:gd name="connsiteX18" fmla="*/ 419100 w 419100"/>
                <a:gd name="connsiteY18" fmla="*/ 157163 h 371475"/>
                <a:gd name="connsiteX19" fmla="*/ 395287 w 419100"/>
                <a:gd name="connsiteY19" fmla="*/ 95250 h 371475"/>
                <a:gd name="connsiteX20" fmla="*/ 395287 w 419100"/>
                <a:gd name="connsiteY20" fmla="*/ 28575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19100" h="371475">
                  <a:moveTo>
                    <a:pt x="395287" y="28575"/>
                  </a:moveTo>
                  <a:lnTo>
                    <a:pt x="285750" y="0"/>
                  </a:lnTo>
                  <a:lnTo>
                    <a:pt x="233362" y="50007"/>
                  </a:lnTo>
                  <a:lnTo>
                    <a:pt x="247650" y="104775"/>
                  </a:lnTo>
                  <a:lnTo>
                    <a:pt x="278606" y="180975"/>
                  </a:lnTo>
                  <a:lnTo>
                    <a:pt x="257175" y="207169"/>
                  </a:lnTo>
                  <a:lnTo>
                    <a:pt x="185737" y="116682"/>
                  </a:lnTo>
                  <a:lnTo>
                    <a:pt x="157162" y="130969"/>
                  </a:lnTo>
                  <a:lnTo>
                    <a:pt x="83344" y="97632"/>
                  </a:lnTo>
                  <a:lnTo>
                    <a:pt x="100012" y="135732"/>
                  </a:lnTo>
                  <a:lnTo>
                    <a:pt x="88106" y="178594"/>
                  </a:lnTo>
                  <a:lnTo>
                    <a:pt x="33337" y="178594"/>
                  </a:lnTo>
                  <a:lnTo>
                    <a:pt x="0" y="283369"/>
                  </a:lnTo>
                  <a:lnTo>
                    <a:pt x="52387" y="359569"/>
                  </a:lnTo>
                  <a:lnTo>
                    <a:pt x="119062" y="371475"/>
                  </a:lnTo>
                  <a:lnTo>
                    <a:pt x="185737" y="354807"/>
                  </a:lnTo>
                  <a:lnTo>
                    <a:pt x="261937" y="266700"/>
                  </a:lnTo>
                  <a:lnTo>
                    <a:pt x="378619" y="216694"/>
                  </a:lnTo>
                  <a:lnTo>
                    <a:pt x="419100" y="157163"/>
                  </a:lnTo>
                  <a:lnTo>
                    <a:pt x="395287" y="95250"/>
                  </a:lnTo>
                  <a:lnTo>
                    <a:pt x="395287" y="285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32" name="フリーフォーム 1149">
              <a:extLst>
                <a:ext uri="{FF2B5EF4-FFF2-40B4-BE49-F238E27FC236}">
                  <a16:creationId xmlns:a16="http://schemas.microsoft.com/office/drawing/2014/main" id="{A3ACA8B7-1DD9-486D-B06C-3D61F1646164}"/>
                </a:ext>
              </a:extLst>
            </p:cNvPr>
            <p:cNvSpPr/>
            <p:nvPr/>
          </p:nvSpPr>
          <p:spPr bwMode="auto">
            <a:xfrm>
              <a:off x="2728235" y="5034914"/>
              <a:ext cx="280454" cy="465482"/>
            </a:xfrm>
            <a:custGeom>
              <a:avLst/>
              <a:gdLst>
                <a:gd name="connsiteX0" fmla="*/ 92869 w 383381"/>
                <a:gd name="connsiteY0" fmla="*/ 126206 h 635793"/>
                <a:gd name="connsiteX1" fmla="*/ 145256 w 383381"/>
                <a:gd name="connsiteY1" fmla="*/ 150018 h 635793"/>
                <a:gd name="connsiteX2" fmla="*/ 147638 w 383381"/>
                <a:gd name="connsiteY2" fmla="*/ 216693 h 635793"/>
                <a:gd name="connsiteX3" fmla="*/ 192881 w 383381"/>
                <a:gd name="connsiteY3" fmla="*/ 230981 h 635793"/>
                <a:gd name="connsiteX4" fmla="*/ 202406 w 383381"/>
                <a:gd name="connsiteY4" fmla="*/ 140493 h 635793"/>
                <a:gd name="connsiteX5" fmla="*/ 164306 w 383381"/>
                <a:gd name="connsiteY5" fmla="*/ 88106 h 635793"/>
                <a:gd name="connsiteX6" fmla="*/ 192881 w 383381"/>
                <a:gd name="connsiteY6" fmla="*/ 33337 h 635793"/>
                <a:gd name="connsiteX7" fmla="*/ 288131 w 383381"/>
                <a:gd name="connsiteY7" fmla="*/ 30956 h 635793"/>
                <a:gd name="connsiteX8" fmla="*/ 350044 w 383381"/>
                <a:gd name="connsiteY8" fmla="*/ 0 h 635793"/>
                <a:gd name="connsiteX9" fmla="*/ 383381 w 383381"/>
                <a:gd name="connsiteY9" fmla="*/ 114300 h 635793"/>
                <a:gd name="connsiteX10" fmla="*/ 373856 w 383381"/>
                <a:gd name="connsiteY10" fmla="*/ 166687 h 635793"/>
                <a:gd name="connsiteX11" fmla="*/ 342900 w 383381"/>
                <a:gd name="connsiteY11" fmla="*/ 180975 h 635793"/>
                <a:gd name="connsiteX12" fmla="*/ 316706 w 383381"/>
                <a:gd name="connsiteY12" fmla="*/ 221456 h 635793"/>
                <a:gd name="connsiteX13" fmla="*/ 230981 w 383381"/>
                <a:gd name="connsiteY13" fmla="*/ 266700 h 635793"/>
                <a:gd name="connsiteX14" fmla="*/ 145256 w 383381"/>
                <a:gd name="connsiteY14" fmla="*/ 352425 h 635793"/>
                <a:gd name="connsiteX15" fmla="*/ 171450 w 383381"/>
                <a:gd name="connsiteY15" fmla="*/ 426243 h 635793"/>
                <a:gd name="connsiteX16" fmla="*/ 183356 w 383381"/>
                <a:gd name="connsiteY16" fmla="*/ 531018 h 635793"/>
                <a:gd name="connsiteX17" fmla="*/ 90488 w 383381"/>
                <a:gd name="connsiteY17" fmla="*/ 576262 h 635793"/>
                <a:gd name="connsiteX18" fmla="*/ 92869 w 383381"/>
                <a:gd name="connsiteY18" fmla="*/ 635793 h 635793"/>
                <a:gd name="connsiteX19" fmla="*/ 54769 w 383381"/>
                <a:gd name="connsiteY19" fmla="*/ 614362 h 635793"/>
                <a:gd name="connsiteX20" fmla="*/ 33338 w 383381"/>
                <a:gd name="connsiteY20" fmla="*/ 445293 h 635793"/>
                <a:gd name="connsiteX21" fmla="*/ 95250 w 383381"/>
                <a:gd name="connsiteY21" fmla="*/ 392906 h 635793"/>
                <a:gd name="connsiteX22" fmla="*/ 104775 w 383381"/>
                <a:gd name="connsiteY22" fmla="*/ 235743 h 635793"/>
                <a:gd name="connsiteX23" fmla="*/ 50006 w 383381"/>
                <a:gd name="connsiteY23" fmla="*/ 204787 h 635793"/>
                <a:gd name="connsiteX24" fmla="*/ 0 w 383381"/>
                <a:gd name="connsiteY24" fmla="*/ 169068 h 635793"/>
                <a:gd name="connsiteX25" fmla="*/ 92869 w 383381"/>
                <a:gd name="connsiteY25" fmla="*/ 126206 h 635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83381" h="635793">
                  <a:moveTo>
                    <a:pt x="92869" y="126206"/>
                  </a:moveTo>
                  <a:lnTo>
                    <a:pt x="145256" y="150018"/>
                  </a:lnTo>
                  <a:lnTo>
                    <a:pt x="147638" y="216693"/>
                  </a:lnTo>
                  <a:lnTo>
                    <a:pt x="192881" y="230981"/>
                  </a:lnTo>
                  <a:lnTo>
                    <a:pt x="202406" y="140493"/>
                  </a:lnTo>
                  <a:lnTo>
                    <a:pt x="164306" y="88106"/>
                  </a:lnTo>
                  <a:lnTo>
                    <a:pt x="192881" y="33337"/>
                  </a:lnTo>
                  <a:lnTo>
                    <a:pt x="288131" y="30956"/>
                  </a:lnTo>
                  <a:lnTo>
                    <a:pt x="350044" y="0"/>
                  </a:lnTo>
                  <a:lnTo>
                    <a:pt x="383381" y="114300"/>
                  </a:lnTo>
                  <a:lnTo>
                    <a:pt x="373856" y="166687"/>
                  </a:lnTo>
                  <a:lnTo>
                    <a:pt x="342900" y="180975"/>
                  </a:lnTo>
                  <a:lnTo>
                    <a:pt x="316706" y="221456"/>
                  </a:lnTo>
                  <a:lnTo>
                    <a:pt x="230981" y="266700"/>
                  </a:lnTo>
                  <a:lnTo>
                    <a:pt x="145256" y="352425"/>
                  </a:lnTo>
                  <a:lnTo>
                    <a:pt x="171450" y="426243"/>
                  </a:lnTo>
                  <a:lnTo>
                    <a:pt x="183356" y="531018"/>
                  </a:lnTo>
                  <a:lnTo>
                    <a:pt x="90488" y="576262"/>
                  </a:lnTo>
                  <a:cubicBezTo>
                    <a:pt x="91282" y="596106"/>
                    <a:pt x="92075" y="615949"/>
                    <a:pt x="92869" y="635793"/>
                  </a:cubicBezTo>
                  <a:lnTo>
                    <a:pt x="54769" y="614362"/>
                  </a:lnTo>
                  <a:lnTo>
                    <a:pt x="33338" y="445293"/>
                  </a:lnTo>
                  <a:lnTo>
                    <a:pt x="95250" y="392906"/>
                  </a:lnTo>
                  <a:lnTo>
                    <a:pt x="104775" y="235743"/>
                  </a:lnTo>
                  <a:lnTo>
                    <a:pt x="50006" y="204787"/>
                  </a:lnTo>
                  <a:lnTo>
                    <a:pt x="0" y="169068"/>
                  </a:lnTo>
                  <a:lnTo>
                    <a:pt x="92869" y="12620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33" name="フリーフォーム 1150">
              <a:extLst>
                <a:ext uri="{FF2B5EF4-FFF2-40B4-BE49-F238E27FC236}">
                  <a16:creationId xmlns:a16="http://schemas.microsoft.com/office/drawing/2014/main" id="{CD0EE438-33F3-480D-A39B-8FEBE0BBC709}"/>
                </a:ext>
              </a:extLst>
            </p:cNvPr>
            <p:cNvSpPr/>
            <p:nvPr/>
          </p:nvSpPr>
          <p:spPr bwMode="auto">
            <a:xfrm>
              <a:off x="2379123" y="5160595"/>
              <a:ext cx="427081" cy="569052"/>
            </a:xfrm>
            <a:custGeom>
              <a:avLst/>
              <a:gdLst>
                <a:gd name="connsiteX0" fmla="*/ 0 w 583406"/>
                <a:gd name="connsiteY0" fmla="*/ 514350 h 776287"/>
                <a:gd name="connsiteX1" fmla="*/ 50006 w 583406"/>
                <a:gd name="connsiteY1" fmla="*/ 626268 h 776287"/>
                <a:gd name="connsiteX2" fmla="*/ 109538 w 583406"/>
                <a:gd name="connsiteY2" fmla="*/ 714375 h 776287"/>
                <a:gd name="connsiteX3" fmla="*/ 142875 w 583406"/>
                <a:gd name="connsiteY3" fmla="*/ 769143 h 776287"/>
                <a:gd name="connsiteX4" fmla="*/ 169069 w 583406"/>
                <a:gd name="connsiteY4" fmla="*/ 766762 h 776287"/>
                <a:gd name="connsiteX5" fmla="*/ 185738 w 583406"/>
                <a:gd name="connsiteY5" fmla="*/ 764381 h 776287"/>
                <a:gd name="connsiteX6" fmla="*/ 233363 w 583406"/>
                <a:gd name="connsiteY6" fmla="*/ 764381 h 776287"/>
                <a:gd name="connsiteX7" fmla="*/ 314325 w 583406"/>
                <a:gd name="connsiteY7" fmla="*/ 776287 h 776287"/>
                <a:gd name="connsiteX8" fmla="*/ 397669 w 583406"/>
                <a:gd name="connsiteY8" fmla="*/ 721518 h 776287"/>
                <a:gd name="connsiteX9" fmla="*/ 483394 w 583406"/>
                <a:gd name="connsiteY9" fmla="*/ 654843 h 776287"/>
                <a:gd name="connsiteX10" fmla="*/ 523875 w 583406"/>
                <a:gd name="connsiteY10" fmla="*/ 545306 h 776287"/>
                <a:gd name="connsiteX11" fmla="*/ 569119 w 583406"/>
                <a:gd name="connsiteY11" fmla="*/ 519112 h 776287"/>
                <a:gd name="connsiteX12" fmla="*/ 578644 w 583406"/>
                <a:gd name="connsiteY12" fmla="*/ 461962 h 776287"/>
                <a:gd name="connsiteX13" fmla="*/ 533400 w 583406"/>
                <a:gd name="connsiteY13" fmla="*/ 450056 h 776287"/>
                <a:gd name="connsiteX14" fmla="*/ 514350 w 583406"/>
                <a:gd name="connsiteY14" fmla="*/ 273843 h 776287"/>
                <a:gd name="connsiteX15" fmla="*/ 569119 w 583406"/>
                <a:gd name="connsiteY15" fmla="*/ 219075 h 776287"/>
                <a:gd name="connsiteX16" fmla="*/ 583406 w 583406"/>
                <a:gd name="connsiteY16" fmla="*/ 69056 h 776287"/>
                <a:gd name="connsiteX17" fmla="*/ 478631 w 583406"/>
                <a:gd name="connsiteY17" fmla="*/ 0 h 776287"/>
                <a:gd name="connsiteX18" fmla="*/ 457200 w 583406"/>
                <a:gd name="connsiteY18" fmla="*/ 0 h 776287"/>
                <a:gd name="connsiteX19" fmla="*/ 402431 w 583406"/>
                <a:gd name="connsiteY19" fmla="*/ 95250 h 776287"/>
                <a:gd name="connsiteX20" fmla="*/ 319088 w 583406"/>
                <a:gd name="connsiteY20" fmla="*/ 111918 h 776287"/>
                <a:gd name="connsiteX21" fmla="*/ 433388 w 583406"/>
                <a:gd name="connsiteY21" fmla="*/ 273843 h 776287"/>
                <a:gd name="connsiteX22" fmla="*/ 400050 w 583406"/>
                <a:gd name="connsiteY22" fmla="*/ 330993 h 776287"/>
                <a:gd name="connsiteX23" fmla="*/ 326231 w 583406"/>
                <a:gd name="connsiteY23" fmla="*/ 378618 h 776287"/>
                <a:gd name="connsiteX24" fmla="*/ 235744 w 583406"/>
                <a:gd name="connsiteY24" fmla="*/ 395287 h 776287"/>
                <a:gd name="connsiteX25" fmla="*/ 173831 w 583406"/>
                <a:gd name="connsiteY25" fmla="*/ 469106 h 776287"/>
                <a:gd name="connsiteX26" fmla="*/ 142875 w 583406"/>
                <a:gd name="connsiteY26" fmla="*/ 431006 h 776287"/>
                <a:gd name="connsiteX27" fmla="*/ 126206 w 583406"/>
                <a:gd name="connsiteY27" fmla="*/ 523875 h 776287"/>
                <a:gd name="connsiteX28" fmla="*/ 69056 w 583406"/>
                <a:gd name="connsiteY28" fmla="*/ 531018 h 776287"/>
                <a:gd name="connsiteX29" fmla="*/ 0 w 583406"/>
                <a:gd name="connsiteY29" fmla="*/ 514350 h 776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583406" h="776287">
                  <a:moveTo>
                    <a:pt x="0" y="514350"/>
                  </a:moveTo>
                  <a:lnTo>
                    <a:pt x="50006" y="626268"/>
                  </a:lnTo>
                  <a:lnTo>
                    <a:pt x="109538" y="714375"/>
                  </a:lnTo>
                  <a:lnTo>
                    <a:pt x="142875" y="769143"/>
                  </a:lnTo>
                  <a:cubicBezTo>
                    <a:pt x="151606" y="768349"/>
                    <a:pt x="160355" y="767730"/>
                    <a:pt x="169069" y="766762"/>
                  </a:cubicBezTo>
                  <a:cubicBezTo>
                    <a:pt x="174647" y="766142"/>
                    <a:pt x="180129" y="764589"/>
                    <a:pt x="185738" y="764381"/>
                  </a:cubicBezTo>
                  <a:cubicBezTo>
                    <a:pt x="201602" y="763794"/>
                    <a:pt x="217488" y="764381"/>
                    <a:pt x="233363" y="764381"/>
                  </a:cubicBezTo>
                  <a:lnTo>
                    <a:pt x="314325" y="776287"/>
                  </a:lnTo>
                  <a:lnTo>
                    <a:pt x="397669" y="721518"/>
                  </a:lnTo>
                  <a:lnTo>
                    <a:pt x="483394" y="654843"/>
                  </a:lnTo>
                  <a:lnTo>
                    <a:pt x="523875" y="545306"/>
                  </a:lnTo>
                  <a:lnTo>
                    <a:pt x="569119" y="519112"/>
                  </a:lnTo>
                  <a:lnTo>
                    <a:pt x="578644" y="461962"/>
                  </a:lnTo>
                  <a:lnTo>
                    <a:pt x="533400" y="450056"/>
                  </a:lnTo>
                  <a:lnTo>
                    <a:pt x="514350" y="273843"/>
                  </a:lnTo>
                  <a:lnTo>
                    <a:pt x="569119" y="219075"/>
                  </a:lnTo>
                  <a:lnTo>
                    <a:pt x="583406" y="69056"/>
                  </a:lnTo>
                  <a:lnTo>
                    <a:pt x="478631" y="0"/>
                  </a:lnTo>
                  <a:lnTo>
                    <a:pt x="457200" y="0"/>
                  </a:lnTo>
                  <a:lnTo>
                    <a:pt x="402431" y="95250"/>
                  </a:lnTo>
                  <a:lnTo>
                    <a:pt x="319088" y="111918"/>
                  </a:lnTo>
                  <a:lnTo>
                    <a:pt x="433388" y="273843"/>
                  </a:lnTo>
                  <a:lnTo>
                    <a:pt x="400050" y="330993"/>
                  </a:lnTo>
                  <a:lnTo>
                    <a:pt x="326231" y="378618"/>
                  </a:lnTo>
                  <a:lnTo>
                    <a:pt x="235744" y="395287"/>
                  </a:lnTo>
                  <a:lnTo>
                    <a:pt x="173831" y="469106"/>
                  </a:lnTo>
                  <a:lnTo>
                    <a:pt x="142875" y="431006"/>
                  </a:lnTo>
                  <a:lnTo>
                    <a:pt x="126206" y="523875"/>
                  </a:lnTo>
                  <a:lnTo>
                    <a:pt x="69056" y="531018"/>
                  </a:lnTo>
                  <a:lnTo>
                    <a:pt x="0" y="5143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1" name="フリーフォーム 1170">
              <a:extLst>
                <a:ext uri="{FF2B5EF4-FFF2-40B4-BE49-F238E27FC236}">
                  <a16:creationId xmlns:a16="http://schemas.microsoft.com/office/drawing/2014/main" id="{6C50B9FA-EC2F-4F44-8031-16A012ED656B}"/>
                </a:ext>
              </a:extLst>
            </p:cNvPr>
            <p:cNvSpPr/>
            <p:nvPr/>
          </p:nvSpPr>
          <p:spPr bwMode="auto">
            <a:xfrm>
              <a:off x="6777931" y="1983677"/>
              <a:ext cx="932129" cy="998460"/>
            </a:xfrm>
            <a:custGeom>
              <a:avLst/>
              <a:gdLst>
                <a:gd name="connsiteX0" fmla="*/ 895350 w 1271588"/>
                <a:gd name="connsiteY0" fmla="*/ 171450 h 1362075"/>
                <a:gd name="connsiteX1" fmla="*/ 890588 w 1271588"/>
                <a:gd name="connsiteY1" fmla="*/ 957262 h 1362075"/>
                <a:gd name="connsiteX2" fmla="*/ 947738 w 1271588"/>
                <a:gd name="connsiteY2" fmla="*/ 976312 h 1362075"/>
                <a:gd name="connsiteX3" fmla="*/ 962025 w 1271588"/>
                <a:gd name="connsiteY3" fmla="*/ 1033462 h 1362075"/>
                <a:gd name="connsiteX4" fmla="*/ 1028700 w 1271588"/>
                <a:gd name="connsiteY4" fmla="*/ 1019175 h 1362075"/>
                <a:gd name="connsiteX5" fmla="*/ 1200150 w 1271588"/>
                <a:gd name="connsiteY5" fmla="*/ 1247775 h 1362075"/>
                <a:gd name="connsiteX6" fmla="*/ 1271588 w 1271588"/>
                <a:gd name="connsiteY6" fmla="*/ 1309687 h 1362075"/>
                <a:gd name="connsiteX7" fmla="*/ 1190625 w 1271588"/>
                <a:gd name="connsiteY7" fmla="*/ 1362075 h 1362075"/>
                <a:gd name="connsiteX8" fmla="*/ 1123950 w 1271588"/>
                <a:gd name="connsiteY8" fmla="*/ 1333500 h 1362075"/>
                <a:gd name="connsiteX9" fmla="*/ 1028700 w 1271588"/>
                <a:gd name="connsiteY9" fmla="*/ 1128712 h 1362075"/>
                <a:gd name="connsiteX10" fmla="*/ 871538 w 1271588"/>
                <a:gd name="connsiteY10" fmla="*/ 1028700 h 1362075"/>
                <a:gd name="connsiteX11" fmla="*/ 833438 w 1271588"/>
                <a:gd name="connsiteY11" fmla="*/ 1047750 h 1362075"/>
                <a:gd name="connsiteX12" fmla="*/ 714375 w 1271588"/>
                <a:gd name="connsiteY12" fmla="*/ 962025 h 1362075"/>
                <a:gd name="connsiteX13" fmla="*/ 695325 w 1271588"/>
                <a:gd name="connsiteY13" fmla="*/ 1090612 h 1362075"/>
                <a:gd name="connsiteX14" fmla="*/ 576263 w 1271588"/>
                <a:gd name="connsiteY14" fmla="*/ 1109662 h 1362075"/>
                <a:gd name="connsiteX15" fmla="*/ 600075 w 1271588"/>
                <a:gd name="connsiteY15" fmla="*/ 957262 h 1362075"/>
                <a:gd name="connsiteX16" fmla="*/ 447675 w 1271588"/>
                <a:gd name="connsiteY16" fmla="*/ 1104900 h 1362075"/>
                <a:gd name="connsiteX17" fmla="*/ 528638 w 1271588"/>
                <a:gd name="connsiteY17" fmla="*/ 1176337 h 1362075"/>
                <a:gd name="connsiteX18" fmla="*/ 323850 w 1271588"/>
                <a:gd name="connsiteY18" fmla="*/ 1309687 h 1362075"/>
                <a:gd name="connsiteX19" fmla="*/ 328613 w 1271588"/>
                <a:gd name="connsiteY19" fmla="*/ 1181100 h 1362075"/>
                <a:gd name="connsiteX20" fmla="*/ 219075 w 1271588"/>
                <a:gd name="connsiteY20" fmla="*/ 1138237 h 1362075"/>
                <a:gd name="connsiteX21" fmla="*/ 228600 w 1271588"/>
                <a:gd name="connsiteY21" fmla="*/ 1023937 h 1362075"/>
                <a:gd name="connsiteX22" fmla="*/ 119063 w 1271588"/>
                <a:gd name="connsiteY22" fmla="*/ 1047750 h 1362075"/>
                <a:gd name="connsiteX23" fmla="*/ 9525 w 1271588"/>
                <a:gd name="connsiteY23" fmla="*/ 909637 h 1362075"/>
                <a:gd name="connsiteX24" fmla="*/ 95250 w 1271588"/>
                <a:gd name="connsiteY24" fmla="*/ 819150 h 1362075"/>
                <a:gd name="connsiteX25" fmla="*/ 261938 w 1271588"/>
                <a:gd name="connsiteY25" fmla="*/ 738187 h 1362075"/>
                <a:gd name="connsiteX26" fmla="*/ 233363 w 1271588"/>
                <a:gd name="connsiteY26" fmla="*/ 623887 h 1362075"/>
                <a:gd name="connsiteX27" fmla="*/ 100013 w 1271588"/>
                <a:gd name="connsiteY27" fmla="*/ 690562 h 1362075"/>
                <a:gd name="connsiteX28" fmla="*/ 28575 w 1271588"/>
                <a:gd name="connsiteY28" fmla="*/ 638175 h 1362075"/>
                <a:gd name="connsiteX29" fmla="*/ 0 w 1271588"/>
                <a:gd name="connsiteY29" fmla="*/ 571500 h 1362075"/>
                <a:gd name="connsiteX30" fmla="*/ 95250 w 1271588"/>
                <a:gd name="connsiteY30" fmla="*/ 504825 h 1362075"/>
                <a:gd name="connsiteX31" fmla="*/ 195263 w 1271588"/>
                <a:gd name="connsiteY31" fmla="*/ 523875 h 1362075"/>
                <a:gd name="connsiteX32" fmla="*/ 242888 w 1271588"/>
                <a:gd name="connsiteY32" fmla="*/ 452437 h 1362075"/>
                <a:gd name="connsiteX33" fmla="*/ 42863 w 1271588"/>
                <a:gd name="connsiteY33" fmla="*/ 319087 h 1362075"/>
                <a:gd name="connsiteX34" fmla="*/ 52388 w 1271588"/>
                <a:gd name="connsiteY34" fmla="*/ 223837 h 1362075"/>
                <a:gd name="connsiteX35" fmla="*/ 109538 w 1271588"/>
                <a:gd name="connsiteY35" fmla="*/ 228600 h 1362075"/>
                <a:gd name="connsiteX36" fmla="*/ 195263 w 1271588"/>
                <a:gd name="connsiteY36" fmla="*/ 114300 h 1362075"/>
                <a:gd name="connsiteX37" fmla="*/ 347663 w 1271588"/>
                <a:gd name="connsiteY37" fmla="*/ 0 h 1362075"/>
                <a:gd name="connsiteX38" fmla="*/ 547688 w 1271588"/>
                <a:gd name="connsiteY38" fmla="*/ 47625 h 1362075"/>
                <a:gd name="connsiteX39" fmla="*/ 866775 w 1271588"/>
                <a:gd name="connsiteY39" fmla="*/ 100012 h 1362075"/>
                <a:gd name="connsiteX40" fmla="*/ 895350 w 1271588"/>
                <a:gd name="connsiteY40" fmla="*/ 171450 h 136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271588" h="1362075">
                  <a:moveTo>
                    <a:pt x="895350" y="171450"/>
                  </a:moveTo>
                  <a:cubicBezTo>
                    <a:pt x="893763" y="433387"/>
                    <a:pt x="892175" y="695325"/>
                    <a:pt x="890588" y="957262"/>
                  </a:cubicBezTo>
                  <a:lnTo>
                    <a:pt x="947738" y="976312"/>
                  </a:lnTo>
                  <a:lnTo>
                    <a:pt x="962025" y="1033462"/>
                  </a:lnTo>
                  <a:lnTo>
                    <a:pt x="1028700" y="1019175"/>
                  </a:lnTo>
                  <a:lnTo>
                    <a:pt x="1200150" y="1247775"/>
                  </a:lnTo>
                  <a:lnTo>
                    <a:pt x="1271588" y="1309687"/>
                  </a:lnTo>
                  <a:lnTo>
                    <a:pt x="1190625" y="1362075"/>
                  </a:lnTo>
                  <a:lnTo>
                    <a:pt x="1123950" y="1333500"/>
                  </a:lnTo>
                  <a:lnTo>
                    <a:pt x="1028700" y="1128712"/>
                  </a:lnTo>
                  <a:lnTo>
                    <a:pt x="871538" y="1028700"/>
                  </a:lnTo>
                  <a:lnTo>
                    <a:pt x="833438" y="1047750"/>
                  </a:lnTo>
                  <a:lnTo>
                    <a:pt x="714375" y="962025"/>
                  </a:lnTo>
                  <a:lnTo>
                    <a:pt x="695325" y="1090612"/>
                  </a:lnTo>
                  <a:lnTo>
                    <a:pt x="576263" y="1109662"/>
                  </a:lnTo>
                  <a:lnTo>
                    <a:pt x="600075" y="957262"/>
                  </a:lnTo>
                  <a:lnTo>
                    <a:pt x="447675" y="1104900"/>
                  </a:lnTo>
                  <a:lnTo>
                    <a:pt x="528638" y="1176337"/>
                  </a:lnTo>
                  <a:lnTo>
                    <a:pt x="323850" y="1309687"/>
                  </a:lnTo>
                  <a:lnTo>
                    <a:pt x="328613" y="1181100"/>
                  </a:lnTo>
                  <a:lnTo>
                    <a:pt x="219075" y="1138237"/>
                  </a:lnTo>
                  <a:lnTo>
                    <a:pt x="228600" y="1023937"/>
                  </a:lnTo>
                  <a:lnTo>
                    <a:pt x="119063" y="1047750"/>
                  </a:lnTo>
                  <a:lnTo>
                    <a:pt x="9525" y="909637"/>
                  </a:lnTo>
                  <a:lnTo>
                    <a:pt x="95250" y="819150"/>
                  </a:lnTo>
                  <a:lnTo>
                    <a:pt x="261938" y="738187"/>
                  </a:lnTo>
                  <a:lnTo>
                    <a:pt x="233363" y="623887"/>
                  </a:lnTo>
                  <a:lnTo>
                    <a:pt x="100013" y="690562"/>
                  </a:lnTo>
                  <a:lnTo>
                    <a:pt x="28575" y="638175"/>
                  </a:lnTo>
                  <a:lnTo>
                    <a:pt x="0" y="571500"/>
                  </a:lnTo>
                  <a:lnTo>
                    <a:pt x="95250" y="504825"/>
                  </a:lnTo>
                  <a:lnTo>
                    <a:pt x="195263" y="523875"/>
                  </a:lnTo>
                  <a:lnTo>
                    <a:pt x="242888" y="452437"/>
                  </a:lnTo>
                  <a:lnTo>
                    <a:pt x="42863" y="319087"/>
                  </a:lnTo>
                  <a:lnTo>
                    <a:pt x="52388" y="223837"/>
                  </a:lnTo>
                  <a:lnTo>
                    <a:pt x="109538" y="228600"/>
                  </a:lnTo>
                  <a:lnTo>
                    <a:pt x="195263" y="114300"/>
                  </a:lnTo>
                  <a:lnTo>
                    <a:pt x="347663" y="0"/>
                  </a:lnTo>
                  <a:lnTo>
                    <a:pt x="547688" y="47625"/>
                  </a:lnTo>
                  <a:lnTo>
                    <a:pt x="866775" y="100012"/>
                  </a:lnTo>
                  <a:lnTo>
                    <a:pt x="895350" y="1714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2" name="フリーフォーム 1171">
              <a:extLst>
                <a:ext uri="{FF2B5EF4-FFF2-40B4-BE49-F238E27FC236}">
                  <a16:creationId xmlns:a16="http://schemas.microsoft.com/office/drawing/2014/main" id="{76B3DCA1-0F08-4500-B708-1562860A8DC7}"/>
                </a:ext>
              </a:extLst>
            </p:cNvPr>
            <p:cNvSpPr/>
            <p:nvPr/>
          </p:nvSpPr>
          <p:spPr bwMode="auto">
            <a:xfrm>
              <a:off x="7430771" y="1952257"/>
              <a:ext cx="2108635" cy="1543074"/>
            </a:xfrm>
            <a:custGeom>
              <a:avLst/>
              <a:gdLst>
                <a:gd name="connsiteX0" fmla="*/ 14287 w 2876550"/>
                <a:gd name="connsiteY0" fmla="*/ 214313 h 2105025"/>
                <a:gd name="connsiteX1" fmla="*/ 0 w 2876550"/>
                <a:gd name="connsiteY1" fmla="*/ 1009650 h 2105025"/>
                <a:gd name="connsiteX2" fmla="*/ 57150 w 2876550"/>
                <a:gd name="connsiteY2" fmla="*/ 1028700 h 2105025"/>
                <a:gd name="connsiteX3" fmla="*/ 90487 w 2876550"/>
                <a:gd name="connsiteY3" fmla="*/ 1085850 h 2105025"/>
                <a:gd name="connsiteX4" fmla="*/ 147637 w 2876550"/>
                <a:gd name="connsiteY4" fmla="*/ 1062038 h 2105025"/>
                <a:gd name="connsiteX5" fmla="*/ 319087 w 2876550"/>
                <a:gd name="connsiteY5" fmla="*/ 1314450 h 2105025"/>
                <a:gd name="connsiteX6" fmla="*/ 395287 w 2876550"/>
                <a:gd name="connsiteY6" fmla="*/ 1362075 h 2105025"/>
                <a:gd name="connsiteX7" fmla="*/ 371475 w 2876550"/>
                <a:gd name="connsiteY7" fmla="*/ 1519238 h 2105025"/>
                <a:gd name="connsiteX8" fmla="*/ 485775 w 2876550"/>
                <a:gd name="connsiteY8" fmla="*/ 1566863 h 2105025"/>
                <a:gd name="connsiteX9" fmla="*/ 442912 w 2876550"/>
                <a:gd name="connsiteY9" fmla="*/ 1690688 h 2105025"/>
                <a:gd name="connsiteX10" fmla="*/ 585787 w 2876550"/>
                <a:gd name="connsiteY10" fmla="*/ 1800225 h 2105025"/>
                <a:gd name="connsiteX11" fmla="*/ 647700 w 2876550"/>
                <a:gd name="connsiteY11" fmla="*/ 1757363 h 2105025"/>
                <a:gd name="connsiteX12" fmla="*/ 1557337 w 2876550"/>
                <a:gd name="connsiteY12" fmla="*/ 1728788 h 2105025"/>
                <a:gd name="connsiteX13" fmla="*/ 1671637 w 2876550"/>
                <a:gd name="connsiteY13" fmla="*/ 1804988 h 2105025"/>
                <a:gd name="connsiteX14" fmla="*/ 1795462 w 2876550"/>
                <a:gd name="connsiteY14" fmla="*/ 1790700 h 2105025"/>
                <a:gd name="connsiteX15" fmla="*/ 1852612 w 2876550"/>
                <a:gd name="connsiteY15" fmla="*/ 1800225 h 2105025"/>
                <a:gd name="connsiteX16" fmla="*/ 1905000 w 2876550"/>
                <a:gd name="connsiteY16" fmla="*/ 1838325 h 2105025"/>
                <a:gd name="connsiteX17" fmla="*/ 1909762 w 2876550"/>
                <a:gd name="connsiteY17" fmla="*/ 1881188 h 2105025"/>
                <a:gd name="connsiteX18" fmla="*/ 2047875 w 2876550"/>
                <a:gd name="connsiteY18" fmla="*/ 1885950 h 2105025"/>
                <a:gd name="connsiteX19" fmla="*/ 2066925 w 2876550"/>
                <a:gd name="connsiteY19" fmla="*/ 1966913 h 2105025"/>
                <a:gd name="connsiteX20" fmla="*/ 2024062 w 2876550"/>
                <a:gd name="connsiteY20" fmla="*/ 1990725 h 2105025"/>
                <a:gd name="connsiteX21" fmla="*/ 1981200 w 2876550"/>
                <a:gd name="connsiteY21" fmla="*/ 2105025 h 2105025"/>
                <a:gd name="connsiteX22" fmla="*/ 2057400 w 2876550"/>
                <a:gd name="connsiteY22" fmla="*/ 2085975 h 2105025"/>
                <a:gd name="connsiteX23" fmla="*/ 2076450 w 2876550"/>
                <a:gd name="connsiteY23" fmla="*/ 2038350 h 2105025"/>
                <a:gd name="connsiteX24" fmla="*/ 2181225 w 2876550"/>
                <a:gd name="connsiteY24" fmla="*/ 2014538 h 2105025"/>
                <a:gd name="connsiteX25" fmla="*/ 2190750 w 2876550"/>
                <a:gd name="connsiteY25" fmla="*/ 1981200 h 2105025"/>
                <a:gd name="connsiteX26" fmla="*/ 2352675 w 2876550"/>
                <a:gd name="connsiteY26" fmla="*/ 1952625 h 2105025"/>
                <a:gd name="connsiteX27" fmla="*/ 2438400 w 2876550"/>
                <a:gd name="connsiteY27" fmla="*/ 1866900 h 2105025"/>
                <a:gd name="connsiteX28" fmla="*/ 2500312 w 2876550"/>
                <a:gd name="connsiteY28" fmla="*/ 1933575 h 2105025"/>
                <a:gd name="connsiteX29" fmla="*/ 2562225 w 2876550"/>
                <a:gd name="connsiteY29" fmla="*/ 1966913 h 2105025"/>
                <a:gd name="connsiteX30" fmla="*/ 2509837 w 2876550"/>
                <a:gd name="connsiteY30" fmla="*/ 2033588 h 2105025"/>
                <a:gd name="connsiteX31" fmla="*/ 2743200 w 2876550"/>
                <a:gd name="connsiteY31" fmla="*/ 1928813 h 2105025"/>
                <a:gd name="connsiteX32" fmla="*/ 2709862 w 2876550"/>
                <a:gd name="connsiteY32" fmla="*/ 1871663 h 2105025"/>
                <a:gd name="connsiteX33" fmla="*/ 2600325 w 2876550"/>
                <a:gd name="connsiteY33" fmla="*/ 1909763 h 2105025"/>
                <a:gd name="connsiteX34" fmla="*/ 2566987 w 2876550"/>
                <a:gd name="connsiteY34" fmla="*/ 1852613 h 2105025"/>
                <a:gd name="connsiteX35" fmla="*/ 2566987 w 2876550"/>
                <a:gd name="connsiteY35" fmla="*/ 1762125 h 2105025"/>
                <a:gd name="connsiteX36" fmla="*/ 2495550 w 2876550"/>
                <a:gd name="connsiteY36" fmla="*/ 1747838 h 2105025"/>
                <a:gd name="connsiteX37" fmla="*/ 2357437 w 2876550"/>
                <a:gd name="connsiteY37" fmla="*/ 1857375 h 2105025"/>
                <a:gd name="connsiteX38" fmla="*/ 2419350 w 2876550"/>
                <a:gd name="connsiteY38" fmla="*/ 1747838 h 2105025"/>
                <a:gd name="connsiteX39" fmla="*/ 2509837 w 2876550"/>
                <a:gd name="connsiteY39" fmla="*/ 1685925 h 2105025"/>
                <a:gd name="connsiteX40" fmla="*/ 2724150 w 2876550"/>
                <a:gd name="connsiteY40" fmla="*/ 1662113 h 2105025"/>
                <a:gd name="connsiteX41" fmla="*/ 2838450 w 2876550"/>
                <a:gd name="connsiteY41" fmla="*/ 1566863 h 2105025"/>
                <a:gd name="connsiteX42" fmla="*/ 2876550 w 2876550"/>
                <a:gd name="connsiteY42" fmla="*/ 1481138 h 2105025"/>
                <a:gd name="connsiteX43" fmla="*/ 2705100 w 2876550"/>
                <a:gd name="connsiteY43" fmla="*/ 1333500 h 2105025"/>
                <a:gd name="connsiteX44" fmla="*/ 2657475 w 2876550"/>
                <a:gd name="connsiteY44" fmla="*/ 1209675 h 2105025"/>
                <a:gd name="connsiteX45" fmla="*/ 2586037 w 2876550"/>
                <a:gd name="connsiteY45" fmla="*/ 1019175 h 2105025"/>
                <a:gd name="connsiteX46" fmla="*/ 2476500 w 2876550"/>
                <a:gd name="connsiteY46" fmla="*/ 1157288 h 2105025"/>
                <a:gd name="connsiteX47" fmla="*/ 2395537 w 2876550"/>
                <a:gd name="connsiteY47" fmla="*/ 1090613 h 2105025"/>
                <a:gd name="connsiteX48" fmla="*/ 2395537 w 2876550"/>
                <a:gd name="connsiteY48" fmla="*/ 1009650 h 2105025"/>
                <a:gd name="connsiteX49" fmla="*/ 2276475 w 2876550"/>
                <a:gd name="connsiteY49" fmla="*/ 842963 h 2105025"/>
                <a:gd name="connsiteX50" fmla="*/ 2190750 w 2876550"/>
                <a:gd name="connsiteY50" fmla="*/ 857250 h 2105025"/>
                <a:gd name="connsiteX51" fmla="*/ 2095500 w 2876550"/>
                <a:gd name="connsiteY51" fmla="*/ 838200 h 2105025"/>
                <a:gd name="connsiteX52" fmla="*/ 2114550 w 2876550"/>
                <a:gd name="connsiteY52" fmla="*/ 981075 h 2105025"/>
                <a:gd name="connsiteX53" fmla="*/ 2128837 w 2876550"/>
                <a:gd name="connsiteY53" fmla="*/ 1047750 h 2105025"/>
                <a:gd name="connsiteX54" fmla="*/ 2105025 w 2876550"/>
                <a:gd name="connsiteY54" fmla="*/ 1147763 h 2105025"/>
                <a:gd name="connsiteX55" fmla="*/ 2152650 w 2876550"/>
                <a:gd name="connsiteY55" fmla="*/ 1228725 h 2105025"/>
                <a:gd name="connsiteX56" fmla="*/ 2157412 w 2876550"/>
                <a:gd name="connsiteY56" fmla="*/ 1357313 h 2105025"/>
                <a:gd name="connsiteX57" fmla="*/ 2081212 w 2876550"/>
                <a:gd name="connsiteY57" fmla="*/ 1400175 h 2105025"/>
                <a:gd name="connsiteX58" fmla="*/ 2085975 w 2876550"/>
                <a:gd name="connsiteY58" fmla="*/ 1576388 h 2105025"/>
                <a:gd name="connsiteX59" fmla="*/ 2057400 w 2876550"/>
                <a:gd name="connsiteY59" fmla="*/ 1628775 h 2105025"/>
                <a:gd name="connsiteX60" fmla="*/ 1985962 w 2876550"/>
                <a:gd name="connsiteY60" fmla="*/ 1509713 h 2105025"/>
                <a:gd name="connsiteX61" fmla="*/ 1985962 w 2876550"/>
                <a:gd name="connsiteY61" fmla="*/ 1338263 h 2105025"/>
                <a:gd name="connsiteX62" fmla="*/ 1809750 w 2876550"/>
                <a:gd name="connsiteY62" fmla="*/ 1309688 h 2105025"/>
                <a:gd name="connsiteX63" fmla="*/ 1714500 w 2876550"/>
                <a:gd name="connsiteY63" fmla="*/ 1214438 h 2105025"/>
                <a:gd name="connsiteX64" fmla="*/ 1647825 w 2876550"/>
                <a:gd name="connsiteY64" fmla="*/ 1243013 h 2105025"/>
                <a:gd name="connsiteX65" fmla="*/ 1619250 w 2876550"/>
                <a:gd name="connsiteY65" fmla="*/ 1133475 h 2105025"/>
                <a:gd name="connsiteX66" fmla="*/ 1552575 w 2876550"/>
                <a:gd name="connsiteY66" fmla="*/ 1090613 h 2105025"/>
                <a:gd name="connsiteX67" fmla="*/ 1609725 w 2876550"/>
                <a:gd name="connsiteY67" fmla="*/ 900113 h 2105025"/>
                <a:gd name="connsiteX68" fmla="*/ 1681162 w 2876550"/>
                <a:gd name="connsiteY68" fmla="*/ 819150 h 2105025"/>
                <a:gd name="connsiteX69" fmla="*/ 1728787 w 2876550"/>
                <a:gd name="connsiteY69" fmla="*/ 742950 h 2105025"/>
                <a:gd name="connsiteX70" fmla="*/ 1785937 w 2876550"/>
                <a:gd name="connsiteY70" fmla="*/ 723900 h 2105025"/>
                <a:gd name="connsiteX71" fmla="*/ 1843087 w 2876550"/>
                <a:gd name="connsiteY71" fmla="*/ 609600 h 2105025"/>
                <a:gd name="connsiteX72" fmla="*/ 1833562 w 2876550"/>
                <a:gd name="connsiteY72" fmla="*/ 752475 h 2105025"/>
                <a:gd name="connsiteX73" fmla="*/ 1852612 w 2876550"/>
                <a:gd name="connsiteY73" fmla="*/ 790575 h 2105025"/>
                <a:gd name="connsiteX74" fmla="*/ 1885950 w 2876550"/>
                <a:gd name="connsiteY74" fmla="*/ 809625 h 2105025"/>
                <a:gd name="connsiteX75" fmla="*/ 1914525 w 2876550"/>
                <a:gd name="connsiteY75" fmla="*/ 742950 h 2105025"/>
                <a:gd name="connsiteX76" fmla="*/ 2033587 w 2876550"/>
                <a:gd name="connsiteY76" fmla="*/ 790575 h 2105025"/>
                <a:gd name="connsiteX77" fmla="*/ 2057400 w 2876550"/>
                <a:gd name="connsiteY77" fmla="*/ 742950 h 2105025"/>
                <a:gd name="connsiteX78" fmla="*/ 1905000 w 2876550"/>
                <a:gd name="connsiteY78" fmla="*/ 614363 h 2105025"/>
                <a:gd name="connsiteX79" fmla="*/ 1900237 w 2876550"/>
                <a:gd name="connsiteY79" fmla="*/ 528638 h 2105025"/>
                <a:gd name="connsiteX80" fmla="*/ 1990725 w 2876550"/>
                <a:gd name="connsiteY80" fmla="*/ 500063 h 2105025"/>
                <a:gd name="connsiteX81" fmla="*/ 2019300 w 2876550"/>
                <a:gd name="connsiteY81" fmla="*/ 447675 h 2105025"/>
                <a:gd name="connsiteX82" fmla="*/ 1966912 w 2876550"/>
                <a:gd name="connsiteY82" fmla="*/ 338138 h 2105025"/>
                <a:gd name="connsiteX83" fmla="*/ 2033587 w 2876550"/>
                <a:gd name="connsiteY83" fmla="*/ 285750 h 2105025"/>
                <a:gd name="connsiteX84" fmla="*/ 1933575 w 2876550"/>
                <a:gd name="connsiteY84" fmla="*/ 214313 h 2105025"/>
                <a:gd name="connsiteX85" fmla="*/ 1876425 w 2876550"/>
                <a:gd name="connsiteY85" fmla="*/ 219075 h 2105025"/>
                <a:gd name="connsiteX86" fmla="*/ 1881187 w 2876550"/>
                <a:gd name="connsiteY86" fmla="*/ 280988 h 2105025"/>
                <a:gd name="connsiteX87" fmla="*/ 1828800 w 2876550"/>
                <a:gd name="connsiteY87" fmla="*/ 428625 h 2105025"/>
                <a:gd name="connsiteX88" fmla="*/ 1776412 w 2876550"/>
                <a:gd name="connsiteY88" fmla="*/ 395288 h 2105025"/>
                <a:gd name="connsiteX89" fmla="*/ 1785937 w 2876550"/>
                <a:gd name="connsiteY89" fmla="*/ 309563 h 2105025"/>
                <a:gd name="connsiteX90" fmla="*/ 1738312 w 2876550"/>
                <a:gd name="connsiteY90" fmla="*/ 252413 h 2105025"/>
                <a:gd name="connsiteX91" fmla="*/ 1719262 w 2876550"/>
                <a:gd name="connsiteY91" fmla="*/ 314325 h 2105025"/>
                <a:gd name="connsiteX92" fmla="*/ 1714500 w 2876550"/>
                <a:gd name="connsiteY92" fmla="*/ 228600 h 2105025"/>
                <a:gd name="connsiteX93" fmla="*/ 1633537 w 2876550"/>
                <a:gd name="connsiteY93" fmla="*/ 209550 h 2105025"/>
                <a:gd name="connsiteX94" fmla="*/ 1647825 w 2876550"/>
                <a:gd name="connsiteY94" fmla="*/ 133350 h 2105025"/>
                <a:gd name="connsiteX95" fmla="*/ 1628775 w 2876550"/>
                <a:gd name="connsiteY95" fmla="*/ 0 h 2105025"/>
                <a:gd name="connsiteX96" fmla="*/ 1519237 w 2876550"/>
                <a:gd name="connsiteY96" fmla="*/ 0 h 2105025"/>
                <a:gd name="connsiteX97" fmla="*/ 1490662 w 2876550"/>
                <a:gd name="connsiteY97" fmla="*/ 61913 h 2105025"/>
                <a:gd name="connsiteX98" fmla="*/ 1504950 w 2876550"/>
                <a:gd name="connsiteY98" fmla="*/ 123825 h 2105025"/>
                <a:gd name="connsiteX99" fmla="*/ 1514475 w 2876550"/>
                <a:gd name="connsiteY99" fmla="*/ 204788 h 2105025"/>
                <a:gd name="connsiteX100" fmla="*/ 1562100 w 2876550"/>
                <a:gd name="connsiteY100" fmla="*/ 247650 h 2105025"/>
                <a:gd name="connsiteX101" fmla="*/ 1614487 w 2876550"/>
                <a:gd name="connsiteY101" fmla="*/ 300038 h 2105025"/>
                <a:gd name="connsiteX102" fmla="*/ 1576387 w 2876550"/>
                <a:gd name="connsiteY102" fmla="*/ 366713 h 2105025"/>
                <a:gd name="connsiteX103" fmla="*/ 1528762 w 2876550"/>
                <a:gd name="connsiteY103" fmla="*/ 400050 h 2105025"/>
                <a:gd name="connsiteX104" fmla="*/ 1500187 w 2876550"/>
                <a:gd name="connsiteY104" fmla="*/ 319088 h 2105025"/>
                <a:gd name="connsiteX105" fmla="*/ 1533525 w 2876550"/>
                <a:gd name="connsiteY105" fmla="*/ 276225 h 2105025"/>
                <a:gd name="connsiteX106" fmla="*/ 1447800 w 2876550"/>
                <a:gd name="connsiteY106" fmla="*/ 176213 h 2105025"/>
                <a:gd name="connsiteX107" fmla="*/ 1395412 w 2876550"/>
                <a:gd name="connsiteY107" fmla="*/ 247650 h 2105025"/>
                <a:gd name="connsiteX108" fmla="*/ 1443037 w 2876550"/>
                <a:gd name="connsiteY108" fmla="*/ 304800 h 2105025"/>
                <a:gd name="connsiteX109" fmla="*/ 1462087 w 2876550"/>
                <a:gd name="connsiteY109" fmla="*/ 390525 h 2105025"/>
                <a:gd name="connsiteX110" fmla="*/ 1395412 w 2876550"/>
                <a:gd name="connsiteY110" fmla="*/ 423863 h 2105025"/>
                <a:gd name="connsiteX111" fmla="*/ 1281112 w 2876550"/>
                <a:gd name="connsiteY111" fmla="*/ 385763 h 2105025"/>
                <a:gd name="connsiteX112" fmla="*/ 1219200 w 2876550"/>
                <a:gd name="connsiteY112" fmla="*/ 361950 h 2105025"/>
                <a:gd name="connsiteX113" fmla="*/ 1109662 w 2876550"/>
                <a:gd name="connsiteY113" fmla="*/ 385763 h 2105025"/>
                <a:gd name="connsiteX114" fmla="*/ 1114425 w 2876550"/>
                <a:gd name="connsiteY114" fmla="*/ 490538 h 2105025"/>
                <a:gd name="connsiteX115" fmla="*/ 1057275 w 2876550"/>
                <a:gd name="connsiteY115" fmla="*/ 390525 h 2105025"/>
                <a:gd name="connsiteX116" fmla="*/ 871537 w 2876550"/>
                <a:gd name="connsiteY116" fmla="*/ 400050 h 2105025"/>
                <a:gd name="connsiteX117" fmla="*/ 900112 w 2876550"/>
                <a:gd name="connsiteY117" fmla="*/ 347663 h 2105025"/>
                <a:gd name="connsiteX118" fmla="*/ 842962 w 2876550"/>
                <a:gd name="connsiteY118" fmla="*/ 314325 h 2105025"/>
                <a:gd name="connsiteX119" fmla="*/ 742950 w 2876550"/>
                <a:gd name="connsiteY119" fmla="*/ 309563 h 2105025"/>
                <a:gd name="connsiteX120" fmla="*/ 642937 w 2876550"/>
                <a:gd name="connsiteY120" fmla="*/ 214313 h 2105025"/>
                <a:gd name="connsiteX121" fmla="*/ 533400 w 2876550"/>
                <a:gd name="connsiteY121" fmla="*/ 228600 h 2105025"/>
                <a:gd name="connsiteX122" fmla="*/ 471487 w 2876550"/>
                <a:gd name="connsiteY122" fmla="*/ 128588 h 2105025"/>
                <a:gd name="connsiteX123" fmla="*/ 414337 w 2876550"/>
                <a:gd name="connsiteY123" fmla="*/ 195263 h 2105025"/>
                <a:gd name="connsiteX124" fmla="*/ 304800 w 2876550"/>
                <a:gd name="connsiteY124" fmla="*/ 238125 h 2105025"/>
                <a:gd name="connsiteX125" fmla="*/ 276225 w 2876550"/>
                <a:gd name="connsiteY125" fmla="*/ 314325 h 2105025"/>
                <a:gd name="connsiteX126" fmla="*/ 309562 w 2876550"/>
                <a:gd name="connsiteY126" fmla="*/ 200025 h 2105025"/>
                <a:gd name="connsiteX127" fmla="*/ 419100 w 2876550"/>
                <a:gd name="connsiteY127" fmla="*/ 161925 h 2105025"/>
                <a:gd name="connsiteX128" fmla="*/ 366712 w 2876550"/>
                <a:gd name="connsiteY128" fmla="*/ 142875 h 2105025"/>
                <a:gd name="connsiteX129" fmla="*/ 238125 w 2876550"/>
                <a:gd name="connsiteY129" fmla="*/ 214313 h 2105025"/>
                <a:gd name="connsiteX130" fmla="*/ 185737 w 2876550"/>
                <a:gd name="connsiteY130" fmla="*/ 271463 h 2105025"/>
                <a:gd name="connsiteX131" fmla="*/ 214312 w 2876550"/>
                <a:gd name="connsiteY131" fmla="*/ 347663 h 2105025"/>
                <a:gd name="connsiteX132" fmla="*/ 152400 w 2876550"/>
                <a:gd name="connsiteY132" fmla="*/ 290513 h 2105025"/>
                <a:gd name="connsiteX133" fmla="*/ 14287 w 2876550"/>
                <a:gd name="connsiteY133" fmla="*/ 214313 h 2105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</a:cxnLst>
              <a:rect l="l" t="t" r="r" b="b"/>
              <a:pathLst>
                <a:path w="2876550" h="2105025">
                  <a:moveTo>
                    <a:pt x="14287" y="214313"/>
                  </a:moveTo>
                  <a:lnTo>
                    <a:pt x="0" y="1009650"/>
                  </a:lnTo>
                  <a:lnTo>
                    <a:pt x="57150" y="1028700"/>
                  </a:lnTo>
                  <a:lnTo>
                    <a:pt x="90487" y="1085850"/>
                  </a:lnTo>
                  <a:lnTo>
                    <a:pt x="147637" y="1062038"/>
                  </a:lnTo>
                  <a:lnTo>
                    <a:pt x="319087" y="1314450"/>
                  </a:lnTo>
                  <a:lnTo>
                    <a:pt x="395287" y="1362075"/>
                  </a:lnTo>
                  <a:lnTo>
                    <a:pt x="371475" y="1519238"/>
                  </a:lnTo>
                  <a:lnTo>
                    <a:pt x="485775" y="1566863"/>
                  </a:lnTo>
                  <a:lnTo>
                    <a:pt x="442912" y="1690688"/>
                  </a:lnTo>
                  <a:lnTo>
                    <a:pt x="585787" y="1800225"/>
                  </a:lnTo>
                  <a:lnTo>
                    <a:pt x="647700" y="1757363"/>
                  </a:lnTo>
                  <a:lnTo>
                    <a:pt x="1557337" y="1728788"/>
                  </a:lnTo>
                  <a:lnTo>
                    <a:pt x="1671637" y="1804988"/>
                  </a:lnTo>
                  <a:lnTo>
                    <a:pt x="1795462" y="1790700"/>
                  </a:lnTo>
                  <a:lnTo>
                    <a:pt x="1852612" y="1800225"/>
                  </a:lnTo>
                  <a:lnTo>
                    <a:pt x="1905000" y="1838325"/>
                  </a:lnTo>
                  <a:lnTo>
                    <a:pt x="1909762" y="1881188"/>
                  </a:lnTo>
                  <a:lnTo>
                    <a:pt x="2047875" y="1885950"/>
                  </a:lnTo>
                  <a:lnTo>
                    <a:pt x="2066925" y="1966913"/>
                  </a:lnTo>
                  <a:lnTo>
                    <a:pt x="2024062" y="1990725"/>
                  </a:lnTo>
                  <a:lnTo>
                    <a:pt x="1981200" y="2105025"/>
                  </a:lnTo>
                  <a:lnTo>
                    <a:pt x="2057400" y="2085975"/>
                  </a:lnTo>
                  <a:lnTo>
                    <a:pt x="2076450" y="2038350"/>
                  </a:lnTo>
                  <a:lnTo>
                    <a:pt x="2181225" y="2014538"/>
                  </a:lnTo>
                  <a:lnTo>
                    <a:pt x="2190750" y="1981200"/>
                  </a:lnTo>
                  <a:lnTo>
                    <a:pt x="2352675" y="1952625"/>
                  </a:lnTo>
                  <a:lnTo>
                    <a:pt x="2438400" y="1866900"/>
                  </a:lnTo>
                  <a:lnTo>
                    <a:pt x="2500312" y="1933575"/>
                  </a:lnTo>
                  <a:lnTo>
                    <a:pt x="2562225" y="1966913"/>
                  </a:lnTo>
                  <a:lnTo>
                    <a:pt x="2509837" y="2033588"/>
                  </a:lnTo>
                  <a:lnTo>
                    <a:pt x="2743200" y="1928813"/>
                  </a:lnTo>
                  <a:lnTo>
                    <a:pt x="2709862" y="1871663"/>
                  </a:lnTo>
                  <a:lnTo>
                    <a:pt x="2600325" y="1909763"/>
                  </a:lnTo>
                  <a:lnTo>
                    <a:pt x="2566987" y="1852613"/>
                  </a:lnTo>
                  <a:lnTo>
                    <a:pt x="2566987" y="1762125"/>
                  </a:lnTo>
                  <a:lnTo>
                    <a:pt x="2495550" y="1747838"/>
                  </a:lnTo>
                  <a:lnTo>
                    <a:pt x="2357437" y="1857375"/>
                  </a:lnTo>
                  <a:lnTo>
                    <a:pt x="2419350" y="1747838"/>
                  </a:lnTo>
                  <a:lnTo>
                    <a:pt x="2509837" y="1685925"/>
                  </a:lnTo>
                  <a:lnTo>
                    <a:pt x="2724150" y="1662113"/>
                  </a:lnTo>
                  <a:lnTo>
                    <a:pt x="2838450" y="1566863"/>
                  </a:lnTo>
                  <a:lnTo>
                    <a:pt x="2876550" y="1481138"/>
                  </a:lnTo>
                  <a:lnTo>
                    <a:pt x="2705100" y="1333500"/>
                  </a:lnTo>
                  <a:lnTo>
                    <a:pt x="2657475" y="1209675"/>
                  </a:lnTo>
                  <a:lnTo>
                    <a:pt x="2586037" y="1019175"/>
                  </a:lnTo>
                  <a:lnTo>
                    <a:pt x="2476500" y="1157288"/>
                  </a:lnTo>
                  <a:lnTo>
                    <a:pt x="2395537" y="1090613"/>
                  </a:lnTo>
                  <a:lnTo>
                    <a:pt x="2395537" y="1009650"/>
                  </a:lnTo>
                  <a:lnTo>
                    <a:pt x="2276475" y="842963"/>
                  </a:lnTo>
                  <a:lnTo>
                    <a:pt x="2190750" y="857250"/>
                  </a:lnTo>
                  <a:lnTo>
                    <a:pt x="2095500" y="838200"/>
                  </a:lnTo>
                  <a:lnTo>
                    <a:pt x="2114550" y="981075"/>
                  </a:lnTo>
                  <a:lnTo>
                    <a:pt x="2128837" y="1047750"/>
                  </a:lnTo>
                  <a:lnTo>
                    <a:pt x="2105025" y="1147763"/>
                  </a:lnTo>
                  <a:lnTo>
                    <a:pt x="2152650" y="1228725"/>
                  </a:lnTo>
                  <a:lnTo>
                    <a:pt x="2157412" y="1357313"/>
                  </a:lnTo>
                  <a:lnTo>
                    <a:pt x="2081212" y="1400175"/>
                  </a:lnTo>
                  <a:lnTo>
                    <a:pt x="2085975" y="1576388"/>
                  </a:lnTo>
                  <a:lnTo>
                    <a:pt x="2057400" y="1628775"/>
                  </a:lnTo>
                  <a:lnTo>
                    <a:pt x="1985962" y="1509713"/>
                  </a:lnTo>
                  <a:lnTo>
                    <a:pt x="1985962" y="1338263"/>
                  </a:lnTo>
                  <a:lnTo>
                    <a:pt x="1809750" y="1309688"/>
                  </a:lnTo>
                  <a:lnTo>
                    <a:pt x="1714500" y="1214438"/>
                  </a:lnTo>
                  <a:lnTo>
                    <a:pt x="1647825" y="1243013"/>
                  </a:lnTo>
                  <a:lnTo>
                    <a:pt x="1619250" y="1133475"/>
                  </a:lnTo>
                  <a:lnTo>
                    <a:pt x="1552575" y="1090613"/>
                  </a:lnTo>
                  <a:lnTo>
                    <a:pt x="1609725" y="900113"/>
                  </a:lnTo>
                  <a:lnTo>
                    <a:pt x="1681162" y="819150"/>
                  </a:lnTo>
                  <a:lnTo>
                    <a:pt x="1728787" y="742950"/>
                  </a:lnTo>
                  <a:lnTo>
                    <a:pt x="1785937" y="723900"/>
                  </a:lnTo>
                  <a:lnTo>
                    <a:pt x="1843087" y="609600"/>
                  </a:lnTo>
                  <a:lnTo>
                    <a:pt x="1833562" y="752475"/>
                  </a:lnTo>
                  <a:lnTo>
                    <a:pt x="1852612" y="790575"/>
                  </a:lnTo>
                  <a:lnTo>
                    <a:pt x="1885950" y="809625"/>
                  </a:lnTo>
                  <a:lnTo>
                    <a:pt x="1914525" y="742950"/>
                  </a:lnTo>
                  <a:lnTo>
                    <a:pt x="2033587" y="790575"/>
                  </a:lnTo>
                  <a:lnTo>
                    <a:pt x="2057400" y="742950"/>
                  </a:lnTo>
                  <a:lnTo>
                    <a:pt x="1905000" y="614363"/>
                  </a:lnTo>
                  <a:lnTo>
                    <a:pt x="1900237" y="528638"/>
                  </a:lnTo>
                  <a:lnTo>
                    <a:pt x="1990725" y="500063"/>
                  </a:lnTo>
                  <a:lnTo>
                    <a:pt x="2019300" y="447675"/>
                  </a:lnTo>
                  <a:lnTo>
                    <a:pt x="1966912" y="338138"/>
                  </a:lnTo>
                  <a:lnTo>
                    <a:pt x="2033587" y="285750"/>
                  </a:lnTo>
                  <a:lnTo>
                    <a:pt x="1933575" y="214313"/>
                  </a:lnTo>
                  <a:lnTo>
                    <a:pt x="1876425" y="219075"/>
                  </a:lnTo>
                  <a:lnTo>
                    <a:pt x="1881187" y="280988"/>
                  </a:lnTo>
                  <a:lnTo>
                    <a:pt x="1828800" y="428625"/>
                  </a:lnTo>
                  <a:lnTo>
                    <a:pt x="1776412" y="395288"/>
                  </a:lnTo>
                  <a:lnTo>
                    <a:pt x="1785937" y="309563"/>
                  </a:lnTo>
                  <a:lnTo>
                    <a:pt x="1738312" y="252413"/>
                  </a:lnTo>
                  <a:lnTo>
                    <a:pt x="1719262" y="314325"/>
                  </a:lnTo>
                  <a:lnTo>
                    <a:pt x="1714500" y="228600"/>
                  </a:lnTo>
                  <a:lnTo>
                    <a:pt x="1633537" y="209550"/>
                  </a:lnTo>
                  <a:lnTo>
                    <a:pt x="1647825" y="133350"/>
                  </a:lnTo>
                  <a:lnTo>
                    <a:pt x="1628775" y="0"/>
                  </a:lnTo>
                  <a:lnTo>
                    <a:pt x="1519237" y="0"/>
                  </a:lnTo>
                  <a:lnTo>
                    <a:pt x="1490662" y="61913"/>
                  </a:lnTo>
                  <a:lnTo>
                    <a:pt x="1504950" y="123825"/>
                  </a:lnTo>
                  <a:lnTo>
                    <a:pt x="1514475" y="204788"/>
                  </a:lnTo>
                  <a:lnTo>
                    <a:pt x="1562100" y="247650"/>
                  </a:lnTo>
                  <a:lnTo>
                    <a:pt x="1614487" y="300038"/>
                  </a:lnTo>
                  <a:lnTo>
                    <a:pt x="1576387" y="366713"/>
                  </a:lnTo>
                  <a:lnTo>
                    <a:pt x="1528762" y="400050"/>
                  </a:lnTo>
                  <a:lnTo>
                    <a:pt x="1500187" y="319088"/>
                  </a:lnTo>
                  <a:lnTo>
                    <a:pt x="1533525" y="276225"/>
                  </a:lnTo>
                  <a:lnTo>
                    <a:pt x="1447800" y="176213"/>
                  </a:lnTo>
                  <a:lnTo>
                    <a:pt x="1395412" y="247650"/>
                  </a:lnTo>
                  <a:lnTo>
                    <a:pt x="1443037" y="304800"/>
                  </a:lnTo>
                  <a:lnTo>
                    <a:pt x="1462087" y="390525"/>
                  </a:lnTo>
                  <a:lnTo>
                    <a:pt x="1395412" y="423863"/>
                  </a:lnTo>
                  <a:lnTo>
                    <a:pt x="1281112" y="385763"/>
                  </a:lnTo>
                  <a:lnTo>
                    <a:pt x="1219200" y="361950"/>
                  </a:lnTo>
                  <a:lnTo>
                    <a:pt x="1109662" y="385763"/>
                  </a:lnTo>
                  <a:lnTo>
                    <a:pt x="1114425" y="490538"/>
                  </a:lnTo>
                  <a:lnTo>
                    <a:pt x="1057275" y="390525"/>
                  </a:lnTo>
                  <a:lnTo>
                    <a:pt x="871537" y="400050"/>
                  </a:lnTo>
                  <a:lnTo>
                    <a:pt x="900112" y="347663"/>
                  </a:lnTo>
                  <a:lnTo>
                    <a:pt x="842962" y="314325"/>
                  </a:lnTo>
                  <a:lnTo>
                    <a:pt x="742950" y="309563"/>
                  </a:lnTo>
                  <a:lnTo>
                    <a:pt x="642937" y="214313"/>
                  </a:lnTo>
                  <a:lnTo>
                    <a:pt x="533400" y="228600"/>
                  </a:lnTo>
                  <a:lnTo>
                    <a:pt x="471487" y="128588"/>
                  </a:lnTo>
                  <a:lnTo>
                    <a:pt x="414337" y="195263"/>
                  </a:lnTo>
                  <a:lnTo>
                    <a:pt x="304800" y="238125"/>
                  </a:lnTo>
                  <a:lnTo>
                    <a:pt x="276225" y="314325"/>
                  </a:lnTo>
                  <a:lnTo>
                    <a:pt x="309562" y="200025"/>
                  </a:lnTo>
                  <a:lnTo>
                    <a:pt x="419100" y="161925"/>
                  </a:lnTo>
                  <a:lnTo>
                    <a:pt x="366712" y="142875"/>
                  </a:lnTo>
                  <a:lnTo>
                    <a:pt x="238125" y="214313"/>
                  </a:lnTo>
                  <a:lnTo>
                    <a:pt x="185737" y="271463"/>
                  </a:lnTo>
                  <a:lnTo>
                    <a:pt x="214312" y="347663"/>
                  </a:lnTo>
                  <a:lnTo>
                    <a:pt x="152400" y="290513"/>
                  </a:lnTo>
                  <a:lnTo>
                    <a:pt x="14287" y="214313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3" name="フリーフォーム 1172">
              <a:extLst>
                <a:ext uri="{FF2B5EF4-FFF2-40B4-BE49-F238E27FC236}">
                  <a16:creationId xmlns:a16="http://schemas.microsoft.com/office/drawing/2014/main" id="{8F65B741-14C2-4D3F-8EFE-CBAEF5D150AF}"/>
                </a:ext>
              </a:extLst>
            </p:cNvPr>
            <p:cNvSpPr/>
            <p:nvPr/>
          </p:nvSpPr>
          <p:spPr bwMode="auto">
            <a:xfrm>
              <a:off x="9459110" y="3125272"/>
              <a:ext cx="160591" cy="198994"/>
            </a:xfrm>
            <a:custGeom>
              <a:avLst/>
              <a:gdLst>
                <a:gd name="connsiteX0" fmla="*/ 95250 w 219075"/>
                <a:gd name="connsiteY0" fmla="*/ 0 h 271463"/>
                <a:gd name="connsiteX1" fmla="*/ 23813 w 219075"/>
                <a:gd name="connsiteY1" fmla="*/ 104775 h 271463"/>
                <a:gd name="connsiteX2" fmla="*/ 0 w 219075"/>
                <a:gd name="connsiteY2" fmla="*/ 204788 h 271463"/>
                <a:gd name="connsiteX3" fmla="*/ 90488 w 219075"/>
                <a:gd name="connsiteY3" fmla="*/ 223838 h 271463"/>
                <a:gd name="connsiteX4" fmla="*/ 185738 w 219075"/>
                <a:gd name="connsiteY4" fmla="*/ 271463 h 271463"/>
                <a:gd name="connsiteX5" fmla="*/ 219075 w 219075"/>
                <a:gd name="connsiteY5" fmla="*/ 204788 h 271463"/>
                <a:gd name="connsiteX6" fmla="*/ 147638 w 219075"/>
                <a:gd name="connsiteY6" fmla="*/ 142875 h 271463"/>
                <a:gd name="connsiteX7" fmla="*/ 61913 w 219075"/>
                <a:gd name="connsiteY7" fmla="*/ 100013 h 271463"/>
                <a:gd name="connsiteX8" fmla="*/ 95250 w 219075"/>
                <a:gd name="connsiteY8" fmla="*/ 0 h 271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9075" h="271463">
                  <a:moveTo>
                    <a:pt x="95250" y="0"/>
                  </a:moveTo>
                  <a:lnTo>
                    <a:pt x="23813" y="104775"/>
                  </a:lnTo>
                  <a:lnTo>
                    <a:pt x="0" y="204788"/>
                  </a:lnTo>
                  <a:lnTo>
                    <a:pt x="90488" y="223838"/>
                  </a:lnTo>
                  <a:lnTo>
                    <a:pt x="185738" y="271463"/>
                  </a:lnTo>
                  <a:lnTo>
                    <a:pt x="219075" y="204788"/>
                  </a:lnTo>
                  <a:lnTo>
                    <a:pt x="147638" y="142875"/>
                  </a:lnTo>
                  <a:lnTo>
                    <a:pt x="61913" y="100013"/>
                  </a:lnTo>
                  <a:lnTo>
                    <a:pt x="952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4" name="フリーフォーム 1173">
              <a:extLst>
                <a:ext uri="{FF2B5EF4-FFF2-40B4-BE49-F238E27FC236}">
                  <a16:creationId xmlns:a16="http://schemas.microsoft.com/office/drawing/2014/main" id="{0400EA8C-86A1-4E66-B7E8-DF3C086365F6}"/>
                </a:ext>
              </a:extLst>
            </p:cNvPr>
            <p:cNvSpPr/>
            <p:nvPr/>
          </p:nvSpPr>
          <p:spPr bwMode="auto">
            <a:xfrm>
              <a:off x="7828758" y="3216041"/>
              <a:ext cx="1459287" cy="823904"/>
            </a:xfrm>
            <a:custGeom>
              <a:avLst/>
              <a:gdLst>
                <a:gd name="connsiteX0" fmla="*/ 28575 w 1990725"/>
                <a:gd name="connsiteY0" fmla="*/ 76200 h 1123950"/>
                <a:gd name="connsiteX1" fmla="*/ 114300 w 1990725"/>
                <a:gd name="connsiteY1" fmla="*/ 33338 h 1123950"/>
                <a:gd name="connsiteX2" fmla="*/ 1019175 w 1990725"/>
                <a:gd name="connsiteY2" fmla="*/ 0 h 1123950"/>
                <a:gd name="connsiteX3" fmla="*/ 1171575 w 1990725"/>
                <a:gd name="connsiteY3" fmla="*/ 95250 h 1123950"/>
                <a:gd name="connsiteX4" fmla="*/ 1123950 w 1990725"/>
                <a:gd name="connsiteY4" fmla="*/ 171450 h 1123950"/>
                <a:gd name="connsiteX5" fmla="*/ 1181100 w 1990725"/>
                <a:gd name="connsiteY5" fmla="*/ 185738 h 1123950"/>
                <a:gd name="connsiteX6" fmla="*/ 1209675 w 1990725"/>
                <a:gd name="connsiteY6" fmla="*/ 133350 h 1123950"/>
                <a:gd name="connsiteX7" fmla="*/ 1328737 w 1990725"/>
                <a:gd name="connsiteY7" fmla="*/ 180975 h 1123950"/>
                <a:gd name="connsiteX8" fmla="*/ 1419225 w 1990725"/>
                <a:gd name="connsiteY8" fmla="*/ 242888 h 1123950"/>
                <a:gd name="connsiteX9" fmla="*/ 1414462 w 1990725"/>
                <a:gd name="connsiteY9" fmla="*/ 361950 h 1123950"/>
                <a:gd name="connsiteX10" fmla="*/ 1428750 w 1990725"/>
                <a:gd name="connsiteY10" fmla="*/ 404813 h 1123950"/>
                <a:gd name="connsiteX11" fmla="*/ 1519237 w 1990725"/>
                <a:gd name="connsiteY11" fmla="*/ 342900 h 1123950"/>
                <a:gd name="connsiteX12" fmla="*/ 1552575 w 1990725"/>
                <a:gd name="connsiteY12" fmla="*/ 295275 h 1123950"/>
                <a:gd name="connsiteX13" fmla="*/ 1619250 w 1990725"/>
                <a:gd name="connsiteY13" fmla="*/ 300038 h 1123950"/>
                <a:gd name="connsiteX14" fmla="*/ 1647825 w 1990725"/>
                <a:gd name="connsiteY14" fmla="*/ 261938 h 1123950"/>
                <a:gd name="connsiteX15" fmla="*/ 1819275 w 1990725"/>
                <a:gd name="connsiteY15" fmla="*/ 242888 h 1123950"/>
                <a:gd name="connsiteX16" fmla="*/ 1895475 w 1990725"/>
                <a:gd name="connsiteY16" fmla="*/ 142875 h 1123950"/>
                <a:gd name="connsiteX17" fmla="*/ 1990725 w 1990725"/>
                <a:gd name="connsiteY17" fmla="*/ 228600 h 1123950"/>
                <a:gd name="connsiteX18" fmla="*/ 1833562 w 1990725"/>
                <a:gd name="connsiteY18" fmla="*/ 323850 h 1123950"/>
                <a:gd name="connsiteX19" fmla="*/ 1833562 w 1990725"/>
                <a:gd name="connsiteY19" fmla="*/ 419100 h 1123950"/>
                <a:gd name="connsiteX20" fmla="*/ 1728787 w 1990725"/>
                <a:gd name="connsiteY20" fmla="*/ 438150 h 1123950"/>
                <a:gd name="connsiteX21" fmla="*/ 1628775 w 1990725"/>
                <a:gd name="connsiteY21" fmla="*/ 600075 h 1123950"/>
                <a:gd name="connsiteX22" fmla="*/ 1643062 w 1990725"/>
                <a:gd name="connsiteY22" fmla="*/ 700088 h 1123950"/>
                <a:gd name="connsiteX23" fmla="*/ 1509712 w 1990725"/>
                <a:gd name="connsiteY23" fmla="*/ 819150 h 1123950"/>
                <a:gd name="connsiteX24" fmla="*/ 1452562 w 1990725"/>
                <a:gd name="connsiteY24" fmla="*/ 900113 h 1123950"/>
                <a:gd name="connsiteX25" fmla="*/ 1538287 w 1990725"/>
                <a:gd name="connsiteY25" fmla="*/ 1085850 h 1123950"/>
                <a:gd name="connsiteX26" fmla="*/ 1495425 w 1990725"/>
                <a:gd name="connsiteY26" fmla="*/ 1123950 h 1123950"/>
                <a:gd name="connsiteX27" fmla="*/ 1390650 w 1990725"/>
                <a:gd name="connsiteY27" fmla="*/ 957263 h 1123950"/>
                <a:gd name="connsiteX28" fmla="*/ 1328737 w 1990725"/>
                <a:gd name="connsiteY28" fmla="*/ 928688 h 1123950"/>
                <a:gd name="connsiteX29" fmla="*/ 1190625 w 1990725"/>
                <a:gd name="connsiteY29" fmla="*/ 909638 h 1123950"/>
                <a:gd name="connsiteX30" fmla="*/ 1104900 w 1990725"/>
                <a:gd name="connsiteY30" fmla="*/ 971550 h 1123950"/>
                <a:gd name="connsiteX31" fmla="*/ 1028700 w 1990725"/>
                <a:gd name="connsiteY31" fmla="*/ 957263 h 1123950"/>
                <a:gd name="connsiteX32" fmla="*/ 947737 w 1990725"/>
                <a:gd name="connsiteY32" fmla="*/ 1095375 h 1123950"/>
                <a:gd name="connsiteX33" fmla="*/ 852487 w 1990725"/>
                <a:gd name="connsiteY33" fmla="*/ 1062038 h 1123950"/>
                <a:gd name="connsiteX34" fmla="*/ 795337 w 1990725"/>
                <a:gd name="connsiteY34" fmla="*/ 938213 h 1123950"/>
                <a:gd name="connsiteX35" fmla="*/ 728662 w 1990725"/>
                <a:gd name="connsiteY35" fmla="*/ 976313 h 1123950"/>
                <a:gd name="connsiteX36" fmla="*/ 590550 w 1990725"/>
                <a:gd name="connsiteY36" fmla="*/ 857250 h 1123950"/>
                <a:gd name="connsiteX37" fmla="*/ 423862 w 1990725"/>
                <a:gd name="connsiteY37" fmla="*/ 862013 h 1123950"/>
                <a:gd name="connsiteX38" fmla="*/ 333375 w 1990725"/>
                <a:gd name="connsiteY38" fmla="*/ 819150 h 1123950"/>
                <a:gd name="connsiteX39" fmla="*/ 261937 w 1990725"/>
                <a:gd name="connsiteY39" fmla="*/ 823913 h 1123950"/>
                <a:gd name="connsiteX40" fmla="*/ 219075 w 1990725"/>
                <a:gd name="connsiteY40" fmla="*/ 766763 h 1123950"/>
                <a:gd name="connsiteX41" fmla="*/ 100012 w 1990725"/>
                <a:gd name="connsiteY41" fmla="*/ 704850 h 1123950"/>
                <a:gd name="connsiteX42" fmla="*/ 28575 w 1990725"/>
                <a:gd name="connsiteY42" fmla="*/ 447675 h 1123950"/>
                <a:gd name="connsiteX43" fmla="*/ 0 w 1990725"/>
                <a:gd name="connsiteY43" fmla="*/ 195263 h 1123950"/>
                <a:gd name="connsiteX44" fmla="*/ 28575 w 1990725"/>
                <a:gd name="connsiteY44" fmla="*/ 76200 h 1123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990725" h="1123950">
                  <a:moveTo>
                    <a:pt x="28575" y="76200"/>
                  </a:moveTo>
                  <a:lnTo>
                    <a:pt x="114300" y="33338"/>
                  </a:lnTo>
                  <a:lnTo>
                    <a:pt x="1019175" y="0"/>
                  </a:lnTo>
                  <a:lnTo>
                    <a:pt x="1171575" y="95250"/>
                  </a:lnTo>
                  <a:lnTo>
                    <a:pt x="1123950" y="171450"/>
                  </a:lnTo>
                  <a:lnTo>
                    <a:pt x="1181100" y="185738"/>
                  </a:lnTo>
                  <a:lnTo>
                    <a:pt x="1209675" y="133350"/>
                  </a:lnTo>
                  <a:lnTo>
                    <a:pt x="1328737" y="180975"/>
                  </a:lnTo>
                  <a:lnTo>
                    <a:pt x="1419225" y="242888"/>
                  </a:lnTo>
                  <a:lnTo>
                    <a:pt x="1414462" y="361950"/>
                  </a:lnTo>
                  <a:lnTo>
                    <a:pt x="1428750" y="404813"/>
                  </a:lnTo>
                  <a:lnTo>
                    <a:pt x="1519237" y="342900"/>
                  </a:lnTo>
                  <a:lnTo>
                    <a:pt x="1552575" y="295275"/>
                  </a:lnTo>
                  <a:lnTo>
                    <a:pt x="1619250" y="300038"/>
                  </a:lnTo>
                  <a:lnTo>
                    <a:pt x="1647825" y="261938"/>
                  </a:lnTo>
                  <a:lnTo>
                    <a:pt x="1819275" y="242888"/>
                  </a:lnTo>
                  <a:lnTo>
                    <a:pt x="1895475" y="142875"/>
                  </a:lnTo>
                  <a:lnTo>
                    <a:pt x="1990725" y="228600"/>
                  </a:lnTo>
                  <a:lnTo>
                    <a:pt x="1833562" y="323850"/>
                  </a:lnTo>
                  <a:lnTo>
                    <a:pt x="1833562" y="419100"/>
                  </a:lnTo>
                  <a:lnTo>
                    <a:pt x="1728787" y="438150"/>
                  </a:lnTo>
                  <a:lnTo>
                    <a:pt x="1628775" y="600075"/>
                  </a:lnTo>
                  <a:lnTo>
                    <a:pt x="1643062" y="700088"/>
                  </a:lnTo>
                  <a:lnTo>
                    <a:pt x="1509712" y="819150"/>
                  </a:lnTo>
                  <a:lnTo>
                    <a:pt x="1452562" y="900113"/>
                  </a:lnTo>
                  <a:lnTo>
                    <a:pt x="1538287" y="1085850"/>
                  </a:lnTo>
                  <a:lnTo>
                    <a:pt x="1495425" y="1123950"/>
                  </a:lnTo>
                  <a:lnTo>
                    <a:pt x="1390650" y="957263"/>
                  </a:lnTo>
                  <a:lnTo>
                    <a:pt x="1328737" y="928688"/>
                  </a:lnTo>
                  <a:lnTo>
                    <a:pt x="1190625" y="909638"/>
                  </a:lnTo>
                  <a:lnTo>
                    <a:pt x="1104900" y="971550"/>
                  </a:lnTo>
                  <a:lnTo>
                    <a:pt x="1028700" y="957263"/>
                  </a:lnTo>
                  <a:lnTo>
                    <a:pt x="947737" y="1095375"/>
                  </a:lnTo>
                  <a:lnTo>
                    <a:pt x="852487" y="1062038"/>
                  </a:lnTo>
                  <a:lnTo>
                    <a:pt x="795337" y="938213"/>
                  </a:lnTo>
                  <a:lnTo>
                    <a:pt x="728662" y="976313"/>
                  </a:lnTo>
                  <a:lnTo>
                    <a:pt x="590550" y="857250"/>
                  </a:lnTo>
                  <a:lnTo>
                    <a:pt x="423862" y="862013"/>
                  </a:lnTo>
                  <a:lnTo>
                    <a:pt x="333375" y="819150"/>
                  </a:lnTo>
                  <a:lnTo>
                    <a:pt x="261937" y="823913"/>
                  </a:lnTo>
                  <a:lnTo>
                    <a:pt x="219075" y="766763"/>
                  </a:lnTo>
                  <a:lnTo>
                    <a:pt x="100012" y="704850"/>
                  </a:lnTo>
                  <a:lnTo>
                    <a:pt x="28575" y="447675"/>
                  </a:lnTo>
                  <a:lnTo>
                    <a:pt x="0" y="195263"/>
                  </a:lnTo>
                  <a:lnTo>
                    <a:pt x="28575" y="762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5" name="フリーフォーム 1174">
              <a:extLst>
                <a:ext uri="{FF2B5EF4-FFF2-40B4-BE49-F238E27FC236}">
                  <a16:creationId xmlns:a16="http://schemas.microsoft.com/office/drawing/2014/main" id="{3194278E-93F9-4E2D-A6D2-EAB27357FC9F}"/>
                </a:ext>
              </a:extLst>
            </p:cNvPr>
            <p:cNvSpPr/>
            <p:nvPr/>
          </p:nvSpPr>
          <p:spPr bwMode="auto">
            <a:xfrm>
              <a:off x="6718583" y="2919297"/>
              <a:ext cx="233905" cy="143135"/>
            </a:xfrm>
            <a:custGeom>
              <a:avLst/>
              <a:gdLst>
                <a:gd name="connsiteX0" fmla="*/ 319087 w 319087"/>
                <a:gd name="connsiteY0" fmla="*/ 0 h 195262"/>
                <a:gd name="connsiteX1" fmla="*/ 228600 w 319087"/>
                <a:gd name="connsiteY1" fmla="*/ 14287 h 195262"/>
                <a:gd name="connsiteX2" fmla="*/ 0 w 319087"/>
                <a:gd name="connsiteY2" fmla="*/ 195262 h 195262"/>
                <a:gd name="connsiteX3" fmla="*/ 271462 w 319087"/>
                <a:gd name="connsiteY3" fmla="*/ 42862 h 195262"/>
                <a:gd name="connsiteX4" fmla="*/ 319087 w 319087"/>
                <a:gd name="connsiteY4" fmla="*/ 0 h 195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87" h="195262">
                  <a:moveTo>
                    <a:pt x="319087" y="0"/>
                  </a:moveTo>
                  <a:lnTo>
                    <a:pt x="228600" y="14287"/>
                  </a:lnTo>
                  <a:lnTo>
                    <a:pt x="0" y="195262"/>
                  </a:lnTo>
                  <a:lnTo>
                    <a:pt x="271462" y="42862"/>
                  </a:lnTo>
                  <a:lnTo>
                    <a:pt x="31908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6" name="フリーフォーム 1175">
              <a:extLst>
                <a:ext uri="{FF2B5EF4-FFF2-40B4-BE49-F238E27FC236}">
                  <a16:creationId xmlns:a16="http://schemas.microsoft.com/office/drawing/2014/main" id="{CFF934CE-F039-4C55-B560-EA052827B4D6}"/>
                </a:ext>
              </a:extLst>
            </p:cNvPr>
            <p:cNvSpPr/>
            <p:nvPr/>
          </p:nvSpPr>
          <p:spPr bwMode="auto">
            <a:xfrm>
              <a:off x="8031243" y="3813023"/>
              <a:ext cx="736626" cy="527158"/>
            </a:xfrm>
            <a:custGeom>
              <a:avLst/>
              <a:gdLst>
                <a:gd name="connsiteX0" fmla="*/ 0 w 1004887"/>
                <a:gd name="connsiteY0" fmla="*/ 0 h 719137"/>
                <a:gd name="connsiteX1" fmla="*/ 33337 w 1004887"/>
                <a:gd name="connsiteY1" fmla="*/ 142875 h 719137"/>
                <a:gd name="connsiteX2" fmla="*/ 80962 w 1004887"/>
                <a:gd name="connsiteY2" fmla="*/ 176212 h 719137"/>
                <a:gd name="connsiteX3" fmla="*/ 57150 w 1004887"/>
                <a:gd name="connsiteY3" fmla="*/ 238125 h 719137"/>
                <a:gd name="connsiteX4" fmla="*/ 238125 w 1004887"/>
                <a:gd name="connsiteY4" fmla="*/ 395287 h 719137"/>
                <a:gd name="connsiteX5" fmla="*/ 166687 w 1004887"/>
                <a:gd name="connsiteY5" fmla="*/ 257175 h 719137"/>
                <a:gd name="connsiteX6" fmla="*/ 61912 w 1004887"/>
                <a:gd name="connsiteY6" fmla="*/ 47625 h 719137"/>
                <a:gd name="connsiteX7" fmla="*/ 109537 w 1004887"/>
                <a:gd name="connsiteY7" fmla="*/ 76200 h 719137"/>
                <a:gd name="connsiteX8" fmla="*/ 195262 w 1004887"/>
                <a:gd name="connsiteY8" fmla="*/ 200025 h 719137"/>
                <a:gd name="connsiteX9" fmla="*/ 314325 w 1004887"/>
                <a:gd name="connsiteY9" fmla="*/ 361950 h 719137"/>
                <a:gd name="connsiteX10" fmla="*/ 438150 w 1004887"/>
                <a:gd name="connsiteY10" fmla="*/ 523875 h 719137"/>
                <a:gd name="connsiteX11" fmla="*/ 495300 w 1004887"/>
                <a:gd name="connsiteY11" fmla="*/ 614362 h 719137"/>
                <a:gd name="connsiteX12" fmla="*/ 704850 w 1004887"/>
                <a:gd name="connsiteY12" fmla="*/ 685800 h 719137"/>
                <a:gd name="connsiteX13" fmla="*/ 752475 w 1004887"/>
                <a:gd name="connsiteY13" fmla="*/ 647700 h 719137"/>
                <a:gd name="connsiteX14" fmla="*/ 790575 w 1004887"/>
                <a:gd name="connsiteY14" fmla="*/ 719137 h 719137"/>
                <a:gd name="connsiteX15" fmla="*/ 857250 w 1004887"/>
                <a:gd name="connsiteY15" fmla="*/ 695325 h 719137"/>
                <a:gd name="connsiteX16" fmla="*/ 862012 w 1004887"/>
                <a:gd name="connsiteY16" fmla="*/ 628650 h 719137"/>
                <a:gd name="connsiteX17" fmla="*/ 923925 w 1004887"/>
                <a:gd name="connsiteY17" fmla="*/ 590550 h 719137"/>
                <a:gd name="connsiteX18" fmla="*/ 957262 w 1004887"/>
                <a:gd name="connsiteY18" fmla="*/ 647700 h 719137"/>
                <a:gd name="connsiteX19" fmla="*/ 1004887 w 1004887"/>
                <a:gd name="connsiteY19" fmla="*/ 457200 h 719137"/>
                <a:gd name="connsiteX20" fmla="*/ 914400 w 1004887"/>
                <a:gd name="connsiteY20" fmla="*/ 457200 h 719137"/>
                <a:gd name="connsiteX21" fmla="*/ 885825 w 1004887"/>
                <a:gd name="connsiteY21" fmla="*/ 509587 h 719137"/>
                <a:gd name="connsiteX22" fmla="*/ 790575 w 1004887"/>
                <a:gd name="connsiteY22" fmla="*/ 581025 h 719137"/>
                <a:gd name="connsiteX23" fmla="*/ 695325 w 1004887"/>
                <a:gd name="connsiteY23" fmla="*/ 547687 h 719137"/>
                <a:gd name="connsiteX24" fmla="*/ 633412 w 1004887"/>
                <a:gd name="connsiteY24" fmla="*/ 361950 h 719137"/>
                <a:gd name="connsiteX25" fmla="*/ 671512 w 1004887"/>
                <a:gd name="connsiteY25" fmla="*/ 271462 h 719137"/>
                <a:gd name="connsiteX26" fmla="*/ 576262 w 1004887"/>
                <a:gd name="connsiteY26" fmla="*/ 261937 h 719137"/>
                <a:gd name="connsiteX27" fmla="*/ 528637 w 1004887"/>
                <a:gd name="connsiteY27" fmla="*/ 128587 h 719137"/>
                <a:gd name="connsiteX28" fmla="*/ 447675 w 1004887"/>
                <a:gd name="connsiteY28" fmla="*/ 161925 h 719137"/>
                <a:gd name="connsiteX29" fmla="*/ 323850 w 1004887"/>
                <a:gd name="connsiteY29" fmla="*/ 47625 h 719137"/>
                <a:gd name="connsiteX30" fmla="*/ 161925 w 1004887"/>
                <a:gd name="connsiteY30" fmla="*/ 47625 h 719137"/>
                <a:gd name="connsiteX31" fmla="*/ 80962 w 1004887"/>
                <a:gd name="connsiteY31" fmla="*/ 9525 h 719137"/>
                <a:gd name="connsiteX32" fmla="*/ 0 w 1004887"/>
                <a:gd name="connsiteY32" fmla="*/ 0 h 7191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004887" h="719137">
                  <a:moveTo>
                    <a:pt x="0" y="0"/>
                  </a:moveTo>
                  <a:lnTo>
                    <a:pt x="33337" y="142875"/>
                  </a:lnTo>
                  <a:lnTo>
                    <a:pt x="80962" y="176212"/>
                  </a:lnTo>
                  <a:lnTo>
                    <a:pt x="57150" y="238125"/>
                  </a:lnTo>
                  <a:lnTo>
                    <a:pt x="238125" y="395287"/>
                  </a:lnTo>
                  <a:lnTo>
                    <a:pt x="166687" y="257175"/>
                  </a:lnTo>
                  <a:lnTo>
                    <a:pt x="61912" y="47625"/>
                  </a:lnTo>
                  <a:lnTo>
                    <a:pt x="109537" y="76200"/>
                  </a:lnTo>
                  <a:lnTo>
                    <a:pt x="195262" y="200025"/>
                  </a:lnTo>
                  <a:lnTo>
                    <a:pt x="314325" y="361950"/>
                  </a:lnTo>
                  <a:lnTo>
                    <a:pt x="438150" y="523875"/>
                  </a:lnTo>
                  <a:lnTo>
                    <a:pt x="495300" y="614362"/>
                  </a:lnTo>
                  <a:lnTo>
                    <a:pt x="704850" y="685800"/>
                  </a:lnTo>
                  <a:lnTo>
                    <a:pt x="752475" y="647700"/>
                  </a:lnTo>
                  <a:lnTo>
                    <a:pt x="790575" y="719137"/>
                  </a:lnTo>
                  <a:lnTo>
                    <a:pt x="857250" y="695325"/>
                  </a:lnTo>
                  <a:lnTo>
                    <a:pt x="862012" y="628650"/>
                  </a:lnTo>
                  <a:lnTo>
                    <a:pt x="923925" y="590550"/>
                  </a:lnTo>
                  <a:lnTo>
                    <a:pt x="957262" y="647700"/>
                  </a:lnTo>
                  <a:lnTo>
                    <a:pt x="1004887" y="457200"/>
                  </a:lnTo>
                  <a:lnTo>
                    <a:pt x="914400" y="457200"/>
                  </a:lnTo>
                  <a:lnTo>
                    <a:pt x="885825" y="509587"/>
                  </a:lnTo>
                  <a:lnTo>
                    <a:pt x="790575" y="581025"/>
                  </a:lnTo>
                  <a:lnTo>
                    <a:pt x="695325" y="547687"/>
                  </a:lnTo>
                  <a:lnTo>
                    <a:pt x="633412" y="361950"/>
                  </a:lnTo>
                  <a:lnTo>
                    <a:pt x="671512" y="271462"/>
                  </a:lnTo>
                  <a:lnTo>
                    <a:pt x="576262" y="261937"/>
                  </a:lnTo>
                  <a:lnTo>
                    <a:pt x="528637" y="128587"/>
                  </a:lnTo>
                  <a:lnTo>
                    <a:pt x="447675" y="161925"/>
                  </a:lnTo>
                  <a:lnTo>
                    <a:pt x="323850" y="47625"/>
                  </a:lnTo>
                  <a:lnTo>
                    <a:pt x="161925" y="47625"/>
                  </a:lnTo>
                  <a:lnTo>
                    <a:pt x="80962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7" name="フリーフォーム 1177">
              <a:extLst>
                <a:ext uri="{FF2B5EF4-FFF2-40B4-BE49-F238E27FC236}">
                  <a16:creationId xmlns:a16="http://schemas.microsoft.com/office/drawing/2014/main" id="{48EB569B-3B02-4175-AB29-7D1C6FD4AF80}"/>
                </a:ext>
              </a:extLst>
            </p:cNvPr>
            <p:cNvSpPr/>
            <p:nvPr/>
          </p:nvSpPr>
          <p:spPr bwMode="auto">
            <a:xfrm>
              <a:off x="8624733" y="4245922"/>
              <a:ext cx="105897" cy="132662"/>
            </a:xfrm>
            <a:custGeom>
              <a:avLst/>
              <a:gdLst>
                <a:gd name="connsiteX0" fmla="*/ 114300 w 145256"/>
                <a:gd name="connsiteY0" fmla="*/ 0 h 180975"/>
                <a:gd name="connsiteX1" fmla="*/ 47625 w 145256"/>
                <a:gd name="connsiteY1" fmla="*/ 38100 h 180975"/>
                <a:gd name="connsiteX2" fmla="*/ 52387 w 145256"/>
                <a:gd name="connsiteY2" fmla="*/ 104775 h 180975"/>
                <a:gd name="connsiteX3" fmla="*/ 0 w 145256"/>
                <a:gd name="connsiteY3" fmla="*/ 128587 h 180975"/>
                <a:gd name="connsiteX4" fmla="*/ 88106 w 145256"/>
                <a:gd name="connsiteY4" fmla="*/ 180975 h 180975"/>
                <a:gd name="connsiteX5" fmla="*/ 142875 w 145256"/>
                <a:gd name="connsiteY5" fmla="*/ 111918 h 180975"/>
                <a:gd name="connsiteX6" fmla="*/ 145256 w 145256"/>
                <a:gd name="connsiteY6" fmla="*/ 57150 h 180975"/>
                <a:gd name="connsiteX7" fmla="*/ 114300 w 145256"/>
                <a:gd name="connsiteY7" fmla="*/ 0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5256" h="180975">
                  <a:moveTo>
                    <a:pt x="114300" y="0"/>
                  </a:moveTo>
                  <a:lnTo>
                    <a:pt x="47625" y="38100"/>
                  </a:lnTo>
                  <a:lnTo>
                    <a:pt x="52387" y="104775"/>
                  </a:lnTo>
                  <a:lnTo>
                    <a:pt x="0" y="128587"/>
                  </a:lnTo>
                  <a:lnTo>
                    <a:pt x="88106" y="180975"/>
                  </a:lnTo>
                  <a:lnTo>
                    <a:pt x="142875" y="111918"/>
                  </a:lnTo>
                  <a:lnTo>
                    <a:pt x="145256" y="57150"/>
                  </a:lnTo>
                  <a:lnTo>
                    <a:pt x="1143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8" name="フリーフォーム 1178">
              <a:extLst>
                <a:ext uri="{FF2B5EF4-FFF2-40B4-BE49-F238E27FC236}">
                  <a16:creationId xmlns:a16="http://schemas.microsoft.com/office/drawing/2014/main" id="{BCE5C535-CFBD-4129-8122-E5D5999F93E4}"/>
                </a:ext>
              </a:extLst>
            </p:cNvPr>
            <p:cNvSpPr/>
            <p:nvPr/>
          </p:nvSpPr>
          <p:spPr bwMode="auto">
            <a:xfrm>
              <a:off x="8827218" y="4100458"/>
              <a:ext cx="252524" cy="96588"/>
            </a:xfrm>
            <a:custGeom>
              <a:avLst/>
              <a:gdLst>
                <a:gd name="connsiteX0" fmla="*/ 345281 w 345281"/>
                <a:gd name="connsiteY0" fmla="*/ 119062 h 130969"/>
                <a:gd name="connsiteX1" fmla="*/ 173831 w 345281"/>
                <a:gd name="connsiteY1" fmla="*/ 0 h 130969"/>
                <a:gd name="connsiteX2" fmla="*/ 11906 w 345281"/>
                <a:gd name="connsiteY2" fmla="*/ 14287 h 130969"/>
                <a:gd name="connsiteX3" fmla="*/ 0 w 345281"/>
                <a:gd name="connsiteY3" fmla="*/ 50006 h 130969"/>
                <a:gd name="connsiteX4" fmla="*/ 111918 w 345281"/>
                <a:gd name="connsiteY4" fmla="*/ 47625 h 130969"/>
                <a:gd name="connsiteX5" fmla="*/ 235743 w 345281"/>
                <a:gd name="connsiteY5" fmla="*/ 104775 h 130969"/>
                <a:gd name="connsiteX6" fmla="*/ 235743 w 345281"/>
                <a:gd name="connsiteY6" fmla="*/ 130969 h 130969"/>
                <a:gd name="connsiteX7" fmla="*/ 345281 w 345281"/>
                <a:gd name="connsiteY7" fmla="*/ 119062 h 130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5281" h="130969">
                  <a:moveTo>
                    <a:pt x="345281" y="119062"/>
                  </a:moveTo>
                  <a:lnTo>
                    <a:pt x="173831" y="0"/>
                  </a:lnTo>
                  <a:lnTo>
                    <a:pt x="11906" y="14287"/>
                  </a:lnTo>
                  <a:lnTo>
                    <a:pt x="0" y="50006"/>
                  </a:lnTo>
                  <a:lnTo>
                    <a:pt x="111918" y="47625"/>
                  </a:lnTo>
                  <a:lnTo>
                    <a:pt x="235743" y="104775"/>
                  </a:lnTo>
                  <a:lnTo>
                    <a:pt x="235743" y="130969"/>
                  </a:lnTo>
                  <a:lnTo>
                    <a:pt x="345281" y="11906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9" name="フリーフォーム 1179">
              <a:extLst>
                <a:ext uri="{FF2B5EF4-FFF2-40B4-BE49-F238E27FC236}">
                  <a16:creationId xmlns:a16="http://schemas.microsoft.com/office/drawing/2014/main" id="{58405DFB-ECB0-4BC9-936F-2520C2B16C29}"/>
                </a:ext>
              </a:extLst>
            </p:cNvPr>
            <p:cNvSpPr/>
            <p:nvPr/>
          </p:nvSpPr>
          <p:spPr bwMode="auto">
            <a:xfrm>
              <a:off x="9064614" y="4204028"/>
              <a:ext cx="90769" cy="52366"/>
            </a:xfrm>
            <a:custGeom>
              <a:avLst/>
              <a:gdLst>
                <a:gd name="connsiteX0" fmla="*/ 97631 w 123825"/>
                <a:gd name="connsiteY0" fmla="*/ 0 h 71437"/>
                <a:gd name="connsiteX1" fmla="*/ 123825 w 123825"/>
                <a:gd name="connsiteY1" fmla="*/ 38100 h 71437"/>
                <a:gd name="connsiteX2" fmla="*/ 97631 w 123825"/>
                <a:gd name="connsiteY2" fmla="*/ 71437 h 71437"/>
                <a:gd name="connsiteX3" fmla="*/ 0 w 123825"/>
                <a:gd name="connsiteY3" fmla="*/ 54768 h 71437"/>
                <a:gd name="connsiteX4" fmla="*/ 97631 w 123825"/>
                <a:gd name="connsiteY4" fmla="*/ 0 h 71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3825" h="71437">
                  <a:moveTo>
                    <a:pt x="97631" y="0"/>
                  </a:moveTo>
                  <a:lnTo>
                    <a:pt x="123825" y="38100"/>
                  </a:lnTo>
                  <a:lnTo>
                    <a:pt x="97631" y="71437"/>
                  </a:lnTo>
                  <a:lnTo>
                    <a:pt x="0" y="54768"/>
                  </a:lnTo>
                  <a:lnTo>
                    <a:pt x="97631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0" name="フリーフォーム 1180">
              <a:extLst>
                <a:ext uri="{FF2B5EF4-FFF2-40B4-BE49-F238E27FC236}">
                  <a16:creationId xmlns:a16="http://schemas.microsoft.com/office/drawing/2014/main" id="{0A8B7D64-68C0-4E92-A436-27264D28C5AF}"/>
                </a:ext>
              </a:extLst>
            </p:cNvPr>
            <p:cNvSpPr/>
            <p:nvPr/>
          </p:nvSpPr>
          <p:spPr bwMode="auto">
            <a:xfrm>
              <a:off x="9134436" y="4197046"/>
              <a:ext cx="104734" cy="55858"/>
            </a:xfrm>
            <a:custGeom>
              <a:avLst/>
              <a:gdLst>
                <a:gd name="connsiteX0" fmla="*/ 0 w 142875"/>
                <a:gd name="connsiteY0" fmla="*/ 11906 h 76200"/>
                <a:gd name="connsiteX1" fmla="*/ 40481 w 142875"/>
                <a:gd name="connsiteY1" fmla="*/ 59531 h 76200"/>
                <a:gd name="connsiteX2" fmla="*/ 130968 w 142875"/>
                <a:gd name="connsiteY2" fmla="*/ 76200 h 76200"/>
                <a:gd name="connsiteX3" fmla="*/ 142875 w 142875"/>
                <a:gd name="connsiteY3" fmla="*/ 35718 h 76200"/>
                <a:gd name="connsiteX4" fmla="*/ 50006 w 142875"/>
                <a:gd name="connsiteY4" fmla="*/ 0 h 76200"/>
                <a:gd name="connsiteX5" fmla="*/ 0 w 142875"/>
                <a:gd name="connsiteY5" fmla="*/ 11906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2875" h="76200">
                  <a:moveTo>
                    <a:pt x="0" y="11906"/>
                  </a:moveTo>
                  <a:lnTo>
                    <a:pt x="40481" y="59531"/>
                  </a:lnTo>
                  <a:lnTo>
                    <a:pt x="130968" y="76200"/>
                  </a:lnTo>
                  <a:lnTo>
                    <a:pt x="142875" y="35718"/>
                  </a:lnTo>
                  <a:lnTo>
                    <a:pt x="50006" y="0"/>
                  </a:lnTo>
                  <a:lnTo>
                    <a:pt x="0" y="1190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1" name="フリーフォーム 1184">
              <a:extLst>
                <a:ext uri="{FF2B5EF4-FFF2-40B4-BE49-F238E27FC236}">
                  <a16:creationId xmlns:a16="http://schemas.microsoft.com/office/drawing/2014/main" id="{5A07C6BE-AB93-453F-829F-66AC949DC42F}"/>
                </a:ext>
              </a:extLst>
            </p:cNvPr>
            <p:cNvSpPr/>
            <p:nvPr/>
          </p:nvSpPr>
          <p:spPr bwMode="auto">
            <a:xfrm>
              <a:off x="9242660" y="4226138"/>
              <a:ext cx="53530" cy="30256"/>
            </a:xfrm>
            <a:custGeom>
              <a:avLst/>
              <a:gdLst>
                <a:gd name="connsiteX0" fmla="*/ 0 w 73819"/>
                <a:gd name="connsiteY0" fmla="*/ 40481 h 40481"/>
                <a:gd name="connsiteX1" fmla="*/ 26194 w 73819"/>
                <a:gd name="connsiteY1" fmla="*/ 0 h 40481"/>
                <a:gd name="connsiteX2" fmla="*/ 73819 w 73819"/>
                <a:gd name="connsiteY2" fmla="*/ 21431 h 40481"/>
                <a:gd name="connsiteX3" fmla="*/ 61913 w 73819"/>
                <a:gd name="connsiteY3" fmla="*/ 40481 h 40481"/>
                <a:gd name="connsiteX4" fmla="*/ 0 w 73819"/>
                <a:gd name="connsiteY4" fmla="*/ 40481 h 40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819" h="40481">
                  <a:moveTo>
                    <a:pt x="0" y="40481"/>
                  </a:moveTo>
                  <a:lnTo>
                    <a:pt x="26194" y="0"/>
                  </a:lnTo>
                  <a:lnTo>
                    <a:pt x="73819" y="21431"/>
                  </a:lnTo>
                  <a:lnTo>
                    <a:pt x="61913" y="40481"/>
                  </a:lnTo>
                  <a:lnTo>
                    <a:pt x="0" y="4048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2" name="フリーフォーム 1185">
              <a:extLst>
                <a:ext uri="{FF2B5EF4-FFF2-40B4-BE49-F238E27FC236}">
                  <a16:creationId xmlns:a16="http://schemas.microsoft.com/office/drawing/2014/main" id="{6D72A196-A50E-41C6-97DD-092C00C33528}"/>
                </a:ext>
              </a:extLst>
            </p:cNvPr>
            <p:cNvSpPr/>
            <p:nvPr/>
          </p:nvSpPr>
          <p:spPr bwMode="auto">
            <a:xfrm>
              <a:off x="8720157" y="4305270"/>
              <a:ext cx="132662" cy="91933"/>
            </a:xfrm>
            <a:custGeom>
              <a:avLst/>
              <a:gdLst>
                <a:gd name="connsiteX0" fmla="*/ 16669 w 180975"/>
                <a:gd name="connsiteY0" fmla="*/ 19050 h 126206"/>
                <a:gd name="connsiteX1" fmla="*/ 126207 w 180975"/>
                <a:gd name="connsiteY1" fmla="*/ 0 h 126206"/>
                <a:gd name="connsiteX2" fmla="*/ 180975 w 180975"/>
                <a:gd name="connsiteY2" fmla="*/ 35719 h 126206"/>
                <a:gd name="connsiteX3" fmla="*/ 47625 w 180975"/>
                <a:gd name="connsiteY3" fmla="*/ 126206 h 126206"/>
                <a:gd name="connsiteX4" fmla="*/ 28575 w 180975"/>
                <a:gd name="connsiteY4" fmla="*/ 88106 h 126206"/>
                <a:gd name="connsiteX5" fmla="*/ 0 w 180975"/>
                <a:gd name="connsiteY5" fmla="*/ 66675 h 126206"/>
                <a:gd name="connsiteX6" fmla="*/ 16669 w 180975"/>
                <a:gd name="connsiteY6" fmla="*/ 19050 h 126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0975" h="126206">
                  <a:moveTo>
                    <a:pt x="16669" y="19050"/>
                  </a:moveTo>
                  <a:lnTo>
                    <a:pt x="126207" y="0"/>
                  </a:lnTo>
                  <a:lnTo>
                    <a:pt x="180975" y="35719"/>
                  </a:lnTo>
                  <a:lnTo>
                    <a:pt x="47625" y="126206"/>
                  </a:lnTo>
                  <a:lnTo>
                    <a:pt x="28575" y="88106"/>
                  </a:lnTo>
                  <a:lnTo>
                    <a:pt x="0" y="66675"/>
                  </a:lnTo>
                  <a:lnTo>
                    <a:pt x="16669" y="190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3" name="フリーフォーム 1186">
              <a:extLst>
                <a:ext uri="{FF2B5EF4-FFF2-40B4-BE49-F238E27FC236}">
                  <a16:creationId xmlns:a16="http://schemas.microsoft.com/office/drawing/2014/main" id="{82362FE5-0B27-4384-873C-95BDC1877C11}"/>
                </a:ext>
              </a:extLst>
            </p:cNvPr>
            <p:cNvSpPr/>
            <p:nvPr/>
          </p:nvSpPr>
          <p:spPr bwMode="auto">
            <a:xfrm>
              <a:off x="8685246" y="4344836"/>
              <a:ext cx="79132" cy="59349"/>
            </a:xfrm>
            <a:custGeom>
              <a:avLst/>
              <a:gdLst>
                <a:gd name="connsiteX0" fmla="*/ 28575 w 107157"/>
                <a:gd name="connsiteY0" fmla="*/ 0 h 80962"/>
                <a:gd name="connsiteX1" fmla="*/ 107157 w 107157"/>
                <a:gd name="connsiteY1" fmla="*/ 73819 h 80962"/>
                <a:gd name="connsiteX2" fmla="*/ 69057 w 107157"/>
                <a:gd name="connsiteY2" fmla="*/ 80962 h 80962"/>
                <a:gd name="connsiteX3" fmla="*/ 0 w 107157"/>
                <a:gd name="connsiteY3" fmla="*/ 50006 h 80962"/>
                <a:gd name="connsiteX4" fmla="*/ 28575 w 107157"/>
                <a:gd name="connsiteY4" fmla="*/ 0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157" h="80962">
                  <a:moveTo>
                    <a:pt x="28575" y="0"/>
                  </a:moveTo>
                  <a:lnTo>
                    <a:pt x="107157" y="73819"/>
                  </a:lnTo>
                  <a:lnTo>
                    <a:pt x="69057" y="80962"/>
                  </a:lnTo>
                  <a:lnTo>
                    <a:pt x="0" y="50006"/>
                  </a:lnTo>
                  <a:lnTo>
                    <a:pt x="285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4" name="フリーフォーム 1187">
              <a:extLst>
                <a:ext uri="{FF2B5EF4-FFF2-40B4-BE49-F238E27FC236}">
                  <a16:creationId xmlns:a16="http://schemas.microsoft.com/office/drawing/2014/main" id="{BF7DBB09-8445-4FFC-9078-067222E25154}"/>
                </a:ext>
              </a:extLst>
            </p:cNvPr>
            <p:cNvSpPr/>
            <p:nvPr/>
          </p:nvSpPr>
          <p:spPr bwMode="auto">
            <a:xfrm>
              <a:off x="8750413" y="4330872"/>
              <a:ext cx="101242" cy="122189"/>
            </a:xfrm>
            <a:custGeom>
              <a:avLst/>
              <a:gdLst>
                <a:gd name="connsiteX0" fmla="*/ 138112 w 138112"/>
                <a:gd name="connsiteY0" fmla="*/ 0 h 166687"/>
                <a:gd name="connsiteX1" fmla="*/ 0 w 138112"/>
                <a:gd name="connsiteY1" fmla="*/ 102394 h 166687"/>
                <a:gd name="connsiteX2" fmla="*/ 69056 w 138112"/>
                <a:gd name="connsiteY2" fmla="*/ 166687 h 166687"/>
                <a:gd name="connsiteX3" fmla="*/ 133350 w 138112"/>
                <a:gd name="connsiteY3" fmla="*/ 159544 h 166687"/>
                <a:gd name="connsiteX4" fmla="*/ 138112 w 138112"/>
                <a:gd name="connsiteY4" fmla="*/ 0 h 166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166687">
                  <a:moveTo>
                    <a:pt x="138112" y="0"/>
                  </a:moveTo>
                  <a:lnTo>
                    <a:pt x="0" y="102394"/>
                  </a:lnTo>
                  <a:lnTo>
                    <a:pt x="69056" y="166687"/>
                  </a:lnTo>
                  <a:lnTo>
                    <a:pt x="133350" y="159544"/>
                  </a:lnTo>
                  <a:lnTo>
                    <a:pt x="138112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5" name="フリーフォーム 1188">
              <a:extLst>
                <a:ext uri="{FF2B5EF4-FFF2-40B4-BE49-F238E27FC236}">
                  <a16:creationId xmlns:a16="http://schemas.microsoft.com/office/drawing/2014/main" id="{A3A096BE-7C5C-4C48-9B7D-0FEB0707A011}"/>
                </a:ext>
              </a:extLst>
            </p:cNvPr>
            <p:cNvSpPr/>
            <p:nvPr/>
          </p:nvSpPr>
          <p:spPr bwMode="auto">
            <a:xfrm>
              <a:off x="8782997" y="4449570"/>
              <a:ext cx="93097" cy="73314"/>
            </a:xfrm>
            <a:custGeom>
              <a:avLst/>
              <a:gdLst>
                <a:gd name="connsiteX0" fmla="*/ 88107 w 126207"/>
                <a:gd name="connsiteY0" fmla="*/ 0 h 100012"/>
                <a:gd name="connsiteX1" fmla="*/ 26194 w 126207"/>
                <a:gd name="connsiteY1" fmla="*/ 7144 h 100012"/>
                <a:gd name="connsiteX2" fmla="*/ 0 w 126207"/>
                <a:gd name="connsiteY2" fmla="*/ 40481 h 100012"/>
                <a:gd name="connsiteX3" fmla="*/ 116682 w 126207"/>
                <a:gd name="connsiteY3" fmla="*/ 100012 h 100012"/>
                <a:gd name="connsiteX4" fmla="*/ 126207 w 126207"/>
                <a:gd name="connsiteY4" fmla="*/ 50006 h 100012"/>
                <a:gd name="connsiteX5" fmla="*/ 88107 w 126207"/>
                <a:gd name="connsiteY5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6207" h="100012">
                  <a:moveTo>
                    <a:pt x="88107" y="0"/>
                  </a:moveTo>
                  <a:lnTo>
                    <a:pt x="26194" y="7144"/>
                  </a:lnTo>
                  <a:lnTo>
                    <a:pt x="0" y="40481"/>
                  </a:lnTo>
                  <a:lnTo>
                    <a:pt x="116682" y="100012"/>
                  </a:lnTo>
                  <a:lnTo>
                    <a:pt x="126207" y="50006"/>
                  </a:lnTo>
                  <a:lnTo>
                    <a:pt x="8810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6" name="フリーフォーム 1189">
              <a:extLst>
                <a:ext uri="{FF2B5EF4-FFF2-40B4-BE49-F238E27FC236}">
                  <a16:creationId xmlns:a16="http://schemas.microsoft.com/office/drawing/2014/main" id="{0BA3F964-514A-45A7-BF8F-24A9937DD720}"/>
                </a:ext>
              </a:extLst>
            </p:cNvPr>
            <p:cNvSpPr/>
            <p:nvPr/>
          </p:nvSpPr>
          <p:spPr bwMode="auto">
            <a:xfrm>
              <a:off x="8872602" y="4480990"/>
              <a:ext cx="151282" cy="76805"/>
            </a:xfrm>
            <a:custGeom>
              <a:avLst/>
              <a:gdLst>
                <a:gd name="connsiteX0" fmla="*/ 0 w 207169"/>
                <a:gd name="connsiteY0" fmla="*/ 9525 h 104775"/>
                <a:gd name="connsiteX1" fmla="*/ 45244 w 207169"/>
                <a:gd name="connsiteY1" fmla="*/ 40482 h 104775"/>
                <a:gd name="connsiteX2" fmla="*/ 97631 w 207169"/>
                <a:gd name="connsiteY2" fmla="*/ 0 h 104775"/>
                <a:gd name="connsiteX3" fmla="*/ 147638 w 207169"/>
                <a:gd name="connsiteY3" fmla="*/ 4763 h 104775"/>
                <a:gd name="connsiteX4" fmla="*/ 207169 w 207169"/>
                <a:gd name="connsiteY4" fmla="*/ 59532 h 104775"/>
                <a:gd name="connsiteX5" fmla="*/ 159544 w 207169"/>
                <a:gd name="connsiteY5" fmla="*/ 104775 h 104775"/>
                <a:gd name="connsiteX6" fmla="*/ 138113 w 207169"/>
                <a:gd name="connsiteY6" fmla="*/ 47625 h 104775"/>
                <a:gd name="connsiteX7" fmla="*/ 104775 w 207169"/>
                <a:gd name="connsiteY7" fmla="*/ 40482 h 104775"/>
                <a:gd name="connsiteX8" fmla="*/ 80963 w 207169"/>
                <a:gd name="connsiteY8" fmla="*/ 54769 h 104775"/>
                <a:gd name="connsiteX9" fmla="*/ 97631 w 207169"/>
                <a:gd name="connsiteY9" fmla="*/ 88107 h 104775"/>
                <a:gd name="connsiteX10" fmla="*/ 73819 w 207169"/>
                <a:gd name="connsiteY10" fmla="*/ 102394 h 104775"/>
                <a:gd name="connsiteX11" fmla="*/ 2381 w 207169"/>
                <a:gd name="connsiteY11" fmla="*/ 61913 h 104775"/>
                <a:gd name="connsiteX12" fmla="*/ 0 w 207169"/>
                <a:gd name="connsiteY12" fmla="*/ 952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7169" h="104775">
                  <a:moveTo>
                    <a:pt x="0" y="9525"/>
                  </a:moveTo>
                  <a:lnTo>
                    <a:pt x="45244" y="40482"/>
                  </a:lnTo>
                  <a:lnTo>
                    <a:pt x="97631" y="0"/>
                  </a:lnTo>
                  <a:lnTo>
                    <a:pt x="147638" y="4763"/>
                  </a:lnTo>
                  <a:lnTo>
                    <a:pt x="207169" y="59532"/>
                  </a:lnTo>
                  <a:lnTo>
                    <a:pt x="159544" y="104775"/>
                  </a:lnTo>
                  <a:lnTo>
                    <a:pt x="138113" y="47625"/>
                  </a:lnTo>
                  <a:lnTo>
                    <a:pt x="104775" y="40482"/>
                  </a:lnTo>
                  <a:lnTo>
                    <a:pt x="80963" y="54769"/>
                  </a:lnTo>
                  <a:lnTo>
                    <a:pt x="97631" y="88107"/>
                  </a:lnTo>
                  <a:lnTo>
                    <a:pt x="73819" y="102394"/>
                  </a:lnTo>
                  <a:lnTo>
                    <a:pt x="2381" y="61913"/>
                  </a:lnTo>
                  <a:lnTo>
                    <a:pt x="0" y="9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7" name="フリーフォーム 1190">
              <a:extLst>
                <a:ext uri="{FF2B5EF4-FFF2-40B4-BE49-F238E27FC236}">
                  <a16:creationId xmlns:a16="http://schemas.microsoft.com/office/drawing/2014/main" id="{E9870660-F608-43F0-87FC-AB51FC28AB46}"/>
                </a:ext>
              </a:extLst>
            </p:cNvPr>
            <p:cNvSpPr/>
            <p:nvPr/>
          </p:nvSpPr>
          <p:spPr bwMode="auto">
            <a:xfrm>
              <a:off x="8956389" y="4420478"/>
              <a:ext cx="294418" cy="401478"/>
            </a:xfrm>
            <a:custGeom>
              <a:avLst/>
              <a:gdLst>
                <a:gd name="connsiteX0" fmla="*/ 59531 w 402431"/>
                <a:gd name="connsiteY0" fmla="*/ 185737 h 547687"/>
                <a:gd name="connsiteX1" fmla="*/ 90488 w 402431"/>
                <a:gd name="connsiteY1" fmla="*/ 142875 h 547687"/>
                <a:gd name="connsiteX2" fmla="*/ 80963 w 402431"/>
                <a:gd name="connsiteY2" fmla="*/ 128587 h 547687"/>
                <a:gd name="connsiteX3" fmla="*/ 121444 w 402431"/>
                <a:gd name="connsiteY3" fmla="*/ 33337 h 547687"/>
                <a:gd name="connsiteX4" fmla="*/ 245269 w 402431"/>
                <a:gd name="connsiteY4" fmla="*/ 0 h 547687"/>
                <a:gd name="connsiteX5" fmla="*/ 202406 w 402431"/>
                <a:gd name="connsiteY5" fmla="*/ 97631 h 547687"/>
                <a:gd name="connsiteX6" fmla="*/ 230981 w 402431"/>
                <a:gd name="connsiteY6" fmla="*/ 171450 h 547687"/>
                <a:gd name="connsiteX7" fmla="*/ 400050 w 402431"/>
                <a:gd name="connsiteY7" fmla="*/ 221456 h 547687"/>
                <a:gd name="connsiteX8" fmla="*/ 397669 w 402431"/>
                <a:gd name="connsiteY8" fmla="*/ 345281 h 547687"/>
                <a:gd name="connsiteX9" fmla="*/ 402431 w 402431"/>
                <a:gd name="connsiteY9" fmla="*/ 385762 h 547687"/>
                <a:gd name="connsiteX10" fmla="*/ 330994 w 402431"/>
                <a:gd name="connsiteY10" fmla="*/ 371475 h 547687"/>
                <a:gd name="connsiteX11" fmla="*/ 309563 w 402431"/>
                <a:gd name="connsiteY11" fmla="*/ 428625 h 547687"/>
                <a:gd name="connsiteX12" fmla="*/ 333375 w 402431"/>
                <a:gd name="connsiteY12" fmla="*/ 497681 h 547687"/>
                <a:gd name="connsiteX13" fmla="*/ 280988 w 402431"/>
                <a:gd name="connsiteY13" fmla="*/ 547687 h 547687"/>
                <a:gd name="connsiteX14" fmla="*/ 202406 w 402431"/>
                <a:gd name="connsiteY14" fmla="*/ 526256 h 547687"/>
                <a:gd name="connsiteX15" fmla="*/ 135731 w 402431"/>
                <a:gd name="connsiteY15" fmla="*/ 438150 h 547687"/>
                <a:gd name="connsiteX16" fmla="*/ 42863 w 402431"/>
                <a:gd name="connsiteY16" fmla="*/ 426243 h 547687"/>
                <a:gd name="connsiteX17" fmla="*/ 0 w 402431"/>
                <a:gd name="connsiteY17" fmla="*/ 376237 h 547687"/>
                <a:gd name="connsiteX18" fmla="*/ 80963 w 402431"/>
                <a:gd name="connsiteY18" fmla="*/ 295275 h 547687"/>
                <a:gd name="connsiteX19" fmla="*/ 59531 w 402431"/>
                <a:gd name="connsiteY19" fmla="*/ 185737 h 547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02431" h="547687">
                  <a:moveTo>
                    <a:pt x="59531" y="185737"/>
                  </a:moveTo>
                  <a:lnTo>
                    <a:pt x="90488" y="142875"/>
                  </a:lnTo>
                  <a:lnTo>
                    <a:pt x="80963" y="128587"/>
                  </a:lnTo>
                  <a:lnTo>
                    <a:pt x="121444" y="33337"/>
                  </a:lnTo>
                  <a:lnTo>
                    <a:pt x="245269" y="0"/>
                  </a:lnTo>
                  <a:lnTo>
                    <a:pt x="202406" y="97631"/>
                  </a:lnTo>
                  <a:lnTo>
                    <a:pt x="230981" y="171450"/>
                  </a:lnTo>
                  <a:lnTo>
                    <a:pt x="400050" y="221456"/>
                  </a:lnTo>
                  <a:cubicBezTo>
                    <a:pt x="399256" y="262731"/>
                    <a:pt x="398463" y="304006"/>
                    <a:pt x="397669" y="345281"/>
                  </a:cubicBezTo>
                  <a:lnTo>
                    <a:pt x="402431" y="385762"/>
                  </a:lnTo>
                  <a:lnTo>
                    <a:pt x="330994" y="371475"/>
                  </a:lnTo>
                  <a:lnTo>
                    <a:pt x="309563" y="428625"/>
                  </a:lnTo>
                  <a:lnTo>
                    <a:pt x="333375" y="497681"/>
                  </a:lnTo>
                  <a:lnTo>
                    <a:pt x="280988" y="547687"/>
                  </a:lnTo>
                  <a:lnTo>
                    <a:pt x="202406" y="526256"/>
                  </a:lnTo>
                  <a:lnTo>
                    <a:pt x="135731" y="438150"/>
                  </a:lnTo>
                  <a:lnTo>
                    <a:pt x="42863" y="426243"/>
                  </a:lnTo>
                  <a:lnTo>
                    <a:pt x="0" y="376237"/>
                  </a:lnTo>
                  <a:lnTo>
                    <a:pt x="80963" y="295275"/>
                  </a:lnTo>
                  <a:lnTo>
                    <a:pt x="59531" y="185737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8" name="フリーフォーム 1191">
              <a:extLst>
                <a:ext uri="{FF2B5EF4-FFF2-40B4-BE49-F238E27FC236}">
                  <a16:creationId xmlns:a16="http://schemas.microsoft.com/office/drawing/2014/main" id="{22082F31-6883-4329-8CC7-CA2F10D3A452}"/>
                </a:ext>
              </a:extLst>
            </p:cNvPr>
            <p:cNvSpPr/>
            <p:nvPr/>
          </p:nvSpPr>
          <p:spPr bwMode="auto">
            <a:xfrm>
              <a:off x="8905186" y="4697440"/>
              <a:ext cx="157100" cy="187356"/>
            </a:xfrm>
            <a:custGeom>
              <a:avLst/>
              <a:gdLst>
                <a:gd name="connsiteX0" fmla="*/ 69056 w 214312"/>
                <a:gd name="connsiteY0" fmla="*/ 0 h 254794"/>
                <a:gd name="connsiteX1" fmla="*/ 40481 w 214312"/>
                <a:gd name="connsiteY1" fmla="*/ 45244 h 254794"/>
                <a:gd name="connsiteX2" fmla="*/ 0 w 214312"/>
                <a:gd name="connsiteY2" fmla="*/ 138113 h 254794"/>
                <a:gd name="connsiteX3" fmla="*/ 33337 w 214312"/>
                <a:gd name="connsiteY3" fmla="*/ 173832 h 254794"/>
                <a:gd name="connsiteX4" fmla="*/ 28575 w 214312"/>
                <a:gd name="connsiteY4" fmla="*/ 230982 h 254794"/>
                <a:gd name="connsiteX5" fmla="*/ 76200 w 214312"/>
                <a:gd name="connsiteY5" fmla="*/ 254794 h 254794"/>
                <a:gd name="connsiteX6" fmla="*/ 114300 w 214312"/>
                <a:gd name="connsiteY6" fmla="*/ 178594 h 254794"/>
                <a:gd name="connsiteX7" fmla="*/ 200025 w 214312"/>
                <a:gd name="connsiteY7" fmla="*/ 128588 h 254794"/>
                <a:gd name="connsiteX8" fmla="*/ 214312 w 214312"/>
                <a:gd name="connsiteY8" fmla="*/ 54769 h 254794"/>
                <a:gd name="connsiteX9" fmla="*/ 126206 w 214312"/>
                <a:gd name="connsiteY9" fmla="*/ 59532 h 254794"/>
                <a:gd name="connsiteX10" fmla="*/ 69056 w 214312"/>
                <a:gd name="connsiteY10" fmla="*/ 0 h 254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12" h="254794">
                  <a:moveTo>
                    <a:pt x="69056" y="0"/>
                  </a:moveTo>
                  <a:lnTo>
                    <a:pt x="40481" y="45244"/>
                  </a:lnTo>
                  <a:lnTo>
                    <a:pt x="0" y="138113"/>
                  </a:lnTo>
                  <a:lnTo>
                    <a:pt x="33337" y="173832"/>
                  </a:lnTo>
                  <a:lnTo>
                    <a:pt x="28575" y="230982"/>
                  </a:lnTo>
                  <a:lnTo>
                    <a:pt x="76200" y="254794"/>
                  </a:lnTo>
                  <a:lnTo>
                    <a:pt x="114300" y="178594"/>
                  </a:lnTo>
                  <a:lnTo>
                    <a:pt x="200025" y="128588"/>
                  </a:lnTo>
                  <a:lnTo>
                    <a:pt x="214312" y="54769"/>
                  </a:lnTo>
                  <a:lnTo>
                    <a:pt x="126206" y="59532"/>
                  </a:lnTo>
                  <a:lnTo>
                    <a:pt x="69056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9" name="フリーフォーム 1192">
              <a:extLst>
                <a:ext uri="{FF2B5EF4-FFF2-40B4-BE49-F238E27FC236}">
                  <a16:creationId xmlns:a16="http://schemas.microsoft.com/office/drawing/2014/main" id="{E13DB7AC-1E9E-4D31-A109-CBDB0A9D3AF1}"/>
                </a:ext>
              </a:extLst>
            </p:cNvPr>
            <p:cNvSpPr/>
            <p:nvPr/>
          </p:nvSpPr>
          <p:spPr bwMode="auto">
            <a:xfrm>
              <a:off x="8905186" y="4756788"/>
              <a:ext cx="314201" cy="484102"/>
            </a:xfrm>
            <a:custGeom>
              <a:avLst/>
              <a:gdLst>
                <a:gd name="connsiteX0" fmla="*/ 38100 w 428625"/>
                <a:gd name="connsiteY0" fmla="*/ 140494 h 659606"/>
                <a:gd name="connsiteX1" fmla="*/ 0 w 428625"/>
                <a:gd name="connsiteY1" fmla="*/ 190500 h 659606"/>
                <a:gd name="connsiteX2" fmla="*/ 4762 w 428625"/>
                <a:gd name="connsiteY2" fmla="*/ 228600 h 659606"/>
                <a:gd name="connsiteX3" fmla="*/ 47625 w 428625"/>
                <a:gd name="connsiteY3" fmla="*/ 230981 h 659606"/>
                <a:gd name="connsiteX4" fmla="*/ 111919 w 428625"/>
                <a:gd name="connsiteY4" fmla="*/ 402431 h 659606"/>
                <a:gd name="connsiteX5" fmla="*/ 180975 w 428625"/>
                <a:gd name="connsiteY5" fmla="*/ 554831 h 659606"/>
                <a:gd name="connsiteX6" fmla="*/ 352425 w 428625"/>
                <a:gd name="connsiteY6" fmla="*/ 659606 h 659606"/>
                <a:gd name="connsiteX7" fmla="*/ 381000 w 428625"/>
                <a:gd name="connsiteY7" fmla="*/ 635794 h 659606"/>
                <a:gd name="connsiteX8" fmla="*/ 428625 w 428625"/>
                <a:gd name="connsiteY8" fmla="*/ 464344 h 659606"/>
                <a:gd name="connsiteX9" fmla="*/ 400050 w 428625"/>
                <a:gd name="connsiteY9" fmla="*/ 385762 h 659606"/>
                <a:gd name="connsiteX10" fmla="*/ 345281 w 428625"/>
                <a:gd name="connsiteY10" fmla="*/ 328612 h 659606"/>
                <a:gd name="connsiteX11" fmla="*/ 297656 w 428625"/>
                <a:gd name="connsiteY11" fmla="*/ 338137 h 659606"/>
                <a:gd name="connsiteX12" fmla="*/ 254794 w 428625"/>
                <a:gd name="connsiteY12" fmla="*/ 266700 h 659606"/>
                <a:gd name="connsiteX13" fmla="*/ 290512 w 428625"/>
                <a:gd name="connsiteY13" fmla="*/ 157162 h 659606"/>
                <a:gd name="connsiteX14" fmla="*/ 364331 w 428625"/>
                <a:gd name="connsiteY14" fmla="*/ 133350 h 659606"/>
                <a:gd name="connsiteX15" fmla="*/ 354806 w 428625"/>
                <a:gd name="connsiteY15" fmla="*/ 83344 h 659606"/>
                <a:gd name="connsiteX16" fmla="*/ 273844 w 428625"/>
                <a:gd name="connsiteY16" fmla="*/ 73819 h 659606"/>
                <a:gd name="connsiteX17" fmla="*/ 216694 w 428625"/>
                <a:gd name="connsiteY17" fmla="*/ 0 h 659606"/>
                <a:gd name="connsiteX18" fmla="*/ 195262 w 428625"/>
                <a:gd name="connsiteY18" fmla="*/ 42862 h 659606"/>
                <a:gd name="connsiteX19" fmla="*/ 114300 w 428625"/>
                <a:gd name="connsiteY19" fmla="*/ 97631 h 659606"/>
                <a:gd name="connsiteX20" fmla="*/ 80962 w 428625"/>
                <a:gd name="connsiteY20" fmla="*/ 173831 h 659606"/>
                <a:gd name="connsiteX21" fmla="*/ 38100 w 428625"/>
                <a:gd name="connsiteY21" fmla="*/ 140494 h 659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28625" h="659606">
                  <a:moveTo>
                    <a:pt x="38100" y="140494"/>
                  </a:moveTo>
                  <a:lnTo>
                    <a:pt x="0" y="190500"/>
                  </a:lnTo>
                  <a:lnTo>
                    <a:pt x="4762" y="228600"/>
                  </a:lnTo>
                  <a:lnTo>
                    <a:pt x="47625" y="230981"/>
                  </a:lnTo>
                  <a:lnTo>
                    <a:pt x="111919" y="402431"/>
                  </a:lnTo>
                  <a:lnTo>
                    <a:pt x="180975" y="554831"/>
                  </a:lnTo>
                  <a:lnTo>
                    <a:pt x="352425" y="659606"/>
                  </a:lnTo>
                  <a:lnTo>
                    <a:pt x="381000" y="635794"/>
                  </a:lnTo>
                  <a:lnTo>
                    <a:pt x="428625" y="464344"/>
                  </a:lnTo>
                  <a:lnTo>
                    <a:pt x="400050" y="385762"/>
                  </a:lnTo>
                  <a:lnTo>
                    <a:pt x="345281" y="328612"/>
                  </a:lnTo>
                  <a:lnTo>
                    <a:pt x="297656" y="338137"/>
                  </a:lnTo>
                  <a:lnTo>
                    <a:pt x="254794" y="266700"/>
                  </a:lnTo>
                  <a:lnTo>
                    <a:pt x="290512" y="157162"/>
                  </a:lnTo>
                  <a:lnTo>
                    <a:pt x="364331" y="133350"/>
                  </a:lnTo>
                  <a:lnTo>
                    <a:pt x="354806" y="83344"/>
                  </a:lnTo>
                  <a:lnTo>
                    <a:pt x="273844" y="73819"/>
                  </a:lnTo>
                  <a:lnTo>
                    <a:pt x="216694" y="0"/>
                  </a:lnTo>
                  <a:lnTo>
                    <a:pt x="195262" y="42862"/>
                  </a:lnTo>
                  <a:lnTo>
                    <a:pt x="114300" y="97631"/>
                  </a:lnTo>
                  <a:lnTo>
                    <a:pt x="80962" y="173831"/>
                  </a:lnTo>
                  <a:lnTo>
                    <a:pt x="38100" y="140494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0" name="フリーフォーム 1193">
              <a:extLst>
                <a:ext uri="{FF2B5EF4-FFF2-40B4-BE49-F238E27FC236}">
                  <a16:creationId xmlns:a16="http://schemas.microsoft.com/office/drawing/2014/main" id="{F667D56B-BC6A-4D3D-9B59-DCBBFF06B487}"/>
                </a:ext>
              </a:extLst>
            </p:cNvPr>
            <p:cNvSpPr/>
            <p:nvPr/>
          </p:nvSpPr>
          <p:spPr bwMode="auto">
            <a:xfrm>
              <a:off x="9106507" y="4421641"/>
              <a:ext cx="317691" cy="306055"/>
            </a:xfrm>
            <a:custGeom>
              <a:avLst/>
              <a:gdLst>
                <a:gd name="connsiteX0" fmla="*/ 45243 w 433387"/>
                <a:gd name="connsiteY0" fmla="*/ 0 h 416719"/>
                <a:gd name="connsiteX1" fmla="*/ 166687 w 433387"/>
                <a:gd name="connsiteY1" fmla="*/ 26194 h 416719"/>
                <a:gd name="connsiteX2" fmla="*/ 183356 w 433387"/>
                <a:gd name="connsiteY2" fmla="*/ 71437 h 416719"/>
                <a:gd name="connsiteX3" fmla="*/ 321468 w 433387"/>
                <a:gd name="connsiteY3" fmla="*/ 64294 h 416719"/>
                <a:gd name="connsiteX4" fmla="*/ 378618 w 433387"/>
                <a:gd name="connsiteY4" fmla="*/ 78581 h 416719"/>
                <a:gd name="connsiteX5" fmla="*/ 433387 w 433387"/>
                <a:gd name="connsiteY5" fmla="*/ 145256 h 416719"/>
                <a:gd name="connsiteX6" fmla="*/ 392906 w 433387"/>
                <a:gd name="connsiteY6" fmla="*/ 190500 h 416719"/>
                <a:gd name="connsiteX7" fmla="*/ 421481 w 433387"/>
                <a:gd name="connsiteY7" fmla="*/ 254794 h 416719"/>
                <a:gd name="connsiteX8" fmla="*/ 333375 w 433387"/>
                <a:gd name="connsiteY8" fmla="*/ 309562 h 416719"/>
                <a:gd name="connsiteX9" fmla="*/ 292893 w 433387"/>
                <a:gd name="connsiteY9" fmla="*/ 280987 h 416719"/>
                <a:gd name="connsiteX10" fmla="*/ 314325 w 433387"/>
                <a:gd name="connsiteY10" fmla="*/ 369094 h 416719"/>
                <a:gd name="connsiteX11" fmla="*/ 254793 w 433387"/>
                <a:gd name="connsiteY11" fmla="*/ 416719 h 416719"/>
                <a:gd name="connsiteX12" fmla="*/ 190500 w 433387"/>
                <a:gd name="connsiteY12" fmla="*/ 381000 h 416719"/>
                <a:gd name="connsiteX13" fmla="*/ 195262 w 433387"/>
                <a:gd name="connsiteY13" fmla="*/ 221456 h 416719"/>
                <a:gd name="connsiteX14" fmla="*/ 23812 w 433387"/>
                <a:gd name="connsiteY14" fmla="*/ 169069 h 416719"/>
                <a:gd name="connsiteX15" fmla="*/ 0 w 433387"/>
                <a:gd name="connsiteY15" fmla="*/ 104775 h 416719"/>
                <a:gd name="connsiteX16" fmla="*/ 45243 w 433387"/>
                <a:gd name="connsiteY16" fmla="*/ 0 h 416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3387" h="416719">
                  <a:moveTo>
                    <a:pt x="45243" y="0"/>
                  </a:moveTo>
                  <a:lnTo>
                    <a:pt x="166687" y="26194"/>
                  </a:lnTo>
                  <a:lnTo>
                    <a:pt x="183356" y="71437"/>
                  </a:lnTo>
                  <a:lnTo>
                    <a:pt x="321468" y="64294"/>
                  </a:lnTo>
                  <a:lnTo>
                    <a:pt x="378618" y="78581"/>
                  </a:lnTo>
                  <a:lnTo>
                    <a:pt x="433387" y="145256"/>
                  </a:lnTo>
                  <a:lnTo>
                    <a:pt x="392906" y="190500"/>
                  </a:lnTo>
                  <a:lnTo>
                    <a:pt x="421481" y="254794"/>
                  </a:lnTo>
                  <a:lnTo>
                    <a:pt x="333375" y="309562"/>
                  </a:lnTo>
                  <a:lnTo>
                    <a:pt x="292893" y="280987"/>
                  </a:lnTo>
                  <a:lnTo>
                    <a:pt x="314325" y="369094"/>
                  </a:lnTo>
                  <a:lnTo>
                    <a:pt x="254793" y="416719"/>
                  </a:lnTo>
                  <a:lnTo>
                    <a:pt x="190500" y="381000"/>
                  </a:lnTo>
                  <a:lnTo>
                    <a:pt x="195262" y="221456"/>
                  </a:lnTo>
                  <a:lnTo>
                    <a:pt x="23812" y="169069"/>
                  </a:lnTo>
                  <a:lnTo>
                    <a:pt x="0" y="104775"/>
                  </a:lnTo>
                  <a:lnTo>
                    <a:pt x="4524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1" name="フリーフォーム 1194">
              <a:extLst>
                <a:ext uri="{FF2B5EF4-FFF2-40B4-BE49-F238E27FC236}">
                  <a16:creationId xmlns:a16="http://schemas.microsoft.com/office/drawing/2014/main" id="{04E6EF21-AEA2-4807-ACA0-B2624E699E21}"/>
                </a:ext>
              </a:extLst>
            </p:cNvPr>
            <p:cNvSpPr/>
            <p:nvPr/>
          </p:nvSpPr>
          <p:spPr bwMode="auto">
            <a:xfrm>
              <a:off x="9399761" y="4526374"/>
              <a:ext cx="115207" cy="176883"/>
            </a:xfrm>
            <a:custGeom>
              <a:avLst/>
              <a:gdLst>
                <a:gd name="connsiteX0" fmla="*/ 40481 w 157162"/>
                <a:gd name="connsiteY0" fmla="*/ 0 h 240506"/>
                <a:gd name="connsiteX1" fmla="*/ 0 w 157162"/>
                <a:gd name="connsiteY1" fmla="*/ 42862 h 240506"/>
                <a:gd name="connsiteX2" fmla="*/ 28575 w 157162"/>
                <a:gd name="connsiteY2" fmla="*/ 119062 h 240506"/>
                <a:gd name="connsiteX3" fmla="*/ 57150 w 157162"/>
                <a:gd name="connsiteY3" fmla="*/ 138112 h 240506"/>
                <a:gd name="connsiteX4" fmla="*/ 42862 w 157162"/>
                <a:gd name="connsiteY4" fmla="*/ 180975 h 240506"/>
                <a:gd name="connsiteX5" fmla="*/ 71437 w 157162"/>
                <a:gd name="connsiteY5" fmla="*/ 240506 h 240506"/>
                <a:gd name="connsiteX6" fmla="*/ 157162 w 157162"/>
                <a:gd name="connsiteY6" fmla="*/ 233362 h 240506"/>
                <a:gd name="connsiteX7" fmla="*/ 111918 w 157162"/>
                <a:gd name="connsiteY7" fmla="*/ 138112 h 240506"/>
                <a:gd name="connsiteX8" fmla="*/ 145256 w 157162"/>
                <a:gd name="connsiteY8" fmla="*/ 80962 h 240506"/>
                <a:gd name="connsiteX9" fmla="*/ 40481 w 157162"/>
                <a:gd name="connsiteY9" fmla="*/ 0 h 240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7162" h="240506">
                  <a:moveTo>
                    <a:pt x="40481" y="0"/>
                  </a:moveTo>
                  <a:lnTo>
                    <a:pt x="0" y="42862"/>
                  </a:lnTo>
                  <a:lnTo>
                    <a:pt x="28575" y="119062"/>
                  </a:lnTo>
                  <a:lnTo>
                    <a:pt x="57150" y="138112"/>
                  </a:lnTo>
                  <a:lnTo>
                    <a:pt x="42862" y="180975"/>
                  </a:lnTo>
                  <a:lnTo>
                    <a:pt x="71437" y="240506"/>
                  </a:lnTo>
                  <a:lnTo>
                    <a:pt x="157162" y="233362"/>
                  </a:lnTo>
                  <a:lnTo>
                    <a:pt x="111918" y="138112"/>
                  </a:lnTo>
                  <a:lnTo>
                    <a:pt x="145256" y="80962"/>
                  </a:lnTo>
                  <a:lnTo>
                    <a:pt x="40481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2" name="フリーフォーム 1195">
              <a:extLst>
                <a:ext uri="{FF2B5EF4-FFF2-40B4-BE49-F238E27FC236}">
                  <a16:creationId xmlns:a16="http://schemas.microsoft.com/office/drawing/2014/main" id="{043D6878-9D88-4439-B9FE-D3CCFDB6AE99}"/>
                </a:ext>
              </a:extLst>
            </p:cNvPr>
            <p:cNvSpPr/>
            <p:nvPr/>
          </p:nvSpPr>
          <p:spPr bwMode="auto">
            <a:xfrm>
              <a:off x="9481220" y="4582232"/>
              <a:ext cx="103569" cy="122189"/>
            </a:xfrm>
            <a:custGeom>
              <a:avLst/>
              <a:gdLst>
                <a:gd name="connsiteX0" fmla="*/ 42863 w 140494"/>
                <a:gd name="connsiteY0" fmla="*/ 166687 h 166687"/>
                <a:gd name="connsiteX1" fmla="*/ 0 w 140494"/>
                <a:gd name="connsiteY1" fmla="*/ 57150 h 166687"/>
                <a:gd name="connsiteX2" fmla="*/ 42863 w 140494"/>
                <a:gd name="connsiteY2" fmla="*/ 0 h 166687"/>
                <a:gd name="connsiteX3" fmla="*/ 119063 w 140494"/>
                <a:gd name="connsiteY3" fmla="*/ 0 h 166687"/>
                <a:gd name="connsiteX4" fmla="*/ 140494 w 140494"/>
                <a:gd name="connsiteY4" fmla="*/ 19050 h 166687"/>
                <a:gd name="connsiteX5" fmla="*/ 123825 w 140494"/>
                <a:gd name="connsiteY5" fmla="*/ 45244 h 166687"/>
                <a:gd name="connsiteX6" fmla="*/ 138113 w 140494"/>
                <a:gd name="connsiteY6" fmla="*/ 126206 h 166687"/>
                <a:gd name="connsiteX7" fmla="*/ 76200 w 140494"/>
                <a:gd name="connsiteY7" fmla="*/ 126206 h 166687"/>
                <a:gd name="connsiteX8" fmla="*/ 42863 w 140494"/>
                <a:gd name="connsiteY8" fmla="*/ 166687 h 166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0494" h="166687">
                  <a:moveTo>
                    <a:pt x="42863" y="166687"/>
                  </a:moveTo>
                  <a:lnTo>
                    <a:pt x="0" y="57150"/>
                  </a:lnTo>
                  <a:lnTo>
                    <a:pt x="42863" y="0"/>
                  </a:lnTo>
                  <a:lnTo>
                    <a:pt x="119063" y="0"/>
                  </a:lnTo>
                  <a:lnTo>
                    <a:pt x="140494" y="19050"/>
                  </a:lnTo>
                  <a:lnTo>
                    <a:pt x="123825" y="45244"/>
                  </a:lnTo>
                  <a:lnTo>
                    <a:pt x="138113" y="126206"/>
                  </a:lnTo>
                  <a:lnTo>
                    <a:pt x="76200" y="126206"/>
                  </a:lnTo>
                  <a:lnTo>
                    <a:pt x="42863" y="166687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3" name="フリーフォーム 1197">
              <a:extLst>
                <a:ext uri="{FF2B5EF4-FFF2-40B4-BE49-F238E27FC236}">
                  <a16:creationId xmlns:a16="http://schemas.microsoft.com/office/drawing/2014/main" id="{6C39B596-4033-4E97-B63D-9AD5B2AA21E4}"/>
                </a:ext>
              </a:extLst>
            </p:cNvPr>
            <p:cNvSpPr/>
            <p:nvPr/>
          </p:nvSpPr>
          <p:spPr bwMode="auto">
            <a:xfrm>
              <a:off x="9565007" y="4595033"/>
              <a:ext cx="82623" cy="90769"/>
            </a:xfrm>
            <a:custGeom>
              <a:avLst/>
              <a:gdLst>
                <a:gd name="connsiteX0" fmla="*/ 23813 w 111919"/>
                <a:gd name="connsiteY0" fmla="*/ 0 h 123825"/>
                <a:gd name="connsiteX1" fmla="*/ 0 w 111919"/>
                <a:gd name="connsiteY1" fmla="*/ 47625 h 123825"/>
                <a:gd name="connsiteX2" fmla="*/ 28575 w 111919"/>
                <a:gd name="connsiteY2" fmla="*/ 123825 h 123825"/>
                <a:gd name="connsiteX3" fmla="*/ 69057 w 111919"/>
                <a:gd name="connsiteY3" fmla="*/ 123825 h 123825"/>
                <a:gd name="connsiteX4" fmla="*/ 111919 w 111919"/>
                <a:gd name="connsiteY4" fmla="*/ 52387 h 123825"/>
                <a:gd name="connsiteX5" fmla="*/ 23813 w 111919"/>
                <a:gd name="connsiteY5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1919" h="123825">
                  <a:moveTo>
                    <a:pt x="23813" y="0"/>
                  </a:moveTo>
                  <a:lnTo>
                    <a:pt x="0" y="47625"/>
                  </a:lnTo>
                  <a:lnTo>
                    <a:pt x="28575" y="123825"/>
                  </a:lnTo>
                  <a:lnTo>
                    <a:pt x="69057" y="123825"/>
                  </a:lnTo>
                  <a:lnTo>
                    <a:pt x="111919" y="52387"/>
                  </a:lnTo>
                  <a:lnTo>
                    <a:pt x="2381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4" name="フリーフォーム 1199">
              <a:extLst>
                <a:ext uri="{FF2B5EF4-FFF2-40B4-BE49-F238E27FC236}">
                  <a16:creationId xmlns:a16="http://schemas.microsoft.com/office/drawing/2014/main" id="{F4C462A9-DE8F-4181-B580-BAE678FD8D4A}"/>
                </a:ext>
              </a:extLst>
            </p:cNvPr>
            <p:cNvSpPr/>
            <p:nvPr/>
          </p:nvSpPr>
          <p:spPr bwMode="auto">
            <a:xfrm>
              <a:off x="9043667" y="5223435"/>
              <a:ext cx="188521" cy="1310333"/>
            </a:xfrm>
            <a:custGeom>
              <a:avLst/>
              <a:gdLst>
                <a:gd name="connsiteX0" fmla="*/ 178593 w 257175"/>
                <a:gd name="connsiteY0" fmla="*/ 0 h 1788318"/>
                <a:gd name="connsiteX1" fmla="*/ 230981 w 257175"/>
                <a:gd name="connsiteY1" fmla="*/ 59531 h 1788318"/>
                <a:gd name="connsiteX2" fmla="*/ 228600 w 257175"/>
                <a:gd name="connsiteY2" fmla="*/ 107156 h 1788318"/>
                <a:gd name="connsiteX3" fmla="*/ 257175 w 257175"/>
                <a:gd name="connsiteY3" fmla="*/ 207168 h 1788318"/>
                <a:gd name="connsiteX4" fmla="*/ 257175 w 257175"/>
                <a:gd name="connsiteY4" fmla="*/ 278606 h 1788318"/>
                <a:gd name="connsiteX5" fmla="*/ 202406 w 257175"/>
                <a:gd name="connsiteY5" fmla="*/ 314325 h 1788318"/>
                <a:gd name="connsiteX6" fmla="*/ 185737 w 257175"/>
                <a:gd name="connsiteY6" fmla="*/ 519112 h 1788318"/>
                <a:gd name="connsiteX7" fmla="*/ 171450 w 257175"/>
                <a:gd name="connsiteY7" fmla="*/ 564356 h 1788318"/>
                <a:gd name="connsiteX8" fmla="*/ 185737 w 257175"/>
                <a:gd name="connsiteY8" fmla="*/ 688181 h 1788318"/>
                <a:gd name="connsiteX9" fmla="*/ 109537 w 257175"/>
                <a:gd name="connsiteY9" fmla="*/ 845343 h 1788318"/>
                <a:gd name="connsiteX10" fmla="*/ 104775 w 257175"/>
                <a:gd name="connsiteY10" fmla="*/ 1059656 h 1788318"/>
                <a:gd name="connsiteX11" fmla="*/ 130968 w 257175"/>
                <a:gd name="connsiteY11" fmla="*/ 1183481 h 1788318"/>
                <a:gd name="connsiteX12" fmla="*/ 100012 w 257175"/>
                <a:gd name="connsiteY12" fmla="*/ 1323975 h 1788318"/>
                <a:gd name="connsiteX13" fmla="*/ 88106 w 257175"/>
                <a:gd name="connsiteY13" fmla="*/ 1400175 h 1788318"/>
                <a:gd name="connsiteX14" fmla="*/ 69056 w 257175"/>
                <a:gd name="connsiteY14" fmla="*/ 1464468 h 1788318"/>
                <a:gd name="connsiteX15" fmla="*/ 92868 w 257175"/>
                <a:gd name="connsiteY15" fmla="*/ 1566862 h 1788318"/>
                <a:gd name="connsiteX16" fmla="*/ 145256 w 257175"/>
                <a:gd name="connsiteY16" fmla="*/ 1578768 h 1788318"/>
                <a:gd name="connsiteX17" fmla="*/ 183356 w 257175"/>
                <a:gd name="connsiteY17" fmla="*/ 1593056 h 1788318"/>
                <a:gd name="connsiteX18" fmla="*/ 207168 w 257175"/>
                <a:gd name="connsiteY18" fmla="*/ 1788318 h 1788318"/>
                <a:gd name="connsiteX19" fmla="*/ 69056 w 257175"/>
                <a:gd name="connsiteY19" fmla="*/ 1662112 h 1788318"/>
                <a:gd name="connsiteX20" fmla="*/ 73818 w 257175"/>
                <a:gd name="connsiteY20" fmla="*/ 1604962 h 1788318"/>
                <a:gd name="connsiteX21" fmla="*/ 42862 w 257175"/>
                <a:gd name="connsiteY21" fmla="*/ 1559718 h 1788318"/>
                <a:gd name="connsiteX22" fmla="*/ 4762 w 257175"/>
                <a:gd name="connsiteY22" fmla="*/ 1497806 h 1788318"/>
                <a:gd name="connsiteX23" fmla="*/ 7143 w 257175"/>
                <a:gd name="connsiteY23" fmla="*/ 1362075 h 1788318"/>
                <a:gd name="connsiteX24" fmla="*/ 54768 w 257175"/>
                <a:gd name="connsiteY24" fmla="*/ 1404937 h 1788318"/>
                <a:gd name="connsiteX25" fmla="*/ 69056 w 257175"/>
                <a:gd name="connsiteY25" fmla="*/ 1340643 h 1788318"/>
                <a:gd name="connsiteX26" fmla="*/ 21431 w 257175"/>
                <a:gd name="connsiteY26" fmla="*/ 1314450 h 1788318"/>
                <a:gd name="connsiteX27" fmla="*/ 50006 w 257175"/>
                <a:gd name="connsiteY27" fmla="*/ 1295400 h 1788318"/>
                <a:gd name="connsiteX28" fmla="*/ 0 w 257175"/>
                <a:gd name="connsiteY28" fmla="*/ 1288256 h 1788318"/>
                <a:gd name="connsiteX29" fmla="*/ 38100 w 257175"/>
                <a:gd name="connsiteY29" fmla="*/ 1233487 h 1788318"/>
                <a:gd name="connsiteX30" fmla="*/ 83343 w 257175"/>
                <a:gd name="connsiteY30" fmla="*/ 1276350 h 1788318"/>
                <a:gd name="connsiteX31" fmla="*/ 88106 w 257175"/>
                <a:gd name="connsiteY31" fmla="*/ 1254918 h 1788318"/>
                <a:gd name="connsiteX32" fmla="*/ 85725 w 257175"/>
                <a:gd name="connsiteY32" fmla="*/ 1090612 h 1788318"/>
                <a:gd name="connsiteX33" fmla="*/ 73818 w 257175"/>
                <a:gd name="connsiteY33" fmla="*/ 1019175 h 1788318"/>
                <a:gd name="connsiteX34" fmla="*/ 28575 w 257175"/>
                <a:gd name="connsiteY34" fmla="*/ 1107281 h 1788318"/>
                <a:gd name="connsiteX35" fmla="*/ 30956 w 257175"/>
                <a:gd name="connsiteY35" fmla="*/ 997743 h 1788318"/>
                <a:gd name="connsiteX36" fmla="*/ 40481 w 257175"/>
                <a:gd name="connsiteY36" fmla="*/ 916781 h 1788318"/>
                <a:gd name="connsiteX37" fmla="*/ 40481 w 257175"/>
                <a:gd name="connsiteY37" fmla="*/ 828675 h 1788318"/>
                <a:gd name="connsiteX38" fmla="*/ 116681 w 257175"/>
                <a:gd name="connsiteY38" fmla="*/ 592931 h 1788318"/>
                <a:gd name="connsiteX39" fmla="*/ 83343 w 257175"/>
                <a:gd name="connsiteY39" fmla="*/ 521493 h 1788318"/>
                <a:gd name="connsiteX40" fmla="*/ 147637 w 257175"/>
                <a:gd name="connsiteY40" fmla="*/ 285750 h 1788318"/>
                <a:gd name="connsiteX41" fmla="*/ 142875 w 257175"/>
                <a:gd name="connsiteY41" fmla="*/ 176212 h 1788318"/>
                <a:gd name="connsiteX42" fmla="*/ 159543 w 257175"/>
                <a:gd name="connsiteY42" fmla="*/ 64293 h 1788318"/>
                <a:gd name="connsiteX43" fmla="*/ 178593 w 257175"/>
                <a:gd name="connsiteY43" fmla="*/ 0 h 1788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57175" h="1788318">
                  <a:moveTo>
                    <a:pt x="178593" y="0"/>
                  </a:moveTo>
                  <a:lnTo>
                    <a:pt x="230981" y="59531"/>
                  </a:lnTo>
                  <a:lnTo>
                    <a:pt x="228600" y="107156"/>
                  </a:lnTo>
                  <a:lnTo>
                    <a:pt x="257175" y="207168"/>
                  </a:lnTo>
                  <a:lnTo>
                    <a:pt x="257175" y="278606"/>
                  </a:lnTo>
                  <a:lnTo>
                    <a:pt x="202406" y="314325"/>
                  </a:lnTo>
                  <a:lnTo>
                    <a:pt x="185737" y="519112"/>
                  </a:lnTo>
                  <a:lnTo>
                    <a:pt x="171450" y="564356"/>
                  </a:lnTo>
                  <a:lnTo>
                    <a:pt x="185737" y="688181"/>
                  </a:lnTo>
                  <a:lnTo>
                    <a:pt x="109537" y="845343"/>
                  </a:lnTo>
                  <a:lnTo>
                    <a:pt x="104775" y="1059656"/>
                  </a:lnTo>
                  <a:lnTo>
                    <a:pt x="130968" y="1183481"/>
                  </a:lnTo>
                  <a:lnTo>
                    <a:pt x="100012" y="1323975"/>
                  </a:lnTo>
                  <a:lnTo>
                    <a:pt x="88106" y="1400175"/>
                  </a:lnTo>
                  <a:lnTo>
                    <a:pt x="69056" y="1464468"/>
                  </a:lnTo>
                  <a:lnTo>
                    <a:pt x="92868" y="1566862"/>
                  </a:lnTo>
                  <a:lnTo>
                    <a:pt x="145256" y="1578768"/>
                  </a:lnTo>
                  <a:lnTo>
                    <a:pt x="183356" y="1593056"/>
                  </a:lnTo>
                  <a:lnTo>
                    <a:pt x="207168" y="1788318"/>
                  </a:lnTo>
                  <a:lnTo>
                    <a:pt x="69056" y="1662112"/>
                  </a:lnTo>
                  <a:lnTo>
                    <a:pt x="73818" y="1604962"/>
                  </a:lnTo>
                  <a:lnTo>
                    <a:pt x="42862" y="1559718"/>
                  </a:lnTo>
                  <a:lnTo>
                    <a:pt x="4762" y="1497806"/>
                  </a:lnTo>
                  <a:cubicBezTo>
                    <a:pt x="5556" y="1452562"/>
                    <a:pt x="6349" y="1407319"/>
                    <a:pt x="7143" y="1362075"/>
                  </a:cubicBezTo>
                  <a:lnTo>
                    <a:pt x="54768" y="1404937"/>
                  </a:lnTo>
                  <a:lnTo>
                    <a:pt x="69056" y="1340643"/>
                  </a:lnTo>
                  <a:lnTo>
                    <a:pt x="21431" y="1314450"/>
                  </a:lnTo>
                  <a:lnTo>
                    <a:pt x="50006" y="1295400"/>
                  </a:lnTo>
                  <a:lnTo>
                    <a:pt x="0" y="1288256"/>
                  </a:lnTo>
                  <a:lnTo>
                    <a:pt x="38100" y="1233487"/>
                  </a:lnTo>
                  <a:lnTo>
                    <a:pt x="83343" y="1276350"/>
                  </a:lnTo>
                  <a:lnTo>
                    <a:pt x="88106" y="1254918"/>
                  </a:lnTo>
                  <a:cubicBezTo>
                    <a:pt x="87312" y="1200149"/>
                    <a:pt x="86519" y="1145381"/>
                    <a:pt x="85725" y="1090612"/>
                  </a:cubicBezTo>
                  <a:lnTo>
                    <a:pt x="73818" y="1019175"/>
                  </a:lnTo>
                  <a:lnTo>
                    <a:pt x="28575" y="1107281"/>
                  </a:lnTo>
                  <a:cubicBezTo>
                    <a:pt x="29369" y="1070768"/>
                    <a:pt x="30162" y="1034256"/>
                    <a:pt x="30956" y="997743"/>
                  </a:cubicBezTo>
                  <a:lnTo>
                    <a:pt x="40481" y="916781"/>
                  </a:lnTo>
                  <a:lnTo>
                    <a:pt x="40481" y="828675"/>
                  </a:lnTo>
                  <a:lnTo>
                    <a:pt x="116681" y="592931"/>
                  </a:lnTo>
                  <a:lnTo>
                    <a:pt x="83343" y="521493"/>
                  </a:lnTo>
                  <a:lnTo>
                    <a:pt x="147637" y="285750"/>
                  </a:lnTo>
                  <a:lnTo>
                    <a:pt x="142875" y="176212"/>
                  </a:lnTo>
                  <a:lnTo>
                    <a:pt x="159543" y="64293"/>
                  </a:lnTo>
                  <a:lnTo>
                    <a:pt x="17859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5" name="フリーフォーム 1200">
              <a:extLst>
                <a:ext uri="{FF2B5EF4-FFF2-40B4-BE49-F238E27FC236}">
                  <a16:creationId xmlns:a16="http://schemas.microsoft.com/office/drawing/2014/main" id="{16212932-64F8-48AB-ABF2-543DC3C9F3BB}"/>
                </a:ext>
              </a:extLst>
            </p:cNvPr>
            <p:cNvSpPr/>
            <p:nvPr/>
          </p:nvSpPr>
          <p:spPr bwMode="auto">
            <a:xfrm>
              <a:off x="9096034" y="5350278"/>
              <a:ext cx="468974" cy="1185817"/>
            </a:xfrm>
            <a:custGeom>
              <a:avLst/>
              <a:gdLst>
                <a:gd name="connsiteX0" fmla="*/ 259556 w 640556"/>
                <a:gd name="connsiteY0" fmla="*/ 1585912 h 1616869"/>
                <a:gd name="connsiteX1" fmla="*/ 138113 w 640556"/>
                <a:gd name="connsiteY1" fmla="*/ 1616869 h 1616869"/>
                <a:gd name="connsiteX2" fmla="*/ 116681 w 640556"/>
                <a:gd name="connsiteY2" fmla="*/ 1419225 h 1616869"/>
                <a:gd name="connsiteX3" fmla="*/ 16669 w 640556"/>
                <a:gd name="connsiteY3" fmla="*/ 1390650 h 1616869"/>
                <a:gd name="connsiteX4" fmla="*/ 0 w 640556"/>
                <a:gd name="connsiteY4" fmla="*/ 1283494 h 1616869"/>
                <a:gd name="connsiteX5" fmla="*/ 30956 w 640556"/>
                <a:gd name="connsiteY5" fmla="*/ 1173956 h 1616869"/>
                <a:gd name="connsiteX6" fmla="*/ 59531 w 640556"/>
                <a:gd name="connsiteY6" fmla="*/ 1007269 h 1616869"/>
                <a:gd name="connsiteX7" fmla="*/ 26194 w 640556"/>
                <a:gd name="connsiteY7" fmla="*/ 852487 h 1616869"/>
                <a:gd name="connsiteX8" fmla="*/ 35719 w 640556"/>
                <a:gd name="connsiteY8" fmla="*/ 659606 h 1616869"/>
                <a:gd name="connsiteX9" fmla="*/ 119063 w 640556"/>
                <a:gd name="connsiteY9" fmla="*/ 504825 h 1616869"/>
                <a:gd name="connsiteX10" fmla="*/ 102394 w 640556"/>
                <a:gd name="connsiteY10" fmla="*/ 395287 h 1616869"/>
                <a:gd name="connsiteX11" fmla="*/ 126206 w 640556"/>
                <a:gd name="connsiteY11" fmla="*/ 126206 h 1616869"/>
                <a:gd name="connsiteX12" fmla="*/ 188119 w 640556"/>
                <a:gd name="connsiteY12" fmla="*/ 102394 h 1616869"/>
                <a:gd name="connsiteX13" fmla="*/ 180975 w 640556"/>
                <a:gd name="connsiteY13" fmla="*/ 33337 h 1616869"/>
                <a:gd name="connsiteX14" fmla="*/ 226219 w 640556"/>
                <a:gd name="connsiteY14" fmla="*/ 0 h 1616869"/>
                <a:gd name="connsiteX15" fmla="*/ 292894 w 640556"/>
                <a:gd name="connsiteY15" fmla="*/ 23812 h 1616869"/>
                <a:gd name="connsiteX16" fmla="*/ 340519 w 640556"/>
                <a:gd name="connsiteY16" fmla="*/ 9525 h 1616869"/>
                <a:gd name="connsiteX17" fmla="*/ 433388 w 640556"/>
                <a:gd name="connsiteY17" fmla="*/ 83344 h 1616869"/>
                <a:gd name="connsiteX18" fmla="*/ 502444 w 640556"/>
                <a:gd name="connsiteY18" fmla="*/ 119062 h 1616869"/>
                <a:gd name="connsiteX19" fmla="*/ 504825 w 640556"/>
                <a:gd name="connsiteY19" fmla="*/ 197644 h 1616869"/>
                <a:gd name="connsiteX20" fmla="*/ 552450 w 640556"/>
                <a:gd name="connsiteY20" fmla="*/ 221456 h 1616869"/>
                <a:gd name="connsiteX21" fmla="*/ 633413 w 640556"/>
                <a:gd name="connsiteY21" fmla="*/ 152400 h 1616869"/>
                <a:gd name="connsiteX22" fmla="*/ 640556 w 640556"/>
                <a:gd name="connsiteY22" fmla="*/ 188119 h 1616869"/>
                <a:gd name="connsiteX23" fmla="*/ 595313 w 640556"/>
                <a:gd name="connsiteY23" fmla="*/ 259556 h 1616869"/>
                <a:gd name="connsiteX24" fmla="*/ 542925 w 640556"/>
                <a:gd name="connsiteY24" fmla="*/ 311944 h 1616869"/>
                <a:gd name="connsiteX25" fmla="*/ 492919 w 640556"/>
                <a:gd name="connsiteY25" fmla="*/ 423862 h 1616869"/>
                <a:gd name="connsiteX26" fmla="*/ 478631 w 640556"/>
                <a:gd name="connsiteY26" fmla="*/ 497681 h 1616869"/>
                <a:gd name="connsiteX27" fmla="*/ 528638 w 640556"/>
                <a:gd name="connsiteY27" fmla="*/ 576262 h 1616869"/>
                <a:gd name="connsiteX28" fmla="*/ 545306 w 640556"/>
                <a:gd name="connsiteY28" fmla="*/ 633412 h 1616869"/>
                <a:gd name="connsiteX29" fmla="*/ 447675 w 640556"/>
                <a:gd name="connsiteY29" fmla="*/ 745331 h 1616869"/>
                <a:gd name="connsiteX30" fmla="*/ 366713 w 640556"/>
                <a:gd name="connsiteY30" fmla="*/ 695325 h 1616869"/>
                <a:gd name="connsiteX31" fmla="*/ 359569 w 640556"/>
                <a:gd name="connsiteY31" fmla="*/ 764381 h 1616869"/>
                <a:gd name="connsiteX32" fmla="*/ 371475 w 640556"/>
                <a:gd name="connsiteY32" fmla="*/ 816769 h 1616869"/>
                <a:gd name="connsiteX33" fmla="*/ 316706 w 640556"/>
                <a:gd name="connsiteY33" fmla="*/ 826294 h 1616869"/>
                <a:gd name="connsiteX34" fmla="*/ 266700 w 640556"/>
                <a:gd name="connsiteY34" fmla="*/ 800100 h 1616869"/>
                <a:gd name="connsiteX35" fmla="*/ 273844 w 640556"/>
                <a:gd name="connsiteY35" fmla="*/ 892969 h 1616869"/>
                <a:gd name="connsiteX36" fmla="*/ 269081 w 640556"/>
                <a:gd name="connsiteY36" fmla="*/ 969169 h 1616869"/>
                <a:gd name="connsiteX37" fmla="*/ 242888 w 640556"/>
                <a:gd name="connsiteY37" fmla="*/ 1042987 h 1616869"/>
                <a:gd name="connsiteX38" fmla="*/ 197644 w 640556"/>
                <a:gd name="connsiteY38" fmla="*/ 1045369 h 1616869"/>
                <a:gd name="connsiteX39" fmla="*/ 190500 w 640556"/>
                <a:gd name="connsiteY39" fmla="*/ 1095375 h 1616869"/>
                <a:gd name="connsiteX40" fmla="*/ 245269 w 640556"/>
                <a:gd name="connsiteY40" fmla="*/ 1152525 h 1616869"/>
                <a:gd name="connsiteX41" fmla="*/ 223838 w 640556"/>
                <a:gd name="connsiteY41" fmla="*/ 1214437 h 1616869"/>
                <a:gd name="connsiteX42" fmla="*/ 171450 w 640556"/>
                <a:gd name="connsiteY42" fmla="*/ 1271587 h 1616869"/>
                <a:gd name="connsiteX43" fmla="*/ 138113 w 640556"/>
                <a:gd name="connsiteY43" fmla="*/ 1333500 h 1616869"/>
                <a:gd name="connsiteX44" fmla="*/ 133350 w 640556"/>
                <a:gd name="connsiteY44" fmla="*/ 1431131 h 1616869"/>
                <a:gd name="connsiteX45" fmla="*/ 192881 w 640556"/>
                <a:gd name="connsiteY45" fmla="*/ 1533525 h 1616869"/>
                <a:gd name="connsiteX46" fmla="*/ 259556 w 640556"/>
                <a:gd name="connsiteY46" fmla="*/ 1585912 h 1616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640556" h="1616869">
                  <a:moveTo>
                    <a:pt x="259556" y="1585912"/>
                  </a:moveTo>
                  <a:lnTo>
                    <a:pt x="138113" y="1616869"/>
                  </a:lnTo>
                  <a:lnTo>
                    <a:pt x="116681" y="1419225"/>
                  </a:lnTo>
                  <a:lnTo>
                    <a:pt x="16669" y="1390650"/>
                  </a:lnTo>
                  <a:lnTo>
                    <a:pt x="0" y="1283494"/>
                  </a:lnTo>
                  <a:lnTo>
                    <a:pt x="30956" y="1173956"/>
                  </a:lnTo>
                  <a:lnTo>
                    <a:pt x="59531" y="1007269"/>
                  </a:lnTo>
                  <a:lnTo>
                    <a:pt x="26194" y="852487"/>
                  </a:lnTo>
                  <a:lnTo>
                    <a:pt x="35719" y="659606"/>
                  </a:lnTo>
                  <a:lnTo>
                    <a:pt x="119063" y="504825"/>
                  </a:lnTo>
                  <a:lnTo>
                    <a:pt x="102394" y="395287"/>
                  </a:lnTo>
                  <a:lnTo>
                    <a:pt x="126206" y="126206"/>
                  </a:lnTo>
                  <a:lnTo>
                    <a:pt x="188119" y="102394"/>
                  </a:lnTo>
                  <a:lnTo>
                    <a:pt x="180975" y="33337"/>
                  </a:lnTo>
                  <a:lnTo>
                    <a:pt x="226219" y="0"/>
                  </a:lnTo>
                  <a:lnTo>
                    <a:pt x="292894" y="23812"/>
                  </a:lnTo>
                  <a:lnTo>
                    <a:pt x="340519" y="9525"/>
                  </a:lnTo>
                  <a:lnTo>
                    <a:pt x="433388" y="83344"/>
                  </a:lnTo>
                  <a:lnTo>
                    <a:pt x="502444" y="119062"/>
                  </a:lnTo>
                  <a:cubicBezTo>
                    <a:pt x="503238" y="145256"/>
                    <a:pt x="504031" y="171450"/>
                    <a:pt x="504825" y="197644"/>
                  </a:cubicBezTo>
                  <a:lnTo>
                    <a:pt x="552450" y="221456"/>
                  </a:lnTo>
                  <a:lnTo>
                    <a:pt x="633413" y="152400"/>
                  </a:lnTo>
                  <a:lnTo>
                    <a:pt x="640556" y="188119"/>
                  </a:lnTo>
                  <a:lnTo>
                    <a:pt x="595313" y="259556"/>
                  </a:lnTo>
                  <a:lnTo>
                    <a:pt x="542925" y="311944"/>
                  </a:lnTo>
                  <a:lnTo>
                    <a:pt x="492919" y="423862"/>
                  </a:lnTo>
                  <a:lnTo>
                    <a:pt x="478631" y="497681"/>
                  </a:lnTo>
                  <a:lnTo>
                    <a:pt x="528638" y="576262"/>
                  </a:lnTo>
                  <a:lnTo>
                    <a:pt x="545306" y="633412"/>
                  </a:lnTo>
                  <a:lnTo>
                    <a:pt x="447675" y="745331"/>
                  </a:lnTo>
                  <a:lnTo>
                    <a:pt x="366713" y="695325"/>
                  </a:lnTo>
                  <a:lnTo>
                    <a:pt x="359569" y="764381"/>
                  </a:lnTo>
                  <a:lnTo>
                    <a:pt x="371475" y="816769"/>
                  </a:lnTo>
                  <a:lnTo>
                    <a:pt x="316706" y="826294"/>
                  </a:lnTo>
                  <a:lnTo>
                    <a:pt x="266700" y="800100"/>
                  </a:lnTo>
                  <a:lnTo>
                    <a:pt x="273844" y="892969"/>
                  </a:lnTo>
                  <a:lnTo>
                    <a:pt x="269081" y="969169"/>
                  </a:lnTo>
                  <a:lnTo>
                    <a:pt x="242888" y="1042987"/>
                  </a:lnTo>
                  <a:lnTo>
                    <a:pt x="197644" y="1045369"/>
                  </a:lnTo>
                  <a:lnTo>
                    <a:pt x="190500" y="1095375"/>
                  </a:lnTo>
                  <a:lnTo>
                    <a:pt x="245269" y="1152525"/>
                  </a:lnTo>
                  <a:lnTo>
                    <a:pt x="223838" y="1214437"/>
                  </a:lnTo>
                  <a:lnTo>
                    <a:pt x="171450" y="1271587"/>
                  </a:lnTo>
                  <a:lnTo>
                    <a:pt x="138113" y="1333500"/>
                  </a:lnTo>
                  <a:lnTo>
                    <a:pt x="133350" y="1431131"/>
                  </a:lnTo>
                  <a:lnTo>
                    <a:pt x="192881" y="1533525"/>
                  </a:lnTo>
                  <a:lnTo>
                    <a:pt x="259556" y="158591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6" name="フリーフォーム 1201">
              <a:extLst>
                <a:ext uri="{FF2B5EF4-FFF2-40B4-BE49-F238E27FC236}">
                  <a16:creationId xmlns:a16="http://schemas.microsoft.com/office/drawing/2014/main" id="{1F73C233-FB0F-4FA3-9F3E-5473D1D3C980}"/>
                </a:ext>
              </a:extLst>
            </p:cNvPr>
            <p:cNvSpPr/>
            <p:nvPr/>
          </p:nvSpPr>
          <p:spPr bwMode="auto">
            <a:xfrm>
              <a:off x="9184475" y="5003494"/>
              <a:ext cx="309546" cy="367731"/>
            </a:xfrm>
            <a:custGeom>
              <a:avLst/>
              <a:gdLst>
                <a:gd name="connsiteX0" fmla="*/ 23812 w 421481"/>
                <a:gd name="connsiteY0" fmla="*/ 54769 h 502444"/>
                <a:gd name="connsiteX1" fmla="*/ 57150 w 421481"/>
                <a:gd name="connsiteY1" fmla="*/ 145256 h 502444"/>
                <a:gd name="connsiteX2" fmla="*/ 0 w 421481"/>
                <a:gd name="connsiteY2" fmla="*/ 314325 h 502444"/>
                <a:gd name="connsiteX3" fmla="*/ 42862 w 421481"/>
                <a:gd name="connsiteY3" fmla="*/ 381000 h 502444"/>
                <a:gd name="connsiteX4" fmla="*/ 40481 w 421481"/>
                <a:gd name="connsiteY4" fmla="*/ 423863 h 502444"/>
                <a:gd name="connsiteX5" fmla="*/ 71437 w 421481"/>
                <a:gd name="connsiteY5" fmla="*/ 502444 h 502444"/>
                <a:gd name="connsiteX6" fmla="*/ 95250 w 421481"/>
                <a:gd name="connsiteY6" fmla="*/ 485775 h 502444"/>
                <a:gd name="connsiteX7" fmla="*/ 188119 w 421481"/>
                <a:gd name="connsiteY7" fmla="*/ 500063 h 502444"/>
                <a:gd name="connsiteX8" fmla="*/ 233362 w 421481"/>
                <a:gd name="connsiteY8" fmla="*/ 485775 h 502444"/>
                <a:gd name="connsiteX9" fmla="*/ 273844 w 421481"/>
                <a:gd name="connsiteY9" fmla="*/ 364331 h 502444"/>
                <a:gd name="connsiteX10" fmla="*/ 373856 w 421481"/>
                <a:gd name="connsiteY10" fmla="*/ 390525 h 502444"/>
                <a:gd name="connsiteX11" fmla="*/ 421481 w 421481"/>
                <a:gd name="connsiteY11" fmla="*/ 323850 h 502444"/>
                <a:gd name="connsiteX12" fmla="*/ 319087 w 421481"/>
                <a:gd name="connsiteY12" fmla="*/ 211931 h 502444"/>
                <a:gd name="connsiteX13" fmla="*/ 321469 w 421481"/>
                <a:gd name="connsiteY13" fmla="*/ 154781 h 502444"/>
                <a:gd name="connsiteX14" fmla="*/ 173831 w 421481"/>
                <a:gd name="connsiteY14" fmla="*/ 90488 h 502444"/>
                <a:gd name="connsiteX15" fmla="*/ 169069 w 421481"/>
                <a:gd name="connsiteY15" fmla="*/ 14288 h 502444"/>
                <a:gd name="connsiteX16" fmla="*/ 126206 w 421481"/>
                <a:gd name="connsiteY16" fmla="*/ 0 h 502444"/>
                <a:gd name="connsiteX17" fmla="*/ 83344 w 421481"/>
                <a:gd name="connsiteY17" fmla="*/ 38100 h 502444"/>
                <a:gd name="connsiteX18" fmla="*/ 23812 w 421481"/>
                <a:gd name="connsiteY18" fmla="*/ 54769 h 502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21481" h="502444">
                  <a:moveTo>
                    <a:pt x="23812" y="54769"/>
                  </a:moveTo>
                  <a:lnTo>
                    <a:pt x="57150" y="145256"/>
                  </a:lnTo>
                  <a:lnTo>
                    <a:pt x="0" y="314325"/>
                  </a:lnTo>
                  <a:lnTo>
                    <a:pt x="42862" y="381000"/>
                  </a:lnTo>
                  <a:lnTo>
                    <a:pt x="40481" y="423863"/>
                  </a:lnTo>
                  <a:lnTo>
                    <a:pt x="71437" y="502444"/>
                  </a:lnTo>
                  <a:lnTo>
                    <a:pt x="95250" y="485775"/>
                  </a:lnTo>
                  <a:lnTo>
                    <a:pt x="188119" y="500063"/>
                  </a:lnTo>
                  <a:lnTo>
                    <a:pt x="233362" y="485775"/>
                  </a:lnTo>
                  <a:lnTo>
                    <a:pt x="273844" y="364331"/>
                  </a:lnTo>
                  <a:lnTo>
                    <a:pt x="373856" y="390525"/>
                  </a:lnTo>
                  <a:lnTo>
                    <a:pt x="421481" y="323850"/>
                  </a:lnTo>
                  <a:lnTo>
                    <a:pt x="319087" y="211931"/>
                  </a:lnTo>
                  <a:lnTo>
                    <a:pt x="321469" y="154781"/>
                  </a:lnTo>
                  <a:lnTo>
                    <a:pt x="173831" y="90488"/>
                  </a:lnTo>
                  <a:lnTo>
                    <a:pt x="169069" y="14288"/>
                  </a:lnTo>
                  <a:lnTo>
                    <a:pt x="126206" y="0"/>
                  </a:lnTo>
                  <a:lnTo>
                    <a:pt x="83344" y="38100"/>
                  </a:lnTo>
                  <a:lnTo>
                    <a:pt x="23812" y="54769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7" name="フリーフォーム 1202">
              <a:extLst>
                <a:ext uri="{FF2B5EF4-FFF2-40B4-BE49-F238E27FC236}">
                  <a16:creationId xmlns:a16="http://schemas.microsoft.com/office/drawing/2014/main" id="{7D0150A0-5563-44BA-BFAB-45297CA06A68}"/>
                </a:ext>
              </a:extLst>
            </p:cNvPr>
            <p:cNvSpPr/>
            <p:nvPr/>
          </p:nvSpPr>
          <p:spPr bwMode="auto">
            <a:xfrm>
              <a:off x="9352049" y="5276965"/>
              <a:ext cx="211795" cy="237396"/>
            </a:xfrm>
            <a:custGeom>
              <a:avLst/>
              <a:gdLst>
                <a:gd name="connsiteX0" fmla="*/ 140494 w 288131"/>
                <a:gd name="connsiteY0" fmla="*/ 19050 h 323850"/>
                <a:gd name="connsiteX1" fmla="*/ 159544 w 288131"/>
                <a:gd name="connsiteY1" fmla="*/ 100013 h 323850"/>
                <a:gd name="connsiteX2" fmla="*/ 219075 w 288131"/>
                <a:gd name="connsiteY2" fmla="*/ 107157 h 323850"/>
                <a:gd name="connsiteX3" fmla="*/ 250031 w 288131"/>
                <a:gd name="connsiteY3" fmla="*/ 173832 h 323850"/>
                <a:gd name="connsiteX4" fmla="*/ 288131 w 288131"/>
                <a:gd name="connsiteY4" fmla="*/ 190500 h 323850"/>
                <a:gd name="connsiteX5" fmla="*/ 278606 w 288131"/>
                <a:gd name="connsiteY5" fmla="*/ 259557 h 323850"/>
                <a:gd name="connsiteX6" fmla="*/ 204787 w 288131"/>
                <a:gd name="connsiteY6" fmla="*/ 323850 h 323850"/>
                <a:gd name="connsiteX7" fmla="*/ 154781 w 288131"/>
                <a:gd name="connsiteY7" fmla="*/ 307182 h 323850"/>
                <a:gd name="connsiteX8" fmla="*/ 152400 w 288131"/>
                <a:gd name="connsiteY8" fmla="*/ 226219 h 323850"/>
                <a:gd name="connsiteX9" fmla="*/ 0 w 288131"/>
                <a:gd name="connsiteY9" fmla="*/ 121444 h 323850"/>
                <a:gd name="connsiteX10" fmla="*/ 42862 w 288131"/>
                <a:gd name="connsiteY10" fmla="*/ 0 h 323850"/>
                <a:gd name="connsiteX11" fmla="*/ 140494 w 288131"/>
                <a:gd name="connsiteY11" fmla="*/ 19050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8131" h="323850">
                  <a:moveTo>
                    <a:pt x="140494" y="19050"/>
                  </a:moveTo>
                  <a:lnTo>
                    <a:pt x="159544" y="100013"/>
                  </a:lnTo>
                  <a:lnTo>
                    <a:pt x="219075" y="107157"/>
                  </a:lnTo>
                  <a:lnTo>
                    <a:pt x="250031" y="173832"/>
                  </a:lnTo>
                  <a:lnTo>
                    <a:pt x="288131" y="190500"/>
                  </a:lnTo>
                  <a:lnTo>
                    <a:pt x="278606" y="259557"/>
                  </a:lnTo>
                  <a:lnTo>
                    <a:pt x="204787" y="323850"/>
                  </a:lnTo>
                  <a:lnTo>
                    <a:pt x="154781" y="307182"/>
                  </a:lnTo>
                  <a:cubicBezTo>
                    <a:pt x="153987" y="280194"/>
                    <a:pt x="153194" y="253207"/>
                    <a:pt x="152400" y="226219"/>
                  </a:cubicBezTo>
                  <a:lnTo>
                    <a:pt x="0" y="121444"/>
                  </a:lnTo>
                  <a:lnTo>
                    <a:pt x="42862" y="0"/>
                  </a:lnTo>
                  <a:lnTo>
                    <a:pt x="140494" y="190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8" name="フリーフォーム 1203">
              <a:extLst>
                <a:ext uri="{FF2B5EF4-FFF2-40B4-BE49-F238E27FC236}">
                  <a16:creationId xmlns:a16="http://schemas.microsoft.com/office/drawing/2014/main" id="{BB6CB7FA-78F4-41EC-9DFF-3F8FB875158B}"/>
                </a:ext>
              </a:extLst>
            </p:cNvPr>
            <p:cNvSpPr/>
            <p:nvPr/>
          </p:nvSpPr>
          <p:spPr bwMode="auto">
            <a:xfrm>
              <a:off x="9452128" y="5590002"/>
              <a:ext cx="139645" cy="160591"/>
            </a:xfrm>
            <a:custGeom>
              <a:avLst/>
              <a:gdLst>
                <a:gd name="connsiteX0" fmla="*/ 42863 w 190500"/>
                <a:gd name="connsiteY0" fmla="*/ 0 h 219075"/>
                <a:gd name="connsiteX1" fmla="*/ 90488 w 190500"/>
                <a:gd name="connsiteY1" fmla="*/ 35719 h 219075"/>
                <a:gd name="connsiteX2" fmla="*/ 128588 w 190500"/>
                <a:gd name="connsiteY2" fmla="*/ 69056 h 219075"/>
                <a:gd name="connsiteX3" fmla="*/ 159544 w 190500"/>
                <a:gd name="connsiteY3" fmla="*/ 76200 h 219075"/>
                <a:gd name="connsiteX4" fmla="*/ 173831 w 190500"/>
                <a:gd name="connsiteY4" fmla="*/ 121444 h 219075"/>
                <a:gd name="connsiteX5" fmla="*/ 190500 w 190500"/>
                <a:gd name="connsiteY5" fmla="*/ 157163 h 219075"/>
                <a:gd name="connsiteX6" fmla="*/ 157163 w 190500"/>
                <a:gd name="connsiteY6" fmla="*/ 219075 h 219075"/>
                <a:gd name="connsiteX7" fmla="*/ 83344 w 190500"/>
                <a:gd name="connsiteY7" fmla="*/ 211931 h 219075"/>
                <a:gd name="connsiteX8" fmla="*/ 0 w 190500"/>
                <a:gd name="connsiteY8" fmla="*/ 178594 h 219075"/>
                <a:gd name="connsiteX9" fmla="*/ 2381 w 190500"/>
                <a:gd name="connsiteY9" fmla="*/ 102394 h 219075"/>
                <a:gd name="connsiteX10" fmla="*/ 42863 w 190500"/>
                <a:gd name="connsiteY10" fmla="*/ 0 h 219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0500" h="219075">
                  <a:moveTo>
                    <a:pt x="42863" y="0"/>
                  </a:moveTo>
                  <a:lnTo>
                    <a:pt x="90488" y="35719"/>
                  </a:lnTo>
                  <a:lnTo>
                    <a:pt x="128588" y="69056"/>
                  </a:lnTo>
                  <a:lnTo>
                    <a:pt x="159544" y="76200"/>
                  </a:lnTo>
                  <a:lnTo>
                    <a:pt x="173831" y="121444"/>
                  </a:lnTo>
                  <a:lnTo>
                    <a:pt x="190500" y="157163"/>
                  </a:lnTo>
                  <a:lnTo>
                    <a:pt x="157163" y="219075"/>
                  </a:lnTo>
                  <a:lnTo>
                    <a:pt x="83344" y="211931"/>
                  </a:lnTo>
                  <a:lnTo>
                    <a:pt x="0" y="178594"/>
                  </a:lnTo>
                  <a:cubicBezTo>
                    <a:pt x="794" y="153194"/>
                    <a:pt x="1587" y="127794"/>
                    <a:pt x="2381" y="102394"/>
                  </a:cubicBezTo>
                  <a:lnTo>
                    <a:pt x="42863" y="0"/>
                  </a:ln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9" name="フリーフォーム 1204">
              <a:extLst>
                <a:ext uri="{FF2B5EF4-FFF2-40B4-BE49-F238E27FC236}">
                  <a16:creationId xmlns:a16="http://schemas.microsoft.com/office/drawing/2014/main" id="{471C7106-8F2F-4099-8FE7-ACC85CCE711B}"/>
                </a:ext>
              </a:extLst>
            </p:cNvPr>
            <p:cNvSpPr/>
            <p:nvPr/>
          </p:nvSpPr>
          <p:spPr bwMode="auto">
            <a:xfrm>
              <a:off x="9093706" y="4613653"/>
              <a:ext cx="960058" cy="1091556"/>
            </a:xfrm>
            <a:custGeom>
              <a:avLst/>
              <a:gdLst>
                <a:gd name="connsiteX0" fmla="*/ 671512 w 1309687"/>
                <a:gd name="connsiteY0" fmla="*/ 1488282 h 1488282"/>
                <a:gd name="connsiteX1" fmla="*/ 702469 w 1309687"/>
                <a:gd name="connsiteY1" fmla="*/ 1409700 h 1488282"/>
                <a:gd name="connsiteX2" fmla="*/ 766762 w 1309687"/>
                <a:gd name="connsiteY2" fmla="*/ 1362075 h 1488282"/>
                <a:gd name="connsiteX3" fmla="*/ 785812 w 1309687"/>
                <a:gd name="connsiteY3" fmla="*/ 1281113 h 1488282"/>
                <a:gd name="connsiteX4" fmla="*/ 845344 w 1309687"/>
                <a:gd name="connsiteY4" fmla="*/ 1252538 h 1488282"/>
                <a:gd name="connsiteX5" fmla="*/ 838200 w 1309687"/>
                <a:gd name="connsiteY5" fmla="*/ 1116807 h 1488282"/>
                <a:gd name="connsiteX6" fmla="*/ 859631 w 1309687"/>
                <a:gd name="connsiteY6" fmla="*/ 1102519 h 1488282"/>
                <a:gd name="connsiteX7" fmla="*/ 1000125 w 1309687"/>
                <a:gd name="connsiteY7" fmla="*/ 1038225 h 1488282"/>
                <a:gd name="connsiteX8" fmla="*/ 1071562 w 1309687"/>
                <a:gd name="connsiteY8" fmla="*/ 1050132 h 1488282"/>
                <a:gd name="connsiteX9" fmla="*/ 1109662 w 1309687"/>
                <a:gd name="connsiteY9" fmla="*/ 892969 h 1488282"/>
                <a:gd name="connsiteX10" fmla="*/ 1183481 w 1309687"/>
                <a:gd name="connsiteY10" fmla="*/ 652463 h 1488282"/>
                <a:gd name="connsiteX11" fmla="*/ 1309687 w 1309687"/>
                <a:gd name="connsiteY11" fmla="*/ 490538 h 1488282"/>
                <a:gd name="connsiteX12" fmla="*/ 1304925 w 1309687"/>
                <a:gd name="connsiteY12" fmla="*/ 369094 h 1488282"/>
                <a:gd name="connsiteX13" fmla="*/ 1190625 w 1309687"/>
                <a:gd name="connsiteY13" fmla="*/ 345282 h 1488282"/>
                <a:gd name="connsiteX14" fmla="*/ 1147762 w 1309687"/>
                <a:gd name="connsiteY14" fmla="*/ 278607 h 1488282"/>
                <a:gd name="connsiteX15" fmla="*/ 1066800 w 1309687"/>
                <a:gd name="connsiteY15" fmla="*/ 285750 h 1488282"/>
                <a:gd name="connsiteX16" fmla="*/ 1021556 w 1309687"/>
                <a:gd name="connsiteY16" fmla="*/ 264319 h 1488282"/>
                <a:gd name="connsiteX17" fmla="*/ 983456 w 1309687"/>
                <a:gd name="connsiteY17" fmla="*/ 288132 h 1488282"/>
                <a:gd name="connsiteX18" fmla="*/ 985837 w 1309687"/>
                <a:gd name="connsiteY18" fmla="*/ 240507 h 1488282"/>
                <a:gd name="connsiteX19" fmla="*/ 864394 w 1309687"/>
                <a:gd name="connsiteY19" fmla="*/ 200025 h 1488282"/>
                <a:gd name="connsiteX20" fmla="*/ 847725 w 1309687"/>
                <a:gd name="connsiteY20" fmla="*/ 238125 h 1488282"/>
                <a:gd name="connsiteX21" fmla="*/ 847725 w 1309687"/>
                <a:gd name="connsiteY21" fmla="*/ 195263 h 1488282"/>
                <a:gd name="connsiteX22" fmla="*/ 807244 w 1309687"/>
                <a:gd name="connsiteY22" fmla="*/ 183357 h 1488282"/>
                <a:gd name="connsiteX23" fmla="*/ 738187 w 1309687"/>
                <a:gd name="connsiteY23" fmla="*/ 219075 h 1488282"/>
                <a:gd name="connsiteX24" fmla="*/ 800100 w 1309687"/>
                <a:gd name="connsiteY24" fmla="*/ 130969 h 1488282"/>
                <a:gd name="connsiteX25" fmla="*/ 776287 w 1309687"/>
                <a:gd name="connsiteY25" fmla="*/ 90488 h 1488282"/>
                <a:gd name="connsiteX26" fmla="*/ 759619 w 1309687"/>
                <a:gd name="connsiteY26" fmla="*/ 26194 h 1488282"/>
                <a:gd name="connsiteX27" fmla="*/ 721519 w 1309687"/>
                <a:gd name="connsiteY27" fmla="*/ 100013 h 1488282"/>
                <a:gd name="connsiteX28" fmla="*/ 666750 w 1309687"/>
                <a:gd name="connsiteY28" fmla="*/ 95250 h 1488282"/>
                <a:gd name="connsiteX29" fmla="*/ 664369 w 1309687"/>
                <a:gd name="connsiteY29" fmla="*/ 83344 h 1488282"/>
                <a:gd name="connsiteX30" fmla="*/ 611981 w 1309687"/>
                <a:gd name="connsiteY30" fmla="*/ 83344 h 1488282"/>
                <a:gd name="connsiteX31" fmla="*/ 573881 w 1309687"/>
                <a:gd name="connsiteY31" fmla="*/ 114300 h 1488282"/>
                <a:gd name="connsiteX32" fmla="*/ 492919 w 1309687"/>
                <a:gd name="connsiteY32" fmla="*/ 123825 h 1488282"/>
                <a:gd name="connsiteX33" fmla="*/ 457200 w 1309687"/>
                <a:gd name="connsiteY33" fmla="*/ 71438 h 1488282"/>
                <a:gd name="connsiteX34" fmla="*/ 471487 w 1309687"/>
                <a:gd name="connsiteY34" fmla="*/ 11907 h 1488282"/>
                <a:gd name="connsiteX35" fmla="*/ 438150 w 1309687"/>
                <a:gd name="connsiteY35" fmla="*/ 0 h 1488282"/>
                <a:gd name="connsiteX36" fmla="*/ 361950 w 1309687"/>
                <a:gd name="connsiteY36" fmla="*/ 47625 h 1488282"/>
                <a:gd name="connsiteX37" fmla="*/ 309562 w 1309687"/>
                <a:gd name="connsiteY37" fmla="*/ 26194 h 1488282"/>
                <a:gd name="connsiteX38" fmla="*/ 330994 w 1309687"/>
                <a:gd name="connsiteY38" fmla="*/ 100013 h 1488282"/>
                <a:gd name="connsiteX39" fmla="*/ 278606 w 1309687"/>
                <a:gd name="connsiteY39" fmla="*/ 152400 h 1488282"/>
                <a:gd name="connsiteX40" fmla="*/ 211931 w 1309687"/>
                <a:gd name="connsiteY40" fmla="*/ 116682 h 1488282"/>
                <a:gd name="connsiteX41" fmla="*/ 145256 w 1309687"/>
                <a:gd name="connsiteY41" fmla="*/ 111919 h 1488282"/>
                <a:gd name="connsiteX42" fmla="*/ 128587 w 1309687"/>
                <a:gd name="connsiteY42" fmla="*/ 169069 h 1488282"/>
                <a:gd name="connsiteX43" fmla="*/ 140494 w 1309687"/>
                <a:gd name="connsiteY43" fmla="*/ 235744 h 1488282"/>
                <a:gd name="connsiteX44" fmla="*/ 107156 w 1309687"/>
                <a:gd name="connsiteY44" fmla="*/ 280988 h 1488282"/>
                <a:gd name="connsiteX45" fmla="*/ 104775 w 1309687"/>
                <a:gd name="connsiteY45" fmla="*/ 326232 h 1488282"/>
                <a:gd name="connsiteX46" fmla="*/ 30956 w 1309687"/>
                <a:gd name="connsiteY46" fmla="*/ 357188 h 1488282"/>
                <a:gd name="connsiteX47" fmla="*/ 0 w 1309687"/>
                <a:gd name="connsiteY47" fmla="*/ 466725 h 1488282"/>
                <a:gd name="connsiteX48" fmla="*/ 45244 w 1309687"/>
                <a:gd name="connsiteY48" fmla="*/ 538163 h 1488282"/>
                <a:gd name="connsiteX49" fmla="*/ 90487 w 1309687"/>
                <a:gd name="connsiteY49" fmla="*/ 528638 h 1488282"/>
                <a:gd name="connsiteX50" fmla="*/ 152400 w 1309687"/>
                <a:gd name="connsiteY50" fmla="*/ 590550 h 1488282"/>
                <a:gd name="connsiteX51" fmla="*/ 219075 w 1309687"/>
                <a:gd name="connsiteY51" fmla="*/ 559594 h 1488282"/>
                <a:gd name="connsiteX52" fmla="*/ 250031 w 1309687"/>
                <a:gd name="connsiteY52" fmla="*/ 535782 h 1488282"/>
                <a:gd name="connsiteX53" fmla="*/ 297656 w 1309687"/>
                <a:gd name="connsiteY53" fmla="*/ 552450 h 1488282"/>
                <a:gd name="connsiteX54" fmla="*/ 295275 w 1309687"/>
                <a:gd name="connsiteY54" fmla="*/ 631032 h 1488282"/>
                <a:gd name="connsiteX55" fmla="*/ 442912 w 1309687"/>
                <a:gd name="connsiteY55" fmla="*/ 685800 h 1488282"/>
                <a:gd name="connsiteX56" fmla="*/ 445294 w 1309687"/>
                <a:gd name="connsiteY56" fmla="*/ 740569 h 1488282"/>
                <a:gd name="connsiteX57" fmla="*/ 547687 w 1309687"/>
                <a:gd name="connsiteY57" fmla="*/ 854869 h 1488282"/>
                <a:gd name="connsiteX58" fmla="*/ 492919 w 1309687"/>
                <a:gd name="connsiteY58" fmla="*/ 923925 h 1488282"/>
                <a:gd name="connsiteX59" fmla="*/ 519112 w 1309687"/>
                <a:gd name="connsiteY59" fmla="*/ 1012032 h 1488282"/>
                <a:gd name="connsiteX60" fmla="*/ 576262 w 1309687"/>
                <a:gd name="connsiteY60" fmla="*/ 1016794 h 1488282"/>
                <a:gd name="connsiteX61" fmla="*/ 602456 w 1309687"/>
                <a:gd name="connsiteY61" fmla="*/ 1083469 h 1488282"/>
                <a:gd name="connsiteX62" fmla="*/ 652462 w 1309687"/>
                <a:gd name="connsiteY62" fmla="*/ 1104900 h 1488282"/>
                <a:gd name="connsiteX63" fmla="*/ 631031 w 1309687"/>
                <a:gd name="connsiteY63" fmla="*/ 1171575 h 1488282"/>
                <a:gd name="connsiteX64" fmla="*/ 642937 w 1309687"/>
                <a:gd name="connsiteY64" fmla="*/ 1193007 h 1488282"/>
                <a:gd name="connsiteX65" fmla="*/ 592931 w 1309687"/>
                <a:gd name="connsiteY65" fmla="*/ 1271588 h 1488282"/>
                <a:gd name="connsiteX66" fmla="*/ 538162 w 1309687"/>
                <a:gd name="connsiteY66" fmla="*/ 1326357 h 1488282"/>
                <a:gd name="connsiteX67" fmla="*/ 621506 w 1309687"/>
                <a:gd name="connsiteY67" fmla="*/ 1409700 h 1488282"/>
                <a:gd name="connsiteX68" fmla="*/ 642937 w 1309687"/>
                <a:gd name="connsiteY68" fmla="*/ 1409700 h 1488282"/>
                <a:gd name="connsiteX69" fmla="*/ 671512 w 1309687"/>
                <a:gd name="connsiteY69" fmla="*/ 1488282 h 1488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1309687" h="1488282">
                  <a:moveTo>
                    <a:pt x="671512" y="1488282"/>
                  </a:moveTo>
                  <a:lnTo>
                    <a:pt x="702469" y="1409700"/>
                  </a:lnTo>
                  <a:lnTo>
                    <a:pt x="766762" y="1362075"/>
                  </a:lnTo>
                  <a:lnTo>
                    <a:pt x="785812" y="1281113"/>
                  </a:lnTo>
                  <a:lnTo>
                    <a:pt x="845344" y="1252538"/>
                  </a:lnTo>
                  <a:lnTo>
                    <a:pt x="838200" y="1116807"/>
                  </a:lnTo>
                  <a:lnTo>
                    <a:pt x="859631" y="1102519"/>
                  </a:lnTo>
                  <a:lnTo>
                    <a:pt x="1000125" y="1038225"/>
                  </a:lnTo>
                  <a:lnTo>
                    <a:pt x="1071562" y="1050132"/>
                  </a:lnTo>
                  <a:lnTo>
                    <a:pt x="1109662" y="892969"/>
                  </a:lnTo>
                  <a:lnTo>
                    <a:pt x="1183481" y="652463"/>
                  </a:lnTo>
                  <a:lnTo>
                    <a:pt x="1309687" y="490538"/>
                  </a:lnTo>
                  <a:lnTo>
                    <a:pt x="1304925" y="369094"/>
                  </a:lnTo>
                  <a:lnTo>
                    <a:pt x="1190625" y="345282"/>
                  </a:lnTo>
                  <a:lnTo>
                    <a:pt x="1147762" y="278607"/>
                  </a:lnTo>
                  <a:lnTo>
                    <a:pt x="1066800" y="285750"/>
                  </a:lnTo>
                  <a:lnTo>
                    <a:pt x="1021556" y="264319"/>
                  </a:lnTo>
                  <a:lnTo>
                    <a:pt x="983456" y="288132"/>
                  </a:lnTo>
                  <a:lnTo>
                    <a:pt x="985837" y="240507"/>
                  </a:lnTo>
                  <a:lnTo>
                    <a:pt x="864394" y="200025"/>
                  </a:lnTo>
                  <a:lnTo>
                    <a:pt x="847725" y="238125"/>
                  </a:lnTo>
                  <a:lnTo>
                    <a:pt x="847725" y="195263"/>
                  </a:lnTo>
                  <a:lnTo>
                    <a:pt x="807244" y="183357"/>
                  </a:lnTo>
                  <a:lnTo>
                    <a:pt x="738187" y="219075"/>
                  </a:lnTo>
                  <a:lnTo>
                    <a:pt x="800100" y="130969"/>
                  </a:lnTo>
                  <a:lnTo>
                    <a:pt x="776287" y="90488"/>
                  </a:lnTo>
                  <a:lnTo>
                    <a:pt x="759619" y="26194"/>
                  </a:lnTo>
                  <a:lnTo>
                    <a:pt x="721519" y="100013"/>
                  </a:lnTo>
                  <a:lnTo>
                    <a:pt x="666750" y="95250"/>
                  </a:lnTo>
                  <a:lnTo>
                    <a:pt x="664369" y="83344"/>
                  </a:lnTo>
                  <a:lnTo>
                    <a:pt x="611981" y="83344"/>
                  </a:lnTo>
                  <a:lnTo>
                    <a:pt x="573881" y="114300"/>
                  </a:lnTo>
                  <a:lnTo>
                    <a:pt x="492919" y="123825"/>
                  </a:lnTo>
                  <a:lnTo>
                    <a:pt x="457200" y="71438"/>
                  </a:lnTo>
                  <a:lnTo>
                    <a:pt x="471487" y="11907"/>
                  </a:lnTo>
                  <a:lnTo>
                    <a:pt x="438150" y="0"/>
                  </a:lnTo>
                  <a:lnTo>
                    <a:pt x="361950" y="47625"/>
                  </a:lnTo>
                  <a:lnTo>
                    <a:pt x="309562" y="26194"/>
                  </a:lnTo>
                  <a:lnTo>
                    <a:pt x="330994" y="100013"/>
                  </a:lnTo>
                  <a:lnTo>
                    <a:pt x="278606" y="152400"/>
                  </a:lnTo>
                  <a:lnTo>
                    <a:pt x="211931" y="116682"/>
                  </a:lnTo>
                  <a:lnTo>
                    <a:pt x="145256" y="111919"/>
                  </a:lnTo>
                  <a:lnTo>
                    <a:pt x="128587" y="169069"/>
                  </a:lnTo>
                  <a:lnTo>
                    <a:pt x="140494" y="235744"/>
                  </a:lnTo>
                  <a:lnTo>
                    <a:pt x="107156" y="280988"/>
                  </a:lnTo>
                  <a:lnTo>
                    <a:pt x="104775" y="326232"/>
                  </a:lnTo>
                  <a:lnTo>
                    <a:pt x="30956" y="357188"/>
                  </a:lnTo>
                  <a:lnTo>
                    <a:pt x="0" y="466725"/>
                  </a:lnTo>
                  <a:lnTo>
                    <a:pt x="45244" y="538163"/>
                  </a:lnTo>
                  <a:lnTo>
                    <a:pt x="90487" y="528638"/>
                  </a:lnTo>
                  <a:lnTo>
                    <a:pt x="152400" y="590550"/>
                  </a:lnTo>
                  <a:lnTo>
                    <a:pt x="219075" y="559594"/>
                  </a:lnTo>
                  <a:lnTo>
                    <a:pt x="250031" y="535782"/>
                  </a:lnTo>
                  <a:lnTo>
                    <a:pt x="297656" y="552450"/>
                  </a:lnTo>
                  <a:cubicBezTo>
                    <a:pt x="296862" y="578644"/>
                    <a:pt x="296069" y="604838"/>
                    <a:pt x="295275" y="631032"/>
                  </a:cubicBezTo>
                  <a:lnTo>
                    <a:pt x="442912" y="685800"/>
                  </a:lnTo>
                  <a:lnTo>
                    <a:pt x="445294" y="740569"/>
                  </a:lnTo>
                  <a:lnTo>
                    <a:pt x="547687" y="854869"/>
                  </a:lnTo>
                  <a:lnTo>
                    <a:pt x="492919" y="923925"/>
                  </a:lnTo>
                  <a:lnTo>
                    <a:pt x="519112" y="1012032"/>
                  </a:lnTo>
                  <a:lnTo>
                    <a:pt x="576262" y="1016794"/>
                  </a:lnTo>
                  <a:lnTo>
                    <a:pt x="602456" y="1083469"/>
                  </a:lnTo>
                  <a:lnTo>
                    <a:pt x="652462" y="1104900"/>
                  </a:lnTo>
                  <a:lnTo>
                    <a:pt x="631031" y="1171575"/>
                  </a:lnTo>
                  <a:lnTo>
                    <a:pt x="642937" y="1193007"/>
                  </a:lnTo>
                  <a:lnTo>
                    <a:pt x="592931" y="1271588"/>
                  </a:lnTo>
                  <a:lnTo>
                    <a:pt x="538162" y="1326357"/>
                  </a:lnTo>
                  <a:lnTo>
                    <a:pt x="621506" y="1409700"/>
                  </a:lnTo>
                  <a:lnTo>
                    <a:pt x="642937" y="1409700"/>
                  </a:lnTo>
                  <a:lnTo>
                    <a:pt x="671512" y="148828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  <p:sp>
        <p:nvSpPr>
          <p:cNvPr id="392" name="正方形/長方形 391">
            <a:extLst>
              <a:ext uri="{FF2B5EF4-FFF2-40B4-BE49-F238E27FC236}">
                <a16:creationId xmlns:a16="http://schemas.microsoft.com/office/drawing/2014/main" id="{B7D122B7-1BC9-4B40-A993-18AC429AC3E3}"/>
              </a:ext>
            </a:extLst>
          </p:cNvPr>
          <p:cNvSpPr/>
          <p:nvPr/>
        </p:nvSpPr>
        <p:spPr>
          <a:xfrm>
            <a:off x="0" y="5668489"/>
            <a:ext cx="12192000" cy="1026703"/>
          </a:xfrm>
          <a:prstGeom prst="rect">
            <a:avLst/>
          </a:prstGeom>
          <a:solidFill>
            <a:srgbClr val="00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3" name="テキスト ボックス 392">
            <a:extLst>
              <a:ext uri="{FF2B5EF4-FFF2-40B4-BE49-F238E27FC236}">
                <a16:creationId xmlns:a16="http://schemas.microsoft.com/office/drawing/2014/main" id="{1BD3CB1E-C1C4-446C-A98A-3596A66E15BC}"/>
              </a:ext>
            </a:extLst>
          </p:cNvPr>
          <p:cNvSpPr txBox="1"/>
          <p:nvPr/>
        </p:nvSpPr>
        <p:spPr>
          <a:xfrm>
            <a:off x="0" y="5765575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n w="12700">
                  <a:solidFill>
                    <a:schemeClr val="tx1"/>
                  </a:solidFill>
                </a:ln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答え：ウルグアイ東方共和国</a:t>
            </a:r>
            <a:endParaRPr kumimoji="1" lang="ja-JP" altLang="en-US" sz="6000" b="1" dirty="0">
              <a:ln w="12700">
                <a:solidFill>
                  <a:schemeClr val="tx1"/>
                </a:solidFill>
              </a:ln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2" name="矢印: 下 161">
            <a:extLst>
              <a:ext uri="{FF2B5EF4-FFF2-40B4-BE49-F238E27FC236}">
                <a16:creationId xmlns:a16="http://schemas.microsoft.com/office/drawing/2014/main" id="{740662D0-0E19-48B2-8D72-3557164A0B4E}"/>
              </a:ext>
            </a:extLst>
          </p:cNvPr>
          <p:cNvSpPr/>
          <p:nvPr/>
        </p:nvSpPr>
        <p:spPr>
          <a:xfrm>
            <a:off x="10816674" y="4286337"/>
            <a:ext cx="352535" cy="697333"/>
          </a:xfrm>
          <a:prstGeom prst="downArrow">
            <a:avLst>
              <a:gd name="adj1" fmla="val 35874"/>
              <a:gd name="adj2" fmla="val 125706"/>
            </a:avLst>
          </a:prstGeom>
          <a:solidFill>
            <a:srgbClr val="FFFF00"/>
          </a:solidFill>
          <a:ln w="285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grpSp>
        <p:nvGrpSpPr>
          <p:cNvPr id="163" name="グループ化 162">
            <a:extLst>
              <a:ext uri="{FF2B5EF4-FFF2-40B4-BE49-F238E27FC236}">
                <a16:creationId xmlns:a16="http://schemas.microsoft.com/office/drawing/2014/main" id="{47C69F51-BDCC-4A37-8B87-36DB215FBB07}"/>
              </a:ext>
            </a:extLst>
          </p:cNvPr>
          <p:cNvGrpSpPr/>
          <p:nvPr/>
        </p:nvGrpSpPr>
        <p:grpSpPr>
          <a:xfrm>
            <a:off x="3052483" y="2716696"/>
            <a:ext cx="944179" cy="980383"/>
            <a:chOff x="3052483" y="2716696"/>
            <a:chExt cx="944179" cy="980383"/>
          </a:xfrm>
        </p:grpSpPr>
        <p:sp>
          <p:nvSpPr>
            <p:cNvPr id="164" name="フリーフォーム: 図形 163">
              <a:extLst>
                <a:ext uri="{FF2B5EF4-FFF2-40B4-BE49-F238E27FC236}">
                  <a16:creationId xmlns:a16="http://schemas.microsoft.com/office/drawing/2014/main" id="{463BBB77-FB4D-4D23-B377-B9036DBB0EB4}"/>
                </a:ext>
              </a:extLst>
            </p:cNvPr>
            <p:cNvSpPr/>
            <p:nvPr/>
          </p:nvSpPr>
          <p:spPr bwMode="auto">
            <a:xfrm>
              <a:off x="3102520" y="2757867"/>
              <a:ext cx="491632" cy="464650"/>
            </a:xfrm>
            <a:custGeom>
              <a:avLst/>
              <a:gdLst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255499 w 491632"/>
                <a:gd name="connsiteY12" fmla="*/ 335895 h 467031"/>
                <a:gd name="connsiteX13" fmla="*/ 297356 w 491632"/>
                <a:gd name="connsiteY13" fmla="*/ 441299 h 467031"/>
                <a:gd name="connsiteX14" fmla="*/ 180866 w 491632"/>
                <a:gd name="connsiteY14" fmla="*/ 467031 h 467031"/>
                <a:gd name="connsiteX15" fmla="*/ 150211 w 491632"/>
                <a:gd name="connsiteY15" fmla="*/ 400128 h 467031"/>
                <a:gd name="connsiteX16" fmla="*/ 0 w 491632"/>
                <a:gd name="connsiteY16" fmla="*/ 423287 h 467031"/>
                <a:gd name="connsiteX17" fmla="*/ 49048 w 491632"/>
                <a:gd name="connsiteY17" fmla="*/ 335799 h 467031"/>
                <a:gd name="connsiteX18" fmla="*/ 6923 w 491632"/>
                <a:gd name="connsiteY18" fmla="*/ 262722 h 467031"/>
                <a:gd name="connsiteX19" fmla="*/ 9774 w 491632"/>
                <a:gd name="connsiteY19" fmla="*/ 254414 h 467031"/>
                <a:gd name="connsiteX20" fmla="*/ 132956 w 491632"/>
                <a:gd name="connsiteY20" fmla="*/ 232018 h 467031"/>
                <a:gd name="connsiteX21" fmla="*/ 140460 w 491632"/>
                <a:gd name="connsiteY21" fmla="*/ 243356 h 467031"/>
                <a:gd name="connsiteX22" fmla="*/ 159793 w 491632"/>
                <a:gd name="connsiteY22" fmla="*/ 185358 h 467031"/>
                <a:gd name="connsiteX23" fmla="*/ 250280 w 491632"/>
                <a:gd name="connsiteY23" fmla="*/ 178214 h 467031"/>
                <a:gd name="connsiteX24" fmla="*/ 269330 w 491632"/>
                <a:gd name="connsiteY24" fmla="*/ 137733 h 467031"/>
                <a:gd name="connsiteX25" fmla="*/ 262186 w 491632"/>
                <a:gd name="connsiteY25" fmla="*/ 104396 h 467031"/>
                <a:gd name="connsiteX26" fmla="*/ 300286 w 491632"/>
                <a:gd name="connsiteY26" fmla="*/ 94871 h 467031"/>
                <a:gd name="connsiteX27" fmla="*/ 324099 w 491632"/>
                <a:gd name="connsiteY27" fmla="*/ 54389 h 467031"/>
                <a:gd name="connsiteX28" fmla="*/ 307430 w 491632"/>
                <a:gd name="connsiteY28" fmla="*/ 25814 h 467031"/>
                <a:gd name="connsiteX29" fmla="*/ 313998 w 491632"/>
                <a:gd name="connsiteY29" fmla="*/ 4595 h 467031"/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297356 w 491632"/>
                <a:gd name="connsiteY12" fmla="*/ 441299 h 467031"/>
                <a:gd name="connsiteX13" fmla="*/ 180866 w 491632"/>
                <a:gd name="connsiteY13" fmla="*/ 467031 h 467031"/>
                <a:gd name="connsiteX14" fmla="*/ 150211 w 491632"/>
                <a:gd name="connsiteY14" fmla="*/ 400128 h 467031"/>
                <a:gd name="connsiteX15" fmla="*/ 0 w 491632"/>
                <a:gd name="connsiteY15" fmla="*/ 423287 h 467031"/>
                <a:gd name="connsiteX16" fmla="*/ 49048 w 491632"/>
                <a:gd name="connsiteY16" fmla="*/ 335799 h 467031"/>
                <a:gd name="connsiteX17" fmla="*/ 6923 w 491632"/>
                <a:gd name="connsiteY17" fmla="*/ 262722 h 467031"/>
                <a:gd name="connsiteX18" fmla="*/ 9774 w 491632"/>
                <a:gd name="connsiteY18" fmla="*/ 254414 h 467031"/>
                <a:gd name="connsiteX19" fmla="*/ 132956 w 491632"/>
                <a:gd name="connsiteY19" fmla="*/ 232018 h 467031"/>
                <a:gd name="connsiteX20" fmla="*/ 140460 w 491632"/>
                <a:gd name="connsiteY20" fmla="*/ 243356 h 467031"/>
                <a:gd name="connsiteX21" fmla="*/ 159793 w 491632"/>
                <a:gd name="connsiteY21" fmla="*/ 185358 h 467031"/>
                <a:gd name="connsiteX22" fmla="*/ 250280 w 491632"/>
                <a:gd name="connsiteY22" fmla="*/ 178214 h 467031"/>
                <a:gd name="connsiteX23" fmla="*/ 269330 w 491632"/>
                <a:gd name="connsiteY23" fmla="*/ 137733 h 467031"/>
                <a:gd name="connsiteX24" fmla="*/ 262186 w 491632"/>
                <a:gd name="connsiteY24" fmla="*/ 104396 h 467031"/>
                <a:gd name="connsiteX25" fmla="*/ 300286 w 491632"/>
                <a:gd name="connsiteY25" fmla="*/ 94871 h 467031"/>
                <a:gd name="connsiteX26" fmla="*/ 324099 w 491632"/>
                <a:gd name="connsiteY26" fmla="*/ 54389 h 467031"/>
                <a:gd name="connsiteX27" fmla="*/ 307430 w 491632"/>
                <a:gd name="connsiteY27" fmla="*/ 25814 h 467031"/>
                <a:gd name="connsiteX28" fmla="*/ 313998 w 491632"/>
                <a:gd name="connsiteY28" fmla="*/ 4595 h 467031"/>
                <a:gd name="connsiteX29" fmla="*/ 409791 w 491632"/>
                <a:gd name="connsiteY29" fmla="*/ 0 h 467031"/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297356 w 491632"/>
                <a:gd name="connsiteY12" fmla="*/ 441299 h 467031"/>
                <a:gd name="connsiteX13" fmla="*/ 180866 w 491632"/>
                <a:gd name="connsiteY13" fmla="*/ 467031 h 467031"/>
                <a:gd name="connsiteX14" fmla="*/ 150211 w 491632"/>
                <a:gd name="connsiteY14" fmla="*/ 400128 h 467031"/>
                <a:gd name="connsiteX15" fmla="*/ 0 w 491632"/>
                <a:gd name="connsiteY15" fmla="*/ 423287 h 467031"/>
                <a:gd name="connsiteX16" fmla="*/ 49048 w 491632"/>
                <a:gd name="connsiteY16" fmla="*/ 335799 h 467031"/>
                <a:gd name="connsiteX17" fmla="*/ 6923 w 491632"/>
                <a:gd name="connsiteY17" fmla="*/ 262722 h 467031"/>
                <a:gd name="connsiteX18" fmla="*/ 9774 w 491632"/>
                <a:gd name="connsiteY18" fmla="*/ 254414 h 467031"/>
                <a:gd name="connsiteX19" fmla="*/ 132956 w 491632"/>
                <a:gd name="connsiteY19" fmla="*/ 232018 h 467031"/>
                <a:gd name="connsiteX20" fmla="*/ 159793 w 491632"/>
                <a:gd name="connsiteY20" fmla="*/ 185358 h 467031"/>
                <a:gd name="connsiteX21" fmla="*/ 250280 w 491632"/>
                <a:gd name="connsiteY21" fmla="*/ 178214 h 467031"/>
                <a:gd name="connsiteX22" fmla="*/ 269330 w 491632"/>
                <a:gd name="connsiteY22" fmla="*/ 137733 h 467031"/>
                <a:gd name="connsiteX23" fmla="*/ 262186 w 491632"/>
                <a:gd name="connsiteY23" fmla="*/ 104396 h 467031"/>
                <a:gd name="connsiteX24" fmla="*/ 300286 w 491632"/>
                <a:gd name="connsiteY24" fmla="*/ 94871 h 467031"/>
                <a:gd name="connsiteX25" fmla="*/ 324099 w 491632"/>
                <a:gd name="connsiteY25" fmla="*/ 54389 h 467031"/>
                <a:gd name="connsiteX26" fmla="*/ 307430 w 491632"/>
                <a:gd name="connsiteY26" fmla="*/ 25814 h 467031"/>
                <a:gd name="connsiteX27" fmla="*/ 313998 w 491632"/>
                <a:gd name="connsiteY27" fmla="*/ 4595 h 467031"/>
                <a:gd name="connsiteX28" fmla="*/ 409791 w 491632"/>
                <a:gd name="connsiteY28" fmla="*/ 0 h 467031"/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297356 w 491632"/>
                <a:gd name="connsiteY12" fmla="*/ 441299 h 467031"/>
                <a:gd name="connsiteX13" fmla="*/ 180866 w 491632"/>
                <a:gd name="connsiteY13" fmla="*/ 467031 h 467031"/>
                <a:gd name="connsiteX14" fmla="*/ 150211 w 491632"/>
                <a:gd name="connsiteY14" fmla="*/ 400128 h 467031"/>
                <a:gd name="connsiteX15" fmla="*/ 0 w 491632"/>
                <a:gd name="connsiteY15" fmla="*/ 423287 h 467031"/>
                <a:gd name="connsiteX16" fmla="*/ 49048 w 491632"/>
                <a:gd name="connsiteY16" fmla="*/ 335799 h 467031"/>
                <a:gd name="connsiteX17" fmla="*/ 6923 w 491632"/>
                <a:gd name="connsiteY17" fmla="*/ 262722 h 467031"/>
                <a:gd name="connsiteX18" fmla="*/ 9774 w 491632"/>
                <a:gd name="connsiteY18" fmla="*/ 254414 h 467031"/>
                <a:gd name="connsiteX19" fmla="*/ 137719 w 491632"/>
                <a:gd name="connsiteY19" fmla="*/ 267737 h 467031"/>
                <a:gd name="connsiteX20" fmla="*/ 159793 w 491632"/>
                <a:gd name="connsiteY20" fmla="*/ 185358 h 467031"/>
                <a:gd name="connsiteX21" fmla="*/ 250280 w 491632"/>
                <a:gd name="connsiteY21" fmla="*/ 178214 h 467031"/>
                <a:gd name="connsiteX22" fmla="*/ 269330 w 491632"/>
                <a:gd name="connsiteY22" fmla="*/ 137733 h 467031"/>
                <a:gd name="connsiteX23" fmla="*/ 262186 w 491632"/>
                <a:gd name="connsiteY23" fmla="*/ 104396 h 467031"/>
                <a:gd name="connsiteX24" fmla="*/ 300286 w 491632"/>
                <a:gd name="connsiteY24" fmla="*/ 94871 h 467031"/>
                <a:gd name="connsiteX25" fmla="*/ 324099 w 491632"/>
                <a:gd name="connsiteY25" fmla="*/ 54389 h 467031"/>
                <a:gd name="connsiteX26" fmla="*/ 307430 w 491632"/>
                <a:gd name="connsiteY26" fmla="*/ 25814 h 467031"/>
                <a:gd name="connsiteX27" fmla="*/ 313998 w 491632"/>
                <a:gd name="connsiteY27" fmla="*/ 4595 h 467031"/>
                <a:gd name="connsiteX28" fmla="*/ 409791 w 491632"/>
                <a:gd name="connsiteY28" fmla="*/ 0 h 467031"/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321168 w 491632"/>
                <a:gd name="connsiteY12" fmla="*/ 441299 h 467031"/>
                <a:gd name="connsiteX13" fmla="*/ 180866 w 491632"/>
                <a:gd name="connsiteY13" fmla="*/ 467031 h 467031"/>
                <a:gd name="connsiteX14" fmla="*/ 150211 w 491632"/>
                <a:gd name="connsiteY14" fmla="*/ 400128 h 467031"/>
                <a:gd name="connsiteX15" fmla="*/ 0 w 491632"/>
                <a:gd name="connsiteY15" fmla="*/ 423287 h 467031"/>
                <a:gd name="connsiteX16" fmla="*/ 49048 w 491632"/>
                <a:gd name="connsiteY16" fmla="*/ 335799 h 467031"/>
                <a:gd name="connsiteX17" fmla="*/ 6923 w 491632"/>
                <a:gd name="connsiteY17" fmla="*/ 262722 h 467031"/>
                <a:gd name="connsiteX18" fmla="*/ 9774 w 491632"/>
                <a:gd name="connsiteY18" fmla="*/ 254414 h 467031"/>
                <a:gd name="connsiteX19" fmla="*/ 137719 w 491632"/>
                <a:gd name="connsiteY19" fmla="*/ 267737 h 467031"/>
                <a:gd name="connsiteX20" fmla="*/ 159793 w 491632"/>
                <a:gd name="connsiteY20" fmla="*/ 185358 h 467031"/>
                <a:gd name="connsiteX21" fmla="*/ 250280 w 491632"/>
                <a:gd name="connsiteY21" fmla="*/ 178214 h 467031"/>
                <a:gd name="connsiteX22" fmla="*/ 269330 w 491632"/>
                <a:gd name="connsiteY22" fmla="*/ 137733 h 467031"/>
                <a:gd name="connsiteX23" fmla="*/ 262186 w 491632"/>
                <a:gd name="connsiteY23" fmla="*/ 104396 h 467031"/>
                <a:gd name="connsiteX24" fmla="*/ 300286 w 491632"/>
                <a:gd name="connsiteY24" fmla="*/ 94871 h 467031"/>
                <a:gd name="connsiteX25" fmla="*/ 324099 w 491632"/>
                <a:gd name="connsiteY25" fmla="*/ 54389 h 467031"/>
                <a:gd name="connsiteX26" fmla="*/ 307430 w 491632"/>
                <a:gd name="connsiteY26" fmla="*/ 25814 h 467031"/>
                <a:gd name="connsiteX27" fmla="*/ 313998 w 491632"/>
                <a:gd name="connsiteY27" fmla="*/ 4595 h 467031"/>
                <a:gd name="connsiteX28" fmla="*/ 409791 w 491632"/>
                <a:gd name="connsiteY28" fmla="*/ 0 h 467031"/>
                <a:gd name="connsiteX0" fmla="*/ 409791 w 491632"/>
                <a:gd name="connsiteY0" fmla="*/ 0 h 464650"/>
                <a:gd name="connsiteX1" fmla="*/ 491632 w 491632"/>
                <a:gd name="connsiteY1" fmla="*/ 55975 h 464650"/>
                <a:gd name="connsiteX2" fmla="*/ 474118 w 491632"/>
                <a:gd name="connsiteY2" fmla="*/ 66296 h 464650"/>
                <a:gd name="connsiteX3" fmla="*/ 402680 w 491632"/>
                <a:gd name="connsiteY3" fmla="*/ 75821 h 464650"/>
                <a:gd name="connsiteX4" fmla="*/ 405061 w 491632"/>
                <a:gd name="connsiteY4" fmla="*/ 123446 h 464650"/>
                <a:gd name="connsiteX5" fmla="*/ 452686 w 491632"/>
                <a:gd name="connsiteY5" fmla="*/ 163927 h 464650"/>
                <a:gd name="connsiteX6" fmla="*/ 424111 w 491632"/>
                <a:gd name="connsiteY6" fmla="*/ 192502 h 464650"/>
                <a:gd name="connsiteX7" fmla="*/ 340768 w 491632"/>
                <a:gd name="connsiteY7" fmla="*/ 316327 h 464650"/>
                <a:gd name="connsiteX8" fmla="*/ 312193 w 491632"/>
                <a:gd name="connsiteY8" fmla="*/ 330614 h 464650"/>
                <a:gd name="connsiteX9" fmla="*/ 283618 w 491632"/>
                <a:gd name="connsiteY9" fmla="*/ 316327 h 464650"/>
                <a:gd name="connsiteX10" fmla="*/ 269330 w 491632"/>
                <a:gd name="connsiteY10" fmla="*/ 335377 h 464650"/>
                <a:gd name="connsiteX11" fmla="*/ 274171 w 491632"/>
                <a:gd name="connsiteY11" fmla="*/ 346268 h 464650"/>
                <a:gd name="connsiteX12" fmla="*/ 321168 w 491632"/>
                <a:gd name="connsiteY12" fmla="*/ 441299 h 464650"/>
                <a:gd name="connsiteX13" fmla="*/ 178485 w 491632"/>
                <a:gd name="connsiteY13" fmla="*/ 464650 h 464650"/>
                <a:gd name="connsiteX14" fmla="*/ 150211 w 491632"/>
                <a:gd name="connsiteY14" fmla="*/ 400128 h 464650"/>
                <a:gd name="connsiteX15" fmla="*/ 0 w 491632"/>
                <a:gd name="connsiteY15" fmla="*/ 423287 h 464650"/>
                <a:gd name="connsiteX16" fmla="*/ 49048 w 491632"/>
                <a:gd name="connsiteY16" fmla="*/ 335799 h 464650"/>
                <a:gd name="connsiteX17" fmla="*/ 6923 w 491632"/>
                <a:gd name="connsiteY17" fmla="*/ 262722 h 464650"/>
                <a:gd name="connsiteX18" fmla="*/ 9774 w 491632"/>
                <a:gd name="connsiteY18" fmla="*/ 254414 h 464650"/>
                <a:gd name="connsiteX19" fmla="*/ 137719 w 491632"/>
                <a:gd name="connsiteY19" fmla="*/ 267737 h 464650"/>
                <a:gd name="connsiteX20" fmla="*/ 159793 w 491632"/>
                <a:gd name="connsiteY20" fmla="*/ 185358 h 464650"/>
                <a:gd name="connsiteX21" fmla="*/ 250280 w 491632"/>
                <a:gd name="connsiteY21" fmla="*/ 178214 h 464650"/>
                <a:gd name="connsiteX22" fmla="*/ 269330 w 491632"/>
                <a:gd name="connsiteY22" fmla="*/ 137733 h 464650"/>
                <a:gd name="connsiteX23" fmla="*/ 262186 w 491632"/>
                <a:gd name="connsiteY23" fmla="*/ 104396 h 464650"/>
                <a:gd name="connsiteX24" fmla="*/ 300286 w 491632"/>
                <a:gd name="connsiteY24" fmla="*/ 94871 h 464650"/>
                <a:gd name="connsiteX25" fmla="*/ 324099 w 491632"/>
                <a:gd name="connsiteY25" fmla="*/ 54389 h 464650"/>
                <a:gd name="connsiteX26" fmla="*/ 307430 w 491632"/>
                <a:gd name="connsiteY26" fmla="*/ 25814 h 464650"/>
                <a:gd name="connsiteX27" fmla="*/ 313998 w 491632"/>
                <a:gd name="connsiteY27" fmla="*/ 4595 h 464650"/>
                <a:gd name="connsiteX28" fmla="*/ 409791 w 491632"/>
                <a:gd name="connsiteY28" fmla="*/ 0 h 464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91632" h="464650">
                  <a:moveTo>
                    <a:pt x="409791" y="0"/>
                  </a:moveTo>
                  <a:lnTo>
                    <a:pt x="491632" y="55975"/>
                  </a:lnTo>
                  <a:lnTo>
                    <a:pt x="474118" y="66296"/>
                  </a:lnTo>
                  <a:lnTo>
                    <a:pt x="402680" y="75821"/>
                  </a:lnTo>
                  <a:lnTo>
                    <a:pt x="405061" y="123446"/>
                  </a:lnTo>
                  <a:lnTo>
                    <a:pt x="452686" y="163927"/>
                  </a:lnTo>
                  <a:lnTo>
                    <a:pt x="424111" y="192502"/>
                  </a:lnTo>
                  <a:lnTo>
                    <a:pt x="340768" y="316327"/>
                  </a:lnTo>
                  <a:lnTo>
                    <a:pt x="312193" y="330614"/>
                  </a:lnTo>
                  <a:lnTo>
                    <a:pt x="283618" y="316327"/>
                  </a:lnTo>
                  <a:lnTo>
                    <a:pt x="269330" y="335377"/>
                  </a:lnTo>
                  <a:lnTo>
                    <a:pt x="274171" y="346268"/>
                  </a:lnTo>
                  <a:lnTo>
                    <a:pt x="321168" y="441299"/>
                  </a:lnTo>
                  <a:lnTo>
                    <a:pt x="178485" y="464650"/>
                  </a:lnTo>
                  <a:lnTo>
                    <a:pt x="150211" y="400128"/>
                  </a:lnTo>
                  <a:lnTo>
                    <a:pt x="0" y="423287"/>
                  </a:lnTo>
                  <a:lnTo>
                    <a:pt x="49048" y="335799"/>
                  </a:lnTo>
                  <a:lnTo>
                    <a:pt x="6923" y="262722"/>
                  </a:lnTo>
                  <a:lnTo>
                    <a:pt x="9774" y="254414"/>
                  </a:lnTo>
                  <a:lnTo>
                    <a:pt x="137719" y="267737"/>
                  </a:lnTo>
                  <a:lnTo>
                    <a:pt x="159793" y="185358"/>
                  </a:lnTo>
                  <a:lnTo>
                    <a:pt x="250280" y="178214"/>
                  </a:lnTo>
                  <a:lnTo>
                    <a:pt x="269330" y="137733"/>
                  </a:lnTo>
                  <a:lnTo>
                    <a:pt x="262186" y="104396"/>
                  </a:lnTo>
                  <a:lnTo>
                    <a:pt x="300286" y="94871"/>
                  </a:lnTo>
                  <a:lnTo>
                    <a:pt x="324099" y="54389"/>
                  </a:lnTo>
                  <a:lnTo>
                    <a:pt x="307430" y="25814"/>
                  </a:lnTo>
                  <a:lnTo>
                    <a:pt x="313998" y="4595"/>
                  </a:lnTo>
                  <a:lnTo>
                    <a:pt x="409791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wrap="square" anchor="ctr">
              <a:noAutofit/>
            </a:bodyPr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65" name="フリーフォーム: 図形 164">
              <a:extLst>
                <a:ext uri="{FF2B5EF4-FFF2-40B4-BE49-F238E27FC236}">
                  <a16:creationId xmlns:a16="http://schemas.microsoft.com/office/drawing/2014/main" id="{83278D65-B5A3-4927-8266-2ACC967F6622}"/>
                </a:ext>
              </a:extLst>
            </p:cNvPr>
            <p:cNvSpPr/>
            <p:nvPr/>
          </p:nvSpPr>
          <p:spPr bwMode="auto">
            <a:xfrm>
              <a:off x="3308112" y="2813842"/>
              <a:ext cx="688550" cy="883237"/>
            </a:xfrm>
            <a:custGeom>
              <a:avLst/>
              <a:gdLst>
                <a:gd name="connsiteX0" fmla="*/ 286040 w 688550"/>
                <a:gd name="connsiteY0" fmla="*/ 0 h 883237"/>
                <a:gd name="connsiteX1" fmla="*/ 286968 w 688550"/>
                <a:gd name="connsiteY1" fmla="*/ 635 h 883237"/>
                <a:gd name="connsiteX2" fmla="*/ 351344 w 688550"/>
                <a:gd name="connsiteY2" fmla="*/ 5782 h 883237"/>
                <a:gd name="connsiteX3" fmla="*/ 329885 w 688550"/>
                <a:gd name="connsiteY3" fmla="*/ 113855 h 883237"/>
                <a:gd name="connsiteX4" fmla="*/ 406523 w 688550"/>
                <a:gd name="connsiteY4" fmla="*/ 185904 h 883237"/>
                <a:gd name="connsiteX5" fmla="*/ 397326 w 688550"/>
                <a:gd name="connsiteY5" fmla="*/ 237368 h 883237"/>
                <a:gd name="connsiteX6" fmla="*/ 464768 w 688550"/>
                <a:gd name="connsiteY6" fmla="*/ 288832 h 883237"/>
                <a:gd name="connsiteX7" fmla="*/ 501554 w 688550"/>
                <a:gd name="connsiteY7" fmla="*/ 273393 h 883237"/>
                <a:gd name="connsiteX8" fmla="*/ 532209 w 688550"/>
                <a:gd name="connsiteY8" fmla="*/ 304271 h 883237"/>
                <a:gd name="connsiteX9" fmla="*/ 636436 w 688550"/>
                <a:gd name="connsiteY9" fmla="*/ 322283 h 883237"/>
                <a:gd name="connsiteX10" fmla="*/ 657895 w 688550"/>
                <a:gd name="connsiteY10" fmla="*/ 358308 h 883237"/>
                <a:gd name="connsiteX11" fmla="*/ 688550 w 688550"/>
                <a:gd name="connsiteY11" fmla="*/ 458662 h 883237"/>
                <a:gd name="connsiteX12" fmla="*/ 621109 w 688550"/>
                <a:gd name="connsiteY12" fmla="*/ 458662 h 883237"/>
                <a:gd name="connsiteX13" fmla="*/ 614978 w 688550"/>
                <a:gd name="connsiteY13" fmla="*/ 502406 h 883237"/>
                <a:gd name="connsiteX14" fmla="*/ 473964 w 688550"/>
                <a:gd name="connsiteY14" fmla="*/ 597614 h 883237"/>
                <a:gd name="connsiteX15" fmla="*/ 372802 w 688550"/>
                <a:gd name="connsiteY15" fmla="*/ 659370 h 883237"/>
                <a:gd name="connsiteX16" fmla="*/ 372802 w 688550"/>
                <a:gd name="connsiteY16" fmla="*/ 726273 h 883237"/>
                <a:gd name="connsiteX17" fmla="*/ 363606 w 688550"/>
                <a:gd name="connsiteY17" fmla="*/ 803468 h 883237"/>
                <a:gd name="connsiteX18" fmla="*/ 311492 w 688550"/>
                <a:gd name="connsiteY18" fmla="*/ 883237 h 883237"/>
                <a:gd name="connsiteX19" fmla="*/ 247116 w 688550"/>
                <a:gd name="connsiteY19" fmla="*/ 844639 h 883237"/>
                <a:gd name="connsiteX20" fmla="*/ 213395 w 688550"/>
                <a:gd name="connsiteY20" fmla="*/ 759724 h 883237"/>
                <a:gd name="connsiteX21" fmla="*/ 161282 w 688550"/>
                <a:gd name="connsiteY21" fmla="*/ 615626 h 883237"/>
                <a:gd name="connsiteX22" fmla="*/ 158216 w 688550"/>
                <a:gd name="connsiteY22" fmla="*/ 481821 h 883237"/>
                <a:gd name="connsiteX23" fmla="*/ 75447 w 688550"/>
                <a:gd name="connsiteY23" fmla="*/ 502406 h 883237"/>
                <a:gd name="connsiteX24" fmla="*/ 17203 w 688550"/>
                <a:gd name="connsiteY24" fmla="*/ 461235 h 883237"/>
                <a:gd name="connsiteX25" fmla="*/ 66251 w 688550"/>
                <a:gd name="connsiteY25" fmla="*/ 440650 h 883237"/>
                <a:gd name="connsiteX26" fmla="*/ 4941 w 688550"/>
                <a:gd name="connsiteY26" fmla="*/ 432930 h 883237"/>
                <a:gd name="connsiteX27" fmla="*/ 4941 w 688550"/>
                <a:gd name="connsiteY27" fmla="*/ 402322 h 883237"/>
                <a:gd name="connsiteX28" fmla="*/ 0 w 688550"/>
                <a:gd name="connsiteY28" fmla="*/ 403414 h 883237"/>
                <a:gd name="connsiteX29" fmla="*/ 1826 w 688550"/>
                <a:gd name="connsiteY29" fmla="*/ 400846 h 883237"/>
                <a:gd name="connsiteX30" fmla="*/ 47069 w 688550"/>
                <a:gd name="connsiteY30" fmla="*/ 393702 h 883237"/>
                <a:gd name="connsiteX31" fmla="*/ 111363 w 688550"/>
                <a:gd name="connsiteY31" fmla="*/ 386558 h 883237"/>
                <a:gd name="connsiteX32" fmla="*/ 63738 w 688550"/>
                <a:gd name="connsiteY32" fmla="*/ 279402 h 883237"/>
                <a:gd name="connsiteX33" fmla="*/ 78026 w 688550"/>
                <a:gd name="connsiteY33" fmla="*/ 260352 h 883237"/>
                <a:gd name="connsiteX34" fmla="*/ 106601 w 688550"/>
                <a:gd name="connsiteY34" fmla="*/ 274639 h 883237"/>
                <a:gd name="connsiteX35" fmla="*/ 135176 w 688550"/>
                <a:gd name="connsiteY35" fmla="*/ 260352 h 883237"/>
                <a:gd name="connsiteX36" fmla="*/ 218519 w 688550"/>
                <a:gd name="connsiteY36" fmla="*/ 136527 h 883237"/>
                <a:gd name="connsiteX37" fmla="*/ 247094 w 688550"/>
                <a:gd name="connsiteY37" fmla="*/ 107952 h 883237"/>
                <a:gd name="connsiteX38" fmla="*/ 199469 w 688550"/>
                <a:gd name="connsiteY38" fmla="*/ 67471 h 883237"/>
                <a:gd name="connsiteX39" fmla="*/ 197088 w 688550"/>
                <a:gd name="connsiteY39" fmla="*/ 19846 h 883237"/>
                <a:gd name="connsiteX40" fmla="*/ 268526 w 688550"/>
                <a:gd name="connsiteY40" fmla="*/ 10321 h 883237"/>
                <a:gd name="connsiteX41" fmla="*/ 286040 w 688550"/>
                <a:gd name="connsiteY41" fmla="*/ 0 h 883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688550" h="883237">
                  <a:moveTo>
                    <a:pt x="286040" y="0"/>
                  </a:moveTo>
                  <a:lnTo>
                    <a:pt x="286968" y="635"/>
                  </a:lnTo>
                  <a:lnTo>
                    <a:pt x="351344" y="5782"/>
                  </a:lnTo>
                  <a:lnTo>
                    <a:pt x="329885" y="113855"/>
                  </a:lnTo>
                  <a:lnTo>
                    <a:pt x="406523" y="185904"/>
                  </a:lnTo>
                  <a:lnTo>
                    <a:pt x="397326" y="237368"/>
                  </a:lnTo>
                  <a:lnTo>
                    <a:pt x="464768" y="288832"/>
                  </a:lnTo>
                  <a:lnTo>
                    <a:pt x="501554" y="273393"/>
                  </a:lnTo>
                  <a:lnTo>
                    <a:pt x="532209" y="304271"/>
                  </a:lnTo>
                  <a:lnTo>
                    <a:pt x="636436" y="322283"/>
                  </a:lnTo>
                  <a:lnTo>
                    <a:pt x="657895" y="358308"/>
                  </a:lnTo>
                  <a:lnTo>
                    <a:pt x="688550" y="458662"/>
                  </a:lnTo>
                  <a:lnTo>
                    <a:pt x="621109" y="458662"/>
                  </a:lnTo>
                  <a:lnTo>
                    <a:pt x="614978" y="502406"/>
                  </a:lnTo>
                  <a:lnTo>
                    <a:pt x="473964" y="597614"/>
                  </a:lnTo>
                  <a:lnTo>
                    <a:pt x="372802" y="659370"/>
                  </a:lnTo>
                  <a:lnTo>
                    <a:pt x="372802" y="726273"/>
                  </a:lnTo>
                  <a:lnTo>
                    <a:pt x="363606" y="803468"/>
                  </a:lnTo>
                  <a:lnTo>
                    <a:pt x="311492" y="883237"/>
                  </a:lnTo>
                  <a:lnTo>
                    <a:pt x="247116" y="844639"/>
                  </a:lnTo>
                  <a:lnTo>
                    <a:pt x="213395" y="759724"/>
                  </a:lnTo>
                  <a:lnTo>
                    <a:pt x="161282" y="615626"/>
                  </a:lnTo>
                  <a:lnTo>
                    <a:pt x="158216" y="481821"/>
                  </a:lnTo>
                  <a:lnTo>
                    <a:pt x="75447" y="502406"/>
                  </a:lnTo>
                  <a:lnTo>
                    <a:pt x="17203" y="461235"/>
                  </a:lnTo>
                  <a:lnTo>
                    <a:pt x="66251" y="440650"/>
                  </a:lnTo>
                  <a:lnTo>
                    <a:pt x="4941" y="432930"/>
                  </a:lnTo>
                  <a:lnTo>
                    <a:pt x="4941" y="402322"/>
                  </a:lnTo>
                  <a:lnTo>
                    <a:pt x="0" y="403414"/>
                  </a:lnTo>
                  <a:lnTo>
                    <a:pt x="1826" y="400846"/>
                  </a:lnTo>
                  <a:lnTo>
                    <a:pt x="47069" y="393702"/>
                  </a:lnTo>
                  <a:lnTo>
                    <a:pt x="111363" y="386558"/>
                  </a:lnTo>
                  <a:lnTo>
                    <a:pt x="63738" y="279402"/>
                  </a:lnTo>
                  <a:lnTo>
                    <a:pt x="78026" y="260352"/>
                  </a:lnTo>
                  <a:lnTo>
                    <a:pt x="106601" y="274639"/>
                  </a:lnTo>
                  <a:lnTo>
                    <a:pt x="135176" y="260352"/>
                  </a:lnTo>
                  <a:lnTo>
                    <a:pt x="218519" y="136527"/>
                  </a:lnTo>
                  <a:lnTo>
                    <a:pt x="247094" y="107952"/>
                  </a:lnTo>
                  <a:lnTo>
                    <a:pt x="199469" y="67471"/>
                  </a:lnTo>
                  <a:lnTo>
                    <a:pt x="197088" y="19846"/>
                  </a:lnTo>
                  <a:lnTo>
                    <a:pt x="268526" y="10321"/>
                  </a:lnTo>
                  <a:lnTo>
                    <a:pt x="28604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66" name="フリーフォーム: 図形 165">
              <a:extLst>
                <a:ext uri="{FF2B5EF4-FFF2-40B4-BE49-F238E27FC236}">
                  <a16:creationId xmlns:a16="http://schemas.microsoft.com/office/drawing/2014/main" id="{845BEBE3-A988-40E2-934D-DCEE2F96A186}"/>
                </a:ext>
              </a:extLst>
            </p:cNvPr>
            <p:cNvSpPr/>
            <p:nvPr/>
          </p:nvSpPr>
          <p:spPr bwMode="auto">
            <a:xfrm>
              <a:off x="3052483" y="2716696"/>
              <a:ext cx="374136" cy="305110"/>
            </a:xfrm>
            <a:custGeom>
              <a:avLst/>
              <a:gdLst>
                <a:gd name="connsiteX0" fmla="*/ 318815 w 374136"/>
                <a:gd name="connsiteY0" fmla="*/ 0 h 305110"/>
                <a:gd name="connsiteX1" fmla="*/ 355488 w 374136"/>
                <a:gd name="connsiteY1" fmla="*/ 46176 h 305110"/>
                <a:gd name="connsiteX2" fmla="*/ 364035 w 374136"/>
                <a:gd name="connsiteY2" fmla="*/ 45766 h 305110"/>
                <a:gd name="connsiteX3" fmla="*/ 357467 w 374136"/>
                <a:gd name="connsiteY3" fmla="*/ 66985 h 305110"/>
                <a:gd name="connsiteX4" fmla="*/ 374136 w 374136"/>
                <a:gd name="connsiteY4" fmla="*/ 95560 h 305110"/>
                <a:gd name="connsiteX5" fmla="*/ 350323 w 374136"/>
                <a:gd name="connsiteY5" fmla="*/ 136042 h 305110"/>
                <a:gd name="connsiteX6" fmla="*/ 312223 w 374136"/>
                <a:gd name="connsiteY6" fmla="*/ 145567 h 305110"/>
                <a:gd name="connsiteX7" fmla="*/ 319367 w 374136"/>
                <a:gd name="connsiteY7" fmla="*/ 178904 h 305110"/>
                <a:gd name="connsiteX8" fmla="*/ 300317 w 374136"/>
                <a:gd name="connsiteY8" fmla="*/ 219385 h 305110"/>
                <a:gd name="connsiteX9" fmla="*/ 209830 w 374136"/>
                <a:gd name="connsiteY9" fmla="*/ 226529 h 305110"/>
                <a:gd name="connsiteX10" fmla="*/ 183636 w 374136"/>
                <a:gd name="connsiteY10" fmla="*/ 305110 h 305110"/>
                <a:gd name="connsiteX11" fmla="*/ 43142 w 374136"/>
                <a:gd name="connsiteY11" fmla="*/ 290823 h 305110"/>
                <a:gd name="connsiteX12" fmla="*/ 40835 w 374136"/>
                <a:gd name="connsiteY12" fmla="*/ 293454 h 305110"/>
                <a:gd name="connsiteX13" fmla="*/ 6131 w 374136"/>
                <a:gd name="connsiteY13" fmla="*/ 283050 h 305110"/>
                <a:gd name="connsiteX14" fmla="*/ 36786 w 374136"/>
                <a:gd name="connsiteY14" fmla="*/ 257318 h 305110"/>
                <a:gd name="connsiteX15" fmla="*/ 0 w 374136"/>
                <a:gd name="connsiteY15" fmla="*/ 211001 h 305110"/>
                <a:gd name="connsiteX16" fmla="*/ 15328 w 374136"/>
                <a:gd name="connsiteY16" fmla="*/ 100354 h 305110"/>
                <a:gd name="connsiteX17" fmla="*/ 67442 w 374136"/>
                <a:gd name="connsiteY17" fmla="*/ 108074 h 305110"/>
                <a:gd name="connsiteX18" fmla="*/ 177801 w 374136"/>
                <a:gd name="connsiteY18" fmla="*/ 23159 h 305110"/>
                <a:gd name="connsiteX19" fmla="*/ 229915 w 374136"/>
                <a:gd name="connsiteY19" fmla="*/ 36025 h 305110"/>
                <a:gd name="connsiteX20" fmla="*/ 245242 w 374136"/>
                <a:gd name="connsiteY20" fmla="*/ 59183 h 305110"/>
                <a:gd name="connsiteX21" fmla="*/ 318815 w 374136"/>
                <a:gd name="connsiteY21" fmla="*/ 0 h 305110"/>
                <a:gd name="connsiteX0" fmla="*/ 318815 w 374136"/>
                <a:gd name="connsiteY0" fmla="*/ 0 h 305110"/>
                <a:gd name="connsiteX1" fmla="*/ 355488 w 374136"/>
                <a:gd name="connsiteY1" fmla="*/ 46176 h 305110"/>
                <a:gd name="connsiteX2" fmla="*/ 364035 w 374136"/>
                <a:gd name="connsiteY2" fmla="*/ 45766 h 305110"/>
                <a:gd name="connsiteX3" fmla="*/ 357467 w 374136"/>
                <a:gd name="connsiteY3" fmla="*/ 66985 h 305110"/>
                <a:gd name="connsiteX4" fmla="*/ 374136 w 374136"/>
                <a:gd name="connsiteY4" fmla="*/ 95560 h 305110"/>
                <a:gd name="connsiteX5" fmla="*/ 350323 w 374136"/>
                <a:gd name="connsiteY5" fmla="*/ 136042 h 305110"/>
                <a:gd name="connsiteX6" fmla="*/ 312223 w 374136"/>
                <a:gd name="connsiteY6" fmla="*/ 145567 h 305110"/>
                <a:gd name="connsiteX7" fmla="*/ 319367 w 374136"/>
                <a:gd name="connsiteY7" fmla="*/ 178904 h 305110"/>
                <a:gd name="connsiteX8" fmla="*/ 300317 w 374136"/>
                <a:gd name="connsiteY8" fmla="*/ 219385 h 305110"/>
                <a:gd name="connsiteX9" fmla="*/ 209830 w 374136"/>
                <a:gd name="connsiteY9" fmla="*/ 226529 h 305110"/>
                <a:gd name="connsiteX10" fmla="*/ 183636 w 374136"/>
                <a:gd name="connsiteY10" fmla="*/ 305110 h 305110"/>
                <a:gd name="connsiteX11" fmla="*/ 43142 w 374136"/>
                <a:gd name="connsiteY11" fmla="*/ 290823 h 305110"/>
                <a:gd name="connsiteX12" fmla="*/ 40835 w 374136"/>
                <a:gd name="connsiteY12" fmla="*/ 293454 h 305110"/>
                <a:gd name="connsiteX13" fmla="*/ 6131 w 374136"/>
                <a:gd name="connsiteY13" fmla="*/ 283050 h 305110"/>
                <a:gd name="connsiteX14" fmla="*/ 36786 w 374136"/>
                <a:gd name="connsiteY14" fmla="*/ 257318 h 305110"/>
                <a:gd name="connsiteX15" fmla="*/ 0 w 374136"/>
                <a:gd name="connsiteY15" fmla="*/ 211001 h 305110"/>
                <a:gd name="connsiteX16" fmla="*/ 15328 w 374136"/>
                <a:gd name="connsiteY16" fmla="*/ 100354 h 305110"/>
                <a:gd name="connsiteX17" fmla="*/ 67442 w 374136"/>
                <a:gd name="connsiteY17" fmla="*/ 108074 h 305110"/>
                <a:gd name="connsiteX18" fmla="*/ 177801 w 374136"/>
                <a:gd name="connsiteY18" fmla="*/ 23159 h 305110"/>
                <a:gd name="connsiteX19" fmla="*/ 229915 w 374136"/>
                <a:gd name="connsiteY19" fmla="*/ 36025 h 305110"/>
                <a:gd name="connsiteX20" fmla="*/ 261911 w 374136"/>
                <a:gd name="connsiteY20" fmla="*/ 59183 h 305110"/>
                <a:gd name="connsiteX21" fmla="*/ 318815 w 374136"/>
                <a:gd name="connsiteY21" fmla="*/ 0 h 305110"/>
                <a:gd name="connsiteX0" fmla="*/ 318815 w 374136"/>
                <a:gd name="connsiteY0" fmla="*/ 0 h 305110"/>
                <a:gd name="connsiteX1" fmla="*/ 355488 w 374136"/>
                <a:gd name="connsiteY1" fmla="*/ 46176 h 305110"/>
                <a:gd name="connsiteX2" fmla="*/ 364035 w 374136"/>
                <a:gd name="connsiteY2" fmla="*/ 45766 h 305110"/>
                <a:gd name="connsiteX3" fmla="*/ 357467 w 374136"/>
                <a:gd name="connsiteY3" fmla="*/ 66985 h 305110"/>
                <a:gd name="connsiteX4" fmla="*/ 374136 w 374136"/>
                <a:gd name="connsiteY4" fmla="*/ 95560 h 305110"/>
                <a:gd name="connsiteX5" fmla="*/ 350323 w 374136"/>
                <a:gd name="connsiteY5" fmla="*/ 136042 h 305110"/>
                <a:gd name="connsiteX6" fmla="*/ 312223 w 374136"/>
                <a:gd name="connsiteY6" fmla="*/ 145567 h 305110"/>
                <a:gd name="connsiteX7" fmla="*/ 319367 w 374136"/>
                <a:gd name="connsiteY7" fmla="*/ 178904 h 305110"/>
                <a:gd name="connsiteX8" fmla="*/ 300317 w 374136"/>
                <a:gd name="connsiteY8" fmla="*/ 219385 h 305110"/>
                <a:gd name="connsiteX9" fmla="*/ 209830 w 374136"/>
                <a:gd name="connsiteY9" fmla="*/ 226529 h 305110"/>
                <a:gd name="connsiteX10" fmla="*/ 183636 w 374136"/>
                <a:gd name="connsiteY10" fmla="*/ 305110 h 305110"/>
                <a:gd name="connsiteX11" fmla="*/ 43142 w 374136"/>
                <a:gd name="connsiteY11" fmla="*/ 290823 h 305110"/>
                <a:gd name="connsiteX12" fmla="*/ 40835 w 374136"/>
                <a:gd name="connsiteY12" fmla="*/ 293454 h 305110"/>
                <a:gd name="connsiteX13" fmla="*/ 6131 w 374136"/>
                <a:gd name="connsiteY13" fmla="*/ 283050 h 305110"/>
                <a:gd name="connsiteX14" fmla="*/ 36786 w 374136"/>
                <a:gd name="connsiteY14" fmla="*/ 257318 h 305110"/>
                <a:gd name="connsiteX15" fmla="*/ 0 w 374136"/>
                <a:gd name="connsiteY15" fmla="*/ 211001 h 305110"/>
                <a:gd name="connsiteX16" fmla="*/ 15328 w 374136"/>
                <a:gd name="connsiteY16" fmla="*/ 100354 h 305110"/>
                <a:gd name="connsiteX17" fmla="*/ 67442 w 374136"/>
                <a:gd name="connsiteY17" fmla="*/ 108074 h 305110"/>
                <a:gd name="connsiteX18" fmla="*/ 177801 w 374136"/>
                <a:gd name="connsiteY18" fmla="*/ 23159 h 305110"/>
                <a:gd name="connsiteX19" fmla="*/ 237059 w 374136"/>
                <a:gd name="connsiteY19" fmla="*/ 38406 h 305110"/>
                <a:gd name="connsiteX20" fmla="*/ 261911 w 374136"/>
                <a:gd name="connsiteY20" fmla="*/ 59183 h 305110"/>
                <a:gd name="connsiteX21" fmla="*/ 318815 w 374136"/>
                <a:gd name="connsiteY21" fmla="*/ 0 h 305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74136" h="305110">
                  <a:moveTo>
                    <a:pt x="318815" y="0"/>
                  </a:moveTo>
                  <a:lnTo>
                    <a:pt x="355488" y="46176"/>
                  </a:lnTo>
                  <a:lnTo>
                    <a:pt x="364035" y="45766"/>
                  </a:lnTo>
                  <a:lnTo>
                    <a:pt x="357467" y="66985"/>
                  </a:lnTo>
                  <a:lnTo>
                    <a:pt x="374136" y="95560"/>
                  </a:lnTo>
                  <a:lnTo>
                    <a:pt x="350323" y="136042"/>
                  </a:lnTo>
                  <a:lnTo>
                    <a:pt x="312223" y="145567"/>
                  </a:lnTo>
                  <a:lnTo>
                    <a:pt x="319367" y="178904"/>
                  </a:lnTo>
                  <a:lnTo>
                    <a:pt x="300317" y="219385"/>
                  </a:lnTo>
                  <a:lnTo>
                    <a:pt x="209830" y="226529"/>
                  </a:lnTo>
                  <a:lnTo>
                    <a:pt x="183636" y="305110"/>
                  </a:lnTo>
                  <a:lnTo>
                    <a:pt x="43142" y="290823"/>
                  </a:lnTo>
                  <a:lnTo>
                    <a:pt x="40835" y="293454"/>
                  </a:lnTo>
                  <a:lnTo>
                    <a:pt x="6131" y="283050"/>
                  </a:lnTo>
                  <a:lnTo>
                    <a:pt x="36786" y="257318"/>
                  </a:lnTo>
                  <a:lnTo>
                    <a:pt x="0" y="211001"/>
                  </a:lnTo>
                  <a:lnTo>
                    <a:pt x="15328" y="100354"/>
                  </a:lnTo>
                  <a:lnTo>
                    <a:pt x="67442" y="108074"/>
                  </a:lnTo>
                  <a:lnTo>
                    <a:pt x="177801" y="23159"/>
                  </a:lnTo>
                  <a:lnTo>
                    <a:pt x="237059" y="38406"/>
                  </a:lnTo>
                  <a:lnTo>
                    <a:pt x="261911" y="59183"/>
                  </a:lnTo>
                  <a:lnTo>
                    <a:pt x="31881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wrap="square" anchor="ctr">
              <a:noAutofit/>
            </a:bodyPr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92333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111BF9A-7A35-4559-9E17-F3C81A602E85}"/>
              </a:ext>
            </a:extLst>
          </p:cNvPr>
          <p:cNvSpPr txBox="1"/>
          <p:nvPr/>
        </p:nvSpPr>
        <p:spPr>
          <a:xfrm>
            <a:off x="0" y="621938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問題⑥どの国の国旗でしょうか？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65" name="テキスト ボックス 664">
            <a:extLst>
              <a:ext uri="{FF2B5EF4-FFF2-40B4-BE49-F238E27FC236}">
                <a16:creationId xmlns:a16="http://schemas.microsoft.com/office/drawing/2014/main" id="{9C76426E-13F3-4FC0-B5D5-9DAA7DEEE28C}"/>
              </a:ext>
            </a:extLst>
          </p:cNvPr>
          <p:cNvSpPr txBox="1"/>
          <p:nvPr/>
        </p:nvSpPr>
        <p:spPr>
          <a:xfrm>
            <a:off x="0" y="5676295"/>
            <a:ext cx="12191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ヒント：首都はカラカスです。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0" name="円: 塗りつぶしなし 19">
            <a:extLst>
              <a:ext uri="{FF2B5EF4-FFF2-40B4-BE49-F238E27FC236}">
                <a16:creationId xmlns:a16="http://schemas.microsoft.com/office/drawing/2014/main" id="{35554D4E-DBBD-4C2D-8093-0EF914FD6856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10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21" name="円: 塗りつぶしなし 20">
            <a:extLst>
              <a:ext uri="{FF2B5EF4-FFF2-40B4-BE49-F238E27FC236}">
                <a16:creationId xmlns:a16="http://schemas.microsoft.com/office/drawing/2014/main" id="{B6B39CC1-5757-4726-BCB9-68AEDFBC46FD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9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22" name="円: 塗りつぶしなし 21">
            <a:extLst>
              <a:ext uri="{FF2B5EF4-FFF2-40B4-BE49-F238E27FC236}">
                <a16:creationId xmlns:a16="http://schemas.microsoft.com/office/drawing/2014/main" id="{90250C16-2683-42CE-865F-85E8A9714645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8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23" name="円: 塗りつぶしなし 22">
            <a:extLst>
              <a:ext uri="{FF2B5EF4-FFF2-40B4-BE49-F238E27FC236}">
                <a16:creationId xmlns:a16="http://schemas.microsoft.com/office/drawing/2014/main" id="{F7530DD2-02FD-45C5-B9A9-95F5CE2E277B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7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24" name="円: 塗りつぶしなし 23">
            <a:extLst>
              <a:ext uri="{FF2B5EF4-FFF2-40B4-BE49-F238E27FC236}">
                <a16:creationId xmlns:a16="http://schemas.microsoft.com/office/drawing/2014/main" id="{EE903A8F-939C-44F9-9FDE-E29F6CD15292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6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25" name="円: 塗りつぶしなし 24">
            <a:extLst>
              <a:ext uri="{FF2B5EF4-FFF2-40B4-BE49-F238E27FC236}">
                <a16:creationId xmlns:a16="http://schemas.microsoft.com/office/drawing/2014/main" id="{0EF8D9DD-C506-4721-B025-EF58706CD6DE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5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26" name="円: 塗りつぶしなし 25">
            <a:extLst>
              <a:ext uri="{FF2B5EF4-FFF2-40B4-BE49-F238E27FC236}">
                <a16:creationId xmlns:a16="http://schemas.microsoft.com/office/drawing/2014/main" id="{B7B8A039-1AEB-42C9-A691-DE1EA1FAF4C5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4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27" name="円: 塗りつぶしなし 26">
            <a:extLst>
              <a:ext uri="{FF2B5EF4-FFF2-40B4-BE49-F238E27FC236}">
                <a16:creationId xmlns:a16="http://schemas.microsoft.com/office/drawing/2014/main" id="{84A30760-3C8B-40DF-95C1-CA11530DD21C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3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28" name="円: 塗りつぶしなし 27">
            <a:extLst>
              <a:ext uri="{FF2B5EF4-FFF2-40B4-BE49-F238E27FC236}">
                <a16:creationId xmlns:a16="http://schemas.microsoft.com/office/drawing/2014/main" id="{F33818D1-DE53-4928-BB94-D568A8BFCBD6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2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29" name="円: 塗りつぶしなし 28">
            <a:extLst>
              <a:ext uri="{FF2B5EF4-FFF2-40B4-BE49-F238E27FC236}">
                <a16:creationId xmlns:a16="http://schemas.microsoft.com/office/drawing/2014/main" id="{538571A0-DEE4-4C9E-9DD5-405746A96FF8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1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30" name="円: 塗りつぶしなし 29">
            <a:extLst>
              <a:ext uri="{FF2B5EF4-FFF2-40B4-BE49-F238E27FC236}">
                <a16:creationId xmlns:a16="http://schemas.microsoft.com/office/drawing/2014/main" id="{817766FE-DB85-480D-8E4A-84E27CFA1166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0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grpSp>
        <p:nvGrpSpPr>
          <p:cNvPr id="133" name="グループ化 132">
            <a:extLst>
              <a:ext uri="{FF2B5EF4-FFF2-40B4-BE49-F238E27FC236}">
                <a16:creationId xmlns:a16="http://schemas.microsoft.com/office/drawing/2014/main" id="{7416BB97-D7DC-4059-9FA4-A6AC7D760402}"/>
              </a:ext>
            </a:extLst>
          </p:cNvPr>
          <p:cNvGrpSpPr/>
          <p:nvPr/>
        </p:nvGrpSpPr>
        <p:grpSpPr>
          <a:xfrm>
            <a:off x="3242532" y="1803603"/>
            <a:ext cx="5282382" cy="3523905"/>
            <a:chOff x="7310484" y="836613"/>
            <a:chExt cx="1982741" cy="1322697"/>
          </a:xfrm>
        </p:grpSpPr>
        <p:grpSp>
          <p:nvGrpSpPr>
            <p:cNvPr id="134" name="グループ化 133">
              <a:extLst>
                <a:ext uri="{FF2B5EF4-FFF2-40B4-BE49-F238E27FC236}">
                  <a16:creationId xmlns:a16="http://schemas.microsoft.com/office/drawing/2014/main" id="{9409DEE7-6E97-4CB1-A4CD-CFCB41C9BDC8}"/>
                </a:ext>
              </a:extLst>
            </p:cNvPr>
            <p:cNvGrpSpPr/>
            <p:nvPr/>
          </p:nvGrpSpPr>
          <p:grpSpPr>
            <a:xfrm>
              <a:off x="7310484" y="838144"/>
              <a:ext cx="1982741" cy="1321166"/>
              <a:chOff x="5220777" y="4146084"/>
              <a:chExt cx="2467888" cy="1644435"/>
            </a:xfrm>
          </p:grpSpPr>
          <p:grpSp>
            <p:nvGrpSpPr>
              <p:cNvPr id="136" name="Group 206">
                <a:extLst>
                  <a:ext uri="{FF2B5EF4-FFF2-40B4-BE49-F238E27FC236}">
                    <a16:creationId xmlns:a16="http://schemas.microsoft.com/office/drawing/2014/main" id="{F96DA101-4E41-4DEB-925A-B113EA8412F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220777" y="4146084"/>
                <a:ext cx="2467888" cy="1644435"/>
                <a:chOff x="353" y="2341"/>
                <a:chExt cx="182" cy="545"/>
              </a:xfrm>
            </p:grpSpPr>
            <p:sp>
              <p:nvSpPr>
                <p:cNvPr id="204" name="Rectangle 207">
                  <a:extLst>
                    <a:ext uri="{FF2B5EF4-FFF2-40B4-BE49-F238E27FC236}">
                      <a16:creationId xmlns:a16="http://schemas.microsoft.com/office/drawing/2014/main" id="{2A88BE64-3F5A-4A6B-BB58-9C796F385BD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2341"/>
                  <a:ext cx="182" cy="182"/>
                </a:xfrm>
                <a:prstGeom prst="rect">
                  <a:avLst/>
                </a:prstGeom>
                <a:solidFill>
                  <a:srgbClr val="FFC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5" name="Rectangle 208">
                  <a:extLst>
                    <a:ext uri="{FF2B5EF4-FFF2-40B4-BE49-F238E27FC236}">
                      <a16:creationId xmlns:a16="http://schemas.microsoft.com/office/drawing/2014/main" id="{D93B5D27-E825-452D-973C-263F02073E17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2523"/>
                  <a:ext cx="182" cy="182"/>
                </a:xfrm>
                <a:prstGeom prst="rect">
                  <a:avLst/>
                </a:prstGeom>
                <a:solidFill>
                  <a:srgbClr val="00206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06" name="Rectangle 209">
                  <a:extLst>
                    <a:ext uri="{FF2B5EF4-FFF2-40B4-BE49-F238E27FC236}">
                      <a16:creationId xmlns:a16="http://schemas.microsoft.com/office/drawing/2014/main" id="{7AF2D0C8-3D4E-4CB4-ABC3-5CE97E1439F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2704"/>
                  <a:ext cx="182" cy="182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AFE7B704-29F7-4306-8D91-CF791027AA12}"/>
                  </a:ext>
                </a:extLst>
              </p:cNvPr>
              <p:cNvSpPr/>
              <p:nvPr/>
            </p:nvSpPr>
            <p:spPr bwMode="auto">
              <a:xfrm flipH="1">
                <a:off x="5920417" y="4739592"/>
                <a:ext cx="1068608" cy="454439"/>
              </a:xfrm>
              <a:custGeom>
                <a:avLst/>
                <a:gdLst>
                  <a:gd name="connsiteX0" fmla="*/ 69596 w 1068608"/>
                  <a:gd name="connsiteY0" fmla="*/ 315249 h 454439"/>
                  <a:gd name="connsiteX1" fmla="*/ 53167 w 1068608"/>
                  <a:gd name="connsiteY1" fmla="*/ 368415 h 454439"/>
                  <a:gd name="connsiteX2" fmla="*/ 0 w 1068608"/>
                  <a:gd name="connsiteY2" fmla="*/ 368415 h 454439"/>
                  <a:gd name="connsiteX3" fmla="*/ 43013 w 1068608"/>
                  <a:gd name="connsiteY3" fmla="*/ 401273 h 454439"/>
                  <a:gd name="connsiteX4" fmla="*/ 26583 w 1068608"/>
                  <a:gd name="connsiteY4" fmla="*/ 454439 h 454439"/>
                  <a:gd name="connsiteX5" fmla="*/ 69596 w 1068608"/>
                  <a:gd name="connsiteY5" fmla="*/ 421580 h 454439"/>
                  <a:gd name="connsiteX6" fmla="*/ 112609 w 1068608"/>
                  <a:gd name="connsiteY6" fmla="*/ 454439 h 454439"/>
                  <a:gd name="connsiteX7" fmla="*/ 96179 w 1068608"/>
                  <a:gd name="connsiteY7" fmla="*/ 401273 h 454439"/>
                  <a:gd name="connsiteX8" fmla="*/ 139192 w 1068608"/>
                  <a:gd name="connsiteY8" fmla="*/ 368415 h 454439"/>
                  <a:gd name="connsiteX9" fmla="*/ 86025 w 1068608"/>
                  <a:gd name="connsiteY9" fmla="*/ 368415 h 454439"/>
                  <a:gd name="connsiteX10" fmla="*/ 999012 w 1068608"/>
                  <a:gd name="connsiteY10" fmla="*/ 315249 h 454439"/>
                  <a:gd name="connsiteX11" fmla="*/ 982583 w 1068608"/>
                  <a:gd name="connsiteY11" fmla="*/ 368415 h 454439"/>
                  <a:gd name="connsiteX12" fmla="*/ 929416 w 1068608"/>
                  <a:gd name="connsiteY12" fmla="*/ 368415 h 454439"/>
                  <a:gd name="connsiteX13" fmla="*/ 972429 w 1068608"/>
                  <a:gd name="connsiteY13" fmla="*/ 401273 h 454439"/>
                  <a:gd name="connsiteX14" fmla="*/ 955999 w 1068608"/>
                  <a:gd name="connsiteY14" fmla="*/ 454439 h 454439"/>
                  <a:gd name="connsiteX15" fmla="*/ 999012 w 1068608"/>
                  <a:gd name="connsiteY15" fmla="*/ 421580 h 454439"/>
                  <a:gd name="connsiteX16" fmla="*/ 1042025 w 1068608"/>
                  <a:gd name="connsiteY16" fmla="*/ 454439 h 454439"/>
                  <a:gd name="connsiteX17" fmla="*/ 1025595 w 1068608"/>
                  <a:gd name="connsiteY17" fmla="*/ 401273 h 454439"/>
                  <a:gd name="connsiteX18" fmla="*/ 1068608 w 1068608"/>
                  <a:gd name="connsiteY18" fmla="*/ 368415 h 454439"/>
                  <a:gd name="connsiteX19" fmla="*/ 1015441 w 1068608"/>
                  <a:gd name="connsiteY19" fmla="*/ 368415 h 454439"/>
                  <a:gd name="connsiteX20" fmla="*/ 184130 w 1068608"/>
                  <a:gd name="connsiteY20" fmla="*/ 177345 h 454439"/>
                  <a:gd name="connsiteX21" fmla="*/ 151239 w 1068608"/>
                  <a:gd name="connsiteY21" fmla="*/ 219117 h 454439"/>
                  <a:gd name="connsiteX22" fmla="*/ 99304 w 1068608"/>
                  <a:gd name="connsiteY22" fmla="*/ 199134 h 454439"/>
                  <a:gd name="connsiteX23" fmla="*/ 130912 w 1068608"/>
                  <a:gd name="connsiteY23" fmla="*/ 244933 h 454439"/>
                  <a:gd name="connsiteX24" fmla="*/ 98020 w 1068608"/>
                  <a:gd name="connsiteY24" fmla="*/ 286705 h 454439"/>
                  <a:gd name="connsiteX25" fmla="*/ 150446 w 1068608"/>
                  <a:gd name="connsiteY25" fmla="*/ 273238 h 454439"/>
                  <a:gd name="connsiteX26" fmla="*/ 182052 w 1068608"/>
                  <a:gd name="connsiteY26" fmla="*/ 319038 h 454439"/>
                  <a:gd name="connsiteX27" fmla="*/ 182846 w 1068608"/>
                  <a:gd name="connsiteY27" fmla="*/ 264915 h 454439"/>
                  <a:gd name="connsiteX28" fmla="*/ 235272 w 1068608"/>
                  <a:gd name="connsiteY28" fmla="*/ 251449 h 454439"/>
                  <a:gd name="connsiteX29" fmla="*/ 183336 w 1068608"/>
                  <a:gd name="connsiteY29" fmla="*/ 231467 h 454439"/>
                  <a:gd name="connsiteX30" fmla="*/ 884478 w 1068608"/>
                  <a:gd name="connsiteY30" fmla="*/ 177345 h 454439"/>
                  <a:gd name="connsiteX31" fmla="*/ 885272 w 1068608"/>
                  <a:gd name="connsiteY31" fmla="*/ 231467 h 454439"/>
                  <a:gd name="connsiteX32" fmla="*/ 833336 w 1068608"/>
                  <a:gd name="connsiteY32" fmla="*/ 251449 h 454439"/>
                  <a:gd name="connsiteX33" fmla="*/ 885762 w 1068608"/>
                  <a:gd name="connsiteY33" fmla="*/ 264915 h 454439"/>
                  <a:gd name="connsiteX34" fmla="*/ 886556 w 1068608"/>
                  <a:gd name="connsiteY34" fmla="*/ 319038 h 454439"/>
                  <a:gd name="connsiteX35" fmla="*/ 918162 w 1068608"/>
                  <a:gd name="connsiteY35" fmla="*/ 273238 h 454439"/>
                  <a:gd name="connsiteX36" fmla="*/ 970588 w 1068608"/>
                  <a:gd name="connsiteY36" fmla="*/ 286705 h 454439"/>
                  <a:gd name="connsiteX37" fmla="*/ 937696 w 1068608"/>
                  <a:gd name="connsiteY37" fmla="*/ 244933 h 454439"/>
                  <a:gd name="connsiteX38" fmla="*/ 969304 w 1068608"/>
                  <a:gd name="connsiteY38" fmla="*/ 199134 h 454439"/>
                  <a:gd name="connsiteX39" fmla="*/ 917369 w 1068608"/>
                  <a:gd name="connsiteY39" fmla="*/ 219117 h 454439"/>
                  <a:gd name="connsiteX40" fmla="*/ 247546 w 1068608"/>
                  <a:gd name="connsiteY40" fmla="*/ 69887 h 454439"/>
                  <a:gd name="connsiteX41" fmla="*/ 258494 w 1068608"/>
                  <a:gd name="connsiteY41" fmla="*/ 124446 h 454439"/>
                  <a:gd name="connsiteX42" fmla="*/ 211778 w 1068608"/>
                  <a:gd name="connsiteY42" fmla="*/ 149829 h 454439"/>
                  <a:gd name="connsiteX43" fmla="*/ 265259 w 1068608"/>
                  <a:gd name="connsiteY43" fmla="*/ 158165 h 454439"/>
                  <a:gd name="connsiteX44" fmla="*/ 276206 w 1068608"/>
                  <a:gd name="connsiteY44" fmla="*/ 212724 h 454439"/>
                  <a:gd name="connsiteX45" fmla="*/ 298312 w 1068608"/>
                  <a:gd name="connsiteY45" fmla="*/ 163317 h 454439"/>
                  <a:gd name="connsiteX46" fmla="*/ 351794 w 1068608"/>
                  <a:gd name="connsiteY46" fmla="*/ 171653 h 454439"/>
                  <a:gd name="connsiteX47" fmla="*/ 311975 w 1068608"/>
                  <a:gd name="connsiteY47" fmla="*/ 132782 h 454439"/>
                  <a:gd name="connsiteX48" fmla="*/ 334081 w 1068608"/>
                  <a:gd name="connsiteY48" fmla="*/ 83375 h 454439"/>
                  <a:gd name="connsiteX49" fmla="*/ 287365 w 1068608"/>
                  <a:gd name="connsiteY49" fmla="*/ 108758 h 454439"/>
                  <a:gd name="connsiteX50" fmla="*/ 821062 w 1068608"/>
                  <a:gd name="connsiteY50" fmla="*/ 69887 h 454439"/>
                  <a:gd name="connsiteX51" fmla="*/ 781243 w 1068608"/>
                  <a:gd name="connsiteY51" fmla="*/ 108758 h 454439"/>
                  <a:gd name="connsiteX52" fmla="*/ 734527 w 1068608"/>
                  <a:gd name="connsiteY52" fmla="*/ 83375 h 454439"/>
                  <a:gd name="connsiteX53" fmla="*/ 756633 w 1068608"/>
                  <a:gd name="connsiteY53" fmla="*/ 132782 h 454439"/>
                  <a:gd name="connsiteX54" fmla="*/ 716814 w 1068608"/>
                  <a:gd name="connsiteY54" fmla="*/ 171653 h 454439"/>
                  <a:gd name="connsiteX55" fmla="*/ 770296 w 1068608"/>
                  <a:gd name="connsiteY55" fmla="*/ 163317 h 454439"/>
                  <a:gd name="connsiteX56" fmla="*/ 792402 w 1068608"/>
                  <a:gd name="connsiteY56" fmla="*/ 212724 h 454439"/>
                  <a:gd name="connsiteX57" fmla="*/ 803349 w 1068608"/>
                  <a:gd name="connsiteY57" fmla="*/ 158165 h 454439"/>
                  <a:gd name="connsiteX58" fmla="*/ 856830 w 1068608"/>
                  <a:gd name="connsiteY58" fmla="*/ 149829 h 454439"/>
                  <a:gd name="connsiteX59" fmla="*/ 810114 w 1068608"/>
                  <a:gd name="connsiteY59" fmla="*/ 124446 h 454439"/>
                  <a:gd name="connsiteX60" fmla="*/ 440319 w 1068608"/>
                  <a:gd name="connsiteY60" fmla="*/ 0 h 454439"/>
                  <a:gd name="connsiteX61" fmla="*/ 431343 w 1068608"/>
                  <a:gd name="connsiteY61" fmla="*/ 54918 h 454439"/>
                  <a:gd name="connsiteX62" fmla="*/ 378679 w 1068608"/>
                  <a:gd name="connsiteY62" fmla="*/ 62216 h 454439"/>
                  <a:gd name="connsiteX63" fmla="*/ 425795 w 1068608"/>
                  <a:gd name="connsiteY63" fmla="*/ 88859 h 454439"/>
                  <a:gd name="connsiteX64" fmla="*/ 416818 w 1068608"/>
                  <a:gd name="connsiteY64" fmla="*/ 143777 h 454439"/>
                  <a:gd name="connsiteX65" fmla="*/ 454913 w 1068608"/>
                  <a:gd name="connsiteY65" fmla="*/ 105325 h 454439"/>
                  <a:gd name="connsiteX66" fmla="*/ 502030 w 1068608"/>
                  <a:gd name="connsiteY66" fmla="*/ 131969 h 454439"/>
                  <a:gd name="connsiteX67" fmla="*/ 478458 w 1068608"/>
                  <a:gd name="connsiteY67" fmla="*/ 81561 h 454439"/>
                  <a:gd name="connsiteX68" fmla="*/ 516553 w 1068608"/>
                  <a:gd name="connsiteY68" fmla="*/ 43111 h 454439"/>
                  <a:gd name="connsiteX69" fmla="*/ 463890 w 1068608"/>
                  <a:gd name="connsiteY69" fmla="*/ 50408 h 454439"/>
                  <a:gd name="connsiteX70" fmla="*/ 628289 w 1068608"/>
                  <a:gd name="connsiteY70" fmla="*/ 0 h 454439"/>
                  <a:gd name="connsiteX71" fmla="*/ 604718 w 1068608"/>
                  <a:gd name="connsiteY71" fmla="*/ 50408 h 454439"/>
                  <a:gd name="connsiteX72" fmla="*/ 552055 w 1068608"/>
                  <a:gd name="connsiteY72" fmla="*/ 43111 h 454439"/>
                  <a:gd name="connsiteX73" fmla="*/ 590150 w 1068608"/>
                  <a:gd name="connsiteY73" fmla="*/ 81561 h 454439"/>
                  <a:gd name="connsiteX74" fmla="*/ 566578 w 1068608"/>
                  <a:gd name="connsiteY74" fmla="*/ 131969 h 454439"/>
                  <a:gd name="connsiteX75" fmla="*/ 613695 w 1068608"/>
                  <a:gd name="connsiteY75" fmla="*/ 105325 h 454439"/>
                  <a:gd name="connsiteX76" fmla="*/ 651790 w 1068608"/>
                  <a:gd name="connsiteY76" fmla="*/ 143777 h 454439"/>
                  <a:gd name="connsiteX77" fmla="*/ 642813 w 1068608"/>
                  <a:gd name="connsiteY77" fmla="*/ 88859 h 454439"/>
                  <a:gd name="connsiteX78" fmla="*/ 689929 w 1068608"/>
                  <a:gd name="connsiteY78" fmla="*/ 62216 h 454439"/>
                  <a:gd name="connsiteX79" fmla="*/ 637265 w 1068608"/>
                  <a:gd name="connsiteY79" fmla="*/ 54918 h 454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1068608" h="454439">
                    <a:moveTo>
                      <a:pt x="69596" y="315249"/>
                    </a:moveTo>
                    <a:lnTo>
                      <a:pt x="53167" y="368415"/>
                    </a:lnTo>
                    <a:lnTo>
                      <a:pt x="0" y="368415"/>
                    </a:lnTo>
                    <a:lnTo>
                      <a:pt x="43013" y="401273"/>
                    </a:lnTo>
                    <a:lnTo>
                      <a:pt x="26583" y="454439"/>
                    </a:lnTo>
                    <a:lnTo>
                      <a:pt x="69596" y="421580"/>
                    </a:lnTo>
                    <a:lnTo>
                      <a:pt x="112609" y="454439"/>
                    </a:lnTo>
                    <a:lnTo>
                      <a:pt x="96179" y="401273"/>
                    </a:lnTo>
                    <a:lnTo>
                      <a:pt x="139192" y="368415"/>
                    </a:lnTo>
                    <a:lnTo>
                      <a:pt x="86025" y="368415"/>
                    </a:lnTo>
                    <a:close/>
                    <a:moveTo>
                      <a:pt x="999012" y="315249"/>
                    </a:moveTo>
                    <a:lnTo>
                      <a:pt x="982583" y="368415"/>
                    </a:lnTo>
                    <a:lnTo>
                      <a:pt x="929416" y="368415"/>
                    </a:lnTo>
                    <a:lnTo>
                      <a:pt x="972429" y="401273"/>
                    </a:lnTo>
                    <a:lnTo>
                      <a:pt x="955999" y="454439"/>
                    </a:lnTo>
                    <a:lnTo>
                      <a:pt x="999012" y="421580"/>
                    </a:lnTo>
                    <a:lnTo>
                      <a:pt x="1042025" y="454439"/>
                    </a:lnTo>
                    <a:lnTo>
                      <a:pt x="1025595" y="401273"/>
                    </a:lnTo>
                    <a:lnTo>
                      <a:pt x="1068608" y="368415"/>
                    </a:lnTo>
                    <a:lnTo>
                      <a:pt x="1015441" y="368415"/>
                    </a:lnTo>
                    <a:close/>
                    <a:moveTo>
                      <a:pt x="184130" y="177345"/>
                    </a:moveTo>
                    <a:lnTo>
                      <a:pt x="151239" y="219117"/>
                    </a:lnTo>
                    <a:lnTo>
                      <a:pt x="99304" y="199134"/>
                    </a:lnTo>
                    <a:lnTo>
                      <a:pt x="130912" y="244933"/>
                    </a:lnTo>
                    <a:lnTo>
                      <a:pt x="98020" y="286705"/>
                    </a:lnTo>
                    <a:lnTo>
                      <a:pt x="150446" y="273238"/>
                    </a:lnTo>
                    <a:lnTo>
                      <a:pt x="182052" y="319038"/>
                    </a:lnTo>
                    <a:lnTo>
                      <a:pt x="182846" y="264915"/>
                    </a:lnTo>
                    <a:lnTo>
                      <a:pt x="235272" y="251449"/>
                    </a:lnTo>
                    <a:lnTo>
                      <a:pt x="183336" y="231467"/>
                    </a:lnTo>
                    <a:close/>
                    <a:moveTo>
                      <a:pt x="884478" y="177345"/>
                    </a:moveTo>
                    <a:lnTo>
                      <a:pt x="885272" y="231467"/>
                    </a:lnTo>
                    <a:lnTo>
                      <a:pt x="833336" y="251449"/>
                    </a:lnTo>
                    <a:lnTo>
                      <a:pt x="885762" y="264915"/>
                    </a:lnTo>
                    <a:lnTo>
                      <a:pt x="886556" y="319038"/>
                    </a:lnTo>
                    <a:lnTo>
                      <a:pt x="918162" y="273238"/>
                    </a:lnTo>
                    <a:lnTo>
                      <a:pt x="970588" y="286705"/>
                    </a:lnTo>
                    <a:lnTo>
                      <a:pt x="937696" y="244933"/>
                    </a:lnTo>
                    <a:lnTo>
                      <a:pt x="969304" y="199134"/>
                    </a:lnTo>
                    <a:lnTo>
                      <a:pt x="917369" y="219117"/>
                    </a:lnTo>
                    <a:close/>
                    <a:moveTo>
                      <a:pt x="247546" y="69887"/>
                    </a:moveTo>
                    <a:lnTo>
                      <a:pt x="258494" y="124446"/>
                    </a:lnTo>
                    <a:lnTo>
                      <a:pt x="211778" y="149829"/>
                    </a:lnTo>
                    <a:lnTo>
                      <a:pt x="265259" y="158165"/>
                    </a:lnTo>
                    <a:lnTo>
                      <a:pt x="276206" y="212724"/>
                    </a:lnTo>
                    <a:lnTo>
                      <a:pt x="298312" y="163317"/>
                    </a:lnTo>
                    <a:lnTo>
                      <a:pt x="351794" y="171653"/>
                    </a:lnTo>
                    <a:lnTo>
                      <a:pt x="311975" y="132782"/>
                    </a:lnTo>
                    <a:lnTo>
                      <a:pt x="334081" y="83375"/>
                    </a:lnTo>
                    <a:lnTo>
                      <a:pt x="287365" y="108758"/>
                    </a:lnTo>
                    <a:close/>
                    <a:moveTo>
                      <a:pt x="821062" y="69887"/>
                    </a:moveTo>
                    <a:lnTo>
                      <a:pt x="781243" y="108758"/>
                    </a:lnTo>
                    <a:lnTo>
                      <a:pt x="734527" y="83375"/>
                    </a:lnTo>
                    <a:lnTo>
                      <a:pt x="756633" y="132782"/>
                    </a:lnTo>
                    <a:lnTo>
                      <a:pt x="716814" y="171653"/>
                    </a:lnTo>
                    <a:lnTo>
                      <a:pt x="770296" y="163317"/>
                    </a:lnTo>
                    <a:lnTo>
                      <a:pt x="792402" y="212724"/>
                    </a:lnTo>
                    <a:lnTo>
                      <a:pt x="803349" y="158165"/>
                    </a:lnTo>
                    <a:lnTo>
                      <a:pt x="856830" y="149829"/>
                    </a:lnTo>
                    <a:lnTo>
                      <a:pt x="810114" y="124446"/>
                    </a:lnTo>
                    <a:close/>
                    <a:moveTo>
                      <a:pt x="440319" y="0"/>
                    </a:moveTo>
                    <a:lnTo>
                      <a:pt x="431343" y="54918"/>
                    </a:lnTo>
                    <a:lnTo>
                      <a:pt x="378679" y="62216"/>
                    </a:lnTo>
                    <a:lnTo>
                      <a:pt x="425795" y="88859"/>
                    </a:lnTo>
                    <a:lnTo>
                      <a:pt x="416818" y="143777"/>
                    </a:lnTo>
                    <a:lnTo>
                      <a:pt x="454913" y="105325"/>
                    </a:lnTo>
                    <a:lnTo>
                      <a:pt x="502030" y="131969"/>
                    </a:lnTo>
                    <a:lnTo>
                      <a:pt x="478458" y="81561"/>
                    </a:lnTo>
                    <a:lnTo>
                      <a:pt x="516553" y="43111"/>
                    </a:lnTo>
                    <a:lnTo>
                      <a:pt x="463890" y="50408"/>
                    </a:lnTo>
                    <a:close/>
                    <a:moveTo>
                      <a:pt x="628289" y="0"/>
                    </a:moveTo>
                    <a:lnTo>
                      <a:pt x="604718" y="50408"/>
                    </a:lnTo>
                    <a:lnTo>
                      <a:pt x="552055" y="43111"/>
                    </a:lnTo>
                    <a:lnTo>
                      <a:pt x="590150" y="81561"/>
                    </a:lnTo>
                    <a:lnTo>
                      <a:pt x="566578" y="131969"/>
                    </a:lnTo>
                    <a:lnTo>
                      <a:pt x="613695" y="105325"/>
                    </a:lnTo>
                    <a:lnTo>
                      <a:pt x="651790" y="143777"/>
                    </a:lnTo>
                    <a:lnTo>
                      <a:pt x="642813" y="88859"/>
                    </a:lnTo>
                    <a:lnTo>
                      <a:pt x="689929" y="62216"/>
                    </a:lnTo>
                    <a:lnTo>
                      <a:pt x="637265" y="54918"/>
                    </a:lnTo>
                    <a:close/>
                  </a:path>
                </a:pathLst>
              </a:cu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ＭＳ Ｐゴシック" panose="020B0600070205080204" pitchFamily="50" charset="-128"/>
                </a:endParaRPr>
              </a:p>
            </p:txBody>
          </p:sp>
          <p:grpSp>
            <p:nvGrpSpPr>
              <p:cNvPr id="138" name="Group 235">
                <a:extLst>
                  <a:ext uri="{FF2B5EF4-FFF2-40B4-BE49-F238E27FC236}">
                    <a16:creationId xmlns:a16="http://schemas.microsoft.com/office/drawing/2014/main" id="{1F32E12A-4653-4978-9FE1-5BCF7D5F745A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5313399" y="4193626"/>
                <a:ext cx="372381" cy="449893"/>
                <a:chOff x="490" y="1137"/>
                <a:chExt cx="1840" cy="2223"/>
              </a:xfrm>
            </p:grpSpPr>
            <p:sp>
              <p:nvSpPr>
                <p:cNvPr id="139" name="Freeform 236">
                  <a:extLst>
                    <a:ext uri="{FF2B5EF4-FFF2-40B4-BE49-F238E27FC236}">
                      <a16:creationId xmlns:a16="http://schemas.microsoft.com/office/drawing/2014/main" id="{50C37594-6D89-4310-896C-94E218E9FF7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10" y="1137"/>
                  <a:ext cx="504" cy="500"/>
                </a:xfrm>
                <a:custGeom>
                  <a:avLst/>
                  <a:gdLst>
                    <a:gd name="T0" fmla="*/ 416 w 504"/>
                    <a:gd name="T1" fmla="*/ 332 h 500"/>
                    <a:gd name="T2" fmla="*/ 376 w 504"/>
                    <a:gd name="T3" fmla="*/ 286 h 500"/>
                    <a:gd name="T4" fmla="*/ 340 w 504"/>
                    <a:gd name="T5" fmla="*/ 252 h 500"/>
                    <a:gd name="T6" fmla="*/ 304 w 504"/>
                    <a:gd name="T7" fmla="*/ 228 h 500"/>
                    <a:gd name="T8" fmla="*/ 220 w 504"/>
                    <a:gd name="T9" fmla="*/ 194 h 500"/>
                    <a:gd name="T10" fmla="*/ 136 w 504"/>
                    <a:gd name="T11" fmla="*/ 164 h 500"/>
                    <a:gd name="T12" fmla="*/ 98 w 504"/>
                    <a:gd name="T13" fmla="*/ 150 h 500"/>
                    <a:gd name="T14" fmla="*/ 78 w 504"/>
                    <a:gd name="T15" fmla="*/ 136 h 500"/>
                    <a:gd name="T16" fmla="*/ 70 w 504"/>
                    <a:gd name="T17" fmla="*/ 114 h 500"/>
                    <a:gd name="T18" fmla="*/ 72 w 504"/>
                    <a:gd name="T19" fmla="*/ 100 h 500"/>
                    <a:gd name="T20" fmla="*/ 86 w 504"/>
                    <a:gd name="T21" fmla="*/ 74 h 500"/>
                    <a:gd name="T22" fmla="*/ 104 w 504"/>
                    <a:gd name="T23" fmla="*/ 56 h 500"/>
                    <a:gd name="T24" fmla="*/ 128 w 504"/>
                    <a:gd name="T25" fmla="*/ 44 h 500"/>
                    <a:gd name="T26" fmla="*/ 136 w 504"/>
                    <a:gd name="T27" fmla="*/ 44 h 500"/>
                    <a:gd name="T28" fmla="*/ 154 w 504"/>
                    <a:gd name="T29" fmla="*/ 44 h 500"/>
                    <a:gd name="T30" fmla="*/ 160 w 504"/>
                    <a:gd name="T31" fmla="*/ 40 h 500"/>
                    <a:gd name="T32" fmla="*/ 160 w 504"/>
                    <a:gd name="T33" fmla="*/ 36 h 500"/>
                    <a:gd name="T34" fmla="*/ 150 w 504"/>
                    <a:gd name="T35" fmla="*/ 12 h 500"/>
                    <a:gd name="T36" fmla="*/ 132 w 504"/>
                    <a:gd name="T37" fmla="*/ 2 h 500"/>
                    <a:gd name="T38" fmla="*/ 102 w 504"/>
                    <a:gd name="T39" fmla="*/ 4 h 500"/>
                    <a:gd name="T40" fmla="*/ 80 w 504"/>
                    <a:gd name="T41" fmla="*/ 12 h 500"/>
                    <a:gd name="T42" fmla="*/ 42 w 504"/>
                    <a:gd name="T43" fmla="*/ 34 h 500"/>
                    <a:gd name="T44" fmla="*/ 16 w 504"/>
                    <a:gd name="T45" fmla="*/ 58 h 500"/>
                    <a:gd name="T46" fmla="*/ 2 w 504"/>
                    <a:gd name="T47" fmla="*/ 82 h 500"/>
                    <a:gd name="T48" fmla="*/ 0 w 504"/>
                    <a:gd name="T49" fmla="*/ 116 h 500"/>
                    <a:gd name="T50" fmla="*/ 6 w 504"/>
                    <a:gd name="T51" fmla="*/ 154 h 500"/>
                    <a:gd name="T52" fmla="*/ 16 w 504"/>
                    <a:gd name="T53" fmla="*/ 190 h 500"/>
                    <a:gd name="T54" fmla="*/ 34 w 504"/>
                    <a:gd name="T55" fmla="*/ 222 h 500"/>
                    <a:gd name="T56" fmla="*/ 64 w 504"/>
                    <a:gd name="T57" fmla="*/ 252 h 500"/>
                    <a:gd name="T58" fmla="*/ 104 w 504"/>
                    <a:gd name="T59" fmla="*/ 276 h 500"/>
                    <a:gd name="T60" fmla="*/ 156 w 504"/>
                    <a:gd name="T61" fmla="*/ 308 h 500"/>
                    <a:gd name="T62" fmla="*/ 184 w 504"/>
                    <a:gd name="T63" fmla="*/ 328 h 500"/>
                    <a:gd name="T64" fmla="*/ 192 w 504"/>
                    <a:gd name="T65" fmla="*/ 340 h 500"/>
                    <a:gd name="T66" fmla="*/ 296 w 504"/>
                    <a:gd name="T67" fmla="*/ 500 h 500"/>
                    <a:gd name="T68" fmla="*/ 416 w 504"/>
                    <a:gd name="T69" fmla="*/ 332 h 5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504" h="500">
                      <a:moveTo>
                        <a:pt x="416" y="332"/>
                      </a:moveTo>
                      <a:lnTo>
                        <a:pt x="416" y="332"/>
                      </a:lnTo>
                      <a:lnTo>
                        <a:pt x="404" y="318"/>
                      </a:lnTo>
                      <a:lnTo>
                        <a:pt x="376" y="286"/>
                      </a:lnTo>
                      <a:lnTo>
                        <a:pt x="358" y="268"/>
                      </a:lnTo>
                      <a:lnTo>
                        <a:pt x="340" y="252"/>
                      </a:lnTo>
                      <a:lnTo>
                        <a:pt x="322" y="238"/>
                      </a:lnTo>
                      <a:lnTo>
                        <a:pt x="304" y="228"/>
                      </a:lnTo>
                      <a:lnTo>
                        <a:pt x="304" y="228"/>
                      </a:lnTo>
                      <a:lnTo>
                        <a:pt x="220" y="194"/>
                      </a:lnTo>
                      <a:lnTo>
                        <a:pt x="136" y="164"/>
                      </a:lnTo>
                      <a:lnTo>
                        <a:pt x="136" y="164"/>
                      </a:lnTo>
                      <a:lnTo>
                        <a:pt x="110" y="154"/>
                      </a:lnTo>
                      <a:lnTo>
                        <a:pt x="98" y="150"/>
                      </a:lnTo>
                      <a:lnTo>
                        <a:pt x="88" y="142"/>
                      </a:lnTo>
                      <a:lnTo>
                        <a:pt x="78" y="136"/>
                      </a:lnTo>
                      <a:lnTo>
                        <a:pt x="74" y="126"/>
                      </a:lnTo>
                      <a:lnTo>
                        <a:pt x="70" y="114"/>
                      </a:lnTo>
                      <a:lnTo>
                        <a:pt x="72" y="100"/>
                      </a:lnTo>
                      <a:lnTo>
                        <a:pt x="72" y="100"/>
                      </a:lnTo>
                      <a:lnTo>
                        <a:pt x="78" y="86"/>
                      </a:lnTo>
                      <a:lnTo>
                        <a:pt x="86" y="74"/>
                      </a:lnTo>
                      <a:lnTo>
                        <a:pt x="94" y="64"/>
                      </a:lnTo>
                      <a:lnTo>
                        <a:pt x="104" y="56"/>
                      </a:lnTo>
                      <a:lnTo>
                        <a:pt x="120" y="48"/>
                      </a:lnTo>
                      <a:lnTo>
                        <a:pt x="128" y="44"/>
                      </a:lnTo>
                      <a:lnTo>
                        <a:pt x="128" y="44"/>
                      </a:lnTo>
                      <a:lnTo>
                        <a:pt x="136" y="44"/>
                      </a:lnTo>
                      <a:lnTo>
                        <a:pt x="148" y="46"/>
                      </a:lnTo>
                      <a:lnTo>
                        <a:pt x="154" y="44"/>
                      </a:lnTo>
                      <a:lnTo>
                        <a:pt x="158" y="44"/>
                      </a:lnTo>
                      <a:lnTo>
                        <a:pt x="160" y="4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54" y="20"/>
                      </a:lnTo>
                      <a:lnTo>
                        <a:pt x="150" y="12"/>
                      </a:lnTo>
                      <a:lnTo>
                        <a:pt x="142" y="6"/>
                      </a:lnTo>
                      <a:lnTo>
                        <a:pt x="132" y="2"/>
                      </a:lnTo>
                      <a:lnTo>
                        <a:pt x="118" y="0"/>
                      </a:lnTo>
                      <a:lnTo>
                        <a:pt x="102" y="4"/>
                      </a:lnTo>
                      <a:lnTo>
                        <a:pt x="80" y="12"/>
                      </a:lnTo>
                      <a:lnTo>
                        <a:pt x="80" y="12"/>
                      </a:lnTo>
                      <a:lnTo>
                        <a:pt x="60" y="24"/>
                      </a:lnTo>
                      <a:lnTo>
                        <a:pt x="42" y="34"/>
                      </a:lnTo>
                      <a:lnTo>
                        <a:pt x="28" y="46"/>
                      </a:lnTo>
                      <a:lnTo>
                        <a:pt x="16" y="58"/>
                      </a:lnTo>
                      <a:lnTo>
                        <a:pt x="8" y="70"/>
                      </a:lnTo>
                      <a:lnTo>
                        <a:pt x="2" y="82"/>
                      </a:lnTo>
                      <a:lnTo>
                        <a:pt x="0" y="98"/>
                      </a:lnTo>
                      <a:lnTo>
                        <a:pt x="0" y="116"/>
                      </a:lnTo>
                      <a:lnTo>
                        <a:pt x="0" y="116"/>
                      </a:lnTo>
                      <a:lnTo>
                        <a:pt x="6" y="154"/>
                      </a:lnTo>
                      <a:lnTo>
                        <a:pt x="10" y="172"/>
                      </a:lnTo>
                      <a:lnTo>
                        <a:pt x="16" y="190"/>
                      </a:lnTo>
                      <a:lnTo>
                        <a:pt x="24" y="206"/>
                      </a:lnTo>
                      <a:lnTo>
                        <a:pt x="34" y="222"/>
                      </a:lnTo>
                      <a:lnTo>
                        <a:pt x="48" y="238"/>
                      </a:lnTo>
                      <a:lnTo>
                        <a:pt x="64" y="252"/>
                      </a:lnTo>
                      <a:lnTo>
                        <a:pt x="64" y="252"/>
                      </a:lnTo>
                      <a:lnTo>
                        <a:pt x="104" y="276"/>
                      </a:lnTo>
                      <a:lnTo>
                        <a:pt x="140" y="298"/>
                      </a:lnTo>
                      <a:lnTo>
                        <a:pt x="156" y="308"/>
                      </a:lnTo>
                      <a:lnTo>
                        <a:pt x="172" y="318"/>
                      </a:lnTo>
                      <a:lnTo>
                        <a:pt x="184" y="328"/>
                      </a:lnTo>
                      <a:lnTo>
                        <a:pt x="192" y="340"/>
                      </a:lnTo>
                      <a:lnTo>
                        <a:pt x="192" y="340"/>
                      </a:lnTo>
                      <a:lnTo>
                        <a:pt x="252" y="432"/>
                      </a:lnTo>
                      <a:lnTo>
                        <a:pt x="296" y="500"/>
                      </a:lnTo>
                      <a:lnTo>
                        <a:pt x="504" y="500"/>
                      </a:lnTo>
                      <a:lnTo>
                        <a:pt x="416" y="33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999999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40" name="Freeform 237">
                  <a:extLst>
                    <a:ext uri="{FF2B5EF4-FFF2-40B4-BE49-F238E27FC236}">
                      <a16:creationId xmlns:a16="http://schemas.microsoft.com/office/drawing/2014/main" id="{F45571A3-07B3-4BB2-9B1B-CEE3B4C8CB7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58" y="1137"/>
                  <a:ext cx="504" cy="500"/>
                </a:xfrm>
                <a:custGeom>
                  <a:avLst/>
                  <a:gdLst>
                    <a:gd name="T0" fmla="*/ 88 w 504"/>
                    <a:gd name="T1" fmla="*/ 332 h 500"/>
                    <a:gd name="T2" fmla="*/ 130 w 504"/>
                    <a:gd name="T3" fmla="*/ 286 h 500"/>
                    <a:gd name="T4" fmla="*/ 166 w 504"/>
                    <a:gd name="T5" fmla="*/ 252 h 500"/>
                    <a:gd name="T6" fmla="*/ 200 w 504"/>
                    <a:gd name="T7" fmla="*/ 228 h 500"/>
                    <a:gd name="T8" fmla="*/ 286 w 504"/>
                    <a:gd name="T9" fmla="*/ 194 h 500"/>
                    <a:gd name="T10" fmla="*/ 368 w 504"/>
                    <a:gd name="T11" fmla="*/ 164 h 500"/>
                    <a:gd name="T12" fmla="*/ 406 w 504"/>
                    <a:gd name="T13" fmla="*/ 150 h 500"/>
                    <a:gd name="T14" fmla="*/ 426 w 504"/>
                    <a:gd name="T15" fmla="*/ 136 h 500"/>
                    <a:gd name="T16" fmla="*/ 434 w 504"/>
                    <a:gd name="T17" fmla="*/ 114 h 500"/>
                    <a:gd name="T18" fmla="*/ 432 w 504"/>
                    <a:gd name="T19" fmla="*/ 100 h 500"/>
                    <a:gd name="T20" fmla="*/ 420 w 504"/>
                    <a:gd name="T21" fmla="*/ 74 h 500"/>
                    <a:gd name="T22" fmla="*/ 402 w 504"/>
                    <a:gd name="T23" fmla="*/ 56 h 500"/>
                    <a:gd name="T24" fmla="*/ 376 w 504"/>
                    <a:gd name="T25" fmla="*/ 44 h 500"/>
                    <a:gd name="T26" fmla="*/ 370 w 504"/>
                    <a:gd name="T27" fmla="*/ 44 h 500"/>
                    <a:gd name="T28" fmla="*/ 352 w 504"/>
                    <a:gd name="T29" fmla="*/ 44 h 500"/>
                    <a:gd name="T30" fmla="*/ 344 w 504"/>
                    <a:gd name="T31" fmla="*/ 40 h 500"/>
                    <a:gd name="T32" fmla="*/ 344 w 504"/>
                    <a:gd name="T33" fmla="*/ 36 h 500"/>
                    <a:gd name="T34" fmla="*/ 356 w 504"/>
                    <a:gd name="T35" fmla="*/ 12 h 500"/>
                    <a:gd name="T36" fmla="*/ 374 w 504"/>
                    <a:gd name="T37" fmla="*/ 2 h 500"/>
                    <a:gd name="T38" fmla="*/ 404 w 504"/>
                    <a:gd name="T39" fmla="*/ 4 h 500"/>
                    <a:gd name="T40" fmla="*/ 424 w 504"/>
                    <a:gd name="T41" fmla="*/ 12 h 500"/>
                    <a:gd name="T42" fmla="*/ 464 w 504"/>
                    <a:gd name="T43" fmla="*/ 34 h 500"/>
                    <a:gd name="T44" fmla="*/ 490 w 504"/>
                    <a:gd name="T45" fmla="*/ 58 h 500"/>
                    <a:gd name="T46" fmla="*/ 502 w 504"/>
                    <a:gd name="T47" fmla="*/ 82 h 500"/>
                    <a:gd name="T48" fmla="*/ 504 w 504"/>
                    <a:gd name="T49" fmla="*/ 116 h 500"/>
                    <a:gd name="T50" fmla="*/ 500 w 504"/>
                    <a:gd name="T51" fmla="*/ 154 h 500"/>
                    <a:gd name="T52" fmla="*/ 490 w 504"/>
                    <a:gd name="T53" fmla="*/ 190 h 500"/>
                    <a:gd name="T54" fmla="*/ 472 w 504"/>
                    <a:gd name="T55" fmla="*/ 222 h 500"/>
                    <a:gd name="T56" fmla="*/ 440 w 504"/>
                    <a:gd name="T57" fmla="*/ 252 h 500"/>
                    <a:gd name="T58" fmla="*/ 402 w 504"/>
                    <a:gd name="T59" fmla="*/ 276 h 500"/>
                    <a:gd name="T60" fmla="*/ 348 w 504"/>
                    <a:gd name="T61" fmla="*/ 308 h 500"/>
                    <a:gd name="T62" fmla="*/ 322 w 504"/>
                    <a:gd name="T63" fmla="*/ 328 h 500"/>
                    <a:gd name="T64" fmla="*/ 312 w 504"/>
                    <a:gd name="T65" fmla="*/ 340 h 500"/>
                    <a:gd name="T66" fmla="*/ 208 w 504"/>
                    <a:gd name="T67" fmla="*/ 500 h 500"/>
                    <a:gd name="T68" fmla="*/ 88 w 504"/>
                    <a:gd name="T69" fmla="*/ 332 h 5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504" h="500">
                      <a:moveTo>
                        <a:pt x="88" y="332"/>
                      </a:moveTo>
                      <a:lnTo>
                        <a:pt x="88" y="332"/>
                      </a:lnTo>
                      <a:lnTo>
                        <a:pt x="100" y="318"/>
                      </a:lnTo>
                      <a:lnTo>
                        <a:pt x="130" y="286"/>
                      </a:lnTo>
                      <a:lnTo>
                        <a:pt x="146" y="268"/>
                      </a:lnTo>
                      <a:lnTo>
                        <a:pt x="166" y="252"/>
                      </a:lnTo>
                      <a:lnTo>
                        <a:pt x="184" y="238"/>
                      </a:lnTo>
                      <a:lnTo>
                        <a:pt x="200" y="228"/>
                      </a:lnTo>
                      <a:lnTo>
                        <a:pt x="200" y="228"/>
                      </a:lnTo>
                      <a:lnTo>
                        <a:pt x="286" y="194"/>
                      </a:lnTo>
                      <a:lnTo>
                        <a:pt x="368" y="164"/>
                      </a:lnTo>
                      <a:lnTo>
                        <a:pt x="368" y="164"/>
                      </a:lnTo>
                      <a:lnTo>
                        <a:pt x="394" y="154"/>
                      </a:lnTo>
                      <a:lnTo>
                        <a:pt x="406" y="150"/>
                      </a:lnTo>
                      <a:lnTo>
                        <a:pt x="418" y="142"/>
                      </a:lnTo>
                      <a:lnTo>
                        <a:pt x="426" y="136"/>
                      </a:lnTo>
                      <a:lnTo>
                        <a:pt x="432" y="126"/>
                      </a:lnTo>
                      <a:lnTo>
                        <a:pt x="434" y="114"/>
                      </a:lnTo>
                      <a:lnTo>
                        <a:pt x="432" y="100"/>
                      </a:lnTo>
                      <a:lnTo>
                        <a:pt x="432" y="100"/>
                      </a:lnTo>
                      <a:lnTo>
                        <a:pt x="426" y="86"/>
                      </a:lnTo>
                      <a:lnTo>
                        <a:pt x="420" y="74"/>
                      </a:lnTo>
                      <a:lnTo>
                        <a:pt x="410" y="64"/>
                      </a:lnTo>
                      <a:lnTo>
                        <a:pt x="402" y="56"/>
                      </a:lnTo>
                      <a:lnTo>
                        <a:pt x="384" y="48"/>
                      </a:lnTo>
                      <a:lnTo>
                        <a:pt x="376" y="44"/>
                      </a:lnTo>
                      <a:lnTo>
                        <a:pt x="376" y="44"/>
                      </a:lnTo>
                      <a:lnTo>
                        <a:pt x="370" y="44"/>
                      </a:lnTo>
                      <a:lnTo>
                        <a:pt x="358" y="46"/>
                      </a:lnTo>
                      <a:lnTo>
                        <a:pt x="352" y="44"/>
                      </a:lnTo>
                      <a:lnTo>
                        <a:pt x="346" y="44"/>
                      </a:lnTo>
                      <a:lnTo>
                        <a:pt x="344" y="40"/>
                      </a:lnTo>
                      <a:lnTo>
                        <a:pt x="344" y="36"/>
                      </a:lnTo>
                      <a:lnTo>
                        <a:pt x="344" y="36"/>
                      </a:lnTo>
                      <a:lnTo>
                        <a:pt x="350" y="20"/>
                      </a:lnTo>
                      <a:lnTo>
                        <a:pt x="356" y="12"/>
                      </a:lnTo>
                      <a:lnTo>
                        <a:pt x="364" y="6"/>
                      </a:lnTo>
                      <a:lnTo>
                        <a:pt x="374" y="2"/>
                      </a:lnTo>
                      <a:lnTo>
                        <a:pt x="386" y="0"/>
                      </a:lnTo>
                      <a:lnTo>
                        <a:pt x="404" y="4"/>
                      </a:lnTo>
                      <a:lnTo>
                        <a:pt x="424" y="12"/>
                      </a:lnTo>
                      <a:lnTo>
                        <a:pt x="424" y="12"/>
                      </a:lnTo>
                      <a:lnTo>
                        <a:pt x="446" y="24"/>
                      </a:lnTo>
                      <a:lnTo>
                        <a:pt x="464" y="34"/>
                      </a:lnTo>
                      <a:lnTo>
                        <a:pt x="478" y="46"/>
                      </a:lnTo>
                      <a:lnTo>
                        <a:pt x="490" y="58"/>
                      </a:lnTo>
                      <a:lnTo>
                        <a:pt x="498" y="70"/>
                      </a:lnTo>
                      <a:lnTo>
                        <a:pt x="502" y="82"/>
                      </a:lnTo>
                      <a:lnTo>
                        <a:pt x="504" y="98"/>
                      </a:lnTo>
                      <a:lnTo>
                        <a:pt x="504" y="116"/>
                      </a:lnTo>
                      <a:lnTo>
                        <a:pt x="504" y="116"/>
                      </a:lnTo>
                      <a:lnTo>
                        <a:pt x="500" y="154"/>
                      </a:lnTo>
                      <a:lnTo>
                        <a:pt x="496" y="172"/>
                      </a:lnTo>
                      <a:lnTo>
                        <a:pt x="490" y="190"/>
                      </a:lnTo>
                      <a:lnTo>
                        <a:pt x="482" y="206"/>
                      </a:lnTo>
                      <a:lnTo>
                        <a:pt x="472" y="222"/>
                      </a:lnTo>
                      <a:lnTo>
                        <a:pt x="458" y="238"/>
                      </a:lnTo>
                      <a:lnTo>
                        <a:pt x="440" y="252"/>
                      </a:lnTo>
                      <a:lnTo>
                        <a:pt x="440" y="252"/>
                      </a:lnTo>
                      <a:lnTo>
                        <a:pt x="402" y="276"/>
                      </a:lnTo>
                      <a:lnTo>
                        <a:pt x="364" y="298"/>
                      </a:lnTo>
                      <a:lnTo>
                        <a:pt x="348" y="308"/>
                      </a:lnTo>
                      <a:lnTo>
                        <a:pt x="334" y="318"/>
                      </a:lnTo>
                      <a:lnTo>
                        <a:pt x="322" y="328"/>
                      </a:lnTo>
                      <a:lnTo>
                        <a:pt x="312" y="340"/>
                      </a:lnTo>
                      <a:lnTo>
                        <a:pt x="312" y="340"/>
                      </a:lnTo>
                      <a:lnTo>
                        <a:pt x="252" y="432"/>
                      </a:lnTo>
                      <a:lnTo>
                        <a:pt x="208" y="500"/>
                      </a:lnTo>
                      <a:lnTo>
                        <a:pt x="0" y="500"/>
                      </a:lnTo>
                      <a:lnTo>
                        <a:pt x="88" y="33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999999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41" name="Freeform 238">
                  <a:extLst>
                    <a:ext uri="{FF2B5EF4-FFF2-40B4-BE49-F238E27FC236}">
                      <a16:creationId xmlns:a16="http://schemas.microsoft.com/office/drawing/2014/main" id="{D67ADF94-5506-40F7-9493-FA134CE5F6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54" y="1405"/>
                  <a:ext cx="1100" cy="426"/>
                </a:xfrm>
                <a:custGeom>
                  <a:avLst/>
                  <a:gdLst>
                    <a:gd name="T0" fmla="*/ 100 w 1100"/>
                    <a:gd name="T1" fmla="*/ 296 h 426"/>
                    <a:gd name="T2" fmla="*/ 76 w 1100"/>
                    <a:gd name="T3" fmla="*/ 288 h 426"/>
                    <a:gd name="T4" fmla="*/ 64 w 1100"/>
                    <a:gd name="T5" fmla="*/ 290 h 426"/>
                    <a:gd name="T6" fmla="*/ 58 w 1100"/>
                    <a:gd name="T7" fmla="*/ 348 h 426"/>
                    <a:gd name="T8" fmla="*/ 70 w 1100"/>
                    <a:gd name="T9" fmla="*/ 392 h 426"/>
                    <a:gd name="T10" fmla="*/ 60 w 1100"/>
                    <a:gd name="T11" fmla="*/ 424 h 426"/>
                    <a:gd name="T12" fmla="*/ 48 w 1100"/>
                    <a:gd name="T13" fmla="*/ 408 h 426"/>
                    <a:gd name="T14" fmla="*/ 44 w 1100"/>
                    <a:gd name="T15" fmla="*/ 336 h 426"/>
                    <a:gd name="T16" fmla="*/ 44 w 1100"/>
                    <a:gd name="T17" fmla="*/ 256 h 426"/>
                    <a:gd name="T18" fmla="*/ 26 w 1100"/>
                    <a:gd name="T19" fmla="*/ 244 h 426"/>
                    <a:gd name="T20" fmla="*/ 14 w 1100"/>
                    <a:gd name="T21" fmla="*/ 234 h 426"/>
                    <a:gd name="T22" fmla="*/ 4 w 1100"/>
                    <a:gd name="T23" fmla="*/ 216 h 426"/>
                    <a:gd name="T24" fmla="*/ 76 w 1100"/>
                    <a:gd name="T25" fmla="*/ 188 h 426"/>
                    <a:gd name="T26" fmla="*/ 100 w 1100"/>
                    <a:gd name="T27" fmla="*/ 160 h 426"/>
                    <a:gd name="T28" fmla="*/ 76 w 1100"/>
                    <a:gd name="T29" fmla="*/ 122 h 426"/>
                    <a:gd name="T30" fmla="*/ 76 w 1100"/>
                    <a:gd name="T31" fmla="*/ 104 h 426"/>
                    <a:gd name="T32" fmla="*/ 106 w 1100"/>
                    <a:gd name="T33" fmla="*/ 74 h 426"/>
                    <a:gd name="T34" fmla="*/ 176 w 1100"/>
                    <a:gd name="T35" fmla="*/ 76 h 426"/>
                    <a:gd name="T36" fmla="*/ 226 w 1100"/>
                    <a:gd name="T37" fmla="*/ 60 h 426"/>
                    <a:gd name="T38" fmla="*/ 272 w 1100"/>
                    <a:gd name="T39" fmla="*/ 18 h 426"/>
                    <a:gd name="T40" fmla="*/ 296 w 1100"/>
                    <a:gd name="T41" fmla="*/ 34 h 426"/>
                    <a:gd name="T42" fmla="*/ 322 w 1100"/>
                    <a:gd name="T43" fmla="*/ 70 h 426"/>
                    <a:gd name="T44" fmla="*/ 360 w 1100"/>
                    <a:gd name="T45" fmla="*/ 88 h 426"/>
                    <a:gd name="T46" fmla="*/ 440 w 1100"/>
                    <a:gd name="T47" fmla="*/ 80 h 426"/>
                    <a:gd name="T48" fmla="*/ 452 w 1100"/>
                    <a:gd name="T49" fmla="*/ 88 h 426"/>
                    <a:gd name="T50" fmla="*/ 440 w 1100"/>
                    <a:gd name="T51" fmla="*/ 126 h 426"/>
                    <a:gd name="T52" fmla="*/ 486 w 1100"/>
                    <a:gd name="T53" fmla="*/ 132 h 426"/>
                    <a:gd name="T54" fmla="*/ 524 w 1100"/>
                    <a:gd name="T55" fmla="*/ 160 h 426"/>
                    <a:gd name="T56" fmla="*/ 542 w 1100"/>
                    <a:gd name="T57" fmla="*/ 184 h 426"/>
                    <a:gd name="T58" fmla="*/ 586 w 1100"/>
                    <a:gd name="T59" fmla="*/ 172 h 426"/>
                    <a:gd name="T60" fmla="*/ 608 w 1100"/>
                    <a:gd name="T61" fmla="*/ 136 h 426"/>
                    <a:gd name="T62" fmla="*/ 652 w 1100"/>
                    <a:gd name="T63" fmla="*/ 112 h 426"/>
                    <a:gd name="T64" fmla="*/ 706 w 1100"/>
                    <a:gd name="T65" fmla="*/ 112 h 426"/>
                    <a:gd name="T66" fmla="*/ 762 w 1100"/>
                    <a:gd name="T67" fmla="*/ 66 h 426"/>
                    <a:gd name="T68" fmla="*/ 810 w 1100"/>
                    <a:gd name="T69" fmla="*/ 30 h 426"/>
                    <a:gd name="T70" fmla="*/ 852 w 1100"/>
                    <a:gd name="T71" fmla="*/ 6 h 426"/>
                    <a:gd name="T72" fmla="*/ 874 w 1100"/>
                    <a:gd name="T73" fmla="*/ 46 h 426"/>
                    <a:gd name="T74" fmla="*/ 884 w 1100"/>
                    <a:gd name="T75" fmla="*/ 64 h 426"/>
                    <a:gd name="T76" fmla="*/ 948 w 1100"/>
                    <a:gd name="T77" fmla="*/ 64 h 426"/>
                    <a:gd name="T78" fmla="*/ 988 w 1100"/>
                    <a:gd name="T79" fmla="*/ 54 h 426"/>
                    <a:gd name="T80" fmla="*/ 1042 w 1100"/>
                    <a:gd name="T81" fmla="*/ 80 h 426"/>
                    <a:gd name="T82" fmla="*/ 1068 w 1100"/>
                    <a:gd name="T83" fmla="*/ 112 h 426"/>
                    <a:gd name="T84" fmla="*/ 1034 w 1100"/>
                    <a:gd name="T85" fmla="*/ 118 h 426"/>
                    <a:gd name="T86" fmla="*/ 1028 w 1100"/>
                    <a:gd name="T87" fmla="*/ 136 h 426"/>
                    <a:gd name="T88" fmla="*/ 968 w 1100"/>
                    <a:gd name="T89" fmla="*/ 138 h 426"/>
                    <a:gd name="T90" fmla="*/ 958 w 1100"/>
                    <a:gd name="T91" fmla="*/ 154 h 426"/>
                    <a:gd name="T92" fmla="*/ 1000 w 1100"/>
                    <a:gd name="T93" fmla="*/ 176 h 426"/>
                    <a:gd name="T94" fmla="*/ 1100 w 1100"/>
                    <a:gd name="T95" fmla="*/ 176 h 426"/>
                    <a:gd name="T96" fmla="*/ 1052 w 1100"/>
                    <a:gd name="T97" fmla="*/ 200 h 426"/>
                    <a:gd name="T98" fmla="*/ 1048 w 1100"/>
                    <a:gd name="T99" fmla="*/ 212 h 426"/>
                    <a:gd name="T100" fmla="*/ 1028 w 1100"/>
                    <a:gd name="T101" fmla="*/ 214 h 426"/>
                    <a:gd name="T102" fmla="*/ 996 w 1100"/>
                    <a:gd name="T103" fmla="*/ 208 h 426"/>
                    <a:gd name="T104" fmla="*/ 1012 w 1100"/>
                    <a:gd name="T105" fmla="*/ 216 h 426"/>
                    <a:gd name="T106" fmla="*/ 1024 w 1100"/>
                    <a:gd name="T107" fmla="*/ 270 h 426"/>
                    <a:gd name="T108" fmla="*/ 1020 w 1100"/>
                    <a:gd name="T109" fmla="*/ 336 h 426"/>
                    <a:gd name="T110" fmla="*/ 998 w 1100"/>
                    <a:gd name="T111" fmla="*/ 356 h 426"/>
                    <a:gd name="T112" fmla="*/ 986 w 1100"/>
                    <a:gd name="T113" fmla="*/ 300 h 426"/>
                    <a:gd name="T114" fmla="*/ 980 w 1100"/>
                    <a:gd name="T115" fmla="*/ 242 h 426"/>
                    <a:gd name="T116" fmla="*/ 908 w 1100"/>
                    <a:gd name="T117" fmla="*/ 232 h 426"/>
                    <a:gd name="T118" fmla="*/ 892 w 1100"/>
                    <a:gd name="T119" fmla="*/ 240 h 426"/>
                    <a:gd name="T120" fmla="*/ 860 w 1100"/>
                    <a:gd name="T121" fmla="*/ 262 h 426"/>
                    <a:gd name="T122" fmla="*/ 714 w 1100"/>
                    <a:gd name="T123" fmla="*/ 262 h 426"/>
                    <a:gd name="T124" fmla="*/ 158 w 1100"/>
                    <a:gd name="T125" fmla="*/ 268 h 4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00" h="426">
                      <a:moveTo>
                        <a:pt x="124" y="280"/>
                      </a:moveTo>
                      <a:lnTo>
                        <a:pt x="124" y="280"/>
                      </a:lnTo>
                      <a:lnTo>
                        <a:pt x="112" y="286"/>
                      </a:lnTo>
                      <a:lnTo>
                        <a:pt x="104" y="292"/>
                      </a:lnTo>
                      <a:lnTo>
                        <a:pt x="100" y="296"/>
                      </a:lnTo>
                      <a:lnTo>
                        <a:pt x="100" y="296"/>
                      </a:lnTo>
                      <a:lnTo>
                        <a:pt x="98" y="298"/>
                      </a:lnTo>
                      <a:lnTo>
                        <a:pt x="96" y="298"/>
                      </a:lnTo>
                      <a:lnTo>
                        <a:pt x="88" y="296"/>
                      </a:lnTo>
                      <a:lnTo>
                        <a:pt x="76" y="288"/>
                      </a:lnTo>
                      <a:lnTo>
                        <a:pt x="76" y="288"/>
                      </a:lnTo>
                      <a:lnTo>
                        <a:pt x="72" y="286"/>
                      </a:lnTo>
                      <a:lnTo>
                        <a:pt x="70" y="286"/>
                      </a:lnTo>
                      <a:lnTo>
                        <a:pt x="68" y="286"/>
                      </a:lnTo>
                      <a:lnTo>
                        <a:pt x="64" y="290"/>
                      </a:lnTo>
                      <a:lnTo>
                        <a:pt x="62" y="294"/>
                      </a:lnTo>
                      <a:lnTo>
                        <a:pt x="60" y="302"/>
                      </a:lnTo>
                      <a:lnTo>
                        <a:pt x="60" y="312"/>
                      </a:lnTo>
                      <a:lnTo>
                        <a:pt x="60" y="312"/>
                      </a:lnTo>
                      <a:lnTo>
                        <a:pt x="58" y="348"/>
                      </a:lnTo>
                      <a:lnTo>
                        <a:pt x="58" y="360"/>
                      </a:lnTo>
                      <a:lnTo>
                        <a:pt x="60" y="368"/>
                      </a:lnTo>
                      <a:lnTo>
                        <a:pt x="60" y="368"/>
                      </a:lnTo>
                      <a:lnTo>
                        <a:pt x="68" y="384"/>
                      </a:lnTo>
                      <a:lnTo>
                        <a:pt x="70" y="392"/>
                      </a:lnTo>
                      <a:lnTo>
                        <a:pt x="68" y="400"/>
                      </a:lnTo>
                      <a:lnTo>
                        <a:pt x="68" y="400"/>
                      </a:lnTo>
                      <a:lnTo>
                        <a:pt x="60" y="412"/>
                      </a:lnTo>
                      <a:lnTo>
                        <a:pt x="58" y="418"/>
                      </a:lnTo>
                      <a:lnTo>
                        <a:pt x="60" y="424"/>
                      </a:lnTo>
                      <a:lnTo>
                        <a:pt x="60" y="424"/>
                      </a:lnTo>
                      <a:lnTo>
                        <a:pt x="62" y="426"/>
                      </a:lnTo>
                      <a:lnTo>
                        <a:pt x="60" y="426"/>
                      </a:lnTo>
                      <a:lnTo>
                        <a:pt x="56" y="420"/>
                      </a:lnTo>
                      <a:lnTo>
                        <a:pt x="48" y="408"/>
                      </a:lnTo>
                      <a:lnTo>
                        <a:pt x="44" y="392"/>
                      </a:lnTo>
                      <a:lnTo>
                        <a:pt x="44" y="392"/>
                      </a:lnTo>
                      <a:lnTo>
                        <a:pt x="42" y="380"/>
                      </a:lnTo>
                      <a:lnTo>
                        <a:pt x="42" y="370"/>
                      </a:lnTo>
                      <a:lnTo>
                        <a:pt x="44" y="336"/>
                      </a:lnTo>
                      <a:lnTo>
                        <a:pt x="44" y="336"/>
                      </a:lnTo>
                      <a:lnTo>
                        <a:pt x="44" y="310"/>
                      </a:lnTo>
                      <a:lnTo>
                        <a:pt x="44" y="286"/>
                      </a:lnTo>
                      <a:lnTo>
                        <a:pt x="42" y="266"/>
                      </a:lnTo>
                      <a:lnTo>
                        <a:pt x="44" y="256"/>
                      </a:lnTo>
                      <a:lnTo>
                        <a:pt x="44" y="256"/>
                      </a:lnTo>
                      <a:lnTo>
                        <a:pt x="44" y="254"/>
                      </a:lnTo>
                      <a:lnTo>
                        <a:pt x="42" y="252"/>
                      </a:lnTo>
                      <a:lnTo>
                        <a:pt x="34" y="248"/>
                      </a:lnTo>
                      <a:lnTo>
                        <a:pt x="26" y="244"/>
                      </a:lnTo>
                      <a:lnTo>
                        <a:pt x="22" y="242"/>
                      </a:lnTo>
                      <a:lnTo>
                        <a:pt x="20" y="240"/>
                      </a:lnTo>
                      <a:lnTo>
                        <a:pt x="20" y="240"/>
                      </a:lnTo>
                      <a:lnTo>
                        <a:pt x="18" y="238"/>
                      </a:lnTo>
                      <a:lnTo>
                        <a:pt x="14" y="234"/>
                      </a:lnTo>
                      <a:lnTo>
                        <a:pt x="6" y="230"/>
                      </a:lnTo>
                      <a:lnTo>
                        <a:pt x="2" y="226"/>
                      </a:lnTo>
                      <a:lnTo>
                        <a:pt x="0" y="224"/>
                      </a:lnTo>
                      <a:lnTo>
                        <a:pt x="0" y="220"/>
                      </a:lnTo>
                      <a:lnTo>
                        <a:pt x="4" y="216"/>
                      </a:lnTo>
                      <a:lnTo>
                        <a:pt x="4" y="216"/>
                      </a:lnTo>
                      <a:lnTo>
                        <a:pt x="12" y="212"/>
                      </a:lnTo>
                      <a:lnTo>
                        <a:pt x="22" y="208"/>
                      </a:lnTo>
                      <a:lnTo>
                        <a:pt x="50" y="198"/>
                      </a:lnTo>
                      <a:lnTo>
                        <a:pt x="76" y="188"/>
                      </a:lnTo>
                      <a:lnTo>
                        <a:pt x="86" y="182"/>
                      </a:lnTo>
                      <a:lnTo>
                        <a:pt x="92" y="176"/>
                      </a:lnTo>
                      <a:lnTo>
                        <a:pt x="92" y="176"/>
                      </a:lnTo>
                      <a:lnTo>
                        <a:pt x="98" y="166"/>
                      </a:lnTo>
                      <a:lnTo>
                        <a:pt x="100" y="160"/>
                      </a:lnTo>
                      <a:lnTo>
                        <a:pt x="98" y="154"/>
                      </a:lnTo>
                      <a:lnTo>
                        <a:pt x="92" y="144"/>
                      </a:lnTo>
                      <a:lnTo>
                        <a:pt x="92" y="144"/>
                      </a:lnTo>
                      <a:lnTo>
                        <a:pt x="84" y="132"/>
                      </a:lnTo>
                      <a:lnTo>
                        <a:pt x="76" y="122"/>
                      </a:lnTo>
                      <a:lnTo>
                        <a:pt x="74" y="118"/>
                      </a:lnTo>
                      <a:lnTo>
                        <a:pt x="74" y="114"/>
                      </a:lnTo>
                      <a:lnTo>
                        <a:pt x="74" y="110"/>
                      </a:lnTo>
                      <a:lnTo>
                        <a:pt x="76" y="104"/>
                      </a:lnTo>
                      <a:lnTo>
                        <a:pt x="76" y="104"/>
                      </a:lnTo>
                      <a:lnTo>
                        <a:pt x="82" y="92"/>
                      </a:lnTo>
                      <a:lnTo>
                        <a:pt x="88" y="82"/>
                      </a:lnTo>
                      <a:lnTo>
                        <a:pt x="92" y="80"/>
                      </a:lnTo>
                      <a:lnTo>
                        <a:pt x="96" y="76"/>
                      </a:lnTo>
                      <a:lnTo>
                        <a:pt x="106" y="74"/>
                      </a:lnTo>
                      <a:lnTo>
                        <a:pt x="116" y="72"/>
                      </a:lnTo>
                      <a:lnTo>
                        <a:pt x="116" y="72"/>
                      </a:lnTo>
                      <a:lnTo>
                        <a:pt x="138" y="72"/>
                      </a:lnTo>
                      <a:lnTo>
                        <a:pt x="158" y="74"/>
                      </a:lnTo>
                      <a:lnTo>
                        <a:pt x="176" y="76"/>
                      </a:lnTo>
                      <a:lnTo>
                        <a:pt x="186" y="74"/>
                      </a:lnTo>
                      <a:lnTo>
                        <a:pt x="196" y="72"/>
                      </a:lnTo>
                      <a:lnTo>
                        <a:pt x="196" y="72"/>
                      </a:lnTo>
                      <a:lnTo>
                        <a:pt x="214" y="66"/>
                      </a:lnTo>
                      <a:lnTo>
                        <a:pt x="226" y="60"/>
                      </a:lnTo>
                      <a:lnTo>
                        <a:pt x="252" y="40"/>
                      </a:lnTo>
                      <a:lnTo>
                        <a:pt x="252" y="40"/>
                      </a:lnTo>
                      <a:lnTo>
                        <a:pt x="260" y="32"/>
                      </a:lnTo>
                      <a:lnTo>
                        <a:pt x="266" y="26"/>
                      </a:lnTo>
                      <a:lnTo>
                        <a:pt x="272" y="18"/>
                      </a:lnTo>
                      <a:lnTo>
                        <a:pt x="272" y="16"/>
                      </a:lnTo>
                      <a:lnTo>
                        <a:pt x="274" y="16"/>
                      </a:lnTo>
                      <a:lnTo>
                        <a:pt x="284" y="24"/>
                      </a:lnTo>
                      <a:lnTo>
                        <a:pt x="284" y="24"/>
                      </a:lnTo>
                      <a:lnTo>
                        <a:pt x="296" y="34"/>
                      </a:lnTo>
                      <a:lnTo>
                        <a:pt x="304" y="40"/>
                      </a:lnTo>
                      <a:lnTo>
                        <a:pt x="310" y="46"/>
                      </a:lnTo>
                      <a:lnTo>
                        <a:pt x="316" y="56"/>
                      </a:lnTo>
                      <a:lnTo>
                        <a:pt x="316" y="56"/>
                      </a:lnTo>
                      <a:lnTo>
                        <a:pt x="322" y="70"/>
                      </a:lnTo>
                      <a:lnTo>
                        <a:pt x="324" y="76"/>
                      </a:lnTo>
                      <a:lnTo>
                        <a:pt x="328" y="80"/>
                      </a:lnTo>
                      <a:lnTo>
                        <a:pt x="334" y="84"/>
                      </a:lnTo>
                      <a:lnTo>
                        <a:pt x="344" y="86"/>
                      </a:lnTo>
                      <a:lnTo>
                        <a:pt x="360" y="88"/>
                      </a:lnTo>
                      <a:lnTo>
                        <a:pt x="380" y="88"/>
                      </a:lnTo>
                      <a:lnTo>
                        <a:pt x="380" y="88"/>
                      </a:lnTo>
                      <a:lnTo>
                        <a:pt x="402" y="86"/>
                      </a:lnTo>
                      <a:lnTo>
                        <a:pt x="418" y="84"/>
                      </a:lnTo>
                      <a:lnTo>
                        <a:pt x="440" y="80"/>
                      </a:lnTo>
                      <a:lnTo>
                        <a:pt x="446" y="80"/>
                      </a:lnTo>
                      <a:lnTo>
                        <a:pt x="450" y="80"/>
                      </a:lnTo>
                      <a:lnTo>
                        <a:pt x="452" y="82"/>
                      </a:lnTo>
                      <a:lnTo>
                        <a:pt x="452" y="88"/>
                      </a:lnTo>
                      <a:lnTo>
                        <a:pt x="452" y="88"/>
                      </a:lnTo>
                      <a:lnTo>
                        <a:pt x="450" y="94"/>
                      </a:lnTo>
                      <a:lnTo>
                        <a:pt x="448" y="100"/>
                      </a:lnTo>
                      <a:lnTo>
                        <a:pt x="442" y="112"/>
                      </a:lnTo>
                      <a:lnTo>
                        <a:pt x="440" y="122"/>
                      </a:lnTo>
                      <a:lnTo>
                        <a:pt x="440" y="126"/>
                      </a:lnTo>
                      <a:lnTo>
                        <a:pt x="444" y="128"/>
                      </a:lnTo>
                      <a:lnTo>
                        <a:pt x="444" y="128"/>
                      </a:lnTo>
                      <a:lnTo>
                        <a:pt x="456" y="130"/>
                      </a:lnTo>
                      <a:lnTo>
                        <a:pt x="472" y="130"/>
                      </a:lnTo>
                      <a:lnTo>
                        <a:pt x="486" y="132"/>
                      </a:lnTo>
                      <a:lnTo>
                        <a:pt x="494" y="134"/>
                      </a:lnTo>
                      <a:lnTo>
                        <a:pt x="500" y="136"/>
                      </a:lnTo>
                      <a:lnTo>
                        <a:pt x="500" y="136"/>
                      </a:lnTo>
                      <a:lnTo>
                        <a:pt x="512" y="144"/>
                      </a:lnTo>
                      <a:lnTo>
                        <a:pt x="524" y="160"/>
                      </a:lnTo>
                      <a:lnTo>
                        <a:pt x="524" y="160"/>
                      </a:lnTo>
                      <a:lnTo>
                        <a:pt x="532" y="172"/>
                      </a:lnTo>
                      <a:lnTo>
                        <a:pt x="536" y="180"/>
                      </a:lnTo>
                      <a:lnTo>
                        <a:pt x="540" y="182"/>
                      </a:lnTo>
                      <a:lnTo>
                        <a:pt x="542" y="184"/>
                      </a:lnTo>
                      <a:lnTo>
                        <a:pt x="556" y="184"/>
                      </a:lnTo>
                      <a:lnTo>
                        <a:pt x="556" y="184"/>
                      </a:lnTo>
                      <a:lnTo>
                        <a:pt x="564" y="182"/>
                      </a:lnTo>
                      <a:lnTo>
                        <a:pt x="572" y="180"/>
                      </a:lnTo>
                      <a:lnTo>
                        <a:pt x="586" y="172"/>
                      </a:lnTo>
                      <a:lnTo>
                        <a:pt x="598" y="162"/>
                      </a:lnTo>
                      <a:lnTo>
                        <a:pt x="604" y="152"/>
                      </a:lnTo>
                      <a:lnTo>
                        <a:pt x="604" y="152"/>
                      </a:lnTo>
                      <a:lnTo>
                        <a:pt x="606" y="142"/>
                      </a:lnTo>
                      <a:lnTo>
                        <a:pt x="608" y="136"/>
                      </a:lnTo>
                      <a:lnTo>
                        <a:pt x="610" y="132"/>
                      </a:lnTo>
                      <a:lnTo>
                        <a:pt x="616" y="126"/>
                      </a:lnTo>
                      <a:lnTo>
                        <a:pt x="622" y="122"/>
                      </a:lnTo>
                      <a:lnTo>
                        <a:pt x="634" y="116"/>
                      </a:lnTo>
                      <a:lnTo>
                        <a:pt x="652" y="112"/>
                      </a:lnTo>
                      <a:lnTo>
                        <a:pt x="652" y="112"/>
                      </a:lnTo>
                      <a:lnTo>
                        <a:pt x="670" y="110"/>
                      </a:lnTo>
                      <a:lnTo>
                        <a:pt x="682" y="110"/>
                      </a:lnTo>
                      <a:lnTo>
                        <a:pt x="698" y="112"/>
                      </a:lnTo>
                      <a:lnTo>
                        <a:pt x="706" y="112"/>
                      </a:lnTo>
                      <a:lnTo>
                        <a:pt x="714" y="108"/>
                      </a:lnTo>
                      <a:lnTo>
                        <a:pt x="726" y="100"/>
                      </a:lnTo>
                      <a:lnTo>
                        <a:pt x="740" y="88"/>
                      </a:lnTo>
                      <a:lnTo>
                        <a:pt x="740" y="88"/>
                      </a:lnTo>
                      <a:lnTo>
                        <a:pt x="762" y="66"/>
                      </a:lnTo>
                      <a:lnTo>
                        <a:pt x="770" y="56"/>
                      </a:lnTo>
                      <a:lnTo>
                        <a:pt x="776" y="52"/>
                      </a:lnTo>
                      <a:lnTo>
                        <a:pt x="796" y="40"/>
                      </a:lnTo>
                      <a:lnTo>
                        <a:pt x="796" y="40"/>
                      </a:lnTo>
                      <a:lnTo>
                        <a:pt x="810" y="30"/>
                      </a:lnTo>
                      <a:lnTo>
                        <a:pt x="820" y="22"/>
                      </a:lnTo>
                      <a:lnTo>
                        <a:pt x="834" y="6"/>
                      </a:lnTo>
                      <a:lnTo>
                        <a:pt x="840" y="0"/>
                      </a:lnTo>
                      <a:lnTo>
                        <a:pt x="844" y="0"/>
                      </a:lnTo>
                      <a:lnTo>
                        <a:pt x="852" y="6"/>
                      </a:lnTo>
                      <a:lnTo>
                        <a:pt x="860" y="16"/>
                      </a:lnTo>
                      <a:lnTo>
                        <a:pt x="860" y="16"/>
                      </a:lnTo>
                      <a:lnTo>
                        <a:pt x="868" y="28"/>
                      </a:lnTo>
                      <a:lnTo>
                        <a:pt x="872" y="40"/>
                      </a:lnTo>
                      <a:lnTo>
                        <a:pt x="874" y="46"/>
                      </a:lnTo>
                      <a:lnTo>
                        <a:pt x="874" y="52"/>
                      </a:lnTo>
                      <a:lnTo>
                        <a:pt x="874" y="56"/>
                      </a:lnTo>
                      <a:lnTo>
                        <a:pt x="876" y="60"/>
                      </a:lnTo>
                      <a:lnTo>
                        <a:pt x="878" y="62"/>
                      </a:lnTo>
                      <a:lnTo>
                        <a:pt x="884" y="64"/>
                      </a:lnTo>
                      <a:lnTo>
                        <a:pt x="884" y="64"/>
                      </a:lnTo>
                      <a:lnTo>
                        <a:pt x="900" y="66"/>
                      </a:lnTo>
                      <a:lnTo>
                        <a:pt x="916" y="66"/>
                      </a:lnTo>
                      <a:lnTo>
                        <a:pt x="932" y="64"/>
                      </a:lnTo>
                      <a:lnTo>
                        <a:pt x="948" y="64"/>
                      </a:lnTo>
                      <a:lnTo>
                        <a:pt x="948" y="64"/>
                      </a:lnTo>
                      <a:lnTo>
                        <a:pt x="956" y="64"/>
                      </a:lnTo>
                      <a:lnTo>
                        <a:pt x="964" y="62"/>
                      </a:lnTo>
                      <a:lnTo>
                        <a:pt x="980" y="56"/>
                      </a:lnTo>
                      <a:lnTo>
                        <a:pt x="988" y="54"/>
                      </a:lnTo>
                      <a:lnTo>
                        <a:pt x="998" y="54"/>
                      </a:lnTo>
                      <a:lnTo>
                        <a:pt x="1008" y="58"/>
                      </a:lnTo>
                      <a:lnTo>
                        <a:pt x="1020" y="64"/>
                      </a:lnTo>
                      <a:lnTo>
                        <a:pt x="1020" y="64"/>
                      </a:lnTo>
                      <a:lnTo>
                        <a:pt x="1042" y="80"/>
                      </a:lnTo>
                      <a:lnTo>
                        <a:pt x="1058" y="92"/>
                      </a:lnTo>
                      <a:lnTo>
                        <a:pt x="1064" y="98"/>
                      </a:lnTo>
                      <a:lnTo>
                        <a:pt x="1068" y="102"/>
                      </a:lnTo>
                      <a:lnTo>
                        <a:pt x="1068" y="108"/>
                      </a:lnTo>
                      <a:lnTo>
                        <a:pt x="1068" y="112"/>
                      </a:lnTo>
                      <a:lnTo>
                        <a:pt x="1068" y="112"/>
                      </a:lnTo>
                      <a:lnTo>
                        <a:pt x="1064" y="116"/>
                      </a:lnTo>
                      <a:lnTo>
                        <a:pt x="1056" y="118"/>
                      </a:lnTo>
                      <a:lnTo>
                        <a:pt x="1046" y="118"/>
                      </a:lnTo>
                      <a:lnTo>
                        <a:pt x="1034" y="118"/>
                      </a:lnTo>
                      <a:lnTo>
                        <a:pt x="1014" y="114"/>
                      </a:lnTo>
                      <a:lnTo>
                        <a:pt x="1004" y="112"/>
                      </a:lnTo>
                      <a:lnTo>
                        <a:pt x="1004" y="112"/>
                      </a:lnTo>
                      <a:lnTo>
                        <a:pt x="1014" y="122"/>
                      </a:lnTo>
                      <a:lnTo>
                        <a:pt x="1028" y="136"/>
                      </a:lnTo>
                      <a:lnTo>
                        <a:pt x="1028" y="136"/>
                      </a:lnTo>
                      <a:lnTo>
                        <a:pt x="1024" y="136"/>
                      </a:lnTo>
                      <a:lnTo>
                        <a:pt x="1014" y="136"/>
                      </a:lnTo>
                      <a:lnTo>
                        <a:pt x="984" y="136"/>
                      </a:lnTo>
                      <a:lnTo>
                        <a:pt x="968" y="138"/>
                      </a:lnTo>
                      <a:lnTo>
                        <a:pt x="962" y="140"/>
                      </a:lnTo>
                      <a:lnTo>
                        <a:pt x="958" y="142"/>
                      </a:lnTo>
                      <a:lnTo>
                        <a:pt x="956" y="146"/>
                      </a:lnTo>
                      <a:lnTo>
                        <a:pt x="956" y="150"/>
                      </a:lnTo>
                      <a:lnTo>
                        <a:pt x="958" y="154"/>
                      </a:lnTo>
                      <a:lnTo>
                        <a:pt x="964" y="160"/>
                      </a:lnTo>
                      <a:lnTo>
                        <a:pt x="964" y="160"/>
                      </a:lnTo>
                      <a:lnTo>
                        <a:pt x="972" y="166"/>
                      </a:lnTo>
                      <a:lnTo>
                        <a:pt x="980" y="170"/>
                      </a:lnTo>
                      <a:lnTo>
                        <a:pt x="1000" y="176"/>
                      </a:lnTo>
                      <a:lnTo>
                        <a:pt x="1022" y="178"/>
                      </a:lnTo>
                      <a:lnTo>
                        <a:pt x="1044" y="178"/>
                      </a:lnTo>
                      <a:lnTo>
                        <a:pt x="1080" y="176"/>
                      </a:lnTo>
                      <a:lnTo>
                        <a:pt x="1094" y="174"/>
                      </a:lnTo>
                      <a:lnTo>
                        <a:pt x="1100" y="176"/>
                      </a:lnTo>
                      <a:lnTo>
                        <a:pt x="1100" y="176"/>
                      </a:lnTo>
                      <a:lnTo>
                        <a:pt x="1100" y="178"/>
                      </a:lnTo>
                      <a:lnTo>
                        <a:pt x="1098" y="182"/>
                      </a:lnTo>
                      <a:lnTo>
                        <a:pt x="1084" y="188"/>
                      </a:lnTo>
                      <a:lnTo>
                        <a:pt x="1052" y="200"/>
                      </a:lnTo>
                      <a:lnTo>
                        <a:pt x="1052" y="200"/>
                      </a:lnTo>
                      <a:lnTo>
                        <a:pt x="1048" y="202"/>
                      </a:lnTo>
                      <a:lnTo>
                        <a:pt x="1048" y="204"/>
                      </a:lnTo>
                      <a:lnTo>
                        <a:pt x="1048" y="210"/>
                      </a:lnTo>
                      <a:lnTo>
                        <a:pt x="1048" y="212"/>
                      </a:lnTo>
                      <a:lnTo>
                        <a:pt x="1046" y="214"/>
                      </a:lnTo>
                      <a:lnTo>
                        <a:pt x="1042" y="216"/>
                      </a:lnTo>
                      <a:lnTo>
                        <a:pt x="1036" y="216"/>
                      </a:lnTo>
                      <a:lnTo>
                        <a:pt x="1036" y="216"/>
                      </a:lnTo>
                      <a:lnTo>
                        <a:pt x="1028" y="214"/>
                      </a:lnTo>
                      <a:lnTo>
                        <a:pt x="1020" y="212"/>
                      </a:lnTo>
                      <a:lnTo>
                        <a:pt x="1006" y="206"/>
                      </a:lnTo>
                      <a:lnTo>
                        <a:pt x="996" y="202"/>
                      </a:lnTo>
                      <a:lnTo>
                        <a:pt x="996" y="204"/>
                      </a:lnTo>
                      <a:lnTo>
                        <a:pt x="996" y="208"/>
                      </a:lnTo>
                      <a:lnTo>
                        <a:pt x="996" y="208"/>
                      </a:lnTo>
                      <a:lnTo>
                        <a:pt x="998" y="212"/>
                      </a:lnTo>
                      <a:lnTo>
                        <a:pt x="1002" y="214"/>
                      </a:lnTo>
                      <a:lnTo>
                        <a:pt x="1010" y="214"/>
                      </a:lnTo>
                      <a:lnTo>
                        <a:pt x="1012" y="216"/>
                      </a:lnTo>
                      <a:lnTo>
                        <a:pt x="1016" y="220"/>
                      </a:lnTo>
                      <a:lnTo>
                        <a:pt x="1018" y="228"/>
                      </a:lnTo>
                      <a:lnTo>
                        <a:pt x="1020" y="240"/>
                      </a:lnTo>
                      <a:lnTo>
                        <a:pt x="1020" y="240"/>
                      </a:lnTo>
                      <a:lnTo>
                        <a:pt x="1024" y="270"/>
                      </a:lnTo>
                      <a:lnTo>
                        <a:pt x="1026" y="296"/>
                      </a:lnTo>
                      <a:lnTo>
                        <a:pt x="1028" y="308"/>
                      </a:lnTo>
                      <a:lnTo>
                        <a:pt x="1026" y="318"/>
                      </a:lnTo>
                      <a:lnTo>
                        <a:pt x="1024" y="328"/>
                      </a:lnTo>
                      <a:lnTo>
                        <a:pt x="1020" y="336"/>
                      </a:lnTo>
                      <a:lnTo>
                        <a:pt x="1020" y="336"/>
                      </a:lnTo>
                      <a:lnTo>
                        <a:pt x="1010" y="350"/>
                      </a:lnTo>
                      <a:lnTo>
                        <a:pt x="1006" y="354"/>
                      </a:lnTo>
                      <a:lnTo>
                        <a:pt x="1002" y="358"/>
                      </a:lnTo>
                      <a:lnTo>
                        <a:pt x="998" y="356"/>
                      </a:lnTo>
                      <a:lnTo>
                        <a:pt x="994" y="350"/>
                      </a:lnTo>
                      <a:lnTo>
                        <a:pt x="992" y="338"/>
                      </a:lnTo>
                      <a:lnTo>
                        <a:pt x="988" y="320"/>
                      </a:lnTo>
                      <a:lnTo>
                        <a:pt x="988" y="320"/>
                      </a:lnTo>
                      <a:lnTo>
                        <a:pt x="986" y="300"/>
                      </a:lnTo>
                      <a:lnTo>
                        <a:pt x="986" y="284"/>
                      </a:lnTo>
                      <a:lnTo>
                        <a:pt x="986" y="260"/>
                      </a:lnTo>
                      <a:lnTo>
                        <a:pt x="986" y="252"/>
                      </a:lnTo>
                      <a:lnTo>
                        <a:pt x="984" y="246"/>
                      </a:lnTo>
                      <a:lnTo>
                        <a:pt x="980" y="242"/>
                      </a:lnTo>
                      <a:lnTo>
                        <a:pt x="972" y="240"/>
                      </a:lnTo>
                      <a:lnTo>
                        <a:pt x="972" y="240"/>
                      </a:lnTo>
                      <a:lnTo>
                        <a:pt x="930" y="234"/>
                      </a:lnTo>
                      <a:lnTo>
                        <a:pt x="914" y="232"/>
                      </a:lnTo>
                      <a:lnTo>
                        <a:pt x="908" y="232"/>
                      </a:lnTo>
                      <a:lnTo>
                        <a:pt x="908" y="232"/>
                      </a:lnTo>
                      <a:lnTo>
                        <a:pt x="908" y="234"/>
                      </a:lnTo>
                      <a:lnTo>
                        <a:pt x="904" y="236"/>
                      </a:lnTo>
                      <a:lnTo>
                        <a:pt x="892" y="240"/>
                      </a:lnTo>
                      <a:lnTo>
                        <a:pt x="892" y="240"/>
                      </a:lnTo>
                      <a:lnTo>
                        <a:pt x="888" y="242"/>
                      </a:lnTo>
                      <a:lnTo>
                        <a:pt x="884" y="244"/>
                      </a:lnTo>
                      <a:lnTo>
                        <a:pt x="874" y="254"/>
                      </a:lnTo>
                      <a:lnTo>
                        <a:pt x="868" y="258"/>
                      </a:lnTo>
                      <a:lnTo>
                        <a:pt x="860" y="262"/>
                      </a:lnTo>
                      <a:lnTo>
                        <a:pt x="850" y="264"/>
                      </a:lnTo>
                      <a:lnTo>
                        <a:pt x="836" y="264"/>
                      </a:lnTo>
                      <a:lnTo>
                        <a:pt x="836" y="264"/>
                      </a:lnTo>
                      <a:lnTo>
                        <a:pt x="796" y="262"/>
                      </a:lnTo>
                      <a:lnTo>
                        <a:pt x="714" y="262"/>
                      </a:lnTo>
                      <a:lnTo>
                        <a:pt x="486" y="262"/>
                      </a:lnTo>
                      <a:lnTo>
                        <a:pt x="262" y="262"/>
                      </a:lnTo>
                      <a:lnTo>
                        <a:pt x="164" y="264"/>
                      </a:lnTo>
                      <a:lnTo>
                        <a:pt x="164" y="264"/>
                      </a:lnTo>
                      <a:lnTo>
                        <a:pt x="158" y="268"/>
                      </a:lnTo>
                      <a:lnTo>
                        <a:pt x="146" y="272"/>
                      </a:lnTo>
                      <a:lnTo>
                        <a:pt x="124" y="280"/>
                      </a:lnTo>
                      <a:lnTo>
                        <a:pt x="124" y="280"/>
                      </a:lnTo>
                      <a:close/>
                    </a:path>
                  </a:pathLst>
                </a:custGeom>
                <a:solidFill>
                  <a:srgbClr val="00BF56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42" name="Freeform 239">
                  <a:extLst>
                    <a:ext uri="{FF2B5EF4-FFF2-40B4-BE49-F238E27FC236}">
                      <a16:creationId xmlns:a16="http://schemas.microsoft.com/office/drawing/2014/main" id="{52338F0A-495E-4DB7-9EA3-9E4724CE735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82" y="2838"/>
                  <a:ext cx="408" cy="130"/>
                </a:xfrm>
                <a:custGeom>
                  <a:avLst/>
                  <a:gdLst>
                    <a:gd name="T0" fmla="*/ 8 w 408"/>
                    <a:gd name="T1" fmla="*/ 128 h 130"/>
                    <a:gd name="T2" fmla="*/ 8 w 408"/>
                    <a:gd name="T3" fmla="*/ 128 h 130"/>
                    <a:gd name="T4" fmla="*/ 2 w 408"/>
                    <a:gd name="T5" fmla="*/ 126 h 130"/>
                    <a:gd name="T6" fmla="*/ 0 w 408"/>
                    <a:gd name="T7" fmla="*/ 122 h 130"/>
                    <a:gd name="T8" fmla="*/ 0 w 408"/>
                    <a:gd name="T9" fmla="*/ 120 h 130"/>
                    <a:gd name="T10" fmla="*/ 0 w 408"/>
                    <a:gd name="T11" fmla="*/ 116 h 130"/>
                    <a:gd name="T12" fmla="*/ 8 w 408"/>
                    <a:gd name="T13" fmla="*/ 110 h 130"/>
                    <a:gd name="T14" fmla="*/ 22 w 408"/>
                    <a:gd name="T15" fmla="*/ 100 h 130"/>
                    <a:gd name="T16" fmla="*/ 48 w 408"/>
                    <a:gd name="T17" fmla="*/ 88 h 130"/>
                    <a:gd name="T18" fmla="*/ 88 w 408"/>
                    <a:gd name="T19" fmla="*/ 72 h 130"/>
                    <a:gd name="T20" fmla="*/ 88 w 408"/>
                    <a:gd name="T21" fmla="*/ 72 h 130"/>
                    <a:gd name="T22" fmla="*/ 138 w 408"/>
                    <a:gd name="T23" fmla="*/ 56 h 130"/>
                    <a:gd name="T24" fmla="*/ 192 w 408"/>
                    <a:gd name="T25" fmla="*/ 42 h 130"/>
                    <a:gd name="T26" fmla="*/ 244 w 408"/>
                    <a:gd name="T27" fmla="*/ 30 h 130"/>
                    <a:gd name="T28" fmla="*/ 296 w 408"/>
                    <a:gd name="T29" fmla="*/ 20 h 130"/>
                    <a:gd name="T30" fmla="*/ 376 w 408"/>
                    <a:gd name="T31" fmla="*/ 6 h 130"/>
                    <a:gd name="T32" fmla="*/ 408 w 408"/>
                    <a:gd name="T33" fmla="*/ 0 h 130"/>
                    <a:gd name="T34" fmla="*/ 408 w 408"/>
                    <a:gd name="T35" fmla="*/ 0 h 130"/>
                    <a:gd name="T36" fmla="*/ 400 w 408"/>
                    <a:gd name="T37" fmla="*/ 6 h 130"/>
                    <a:gd name="T38" fmla="*/ 394 w 408"/>
                    <a:gd name="T39" fmla="*/ 12 h 130"/>
                    <a:gd name="T40" fmla="*/ 392 w 408"/>
                    <a:gd name="T41" fmla="*/ 16 h 130"/>
                    <a:gd name="T42" fmla="*/ 392 w 408"/>
                    <a:gd name="T43" fmla="*/ 16 h 130"/>
                    <a:gd name="T44" fmla="*/ 382 w 408"/>
                    <a:gd name="T45" fmla="*/ 20 h 130"/>
                    <a:gd name="T46" fmla="*/ 358 w 408"/>
                    <a:gd name="T47" fmla="*/ 28 h 130"/>
                    <a:gd name="T48" fmla="*/ 276 w 408"/>
                    <a:gd name="T49" fmla="*/ 50 h 130"/>
                    <a:gd name="T50" fmla="*/ 186 w 408"/>
                    <a:gd name="T51" fmla="*/ 76 h 130"/>
                    <a:gd name="T52" fmla="*/ 120 w 408"/>
                    <a:gd name="T53" fmla="*/ 96 h 130"/>
                    <a:gd name="T54" fmla="*/ 120 w 408"/>
                    <a:gd name="T55" fmla="*/ 96 h 130"/>
                    <a:gd name="T56" fmla="*/ 64 w 408"/>
                    <a:gd name="T57" fmla="*/ 118 h 130"/>
                    <a:gd name="T58" fmla="*/ 52 w 408"/>
                    <a:gd name="T59" fmla="*/ 124 h 130"/>
                    <a:gd name="T60" fmla="*/ 48 w 408"/>
                    <a:gd name="T61" fmla="*/ 128 h 130"/>
                    <a:gd name="T62" fmla="*/ 48 w 408"/>
                    <a:gd name="T63" fmla="*/ 128 h 130"/>
                    <a:gd name="T64" fmla="*/ 42 w 408"/>
                    <a:gd name="T65" fmla="*/ 130 h 130"/>
                    <a:gd name="T66" fmla="*/ 28 w 408"/>
                    <a:gd name="T67" fmla="*/ 128 h 130"/>
                    <a:gd name="T68" fmla="*/ 8 w 408"/>
                    <a:gd name="T69" fmla="*/ 128 h 130"/>
                    <a:gd name="T70" fmla="*/ 8 w 408"/>
                    <a:gd name="T71" fmla="*/ 128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408" h="130">
                      <a:moveTo>
                        <a:pt x="8" y="128"/>
                      </a:moveTo>
                      <a:lnTo>
                        <a:pt x="8" y="128"/>
                      </a:lnTo>
                      <a:lnTo>
                        <a:pt x="2" y="126"/>
                      </a:lnTo>
                      <a:lnTo>
                        <a:pt x="0" y="122"/>
                      </a:lnTo>
                      <a:lnTo>
                        <a:pt x="0" y="120"/>
                      </a:lnTo>
                      <a:lnTo>
                        <a:pt x="0" y="116"/>
                      </a:lnTo>
                      <a:lnTo>
                        <a:pt x="8" y="110"/>
                      </a:lnTo>
                      <a:lnTo>
                        <a:pt x="22" y="100"/>
                      </a:lnTo>
                      <a:lnTo>
                        <a:pt x="48" y="88"/>
                      </a:lnTo>
                      <a:lnTo>
                        <a:pt x="88" y="72"/>
                      </a:lnTo>
                      <a:lnTo>
                        <a:pt x="88" y="72"/>
                      </a:lnTo>
                      <a:lnTo>
                        <a:pt x="138" y="56"/>
                      </a:lnTo>
                      <a:lnTo>
                        <a:pt x="192" y="42"/>
                      </a:lnTo>
                      <a:lnTo>
                        <a:pt x="244" y="30"/>
                      </a:lnTo>
                      <a:lnTo>
                        <a:pt x="296" y="20"/>
                      </a:lnTo>
                      <a:lnTo>
                        <a:pt x="376" y="6"/>
                      </a:lnTo>
                      <a:lnTo>
                        <a:pt x="408" y="0"/>
                      </a:lnTo>
                      <a:lnTo>
                        <a:pt x="408" y="0"/>
                      </a:lnTo>
                      <a:lnTo>
                        <a:pt x="400" y="6"/>
                      </a:lnTo>
                      <a:lnTo>
                        <a:pt x="394" y="12"/>
                      </a:lnTo>
                      <a:lnTo>
                        <a:pt x="392" y="16"/>
                      </a:lnTo>
                      <a:lnTo>
                        <a:pt x="392" y="16"/>
                      </a:lnTo>
                      <a:lnTo>
                        <a:pt x="382" y="20"/>
                      </a:lnTo>
                      <a:lnTo>
                        <a:pt x="358" y="28"/>
                      </a:lnTo>
                      <a:lnTo>
                        <a:pt x="276" y="50"/>
                      </a:lnTo>
                      <a:lnTo>
                        <a:pt x="186" y="76"/>
                      </a:lnTo>
                      <a:lnTo>
                        <a:pt x="120" y="96"/>
                      </a:lnTo>
                      <a:lnTo>
                        <a:pt x="120" y="96"/>
                      </a:lnTo>
                      <a:lnTo>
                        <a:pt x="64" y="118"/>
                      </a:lnTo>
                      <a:lnTo>
                        <a:pt x="52" y="124"/>
                      </a:lnTo>
                      <a:lnTo>
                        <a:pt x="48" y="128"/>
                      </a:lnTo>
                      <a:lnTo>
                        <a:pt x="48" y="128"/>
                      </a:lnTo>
                      <a:lnTo>
                        <a:pt x="42" y="130"/>
                      </a:lnTo>
                      <a:lnTo>
                        <a:pt x="28" y="128"/>
                      </a:lnTo>
                      <a:lnTo>
                        <a:pt x="8" y="128"/>
                      </a:lnTo>
                      <a:lnTo>
                        <a:pt x="8" y="128"/>
                      </a:lnTo>
                      <a:close/>
                    </a:path>
                  </a:pathLst>
                </a:custGeom>
                <a:solidFill>
                  <a:srgbClr val="FFCD38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43" name="Freeform 240">
                  <a:extLst>
                    <a:ext uri="{FF2B5EF4-FFF2-40B4-BE49-F238E27FC236}">
                      <a16:creationId xmlns:a16="http://schemas.microsoft.com/office/drawing/2014/main" id="{B7D6A4D1-4EE0-4DA6-9068-A091AC5DB77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46" y="2838"/>
                  <a:ext cx="416" cy="152"/>
                </a:xfrm>
                <a:custGeom>
                  <a:avLst/>
                  <a:gdLst>
                    <a:gd name="T0" fmla="*/ 8 w 416"/>
                    <a:gd name="T1" fmla="*/ 152 h 152"/>
                    <a:gd name="T2" fmla="*/ 8 w 416"/>
                    <a:gd name="T3" fmla="*/ 152 h 152"/>
                    <a:gd name="T4" fmla="*/ 96 w 416"/>
                    <a:gd name="T5" fmla="*/ 124 h 152"/>
                    <a:gd name="T6" fmla="*/ 168 w 416"/>
                    <a:gd name="T7" fmla="*/ 100 h 152"/>
                    <a:gd name="T8" fmla="*/ 224 w 416"/>
                    <a:gd name="T9" fmla="*/ 80 h 152"/>
                    <a:gd name="T10" fmla="*/ 224 w 416"/>
                    <a:gd name="T11" fmla="*/ 80 h 152"/>
                    <a:gd name="T12" fmla="*/ 276 w 416"/>
                    <a:gd name="T13" fmla="*/ 62 h 152"/>
                    <a:gd name="T14" fmla="*/ 340 w 416"/>
                    <a:gd name="T15" fmla="*/ 40 h 152"/>
                    <a:gd name="T16" fmla="*/ 416 w 416"/>
                    <a:gd name="T17" fmla="*/ 16 h 152"/>
                    <a:gd name="T18" fmla="*/ 416 w 416"/>
                    <a:gd name="T19" fmla="*/ 16 h 152"/>
                    <a:gd name="T20" fmla="*/ 376 w 416"/>
                    <a:gd name="T21" fmla="*/ 0 h 152"/>
                    <a:gd name="T22" fmla="*/ 376 w 416"/>
                    <a:gd name="T23" fmla="*/ 0 h 152"/>
                    <a:gd name="T24" fmla="*/ 356 w 416"/>
                    <a:gd name="T25" fmla="*/ 6 h 152"/>
                    <a:gd name="T26" fmla="*/ 316 w 416"/>
                    <a:gd name="T27" fmla="*/ 18 h 152"/>
                    <a:gd name="T28" fmla="*/ 256 w 416"/>
                    <a:gd name="T29" fmla="*/ 40 h 152"/>
                    <a:gd name="T30" fmla="*/ 256 w 416"/>
                    <a:gd name="T31" fmla="*/ 40 h 152"/>
                    <a:gd name="T32" fmla="*/ 0 w 416"/>
                    <a:gd name="T33" fmla="*/ 120 h 152"/>
                    <a:gd name="T34" fmla="*/ 8 w 416"/>
                    <a:gd name="T35" fmla="*/ 152 h 1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416" h="152">
                      <a:moveTo>
                        <a:pt x="8" y="152"/>
                      </a:moveTo>
                      <a:lnTo>
                        <a:pt x="8" y="152"/>
                      </a:lnTo>
                      <a:lnTo>
                        <a:pt x="96" y="124"/>
                      </a:lnTo>
                      <a:lnTo>
                        <a:pt x="168" y="100"/>
                      </a:lnTo>
                      <a:lnTo>
                        <a:pt x="224" y="80"/>
                      </a:lnTo>
                      <a:lnTo>
                        <a:pt x="224" y="80"/>
                      </a:lnTo>
                      <a:lnTo>
                        <a:pt x="276" y="62"/>
                      </a:lnTo>
                      <a:lnTo>
                        <a:pt x="340" y="40"/>
                      </a:lnTo>
                      <a:lnTo>
                        <a:pt x="416" y="16"/>
                      </a:lnTo>
                      <a:lnTo>
                        <a:pt x="416" y="16"/>
                      </a:lnTo>
                      <a:lnTo>
                        <a:pt x="376" y="0"/>
                      </a:lnTo>
                      <a:lnTo>
                        <a:pt x="376" y="0"/>
                      </a:lnTo>
                      <a:lnTo>
                        <a:pt x="356" y="6"/>
                      </a:lnTo>
                      <a:lnTo>
                        <a:pt x="316" y="18"/>
                      </a:lnTo>
                      <a:lnTo>
                        <a:pt x="256" y="40"/>
                      </a:lnTo>
                      <a:lnTo>
                        <a:pt x="256" y="40"/>
                      </a:lnTo>
                      <a:lnTo>
                        <a:pt x="0" y="120"/>
                      </a:lnTo>
                      <a:lnTo>
                        <a:pt x="8" y="152"/>
                      </a:lnTo>
                      <a:close/>
                    </a:path>
                  </a:pathLst>
                </a:custGeom>
                <a:solidFill>
                  <a:srgbClr val="0C0F79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44" name="Freeform 241">
                  <a:extLst>
                    <a:ext uri="{FF2B5EF4-FFF2-40B4-BE49-F238E27FC236}">
                      <a16:creationId xmlns:a16="http://schemas.microsoft.com/office/drawing/2014/main" id="{15D4AA6F-DAC2-40CD-B9DA-7173576792B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50" y="2846"/>
                  <a:ext cx="144" cy="64"/>
                </a:xfrm>
                <a:custGeom>
                  <a:avLst/>
                  <a:gdLst>
                    <a:gd name="T0" fmla="*/ 48 w 144"/>
                    <a:gd name="T1" fmla="*/ 64 h 64"/>
                    <a:gd name="T2" fmla="*/ 48 w 144"/>
                    <a:gd name="T3" fmla="*/ 64 h 64"/>
                    <a:gd name="T4" fmla="*/ 96 w 144"/>
                    <a:gd name="T5" fmla="*/ 56 h 64"/>
                    <a:gd name="T6" fmla="*/ 144 w 144"/>
                    <a:gd name="T7" fmla="*/ 24 h 64"/>
                    <a:gd name="T8" fmla="*/ 104 w 144"/>
                    <a:gd name="T9" fmla="*/ 0 h 64"/>
                    <a:gd name="T10" fmla="*/ 0 w 144"/>
                    <a:gd name="T11" fmla="*/ 48 h 64"/>
                    <a:gd name="T12" fmla="*/ 0 w 144"/>
                    <a:gd name="T13" fmla="*/ 48 h 64"/>
                    <a:gd name="T14" fmla="*/ 48 w 144"/>
                    <a:gd name="T15" fmla="*/ 64 h 64"/>
                    <a:gd name="T16" fmla="*/ 48 w 144"/>
                    <a:gd name="T17" fmla="*/ 64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44" h="64">
                      <a:moveTo>
                        <a:pt x="48" y="64"/>
                      </a:moveTo>
                      <a:lnTo>
                        <a:pt x="48" y="64"/>
                      </a:lnTo>
                      <a:lnTo>
                        <a:pt x="96" y="56"/>
                      </a:lnTo>
                      <a:lnTo>
                        <a:pt x="144" y="24"/>
                      </a:lnTo>
                      <a:lnTo>
                        <a:pt x="104" y="0"/>
                      </a:lnTo>
                      <a:lnTo>
                        <a:pt x="0" y="48"/>
                      </a:lnTo>
                      <a:lnTo>
                        <a:pt x="0" y="48"/>
                      </a:lnTo>
                      <a:lnTo>
                        <a:pt x="48" y="64"/>
                      </a:lnTo>
                      <a:lnTo>
                        <a:pt x="48" y="64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45" name="Freeform 242">
                  <a:extLst>
                    <a:ext uri="{FF2B5EF4-FFF2-40B4-BE49-F238E27FC236}">
                      <a16:creationId xmlns:a16="http://schemas.microsoft.com/office/drawing/2014/main" id="{1B47C4BF-31FE-40A7-846A-DDEAB396B98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78" y="2838"/>
                  <a:ext cx="160" cy="64"/>
                </a:xfrm>
                <a:custGeom>
                  <a:avLst/>
                  <a:gdLst>
                    <a:gd name="T0" fmla="*/ 0 w 160"/>
                    <a:gd name="T1" fmla="*/ 40 h 64"/>
                    <a:gd name="T2" fmla="*/ 0 w 160"/>
                    <a:gd name="T3" fmla="*/ 40 h 64"/>
                    <a:gd name="T4" fmla="*/ 16 w 160"/>
                    <a:gd name="T5" fmla="*/ 52 h 64"/>
                    <a:gd name="T6" fmla="*/ 28 w 160"/>
                    <a:gd name="T7" fmla="*/ 60 h 64"/>
                    <a:gd name="T8" fmla="*/ 32 w 160"/>
                    <a:gd name="T9" fmla="*/ 64 h 64"/>
                    <a:gd name="T10" fmla="*/ 32 w 160"/>
                    <a:gd name="T11" fmla="*/ 64 h 64"/>
                    <a:gd name="T12" fmla="*/ 44 w 160"/>
                    <a:gd name="T13" fmla="*/ 64 h 64"/>
                    <a:gd name="T14" fmla="*/ 72 w 160"/>
                    <a:gd name="T15" fmla="*/ 60 h 64"/>
                    <a:gd name="T16" fmla="*/ 112 w 160"/>
                    <a:gd name="T17" fmla="*/ 56 h 64"/>
                    <a:gd name="T18" fmla="*/ 112 w 160"/>
                    <a:gd name="T19" fmla="*/ 56 h 64"/>
                    <a:gd name="T20" fmla="*/ 136 w 160"/>
                    <a:gd name="T21" fmla="*/ 28 h 64"/>
                    <a:gd name="T22" fmla="*/ 160 w 160"/>
                    <a:gd name="T23" fmla="*/ 0 h 64"/>
                    <a:gd name="T24" fmla="*/ 160 w 160"/>
                    <a:gd name="T25" fmla="*/ 0 h 64"/>
                    <a:gd name="T26" fmla="*/ 80 w 160"/>
                    <a:gd name="T27" fmla="*/ 8 h 64"/>
                    <a:gd name="T28" fmla="*/ 80 w 160"/>
                    <a:gd name="T29" fmla="*/ 8 h 64"/>
                    <a:gd name="T30" fmla="*/ 68 w 160"/>
                    <a:gd name="T31" fmla="*/ 10 h 64"/>
                    <a:gd name="T32" fmla="*/ 54 w 160"/>
                    <a:gd name="T33" fmla="*/ 14 h 64"/>
                    <a:gd name="T34" fmla="*/ 28 w 160"/>
                    <a:gd name="T35" fmla="*/ 24 h 64"/>
                    <a:gd name="T36" fmla="*/ 0 w 160"/>
                    <a:gd name="T37" fmla="*/ 40 h 64"/>
                    <a:gd name="T38" fmla="*/ 0 w 160"/>
                    <a:gd name="T39" fmla="*/ 40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160" h="64">
                      <a:moveTo>
                        <a:pt x="0" y="40"/>
                      </a:moveTo>
                      <a:lnTo>
                        <a:pt x="0" y="40"/>
                      </a:lnTo>
                      <a:lnTo>
                        <a:pt x="16" y="52"/>
                      </a:lnTo>
                      <a:lnTo>
                        <a:pt x="28" y="60"/>
                      </a:lnTo>
                      <a:lnTo>
                        <a:pt x="32" y="64"/>
                      </a:lnTo>
                      <a:lnTo>
                        <a:pt x="32" y="64"/>
                      </a:lnTo>
                      <a:lnTo>
                        <a:pt x="44" y="64"/>
                      </a:lnTo>
                      <a:lnTo>
                        <a:pt x="72" y="60"/>
                      </a:lnTo>
                      <a:lnTo>
                        <a:pt x="112" y="56"/>
                      </a:lnTo>
                      <a:lnTo>
                        <a:pt x="112" y="56"/>
                      </a:lnTo>
                      <a:lnTo>
                        <a:pt x="136" y="28"/>
                      </a:lnTo>
                      <a:lnTo>
                        <a:pt x="160" y="0"/>
                      </a:lnTo>
                      <a:lnTo>
                        <a:pt x="160" y="0"/>
                      </a:lnTo>
                      <a:lnTo>
                        <a:pt x="80" y="8"/>
                      </a:lnTo>
                      <a:lnTo>
                        <a:pt x="80" y="8"/>
                      </a:lnTo>
                      <a:lnTo>
                        <a:pt x="68" y="10"/>
                      </a:lnTo>
                      <a:lnTo>
                        <a:pt x="54" y="14"/>
                      </a:lnTo>
                      <a:lnTo>
                        <a:pt x="28" y="2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46" name="Freeform 243">
                  <a:extLst>
                    <a:ext uri="{FF2B5EF4-FFF2-40B4-BE49-F238E27FC236}">
                      <a16:creationId xmlns:a16="http://schemas.microsoft.com/office/drawing/2014/main" id="{8940F8A0-A066-432B-82B5-823897FA4B5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74" y="2886"/>
                  <a:ext cx="216" cy="104"/>
                </a:xfrm>
                <a:custGeom>
                  <a:avLst/>
                  <a:gdLst>
                    <a:gd name="T0" fmla="*/ 0 w 216"/>
                    <a:gd name="T1" fmla="*/ 24 h 104"/>
                    <a:gd name="T2" fmla="*/ 0 w 216"/>
                    <a:gd name="T3" fmla="*/ 24 h 104"/>
                    <a:gd name="T4" fmla="*/ 46 w 216"/>
                    <a:gd name="T5" fmla="*/ 40 h 104"/>
                    <a:gd name="T6" fmla="*/ 128 w 216"/>
                    <a:gd name="T7" fmla="*/ 72 h 104"/>
                    <a:gd name="T8" fmla="*/ 128 w 216"/>
                    <a:gd name="T9" fmla="*/ 72 h 104"/>
                    <a:gd name="T10" fmla="*/ 166 w 216"/>
                    <a:gd name="T11" fmla="*/ 88 h 104"/>
                    <a:gd name="T12" fmla="*/ 194 w 216"/>
                    <a:gd name="T13" fmla="*/ 100 h 104"/>
                    <a:gd name="T14" fmla="*/ 204 w 216"/>
                    <a:gd name="T15" fmla="*/ 104 h 104"/>
                    <a:gd name="T16" fmla="*/ 212 w 216"/>
                    <a:gd name="T17" fmla="*/ 104 h 104"/>
                    <a:gd name="T18" fmla="*/ 216 w 216"/>
                    <a:gd name="T19" fmla="*/ 102 h 104"/>
                    <a:gd name="T20" fmla="*/ 216 w 216"/>
                    <a:gd name="T21" fmla="*/ 96 h 104"/>
                    <a:gd name="T22" fmla="*/ 216 w 216"/>
                    <a:gd name="T23" fmla="*/ 96 h 104"/>
                    <a:gd name="T24" fmla="*/ 214 w 216"/>
                    <a:gd name="T25" fmla="*/ 88 h 104"/>
                    <a:gd name="T26" fmla="*/ 210 w 216"/>
                    <a:gd name="T27" fmla="*/ 82 h 104"/>
                    <a:gd name="T28" fmla="*/ 198 w 216"/>
                    <a:gd name="T29" fmla="*/ 70 h 104"/>
                    <a:gd name="T30" fmla="*/ 184 w 216"/>
                    <a:gd name="T31" fmla="*/ 58 h 104"/>
                    <a:gd name="T32" fmla="*/ 168 w 216"/>
                    <a:gd name="T33" fmla="*/ 48 h 104"/>
                    <a:gd name="T34" fmla="*/ 168 w 216"/>
                    <a:gd name="T35" fmla="*/ 48 h 104"/>
                    <a:gd name="T36" fmla="*/ 156 w 216"/>
                    <a:gd name="T37" fmla="*/ 42 h 104"/>
                    <a:gd name="T38" fmla="*/ 138 w 216"/>
                    <a:gd name="T39" fmla="*/ 34 h 104"/>
                    <a:gd name="T40" fmla="*/ 88 w 216"/>
                    <a:gd name="T41" fmla="*/ 18 h 104"/>
                    <a:gd name="T42" fmla="*/ 24 w 216"/>
                    <a:gd name="T43" fmla="*/ 0 h 104"/>
                    <a:gd name="T44" fmla="*/ 24 w 216"/>
                    <a:gd name="T45" fmla="*/ 0 h 104"/>
                    <a:gd name="T46" fmla="*/ 10 w 216"/>
                    <a:gd name="T47" fmla="*/ 12 h 104"/>
                    <a:gd name="T48" fmla="*/ 2 w 216"/>
                    <a:gd name="T49" fmla="*/ 20 h 104"/>
                    <a:gd name="T50" fmla="*/ 0 w 216"/>
                    <a:gd name="T51" fmla="*/ 22 h 104"/>
                    <a:gd name="T52" fmla="*/ 0 w 216"/>
                    <a:gd name="T53" fmla="*/ 24 h 104"/>
                    <a:gd name="T54" fmla="*/ 0 w 216"/>
                    <a:gd name="T55" fmla="*/ 24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216" h="104">
                      <a:moveTo>
                        <a:pt x="0" y="24"/>
                      </a:moveTo>
                      <a:lnTo>
                        <a:pt x="0" y="24"/>
                      </a:lnTo>
                      <a:lnTo>
                        <a:pt x="46" y="40"/>
                      </a:lnTo>
                      <a:lnTo>
                        <a:pt x="128" y="72"/>
                      </a:lnTo>
                      <a:lnTo>
                        <a:pt x="128" y="72"/>
                      </a:lnTo>
                      <a:lnTo>
                        <a:pt x="166" y="88"/>
                      </a:lnTo>
                      <a:lnTo>
                        <a:pt x="194" y="100"/>
                      </a:lnTo>
                      <a:lnTo>
                        <a:pt x="204" y="104"/>
                      </a:lnTo>
                      <a:lnTo>
                        <a:pt x="212" y="104"/>
                      </a:lnTo>
                      <a:lnTo>
                        <a:pt x="216" y="102"/>
                      </a:lnTo>
                      <a:lnTo>
                        <a:pt x="216" y="96"/>
                      </a:lnTo>
                      <a:lnTo>
                        <a:pt x="216" y="96"/>
                      </a:lnTo>
                      <a:lnTo>
                        <a:pt x="214" y="88"/>
                      </a:lnTo>
                      <a:lnTo>
                        <a:pt x="210" y="82"/>
                      </a:lnTo>
                      <a:lnTo>
                        <a:pt x="198" y="70"/>
                      </a:lnTo>
                      <a:lnTo>
                        <a:pt x="184" y="58"/>
                      </a:lnTo>
                      <a:lnTo>
                        <a:pt x="168" y="48"/>
                      </a:lnTo>
                      <a:lnTo>
                        <a:pt x="168" y="48"/>
                      </a:lnTo>
                      <a:lnTo>
                        <a:pt x="156" y="42"/>
                      </a:lnTo>
                      <a:lnTo>
                        <a:pt x="138" y="34"/>
                      </a:lnTo>
                      <a:lnTo>
                        <a:pt x="88" y="18"/>
                      </a:lnTo>
                      <a:lnTo>
                        <a:pt x="24" y="0"/>
                      </a:lnTo>
                      <a:lnTo>
                        <a:pt x="24" y="0"/>
                      </a:lnTo>
                      <a:lnTo>
                        <a:pt x="10" y="12"/>
                      </a:lnTo>
                      <a:lnTo>
                        <a:pt x="2" y="20"/>
                      </a:lnTo>
                      <a:lnTo>
                        <a:pt x="0" y="22"/>
                      </a:lnTo>
                      <a:lnTo>
                        <a:pt x="0" y="24"/>
                      </a:lnTo>
                      <a:lnTo>
                        <a:pt x="0" y="24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47" name="Freeform 244">
                  <a:extLst>
                    <a:ext uri="{FF2B5EF4-FFF2-40B4-BE49-F238E27FC236}">
                      <a16:creationId xmlns:a16="http://schemas.microsoft.com/office/drawing/2014/main" id="{3C8DDE7C-5AF3-412D-8CC9-7F81BEB2A0E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50" y="3014"/>
                  <a:ext cx="456" cy="104"/>
                </a:xfrm>
                <a:custGeom>
                  <a:avLst/>
                  <a:gdLst>
                    <a:gd name="T0" fmla="*/ 456 w 456"/>
                    <a:gd name="T1" fmla="*/ 80 h 104"/>
                    <a:gd name="T2" fmla="*/ 424 w 456"/>
                    <a:gd name="T3" fmla="*/ 104 h 104"/>
                    <a:gd name="T4" fmla="*/ 424 w 456"/>
                    <a:gd name="T5" fmla="*/ 104 h 104"/>
                    <a:gd name="T6" fmla="*/ 408 w 456"/>
                    <a:gd name="T7" fmla="*/ 96 h 104"/>
                    <a:gd name="T8" fmla="*/ 366 w 456"/>
                    <a:gd name="T9" fmla="*/ 76 h 104"/>
                    <a:gd name="T10" fmla="*/ 340 w 456"/>
                    <a:gd name="T11" fmla="*/ 66 h 104"/>
                    <a:gd name="T12" fmla="*/ 314 w 456"/>
                    <a:gd name="T13" fmla="*/ 58 h 104"/>
                    <a:gd name="T14" fmla="*/ 288 w 456"/>
                    <a:gd name="T15" fmla="*/ 52 h 104"/>
                    <a:gd name="T16" fmla="*/ 264 w 456"/>
                    <a:gd name="T17" fmla="*/ 48 h 104"/>
                    <a:gd name="T18" fmla="*/ 264 w 456"/>
                    <a:gd name="T19" fmla="*/ 48 h 104"/>
                    <a:gd name="T20" fmla="*/ 16 w 456"/>
                    <a:gd name="T21" fmla="*/ 40 h 104"/>
                    <a:gd name="T22" fmla="*/ 16 w 456"/>
                    <a:gd name="T23" fmla="*/ 40 h 104"/>
                    <a:gd name="T24" fmla="*/ 8 w 456"/>
                    <a:gd name="T25" fmla="*/ 34 h 104"/>
                    <a:gd name="T26" fmla="*/ 2 w 456"/>
                    <a:gd name="T27" fmla="*/ 28 h 104"/>
                    <a:gd name="T28" fmla="*/ 0 w 456"/>
                    <a:gd name="T29" fmla="*/ 26 h 104"/>
                    <a:gd name="T30" fmla="*/ 0 w 456"/>
                    <a:gd name="T31" fmla="*/ 24 h 104"/>
                    <a:gd name="T32" fmla="*/ 0 w 456"/>
                    <a:gd name="T33" fmla="*/ 24 h 104"/>
                    <a:gd name="T34" fmla="*/ 4 w 456"/>
                    <a:gd name="T35" fmla="*/ 18 h 104"/>
                    <a:gd name="T36" fmla="*/ 14 w 456"/>
                    <a:gd name="T37" fmla="*/ 10 h 104"/>
                    <a:gd name="T38" fmla="*/ 24 w 456"/>
                    <a:gd name="T39" fmla="*/ 4 h 104"/>
                    <a:gd name="T40" fmla="*/ 32 w 456"/>
                    <a:gd name="T41" fmla="*/ 0 h 104"/>
                    <a:gd name="T42" fmla="*/ 32 w 456"/>
                    <a:gd name="T43" fmla="*/ 0 h 104"/>
                    <a:gd name="T44" fmla="*/ 72 w 456"/>
                    <a:gd name="T45" fmla="*/ 2 h 104"/>
                    <a:gd name="T46" fmla="*/ 156 w 456"/>
                    <a:gd name="T47" fmla="*/ 8 h 104"/>
                    <a:gd name="T48" fmla="*/ 252 w 456"/>
                    <a:gd name="T49" fmla="*/ 18 h 104"/>
                    <a:gd name="T50" fmla="*/ 294 w 456"/>
                    <a:gd name="T51" fmla="*/ 26 h 104"/>
                    <a:gd name="T52" fmla="*/ 328 w 456"/>
                    <a:gd name="T53" fmla="*/ 32 h 104"/>
                    <a:gd name="T54" fmla="*/ 328 w 456"/>
                    <a:gd name="T55" fmla="*/ 32 h 104"/>
                    <a:gd name="T56" fmla="*/ 354 w 456"/>
                    <a:gd name="T57" fmla="*/ 40 h 104"/>
                    <a:gd name="T58" fmla="*/ 380 w 456"/>
                    <a:gd name="T59" fmla="*/ 48 h 104"/>
                    <a:gd name="T60" fmla="*/ 420 w 456"/>
                    <a:gd name="T61" fmla="*/ 62 h 104"/>
                    <a:gd name="T62" fmla="*/ 446 w 456"/>
                    <a:gd name="T63" fmla="*/ 76 h 104"/>
                    <a:gd name="T64" fmla="*/ 456 w 456"/>
                    <a:gd name="T65" fmla="*/ 80 h 104"/>
                    <a:gd name="T66" fmla="*/ 456 w 456"/>
                    <a:gd name="T67" fmla="*/ 80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456" h="104">
                      <a:moveTo>
                        <a:pt x="456" y="80"/>
                      </a:moveTo>
                      <a:lnTo>
                        <a:pt x="424" y="104"/>
                      </a:lnTo>
                      <a:lnTo>
                        <a:pt x="424" y="104"/>
                      </a:lnTo>
                      <a:lnTo>
                        <a:pt x="408" y="96"/>
                      </a:lnTo>
                      <a:lnTo>
                        <a:pt x="366" y="76"/>
                      </a:lnTo>
                      <a:lnTo>
                        <a:pt x="340" y="66"/>
                      </a:lnTo>
                      <a:lnTo>
                        <a:pt x="314" y="58"/>
                      </a:lnTo>
                      <a:lnTo>
                        <a:pt x="288" y="52"/>
                      </a:lnTo>
                      <a:lnTo>
                        <a:pt x="264" y="48"/>
                      </a:lnTo>
                      <a:lnTo>
                        <a:pt x="264" y="48"/>
                      </a:lnTo>
                      <a:lnTo>
                        <a:pt x="16" y="40"/>
                      </a:lnTo>
                      <a:lnTo>
                        <a:pt x="16" y="40"/>
                      </a:lnTo>
                      <a:lnTo>
                        <a:pt x="8" y="34"/>
                      </a:lnTo>
                      <a:lnTo>
                        <a:pt x="2" y="28"/>
                      </a:lnTo>
                      <a:lnTo>
                        <a:pt x="0" y="26"/>
                      </a:lnTo>
                      <a:lnTo>
                        <a:pt x="0" y="24"/>
                      </a:lnTo>
                      <a:lnTo>
                        <a:pt x="0" y="24"/>
                      </a:lnTo>
                      <a:lnTo>
                        <a:pt x="4" y="18"/>
                      </a:lnTo>
                      <a:lnTo>
                        <a:pt x="14" y="10"/>
                      </a:lnTo>
                      <a:lnTo>
                        <a:pt x="24" y="4"/>
                      </a:lnTo>
                      <a:lnTo>
                        <a:pt x="32" y="0"/>
                      </a:lnTo>
                      <a:lnTo>
                        <a:pt x="32" y="0"/>
                      </a:lnTo>
                      <a:lnTo>
                        <a:pt x="72" y="2"/>
                      </a:lnTo>
                      <a:lnTo>
                        <a:pt x="156" y="8"/>
                      </a:lnTo>
                      <a:lnTo>
                        <a:pt x="252" y="18"/>
                      </a:lnTo>
                      <a:lnTo>
                        <a:pt x="294" y="26"/>
                      </a:lnTo>
                      <a:lnTo>
                        <a:pt x="328" y="32"/>
                      </a:lnTo>
                      <a:lnTo>
                        <a:pt x="328" y="32"/>
                      </a:lnTo>
                      <a:lnTo>
                        <a:pt x="354" y="40"/>
                      </a:lnTo>
                      <a:lnTo>
                        <a:pt x="380" y="48"/>
                      </a:lnTo>
                      <a:lnTo>
                        <a:pt x="420" y="62"/>
                      </a:lnTo>
                      <a:lnTo>
                        <a:pt x="446" y="76"/>
                      </a:lnTo>
                      <a:lnTo>
                        <a:pt x="456" y="80"/>
                      </a:lnTo>
                      <a:lnTo>
                        <a:pt x="456" y="80"/>
                      </a:lnTo>
                      <a:close/>
                    </a:path>
                  </a:pathLst>
                </a:custGeom>
                <a:solidFill>
                  <a:srgbClr val="FFCD38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48" name="Freeform 245">
                  <a:extLst>
                    <a:ext uri="{FF2B5EF4-FFF2-40B4-BE49-F238E27FC236}">
                      <a16:creationId xmlns:a16="http://schemas.microsoft.com/office/drawing/2014/main" id="{4831D736-BB03-400A-A451-6CDB228FC80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98" y="3062"/>
                  <a:ext cx="360" cy="80"/>
                </a:xfrm>
                <a:custGeom>
                  <a:avLst/>
                  <a:gdLst>
                    <a:gd name="T0" fmla="*/ 320 w 360"/>
                    <a:gd name="T1" fmla="*/ 80 h 80"/>
                    <a:gd name="T2" fmla="*/ 360 w 360"/>
                    <a:gd name="T3" fmla="*/ 56 h 80"/>
                    <a:gd name="T4" fmla="*/ 360 w 360"/>
                    <a:gd name="T5" fmla="*/ 56 h 80"/>
                    <a:gd name="T6" fmla="*/ 350 w 360"/>
                    <a:gd name="T7" fmla="*/ 50 h 80"/>
                    <a:gd name="T8" fmla="*/ 326 w 360"/>
                    <a:gd name="T9" fmla="*/ 36 h 80"/>
                    <a:gd name="T10" fmla="*/ 308 w 360"/>
                    <a:gd name="T11" fmla="*/ 28 h 80"/>
                    <a:gd name="T12" fmla="*/ 288 w 360"/>
                    <a:gd name="T13" fmla="*/ 20 h 80"/>
                    <a:gd name="T14" fmla="*/ 264 w 360"/>
                    <a:gd name="T15" fmla="*/ 12 h 80"/>
                    <a:gd name="T16" fmla="*/ 240 w 360"/>
                    <a:gd name="T17" fmla="*/ 8 h 80"/>
                    <a:gd name="T18" fmla="*/ 240 w 360"/>
                    <a:gd name="T19" fmla="*/ 8 h 80"/>
                    <a:gd name="T20" fmla="*/ 210 w 360"/>
                    <a:gd name="T21" fmla="*/ 4 h 80"/>
                    <a:gd name="T22" fmla="*/ 174 w 360"/>
                    <a:gd name="T23" fmla="*/ 2 h 80"/>
                    <a:gd name="T24" fmla="*/ 94 w 360"/>
                    <a:gd name="T25" fmla="*/ 0 h 80"/>
                    <a:gd name="T26" fmla="*/ 0 w 360"/>
                    <a:gd name="T27" fmla="*/ 0 h 80"/>
                    <a:gd name="T28" fmla="*/ 40 w 360"/>
                    <a:gd name="T29" fmla="*/ 24 h 80"/>
                    <a:gd name="T30" fmla="*/ 40 w 360"/>
                    <a:gd name="T31" fmla="*/ 24 h 80"/>
                    <a:gd name="T32" fmla="*/ 136 w 360"/>
                    <a:gd name="T33" fmla="*/ 32 h 80"/>
                    <a:gd name="T34" fmla="*/ 136 w 360"/>
                    <a:gd name="T35" fmla="*/ 32 h 80"/>
                    <a:gd name="T36" fmla="*/ 182 w 360"/>
                    <a:gd name="T37" fmla="*/ 36 h 80"/>
                    <a:gd name="T38" fmla="*/ 226 w 360"/>
                    <a:gd name="T39" fmla="*/ 42 h 80"/>
                    <a:gd name="T40" fmla="*/ 260 w 360"/>
                    <a:gd name="T41" fmla="*/ 48 h 80"/>
                    <a:gd name="T42" fmla="*/ 272 w 360"/>
                    <a:gd name="T43" fmla="*/ 52 h 80"/>
                    <a:gd name="T44" fmla="*/ 280 w 360"/>
                    <a:gd name="T45" fmla="*/ 56 h 80"/>
                    <a:gd name="T46" fmla="*/ 280 w 360"/>
                    <a:gd name="T47" fmla="*/ 56 h 80"/>
                    <a:gd name="T48" fmla="*/ 306 w 360"/>
                    <a:gd name="T49" fmla="*/ 72 h 80"/>
                    <a:gd name="T50" fmla="*/ 320 w 360"/>
                    <a:gd name="T51" fmla="*/ 80 h 80"/>
                    <a:gd name="T52" fmla="*/ 320 w 360"/>
                    <a:gd name="T53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360" h="80">
                      <a:moveTo>
                        <a:pt x="320" y="80"/>
                      </a:moveTo>
                      <a:lnTo>
                        <a:pt x="360" y="56"/>
                      </a:lnTo>
                      <a:lnTo>
                        <a:pt x="360" y="56"/>
                      </a:lnTo>
                      <a:lnTo>
                        <a:pt x="350" y="50"/>
                      </a:lnTo>
                      <a:lnTo>
                        <a:pt x="326" y="36"/>
                      </a:lnTo>
                      <a:lnTo>
                        <a:pt x="308" y="28"/>
                      </a:lnTo>
                      <a:lnTo>
                        <a:pt x="288" y="20"/>
                      </a:lnTo>
                      <a:lnTo>
                        <a:pt x="264" y="12"/>
                      </a:lnTo>
                      <a:lnTo>
                        <a:pt x="240" y="8"/>
                      </a:lnTo>
                      <a:lnTo>
                        <a:pt x="240" y="8"/>
                      </a:lnTo>
                      <a:lnTo>
                        <a:pt x="210" y="4"/>
                      </a:lnTo>
                      <a:lnTo>
                        <a:pt x="174" y="2"/>
                      </a:lnTo>
                      <a:lnTo>
                        <a:pt x="94" y="0"/>
                      </a:lnTo>
                      <a:lnTo>
                        <a:pt x="0" y="0"/>
                      </a:lnTo>
                      <a:lnTo>
                        <a:pt x="40" y="24"/>
                      </a:lnTo>
                      <a:lnTo>
                        <a:pt x="40" y="24"/>
                      </a:lnTo>
                      <a:lnTo>
                        <a:pt x="136" y="32"/>
                      </a:lnTo>
                      <a:lnTo>
                        <a:pt x="136" y="32"/>
                      </a:lnTo>
                      <a:lnTo>
                        <a:pt x="182" y="36"/>
                      </a:lnTo>
                      <a:lnTo>
                        <a:pt x="226" y="42"/>
                      </a:lnTo>
                      <a:lnTo>
                        <a:pt x="260" y="48"/>
                      </a:lnTo>
                      <a:lnTo>
                        <a:pt x="272" y="52"/>
                      </a:lnTo>
                      <a:lnTo>
                        <a:pt x="280" y="56"/>
                      </a:lnTo>
                      <a:lnTo>
                        <a:pt x="280" y="56"/>
                      </a:lnTo>
                      <a:lnTo>
                        <a:pt x="306" y="72"/>
                      </a:lnTo>
                      <a:lnTo>
                        <a:pt x="320" y="80"/>
                      </a:lnTo>
                      <a:lnTo>
                        <a:pt x="320" y="80"/>
                      </a:lnTo>
                      <a:close/>
                    </a:path>
                  </a:pathLst>
                </a:custGeom>
                <a:solidFill>
                  <a:srgbClr val="0C0F79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49" name="Freeform 246">
                  <a:extLst>
                    <a:ext uri="{FF2B5EF4-FFF2-40B4-BE49-F238E27FC236}">
                      <a16:creationId xmlns:a16="http://schemas.microsoft.com/office/drawing/2014/main" id="{7AE5F5A4-67B8-452E-825E-780B8367C41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70" y="3094"/>
                  <a:ext cx="248" cy="72"/>
                </a:xfrm>
                <a:custGeom>
                  <a:avLst/>
                  <a:gdLst>
                    <a:gd name="T0" fmla="*/ 200 w 248"/>
                    <a:gd name="T1" fmla="*/ 72 h 72"/>
                    <a:gd name="T2" fmla="*/ 248 w 248"/>
                    <a:gd name="T3" fmla="*/ 40 h 72"/>
                    <a:gd name="T4" fmla="*/ 248 w 248"/>
                    <a:gd name="T5" fmla="*/ 40 h 72"/>
                    <a:gd name="T6" fmla="*/ 232 w 248"/>
                    <a:gd name="T7" fmla="*/ 34 h 72"/>
                    <a:gd name="T8" fmla="*/ 210 w 248"/>
                    <a:gd name="T9" fmla="*/ 26 h 72"/>
                    <a:gd name="T10" fmla="*/ 176 w 248"/>
                    <a:gd name="T11" fmla="*/ 16 h 72"/>
                    <a:gd name="T12" fmla="*/ 176 w 248"/>
                    <a:gd name="T13" fmla="*/ 16 h 72"/>
                    <a:gd name="T14" fmla="*/ 154 w 248"/>
                    <a:gd name="T15" fmla="*/ 12 h 72"/>
                    <a:gd name="T16" fmla="*/ 126 w 248"/>
                    <a:gd name="T17" fmla="*/ 8 h 72"/>
                    <a:gd name="T18" fmla="*/ 68 w 248"/>
                    <a:gd name="T19" fmla="*/ 2 h 72"/>
                    <a:gd name="T20" fmla="*/ 0 w 248"/>
                    <a:gd name="T21" fmla="*/ 0 h 72"/>
                    <a:gd name="T22" fmla="*/ 0 w 248"/>
                    <a:gd name="T23" fmla="*/ 0 h 72"/>
                    <a:gd name="T24" fmla="*/ 22 w 248"/>
                    <a:gd name="T25" fmla="*/ 16 h 72"/>
                    <a:gd name="T26" fmla="*/ 38 w 248"/>
                    <a:gd name="T27" fmla="*/ 26 h 72"/>
                    <a:gd name="T28" fmla="*/ 48 w 248"/>
                    <a:gd name="T29" fmla="*/ 32 h 72"/>
                    <a:gd name="T30" fmla="*/ 48 w 248"/>
                    <a:gd name="T31" fmla="*/ 32 h 72"/>
                    <a:gd name="T32" fmla="*/ 94 w 248"/>
                    <a:gd name="T33" fmla="*/ 36 h 72"/>
                    <a:gd name="T34" fmla="*/ 126 w 248"/>
                    <a:gd name="T35" fmla="*/ 40 h 72"/>
                    <a:gd name="T36" fmla="*/ 144 w 248"/>
                    <a:gd name="T37" fmla="*/ 40 h 72"/>
                    <a:gd name="T38" fmla="*/ 144 w 248"/>
                    <a:gd name="T39" fmla="*/ 40 h 72"/>
                    <a:gd name="T40" fmla="*/ 150 w 248"/>
                    <a:gd name="T41" fmla="*/ 40 h 72"/>
                    <a:gd name="T42" fmla="*/ 156 w 248"/>
                    <a:gd name="T43" fmla="*/ 44 h 72"/>
                    <a:gd name="T44" fmla="*/ 176 w 248"/>
                    <a:gd name="T45" fmla="*/ 56 h 72"/>
                    <a:gd name="T46" fmla="*/ 200 w 248"/>
                    <a:gd name="T47" fmla="*/ 72 h 72"/>
                    <a:gd name="T48" fmla="*/ 200 w 248"/>
                    <a:gd name="T49" fmla="*/ 72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248" h="72">
                      <a:moveTo>
                        <a:pt x="200" y="72"/>
                      </a:moveTo>
                      <a:lnTo>
                        <a:pt x="248" y="40"/>
                      </a:lnTo>
                      <a:lnTo>
                        <a:pt x="248" y="40"/>
                      </a:lnTo>
                      <a:lnTo>
                        <a:pt x="232" y="34"/>
                      </a:lnTo>
                      <a:lnTo>
                        <a:pt x="210" y="26"/>
                      </a:lnTo>
                      <a:lnTo>
                        <a:pt x="176" y="16"/>
                      </a:lnTo>
                      <a:lnTo>
                        <a:pt x="176" y="16"/>
                      </a:lnTo>
                      <a:lnTo>
                        <a:pt x="154" y="12"/>
                      </a:lnTo>
                      <a:lnTo>
                        <a:pt x="126" y="8"/>
                      </a:lnTo>
                      <a:lnTo>
                        <a:pt x="68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2" y="16"/>
                      </a:lnTo>
                      <a:lnTo>
                        <a:pt x="38" y="26"/>
                      </a:lnTo>
                      <a:lnTo>
                        <a:pt x="48" y="32"/>
                      </a:lnTo>
                      <a:lnTo>
                        <a:pt x="48" y="32"/>
                      </a:lnTo>
                      <a:lnTo>
                        <a:pt x="94" y="36"/>
                      </a:lnTo>
                      <a:lnTo>
                        <a:pt x="126" y="40"/>
                      </a:lnTo>
                      <a:lnTo>
                        <a:pt x="144" y="40"/>
                      </a:lnTo>
                      <a:lnTo>
                        <a:pt x="144" y="40"/>
                      </a:lnTo>
                      <a:lnTo>
                        <a:pt x="150" y="40"/>
                      </a:lnTo>
                      <a:lnTo>
                        <a:pt x="156" y="44"/>
                      </a:lnTo>
                      <a:lnTo>
                        <a:pt x="176" y="56"/>
                      </a:lnTo>
                      <a:lnTo>
                        <a:pt x="200" y="72"/>
                      </a:lnTo>
                      <a:lnTo>
                        <a:pt x="200" y="7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0" name="Freeform 247">
                  <a:extLst>
                    <a:ext uri="{FF2B5EF4-FFF2-40B4-BE49-F238E27FC236}">
                      <a16:creationId xmlns:a16="http://schemas.microsoft.com/office/drawing/2014/main" id="{291ED79F-D257-4E03-A1B8-C97BEA4B7C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62" y="3022"/>
                  <a:ext cx="386" cy="144"/>
                </a:xfrm>
                <a:custGeom>
                  <a:avLst/>
                  <a:gdLst>
                    <a:gd name="T0" fmla="*/ 344 w 386"/>
                    <a:gd name="T1" fmla="*/ 48 h 144"/>
                    <a:gd name="T2" fmla="*/ 344 w 386"/>
                    <a:gd name="T3" fmla="*/ 48 h 144"/>
                    <a:gd name="T4" fmla="*/ 294 w 386"/>
                    <a:gd name="T5" fmla="*/ 62 h 144"/>
                    <a:gd name="T6" fmla="*/ 190 w 386"/>
                    <a:gd name="T7" fmla="*/ 96 h 144"/>
                    <a:gd name="T8" fmla="*/ 40 w 386"/>
                    <a:gd name="T9" fmla="*/ 144 h 144"/>
                    <a:gd name="T10" fmla="*/ 40 w 386"/>
                    <a:gd name="T11" fmla="*/ 144 h 144"/>
                    <a:gd name="T12" fmla="*/ 20 w 386"/>
                    <a:gd name="T13" fmla="*/ 134 h 144"/>
                    <a:gd name="T14" fmla="*/ 6 w 386"/>
                    <a:gd name="T15" fmla="*/ 126 h 144"/>
                    <a:gd name="T16" fmla="*/ 2 w 386"/>
                    <a:gd name="T17" fmla="*/ 122 h 144"/>
                    <a:gd name="T18" fmla="*/ 0 w 386"/>
                    <a:gd name="T19" fmla="*/ 120 h 144"/>
                    <a:gd name="T20" fmla="*/ 0 w 386"/>
                    <a:gd name="T21" fmla="*/ 120 h 144"/>
                    <a:gd name="T22" fmla="*/ 4 w 386"/>
                    <a:gd name="T23" fmla="*/ 118 h 144"/>
                    <a:gd name="T24" fmla="*/ 14 w 386"/>
                    <a:gd name="T25" fmla="*/ 114 h 144"/>
                    <a:gd name="T26" fmla="*/ 50 w 386"/>
                    <a:gd name="T27" fmla="*/ 100 h 144"/>
                    <a:gd name="T28" fmla="*/ 158 w 386"/>
                    <a:gd name="T29" fmla="*/ 62 h 144"/>
                    <a:gd name="T30" fmla="*/ 320 w 386"/>
                    <a:gd name="T31" fmla="*/ 8 h 144"/>
                    <a:gd name="T32" fmla="*/ 320 w 386"/>
                    <a:gd name="T33" fmla="*/ 8 h 144"/>
                    <a:gd name="T34" fmla="*/ 344 w 386"/>
                    <a:gd name="T35" fmla="*/ 4 h 144"/>
                    <a:gd name="T36" fmla="*/ 360 w 386"/>
                    <a:gd name="T37" fmla="*/ 2 h 144"/>
                    <a:gd name="T38" fmla="*/ 368 w 386"/>
                    <a:gd name="T39" fmla="*/ 0 h 144"/>
                    <a:gd name="T40" fmla="*/ 368 w 386"/>
                    <a:gd name="T41" fmla="*/ 0 h 144"/>
                    <a:gd name="T42" fmla="*/ 372 w 386"/>
                    <a:gd name="T43" fmla="*/ 0 h 144"/>
                    <a:gd name="T44" fmla="*/ 376 w 386"/>
                    <a:gd name="T45" fmla="*/ 2 h 144"/>
                    <a:gd name="T46" fmla="*/ 382 w 386"/>
                    <a:gd name="T47" fmla="*/ 8 h 144"/>
                    <a:gd name="T48" fmla="*/ 384 w 386"/>
                    <a:gd name="T49" fmla="*/ 12 h 144"/>
                    <a:gd name="T50" fmla="*/ 384 w 386"/>
                    <a:gd name="T51" fmla="*/ 16 h 144"/>
                    <a:gd name="T52" fmla="*/ 384 w 386"/>
                    <a:gd name="T53" fmla="*/ 16 h 144"/>
                    <a:gd name="T54" fmla="*/ 384 w 386"/>
                    <a:gd name="T55" fmla="*/ 26 h 144"/>
                    <a:gd name="T56" fmla="*/ 386 w 386"/>
                    <a:gd name="T57" fmla="*/ 32 h 144"/>
                    <a:gd name="T58" fmla="*/ 386 w 386"/>
                    <a:gd name="T59" fmla="*/ 38 h 144"/>
                    <a:gd name="T60" fmla="*/ 386 w 386"/>
                    <a:gd name="T61" fmla="*/ 40 h 144"/>
                    <a:gd name="T62" fmla="*/ 384 w 386"/>
                    <a:gd name="T63" fmla="*/ 40 h 144"/>
                    <a:gd name="T64" fmla="*/ 384 w 386"/>
                    <a:gd name="T65" fmla="*/ 40 h 144"/>
                    <a:gd name="T66" fmla="*/ 364 w 386"/>
                    <a:gd name="T67" fmla="*/ 44 h 144"/>
                    <a:gd name="T68" fmla="*/ 344 w 386"/>
                    <a:gd name="T69" fmla="*/ 48 h 144"/>
                    <a:gd name="T70" fmla="*/ 344 w 386"/>
                    <a:gd name="T71" fmla="*/ 48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386" h="144">
                      <a:moveTo>
                        <a:pt x="344" y="48"/>
                      </a:moveTo>
                      <a:lnTo>
                        <a:pt x="344" y="48"/>
                      </a:lnTo>
                      <a:lnTo>
                        <a:pt x="294" y="62"/>
                      </a:lnTo>
                      <a:lnTo>
                        <a:pt x="190" y="96"/>
                      </a:lnTo>
                      <a:lnTo>
                        <a:pt x="40" y="144"/>
                      </a:lnTo>
                      <a:lnTo>
                        <a:pt x="40" y="144"/>
                      </a:lnTo>
                      <a:lnTo>
                        <a:pt x="20" y="134"/>
                      </a:lnTo>
                      <a:lnTo>
                        <a:pt x="6" y="126"/>
                      </a:lnTo>
                      <a:lnTo>
                        <a:pt x="2" y="12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4" y="118"/>
                      </a:lnTo>
                      <a:lnTo>
                        <a:pt x="14" y="114"/>
                      </a:lnTo>
                      <a:lnTo>
                        <a:pt x="50" y="100"/>
                      </a:lnTo>
                      <a:lnTo>
                        <a:pt x="158" y="62"/>
                      </a:lnTo>
                      <a:lnTo>
                        <a:pt x="320" y="8"/>
                      </a:lnTo>
                      <a:lnTo>
                        <a:pt x="320" y="8"/>
                      </a:lnTo>
                      <a:lnTo>
                        <a:pt x="344" y="4"/>
                      </a:lnTo>
                      <a:lnTo>
                        <a:pt x="360" y="2"/>
                      </a:lnTo>
                      <a:lnTo>
                        <a:pt x="368" y="0"/>
                      </a:lnTo>
                      <a:lnTo>
                        <a:pt x="368" y="0"/>
                      </a:lnTo>
                      <a:lnTo>
                        <a:pt x="372" y="0"/>
                      </a:lnTo>
                      <a:lnTo>
                        <a:pt x="376" y="2"/>
                      </a:lnTo>
                      <a:lnTo>
                        <a:pt x="382" y="8"/>
                      </a:lnTo>
                      <a:lnTo>
                        <a:pt x="384" y="12"/>
                      </a:lnTo>
                      <a:lnTo>
                        <a:pt x="384" y="16"/>
                      </a:lnTo>
                      <a:lnTo>
                        <a:pt x="384" y="16"/>
                      </a:lnTo>
                      <a:lnTo>
                        <a:pt x="384" y="26"/>
                      </a:lnTo>
                      <a:lnTo>
                        <a:pt x="386" y="32"/>
                      </a:lnTo>
                      <a:lnTo>
                        <a:pt x="386" y="38"/>
                      </a:lnTo>
                      <a:lnTo>
                        <a:pt x="386" y="40"/>
                      </a:lnTo>
                      <a:lnTo>
                        <a:pt x="384" y="40"/>
                      </a:lnTo>
                      <a:lnTo>
                        <a:pt x="384" y="40"/>
                      </a:lnTo>
                      <a:lnTo>
                        <a:pt x="364" y="44"/>
                      </a:lnTo>
                      <a:lnTo>
                        <a:pt x="344" y="48"/>
                      </a:lnTo>
                      <a:lnTo>
                        <a:pt x="344" y="48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1" name="Freeform 248">
                  <a:extLst>
                    <a:ext uri="{FF2B5EF4-FFF2-40B4-BE49-F238E27FC236}">
                      <a16:creationId xmlns:a16="http://schemas.microsoft.com/office/drawing/2014/main" id="{07FC9D15-8DFD-419D-A0C7-29FFA76F9C3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98" y="3022"/>
                  <a:ext cx="328" cy="120"/>
                </a:xfrm>
                <a:custGeom>
                  <a:avLst/>
                  <a:gdLst>
                    <a:gd name="T0" fmla="*/ 328 w 328"/>
                    <a:gd name="T1" fmla="*/ 0 h 120"/>
                    <a:gd name="T2" fmla="*/ 0 w 328"/>
                    <a:gd name="T3" fmla="*/ 88 h 120"/>
                    <a:gd name="T4" fmla="*/ 56 w 328"/>
                    <a:gd name="T5" fmla="*/ 120 h 120"/>
                    <a:gd name="T6" fmla="*/ 56 w 328"/>
                    <a:gd name="T7" fmla="*/ 120 h 120"/>
                    <a:gd name="T8" fmla="*/ 90 w 328"/>
                    <a:gd name="T9" fmla="*/ 108 h 120"/>
                    <a:gd name="T10" fmla="*/ 128 w 328"/>
                    <a:gd name="T11" fmla="*/ 96 h 120"/>
                    <a:gd name="T12" fmla="*/ 128 w 328"/>
                    <a:gd name="T13" fmla="*/ 96 h 120"/>
                    <a:gd name="T14" fmla="*/ 328 w 328"/>
                    <a:gd name="T15" fmla="*/ 24 h 120"/>
                    <a:gd name="T16" fmla="*/ 328 w 328"/>
                    <a:gd name="T17" fmla="*/ 0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328" h="120">
                      <a:moveTo>
                        <a:pt x="328" y="0"/>
                      </a:moveTo>
                      <a:lnTo>
                        <a:pt x="0" y="88"/>
                      </a:lnTo>
                      <a:lnTo>
                        <a:pt x="56" y="120"/>
                      </a:lnTo>
                      <a:lnTo>
                        <a:pt x="56" y="120"/>
                      </a:lnTo>
                      <a:lnTo>
                        <a:pt x="90" y="108"/>
                      </a:lnTo>
                      <a:lnTo>
                        <a:pt x="128" y="96"/>
                      </a:lnTo>
                      <a:lnTo>
                        <a:pt x="128" y="96"/>
                      </a:lnTo>
                      <a:lnTo>
                        <a:pt x="328" y="24"/>
                      </a:lnTo>
                      <a:lnTo>
                        <a:pt x="328" y="0"/>
                      </a:lnTo>
                      <a:close/>
                    </a:path>
                  </a:pathLst>
                </a:custGeom>
                <a:solidFill>
                  <a:srgbClr val="0C0F79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2" name="Freeform 249">
                  <a:extLst>
                    <a:ext uri="{FF2B5EF4-FFF2-40B4-BE49-F238E27FC236}">
                      <a16:creationId xmlns:a16="http://schemas.microsoft.com/office/drawing/2014/main" id="{2531A5FD-4080-4063-B6E4-9252EE13598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82" y="3030"/>
                  <a:ext cx="208" cy="80"/>
                </a:xfrm>
                <a:custGeom>
                  <a:avLst/>
                  <a:gdLst>
                    <a:gd name="T0" fmla="*/ 192 w 208"/>
                    <a:gd name="T1" fmla="*/ 0 h 80"/>
                    <a:gd name="T2" fmla="*/ 192 w 208"/>
                    <a:gd name="T3" fmla="*/ 0 h 80"/>
                    <a:gd name="T4" fmla="*/ 194 w 208"/>
                    <a:gd name="T5" fmla="*/ 0 h 80"/>
                    <a:gd name="T6" fmla="*/ 192 w 208"/>
                    <a:gd name="T7" fmla="*/ 2 h 80"/>
                    <a:gd name="T8" fmla="*/ 178 w 208"/>
                    <a:gd name="T9" fmla="*/ 4 h 80"/>
                    <a:gd name="T10" fmla="*/ 144 w 208"/>
                    <a:gd name="T11" fmla="*/ 8 h 80"/>
                    <a:gd name="T12" fmla="*/ 144 w 208"/>
                    <a:gd name="T13" fmla="*/ 8 h 80"/>
                    <a:gd name="T14" fmla="*/ 120 w 208"/>
                    <a:gd name="T15" fmla="*/ 12 h 80"/>
                    <a:gd name="T16" fmla="*/ 96 w 208"/>
                    <a:gd name="T17" fmla="*/ 16 h 80"/>
                    <a:gd name="T18" fmla="*/ 48 w 208"/>
                    <a:gd name="T19" fmla="*/ 30 h 80"/>
                    <a:gd name="T20" fmla="*/ 14 w 208"/>
                    <a:gd name="T21" fmla="*/ 42 h 80"/>
                    <a:gd name="T22" fmla="*/ 0 w 208"/>
                    <a:gd name="T23" fmla="*/ 48 h 80"/>
                    <a:gd name="T24" fmla="*/ 0 w 208"/>
                    <a:gd name="T25" fmla="*/ 48 h 80"/>
                    <a:gd name="T26" fmla="*/ 8 w 208"/>
                    <a:gd name="T27" fmla="*/ 64 h 80"/>
                    <a:gd name="T28" fmla="*/ 16 w 208"/>
                    <a:gd name="T29" fmla="*/ 80 h 80"/>
                    <a:gd name="T30" fmla="*/ 16 w 208"/>
                    <a:gd name="T31" fmla="*/ 80 h 80"/>
                    <a:gd name="T32" fmla="*/ 56 w 208"/>
                    <a:gd name="T33" fmla="*/ 72 h 80"/>
                    <a:gd name="T34" fmla="*/ 208 w 208"/>
                    <a:gd name="T35" fmla="*/ 24 h 80"/>
                    <a:gd name="T36" fmla="*/ 192 w 208"/>
                    <a:gd name="T37" fmla="*/ 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208" h="80">
                      <a:moveTo>
                        <a:pt x="192" y="0"/>
                      </a:moveTo>
                      <a:lnTo>
                        <a:pt x="192" y="0"/>
                      </a:lnTo>
                      <a:lnTo>
                        <a:pt x="194" y="0"/>
                      </a:lnTo>
                      <a:lnTo>
                        <a:pt x="192" y="2"/>
                      </a:lnTo>
                      <a:lnTo>
                        <a:pt x="178" y="4"/>
                      </a:lnTo>
                      <a:lnTo>
                        <a:pt x="144" y="8"/>
                      </a:lnTo>
                      <a:lnTo>
                        <a:pt x="144" y="8"/>
                      </a:lnTo>
                      <a:lnTo>
                        <a:pt x="120" y="12"/>
                      </a:lnTo>
                      <a:lnTo>
                        <a:pt x="96" y="16"/>
                      </a:lnTo>
                      <a:lnTo>
                        <a:pt x="48" y="30"/>
                      </a:lnTo>
                      <a:lnTo>
                        <a:pt x="14" y="42"/>
                      </a:lnTo>
                      <a:lnTo>
                        <a:pt x="0" y="48"/>
                      </a:lnTo>
                      <a:lnTo>
                        <a:pt x="0" y="48"/>
                      </a:lnTo>
                      <a:lnTo>
                        <a:pt x="8" y="64"/>
                      </a:lnTo>
                      <a:lnTo>
                        <a:pt x="16" y="80"/>
                      </a:lnTo>
                      <a:lnTo>
                        <a:pt x="16" y="80"/>
                      </a:lnTo>
                      <a:lnTo>
                        <a:pt x="56" y="72"/>
                      </a:lnTo>
                      <a:lnTo>
                        <a:pt x="208" y="24"/>
                      </a:lnTo>
                      <a:lnTo>
                        <a:pt x="192" y="0"/>
                      </a:lnTo>
                      <a:close/>
                    </a:path>
                  </a:pathLst>
                </a:custGeom>
                <a:solidFill>
                  <a:srgbClr val="FFCD38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3" name="Freeform 250">
                  <a:extLst>
                    <a:ext uri="{FF2B5EF4-FFF2-40B4-BE49-F238E27FC236}">
                      <a16:creationId xmlns:a16="http://schemas.microsoft.com/office/drawing/2014/main" id="{1FA8A1C2-8B0E-4378-917E-7F5F9EE7630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4" y="2718"/>
                  <a:ext cx="84" cy="64"/>
                </a:xfrm>
                <a:custGeom>
                  <a:avLst/>
                  <a:gdLst>
                    <a:gd name="T0" fmla="*/ 80 w 84"/>
                    <a:gd name="T1" fmla="*/ 64 h 64"/>
                    <a:gd name="T2" fmla="*/ 80 w 84"/>
                    <a:gd name="T3" fmla="*/ 64 h 64"/>
                    <a:gd name="T4" fmla="*/ 84 w 84"/>
                    <a:gd name="T5" fmla="*/ 48 h 64"/>
                    <a:gd name="T6" fmla="*/ 84 w 84"/>
                    <a:gd name="T7" fmla="*/ 34 h 64"/>
                    <a:gd name="T8" fmla="*/ 84 w 84"/>
                    <a:gd name="T9" fmla="*/ 28 h 64"/>
                    <a:gd name="T10" fmla="*/ 80 w 84"/>
                    <a:gd name="T11" fmla="*/ 24 h 64"/>
                    <a:gd name="T12" fmla="*/ 80 w 84"/>
                    <a:gd name="T13" fmla="*/ 24 h 64"/>
                    <a:gd name="T14" fmla="*/ 78 w 84"/>
                    <a:gd name="T15" fmla="*/ 20 h 64"/>
                    <a:gd name="T16" fmla="*/ 76 w 84"/>
                    <a:gd name="T17" fmla="*/ 16 h 64"/>
                    <a:gd name="T18" fmla="*/ 78 w 84"/>
                    <a:gd name="T19" fmla="*/ 8 h 64"/>
                    <a:gd name="T20" fmla="*/ 76 w 84"/>
                    <a:gd name="T21" fmla="*/ 4 h 64"/>
                    <a:gd name="T22" fmla="*/ 72 w 84"/>
                    <a:gd name="T23" fmla="*/ 2 h 64"/>
                    <a:gd name="T24" fmla="*/ 66 w 84"/>
                    <a:gd name="T25" fmla="*/ 0 h 64"/>
                    <a:gd name="T26" fmla="*/ 56 w 84"/>
                    <a:gd name="T27" fmla="*/ 0 h 64"/>
                    <a:gd name="T28" fmla="*/ 56 w 84"/>
                    <a:gd name="T29" fmla="*/ 0 h 64"/>
                    <a:gd name="T30" fmla="*/ 32 w 84"/>
                    <a:gd name="T31" fmla="*/ 0 h 64"/>
                    <a:gd name="T32" fmla="*/ 16 w 84"/>
                    <a:gd name="T33" fmla="*/ 2 h 64"/>
                    <a:gd name="T34" fmla="*/ 8 w 84"/>
                    <a:gd name="T35" fmla="*/ 4 h 64"/>
                    <a:gd name="T36" fmla="*/ 4 w 84"/>
                    <a:gd name="T37" fmla="*/ 6 h 64"/>
                    <a:gd name="T38" fmla="*/ 0 w 84"/>
                    <a:gd name="T39" fmla="*/ 10 h 64"/>
                    <a:gd name="T40" fmla="*/ 0 w 84"/>
                    <a:gd name="T41" fmla="*/ 16 h 64"/>
                    <a:gd name="T42" fmla="*/ 0 w 84"/>
                    <a:gd name="T43" fmla="*/ 16 h 64"/>
                    <a:gd name="T44" fmla="*/ 0 w 84"/>
                    <a:gd name="T45" fmla="*/ 26 h 64"/>
                    <a:gd name="T46" fmla="*/ 0 w 84"/>
                    <a:gd name="T47" fmla="*/ 30 h 64"/>
                    <a:gd name="T48" fmla="*/ 4 w 84"/>
                    <a:gd name="T49" fmla="*/ 34 h 64"/>
                    <a:gd name="T50" fmla="*/ 16 w 84"/>
                    <a:gd name="T51" fmla="*/ 40 h 64"/>
                    <a:gd name="T52" fmla="*/ 16 w 84"/>
                    <a:gd name="T53" fmla="*/ 40 h 64"/>
                    <a:gd name="T54" fmla="*/ 36 w 84"/>
                    <a:gd name="T55" fmla="*/ 48 h 64"/>
                    <a:gd name="T56" fmla="*/ 56 w 84"/>
                    <a:gd name="T57" fmla="*/ 56 h 64"/>
                    <a:gd name="T58" fmla="*/ 80 w 84"/>
                    <a:gd name="T59" fmla="*/ 64 h 64"/>
                    <a:gd name="T60" fmla="*/ 80 w 84"/>
                    <a:gd name="T61" fmla="*/ 64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84" h="64">
                      <a:moveTo>
                        <a:pt x="80" y="64"/>
                      </a:moveTo>
                      <a:lnTo>
                        <a:pt x="80" y="64"/>
                      </a:lnTo>
                      <a:lnTo>
                        <a:pt x="84" y="48"/>
                      </a:lnTo>
                      <a:lnTo>
                        <a:pt x="84" y="34"/>
                      </a:lnTo>
                      <a:lnTo>
                        <a:pt x="84" y="28"/>
                      </a:lnTo>
                      <a:lnTo>
                        <a:pt x="80" y="24"/>
                      </a:lnTo>
                      <a:lnTo>
                        <a:pt x="80" y="24"/>
                      </a:lnTo>
                      <a:lnTo>
                        <a:pt x="78" y="20"/>
                      </a:lnTo>
                      <a:lnTo>
                        <a:pt x="76" y="16"/>
                      </a:lnTo>
                      <a:lnTo>
                        <a:pt x="78" y="8"/>
                      </a:lnTo>
                      <a:lnTo>
                        <a:pt x="76" y="4"/>
                      </a:lnTo>
                      <a:lnTo>
                        <a:pt x="72" y="2"/>
                      </a:lnTo>
                      <a:lnTo>
                        <a:pt x="66" y="0"/>
                      </a:lnTo>
                      <a:lnTo>
                        <a:pt x="56" y="0"/>
                      </a:lnTo>
                      <a:lnTo>
                        <a:pt x="56" y="0"/>
                      </a:lnTo>
                      <a:lnTo>
                        <a:pt x="32" y="0"/>
                      </a:lnTo>
                      <a:lnTo>
                        <a:pt x="16" y="2"/>
                      </a:lnTo>
                      <a:lnTo>
                        <a:pt x="8" y="4"/>
                      </a:lnTo>
                      <a:lnTo>
                        <a:pt x="4" y="6"/>
                      </a:lnTo>
                      <a:lnTo>
                        <a:pt x="0" y="10"/>
                      </a:lnTo>
                      <a:lnTo>
                        <a:pt x="0" y="16"/>
                      </a:lnTo>
                      <a:lnTo>
                        <a:pt x="0" y="16"/>
                      </a:lnTo>
                      <a:lnTo>
                        <a:pt x="0" y="26"/>
                      </a:lnTo>
                      <a:lnTo>
                        <a:pt x="0" y="30"/>
                      </a:lnTo>
                      <a:lnTo>
                        <a:pt x="4" y="34"/>
                      </a:lnTo>
                      <a:lnTo>
                        <a:pt x="16" y="40"/>
                      </a:lnTo>
                      <a:lnTo>
                        <a:pt x="16" y="40"/>
                      </a:lnTo>
                      <a:lnTo>
                        <a:pt x="36" y="48"/>
                      </a:lnTo>
                      <a:lnTo>
                        <a:pt x="56" y="56"/>
                      </a:lnTo>
                      <a:lnTo>
                        <a:pt x="80" y="64"/>
                      </a:lnTo>
                      <a:lnTo>
                        <a:pt x="80" y="64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4" name="Freeform 251">
                  <a:extLst>
                    <a:ext uri="{FF2B5EF4-FFF2-40B4-BE49-F238E27FC236}">
                      <a16:creationId xmlns:a16="http://schemas.microsoft.com/office/drawing/2014/main" id="{A250AB12-4421-4116-8402-AF907815952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54" y="2732"/>
                  <a:ext cx="90" cy="70"/>
                </a:xfrm>
                <a:custGeom>
                  <a:avLst/>
                  <a:gdLst>
                    <a:gd name="T0" fmla="*/ 0 w 90"/>
                    <a:gd name="T1" fmla="*/ 66 h 70"/>
                    <a:gd name="T2" fmla="*/ 8 w 90"/>
                    <a:gd name="T3" fmla="*/ 26 h 70"/>
                    <a:gd name="T4" fmla="*/ 8 w 90"/>
                    <a:gd name="T5" fmla="*/ 26 h 70"/>
                    <a:gd name="T6" fmla="*/ 8 w 90"/>
                    <a:gd name="T7" fmla="*/ 22 h 70"/>
                    <a:gd name="T8" fmla="*/ 12 w 90"/>
                    <a:gd name="T9" fmla="*/ 16 h 70"/>
                    <a:gd name="T10" fmla="*/ 14 w 90"/>
                    <a:gd name="T11" fmla="*/ 12 h 70"/>
                    <a:gd name="T12" fmla="*/ 18 w 90"/>
                    <a:gd name="T13" fmla="*/ 8 h 70"/>
                    <a:gd name="T14" fmla="*/ 24 w 90"/>
                    <a:gd name="T15" fmla="*/ 4 h 70"/>
                    <a:gd name="T16" fmla="*/ 32 w 90"/>
                    <a:gd name="T17" fmla="*/ 2 h 70"/>
                    <a:gd name="T18" fmla="*/ 32 w 90"/>
                    <a:gd name="T19" fmla="*/ 2 h 70"/>
                    <a:gd name="T20" fmla="*/ 52 w 90"/>
                    <a:gd name="T21" fmla="*/ 0 h 70"/>
                    <a:gd name="T22" fmla="*/ 62 w 90"/>
                    <a:gd name="T23" fmla="*/ 2 h 70"/>
                    <a:gd name="T24" fmla="*/ 72 w 90"/>
                    <a:gd name="T25" fmla="*/ 4 h 70"/>
                    <a:gd name="T26" fmla="*/ 80 w 90"/>
                    <a:gd name="T27" fmla="*/ 8 h 70"/>
                    <a:gd name="T28" fmla="*/ 86 w 90"/>
                    <a:gd name="T29" fmla="*/ 12 h 70"/>
                    <a:gd name="T30" fmla="*/ 90 w 90"/>
                    <a:gd name="T31" fmla="*/ 18 h 70"/>
                    <a:gd name="T32" fmla="*/ 88 w 90"/>
                    <a:gd name="T33" fmla="*/ 26 h 70"/>
                    <a:gd name="T34" fmla="*/ 88 w 90"/>
                    <a:gd name="T35" fmla="*/ 26 h 70"/>
                    <a:gd name="T36" fmla="*/ 80 w 90"/>
                    <a:gd name="T37" fmla="*/ 40 h 70"/>
                    <a:gd name="T38" fmla="*/ 72 w 90"/>
                    <a:gd name="T39" fmla="*/ 50 h 70"/>
                    <a:gd name="T40" fmla="*/ 60 w 90"/>
                    <a:gd name="T41" fmla="*/ 58 h 70"/>
                    <a:gd name="T42" fmla="*/ 48 w 90"/>
                    <a:gd name="T43" fmla="*/ 66 h 70"/>
                    <a:gd name="T44" fmla="*/ 48 w 90"/>
                    <a:gd name="T45" fmla="*/ 66 h 70"/>
                    <a:gd name="T46" fmla="*/ 40 w 90"/>
                    <a:gd name="T47" fmla="*/ 68 h 70"/>
                    <a:gd name="T48" fmla="*/ 34 w 90"/>
                    <a:gd name="T49" fmla="*/ 70 h 70"/>
                    <a:gd name="T50" fmla="*/ 18 w 90"/>
                    <a:gd name="T51" fmla="*/ 70 h 70"/>
                    <a:gd name="T52" fmla="*/ 0 w 90"/>
                    <a:gd name="T53" fmla="*/ 66 h 70"/>
                    <a:gd name="T54" fmla="*/ 0 w 90"/>
                    <a:gd name="T55" fmla="*/ 66 h 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90" h="70">
                      <a:moveTo>
                        <a:pt x="0" y="66"/>
                      </a:moveTo>
                      <a:lnTo>
                        <a:pt x="8" y="26"/>
                      </a:lnTo>
                      <a:lnTo>
                        <a:pt x="8" y="26"/>
                      </a:lnTo>
                      <a:lnTo>
                        <a:pt x="8" y="22"/>
                      </a:lnTo>
                      <a:lnTo>
                        <a:pt x="12" y="16"/>
                      </a:lnTo>
                      <a:lnTo>
                        <a:pt x="14" y="12"/>
                      </a:lnTo>
                      <a:lnTo>
                        <a:pt x="18" y="8"/>
                      </a:lnTo>
                      <a:lnTo>
                        <a:pt x="24" y="4"/>
                      </a:lnTo>
                      <a:lnTo>
                        <a:pt x="32" y="2"/>
                      </a:lnTo>
                      <a:lnTo>
                        <a:pt x="32" y="2"/>
                      </a:lnTo>
                      <a:lnTo>
                        <a:pt x="52" y="0"/>
                      </a:lnTo>
                      <a:lnTo>
                        <a:pt x="62" y="2"/>
                      </a:lnTo>
                      <a:lnTo>
                        <a:pt x="72" y="4"/>
                      </a:lnTo>
                      <a:lnTo>
                        <a:pt x="80" y="8"/>
                      </a:lnTo>
                      <a:lnTo>
                        <a:pt x="86" y="12"/>
                      </a:lnTo>
                      <a:lnTo>
                        <a:pt x="90" y="18"/>
                      </a:lnTo>
                      <a:lnTo>
                        <a:pt x="88" y="26"/>
                      </a:lnTo>
                      <a:lnTo>
                        <a:pt x="88" y="26"/>
                      </a:lnTo>
                      <a:lnTo>
                        <a:pt x="80" y="40"/>
                      </a:lnTo>
                      <a:lnTo>
                        <a:pt x="72" y="50"/>
                      </a:lnTo>
                      <a:lnTo>
                        <a:pt x="60" y="58"/>
                      </a:lnTo>
                      <a:lnTo>
                        <a:pt x="48" y="66"/>
                      </a:lnTo>
                      <a:lnTo>
                        <a:pt x="48" y="66"/>
                      </a:lnTo>
                      <a:lnTo>
                        <a:pt x="40" y="68"/>
                      </a:lnTo>
                      <a:lnTo>
                        <a:pt x="34" y="70"/>
                      </a:lnTo>
                      <a:lnTo>
                        <a:pt x="18" y="70"/>
                      </a:lnTo>
                      <a:lnTo>
                        <a:pt x="0" y="66"/>
                      </a:lnTo>
                      <a:lnTo>
                        <a:pt x="0" y="66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5" name="Freeform 252">
                  <a:extLst>
                    <a:ext uri="{FF2B5EF4-FFF2-40B4-BE49-F238E27FC236}">
                      <a16:creationId xmlns:a16="http://schemas.microsoft.com/office/drawing/2014/main" id="{88CED58B-F800-46A1-B19E-EB2BCB49EFE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970" y="1637"/>
                  <a:ext cx="432" cy="1121"/>
                </a:xfrm>
                <a:custGeom>
                  <a:avLst/>
                  <a:gdLst>
                    <a:gd name="T0" fmla="*/ 0 w 432"/>
                    <a:gd name="T1" fmla="*/ 0 h 1121"/>
                    <a:gd name="T2" fmla="*/ 40 w 432"/>
                    <a:gd name="T3" fmla="*/ 80 h 1121"/>
                    <a:gd name="T4" fmla="*/ 40 w 432"/>
                    <a:gd name="T5" fmla="*/ 937 h 1121"/>
                    <a:gd name="T6" fmla="*/ 40 w 432"/>
                    <a:gd name="T7" fmla="*/ 937 h 1121"/>
                    <a:gd name="T8" fmla="*/ 42 w 432"/>
                    <a:gd name="T9" fmla="*/ 947 h 1121"/>
                    <a:gd name="T10" fmla="*/ 48 w 432"/>
                    <a:gd name="T11" fmla="*/ 975 h 1121"/>
                    <a:gd name="T12" fmla="*/ 54 w 432"/>
                    <a:gd name="T13" fmla="*/ 991 h 1121"/>
                    <a:gd name="T14" fmla="*/ 62 w 432"/>
                    <a:gd name="T15" fmla="*/ 1009 h 1121"/>
                    <a:gd name="T16" fmla="*/ 70 w 432"/>
                    <a:gd name="T17" fmla="*/ 1025 h 1121"/>
                    <a:gd name="T18" fmla="*/ 80 w 432"/>
                    <a:gd name="T19" fmla="*/ 1041 h 1121"/>
                    <a:gd name="T20" fmla="*/ 80 w 432"/>
                    <a:gd name="T21" fmla="*/ 1041 h 1121"/>
                    <a:gd name="T22" fmla="*/ 92 w 432"/>
                    <a:gd name="T23" fmla="*/ 1053 h 1121"/>
                    <a:gd name="T24" fmla="*/ 102 w 432"/>
                    <a:gd name="T25" fmla="*/ 1063 h 1121"/>
                    <a:gd name="T26" fmla="*/ 114 w 432"/>
                    <a:gd name="T27" fmla="*/ 1071 h 1121"/>
                    <a:gd name="T28" fmla="*/ 124 w 432"/>
                    <a:gd name="T29" fmla="*/ 1075 h 1121"/>
                    <a:gd name="T30" fmla="*/ 138 w 432"/>
                    <a:gd name="T31" fmla="*/ 1081 h 1121"/>
                    <a:gd name="T32" fmla="*/ 144 w 432"/>
                    <a:gd name="T33" fmla="*/ 1081 h 1121"/>
                    <a:gd name="T34" fmla="*/ 280 w 432"/>
                    <a:gd name="T35" fmla="*/ 1089 h 1121"/>
                    <a:gd name="T36" fmla="*/ 280 w 432"/>
                    <a:gd name="T37" fmla="*/ 1089 h 1121"/>
                    <a:gd name="T38" fmla="*/ 320 w 432"/>
                    <a:gd name="T39" fmla="*/ 1089 h 1121"/>
                    <a:gd name="T40" fmla="*/ 356 w 432"/>
                    <a:gd name="T41" fmla="*/ 1091 h 1121"/>
                    <a:gd name="T42" fmla="*/ 376 w 432"/>
                    <a:gd name="T43" fmla="*/ 1093 h 1121"/>
                    <a:gd name="T44" fmla="*/ 392 w 432"/>
                    <a:gd name="T45" fmla="*/ 1097 h 1121"/>
                    <a:gd name="T46" fmla="*/ 392 w 432"/>
                    <a:gd name="T47" fmla="*/ 1097 h 1121"/>
                    <a:gd name="T48" fmla="*/ 406 w 432"/>
                    <a:gd name="T49" fmla="*/ 1103 h 1121"/>
                    <a:gd name="T50" fmla="*/ 418 w 432"/>
                    <a:gd name="T51" fmla="*/ 1109 h 1121"/>
                    <a:gd name="T52" fmla="*/ 426 w 432"/>
                    <a:gd name="T53" fmla="*/ 1115 h 1121"/>
                    <a:gd name="T54" fmla="*/ 432 w 432"/>
                    <a:gd name="T55" fmla="*/ 1121 h 1121"/>
                    <a:gd name="T56" fmla="*/ 432 w 432"/>
                    <a:gd name="T57" fmla="*/ 0 h 1121"/>
                    <a:gd name="T58" fmla="*/ 0 w 432"/>
                    <a:gd name="T59" fmla="*/ 0 h 11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432" h="1121">
                      <a:moveTo>
                        <a:pt x="0" y="0"/>
                      </a:moveTo>
                      <a:lnTo>
                        <a:pt x="40" y="80"/>
                      </a:lnTo>
                      <a:lnTo>
                        <a:pt x="40" y="937"/>
                      </a:lnTo>
                      <a:lnTo>
                        <a:pt x="40" y="937"/>
                      </a:lnTo>
                      <a:lnTo>
                        <a:pt x="42" y="947"/>
                      </a:lnTo>
                      <a:lnTo>
                        <a:pt x="48" y="975"/>
                      </a:lnTo>
                      <a:lnTo>
                        <a:pt x="54" y="991"/>
                      </a:lnTo>
                      <a:lnTo>
                        <a:pt x="62" y="1009"/>
                      </a:lnTo>
                      <a:lnTo>
                        <a:pt x="70" y="1025"/>
                      </a:lnTo>
                      <a:lnTo>
                        <a:pt x="80" y="1041"/>
                      </a:lnTo>
                      <a:lnTo>
                        <a:pt x="80" y="1041"/>
                      </a:lnTo>
                      <a:lnTo>
                        <a:pt x="92" y="1053"/>
                      </a:lnTo>
                      <a:lnTo>
                        <a:pt x="102" y="1063"/>
                      </a:lnTo>
                      <a:lnTo>
                        <a:pt x="114" y="1071"/>
                      </a:lnTo>
                      <a:lnTo>
                        <a:pt x="124" y="1075"/>
                      </a:lnTo>
                      <a:lnTo>
                        <a:pt x="138" y="1081"/>
                      </a:lnTo>
                      <a:lnTo>
                        <a:pt x="144" y="1081"/>
                      </a:lnTo>
                      <a:lnTo>
                        <a:pt x="280" y="1089"/>
                      </a:lnTo>
                      <a:lnTo>
                        <a:pt x="280" y="1089"/>
                      </a:lnTo>
                      <a:lnTo>
                        <a:pt x="320" y="1089"/>
                      </a:lnTo>
                      <a:lnTo>
                        <a:pt x="356" y="1091"/>
                      </a:lnTo>
                      <a:lnTo>
                        <a:pt x="376" y="1093"/>
                      </a:lnTo>
                      <a:lnTo>
                        <a:pt x="392" y="1097"/>
                      </a:lnTo>
                      <a:lnTo>
                        <a:pt x="392" y="1097"/>
                      </a:lnTo>
                      <a:lnTo>
                        <a:pt x="406" y="1103"/>
                      </a:lnTo>
                      <a:lnTo>
                        <a:pt x="418" y="1109"/>
                      </a:lnTo>
                      <a:lnTo>
                        <a:pt x="426" y="1115"/>
                      </a:lnTo>
                      <a:lnTo>
                        <a:pt x="432" y="1121"/>
                      </a:lnTo>
                      <a:lnTo>
                        <a:pt x="432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DB0021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6" name="Freeform 253">
                  <a:extLst>
                    <a:ext uri="{FF2B5EF4-FFF2-40B4-BE49-F238E27FC236}">
                      <a16:creationId xmlns:a16="http://schemas.microsoft.com/office/drawing/2014/main" id="{BCA7FD69-BDEB-490B-930E-08A71240902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02" y="1637"/>
                  <a:ext cx="440" cy="1137"/>
                </a:xfrm>
                <a:custGeom>
                  <a:avLst/>
                  <a:gdLst>
                    <a:gd name="T0" fmla="*/ 0 w 440"/>
                    <a:gd name="T1" fmla="*/ 1121 h 1137"/>
                    <a:gd name="T2" fmla="*/ 0 w 440"/>
                    <a:gd name="T3" fmla="*/ 1121 h 1137"/>
                    <a:gd name="T4" fmla="*/ 6 w 440"/>
                    <a:gd name="T5" fmla="*/ 1133 h 1137"/>
                    <a:gd name="T6" fmla="*/ 8 w 440"/>
                    <a:gd name="T7" fmla="*/ 1137 h 1137"/>
                    <a:gd name="T8" fmla="*/ 8 w 440"/>
                    <a:gd name="T9" fmla="*/ 1137 h 1137"/>
                    <a:gd name="T10" fmla="*/ 18 w 440"/>
                    <a:gd name="T11" fmla="*/ 1127 h 1137"/>
                    <a:gd name="T12" fmla="*/ 26 w 440"/>
                    <a:gd name="T13" fmla="*/ 1117 h 1137"/>
                    <a:gd name="T14" fmla="*/ 30 w 440"/>
                    <a:gd name="T15" fmla="*/ 1111 h 1137"/>
                    <a:gd name="T16" fmla="*/ 32 w 440"/>
                    <a:gd name="T17" fmla="*/ 1105 h 1137"/>
                    <a:gd name="T18" fmla="*/ 32 w 440"/>
                    <a:gd name="T19" fmla="*/ 1105 h 1137"/>
                    <a:gd name="T20" fmla="*/ 34 w 440"/>
                    <a:gd name="T21" fmla="*/ 1099 h 1137"/>
                    <a:gd name="T22" fmla="*/ 40 w 440"/>
                    <a:gd name="T23" fmla="*/ 1095 h 1137"/>
                    <a:gd name="T24" fmla="*/ 46 w 440"/>
                    <a:gd name="T25" fmla="*/ 1093 h 1137"/>
                    <a:gd name="T26" fmla="*/ 54 w 440"/>
                    <a:gd name="T27" fmla="*/ 1091 h 1137"/>
                    <a:gd name="T28" fmla="*/ 66 w 440"/>
                    <a:gd name="T29" fmla="*/ 1089 h 1137"/>
                    <a:gd name="T30" fmla="*/ 72 w 440"/>
                    <a:gd name="T31" fmla="*/ 1089 h 1137"/>
                    <a:gd name="T32" fmla="*/ 72 w 440"/>
                    <a:gd name="T33" fmla="*/ 1089 h 1137"/>
                    <a:gd name="T34" fmla="*/ 106 w 440"/>
                    <a:gd name="T35" fmla="*/ 1091 h 1137"/>
                    <a:gd name="T36" fmla="*/ 140 w 440"/>
                    <a:gd name="T37" fmla="*/ 1091 h 1137"/>
                    <a:gd name="T38" fmla="*/ 182 w 440"/>
                    <a:gd name="T39" fmla="*/ 1091 h 1137"/>
                    <a:gd name="T40" fmla="*/ 226 w 440"/>
                    <a:gd name="T41" fmla="*/ 1087 h 1137"/>
                    <a:gd name="T42" fmla="*/ 250 w 440"/>
                    <a:gd name="T43" fmla="*/ 1083 h 1137"/>
                    <a:gd name="T44" fmla="*/ 270 w 440"/>
                    <a:gd name="T45" fmla="*/ 1079 h 1137"/>
                    <a:gd name="T46" fmla="*/ 290 w 440"/>
                    <a:gd name="T47" fmla="*/ 1075 h 1137"/>
                    <a:gd name="T48" fmla="*/ 308 w 440"/>
                    <a:gd name="T49" fmla="*/ 1067 h 1137"/>
                    <a:gd name="T50" fmla="*/ 324 w 440"/>
                    <a:gd name="T51" fmla="*/ 1059 h 1137"/>
                    <a:gd name="T52" fmla="*/ 336 w 440"/>
                    <a:gd name="T53" fmla="*/ 1049 h 1137"/>
                    <a:gd name="T54" fmla="*/ 336 w 440"/>
                    <a:gd name="T55" fmla="*/ 1049 h 1137"/>
                    <a:gd name="T56" fmla="*/ 372 w 440"/>
                    <a:gd name="T57" fmla="*/ 1011 h 1137"/>
                    <a:gd name="T58" fmla="*/ 394 w 440"/>
                    <a:gd name="T59" fmla="*/ 983 h 1137"/>
                    <a:gd name="T60" fmla="*/ 404 w 440"/>
                    <a:gd name="T61" fmla="*/ 967 h 1137"/>
                    <a:gd name="T62" fmla="*/ 408 w 440"/>
                    <a:gd name="T63" fmla="*/ 961 h 1137"/>
                    <a:gd name="T64" fmla="*/ 408 w 440"/>
                    <a:gd name="T65" fmla="*/ 48 h 1137"/>
                    <a:gd name="T66" fmla="*/ 440 w 440"/>
                    <a:gd name="T67" fmla="*/ 0 h 1137"/>
                    <a:gd name="T68" fmla="*/ 0 w 440"/>
                    <a:gd name="T69" fmla="*/ 0 h 1137"/>
                    <a:gd name="T70" fmla="*/ 0 w 440"/>
                    <a:gd name="T71" fmla="*/ 1121 h 11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440" h="1137">
                      <a:moveTo>
                        <a:pt x="0" y="1121"/>
                      </a:moveTo>
                      <a:lnTo>
                        <a:pt x="0" y="1121"/>
                      </a:lnTo>
                      <a:lnTo>
                        <a:pt x="6" y="1133"/>
                      </a:lnTo>
                      <a:lnTo>
                        <a:pt x="8" y="1137"/>
                      </a:lnTo>
                      <a:lnTo>
                        <a:pt x="8" y="1137"/>
                      </a:lnTo>
                      <a:lnTo>
                        <a:pt x="18" y="1127"/>
                      </a:lnTo>
                      <a:lnTo>
                        <a:pt x="26" y="1117"/>
                      </a:lnTo>
                      <a:lnTo>
                        <a:pt x="30" y="1111"/>
                      </a:lnTo>
                      <a:lnTo>
                        <a:pt x="32" y="1105"/>
                      </a:lnTo>
                      <a:lnTo>
                        <a:pt x="32" y="1105"/>
                      </a:lnTo>
                      <a:lnTo>
                        <a:pt x="34" y="1099"/>
                      </a:lnTo>
                      <a:lnTo>
                        <a:pt x="40" y="1095"/>
                      </a:lnTo>
                      <a:lnTo>
                        <a:pt x="46" y="1093"/>
                      </a:lnTo>
                      <a:lnTo>
                        <a:pt x="54" y="1091"/>
                      </a:lnTo>
                      <a:lnTo>
                        <a:pt x="66" y="1089"/>
                      </a:lnTo>
                      <a:lnTo>
                        <a:pt x="72" y="1089"/>
                      </a:lnTo>
                      <a:lnTo>
                        <a:pt x="72" y="1089"/>
                      </a:lnTo>
                      <a:lnTo>
                        <a:pt x="106" y="1091"/>
                      </a:lnTo>
                      <a:lnTo>
                        <a:pt x="140" y="1091"/>
                      </a:lnTo>
                      <a:lnTo>
                        <a:pt x="182" y="1091"/>
                      </a:lnTo>
                      <a:lnTo>
                        <a:pt x="226" y="1087"/>
                      </a:lnTo>
                      <a:lnTo>
                        <a:pt x="250" y="1083"/>
                      </a:lnTo>
                      <a:lnTo>
                        <a:pt x="270" y="1079"/>
                      </a:lnTo>
                      <a:lnTo>
                        <a:pt x="290" y="1075"/>
                      </a:lnTo>
                      <a:lnTo>
                        <a:pt x="308" y="1067"/>
                      </a:lnTo>
                      <a:lnTo>
                        <a:pt x="324" y="1059"/>
                      </a:lnTo>
                      <a:lnTo>
                        <a:pt x="336" y="1049"/>
                      </a:lnTo>
                      <a:lnTo>
                        <a:pt x="336" y="1049"/>
                      </a:lnTo>
                      <a:lnTo>
                        <a:pt x="372" y="1011"/>
                      </a:lnTo>
                      <a:lnTo>
                        <a:pt x="394" y="983"/>
                      </a:lnTo>
                      <a:lnTo>
                        <a:pt x="404" y="967"/>
                      </a:lnTo>
                      <a:lnTo>
                        <a:pt x="408" y="961"/>
                      </a:lnTo>
                      <a:lnTo>
                        <a:pt x="408" y="48"/>
                      </a:lnTo>
                      <a:lnTo>
                        <a:pt x="440" y="0"/>
                      </a:lnTo>
                      <a:lnTo>
                        <a:pt x="0" y="0"/>
                      </a:lnTo>
                      <a:lnTo>
                        <a:pt x="0" y="1121"/>
                      </a:lnTo>
                      <a:close/>
                    </a:path>
                  </a:pathLst>
                </a:custGeom>
                <a:solidFill>
                  <a:srgbClr val="FFCD38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7" name="Freeform 254">
                  <a:extLst>
                    <a:ext uri="{FF2B5EF4-FFF2-40B4-BE49-F238E27FC236}">
                      <a16:creationId xmlns:a16="http://schemas.microsoft.com/office/drawing/2014/main" id="{FD94DB56-632F-4347-9FA3-5CB454D59E3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10" y="2109"/>
                  <a:ext cx="800" cy="665"/>
                </a:xfrm>
                <a:custGeom>
                  <a:avLst/>
                  <a:gdLst>
                    <a:gd name="T0" fmla="*/ 800 w 800"/>
                    <a:gd name="T1" fmla="*/ 90 h 665"/>
                    <a:gd name="T2" fmla="*/ 740 w 800"/>
                    <a:gd name="T3" fmla="*/ 58 h 665"/>
                    <a:gd name="T4" fmla="*/ 656 w 800"/>
                    <a:gd name="T5" fmla="*/ 30 h 665"/>
                    <a:gd name="T6" fmla="*/ 544 w 800"/>
                    <a:gd name="T7" fmla="*/ 8 h 665"/>
                    <a:gd name="T8" fmla="*/ 400 w 800"/>
                    <a:gd name="T9" fmla="*/ 0 h 665"/>
                    <a:gd name="T10" fmla="*/ 334 w 800"/>
                    <a:gd name="T11" fmla="*/ 2 h 665"/>
                    <a:gd name="T12" fmla="*/ 214 w 800"/>
                    <a:gd name="T13" fmla="*/ 18 h 665"/>
                    <a:gd name="T14" fmla="*/ 114 w 800"/>
                    <a:gd name="T15" fmla="*/ 46 h 665"/>
                    <a:gd name="T16" fmla="*/ 34 w 800"/>
                    <a:gd name="T17" fmla="*/ 80 h 665"/>
                    <a:gd name="T18" fmla="*/ 0 w 800"/>
                    <a:gd name="T19" fmla="*/ 465 h 665"/>
                    <a:gd name="T20" fmla="*/ 2 w 800"/>
                    <a:gd name="T21" fmla="*/ 475 h 665"/>
                    <a:gd name="T22" fmla="*/ 14 w 800"/>
                    <a:gd name="T23" fmla="*/ 519 h 665"/>
                    <a:gd name="T24" fmla="*/ 30 w 800"/>
                    <a:gd name="T25" fmla="*/ 553 h 665"/>
                    <a:gd name="T26" fmla="*/ 40 w 800"/>
                    <a:gd name="T27" fmla="*/ 569 h 665"/>
                    <a:gd name="T28" fmla="*/ 62 w 800"/>
                    <a:gd name="T29" fmla="*/ 591 h 665"/>
                    <a:gd name="T30" fmla="*/ 84 w 800"/>
                    <a:gd name="T31" fmla="*/ 603 h 665"/>
                    <a:gd name="T32" fmla="*/ 104 w 800"/>
                    <a:gd name="T33" fmla="*/ 609 h 665"/>
                    <a:gd name="T34" fmla="*/ 240 w 800"/>
                    <a:gd name="T35" fmla="*/ 617 h 665"/>
                    <a:gd name="T36" fmla="*/ 316 w 800"/>
                    <a:gd name="T37" fmla="*/ 619 h 665"/>
                    <a:gd name="T38" fmla="*/ 352 w 800"/>
                    <a:gd name="T39" fmla="*/ 625 h 665"/>
                    <a:gd name="T40" fmla="*/ 366 w 800"/>
                    <a:gd name="T41" fmla="*/ 631 h 665"/>
                    <a:gd name="T42" fmla="*/ 386 w 800"/>
                    <a:gd name="T43" fmla="*/ 643 h 665"/>
                    <a:gd name="T44" fmla="*/ 398 w 800"/>
                    <a:gd name="T45" fmla="*/ 661 h 665"/>
                    <a:gd name="T46" fmla="*/ 400 w 800"/>
                    <a:gd name="T47" fmla="*/ 665 h 665"/>
                    <a:gd name="T48" fmla="*/ 418 w 800"/>
                    <a:gd name="T49" fmla="*/ 645 h 665"/>
                    <a:gd name="T50" fmla="*/ 424 w 800"/>
                    <a:gd name="T51" fmla="*/ 633 h 665"/>
                    <a:gd name="T52" fmla="*/ 426 w 800"/>
                    <a:gd name="T53" fmla="*/ 627 h 665"/>
                    <a:gd name="T54" fmla="*/ 438 w 800"/>
                    <a:gd name="T55" fmla="*/ 621 h 665"/>
                    <a:gd name="T56" fmla="*/ 458 w 800"/>
                    <a:gd name="T57" fmla="*/ 617 h 665"/>
                    <a:gd name="T58" fmla="*/ 464 w 800"/>
                    <a:gd name="T59" fmla="*/ 617 h 665"/>
                    <a:gd name="T60" fmla="*/ 532 w 800"/>
                    <a:gd name="T61" fmla="*/ 619 h 665"/>
                    <a:gd name="T62" fmla="*/ 618 w 800"/>
                    <a:gd name="T63" fmla="*/ 615 h 665"/>
                    <a:gd name="T64" fmla="*/ 662 w 800"/>
                    <a:gd name="T65" fmla="*/ 607 h 665"/>
                    <a:gd name="T66" fmla="*/ 700 w 800"/>
                    <a:gd name="T67" fmla="*/ 595 h 665"/>
                    <a:gd name="T68" fmla="*/ 728 w 800"/>
                    <a:gd name="T69" fmla="*/ 577 h 665"/>
                    <a:gd name="T70" fmla="*/ 764 w 800"/>
                    <a:gd name="T71" fmla="*/ 539 h 665"/>
                    <a:gd name="T72" fmla="*/ 796 w 800"/>
                    <a:gd name="T73" fmla="*/ 495 h 665"/>
                    <a:gd name="T74" fmla="*/ 800 w 800"/>
                    <a:gd name="T75" fmla="*/ 90 h 66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800" h="665">
                      <a:moveTo>
                        <a:pt x="800" y="90"/>
                      </a:moveTo>
                      <a:lnTo>
                        <a:pt x="800" y="90"/>
                      </a:lnTo>
                      <a:lnTo>
                        <a:pt x="772" y="74"/>
                      </a:lnTo>
                      <a:lnTo>
                        <a:pt x="740" y="58"/>
                      </a:lnTo>
                      <a:lnTo>
                        <a:pt x="702" y="44"/>
                      </a:lnTo>
                      <a:lnTo>
                        <a:pt x="656" y="30"/>
                      </a:lnTo>
                      <a:lnTo>
                        <a:pt x="604" y="18"/>
                      </a:lnTo>
                      <a:lnTo>
                        <a:pt x="544" y="8"/>
                      </a:lnTo>
                      <a:lnTo>
                        <a:pt x="476" y="2"/>
                      </a:lnTo>
                      <a:lnTo>
                        <a:pt x="400" y="0"/>
                      </a:lnTo>
                      <a:lnTo>
                        <a:pt x="400" y="0"/>
                      </a:lnTo>
                      <a:lnTo>
                        <a:pt x="334" y="2"/>
                      </a:lnTo>
                      <a:lnTo>
                        <a:pt x="272" y="8"/>
                      </a:lnTo>
                      <a:lnTo>
                        <a:pt x="214" y="18"/>
                      </a:lnTo>
                      <a:lnTo>
                        <a:pt x="162" y="30"/>
                      </a:lnTo>
                      <a:lnTo>
                        <a:pt x="114" y="46"/>
                      </a:lnTo>
                      <a:lnTo>
                        <a:pt x="72" y="62"/>
                      </a:lnTo>
                      <a:lnTo>
                        <a:pt x="34" y="80"/>
                      </a:lnTo>
                      <a:lnTo>
                        <a:pt x="0" y="98"/>
                      </a:lnTo>
                      <a:lnTo>
                        <a:pt x="0" y="465"/>
                      </a:lnTo>
                      <a:lnTo>
                        <a:pt x="0" y="465"/>
                      </a:lnTo>
                      <a:lnTo>
                        <a:pt x="2" y="475"/>
                      </a:lnTo>
                      <a:lnTo>
                        <a:pt x="8" y="503"/>
                      </a:lnTo>
                      <a:lnTo>
                        <a:pt x="14" y="519"/>
                      </a:lnTo>
                      <a:lnTo>
                        <a:pt x="22" y="537"/>
                      </a:lnTo>
                      <a:lnTo>
                        <a:pt x="30" y="553"/>
                      </a:lnTo>
                      <a:lnTo>
                        <a:pt x="40" y="569"/>
                      </a:lnTo>
                      <a:lnTo>
                        <a:pt x="40" y="569"/>
                      </a:lnTo>
                      <a:lnTo>
                        <a:pt x="52" y="581"/>
                      </a:lnTo>
                      <a:lnTo>
                        <a:pt x="62" y="591"/>
                      </a:lnTo>
                      <a:lnTo>
                        <a:pt x="74" y="599"/>
                      </a:lnTo>
                      <a:lnTo>
                        <a:pt x="84" y="603"/>
                      </a:lnTo>
                      <a:lnTo>
                        <a:pt x="98" y="609"/>
                      </a:lnTo>
                      <a:lnTo>
                        <a:pt x="104" y="609"/>
                      </a:lnTo>
                      <a:lnTo>
                        <a:pt x="240" y="617"/>
                      </a:lnTo>
                      <a:lnTo>
                        <a:pt x="240" y="617"/>
                      </a:lnTo>
                      <a:lnTo>
                        <a:pt x="280" y="617"/>
                      </a:lnTo>
                      <a:lnTo>
                        <a:pt x="316" y="619"/>
                      </a:lnTo>
                      <a:lnTo>
                        <a:pt x="336" y="621"/>
                      </a:lnTo>
                      <a:lnTo>
                        <a:pt x="352" y="625"/>
                      </a:lnTo>
                      <a:lnTo>
                        <a:pt x="352" y="625"/>
                      </a:lnTo>
                      <a:lnTo>
                        <a:pt x="366" y="631"/>
                      </a:lnTo>
                      <a:lnTo>
                        <a:pt x="378" y="637"/>
                      </a:lnTo>
                      <a:lnTo>
                        <a:pt x="386" y="643"/>
                      </a:lnTo>
                      <a:lnTo>
                        <a:pt x="392" y="649"/>
                      </a:lnTo>
                      <a:lnTo>
                        <a:pt x="398" y="661"/>
                      </a:lnTo>
                      <a:lnTo>
                        <a:pt x="400" y="665"/>
                      </a:lnTo>
                      <a:lnTo>
                        <a:pt x="400" y="665"/>
                      </a:lnTo>
                      <a:lnTo>
                        <a:pt x="410" y="655"/>
                      </a:lnTo>
                      <a:lnTo>
                        <a:pt x="418" y="645"/>
                      </a:lnTo>
                      <a:lnTo>
                        <a:pt x="422" y="639"/>
                      </a:lnTo>
                      <a:lnTo>
                        <a:pt x="424" y="633"/>
                      </a:lnTo>
                      <a:lnTo>
                        <a:pt x="424" y="633"/>
                      </a:lnTo>
                      <a:lnTo>
                        <a:pt x="426" y="627"/>
                      </a:lnTo>
                      <a:lnTo>
                        <a:pt x="432" y="623"/>
                      </a:lnTo>
                      <a:lnTo>
                        <a:pt x="438" y="621"/>
                      </a:lnTo>
                      <a:lnTo>
                        <a:pt x="446" y="619"/>
                      </a:lnTo>
                      <a:lnTo>
                        <a:pt x="458" y="617"/>
                      </a:lnTo>
                      <a:lnTo>
                        <a:pt x="464" y="617"/>
                      </a:lnTo>
                      <a:lnTo>
                        <a:pt x="464" y="617"/>
                      </a:lnTo>
                      <a:lnTo>
                        <a:pt x="498" y="619"/>
                      </a:lnTo>
                      <a:lnTo>
                        <a:pt x="532" y="619"/>
                      </a:lnTo>
                      <a:lnTo>
                        <a:pt x="574" y="619"/>
                      </a:lnTo>
                      <a:lnTo>
                        <a:pt x="618" y="615"/>
                      </a:lnTo>
                      <a:lnTo>
                        <a:pt x="642" y="611"/>
                      </a:lnTo>
                      <a:lnTo>
                        <a:pt x="662" y="607"/>
                      </a:lnTo>
                      <a:lnTo>
                        <a:pt x="682" y="603"/>
                      </a:lnTo>
                      <a:lnTo>
                        <a:pt x="700" y="595"/>
                      </a:lnTo>
                      <a:lnTo>
                        <a:pt x="716" y="587"/>
                      </a:lnTo>
                      <a:lnTo>
                        <a:pt x="728" y="577"/>
                      </a:lnTo>
                      <a:lnTo>
                        <a:pt x="728" y="577"/>
                      </a:lnTo>
                      <a:lnTo>
                        <a:pt x="764" y="539"/>
                      </a:lnTo>
                      <a:lnTo>
                        <a:pt x="786" y="511"/>
                      </a:lnTo>
                      <a:lnTo>
                        <a:pt x="796" y="495"/>
                      </a:lnTo>
                      <a:lnTo>
                        <a:pt x="800" y="489"/>
                      </a:lnTo>
                      <a:lnTo>
                        <a:pt x="800" y="90"/>
                      </a:lnTo>
                      <a:close/>
                    </a:path>
                  </a:pathLst>
                </a:custGeom>
                <a:solidFill>
                  <a:srgbClr val="0C0F79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8" name="Freeform 255">
                  <a:extLst>
                    <a:ext uri="{FF2B5EF4-FFF2-40B4-BE49-F238E27FC236}">
                      <a16:creationId xmlns:a16="http://schemas.microsoft.com/office/drawing/2014/main" id="{EDF9F16E-D56B-44F4-A476-EF34DAC0868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02" y="2758"/>
                  <a:ext cx="346" cy="344"/>
                </a:xfrm>
                <a:custGeom>
                  <a:avLst/>
                  <a:gdLst>
                    <a:gd name="T0" fmla="*/ 328 w 346"/>
                    <a:gd name="T1" fmla="*/ 224 h 344"/>
                    <a:gd name="T2" fmla="*/ 328 w 346"/>
                    <a:gd name="T3" fmla="*/ 224 h 344"/>
                    <a:gd name="T4" fmla="*/ 332 w 346"/>
                    <a:gd name="T5" fmla="*/ 216 h 344"/>
                    <a:gd name="T6" fmla="*/ 338 w 346"/>
                    <a:gd name="T7" fmla="*/ 204 h 344"/>
                    <a:gd name="T8" fmla="*/ 342 w 346"/>
                    <a:gd name="T9" fmla="*/ 192 h 344"/>
                    <a:gd name="T10" fmla="*/ 344 w 346"/>
                    <a:gd name="T11" fmla="*/ 174 h 344"/>
                    <a:gd name="T12" fmla="*/ 346 w 346"/>
                    <a:gd name="T13" fmla="*/ 156 h 344"/>
                    <a:gd name="T14" fmla="*/ 344 w 346"/>
                    <a:gd name="T15" fmla="*/ 134 h 344"/>
                    <a:gd name="T16" fmla="*/ 336 w 346"/>
                    <a:gd name="T17" fmla="*/ 112 h 344"/>
                    <a:gd name="T18" fmla="*/ 336 w 346"/>
                    <a:gd name="T19" fmla="*/ 112 h 344"/>
                    <a:gd name="T20" fmla="*/ 320 w 346"/>
                    <a:gd name="T21" fmla="*/ 70 h 344"/>
                    <a:gd name="T22" fmla="*/ 310 w 346"/>
                    <a:gd name="T23" fmla="*/ 36 h 344"/>
                    <a:gd name="T24" fmla="*/ 304 w 346"/>
                    <a:gd name="T25" fmla="*/ 8 h 344"/>
                    <a:gd name="T26" fmla="*/ 280 w 346"/>
                    <a:gd name="T27" fmla="*/ 72 h 344"/>
                    <a:gd name="T28" fmla="*/ 240 w 346"/>
                    <a:gd name="T29" fmla="*/ 0 h 344"/>
                    <a:gd name="T30" fmla="*/ 240 w 346"/>
                    <a:gd name="T31" fmla="*/ 0 h 344"/>
                    <a:gd name="T32" fmla="*/ 236 w 346"/>
                    <a:gd name="T33" fmla="*/ 10 h 344"/>
                    <a:gd name="T34" fmla="*/ 230 w 346"/>
                    <a:gd name="T35" fmla="*/ 34 h 344"/>
                    <a:gd name="T36" fmla="*/ 228 w 346"/>
                    <a:gd name="T37" fmla="*/ 50 h 344"/>
                    <a:gd name="T38" fmla="*/ 226 w 346"/>
                    <a:gd name="T39" fmla="*/ 68 h 344"/>
                    <a:gd name="T40" fmla="*/ 228 w 346"/>
                    <a:gd name="T41" fmla="*/ 86 h 344"/>
                    <a:gd name="T42" fmla="*/ 232 w 346"/>
                    <a:gd name="T43" fmla="*/ 104 h 344"/>
                    <a:gd name="T44" fmla="*/ 232 w 346"/>
                    <a:gd name="T45" fmla="*/ 104 h 344"/>
                    <a:gd name="T46" fmla="*/ 246 w 346"/>
                    <a:gd name="T47" fmla="*/ 138 h 344"/>
                    <a:gd name="T48" fmla="*/ 258 w 346"/>
                    <a:gd name="T49" fmla="*/ 166 h 344"/>
                    <a:gd name="T50" fmla="*/ 272 w 346"/>
                    <a:gd name="T51" fmla="*/ 192 h 344"/>
                    <a:gd name="T52" fmla="*/ 272 w 346"/>
                    <a:gd name="T53" fmla="*/ 192 h 344"/>
                    <a:gd name="T54" fmla="*/ 260 w 346"/>
                    <a:gd name="T55" fmla="*/ 194 h 344"/>
                    <a:gd name="T56" fmla="*/ 232 w 346"/>
                    <a:gd name="T57" fmla="*/ 200 h 344"/>
                    <a:gd name="T58" fmla="*/ 188 w 346"/>
                    <a:gd name="T59" fmla="*/ 212 h 344"/>
                    <a:gd name="T60" fmla="*/ 162 w 346"/>
                    <a:gd name="T61" fmla="*/ 220 h 344"/>
                    <a:gd name="T62" fmla="*/ 136 w 346"/>
                    <a:gd name="T63" fmla="*/ 232 h 344"/>
                    <a:gd name="T64" fmla="*/ 136 w 346"/>
                    <a:gd name="T65" fmla="*/ 232 h 344"/>
                    <a:gd name="T66" fmla="*/ 84 w 346"/>
                    <a:gd name="T67" fmla="*/ 258 h 344"/>
                    <a:gd name="T68" fmla="*/ 42 w 346"/>
                    <a:gd name="T69" fmla="*/ 280 h 344"/>
                    <a:gd name="T70" fmla="*/ 0 w 346"/>
                    <a:gd name="T71" fmla="*/ 304 h 344"/>
                    <a:gd name="T72" fmla="*/ 112 w 346"/>
                    <a:gd name="T73" fmla="*/ 312 h 344"/>
                    <a:gd name="T74" fmla="*/ 112 w 346"/>
                    <a:gd name="T75" fmla="*/ 312 h 344"/>
                    <a:gd name="T76" fmla="*/ 112 w 346"/>
                    <a:gd name="T77" fmla="*/ 316 h 344"/>
                    <a:gd name="T78" fmla="*/ 110 w 346"/>
                    <a:gd name="T79" fmla="*/ 328 h 344"/>
                    <a:gd name="T80" fmla="*/ 112 w 346"/>
                    <a:gd name="T81" fmla="*/ 334 h 344"/>
                    <a:gd name="T82" fmla="*/ 112 w 346"/>
                    <a:gd name="T83" fmla="*/ 338 h 344"/>
                    <a:gd name="T84" fmla="*/ 116 w 346"/>
                    <a:gd name="T85" fmla="*/ 342 h 344"/>
                    <a:gd name="T86" fmla="*/ 120 w 346"/>
                    <a:gd name="T87" fmla="*/ 344 h 344"/>
                    <a:gd name="T88" fmla="*/ 120 w 346"/>
                    <a:gd name="T89" fmla="*/ 344 h 344"/>
                    <a:gd name="T90" fmla="*/ 138 w 346"/>
                    <a:gd name="T91" fmla="*/ 344 h 344"/>
                    <a:gd name="T92" fmla="*/ 166 w 346"/>
                    <a:gd name="T93" fmla="*/ 340 h 344"/>
                    <a:gd name="T94" fmla="*/ 180 w 346"/>
                    <a:gd name="T95" fmla="*/ 336 h 344"/>
                    <a:gd name="T96" fmla="*/ 194 w 346"/>
                    <a:gd name="T97" fmla="*/ 330 h 344"/>
                    <a:gd name="T98" fmla="*/ 206 w 346"/>
                    <a:gd name="T99" fmla="*/ 322 h 344"/>
                    <a:gd name="T100" fmla="*/ 216 w 346"/>
                    <a:gd name="T101" fmla="*/ 312 h 344"/>
                    <a:gd name="T102" fmla="*/ 216 w 346"/>
                    <a:gd name="T103" fmla="*/ 312 h 344"/>
                    <a:gd name="T104" fmla="*/ 228 w 346"/>
                    <a:gd name="T105" fmla="*/ 300 h 344"/>
                    <a:gd name="T106" fmla="*/ 242 w 346"/>
                    <a:gd name="T107" fmla="*/ 284 h 344"/>
                    <a:gd name="T108" fmla="*/ 280 w 346"/>
                    <a:gd name="T109" fmla="*/ 256 h 344"/>
                    <a:gd name="T110" fmla="*/ 314 w 346"/>
                    <a:gd name="T111" fmla="*/ 234 h 344"/>
                    <a:gd name="T112" fmla="*/ 328 w 346"/>
                    <a:gd name="T113" fmla="*/ 224 h 344"/>
                    <a:gd name="T114" fmla="*/ 328 w 346"/>
                    <a:gd name="T115" fmla="*/ 22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346" h="344">
                      <a:moveTo>
                        <a:pt x="328" y="224"/>
                      </a:moveTo>
                      <a:lnTo>
                        <a:pt x="328" y="224"/>
                      </a:lnTo>
                      <a:lnTo>
                        <a:pt x="332" y="216"/>
                      </a:lnTo>
                      <a:lnTo>
                        <a:pt x="338" y="204"/>
                      </a:lnTo>
                      <a:lnTo>
                        <a:pt x="342" y="192"/>
                      </a:lnTo>
                      <a:lnTo>
                        <a:pt x="344" y="174"/>
                      </a:lnTo>
                      <a:lnTo>
                        <a:pt x="346" y="156"/>
                      </a:lnTo>
                      <a:lnTo>
                        <a:pt x="344" y="134"/>
                      </a:lnTo>
                      <a:lnTo>
                        <a:pt x="336" y="112"/>
                      </a:lnTo>
                      <a:lnTo>
                        <a:pt x="336" y="112"/>
                      </a:lnTo>
                      <a:lnTo>
                        <a:pt x="320" y="70"/>
                      </a:lnTo>
                      <a:lnTo>
                        <a:pt x="310" y="36"/>
                      </a:lnTo>
                      <a:lnTo>
                        <a:pt x="304" y="8"/>
                      </a:lnTo>
                      <a:lnTo>
                        <a:pt x="280" y="72"/>
                      </a:lnTo>
                      <a:lnTo>
                        <a:pt x="240" y="0"/>
                      </a:lnTo>
                      <a:lnTo>
                        <a:pt x="240" y="0"/>
                      </a:lnTo>
                      <a:lnTo>
                        <a:pt x="236" y="10"/>
                      </a:lnTo>
                      <a:lnTo>
                        <a:pt x="230" y="34"/>
                      </a:lnTo>
                      <a:lnTo>
                        <a:pt x="228" y="50"/>
                      </a:lnTo>
                      <a:lnTo>
                        <a:pt x="226" y="68"/>
                      </a:lnTo>
                      <a:lnTo>
                        <a:pt x="228" y="86"/>
                      </a:lnTo>
                      <a:lnTo>
                        <a:pt x="232" y="104"/>
                      </a:lnTo>
                      <a:lnTo>
                        <a:pt x="232" y="104"/>
                      </a:lnTo>
                      <a:lnTo>
                        <a:pt x="246" y="138"/>
                      </a:lnTo>
                      <a:lnTo>
                        <a:pt x="258" y="166"/>
                      </a:lnTo>
                      <a:lnTo>
                        <a:pt x="272" y="192"/>
                      </a:lnTo>
                      <a:lnTo>
                        <a:pt x="272" y="192"/>
                      </a:lnTo>
                      <a:lnTo>
                        <a:pt x="260" y="194"/>
                      </a:lnTo>
                      <a:lnTo>
                        <a:pt x="232" y="200"/>
                      </a:lnTo>
                      <a:lnTo>
                        <a:pt x="188" y="212"/>
                      </a:lnTo>
                      <a:lnTo>
                        <a:pt x="162" y="220"/>
                      </a:lnTo>
                      <a:lnTo>
                        <a:pt x="136" y="232"/>
                      </a:lnTo>
                      <a:lnTo>
                        <a:pt x="136" y="232"/>
                      </a:lnTo>
                      <a:lnTo>
                        <a:pt x="84" y="258"/>
                      </a:lnTo>
                      <a:lnTo>
                        <a:pt x="42" y="280"/>
                      </a:lnTo>
                      <a:lnTo>
                        <a:pt x="0" y="304"/>
                      </a:lnTo>
                      <a:lnTo>
                        <a:pt x="112" y="312"/>
                      </a:lnTo>
                      <a:lnTo>
                        <a:pt x="112" y="312"/>
                      </a:lnTo>
                      <a:lnTo>
                        <a:pt x="112" y="316"/>
                      </a:lnTo>
                      <a:lnTo>
                        <a:pt x="110" y="328"/>
                      </a:lnTo>
                      <a:lnTo>
                        <a:pt x="112" y="334"/>
                      </a:lnTo>
                      <a:lnTo>
                        <a:pt x="112" y="338"/>
                      </a:lnTo>
                      <a:lnTo>
                        <a:pt x="116" y="342"/>
                      </a:lnTo>
                      <a:lnTo>
                        <a:pt x="120" y="344"/>
                      </a:lnTo>
                      <a:lnTo>
                        <a:pt x="120" y="344"/>
                      </a:lnTo>
                      <a:lnTo>
                        <a:pt x="138" y="344"/>
                      </a:lnTo>
                      <a:lnTo>
                        <a:pt x="166" y="340"/>
                      </a:lnTo>
                      <a:lnTo>
                        <a:pt x="180" y="336"/>
                      </a:lnTo>
                      <a:lnTo>
                        <a:pt x="194" y="330"/>
                      </a:lnTo>
                      <a:lnTo>
                        <a:pt x="206" y="322"/>
                      </a:lnTo>
                      <a:lnTo>
                        <a:pt x="216" y="312"/>
                      </a:lnTo>
                      <a:lnTo>
                        <a:pt x="216" y="312"/>
                      </a:lnTo>
                      <a:lnTo>
                        <a:pt x="228" y="300"/>
                      </a:lnTo>
                      <a:lnTo>
                        <a:pt x="242" y="284"/>
                      </a:lnTo>
                      <a:lnTo>
                        <a:pt x="280" y="256"/>
                      </a:lnTo>
                      <a:lnTo>
                        <a:pt x="314" y="234"/>
                      </a:lnTo>
                      <a:lnTo>
                        <a:pt x="328" y="224"/>
                      </a:lnTo>
                      <a:lnTo>
                        <a:pt x="328" y="224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9" name="Freeform 256">
                  <a:extLst>
                    <a:ext uri="{FF2B5EF4-FFF2-40B4-BE49-F238E27FC236}">
                      <a16:creationId xmlns:a16="http://schemas.microsoft.com/office/drawing/2014/main" id="{A2346B5D-1AC5-4EDE-B0EE-75F6B488336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78" y="2644"/>
                  <a:ext cx="376" cy="284"/>
                </a:xfrm>
                <a:custGeom>
                  <a:avLst/>
                  <a:gdLst>
                    <a:gd name="T0" fmla="*/ 360 w 376"/>
                    <a:gd name="T1" fmla="*/ 282 h 284"/>
                    <a:gd name="T2" fmla="*/ 360 w 376"/>
                    <a:gd name="T3" fmla="*/ 282 h 284"/>
                    <a:gd name="T4" fmla="*/ 320 w 376"/>
                    <a:gd name="T5" fmla="*/ 284 h 284"/>
                    <a:gd name="T6" fmla="*/ 242 w 376"/>
                    <a:gd name="T7" fmla="*/ 284 h 284"/>
                    <a:gd name="T8" fmla="*/ 162 w 376"/>
                    <a:gd name="T9" fmla="*/ 284 h 284"/>
                    <a:gd name="T10" fmla="*/ 134 w 376"/>
                    <a:gd name="T11" fmla="*/ 284 h 284"/>
                    <a:gd name="T12" fmla="*/ 120 w 376"/>
                    <a:gd name="T13" fmla="*/ 282 h 284"/>
                    <a:gd name="T14" fmla="*/ 120 w 376"/>
                    <a:gd name="T15" fmla="*/ 282 h 284"/>
                    <a:gd name="T16" fmla="*/ 118 w 376"/>
                    <a:gd name="T17" fmla="*/ 280 h 284"/>
                    <a:gd name="T18" fmla="*/ 118 w 376"/>
                    <a:gd name="T19" fmla="*/ 274 h 284"/>
                    <a:gd name="T20" fmla="*/ 124 w 376"/>
                    <a:gd name="T21" fmla="*/ 260 h 284"/>
                    <a:gd name="T22" fmla="*/ 136 w 376"/>
                    <a:gd name="T23" fmla="*/ 242 h 284"/>
                    <a:gd name="T24" fmla="*/ 136 w 376"/>
                    <a:gd name="T25" fmla="*/ 242 h 284"/>
                    <a:gd name="T26" fmla="*/ 96 w 376"/>
                    <a:gd name="T27" fmla="*/ 244 h 284"/>
                    <a:gd name="T28" fmla="*/ 68 w 376"/>
                    <a:gd name="T29" fmla="*/ 246 h 284"/>
                    <a:gd name="T30" fmla="*/ 58 w 376"/>
                    <a:gd name="T31" fmla="*/ 244 h 284"/>
                    <a:gd name="T32" fmla="*/ 56 w 376"/>
                    <a:gd name="T33" fmla="*/ 244 h 284"/>
                    <a:gd name="T34" fmla="*/ 56 w 376"/>
                    <a:gd name="T35" fmla="*/ 242 h 284"/>
                    <a:gd name="T36" fmla="*/ 56 w 376"/>
                    <a:gd name="T37" fmla="*/ 242 h 284"/>
                    <a:gd name="T38" fmla="*/ 60 w 376"/>
                    <a:gd name="T39" fmla="*/ 238 h 284"/>
                    <a:gd name="T40" fmla="*/ 68 w 376"/>
                    <a:gd name="T41" fmla="*/ 228 h 284"/>
                    <a:gd name="T42" fmla="*/ 96 w 376"/>
                    <a:gd name="T43" fmla="*/ 208 h 284"/>
                    <a:gd name="T44" fmla="*/ 120 w 376"/>
                    <a:gd name="T45" fmla="*/ 188 h 284"/>
                    <a:gd name="T46" fmla="*/ 126 w 376"/>
                    <a:gd name="T47" fmla="*/ 180 h 284"/>
                    <a:gd name="T48" fmla="*/ 128 w 376"/>
                    <a:gd name="T49" fmla="*/ 178 h 284"/>
                    <a:gd name="T50" fmla="*/ 128 w 376"/>
                    <a:gd name="T51" fmla="*/ 178 h 284"/>
                    <a:gd name="T52" fmla="*/ 62 w 376"/>
                    <a:gd name="T53" fmla="*/ 138 h 284"/>
                    <a:gd name="T54" fmla="*/ 0 w 376"/>
                    <a:gd name="T55" fmla="*/ 98 h 284"/>
                    <a:gd name="T56" fmla="*/ 176 w 376"/>
                    <a:gd name="T57" fmla="*/ 130 h 284"/>
                    <a:gd name="T58" fmla="*/ 176 w 376"/>
                    <a:gd name="T59" fmla="*/ 130 h 284"/>
                    <a:gd name="T60" fmla="*/ 180 w 376"/>
                    <a:gd name="T61" fmla="*/ 60 h 284"/>
                    <a:gd name="T62" fmla="*/ 182 w 376"/>
                    <a:gd name="T63" fmla="*/ 14 h 284"/>
                    <a:gd name="T64" fmla="*/ 184 w 376"/>
                    <a:gd name="T65" fmla="*/ 2 h 284"/>
                    <a:gd name="T66" fmla="*/ 184 w 376"/>
                    <a:gd name="T67" fmla="*/ 0 h 284"/>
                    <a:gd name="T68" fmla="*/ 184 w 376"/>
                    <a:gd name="T69" fmla="*/ 2 h 284"/>
                    <a:gd name="T70" fmla="*/ 184 w 376"/>
                    <a:gd name="T71" fmla="*/ 2 h 284"/>
                    <a:gd name="T72" fmla="*/ 186 w 376"/>
                    <a:gd name="T73" fmla="*/ 10 h 284"/>
                    <a:gd name="T74" fmla="*/ 190 w 376"/>
                    <a:gd name="T75" fmla="*/ 18 h 284"/>
                    <a:gd name="T76" fmla="*/ 196 w 376"/>
                    <a:gd name="T77" fmla="*/ 26 h 284"/>
                    <a:gd name="T78" fmla="*/ 204 w 376"/>
                    <a:gd name="T79" fmla="*/ 36 h 284"/>
                    <a:gd name="T80" fmla="*/ 216 w 376"/>
                    <a:gd name="T81" fmla="*/ 46 h 284"/>
                    <a:gd name="T82" fmla="*/ 232 w 376"/>
                    <a:gd name="T83" fmla="*/ 56 h 284"/>
                    <a:gd name="T84" fmla="*/ 250 w 376"/>
                    <a:gd name="T85" fmla="*/ 68 h 284"/>
                    <a:gd name="T86" fmla="*/ 272 w 376"/>
                    <a:gd name="T87" fmla="*/ 82 h 284"/>
                    <a:gd name="T88" fmla="*/ 272 w 376"/>
                    <a:gd name="T89" fmla="*/ 82 h 284"/>
                    <a:gd name="T90" fmla="*/ 314 w 376"/>
                    <a:gd name="T91" fmla="*/ 104 h 284"/>
                    <a:gd name="T92" fmla="*/ 348 w 376"/>
                    <a:gd name="T93" fmla="*/ 118 h 284"/>
                    <a:gd name="T94" fmla="*/ 360 w 376"/>
                    <a:gd name="T95" fmla="*/ 124 h 284"/>
                    <a:gd name="T96" fmla="*/ 368 w 376"/>
                    <a:gd name="T97" fmla="*/ 130 h 284"/>
                    <a:gd name="T98" fmla="*/ 374 w 376"/>
                    <a:gd name="T99" fmla="*/ 138 h 284"/>
                    <a:gd name="T100" fmla="*/ 376 w 376"/>
                    <a:gd name="T101" fmla="*/ 146 h 284"/>
                    <a:gd name="T102" fmla="*/ 376 w 376"/>
                    <a:gd name="T103" fmla="*/ 146 h 284"/>
                    <a:gd name="T104" fmla="*/ 376 w 376"/>
                    <a:gd name="T105" fmla="*/ 178 h 284"/>
                    <a:gd name="T106" fmla="*/ 372 w 376"/>
                    <a:gd name="T107" fmla="*/ 222 h 284"/>
                    <a:gd name="T108" fmla="*/ 366 w 376"/>
                    <a:gd name="T109" fmla="*/ 264 h 284"/>
                    <a:gd name="T110" fmla="*/ 364 w 376"/>
                    <a:gd name="T111" fmla="*/ 276 h 284"/>
                    <a:gd name="T112" fmla="*/ 360 w 376"/>
                    <a:gd name="T113" fmla="*/ 282 h 284"/>
                    <a:gd name="T114" fmla="*/ 360 w 376"/>
                    <a:gd name="T115" fmla="*/ 282 h 2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376" h="284">
                      <a:moveTo>
                        <a:pt x="360" y="282"/>
                      </a:moveTo>
                      <a:lnTo>
                        <a:pt x="360" y="282"/>
                      </a:lnTo>
                      <a:lnTo>
                        <a:pt x="320" y="284"/>
                      </a:lnTo>
                      <a:lnTo>
                        <a:pt x="242" y="284"/>
                      </a:lnTo>
                      <a:lnTo>
                        <a:pt x="162" y="284"/>
                      </a:lnTo>
                      <a:lnTo>
                        <a:pt x="134" y="284"/>
                      </a:lnTo>
                      <a:lnTo>
                        <a:pt x="120" y="282"/>
                      </a:lnTo>
                      <a:lnTo>
                        <a:pt x="120" y="282"/>
                      </a:lnTo>
                      <a:lnTo>
                        <a:pt x="118" y="280"/>
                      </a:lnTo>
                      <a:lnTo>
                        <a:pt x="118" y="274"/>
                      </a:lnTo>
                      <a:lnTo>
                        <a:pt x="124" y="260"/>
                      </a:lnTo>
                      <a:lnTo>
                        <a:pt x="136" y="242"/>
                      </a:lnTo>
                      <a:lnTo>
                        <a:pt x="136" y="242"/>
                      </a:lnTo>
                      <a:lnTo>
                        <a:pt x="96" y="244"/>
                      </a:lnTo>
                      <a:lnTo>
                        <a:pt x="68" y="246"/>
                      </a:lnTo>
                      <a:lnTo>
                        <a:pt x="58" y="244"/>
                      </a:lnTo>
                      <a:lnTo>
                        <a:pt x="56" y="244"/>
                      </a:lnTo>
                      <a:lnTo>
                        <a:pt x="56" y="242"/>
                      </a:lnTo>
                      <a:lnTo>
                        <a:pt x="56" y="242"/>
                      </a:lnTo>
                      <a:lnTo>
                        <a:pt x="60" y="238"/>
                      </a:lnTo>
                      <a:lnTo>
                        <a:pt x="68" y="228"/>
                      </a:lnTo>
                      <a:lnTo>
                        <a:pt x="96" y="208"/>
                      </a:lnTo>
                      <a:lnTo>
                        <a:pt x="120" y="188"/>
                      </a:lnTo>
                      <a:lnTo>
                        <a:pt x="126" y="180"/>
                      </a:lnTo>
                      <a:lnTo>
                        <a:pt x="128" y="178"/>
                      </a:lnTo>
                      <a:lnTo>
                        <a:pt x="128" y="178"/>
                      </a:lnTo>
                      <a:lnTo>
                        <a:pt x="62" y="138"/>
                      </a:lnTo>
                      <a:lnTo>
                        <a:pt x="0" y="98"/>
                      </a:lnTo>
                      <a:lnTo>
                        <a:pt x="176" y="130"/>
                      </a:lnTo>
                      <a:lnTo>
                        <a:pt x="176" y="130"/>
                      </a:lnTo>
                      <a:lnTo>
                        <a:pt x="180" y="60"/>
                      </a:lnTo>
                      <a:lnTo>
                        <a:pt x="182" y="14"/>
                      </a:lnTo>
                      <a:lnTo>
                        <a:pt x="184" y="2"/>
                      </a:lnTo>
                      <a:lnTo>
                        <a:pt x="184" y="0"/>
                      </a:lnTo>
                      <a:lnTo>
                        <a:pt x="184" y="2"/>
                      </a:lnTo>
                      <a:lnTo>
                        <a:pt x="184" y="2"/>
                      </a:lnTo>
                      <a:lnTo>
                        <a:pt x="186" y="10"/>
                      </a:lnTo>
                      <a:lnTo>
                        <a:pt x="190" y="18"/>
                      </a:lnTo>
                      <a:lnTo>
                        <a:pt x="196" y="26"/>
                      </a:lnTo>
                      <a:lnTo>
                        <a:pt x="204" y="36"/>
                      </a:lnTo>
                      <a:lnTo>
                        <a:pt x="216" y="46"/>
                      </a:lnTo>
                      <a:lnTo>
                        <a:pt x="232" y="56"/>
                      </a:lnTo>
                      <a:lnTo>
                        <a:pt x="250" y="68"/>
                      </a:lnTo>
                      <a:lnTo>
                        <a:pt x="272" y="82"/>
                      </a:lnTo>
                      <a:lnTo>
                        <a:pt x="272" y="82"/>
                      </a:lnTo>
                      <a:lnTo>
                        <a:pt x="314" y="104"/>
                      </a:lnTo>
                      <a:lnTo>
                        <a:pt x="348" y="118"/>
                      </a:lnTo>
                      <a:lnTo>
                        <a:pt x="360" y="124"/>
                      </a:lnTo>
                      <a:lnTo>
                        <a:pt x="368" y="130"/>
                      </a:lnTo>
                      <a:lnTo>
                        <a:pt x="374" y="138"/>
                      </a:lnTo>
                      <a:lnTo>
                        <a:pt x="376" y="146"/>
                      </a:lnTo>
                      <a:lnTo>
                        <a:pt x="376" y="146"/>
                      </a:lnTo>
                      <a:lnTo>
                        <a:pt x="376" y="178"/>
                      </a:lnTo>
                      <a:lnTo>
                        <a:pt x="372" y="222"/>
                      </a:lnTo>
                      <a:lnTo>
                        <a:pt x="366" y="264"/>
                      </a:lnTo>
                      <a:lnTo>
                        <a:pt x="364" y="276"/>
                      </a:lnTo>
                      <a:lnTo>
                        <a:pt x="360" y="282"/>
                      </a:lnTo>
                      <a:lnTo>
                        <a:pt x="360" y="282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0" name="Freeform 257">
                  <a:extLst>
                    <a:ext uri="{FF2B5EF4-FFF2-40B4-BE49-F238E27FC236}">
                      <a16:creationId xmlns:a16="http://schemas.microsoft.com/office/drawing/2014/main" id="{871A772F-512B-445B-B3C6-35573E9B1FA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38" y="3046"/>
                  <a:ext cx="224" cy="104"/>
                </a:xfrm>
                <a:custGeom>
                  <a:avLst/>
                  <a:gdLst>
                    <a:gd name="T0" fmla="*/ 208 w 224"/>
                    <a:gd name="T1" fmla="*/ 0 h 104"/>
                    <a:gd name="T2" fmla="*/ 88 w 224"/>
                    <a:gd name="T3" fmla="*/ 64 h 104"/>
                    <a:gd name="T4" fmla="*/ 88 w 224"/>
                    <a:gd name="T5" fmla="*/ 64 h 104"/>
                    <a:gd name="T6" fmla="*/ 42 w 224"/>
                    <a:gd name="T7" fmla="*/ 80 h 104"/>
                    <a:gd name="T8" fmla="*/ 0 w 224"/>
                    <a:gd name="T9" fmla="*/ 96 h 104"/>
                    <a:gd name="T10" fmla="*/ 0 w 224"/>
                    <a:gd name="T11" fmla="*/ 96 h 104"/>
                    <a:gd name="T12" fmla="*/ 104 w 224"/>
                    <a:gd name="T13" fmla="*/ 104 h 104"/>
                    <a:gd name="T14" fmla="*/ 104 w 224"/>
                    <a:gd name="T15" fmla="*/ 104 h 104"/>
                    <a:gd name="T16" fmla="*/ 112 w 224"/>
                    <a:gd name="T17" fmla="*/ 90 h 104"/>
                    <a:gd name="T18" fmla="*/ 120 w 224"/>
                    <a:gd name="T19" fmla="*/ 80 h 104"/>
                    <a:gd name="T20" fmla="*/ 128 w 224"/>
                    <a:gd name="T21" fmla="*/ 72 h 104"/>
                    <a:gd name="T22" fmla="*/ 128 w 224"/>
                    <a:gd name="T23" fmla="*/ 72 h 104"/>
                    <a:gd name="T24" fmla="*/ 180 w 224"/>
                    <a:gd name="T25" fmla="*/ 36 h 104"/>
                    <a:gd name="T26" fmla="*/ 224 w 224"/>
                    <a:gd name="T27" fmla="*/ 8 h 104"/>
                    <a:gd name="T28" fmla="*/ 208 w 224"/>
                    <a:gd name="T29" fmla="*/ 0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224" h="104">
                      <a:moveTo>
                        <a:pt x="208" y="0"/>
                      </a:moveTo>
                      <a:lnTo>
                        <a:pt x="88" y="64"/>
                      </a:lnTo>
                      <a:lnTo>
                        <a:pt x="88" y="64"/>
                      </a:lnTo>
                      <a:lnTo>
                        <a:pt x="42" y="80"/>
                      </a:lnTo>
                      <a:lnTo>
                        <a:pt x="0" y="96"/>
                      </a:lnTo>
                      <a:lnTo>
                        <a:pt x="0" y="96"/>
                      </a:lnTo>
                      <a:lnTo>
                        <a:pt x="104" y="104"/>
                      </a:lnTo>
                      <a:lnTo>
                        <a:pt x="104" y="104"/>
                      </a:lnTo>
                      <a:lnTo>
                        <a:pt x="112" y="90"/>
                      </a:lnTo>
                      <a:lnTo>
                        <a:pt x="120" y="80"/>
                      </a:lnTo>
                      <a:lnTo>
                        <a:pt x="128" y="72"/>
                      </a:lnTo>
                      <a:lnTo>
                        <a:pt x="128" y="72"/>
                      </a:lnTo>
                      <a:lnTo>
                        <a:pt x="180" y="36"/>
                      </a:lnTo>
                      <a:lnTo>
                        <a:pt x="224" y="8"/>
                      </a:lnTo>
                      <a:lnTo>
                        <a:pt x="208" y="0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1" name="Freeform 258">
                  <a:extLst>
                    <a:ext uri="{FF2B5EF4-FFF2-40B4-BE49-F238E27FC236}">
                      <a16:creationId xmlns:a16="http://schemas.microsoft.com/office/drawing/2014/main" id="{5F8710C9-0331-423F-9DA4-D42D404823D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42" y="3022"/>
                  <a:ext cx="240" cy="136"/>
                </a:xfrm>
                <a:custGeom>
                  <a:avLst/>
                  <a:gdLst>
                    <a:gd name="T0" fmla="*/ 0 w 240"/>
                    <a:gd name="T1" fmla="*/ 16 h 136"/>
                    <a:gd name="T2" fmla="*/ 120 w 240"/>
                    <a:gd name="T3" fmla="*/ 120 h 136"/>
                    <a:gd name="T4" fmla="*/ 120 w 240"/>
                    <a:gd name="T5" fmla="*/ 120 h 136"/>
                    <a:gd name="T6" fmla="*/ 124 w 240"/>
                    <a:gd name="T7" fmla="*/ 122 h 136"/>
                    <a:gd name="T8" fmla="*/ 136 w 240"/>
                    <a:gd name="T9" fmla="*/ 128 h 136"/>
                    <a:gd name="T10" fmla="*/ 150 w 240"/>
                    <a:gd name="T11" fmla="*/ 134 h 136"/>
                    <a:gd name="T12" fmla="*/ 160 w 240"/>
                    <a:gd name="T13" fmla="*/ 136 h 136"/>
                    <a:gd name="T14" fmla="*/ 168 w 240"/>
                    <a:gd name="T15" fmla="*/ 136 h 136"/>
                    <a:gd name="T16" fmla="*/ 168 w 240"/>
                    <a:gd name="T17" fmla="*/ 136 h 136"/>
                    <a:gd name="T18" fmla="*/ 240 w 240"/>
                    <a:gd name="T19" fmla="*/ 128 h 136"/>
                    <a:gd name="T20" fmla="*/ 240 w 240"/>
                    <a:gd name="T21" fmla="*/ 128 h 136"/>
                    <a:gd name="T22" fmla="*/ 210 w 240"/>
                    <a:gd name="T23" fmla="*/ 112 h 136"/>
                    <a:gd name="T24" fmla="*/ 186 w 240"/>
                    <a:gd name="T25" fmla="*/ 100 h 136"/>
                    <a:gd name="T26" fmla="*/ 176 w 240"/>
                    <a:gd name="T27" fmla="*/ 98 h 136"/>
                    <a:gd name="T28" fmla="*/ 168 w 240"/>
                    <a:gd name="T29" fmla="*/ 96 h 136"/>
                    <a:gd name="T30" fmla="*/ 168 w 240"/>
                    <a:gd name="T31" fmla="*/ 96 h 136"/>
                    <a:gd name="T32" fmla="*/ 154 w 240"/>
                    <a:gd name="T33" fmla="*/ 94 h 136"/>
                    <a:gd name="T34" fmla="*/ 136 w 240"/>
                    <a:gd name="T35" fmla="*/ 88 h 136"/>
                    <a:gd name="T36" fmla="*/ 118 w 240"/>
                    <a:gd name="T37" fmla="*/ 80 h 136"/>
                    <a:gd name="T38" fmla="*/ 104 w 240"/>
                    <a:gd name="T39" fmla="*/ 72 h 136"/>
                    <a:gd name="T40" fmla="*/ 8 w 240"/>
                    <a:gd name="T41" fmla="*/ 0 h 136"/>
                    <a:gd name="T42" fmla="*/ 0 w 240"/>
                    <a:gd name="T43" fmla="*/ 16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40" h="136">
                      <a:moveTo>
                        <a:pt x="0" y="16"/>
                      </a:moveTo>
                      <a:lnTo>
                        <a:pt x="120" y="120"/>
                      </a:lnTo>
                      <a:lnTo>
                        <a:pt x="120" y="120"/>
                      </a:lnTo>
                      <a:lnTo>
                        <a:pt x="124" y="122"/>
                      </a:lnTo>
                      <a:lnTo>
                        <a:pt x="136" y="128"/>
                      </a:lnTo>
                      <a:lnTo>
                        <a:pt x="150" y="134"/>
                      </a:lnTo>
                      <a:lnTo>
                        <a:pt x="160" y="136"/>
                      </a:lnTo>
                      <a:lnTo>
                        <a:pt x="168" y="136"/>
                      </a:lnTo>
                      <a:lnTo>
                        <a:pt x="168" y="136"/>
                      </a:lnTo>
                      <a:lnTo>
                        <a:pt x="240" y="128"/>
                      </a:lnTo>
                      <a:lnTo>
                        <a:pt x="240" y="128"/>
                      </a:lnTo>
                      <a:lnTo>
                        <a:pt x="210" y="112"/>
                      </a:lnTo>
                      <a:lnTo>
                        <a:pt x="186" y="100"/>
                      </a:lnTo>
                      <a:lnTo>
                        <a:pt x="176" y="98"/>
                      </a:lnTo>
                      <a:lnTo>
                        <a:pt x="168" y="96"/>
                      </a:lnTo>
                      <a:lnTo>
                        <a:pt x="168" y="96"/>
                      </a:lnTo>
                      <a:lnTo>
                        <a:pt x="154" y="94"/>
                      </a:lnTo>
                      <a:lnTo>
                        <a:pt x="136" y="88"/>
                      </a:lnTo>
                      <a:lnTo>
                        <a:pt x="118" y="80"/>
                      </a:lnTo>
                      <a:lnTo>
                        <a:pt x="104" y="72"/>
                      </a:lnTo>
                      <a:lnTo>
                        <a:pt x="8" y="0"/>
                      </a:lnTo>
                      <a:lnTo>
                        <a:pt x="0" y="16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2" name="Freeform 259">
                  <a:extLst>
                    <a:ext uri="{FF2B5EF4-FFF2-40B4-BE49-F238E27FC236}">
                      <a16:creationId xmlns:a16="http://schemas.microsoft.com/office/drawing/2014/main" id="{18B1CCF5-F532-46EF-AE02-DA80B03FEF6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66" y="2846"/>
                  <a:ext cx="48" cy="144"/>
                </a:xfrm>
                <a:custGeom>
                  <a:avLst/>
                  <a:gdLst>
                    <a:gd name="T0" fmla="*/ 8 w 48"/>
                    <a:gd name="T1" fmla="*/ 144 h 144"/>
                    <a:gd name="T2" fmla="*/ 8 w 48"/>
                    <a:gd name="T3" fmla="*/ 144 h 144"/>
                    <a:gd name="T4" fmla="*/ 12 w 48"/>
                    <a:gd name="T5" fmla="*/ 142 h 144"/>
                    <a:gd name="T6" fmla="*/ 14 w 48"/>
                    <a:gd name="T7" fmla="*/ 140 h 144"/>
                    <a:gd name="T8" fmla="*/ 18 w 48"/>
                    <a:gd name="T9" fmla="*/ 138 h 144"/>
                    <a:gd name="T10" fmla="*/ 20 w 48"/>
                    <a:gd name="T11" fmla="*/ 132 h 144"/>
                    <a:gd name="T12" fmla="*/ 24 w 48"/>
                    <a:gd name="T13" fmla="*/ 122 h 144"/>
                    <a:gd name="T14" fmla="*/ 24 w 48"/>
                    <a:gd name="T15" fmla="*/ 112 h 144"/>
                    <a:gd name="T16" fmla="*/ 24 w 48"/>
                    <a:gd name="T17" fmla="*/ 96 h 144"/>
                    <a:gd name="T18" fmla="*/ 24 w 48"/>
                    <a:gd name="T19" fmla="*/ 96 h 144"/>
                    <a:gd name="T20" fmla="*/ 20 w 48"/>
                    <a:gd name="T21" fmla="*/ 62 h 144"/>
                    <a:gd name="T22" fmla="*/ 12 w 48"/>
                    <a:gd name="T23" fmla="*/ 30 h 144"/>
                    <a:gd name="T24" fmla="*/ 4 w 48"/>
                    <a:gd name="T25" fmla="*/ 8 h 144"/>
                    <a:gd name="T26" fmla="*/ 2 w 48"/>
                    <a:gd name="T27" fmla="*/ 2 h 144"/>
                    <a:gd name="T28" fmla="*/ 0 w 48"/>
                    <a:gd name="T29" fmla="*/ 0 h 144"/>
                    <a:gd name="T30" fmla="*/ 0 w 48"/>
                    <a:gd name="T31" fmla="*/ 0 h 144"/>
                    <a:gd name="T32" fmla="*/ 6 w 48"/>
                    <a:gd name="T33" fmla="*/ 8 h 144"/>
                    <a:gd name="T34" fmla="*/ 22 w 48"/>
                    <a:gd name="T35" fmla="*/ 26 h 144"/>
                    <a:gd name="T36" fmla="*/ 32 w 48"/>
                    <a:gd name="T37" fmla="*/ 38 h 144"/>
                    <a:gd name="T38" fmla="*/ 40 w 48"/>
                    <a:gd name="T39" fmla="*/ 52 h 144"/>
                    <a:gd name="T40" fmla="*/ 46 w 48"/>
                    <a:gd name="T41" fmla="*/ 66 h 144"/>
                    <a:gd name="T42" fmla="*/ 48 w 48"/>
                    <a:gd name="T43" fmla="*/ 80 h 144"/>
                    <a:gd name="T44" fmla="*/ 48 w 48"/>
                    <a:gd name="T45" fmla="*/ 136 h 144"/>
                    <a:gd name="T46" fmla="*/ 8 w 48"/>
                    <a:gd name="T4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48" h="144">
                      <a:moveTo>
                        <a:pt x="8" y="144"/>
                      </a:moveTo>
                      <a:lnTo>
                        <a:pt x="8" y="144"/>
                      </a:lnTo>
                      <a:lnTo>
                        <a:pt x="12" y="142"/>
                      </a:lnTo>
                      <a:lnTo>
                        <a:pt x="14" y="140"/>
                      </a:lnTo>
                      <a:lnTo>
                        <a:pt x="18" y="138"/>
                      </a:lnTo>
                      <a:lnTo>
                        <a:pt x="20" y="132"/>
                      </a:lnTo>
                      <a:lnTo>
                        <a:pt x="24" y="122"/>
                      </a:lnTo>
                      <a:lnTo>
                        <a:pt x="24" y="112"/>
                      </a:lnTo>
                      <a:lnTo>
                        <a:pt x="24" y="96"/>
                      </a:lnTo>
                      <a:lnTo>
                        <a:pt x="24" y="96"/>
                      </a:lnTo>
                      <a:lnTo>
                        <a:pt x="20" y="62"/>
                      </a:lnTo>
                      <a:lnTo>
                        <a:pt x="12" y="30"/>
                      </a:lnTo>
                      <a:lnTo>
                        <a:pt x="4" y="8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8"/>
                      </a:lnTo>
                      <a:lnTo>
                        <a:pt x="22" y="26"/>
                      </a:lnTo>
                      <a:lnTo>
                        <a:pt x="32" y="38"/>
                      </a:lnTo>
                      <a:lnTo>
                        <a:pt x="40" y="52"/>
                      </a:lnTo>
                      <a:lnTo>
                        <a:pt x="46" y="66"/>
                      </a:lnTo>
                      <a:lnTo>
                        <a:pt x="48" y="80"/>
                      </a:lnTo>
                      <a:lnTo>
                        <a:pt x="48" y="136"/>
                      </a:lnTo>
                      <a:lnTo>
                        <a:pt x="8" y="144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3" name="Freeform 260">
                  <a:extLst>
                    <a:ext uri="{FF2B5EF4-FFF2-40B4-BE49-F238E27FC236}">
                      <a16:creationId xmlns:a16="http://schemas.microsoft.com/office/drawing/2014/main" id="{E41679F3-81FB-4962-BE94-B531BABCB0B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64" y="2982"/>
                  <a:ext cx="258" cy="64"/>
                </a:xfrm>
                <a:custGeom>
                  <a:avLst/>
                  <a:gdLst>
                    <a:gd name="T0" fmla="*/ 2 w 258"/>
                    <a:gd name="T1" fmla="*/ 40 h 64"/>
                    <a:gd name="T2" fmla="*/ 2 w 258"/>
                    <a:gd name="T3" fmla="*/ 40 h 64"/>
                    <a:gd name="T4" fmla="*/ 50 w 258"/>
                    <a:gd name="T5" fmla="*/ 44 h 64"/>
                    <a:gd name="T6" fmla="*/ 138 w 258"/>
                    <a:gd name="T7" fmla="*/ 52 h 64"/>
                    <a:gd name="T8" fmla="*/ 258 w 258"/>
                    <a:gd name="T9" fmla="*/ 64 h 64"/>
                    <a:gd name="T10" fmla="*/ 258 w 258"/>
                    <a:gd name="T11" fmla="*/ 64 h 64"/>
                    <a:gd name="T12" fmla="*/ 250 w 258"/>
                    <a:gd name="T13" fmla="*/ 56 h 64"/>
                    <a:gd name="T14" fmla="*/ 228 w 258"/>
                    <a:gd name="T15" fmla="*/ 34 h 64"/>
                    <a:gd name="T16" fmla="*/ 212 w 258"/>
                    <a:gd name="T17" fmla="*/ 24 h 64"/>
                    <a:gd name="T18" fmla="*/ 194 w 258"/>
                    <a:gd name="T19" fmla="*/ 14 h 64"/>
                    <a:gd name="T20" fmla="*/ 176 w 258"/>
                    <a:gd name="T21" fmla="*/ 6 h 64"/>
                    <a:gd name="T22" fmla="*/ 154 w 258"/>
                    <a:gd name="T23" fmla="*/ 0 h 64"/>
                    <a:gd name="T24" fmla="*/ 154 w 258"/>
                    <a:gd name="T25" fmla="*/ 0 h 64"/>
                    <a:gd name="T26" fmla="*/ 142 w 258"/>
                    <a:gd name="T27" fmla="*/ 0 h 64"/>
                    <a:gd name="T28" fmla="*/ 130 w 258"/>
                    <a:gd name="T29" fmla="*/ 0 h 64"/>
                    <a:gd name="T30" fmla="*/ 102 w 258"/>
                    <a:gd name="T31" fmla="*/ 2 h 64"/>
                    <a:gd name="T32" fmla="*/ 76 w 258"/>
                    <a:gd name="T33" fmla="*/ 10 h 64"/>
                    <a:gd name="T34" fmla="*/ 48 w 258"/>
                    <a:gd name="T35" fmla="*/ 16 h 64"/>
                    <a:gd name="T36" fmla="*/ 26 w 258"/>
                    <a:gd name="T37" fmla="*/ 26 h 64"/>
                    <a:gd name="T38" fmla="*/ 10 w 258"/>
                    <a:gd name="T39" fmla="*/ 32 h 64"/>
                    <a:gd name="T40" fmla="*/ 0 w 258"/>
                    <a:gd name="T41" fmla="*/ 38 h 64"/>
                    <a:gd name="T42" fmla="*/ 0 w 258"/>
                    <a:gd name="T43" fmla="*/ 40 h 64"/>
                    <a:gd name="T44" fmla="*/ 2 w 258"/>
                    <a:gd name="T45" fmla="*/ 40 h 64"/>
                    <a:gd name="T46" fmla="*/ 2 w 258"/>
                    <a:gd name="T47" fmla="*/ 40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58" h="64">
                      <a:moveTo>
                        <a:pt x="2" y="40"/>
                      </a:moveTo>
                      <a:lnTo>
                        <a:pt x="2" y="40"/>
                      </a:lnTo>
                      <a:lnTo>
                        <a:pt x="50" y="44"/>
                      </a:lnTo>
                      <a:lnTo>
                        <a:pt x="138" y="52"/>
                      </a:lnTo>
                      <a:lnTo>
                        <a:pt x="258" y="64"/>
                      </a:lnTo>
                      <a:lnTo>
                        <a:pt x="258" y="64"/>
                      </a:lnTo>
                      <a:lnTo>
                        <a:pt x="250" y="56"/>
                      </a:lnTo>
                      <a:lnTo>
                        <a:pt x="228" y="34"/>
                      </a:lnTo>
                      <a:lnTo>
                        <a:pt x="212" y="24"/>
                      </a:lnTo>
                      <a:lnTo>
                        <a:pt x="194" y="14"/>
                      </a:lnTo>
                      <a:lnTo>
                        <a:pt x="176" y="6"/>
                      </a:lnTo>
                      <a:lnTo>
                        <a:pt x="154" y="0"/>
                      </a:lnTo>
                      <a:lnTo>
                        <a:pt x="154" y="0"/>
                      </a:lnTo>
                      <a:lnTo>
                        <a:pt x="142" y="0"/>
                      </a:lnTo>
                      <a:lnTo>
                        <a:pt x="130" y="0"/>
                      </a:lnTo>
                      <a:lnTo>
                        <a:pt x="102" y="2"/>
                      </a:lnTo>
                      <a:lnTo>
                        <a:pt x="76" y="10"/>
                      </a:lnTo>
                      <a:lnTo>
                        <a:pt x="48" y="16"/>
                      </a:lnTo>
                      <a:lnTo>
                        <a:pt x="26" y="26"/>
                      </a:lnTo>
                      <a:lnTo>
                        <a:pt x="10" y="32"/>
                      </a:lnTo>
                      <a:lnTo>
                        <a:pt x="0" y="38"/>
                      </a:lnTo>
                      <a:lnTo>
                        <a:pt x="0" y="40"/>
                      </a:lnTo>
                      <a:lnTo>
                        <a:pt x="2" y="40"/>
                      </a:lnTo>
                      <a:lnTo>
                        <a:pt x="2" y="40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4" name="Freeform 261">
                  <a:extLst>
                    <a:ext uri="{FF2B5EF4-FFF2-40B4-BE49-F238E27FC236}">
                      <a16:creationId xmlns:a16="http://schemas.microsoft.com/office/drawing/2014/main" id="{68E84674-1C64-409F-B70F-E63859B17C9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22" y="2790"/>
                  <a:ext cx="56" cy="200"/>
                </a:xfrm>
                <a:custGeom>
                  <a:avLst/>
                  <a:gdLst>
                    <a:gd name="T0" fmla="*/ 40 w 56"/>
                    <a:gd name="T1" fmla="*/ 168 h 200"/>
                    <a:gd name="T2" fmla="*/ 40 w 56"/>
                    <a:gd name="T3" fmla="*/ 168 h 200"/>
                    <a:gd name="T4" fmla="*/ 44 w 56"/>
                    <a:gd name="T5" fmla="*/ 168 h 200"/>
                    <a:gd name="T6" fmla="*/ 48 w 56"/>
                    <a:gd name="T7" fmla="*/ 168 h 200"/>
                    <a:gd name="T8" fmla="*/ 52 w 56"/>
                    <a:gd name="T9" fmla="*/ 166 h 200"/>
                    <a:gd name="T10" fmla="*/ 54 w 56"/>
                    <a:gd name="T11" fmla="*/ 160 h 200"/>
                    <a:gd name="T12" fmla="*/ 56 w 56"/>
                    <a:gd name="T13" fmla="*/ 152 h 200"/>
                    <a:gd name="T14" fmla="*/ 54 w 56"/>
                    <a:gd name="T15" fmla="*/ 138 h 200"/>
                    <a:gd name="T16" fmla="*/ 48 w 56"/>
                    <a:gd name="T17" fmla="*/ 120 h 200"/>
                    <a:gd name="T18" fmla="*/ 48 w 56"/>
                    <a:gd name="T19" fmla="*/ 120 h 200"/>
                    <a:gd name="T20" fmla="*/ 32 w 56"/>
                    <a:gd name="T21" fmla="*/ 76 h 200"/>
                    <a:gd name="T22" fmla="*/ 16 w 56"/>
                    <a:gd name="T23" fmla="*/ 38 h 200"/>
                    <a:gd name="T24" fmla="*/ 0 w 56"/>
                    <a:gd name="T25" fmla="*/ 0 h 200"/>
                    <a:gd name="T26" fmla="*/ 0 w 56"/>
                    <a:gd name="T27" fmla="*/ 0 h 200"/>
                    <a:gd name="T28" fmla="*/ 8 w 56"/>
                    <a:gd name="T29" fmla="*/ 120 h 200"/>
                    <a:gd name="T30" fmla="*/ 8 w 56"/>
                    <a:gd name="T31" fmla="*/ 120 h 200"/>
                    <a:gd name="T32" fmla="*/ 12 w 56"/>
                    <a:gd name="T33" fmla="*/ 172 h 200"/>
                    <a:gd name="T34" fmla="*/ 16 w 56"/>
                    <a:gd name="T35" fmla="*/ 200 h 200"/>
                    <a:gd name="T36" fmla="*/ 40 w 56"/>
                    <a:gd name="T37" fmla="*/ 168 h 2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56" h="200">
                      <a:moveTo>
                        <a:pt x="40" y="168"/>
                      </a:moveTo>
                      <a:lnTo>
                        <a:pt x="40" y="168"/>
                      </a:lnTo>
                      <a:lnTo>
                        <a:pt x="44" y="168"/>
                      </a:lnTo>
                      <a:lnTo>
                        <a:pt x="48" y="168"/>
                      </a:lnTo>
                      <a:lnTo>
                        <a:pt x="52" y="166"/>
                      </a:lnTo>
                      <a:lnTo>
                        <a:pt x="54" y="160"/>
                      </a:lnTo>
                      <a:lnTo>
                        <a:pt x="56" y="152"/>
                      </a:lnTo>
                      <a:lnTo>
                        <a:pt x="54" y="138"/>
                      </a:lnTo>
                      <a:lnTo>
                        <a:pt x="48" y="120"/>
                      </a:lnTo>
                      <a:lnTo>
                        <a:pt x="48" y="120"/>
                      </a:lnTo>
                      <a:lnTo>
                        <a:pt x="32" y="76"/>
                      </a:lnTo>
                      <a:lnTo>
                        <a:pt x="16" y="38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8" y="120"/>
                      </a:lnTo>
                      <a:lnTo>
                        <a:pt x="8" y="120"/>
                      </a:lnTo>
                      <a:lnTo>
                        <a:pt x="12" y="172"/>
                      </a:lnTo>
                      <a:lnTo>
                        <a:pt x="16" y="200"/>
                      </a:lnTo>
                      <a:lnTo>
                        <a:pt x="40" y="168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5" name="Freeform 262">
                  <a:extLst>
                    <a:ext uri="{FF2B5EF4-FFF2-40B4-BE49-F238E27FC236}">
                      <a16:creationId xmlns:a16="http://schemas.microsoft.com/office/drawing/2014/main" id="{73DA4ED7-892C-421B-A96D-A96A2F0AB7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40" y="1565"/>
                  <a:ext cx="690" cy="1457"/>
                </a:xfrm>
                <a:custGeom>
                  <a:avLst/>
                  <a:gdLst>
                    <a:gd name="T0" fmla="*/ 154 w 690"/>
                    <a:gd name="T1" fmla="*/ 1097 h 1457"/>
                    <a:gd name="T2" fmla="*/ 150 w 690"/>
                    <a:gd name="T3" fmla="*/ 1199 h 1457"/>
                    <a:gd name="T4" fmla="*/ 184 w 690"/>
                    <a:gd name="T5" fmla="*/ 1173 h 1457"/>
                    <a:gd name="T6" fmla="*/ 208 w 690"/>
                    <a:gd name="T7" fmla="*/ 1109 h 1457"/>
                    <a:gd name="T8" fmla="*/ 216 w 690"/>
                    <a:gd name="T9" fmla="*/ 937 h 1457"/>
                    <a:gd name="T10" fmla="*/ 264 w 690"/>
                    <a:gd name="T11" fmla="*/ 973 h 1457"/>
                    <a:gd name="T12" fmla="*/ 274 w 690"/>
                    <a:gd name="T13" fmla="*/ 785 h 1457"/>
                    <a:gd name="T14" fmla="*/ 252 w 690"/>
                    <a:gd name="T15" fmla="*/ 693 h 1457"/>
                    <a:gd name="T16" fmla="*/ 202 w 690"/>
                    <a:gd name="T17" fmla="*/ 608 h 1457"/>
                    <a:gd name="T18" fmla="*/ 256 w 690"/>
                    <a:gd name="T19" fmla="*/ 707 h 1457"/>
                    <a:gd name="T20" fmla="*/ 314 w 690"/>
                    <a:gd name="T21" fmla="*/ 849 h 1457"/>
                    <a:gd name="T22" fmla="*/ 322 w 690"/>
                    <a:gd name="T23" fmla="*/ 1033 h 1457"/>
                    <a:gd name="T24" fmla="*/ 346 w 690"/>
                    <a:gd name="T25" fmla="*/ 763 h 1457"/>
                    <a:gd name="T26" fmla="*/ 330 w 690"/>
                    <a:gd name="T27" fmla="*/ 672 h 1457"/>
                    <a:gd name="T28" fmla="*/ 272 w 690"/>
                    <a:gd name="T29" fmla="*/ 504 h 1457"/>
                    <a:gd name="T30" fmla="*/ 316 w 690"/>
                    <a:gd name="T31" fmla="*/ 580 h 1457"/>
                    <a:gd name="T32" fmla="*/ 324 w 690"/>
                    <a:gd name="T33" fmla="*/ 506 h 1457"/>
                    <a:gd name="T34" fmla="*/ 290 w 690"/>
                    <a:gd name="T35" fmla="*/ 406 h 1457"/>
                    <a:gd name="T36" fmla="*/ 214 w 690"/>
                    <a:gd name="T37" fmla="*/ 274 h 1457"/>
                    <a:gd name="T38" fmla="*/ 286 w 690"/>
                    <a:gd name="T39" fmla="*/ 314 h 1457"/>
                    <a:gd name="T40" fmla="*/ 362 w 690"/>
                    <a:gd name="T41" fmla="*/ 472 h 1457"/>
                    <a:gd name="T42" fmla="*/ 354 w 690"/>
                    <a:gd name="T43" fmla="*/ 286 h 1457"/>
                    <a:gd name="T44" fmla="*/ 282 w 690"/>
                    <a:gd name="T45" fmla="*/ 80 h 1457"/>
                    <a:gd name="T46" fmla="*/ 352 w 690"/>
                    <a:gd name="T47" fmla="*/ 194 h 1457"/>
                    <a:gd name="T48" fmla="*/ 382 w 690"/>
                    <a:gd name="T49" fmla="*/ 336 h 1457"/>
                    <a:gd name="T50" fmla="*/ 458 w 690"/>
                    <a:gd name="T51" fmla="*/ 136 h 1457"/>
                    <a:gd name="T52" fmla="*/ 522 w 690"/>
                    <a:gd name="T53" fmla="*/ 10 h 1457"/>
                    <a:gd name="T54" fmla="*/ 482 w 690"/>
                    <a:gd name="T55" fmla="*/ 124 h 1457"/>
                    <a:gd name="T56" fmla="*/ 458 w 690"/>
                    <a:gd name="T57" fmla="*/ 240 h 1457"/>
                    <a:gd name="T58" fmla="*/ 418 w 690"/>
                    <a:gd name="T59" fmla="*/ 576 h 1457"/>
                    <a:gd name="T60" fmla="*/ 562 w 690"/>
                    <a:gd name="T61" fmla="*/ 334 h 1457"/>
                    <a:gd name="T62" fmla="*/ 500 w 690"/>
                    <a:gd name="T63" fmla="*/ 612 h 1457"/>
                    <a:gd name="T64" fmla="*/ 570 w 690"/>
                    <a:gd name="T65" fmla="*/ 546 h 1457"/>
                    <a:gd name="T66" fmla="*/ 680 w 690"/>
                    <a:gd name="T67" fmla="*/ 486 h 1457"/>
                    <a:gd name="T68" fmla="*/ 528 w 690"/>
                    <a:gd name="T69" fmla="*/ 624 h 1457"/>
                    <a:gd name="T70" fmla="*/ 454 w 690"/>
                    <a:gd name="T71" fmla="*/ 749 h 1457"/>
                    <a:gd name="T72" fmla="*/ 444 w 690"/>
                    <a:gd name="T73" fmla="*/ 821 h 1457"/>
                    <a:gd name="T74" fmla="*/ 522 w 690"/>
                    <a:gd name="T75" fmla="*/ 761 h 1457"/>
                    <a:gd name="T76" fmla="*/ 634 w 690"/>
                    <a:gd name="T77" fmla="*/ 737 h 1457"/>
                    <a:gd name="T78" fmla="*/ 530 w 690"/>
                    <a:gd name="T79" fmla="*/ 777 h 1457"/>
                    <a:gd name="T80" fmla="*/ 450 w 690"/>
                    <a:gd name="T81" fmla="*/ 849 h 1457"/>
                    <a:gd name="T82" fmla="*/ 388 w 690"/>
                    <a:gd name="T83" fmla="*/ 977 h 1457"/>
                    <a:gd name="T84" fmla="*/ 488 w 690"/>
                    <a:gd name="T85" fmla="*/ 929 h 1457"/>
                    <a:gd name="T86" fmla="*/ 546 w 690"/>
                    <a:gd name="T87" fmla="*/ 913 h 1457"/>
                    <a:gd name="T88" fmla="*/ 648 w 690"/>
                    <a:gd name="T89" fmla="*/ 833 h 1457"/>
                    <a:gd name="T90" fmla="*/ 602 w 690"/>
                    <a:gd name="T91" fmla="*/ 913 h 1457"/>
                    <a:gd name="T92" fmla="*/ 498 w 690"/>
                    <a:gd name="T93" fmla="*/ 1097 h 1457"/>
                    <a:gd name="T94" fmla="*/ 434 w 690"/>
                    <a:gd name="T95" fmla="*/ 1121 h 1457"/>
                    <a:gd name="T96" fmla="*/ 474 w 690"/>
                    <a:gd name="T97" fmla="*/ 1169 h 1457"/>
                    <a:gd name="T98" fmla="*/ 394 w 690"/>
                    <a:gd name="T99" fmla="*/ 1217 h 1457"/>
                    <a:gd name="T100" fmla="*/ 244 w 690"/>
                    <a:gd name="T101" fmla="*/ 1377 h 1457"/>
                    <a:gd name="T102" fmla="*/ 202 w 690"/>
                    <a:gd name="T103" fmla="*/ 1425 h 1457"/>
                    <a:gd name="T104" fmla="*/ 170 w 690"/>
                    <a:gd name="T105" fmla="*/ 1455 h 1457"/>
                    <a:gd name="T106" fmla="*/ 90 w 690"/>
                    <a:gd name="T107" fmla="*/ 1453 h 1457"/>
                    <a:gd name="T108" fmla="*/ 6 w 690"/>
                    <a:gd name="T109" fmla="*/ 1423 h 1457"/>
                    <a:gd name="T110" fmla="*/ 2 w 690"/>
                    <a:gd name="T111" fmla="*/ 1361 h 14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690" h="1457">
                      <a:moveTo>
                        <a:pt x="2" y="1361"/>
                      </a:moveTo>
                      <a:lnTo>
                        <a:pt x="2" y="1361"/>
                      </a:lnTo>
                      <a:lnTo>
                        <a:pt x="26" y="1319"/>
                      </a:lnTo>
                      <a:lnTo>
                        <a:pt x="78" y="1227"/>
                      </a:lnTo>
                      <a:lnTo>
                        <a:pt x="154" y="1097"/>
                      </a:lnTo>
                      <a:lnTo>
                        <a:pt x="122" y="1193"/>
                      </a:lnTo>
                      <a:lnTo>
                        <a:pt x="122" y="1193"/>
                      </a:lnTo>
                      <a:lnTo>
                        <a:pt x="130" y="1197"/>
                      </a:lnTo>
                      <a:lnTo>
                        <a:pt x="140" y="1201"/>
                      </a:lnTo>
                      <a:lnTo>
                        <a:pt x="150" y="1199"/>
                      </a:lnTo>
                      <a:lnTo>
                        <a:pt x="158" y="1199"/>
                      </a:lnTo>
                      <a:lnTo>
                        <a:pt x="164" y="1195"/>
                      </a:lnTo>
                      <a:lnTo>
                        <a:pt x="170" y="1189"/>
                      </a:lnTo>
                      <a:lnTo>
                        <a:pt x="176" y="1183"/>
                      </a:lnTo>
                      <a:lnTo>
                        <a:pt x="184" y="1173"/>
                      </a:lnTo>
                      <a:lnTo>
                        <a:pt x="190" y="1161"/>
                      </a:lnTo>
                      <a:lnTo>
                        <a:pt x="196" y="1147"/>
                      </a:lnTo>
                      <a:lnTo>
                        <a:pt x="202" y="1129"/>
                      </a:lnTo>
                      <a:lnTo>
                        <a:pt x="202" y="1129"/>
                      </a:lnTo>
                      <a:lnTo>
                        <a:pt x="208" y="1109"/>
                      </a:lnTo>
                      <a:lnTo>
                        <a:pt x="210" y="1089"/>
                      </a:lnTo>
                      <a:lnTo>
                        <a:pt x="216" y="1047"/>
                      </a:lnTo>
                      <a:lnTo>
                        <a:pt x="218" y="1007"/>
                      </a:lnTo>
                      <a:lnTo>
                        <a:pt x="218" y="969"/>
                      </a:lnTo>
                      <a:lnTo>
                        <a:pt x="216" y="937"/>
                      </a:lnTo>
                      <a:lnTo>
                        <a:pt x="212" y="911"/>
                      </a:lnTo>
                      <a:lnTo>
                        <a:pt x="210" y="889"/>
                      </a:lnTo>
                      <a:lnTo>
                        <a:pt x="210" y="889"/>
                      </a:lnTo>
                      <a:lnTo>
                        <a:pt x="242" y="939"/>
                      </a:lnTo>
                      <a:lnTo>
                        <a:pt x="264" y="973"/>
                      </a:lnTo>
                      <a:lnTo>
                        <a:pt x="274" y="985"/>
                      </a:lnTo>
                      <a:lnTo>
                        <a:pt x="274" y="985"/>
                      </a:lnTo>
                      <a:lnTo>
                        <a:pt x="272" y="963"/>
                      </a:lnTo>
                      <a:lnTo>
                        <a:pt x="272" y="913"/>
                      </a:lnTo>
                      <a:lnTo>
                        <a:pt x="274" y="785"/>
                      </a:lnTo>
                      <a:lnTo>
                        <a:pt x="274" y="785"/>
                      </a:lnTo>
                      <a:lnTo>
                        <a:pt x="274" y="769"/>
                      </a:lnTo>
                      <a:lnTo>
                        <a:pt x="272" y="755"/>
                      </a:lnTo>
                      <a:lnTo>
                        <a:pt x="264" y="723"/>
                      </a:lnTo>
                      <a:lnTo>
                        <a:pt x="252" y="693"/>
                      </a:lnTo>
                      <a:lnTo>
                        <a:pt x="238" y="662"/>
                      </a:lnTo>
                      <a:lnTo>
                        <a:pt x="226" y="640"/>
                      </a:lnTo>
                      <a:lnTo>
                        <a:pt x="214" y="620"/>
                      </a:lnTo>
                      <a:lnTo>
                        <a:pt x="206" y="610"/>
                      </a:lnTo>
                      <a:lnTo>
                        <a:pt x="202" y="608"/>
                      </a:lnTo>
                      <a:lnTo>
                        <a:pt x="202" y="608"/>
                      </a:lnTo>
                      <a:lnTo>
                        <a:pt x="202" y="608"/>
                      </a:lnTo>
                      <a:lnTo>
                        <a:pt x="206" y="618"/>
                      </a:lnTo>
                      <a:lnTo>
                        <a:pt x="218" y="640"/>
                      </a:lnTo>
                      <a:lnTo>
                        <a:pt x="256" y="707"/>
                      </a:lnTo>
                      <a:lnTo>
                        <a:pt x="276" y="747"/>
                      </a:lnTo>
                      <a:lnTo>
                        <a:pt x="294" y="785"/>
                      </a:lnTo>
                      <a:lnTo>
                        <a:pt x="308" y="821"/>
                      </a:lnTo>
                      <a:lnTo>
                        <a:pt x="312" y="835"/>
                      </a:lnTo>
                      <a:lnTo>
                        <a:pt x="314" y="849"/>
                      </a:lnTo>
                      <a:lnTo>
                        <a:pt x="314" y="849"/>
                      </a:lnTo>
                      <a:lnTo>
                        <a:pt x="318" y="905"/>
                      </a:lnTo>
                      <a:lnTo>
                        <a:pt x="320" y="965"/>
                      </a:lnTo>
                      <a:lnTo>
                        <a:pt x="322" y="1033"/>
                      </a:lnTo>
                      <a:lnTo>
                        <a:pt x="322" y="1033"/>
                      </a:lnTo>
                      <a:lnTo>
                        <a:pt x="330" y="987"/>
                      </a:lnTo>
                      <a:lnTo>
                        <a:pt x="336" y="939"/>
                      </a:lnTo>
                      <a:lnTo>
                        <a:pt x="342" y="883"/>
                      </a:lnTo>
                      <a:lnTo>
                        <a:pt x="346" y="821"/>
                      </a:lnTo>
                      <a:lnTo>
                        <a:pt x="346" y="763"/>
                      </a:lnTo>
                      <a:lnTo>
                        <a:pt x="344" y="735"/>
                      </a:lnTo>
                      <a:lnTo>
                        <a:pt x="342" y="711"/>
                      </a:lnTo>
                      <a:lnTo>
                        <a:pt x="336" y="689"/>
                      </a:lnTo>
                      <a:lnTo>
                        <a:pt x="330" y="672"/>
                      </a:lnTo>
                      <a:lnTo>
                        <a:pt x="330" y="672"/>
                      </a:lnTo>
                      <a:lnTo>
                        <a:pt x="210" y="448"/>
                      </a:lnTo>
                      <a:lnTo>
                        <a:pt x="210" y="448"/>
                      </a:lnTo>
                      <a:lnTo>
                        <a:pt x="224" y="460"/>
                      </a:lnTo>
                      <a:lnTo>
                        <a:pt x="254" y="488"/>
                      </a:lnTo>
                      <a:lnTo>
                        <a:pt x="272" y="504"/>
                      </a:lnTo>
                      <a:lnTo>
                        <a:pt x="286" y="522"/>
                      </a:lnTo>
                      <a:lnTo>
                        <a:pt x="300" y="538"/>
                      </a:lnTo>
                      <a:lnTo>
                        <a:pt x="306" y="552"/>
                      </a:lnTo>
                      <a:lnTo>
                        <a:pt x="306" y="552"/>
                      </a:lnTo>
                      <a:lnTo>
                        <a:pt x="316" y="580"/>
                      </a:lnTo>
                      <a:lnTo>
                        <a:pt x="326" y="608"/>
                      </a:lnTo>
                      <a:lnTo>
                        <a:pt x="338" y="640"/>
                      </a:lnTo>
                      <a:lnTo>
                        <a:pt x="338" y="640"/>
                      </a:lnTo>
                      <a:lnTo>
                        <a:pt x="332" y="566"/>
                      </a:lnTo>
                      <a:lnTo>
                        <a:pt x="324" y="506"/>
                      </a:lnTo>
                      <a:lnTo>
                        <a:pt x="320" y="478"/>
                      </a:lnTo>
                      <a:lnTo>
                        <a:pt x="314" y="456"/>
                      </a:lnTo>
                      <a:lnTo>
                        <a:pt x="314" y="456"/>
                      </a:lnTo>
                      <a:lnTo>
                        <a:pt x="304" y="434"/>
                      </a:lnTo>
                      <a:lnTo>
                        <a:pt x="290" y="406"/>
                      </a:lnTo>
                      <a:lnTo>
                        <a:pt x="252" y="346"/>
                      </a:lnTo>
                      <a:lnTo>
                        <a:pt x="218" y="294"/>
                      </a:lnTo>
                      <a:lnTo>
                        <a:pt x="202" y="272"/>
                      </a:lnTo>
                      <a:lnTo>
                        <a:pt x="202" y="272"/>
                      </a:lnTo>
                      <a:lnTo>
                        <a:pt x="214" y="274"/>
                      </a:lnTo>
                      <a:lnTo>
                        <a:pt x="228" y="278"/>
                      </a:lnTo>
                      <a:lnTo>
                        <a:pt x="244" y="284"/>
                      </a:lnTo>
                      <a:lnTo>
                        <a:pt x="260" y="294"/>
                      </a:lnTo>
                      <a:lnTo>
                        <a:pt x="278" y="306"/>
                      </a:lnTo>
                      <a:lnTo>
                        <a:pt x="286" y="314"/>
                      </a:lnTo>
                      <a:lnTo>
                        <a:pt x="294" y="322"/>
                      </a:lnTo>
                      <a:lnTo>
                        <a:pt x="300" y="332"/>
                      </a:lnTo>
                      <a:lnTo>
                        <a:pt x="306" y="344"/>
                      </a:lnTo>
                      <a:lnTo>
                        <a:pt x="362" y="472"/>
                      </a:lnTo>
                      <a:lnTo>
                        <a:pt x="362" y="472"/>
                      </a:lnTo>
                      <a:lnTo>
                        <a:pt x="364" y="448"/>
                      </a:lnTo>
                      <a:lnTo>
                        <a:pt x="364" y="392"/>
                      </a:lnTo>
                      <a:lnTo>
                        <a:pt x="364" y="356"/>
                      </a:lnTo>
                      <a:lnTo>
                        <a:pt x="360" y="320"/>
                      </a:lnTo>
                      <a:lnTo>
                        <a:pt x="354" y="286"/>
                      </a:lnTo>
                      <a:lnTo>
                        <a:pt x="350" y="270"/>
                      </a:lnTo>
                      <a:lnTo>
                        <a:pt x="346" y="256"/>
                      </a:lnTo>
                      <a:lnTo>
                        <a:pt x="346" y="256"/>
                      </a:lnTo>
                      <a:lnTo>
                        <a:pt x="304" y="140"/>
                      </a:lnTo>
                      <a:lnTo>
                        <a:pt x="282" y="80"/>
                      </a:lnTo>
                      <a:lnTo>
                        <a:pt x="282" y="80"/>
                      </a:lnTo>
                      <a:lnTo>
                        <a:pt x="294" y="98"/>
                      </a:lnTo>
                      <a:lnTo>
                        <a:pt x="322" y="140"/>
                      </a:lnTo>
                      <a:lnTo>
                        <a:pt x="338" y="166"/>
                      </a:lnTo>
                      <a:lnTo>
                        <a:pt x="352" y="194"/>
                      </a:lnTo>
                      <a:lnTo>
                        <a:pt x="364" y="222"/>
                      </a:lnTo>
                      <a:lnTo>
                        <a:pt x="368" y="236"/>
                      </a:lnTo>
                      <a:lnTo>
                        <a:pt x="370" y="248"/>
                      </a:lnTo>
                      <a:lnTo>
                        <a:pt x="370" y="248"/>
                      </a:lnTo>
                      <a:lnTo>
                        <a:pt x="382" y="336"/>
                      </a:lnTo>
                      <a:lnTo>
                        <a:pt x="386" y="376"/>
                      </a:lnTo>
                      <a:lnTo>
                        <a:pt x="386" y="376"/>
                      </a:lnTo>
                      <a:lnTo>
                        <a:pt x="416" y="280"/>
                      </a:lnTo>
                      <a:lnTo>
                        <a:pt x="458" y="136"/>
                      </a:lnTo>
                      <a:lnTo>
                        <a:pt x="458" y="136"/>
                      </a:lnTo>
                      <a:lnTo>
                        <a:pt x="466" y="112"/>
                      </a:lnTo>
                      <a:lnTo>
                        <a:pt x="476" y="86"/>
                      </a:lnTo>
                      <a:lnTo>
                        <a:pt x="488" y="62"/>
                      </a:lnTo>
                      <a:lnTo>
                        <a:pt x="500" y="42"/>
                      </a:lnTo>
                      <a:lnTo>
                        <a:pt x="522" y="10"/>
                      </a:lnTo>
                      <a:lnTo>
                        <a:pt x="530" y="0"/>
                      </a:lnTo>
                      <a:lnTo>
                        <a:pt x="530" y="0"/>
                      </a:lnTo>
                      <a:lnTo>
                        <a:pt x="520" y="26"/>
                      </a:lnTo>
                      <a:lnTo>
                        <a:pt x="496" y="86"/>
                      </a:lnTo>
                      <a:lnTo>
                        <a:pt x="482" y="124"/>
                      </a:lnTo>
                      <a:lnTo>
                        <a:pt x="470" y="164"/>
                      </a:lnTo>
                      <a:lnTo>
                        <a:pt x="462" y="204"/>
                      </a:lnTo>
                      <a:lnTo>
                        <a:pt x="460" y="222"/>
                      </a:lnTo>
                      <a:lnTo>
                        <a:pt x="458" y="240"/>
                      </a:lnTo>
                      <a:lnTo>
                        <a:pt x="458" y="240"/>
                      </a:lnTo>
                      <a:lnTo>
                        <a:pt x="456" y="280"/>
                      </a:lnTo>
                      <a:lnTo>
                        <a:pt x="450" y="332"/>
                      </a:lnTo>
                      <a:lnTo>
                        <a:pt x="436" y="442"/>
                      </a:lnTo>
                      <a:lnTo>
                        <a:pt x="418" y="576"/>
                      </a:lnTo>
                      <a:lnTo>
                        <a:pt x="418" y="576"/>
                      </a:lnTo>
                      <a:lnTo>
                        <a:pt x="500" y="420"/>
                      </a:lnTo>
                      <a:lnTo>
                        <a:pt x="558" y="314"/>
                      </a:lnTo>
                      <a:lnTo>
                        <a:pt x="586" y="264"/>
                      </a:lnTo>
                      <a:lnTo>
                        <a:pt x="586" y="264"/>
                      </a:lnTo>
                      <a:lnTo>
                        <a:pt x="562" y="334"/>
                      </a:lnTo>
                      <a:lnTo>
                        <a:pt x="508" y="492"/>
                      </a:lnTo>
                      <a:lnTo>
                        <a:pt x="426" y="721"/>
                      </a:lnTo>
                      <a:lnTo>
                        <a:pt x="426" y="721"/>
                      </a:lnTo>
                      <a:lnTo>
                        <a:pt x="466" y="660"/>
                      </a:lnTo>
                      <a:lnTo>
                        <a:pt x="500" y="612"/>
                      </a:lnTo>
                      <a:lnTo>
                        <a:pt x="516" y="592"/>
                      </a:lnTo>
                      <a:lnTo>
                        <a:pt x="530" y="576"/>
                      </a:lnTo>
                      <a:lnTo>
                        <a:pt x="530" y="576"/>
                      </a:lnTo>
                      <a:lnTo>
                        <a:pt x="546" y="562"/>
                      </a:lnTo>
                      <a:lnTo>
                        <a:pt x="570" y="546"/>
                      </a:lnTo>
                      <a:lnTo>
                        <a:pt x="624" y="516"/>
                      </a:lnTo>
                      <a:lnTo>
                        <a:pt x="672" y="490"/>
                      </a:lnTo>
                      <a:lnTo>
                        <a:pt x="690" y="480"/>
                      </a:lnTo>
                      <a:lnTo>
                        <a:pt x="690" y="480"/>
                      </a:lnTo>
                      <a:lnTo>
                        <a:pt x="680" y="486"/>
                      </a:lnTo>
                      <a:lnTo>
                        <a:pt x="660" y="502"/>
                      </a:lnTo>
                      <a:lnTo>
                        <a:pt x="630" y="526"/>
                      </a:lnTo>
                      <a:lnTo>
                        <a:pt x="596" y="556"/>
                      </a:lnTo>
                      <a:lnTo>
                        <a:pt x="560" y="590"/>
                      </a:lnTo>
                      <a:lnTo>
                        <a:pt x="528" y="624"/>
                      </a:lnTo>
                      <a:lnTo>
                        <a:pt x="500" y="658"/>
                      </a:lnTo>
                      <a:lnTo>
                        <a:pt x="490" y="674"/>
                      </a:lnTo>
                      <a:lnTo>
                        <a:pt x="482" y="689"/>
                      </a:lnTo>
                      <a:lnTo>
                        <a:pt x="482" y="689"/>
                      </a:lnTo>
                      <a:lnTo>
                        <a:pt x="454" y="749"/>
                      </a:lnTo>
                      <a:lnTo>
                        <a:pt x="426" y="809"/>
                      </a:lnTo>
                      <a:lnTo>
                        <a:pt x="394" y="873"/>
                      </a:lnTo>
                      <a:lnTo>
                        <a:pt x="394" y="873"/>
                      </a:lnTo>
                      <a:lnTo>
                        <a:pt x="408" y="857"/>
                      </a:lnTo>
                      <a:lnTo>
                        <a:pt x="444" y="821"/>
                      </a:lnTo>
                      <a:lnTo>
                        <a:pt x="466" y="801"/>
                      </a:lnTo>
                      <a:lnTo>
                        <a:pt x="486" y="783"/>
                      </a:lnTo>
                      <a:lnTo>
                        <a:pt x="506" y="769"/>
                      </a:lnTo>
                      <a:lnTo>
                        <a:pt x="522" y="761"/>
                      </a:lnTo>
                      <a:lnTo>
                        <a:pt x="522" y="761"/>
                      </a:lnTo>
                      <a:lnTo>
                        <a:pt x="556" y="753"/>
                      </a:lnTo>
                      <a:lnTo>
                        <a:pt x="594" y="745"/>
                      </a:lnTo>
                      <a:lnTo>
                        <a:pt x="624" y="739"/>
                      </a:lnTo>
                      <a:lnTo>
                        <a:pt x="634" y="737"/>
                      </a:lnTo>
                      <a:lnTo>
                        <a:pt x="634" y="737"/>
                      </a:lnTo>
                      <a:lnTo>
                        <a:pt x="628" y="737"/>
                      </a:lnTo>
                      <a:lnTo>
                        <a:pt x="612" y="743"/>
                      </a:lnTo>
                      <a:lnTo>
                        <a:pt x="588" y="751"/>
                      </a:lnTo>
                      <a:lnTo>
                        <a:pt x="560" y="763"/>
                      </a:lnTo>
                      <a:lnTo>
                        <a:pt x="530" y="777"/>
                      </a:lnTo>
                      <a:lnTo>
                        <a:pt x="500" y="797"/>
                      </a:lnTo>
                      <a:lnTo>
                        <a:pt x="486" y="809"/>
                      </a:lnTo>
                      <a:lnTo>
                        <a:pt x="474" y="821"/>
                      </a:lnTo>
                      <a:lnTo>
                        <a:pt x="460" y="835"/>
                      </a:lnTo>
                      <a:lnTo>
                        <a:pt x="450" y="849"/>
                      </a:lnTo>
                      <a:lnTo>
                        <a:pt x="450" y="849"/>
                      </a:lnTo>
                      <a:lnTo>
                        <a:pt x="378" y="959"/>
                      </a:lnTo>
                      <a:lnTo>
                        <a:pt x="346" y="1009"/>
                      </a:lnTo>
                      <a:lnTo>
                        <a:pt x="346" y="1009"/>
                      </a:lnTo>
                      <a:lnTo>
                        <a:pt x="388" y="977"/>
                      </a:lnTo>
                      <a:lnTo>
                        <a:pt x="426" y="953"/>
                      </a:lnTo>
                      <a:lnTo>
                        <a:pt x="442" y="943"/>
                      </a:lnTo>
                      <a:lnTo>
                        <a:pt x="458" y="937"/>
                      </a:lnTo>
                      <a:lnTo>
                        <a:pt x="458" y="937"/>
                      </a:lnTo>
                      <a:lnTo>
                        <a:pt x="488" y="929"/>
                      </a:lnTo>
                      <a:lnTo>
                        <a:pt x="516" y="921"/>
                      </a:lnTo>
                      <a:lnTo>
                        <a:pt x="538" y="917"/>
                      </a:lnTo>
                      <a:lnTo>
                        <a:pt x="544" y="915"/>
                      </a:lnTo>
                      <a:lnTo>
                        <a:pt x="546" y="913"/>
                      </a:lnTo>
                      <a:lnTo>
                        <a:pt x="546" y="913"/>
                      </a:lnTo>
                      <a:lnTo>
                        <a:pt x="550" y="907"/>
                      </a:lnTo>
                      <a:lnTo>
                        <a:pt x="562" y="897"/>
                      </a:lnTo>
                      <a:lnTo>
                        <a:pt x="602" y="867"/>
                      </a:lnTo>
                      <a:lnTo>
                        <a:pt x="638" y="839"/>
                      </a:lnTo>
                      <a:lnTo>
                        <a:pt x="648" y="833"/>
                      </a:lnTo>
                      <a:lnTo>
                        <a:pt x="650" y="831"/>
                      </a:lnTo>
                      <a:lnTo>
                        <a:pt x="650" y="833"/>
                      </a:lnTo>
                      <a:lnTo>
                        <a:pt x="650" y="833"/>
                      </a:lnTo>
                      <a:lnTo>
                        <a:pt x="586" y="905"/>
                      </a:lnTo>
                      <a:lnTo>
                        <a:pt x="602" y="913"/>
                      </a:lnTo>
                      <a:lnTo>
                        <a:pt x="538" y="945"/>
                      </a:lnTo>
                      <a:lnTo>
                        <a:pt x="474" y="1017"/>
                      </a:lnTo>
                      <a:lnTo>
                        <a:pt x="586" y="1001"/>
                      </a:lnTo>
                      <a:lnTo>
                        <a:pt x="394" y="1089"/>
                      </a:lnTo>
                      <a:lnTo>
                        <a:pt x="498" y="1097"/>
                      </a:lnTo>
                      <a:lnTo>
                        <a:pt x="498" y="1097"/>
                      </a:lnTo>
                      <a:lnTo>
                        <a:pt x="468" y="1109"/>
                      </a:lnTo>
                      <a:lnTo>
                        <a:pt x="446" y="1117"/>
                      </a:lnTo>
                      <a:lnTo>
                        <a:pt x="434" y="1121"/>
                      </a:lnTo>
                      <a:lnTo>
                        <a:pt x="434" y="1121"/>
                      </a:lnTo>
                      <a:lnTo>
                        <a:pt x="424" y="1127"/>
                      </a:lnTo>
                      <a:lnTo>
                        <a:pt x="408" y="1141"/>
                      </a:lnTo>
                      <a:lnTo>
                        <a:pt x="386" y="1161"/>
                      </a:lnTo>
                      <a:lnTo>
                        <a:pt x="442" y="1161"/>
                      </a:lnTo>
                      <a:lnTo>
                        <a:pt x="474" y="1169"/>
                      </a:lnTo>
                      <a:lnTo>
                        <a:pt x="474" y="1169"/>
                      </a:lnTo>
                      <a:lnTo>
                        <a:pt x="440" y="1187"/>
                      </a:lnTo>
                      <a:lnTo>
                        <a:pt x="414" y="1201"/>
                      </a:lnTo>
                      <a:lnTo>
                        <a:pt x="402" y="1209"/>
                      </a:lnTo>
                      <a:lnTo>
                        <a:pt x="394" y="1217"/>
                      </a:lnTo>
                      <a:lnTo>
                        <a:pt x="394" y="1217"/>
                      </a:lnTo>
                      <a:lnTo>
                        <a:pt x="258" y="1345"/>
                      </a:lnTo>
                      <a:lnTo>
                        <a:pt x="258" y="1345"/>
                      </a:lnTo>
                      <a:lnTo>
                        <a:pt x="254" y="1355"/>
                      </a:lnTo>
                      <a:lnTo>
                        <a:pt x="244" y="1377"/>
                      </a:lnTo>
                      <a:lnTo>
                        <a:pt x="236" y="1391"/>
                      </a:lnTo>
                      <a:lnTo>
                        <a:pt x="226" y="1403"/>
                      </a:lnTo>
                      <a:lnTo>
                        <a:pt x="214" y="1415"/>
                      </a:lnTo>
                      <a:lnTo>
                        <a:pt x="202" y="1425"/>
                      </a:lnTo>
                      <a:lnTo>
                        <a:pt x="202" y="1425"/>
                      </a:lnTo>
                      <a:lnTo>
                        <a:pt x="192" y="1433"/>
                      </a:lnTo>
                      <a:lnTo>
                        <a:pt x="186" y="1439"/>
                      </a:lnTo>
                      <a:lnTo>
                        <a:pt x="182" y="1449"/>
                      </a:lnTo>
                      <a:lnTo>
                        <a:pt x="178" y="1451"/>
                      </a:lnTo>
                      <a:lnTo>
                        <a:pt x="170" y="1455"/>
                      </a:lnTo>
                      <a:lnTo>
                        <a:pt x="158" y="1455"/>
                      </a:lnTo>
                      <a:lnTo>
                        <a:pt x="138" y="1457"/>
                      </a:lnTo>
                      <a:lnTo>
                        <a:pt x="138" y="1457"/>
                      </a:lnTo>
                      <a:lnTo>
                        <a:pt x="114" y="1457"/>
                      </a:lnTo>
                      <a:lnTo>
                        <a:pt x="90" y="1453"/>
                      </a:lnTo>
                      <a:lnTo>
                        <a:pt x="68" y="1449"/>
                      </a:lnTo>
                      <a:lnTo>
                        <a:pt x="46" y="1443"/>
                      </a:lnTo>
                      <a:lnTo>
                        <a:pt x="30" y="1435"/>
                      </a:lnTo>
                      <a:lnTo>
                        <a:pt x="16" y="1429"/>
                      </a:lnTo>
                      <a:lnTo>
                        <a:pt x="6" y="1423"/>
                      </a:lnTo>
                      <a:lnTo>
                        <a:pt x="2" y="1417"/>
                      </a:lnTo>
                      <a:lnTo>
                        <a:pt x="2" y="1417"/>
                      </a:lnTo>
                      <a:lnTo>
                        <a:pt x="0" y="1403"/>
                      </a:lnTo>
                      <a:lnTo>
                        <a:pt x="0" y="1385"/>
                      </a:lnTo>
                      <a:lnTo>
                        <a:pt x="2" y="1361"/>
                      </a:lnTo>
                      <a:lnTo>
                        <a:pt x="2" y="1361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6" name="Freeform 263">
                  <a:extLst>
                    <a:ext uri="{FF2B5EF4-FFF2-40B4-BE49-F238E27FC236}">
                      <a16:creationId xmlns:a16="http://schemas.microsoft.com/office/drawing/2014/main" id="{605B8476-7264-40A9-AB40-2CF40343B7B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16" y="1813"/>
                  <a:ext cx="254" cy="985"/>
                </a:xfrm>
                <a:custGeom>
                  <a:avLst/>
                  <a:gdLst>
                    <a:gd name="T0" fmla="*/ 230 w 254"/>
                    <a:gd name="T1" fmla="*/ 977 h 985"/>
                    <a:gd name="T2" fmla="*/ 230 w 254"/>
                    <a:gd name="T3" fmla="*/ 977 h 985"/>
                    <a:gd name="T4" fmla="*/ 220 w 254"/>
                    <a:gd name="T5" fmla="*/ 969 h 985"/>
                    <a:gd name="T6" fmla="*/ 208 w 254"/>
                    <a:gd name="T7" fmla="*/ 955 h 985"/>
                    <a:gd name="T8" fmla="*/ 172 w 254"/>
                    <a:gd name="T9" fmla="*/ 909 h 985"/>
                    <a:gd name="T10" fmla="*/ 132 w 254"/>
                    <a:gd name="T11" fmla="*/ 849 h 985"/>
                    <a:gd name="T12" fmla="*/ 88 w 254"/>
                    <a:gd name="T13" fmla="*/ 785 h 985"/>
                    <a:gd name="T14" fmla="*/ 88 w 254"/>
                    <a:gd name="T15" fmla="*/ 785 h 985"/>
                    <a:gd name="T16" fmla="*/ 48 w 254"/>
                    <a:gd name="T17" fmla="*/ 717 h 985"/>
                    <a:gd name="T18" fmla="*/ 32 w 254"/>
                    <a:gd name="T19" fmla="*/ 687 h 985"/>
                    <a:gd name="T20" fmla="*/ 22 w 254"/>
                    <a:gd name="T21" fmla="*/ 665 h 985"/>
                    <a:gd name="T22" fmla="*/ 22 w 254"/>
                    <a:gd name="T23" fmla="*/ 665 h 985"/>
                    <a:gd name="T24" fmla="*/ 18 w 254"/>
                    <a:gd name="T25" fmla="*/ 645 h 985"/>
                    <a:gd name="T26" fmla="*/ 12 w 254"/>
                    <a:gd name="T27" fmla="*/ 615 h 985"/>
                    <a:gd name="T28" fmla="*/ 10 w 254"/>
                    <a:gd name="T29" fmla="*/ 577 h 985"/>
                    <a:gd name="T30" fmla="*/ 6 w 254"/>
                    <a:gd name="T31" fmla="*/ 531 h 985"/>
                    <a:gd name="T32" fmla="*/ 2 w 254"/>
                    <a:gd name="T33" fmla="*/ 422 h 985"/>
                    <a:gd name="T34" fmla="*/ 0 w 254"/>
                    <a:gd name="T35" fmla="*/ 304 h 985"/>
                    <a:gd name="T36" fmla="*/ 0 w 254"/>
                    <a:gd name="T37" fmla="*/ 190 h 985"/>
                    <a:gd name="T38" fmla="*/ 0 w 254"/>
                    <a:gd name="T39" fmla="*/ 92 h 985"/>
                    <a:gd name="T40" fmla="*/ 2 w 254"/>
                    <a:gd name="T41" fmla="*/ 24 h 985"/>
                    <a:gd name="T42" fmla="*/ 4 w 254"/>
                    <a:gd name="T43" fmla="*/ 6 h 985"/>
                    <a:gd name="T44" fmla="*/ 6 w 254"/>
                    <a:gd name="T45" fmla="*/ 0 h 985"/>
                    <a:gd name="T46" fmla="*/ 6 w 254"/>
                    <a:gd name="T47" fmla="*/ 0 h 985"/>
                    <a:gd name="T48" fmla="*/ 14 w 254"/>
                    <a:gd name="T49" fmla="*/ 2 h 985"/>
                    <a:gd name="T50" fmla="*/ 18 w 254"/>
                    <a:gd name="T51" fmla="*/ 0 h 985"/>
                    <a:gd name="T52" fmla="*/ 22 w 254"/>
                    <a:gd name="T53" fmla="*/ 2 h 985"/>
                    <a:gd name="T54" fmla="*/ 22 w 254"/>
                    <a:gd name="T55" fmla="*/ 8 h 985"/>
                    <a:gd name="T56" fmla="*/ 22 w 254"/>
                    <a:gd name="T57" fmla="*/ 8 h 985"/>
                    <a:gd name="T58" fmla="*/ 22 w 254"/>
                    <a:gd name="T59" fmla="*/ 100 h 985"/>
                    <a:gd name="T60" fmla="*/ 26 w 254"/>
                    <a:gd name="T61" fmla="*/ 294 h 985"/>
                    <a:gd name="T62" fmla="*/ 30 w 254"/>
                    <a:gd name="T63" fmla="*/ 601 h 985"/>
                    <a:gd name="T64" fmla="*/ 30 w 254"/>
                    <a:gd name="T65" fmla="*/ 601 h 985"/>
                    <a:gd name="T66" fmla="*/ 32 w 254"/>
                    <a:gd name="T67" fmla="*/ 617 h 985"/>
                    <a:gd name="T68" fmla="*/ 40 w 254"/>
                    <a:gd name="T69" fmla="*/ 639 h 985"/>
                    <a:gd name="T70" fmla="*/ 50 w 254"/>
                    <a:gd name="T71" fmla="*/ 663 h 985"/>
                    <a:gd name="T72" fmla="*/ 64 w 254"/>
                    <a:gd name="T73" fmla="*/ 689 h 985"/>
                    <a:gd name="T74" fmla="*/ 94 w 254"/>
                    <a:gd name="T75" fmla="*/ 743 h 985"/>
                    <a:gd name="T76" fmla="*/ 118 w 254"/>
                    <a:gd name="T77" fmla="*/ 785 h 985"/>
                    <a:gd name="T78" fmla="*/ 118 w 254"/>
                    <a:gd name="T79" fmla="*/ 785 h 985"/>
                    <a:gd name="T80" fmla="*/ 150 w 254"/>
                    <a:gd name="T81" fmla="*/ 833 h 985"/>
                    <a:gd name="T82" fmla="*/ 196 w 254"/>
                    <a:gd name="T83" fmla="*/ 897 h 985"/>
                    <a:gd name="T84" fmla="*/ 254 w 254"/>
                    <a:gd name="T85" fmla="*/ 977 h 985"/>
                    <a:gd name="T86" fmla="*/ 254 w 254"/>
                    <a:gd name="T87" fmla="*/ 977 h 985"/>
                    <a:gd name="T88" fmla="*/ 254 w 254"/>
                    <a:gd name="T89" fmla="*/ 979 h 985"/>
                    <a:gd name="T90" fmla="*/ 252 w 254"/>
                    <a:gd name="T91" fmla="*/ 983 h 985"/>
                    <a:gd name="T92" fmla="*/ 250 w 254"/>
                    <a:gd name="T93" fmla="*/ 985 h 985"/>
                    <a:gd name="T94" fmla="*/ 246 w 254"/>
                    <a:gd name="T95" fmla="*/ 983 h 985"/>
                    <a:gd name="T96" fmla="*/ 240 w 254"/>
                    <a:gd name="T97" fmla="*/ 981 h 985"/>
                    <a:gd name="T98" fmla="*/ 230 w 254"/>
                    <a:gd name="T99" fmla="*/ 977 h 985"/>
                    <a:gd name="T100" fmla="*/ 230 w 254"/>
                    <a:gd name="T101" fmla="*/ 977 h 9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254" h="985">
                      <a:moveTo>
                        <a:pt x="230" y="977"/>
                      </a:moveTo>
                      <a:lnTo>
                        <a:pt x="230" y="977"/>
                      </a:lnTo>
                      <a:lnTo>
                        <a:pt x="220" y="969"/>
                      </a:lnTo>
                      <a:lnTo>
                        <a:pt x="208" y="955"/>
                      </a:lnTo>
                      <a:lnTo>
                        <a:pt x="172" y="909"/>
                      </a:lnTo>
                      <a:lnTo>
                        <a:pt x="132" y="849"/>
                      </a:lnTo>
                      <a:lnTo>
                        <a:pt x="88" y="785"/>
                      </a:lnTo>
                      <a:lnTo>
                        <a:pt x="88" y="785"/>
                      </a:lnTo>
                      <a:lnTo>
                        <a:pt x="48" y="717"/>
                      </a:lnTo>
                      <a:lnTo>
                        <a:pt x="32" y="687"/>
                      </a:lnTo>
                      <a:lnTo>
                        <a:pt x="22" y="665"/>
                      </a:lnTo>
                      <a:lnTo>
                        <a:pt x="22" y="665"/>
                      </a:lnTo>
                      <a:lnTo>
                        <a:pt x="18" y="645"/>
                      </a:lnTo>
                      <a:lnTo>
                        <a:pt x="12" y="615"/>
                      </a:lnTo>
                      <a:lnTo>
                        <a:pt x="10" y="577"/>
                      </a:lnTo>
                      <a:lnTo>
                        <a:pt x="6" y="531"/>
                      </a:lnTo>
                      <a:lnTo>
                        <a:pt x="2" y="422"/>
                      </a:lnTo>
                      <a:lnTo>
                        <a:pt x="0" y="304"/>
                      </a:lnTo>
                      <a:lnTo>
                        <a:pt x="0" y="190"/>
                      </a:lnTo>
                      <a:lnTo>
                        <a:pt x="0" y="92"/>
                      </a:lnTo>
                      <a:lnTo>
                        <a:pt x="2" y="24"/>
                      </a:lnTo>
                      <a:lnTo>
                        <a:pt x="4" y="6"/>
                      </a:lnTo>
                      <a:lnTo>
                        <a:pt x="6" y="0"/>
                      </a:lnTo>
                      <a:lnTo>
                        <a:pt x="6" y="0"/>
                      </a:lnTo>
                      <a:lnTo>
                        <a:pt x="14" y="2"/>
                      </a:lnTo>
                      <a:lnTo>
                        <a:pt x="18" y="0"/>
                      </a:lnTo>
                      <a:lnTo>
                        <a:pt x="22" y="2"/>
                      </a:lnTo>
                      <a:lnTo>
                        <a:pt x="22" y="8"/>
                      </a:lnTo>
                      <a:lnTo>
                        <a:pt x="22" y="8"/>
                      </a:lnTo>
                      <a:lnTo>
                        <a:pt x="22" y="100"/>
                      </a:lnTo>
                      <a:lnTo>
                        <a:pt x="26" y="294"/>
                      </a:lnTo>
                      <a:lnTo>
                        <a:pt x="30" y="601"/>
                      </a:lnTo>
                      <a:lnTo>
                        <a:pt x="30" y="601"/>
                      </a:lnTo>
                      <a:lnTo>
                        <a:pt x="32" y="617"/>
                      </a:lnTo>
                      <a:lnTo>
                        <a:pt x="40" y="639"/>
                      </a:lnTo>
                      <a:lnTo>
                        <a:pt x="50" y="663"/>
                      </a:lnTo>
                      <a:lnTo>
                        <a:pt x="64" y="689"/>
                      </a:lnTo>
                      <a:lnTo>
                        <a:pt x="94" y="743"/>
                      </a:lnTo>
                      <a:lnTo>
                        <a:pt x="118" y="785"/>
                      </a:lnTo>
                      <a:lnTo>
                        <a:pt x="118" y="785"/>
                      </a:lnTo>
                      <a:lnTo>
                        <a:pt x="150" y="833"/>
                      </a:lnTo>
                      <a:lnTo>
                        <a:pt x="196" y="897"/>
                      </a:lnTo>
                      <a:lnTo>
                        <a:pt x="254" y="977"/>
                      </a:lnTo>
                      <a:lnTo>
                        <a:pt x="254" y="977"/>
                      </a:lnTo>
                      <a:lnTo>
                        <a:pt x="254" y="979"/>
                      </a:lnTo>
                      <a:lnTo>
                        <a:pt x="252" y="983"/>
                      </a:lnTo>
                      <a:lnTo>
                        <a:pt x="250" y="985"/>
                      </a:lnTo>
                      <a:lnTo>
                        <a:pt x="246" y="983"/>
                      </a:lnTo>
                      <a:lnTo>
                        <a:pt x="240" y="981"/>
                      </a:lnTo>
                      <a:lnTo>
                        <a:pt x="230" y="977"/>
                      </a:lnTo>
                      <a:lnTo>
                        <a:pt x="230" y="977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7" name="Freeform 264">
                  <a:extLst>
                    <a:ext uri="{FF2B5EF4-FFF2-40B4-BE49-F238E27FC236}">
                      <a16:creationId xmlns:a16="http://schemas.microsoft.com/office/drawing/2014/main" id="{063F19B1-96F7-4A65-8E8C-AA810AFB0C9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8" y="2270"/>
                  <a:ext cx="400" cy="412"/>
                </a:xfrm>
                <a:custGeom>
                  <a:avLst/>
                  <a:gdLst>
                    <a:gd name="T0" fmla="*/ 224 w 400"/>
                    <a:gd name="T1" fmla="*/ 376 h 412"/>
                    <a:gd name="T2" fmla="*/ 180 w 400"/>
                    <a:gd name="T3" fmla="*/ 400 h 412"/>
                    <a:gd name="T4" fmla="*/ 148 w 400"/>
                    <a:gd name="T5" fmla="*/ 410 h 412"/>
                    <a:gd name="T6" fmla="*/ 106 w 400"/>
                    <a:gd name="T7" fmla="*/ 408 h 412"/>
                    <a:gd name="T8" fmla="*/ 80 w 400"/>
                    <a:gd name="T9" fmla="*/ 400 h 412"/>
                    <a:gd name="T10" fmla="*/ 10 w 400"/>
                    <a:gd name="T11" fmla="*/ 374 h 412"/>
                    <a:gd name="T12" fmla="*/ 0 w 400"/>
                    <a:gd name="T13" fmla="*/ 370 h 412"/>
                    <a:gd name="T14" fmla="*/ 0 w 400"/>
                    <a:gd name="T15" fmla="*/ 368 h 412"/>
                    <a:gd name="T16" fmla="*/ 62 w 400"/>
                    <a:gd name="T17" fmla="*/ 340 h 412"/>
                    <a:gd name="T18" fmla="*/ 134 w 400"/>
                    <a:gd name="T19" fmla="*/ 316 h 412"/>
                    <a:gd name="T20" fmla="*/ 152 w 400"/>
                    <a:gd name="T21" fmla="*/ 312 h 412"/>
                    <a:gd name="T22" fmla="*/ 182 w 400"/>
                    <a:gd name="T23" fmla="*/ 314 h 412"/>
                    <a:gd name="T24" fmla="*/ 208 w 400"/>
                    <a:gd name="T25" fmla="*/ 322 h 412"/>
                    <a:gd name="T26" fmla="*/ 232 w 400"/>
                    <a:gd name="T27" fmla="*/ 336 h 412"/>
                    <a:gd name="T28" fmla="*/ 230 w 400"/>
                    <a:gd name="T29" fmla="*/ 330 h 412"/>
                    <a:gd name="T30" fmla="*/ 226 w 400"/>
                    <a:gd name="T31" fmla="*/ 294 h 412"/>
                    <a:gd name="T32" fmla="*/ 228 w 400"/>
                    <a:gd name="T33" fmla="*/ 248 h 412"/>
                    <a:gd name="T34" fmla="*/ 232 w 400"/>
                    <a:gd name="T35" fmla="*/ 216 h 412"/>
                    <a:gd name="T36" fmla="*/ 250 w 400"/>
                    <a:gd name="T37" fmla="*/ 144 h 412"/>
                    <a:gd name="T38" fmla="*/ 280 w 400"/>
                    <a:gd name="T39" fmla="*/ 74 h 412"/>
                    <a:gd name="T40" fmla="*/ 306 w 400"/>
                    <a:gd name="T41" fmla="*/ 22 h 412"/>
                    <a:gd name="T42" fmla="*/ 320 w 400"/>
                    <a:gd name="T43" fmla="*/ 0 h 412"/>
                    <a:gd name="T44" fmla="*/ 322 w 400"/>
                    <a:gd name="T45" fmla="*/ 0 h 412"/>
                    <a:gd name="T46" fmla="*/ 324 w 400"/>
                    <a:gd name="T47" fmla="*/ 20 h 412"/>
                    <a:gd name="T48" fmla="*/ 328 w 400"/>
                    <a:gd name="T49" fmla="*/ 144 h 412"/>
                    <a:gd name="T50" fmla="*/ 400 w 400"/>
                    <a:gd name="T51" fmla="*/ 96 h 412"/>
                    <a:gd name="T52" fmla="*/ 394 w 400"/>
                    <a:gd name="T53" fmla="*/ 134 h 412"/>
                    <a:gd name="T54" fmla="*/ 384 w 400"/>
                    <a:gd name="T55" fmla="*/ 168 h 412"/>
                    <a:gd name="T56" fmla="*/ 368 w 400"/>
                    <a:gd name="T57" fmla="*/ 200 h 412"/>
                    <a:gd name="T58" fmla="*/ 340 w 400"/>
                    <a:gd name="T59" fmla="*/ 242 h 412"/>
                    <a:gd name="T60" fmla="*/ 320 w 400"/>
                    <a:gd name="T61" fmla="*/ 260 h 412"/>
                    <a:gd name="T62" fmla="*/ 312 w 400"/>
                    <a:gd name="T63" fmla="*/ 264 h 412"/>
                    <a:gd name="T64" fmla="*/ 280 w 400"/>
                    <a:gd name="T65" fmla="*/ 284 h 412"/>
                    <a:gd name="T66" fmla="*/ 264 w 400"/>
                    <a:gd name="T67" fmla="*/ 304 h 412"/>
                    <a:gd name="T68" fmla="*/ 262 w 400"/>
                    <a:gd name="T69" fmla="*/ 316 h 412"/>
                    <a:gd name="T70" fmla="*/ 254 w 400"/>
                    <a:gd name="T71" fmla="*/ 348 h 412"/>
                    <a:gd name="T72" fmla="*/ 238 w 400"/>
                    <a:gd name="T73" fmla="*/ 368 h 412"/>
                    <a:gd name="T74" fmla="*/ 224 w 400"/>
                    <a:gd name="T75" fmla="*/ 376 h 4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400" h="412">
                      <a:moveTo>
                        <a:pt x="224" y="376"/>
                      </a:moveTo>
                      <a:lnTo>
                        <a:pt x="224" y="376"/>
                      </a:lnTo>
                      <a:lnTo>
                        <a:pt x="196" y="392"/>
                      </a:lnTo>
                      <a:lnTo>
                        <a:pt x="180" y="400"/>
                      </a:lnTo>
                      <a:lnTo>
                        <a:pt x="166" y="406"/>
                      </a:lnTo>
                      <a:lnTo>
                        <a:pt x="148" y="410"/>
                      </a:lnTo>
                      <a:lnTo>
                        <a:pt x="128" y="412"/>
                      </a:lnTo>
                      <a:lnTo>
                        <a:pt x="106" y="408"/>
                      </a:lnTo>
                      <a:lnTo>
                        <a:pt x="80" y="400"/>
                      </a:lnTo>
                      <a:lnTo>
                        <a:pt x="80" y="400"/>
                      </a:lnTo>
                      <a:lnTo>
                        <a:pt x="34" y="382"/>
                      </a:lnTo>
                      <a:lnTo>
                        <a:pt x="10" y="374"/>
                      </a:lnTo>
                      <a:lnTo>
                        <a:pt x="0" y="370"/>
                      </a:lnTo>
                      <a:lnTo>
                        <a:pt x="0" y="370"/>
                      </a:lnTo>
                      <a:lnTo>
                        <a:pt x="0" y="368"/>
                      </a:lnTo>
                      <a:lnTo>
                        <a:pt x="0" y="368"/>
                      </a:lnTo>
                      <a:lnTo>
                        <a:pt x="20" y="358"/>
                      </a:lnTo>
                      <a:lnTo>
                        <a:pt x="62" y="340"/>
                      </a:lnTo>
                      <a:lnTo>
                        <a:pt x="112" y="322"/>
                      </a:lnTo>
                      <a:lnTo>
                        <a:pt x="134" y="316"/>
                      </a:lnTo>
                      <a:lnTo>
                        <a:pt x="152" y="312"/>
                      </a:lnTo>
                      <a:lnTo>
                        <a:pt x="152" y="312"/>
                      </a:lnTo>
                      <a:lnTo>
                        <a:pt x="168" y="312"/>
                      </a:lnTo>
                      <a:lnTo>
                        <a:pt x="182" y="314"/>
                      </a:lnTo>
                      <a:lnTo>
                        <a:pt x="196" y="316"/>
                      </a:lnTo>
                      <a:lnTo>
                        <a:pt x="208" y="322"/>
                      </a:lnTo>
                      <a:lnTo>
                        <a:pt x="226" y="332"/>
                      </a:lnTo>
                      <a:lnTo>
                        <a:pt x="232" y="336"/>
                      </a:lnTo>
                      <a:lnTo>
                        <a:pt x="232" y="336"/>
                      </a:lnTo>
                      <a:lnTo>
                        <a:pt x="230" y="330"/>
                      </a:lnTo>
                      <a:lnTo>
                        <a:pt x="226" y="310"/>
                      </a:lnTo>
                      <a:lnTo>
                        <a:pt x="226" y="294"/>
                      </a:lnTo>
                      <a:lnTo>
                        <a:pt x="226" y="274"/>
                      </a:lnTo>
                      <a:lnTo>
                        <a:pt x="228" y="248"/>
                      </a:lnTo>
                      <a:lnTo>
                        <a:pt x="232" y="216"/>
                      </a:lnTo>
                      <a:lnTo>
                        <a:pt x="232" y="216"/>
                      </a:lnTo>
                      <a:lnTo>
                        <a:pt x="240" y="180"/>
                      </a:lnTo>
                      <a:lnTo>
                        <a:pt x="250" y="144"/>
                      </a:lnTo>
                      <a:lnTo>
                        <a:pt x="264" y="108"/>
                      </a:lnTo>
                      <a:lnTo>
                        <a:pt x="280" y="74"/>
                      </a:lnTo>
                      <a:lnTo>
                        <a:pt x="294" y="46"/>
                      </a:lnTo>
                      <a:lnTo>
                        <a:pt x="306" y="22"/>
                      </a:lnTo>
                      <a:lnTo>
                        <a:pt x="316" y="6"/>
                      </a:lnTo>
                      <a:lnTo>
                        <a:pt x="320" y="0"/>
                      </a:lnTo>
                      <a:lnTo>
                        <a:pt x="320" y="0"/>
                      </a:lnTo>
                      <a:lnTo>
                        <a:pt x="322" y="0"/>
                      </a:lnTo>
                      <a:lnTo>
                        <a:pt x="322" y="6"/>
                      </a:lnTo>
                      <a:lnTo>
                        <a:pt x="324" y="20"/>
                      </a:lnTo>
                      <a:lnTo>
                        <a:pt x="326" y="70"/>
                      </a:lnTo>
                      <a:lnTo>
                        <a:pt x="328" y="144"/>
                      </a:lnTo>
                      <a:lnTo>
                        <a:pt x="400" y="96"/>
                      </a:lnTo>
                      <a:lnTo>
                        <a:pt x="400" y="96"/>
                      </a:lnTo>
                      <a:lnTo>
                        <a:pt x="398" y="106"/>
                      </a:lnTo>
                      <a:lnTo>
                        <a:pt x="394" y="134"/>
                      </a:lnTo>
                      <a:lnTo>
                        <a:pt x="390" y="150"/>
                      </a:lnTo>
                      <a:lnTo>
                        <a:pt x="384" y="168"/>
                      </a:lnTo>
                      <a:lnTo>
                        <a:pt x="378" y="184"/>
                      </a:lnTo>
                      <a:lnTo>
                        <a:pt x="368" y="200"/>
                      </a:lnTo>
                      <a:lnTo>
                        <a:pt x="368" y="200"/>
                      </a:lnTo>
                      <a:lnTo>
                        <a:pt x="340" y="242"/>
                      </a:lnTo>
                      <a:lnTo>
                        <a:pt x="328" y="254"/>
                      </a:lnTo>
                      <a:lnTo>
                        <a:pt x="320" y="260"/>
                      </a:lnTo>
                      <a:lnTo>
                        <a:pt x="312" y="264"/>
                      </a:lnTo>
                      <a:lnTo>
                        <a:pt x="312" y="264"/>
                      </a:lnTo>
                      <a:lnTo>
                        <a:pt x="294" y="274"/>
                      </a:lnTo>
                      <a:lnTo>
                        <a:pt x="280" y="284"/>
                      </a:lnTo>
                      <a:lnTo>
                        <a:pt x="270" y="296"/>
                      </a:lnTo>
                      <a:lnTo>
                        <a:pt x="264" y="304"/>
                      </a:lnTo>
                      <a:lnTo>
                        <a:pt x="264" y="304"/>
                      </a:lnTo>
                      <a:lnTo>
                        <a:pt x="262" y="316"/>
                      </a:lnTo>
                      <a:lnTo>
                        <a:pt x="258" y="336"/>
                      </a:lnTo>
                      <a:lnTo>
                        <a:pt x="254" y="348"/>
                      </a:lnTo>
                      <a:lnTo>
                        <a:pt x="246" y="358"/>
                      </a:lnTo>
                      <a:lnTo>
                        <a:pt x="238" y="368"/>
                      </a:lnTo>
                      <a:lnTo>
                        <a:pt x="224" y="376"/>
                      </a:lnTo>
                      <a:lnTo>
                        <a:pt x="224" y="376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8" name="Freeform 265">
                  <a:extLst>
                    <a:ext uri="{FF2B5EF4-FFF2-40B4-BE49-F238E27FC236}">
                      <a16:creationId xmlns:a16="http://schemas.microsoft.com/office/drawing/2014/main" id="{70738FEE-D234-4F06-9C18-AA5C1A5D62F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0" y="2334"/>
                  <a:ext cx="280" cy="244"/>
                </a:xfrm>
                <a:custGeom>
                  <a:avLst/>
                  <a:gdLst>
                    <a:gd name="T0" fmla="*/ 280 w 280"/>
                    <a:gd name="T1" fmla="*/ 168 h 244"/>
                    <a:gd name="T2" fmla="*/ 280 w 280"/>
                    <a:gd name="T3" fmla="*/ 168 h 244"/>
                    <a:gd name="T4" fmla="*/ 272 w 280"/>
                    <a:gd name="T5" fmla="*/ 162 h 244"/>
                    <a:gd name="T6" fmla="*/ 258 w 280"/>
                    <a:gd name="T7" fmla="*/ 152 h 244"/>
                    <a:gd name="T8" fmla="*/ 240 w 280"/>
                    <a:gd name="T9" fmla="*/ 136 h 244"/>
                    <a:gd name="T10" fmla="*/ 240 w 280"/>
                    <a:gd name="T11" fmla="*/ 136 h 244"/>
                    <a:gd name="T12" fmla="*/ 220 w 280"/>
                    <a:gd name="T13" fmla="*/ 116 h 244"/>
                    <a:gd name="T14" fmla="*/ 202 w 280"/>
                    <a:gd name="T15" fmla="*/ 96 h 244"/>
                    <a:gd name="T16" fmla="*/ 180 w 280"/>
                    <a:gd name="T17" fmla="*/ 74 h 244"/>
                    <a:gd name="T18" fmla="*/ 152 w 280"/>
                    <a:gd name="T19" fmla="*/ 48 h 244"/>
                    <a:gd name="T20" fmla="*/ 152 w 280"/>
                    <a:gd name="T21" fmla="*/ 48 h 244"/>
                    <a:gd name="T22" fmla="*/ 142 w 280"/>
                    <a:gd name="T23" fmla="*/ 40 h 244"/>
                    <a:gd name="T24" fmla="*/ 132 w 280"/>
                    <a:gd name="T25" fmla="*/ 34 h 244"/>
                    <a:gd name="T26" fmla="*/ 108 w 280"/>
                    <a:gd name="T27" fmla="*/ 24 h 244"/>
                    <a:gd name="T28" fmla="*/ 84 w 280"/>
                    <a:gd name="T29" fmla="*/ 16 h 244"/>
                    <a:gd name="T30" fmla="*/ 58 w 280"/>
                    <a:gd name="T31" fmla="*/ 8 h 244"/>
                    <a:gd name="T32" fmla="*/ 18 w 280"/>
                    <a:gd name="T33" fmla="*/ 2 h 244"/>
                    <a:gd name="T34" fmla="*/ 0 w 280"/>
                    <a:gd name="T35" fmla="*/ 0 h 244"/>
                    <a:gd name="T36" fmla="*/ 0 w 280"/>
                    <a:gd name="T37" fmla="*/ 0 h 244"/>
                    <a:gd name="T38" fmla="*/ 48 w 280"/>
                    <a:gd name="T39" fmla="*/ 58 h 244"/>
                    <a:gd name="T40" fmla="*/ 82 w 280"/>
                    <a:gd name="T41" fmla="*/ 100 h 244"/>
                    <a:gd name="T42" fmla="*/ 92 w 280"/>
                    <a:gd name="T43" fmla="*/ 114 h 244"/>
                    <a:gd name="T44" fmla="*/ 96 w 280"/>
                    <a:gd name="T45" fmla="*/ 120 h 244"/>
                    <a:gd name="T46" fmla="*/ 96 w 280"/>
                    <a:gd name="T47" fmla="*/ 120 h 244"/>
                    <a:gd name="T48" fmla="*/ 72 w 280"/>
                    <a:gd name="T49" fmla="*/ 158 h 244"/>
                    <a:gd name="T50" fmla="*/ 40 w 280"/>
                    <a:gd name="T51" fmla="*/ 208 h 244"/>
                    <a:gd name="T52" fmla="*/ 40 w 280"/>
                    <a:gd name="T53" fmla="*/ 208 h 244"/>
                    <a:gd name="T54" fmla="*/ 32 w 280"/>
                    <a:gd name="T55" fmla="*/ 224 h 244"/>
                    <a:gd name="T56" fmla="*/ 30 w 280"/>
                    <a:gd name="T57" fmla="*/ 232 h 244"/>
                    <a:gd name="T58" fmla="*/ 30 w 280"/>
                    <a:gd name="T59" fmla="*/ 238 h 244"/>
                    <a:gd name="T60" fmla="*/ 30 w 280"/>
                    <a:gd name="T61" fmla="*/ 242 h 244"/>
                    <a:gd name="T62" fmla="*/ 34 w 280"/>
                    <a:gd name="T63" fmla="*/ 244 h 244"/>
                    <a:gd name="T64" fmla="*/ 40 w 280"/>
                    <a:gd name="T65" fmla="*/ 244 h 244"/>
                    <a:gd name="T66" fmla="*/ 48 w 280"/>
                    <a:gd name="T67" fmla="*/ 240 h 244"/>
                    <a:gd name="T68" fmla="*/ 48 w 280"/>
                    <a:gd name="T69" fmla="*/ 240 h 244"/>
                    <a:gd name="T70" fmla="*/ 60 w 280"/>
                    <a:gd name="T71" fmla="*/ 236 h 244"/>
                    <a:gd name="T72" fmla="*/ 72 w 280"/>
                    <a:gd name="T73" fmla="*/ 230 h 244"/>
                    <a:gd name="T74" fmla="*/ 102 w 280"/>
                    <a:gd name="T75" fmla="*/ 224 h 244"/>
                    <a:gd name="T76" fmla="*/ 130 w 280"/>
                    <a:gd name="T77" fmla="*/ 218 h 244"/>
                    <a:gd name="T78" fmla="*/ 152 w 280"/>
                    <a:gd name="T79" fmla="*/ 216 h 244"/>
                    <a:gd name="T80" fmla="*/ 152 w 280"/>
                    <a:gd name="T81" fmla="*/ 216 h 244"/>
                    <a:gd name="T82" fmla="*/ 178 w 280"/>
                    <a:gd name="T83" fmla="*/ 212 h 244"/>
                    <a:gd name="T84" fmla="*/ 216 w 280"/>
                    <a:gd name="T85" fmla="*/ 204 h 244"/>
                    <a:gd name="T86" fmla="*/ 264 w 280"/>
                    <a:gd name="T87" fmla="*/ 192 h 244"/>
                    <a:gd name="T88" fmla="*/ 280 w 280"/>
                    <a:gd name="T89" fmla="*/ 168 h 2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280" h="244">
                      <a:moveTo>
                        <a:pt x="280" y="168"/>
                      </a:moveTo>
                      <a:lnTo>
                        <a:pt x="280" y="168"/>
                      </a:lnTo>
                      <a:lnTo>
                        <a:pt x="272" y="162"/>
                      </a:lnTo>
                      <a:lnTo>
                        <a:pt x="258" y="152"/>
                      </a:lnTo>
                      <a:lnTo>
                        <a:pt x="240" y="136"/>
                      </a:lnTo>
                      <a:lnTo>
                        <a:pt x="240" y="136"/>
                      </a:lnTo>
                      <a:lnTo>
                        <a:pt x="220" y="116"/>
                      </a:lnTo>
                      <a:lnTo>
                        <a:pt x="202" y="96"/>
                      </a:lnTo>
                      <a:lnTo>
                        <a:pt x="180" y="74"/>
                      </a:lnTo>
                      <a:lnTo>
                        <a:pt x="152" y="48"/>
                      </a:lnTo>
                      <a:lnTo>
                        <a:pt x="152" y="48"/>
                      </a:lnTo>
                      <a:lnTo>
                        <a:pt x="142" y="40"/>
                      </a:lnTo>
                      <a:lnTo>
                        <a:pt x="132" y="34"/>
                      </a:lnTo>
                      <a:lnTo>
                        <a:pt x="108" y="24"/>
                      </a:lnTo>
                      <a:lnTo>
                        <a:pt x="84" y="16"/>
                      </a:lnTo>
                      <a:lnTo>
                        <a:pt x="58" y="8"/>
                      </a:lnTo>
                      <a:lnTo>
                        <a:pt x="18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48" y="58"/>
                      </a:lnTo>
                      <a:lnTo>
                        <a:pt x="82" y="100"/>
                      </a:lnTo>
                      <a:lnTo>
                        <a:pt x="92" y="114"/>
                      </a:lnTo>
                      <a:lnTo>
                        <a:pt x="96" y="120"/>
                      </a:lnTo>
                      <a:lnTo>
                        <a:pt x="96" y="120"/>
                      </a:lnTo>
                      <a:lnTo>
                        <a:pt x="72" y="158"/>
                      </a:lnTo>
                      <a:lnTo>
                        <a:pt x="40" y="208"/>
                      </a:lnTo>
                      <a:lnTo>
                        <a:pt x="40" y="208"/>
                      </a:lnTo>
                      <a:lnTo>
                        <a:pt x="32" y="224"/>
                      </a:lnTo>
                      <a:lnTo>
                        <a:pt x="30" y="232"/>
                      </a:lnTo>
                      <a:lnTo>
                        <a:pt x="30" y="238"/>
                      </a:lnTo>
                      <a:lnTo>
                        <a:pt x="30" y="242"/>
                      </a:lnTo>
                      <a:lnTo>
                        <a:pt x="34" y="244"/>
                      </a:lnTo>
                      <a:lnTo>
                        <a:pt x="40" y="244"/>
                      </a:lnTo>
                      <a:lnTo>
                        <a:pt x="48" y="240"/>
                      </a:lnTo>
                      <a:lnTo>
                        <a:pt x="48" y="240"/>
                      </a:lnTo>
                      <a:lnTo>
                        <a:pt x="60" y="236"/>
                      </a:lnTo>
                      <a:lnTo>
                        <a:pt x="72" y="230"/>
                      </a:lnTo>
                      <a:lnTo>
                        <a:pt x="102" y="224"/>
                      </a:lnTo>
                      <a:lnTo>
                        <a:pt x="130" y="218"/>
                      </a:lnTo>
                      <a:lnTo>
                        <a:pt x="152" y="216"/>
                      </a:lnTo>
                      <a:lnTo>
                        <a:pt x="152" y="216"/>
                      </a:lnTo>
                      <a:lnTo>
                        <a:pt x="178" y="212"/>
                      </a:lnTo>
                      <a:lnTo>
                        <a:pt x="216" y="204"/>
                      </a:lnTo>
                      <a:lnTo>
                        <a:pt x="264" y="192"/>
                      </a:lnTo>
                      <a:lnTo>
                        <a:pt x="280" y="168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9" name="Freeform 266">
                  <a:extLst>
                    <a:ext uri="{FF2B5EF4-FFF2-40B4-BE49-F238E27FC236}">
                      <a16:creationId xmlns:a16="http://schemas.microsoft.com/office/drawing/2014/main" id="{5E8DCE82-E75B-4F4E-AFF7-595EB664F5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14" y="2069"/>
                  <a:ext cx="450" cy="213"/>
                </a:xfrm>
                <a:custGeom>
                  <a:avLst/>
                  <a:gdLst>
                    <a:gd name="T0" fmla="*/ 208 w 450"/>
                    <a:gd name="T1" fmla="*/ 209 h 213"/>
                    <a:gd name="T2" fmla="*/ 196 w 450"/>
                    <a:gd name="T3" fmla="*/ 211 h 213"/>
                    <a:gd name="T4" fmla="*/ 160 w 450"/>
                    <a:gd name="T5" fmla="*/ 209 h 213"/>
                    <a:gd name="T6" fmla="*/ 138 w 450"/>
                    <a:gd name="T7" fmla="*/ 201 h 213"/>
                    <a:gd name="T8" fmla="*/ 98 w 450"/>
                    <a:gd name="T9" fmla="*/ 179 h 213"/>
                    <a:gd name="T10" fmla="*/ 80 w 450"/>
                    <a:gd name="T11" fmla="*/ 160 h 213"/>
                    <a:gd name="T12" fmla="*/ 58 w 450"/>
                    <a:gd name="T13" fmla="*/ 142 h 213"/>
                    <a:gd name="T14" fmla="*/ 32 w 450"/>
                    <a:gd name="T15" fmla="*/ 130 h 213"/>
                    <a:gd name="T16" fmla="*/ 0 w 450"/>
                    <a:gd name="T17" fmla="*/ 120 h 213"/>
                    <a:gd name="T18" fmla="*/ 8 w 450"/>
                    <a:gd name="T19" fmla="*/ 56 h 213"/>
                    <a:gd name="T20" fmla="*/ 20 w 450"/>
                    <a:gd name="T21" fmla="*/ 56 h 213"/>
                    <a:gd name="T22" fmla="*/ 90 w 450"/>
                    <a:gd name="T23" fmla="*/ 62 h 213"/>
                    <a:gd name="T24" fmla="*/ 128 w 450"/>
                    <a:gd name="T25" fmla="*/ 72 h 213"/>
                    <a:gd name="T26" fmla="*/ 136 w 450"/>
                    <a:gd name="T27" fmla="*/ 76 h 213"/>
                    <a:gd name="T28" fmla="*/ 162 w 450"/>
                    <a:gd name="T29" fmla="*/ 96 h 213"/>
                    <a:gd name="T30" fmla="*/ 190 w 450"/>
                    <a:gd name="T31" fmla="*/ 130 h 213"/>
                    <a:gd name="T32" fmla="*/ 216 w 450"/>
                    <a:gd name="T33" fmla="*/ 176 h 213"/>
                    <a:gd name="T34" fmla="*/ 216 w 450"/>
                    <a:gd name="T35" fmla="*/ 162 h 213"/>
                    <a:gd name="T36" fmla="*/ 220 w 450"/>
                    <a:gd name="T37" fmla="*/ 112 h 213"/>
                    <a:gd name="T38" fmla="*/ 226 w 450"/>
                    <a:gd name="T39" fmla="*/ 78 h 213"/>
                    <a:gd name="T40" fmla="*/ 232 w 450"/>
                    <a:gd name="T41" fmla="*/ 64 h 213"/>
                    <a:gd name="T42" fmla="*/ 242 w 450"/>
                    <a:gd name="T43" fmla="*/ 52 h 213"/>
                    <a:gd name="T44" fmla="*/ 276 w 450"/>
                    <a:gd name="T45" fmla="*/ 32 h 213"/>
                    <a:gd name="T46" fmla="*/ 330 w 450"/>
                    <a:gd name="T47" fmla="*/ 8 h 213"/>
                    <a:gd name="T48" fmla="*/ 344 w 450"/>
                    <a:gd name="T49" fmla="*/ 0 h 213"/>
                    <a:gd name="T50" fmla="*/ 342 w 450"/>
                    <a:gd name="T51" fmla="*/ 4 h 213"/>
                    <a:gd name="T52" fmla="*/ 324 w 450"/>
                    <a:gd name="T53" fmla="*/ 52 h 213"/>
                    <a:gd name="T54" fmla="*/ 304 w 450"/>
                    <a:gd name="T55" fmla="*/ 104 h 213"/>
                    <a:gd name="T56" fmla="*/ 312 w 450"/>
                    <a:gd name="T57" fmla="*/ 94 h 213"/>
                    <a:gd name="T58" fmla="*/ 334 w 450"/>
                    <a:gd name="T59" fmla="*/ 80 h 213"/>
                    <a:gd name="T60" fmla="*/ 364 w 450"/>
                    <a:gd name="T61" fmla="*/ 66 h 213"/>
                    <a:gd name="T62" fmla="*/ 400 w 450"/>
                    <a:gd name="T63" fmla="*/ 64 h 213"/>
                    <a:gd name="T64" fmla="*/ 430 w 450"/>
                    <a:gd name="T65" fmla="*/ 70 h 213"/>
                    <a:gd name="T66" fmla="*/ 450 w 450"/>
                    <a:gd name="T67" fmla="*/ 76 h 213"/>
                    <a:gd name="T68" fmla="*/ 450 w 450"/>
                    <a:gd name="T69" fmla="*/ 78 h 213"/>
                    <a:gd name="T70" fmla="*/ 448 w 450"/>
                    <a:gd name="T71" fmla="*/ 80 h 213"/>
                    <a:gd name="T72" fmla="*/ 442 w 450"/>
                    <a:gd name="T73" fmla="*/ 90 h 213"/>
                    <a:gd name="T74" fmla="*/ 432 w 450"/>
                    <a:gd name="T75" fmla="*/ 108 h 213"/>
                    <a:gd name="T76" fmla="*/ 408 w 450"/>
                    <a:gd name="T77" fmla="*/ 130 h 213"/>
                    <a:gd name="T78" fmla="*/ 360 w 450"/>
                    <a:gd name="T79" fmla="*/ 152 h 213"/>
                    <a:gd name="T80" fmla="*/ 302 w 450"/>
                    <a:gd name="T81" fmla="*/ 172 h 213"/>
                    <a:gd name="T82" fmla="*/ 208 w 450"/>
                    <a:gd name="T83" fmla="*/ 209 h 2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450" h="213">
                      <a:moveTo>
                        <a:pt x="208" y="209"/>
                      </a:moveTo>
                      <a:lnTo>
                        <a:pt x="208" y="209"/>
                      </a:lnTo>
                      <a:lnTo>
                        <a:pt x="204" y="211"/>
                      </a:lnTo>
                      <a:lnTo>
                        <a:pt x="196" y="211"/>
                      </a:lnTo>
                      <a:lnTo>
                        <a:pt x="180" y="213"/>
                      </a:lnTo>
                      <a:lnTo>
                        <a:pt x="160" y="209"/>
                      </a:lnTo>
                      <a:lnTo>
                        <a:pt x="160" y="209"/>
                      </a:lnTo>
                      <a:lnTo>
                        <a:pt x="138" y="201"/>
                      </a:lnTo>
                      <a:lnTo>
                        <a:pt x="118" y="191"/>
                      </a:lnTo>
                      <a:lnTo>
                        <a:pt x="98" y="179"/>
                      </a:lnTo>
                      <a:lnTo>
                        <a:pt x="80" y="160"/>
                      </a:lnTo>
                      <a:lnTo>
                        <a:pt x="80" y="160"/>
                      </a:lnTo>
                      <a:lnTo>
                        <a:pt x="70" y="150"/>
                      </a:lnTo>
                      <a:lnTo>
                        <a:pt x="58" y="142"/>
                      </a:lnTo>
                      <a:lnTo>
                        <a:pt x="46" y="136"/>
                      </a:lnTo>
                      <a:lnTo>
                        <a:pt x="32" y="130"/>
                      </a:lnTo>
                      <a:lnTo>
                        <a:pt x="10" y="122"/>
                      </a:lnTo>
                      <a:lnTo>
                        <a:pt x="0" y="120"/>
                      </a:lnTo>
                      <a:lnTo>
                        <a:pt x="32" y="112"/>
                      </a:lnTo>
                      <a:lnTo>
                        <a:pt x="8" y="56"/>
                      </a:lnTo>
                      <a:lnTo>
                        <a:pt x="8" y="56"/>
                      </a:lnTo>
                      <a:lnTo>
                        <a:pt x="20" y="56"/>
                      </a:lnTo>
                      <a:lnTo>
                        <a:pt x="50" y="58"/>
                      </a:lnTo>
                      <a:lnTo>
                        <a:pt x="90" y="62"/>
                      </a:lnTo>
                      <a:lnTo>
                        <a:pt x="110" y="66"/>
                      </a:lnTo>
                      <a:lnTo>
                        <a:pt x="128" y="72"/>
                      </a:lnTo>
                      <a:lnTo>
                        <a:pt x="128" y="72"/>
                      </a:lnTo>
                      <a:lnTo>
                        <a:pt x="136" y="76"/>
                      </a:lnTo>
                      <a:lnTo>
                        <a:pt x="146" y="82"/>
                      </a:lnTo>
                      <a:lnTo>
                        <a:pt x="162" y="96"/>
                      </a:lnTo>
                      <a:lnTo>
                        <a:pt x="176" y="112"/>
                      </a:lnTo>
                      <a:lnTo>
                        <a:pt x="190" y="130"/>
                      </a:lnTo>
                      <a:lnTo>
                        <a:pt x="210" y="162"/>
                      </a:lnTo>
                      <a:lnTo>
                        <a:pt x="216" y="176"/>
                      </a:lnTo>
                      <a:lnTo>
                        <a:pt x="216" y="176"/>
                      </a:lnTo>
                      <a:lnTo>
                        <a:pt x="216" y="162"/>
                      </a:lnTo>
                      <a:lnTo>
                        <a:pt x="218" y="132"/>
                      </a:lnTo>
                      <a:lnTo>
                        <a:pt x="220" y="112"/>
                      </a:lnTo>
                      <a:lnTo>
                        <a:pt x="222" y="94"/>
                      </a:lnTo>
                      <a:lnTo>
                        <a:pt x="226" y="78"/>
                      </a:lnTo>
                      <a:lnTo>
                        <a:pt x="232" y="64"/>
                      </a:lnTo>
                      <a:lnTo>
                        <a:pt x="232" y="64"/>
                      </a:lnTo>
                      <a:lnTo>
                        <a:pt x="236" y="58"/>
                      </a:lnTo>
                      <a:lnTo>
                        <a:pt x="242" y="52"/>
                      </a:lnTo>
                      <a:lnTo>
                        <a:pt x="258" y="42"/>
                      </a:lnTo>
                      <a:lnTo>
                        <a:pt x="276" y="32"/>
                      </a:lnTo>
                      <a:lnTo>
                        <a:pt x="296" y="22"/>
                      </a:lnTo>
                      <a:lnTo>
                        <a:pt x="330" y="8"/>
                      </a:lnTo>
                      <a:lnTo>
                        <a:pt x="340" y="2"/>
                      </a:lnTo>
                      <a:lnTo>
                        <a:pt x="344" y="0"/>
                      </a:lnTo>
                      <a:lnTo>
                        <a:pt x="344" y="0"/>
                      </a:lnTo>
                      <a:lnTo>
                        <a:pt x="342" y="4"/>
                      </a:lnTo>
                      <a:lnTo>
                        <a:pt x="336" y="16"/>
                      </a:lnTo>
                      <a:lnTo>
                        <a:pt x="324" y="52"/>
                      </a:lnTo>
                      <a:lnTo>
                        <a:pt x="304" y="104"/>
                      </a:lnTo>
                      <a:lnTo>
                        <a:pt x="304" y="104"/>
                      </a:lnTo>
                      <a:lnTo>
                        <a:pt x="306" y="100"/>
                      </a:lnTo>
                      <a:lnTo>
                        <a:pt x="312" y="94"/>
                      </a:lnTo>
                      <a:lnTo>
                        <a:pt x="322" y="88"/>
                      </a:lnTo>
                      <a:lnTo>
                        <a:pt x="334" y="80"/>
                      </a:lnTo>
                      <a:lnTo>
                        <a:pt x="348" y="72"/>
                      </a:lnTo>
                      <a:lnTo>
                        <a:pt x="364" y="66"/>
                      </a:lnTo>
                      <a:lnTo>
                        <a:pt x="382" y="64"/>
                      </a:lnTo>
                      <a:lnTo>
                        <a:pt x="400" y="64"/>
                      </a:lnTo>
                      <a:lnTo>
                        <a:pt x="400" y="64"/>
                      </a:lnTo>
                      <a:lnTo>
                        <a:pt x="430" y="70"/>
                      </a:lnTo>
                      <a:lnTo>
                        <a:pt x="446" y="74"/>
                      </a:lnTo>
                      <a:lnTo>
                        <a:pt x="450" y="76"/>
                      </a:lnTo>
                      <a:lnTo>
                        <a:pt x="450" y="76"/>
                      </a:lnTo>
                      <a:lnTo>
                        <a:pt x="450" y="78"/>
                      </a:lnTo>
                      <a:lnTo>
                        <a:pt x="448" y="80"/>
                      </a:lnTo>
                      <a:lnTo>
                        <a:pt x="448" y="80"/>
                      </a:lnTo>
                      <a:lnTo>
                        <a:pt x="446" y="84"/>
                      </a:lnTo>
                      <a:lnTo>
                        <a:pt x="442" y="90"/>
                      </a:lnTo>
                      <a:lnTo>
                        <a:pt x="438" y="98"/>
                      </a:lnTo>
                      <a:lnTo>
                        <a:pt x="432" y="108"/>
                      </a:lnTo>
                      <a:lnTo>
                        <a:pt x="422" y="118"/>
                      </a:lnTo>
                      <a:lnTo>
                        <a:pt x="408" y="130"/>
                      </a:lnTo>
                      <a:lnTo>
                        <a:pt x="386" y="142"/>
                      </a:lnTo>
                      <a:lnTo>
                        <a:pt x="360" y="152"/>
                      </a:lnTo>
                      <a:lnTo>
                        <a:pt x="360" y="152"/>
                      </a:lnTo>
                      <a:lnTo>
                        <a:pt x="302" y="172"/>
                      </a:lnTo>
                      <a:lnTo>
                        <a:pt x="254" y="191"/>
                      </a:lnTo>
                      <a:lnTo>
                        <a:pt x="208" y="209"/>
                      </a:lnTo>
                      <a:lnTo>
                        <a:pt x="208" y="209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0" name="Freeform 267">
                  <a:extLst>
                    <a:ext uri="{FF2B5EF4-FFF2-40B4-BE49-F238E27FC236}">
                      <a16:creationId xmlns:a16="http://schemas.microsoft.com/office/drawing/2014/main" id="{B7D30F33-7182-481E-9F49-DE3FB535265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30" y="1853"/>
                  <a:ext cx="440" cy="198"/>
                </a:xfrm>
                <a:custGeom>
                  <a:avLst/>
                  <a:gdLst>
                    <a:gd name="T0" fmla="*/ 208 w 440"/>
                    <a:gd name="T1" fmla="*/ 168 h 198"/>
                    <a:gd name="T2" fmla="*/ 212 w 440"/>
                    <a:gd name="T3" fmla="*/ 154 h 198"/>
                    <a:gd name="T4" fmla="*/ 224 w 440"/>
                    <a:gd name="T5" fmla="*/ 134 h 198"/>
                    <a:gd name="T6" fmla="*/ 232 w 440"/>
                    <a:gd name="T7" fmla="*/ 128 h 198"/>
                    <a:gd name="T8" fmla="*/ 262 w 440"/>
                    <a:gd name="T9" fmla="*/ 116 h 198"/>
                    <a:gd name="T10" fmla="*/ 368 w 440"/>
                    <a:gd name="T11" fmla="*/ 96 h 198"/>
                    <a:gd name="T12" fmla="*/ 440 w 440"/>
                    <a:gd name="T13" fmla="*/ 120 h 198"/>
                    <a:gd name="T14" fmla="*/ 440 w 440"/>
                    <a:gd name="T15" fmla="*/ 126 h 198"/>
                    <a:gd name="T16" fmla="*/ 434 w 440"/>
                    <a:gd name="T17" fmla="*/ 140 h 198"/>
                    <a:gd name="T18" fmla="*/ 414 w 440"/>
                    <a:gd name="T19" fmla="*/ 158 h 198"/>
                    <a:gd name="T20" fmla="*/ 368 w 440"/>
                    <a:gd name="T21" fmla="*/ 176 h 198"/>
                    <a:gd name="T22" fmla="*/ 338 w 440"/>
                    <a:gd name="T23" fmla="*/ 182 h 198"/>
                    <a:gd name="T24" fmla="*/ 258 w 440"/>
                    <a:gd name="T25" fmla="*/ 192 h 198"/>
                    <a:gd name="T26" fmla="*/ 208 w 440"/>
                    <a:gd name="T27" fmla="*/ 192 h 198"/>
                    <a:gd name="T28" fmla="*/ 206 w 440"/>
                    <a:gd name="T29" fmla="*/ 194 h 198"/>
                    <a:gd name="T30" fmla="*/ 192 w 440"/>
                    <a:gd name="T31" fmla="*/ 198 h 198"/>
                    <a:gd name="T32" fmla="*/ 170 w 440"/>
                    <a:gd name="T33" fmla="*/ 196 h 198"/>
                    <a:gd name="T34" fmla="*/ 152 w 440"/>
                    <a:gd name="T35" fmla="*/ 192 h 198"/>
                    <a:gd name="T36" fmla="*/ 124 w 440"/>
                    <a:gd name="T37" fmla="*/ 186 h 198"/>
                    <a:gd name="T38" fmla="*/ 106 w 440"/>
                    <a:gd name="T39" fmla="*/ 188 h 198"/>
                    <a:gd name="T40" fmla="*/ 88 w 440"/>
                    <a:gd name="T41" fmla="*/ 176 h 198"/>
                    <a:gd name="T42" fmla="*/ 78 w 440"/>
                    <a:gd name="T43" fmla="*/ 166 h 198"/>
                    <a:gd name="T44" fmla="*/ 56 w 440"/>
                    <a:gd name="T45" fmla="*/ 134 h 198"/>
                    <a:gd name="T46" fmla="*/ 32 w 440"/>
                    <a:gd name="T47" fmla="*/ 96 h 198"/>
                    <a:gd name="T48" fmla="*/ 20 w 440"/>
                    <a:gd name="T49" fmla="*/ 80 h 198"/>
                    <a:gd name="T50" fmla="*/ 0 w 440"/>
                    <a:gd name="T51" fmla="*/ 48 h 198"/>
                    <a:gd name="T52" fmla="*/ 56 w 440"/>
                    <a:gd name="T53" fmla="*/ 0 h 198"/>
                    <a:gd name="T54" fmla="*/ 62 w 440"/>
                    <a:gd name="T55" fmla="*/ 2 h 198"/>
                    <a:gd name="T56" fmla="*/ 92 w 440"/>
                    <a:gd name="T57" fmla="*/ 16 h 198"/>
                    <a:gd name="T58" fmla="*/ 112 w 440"/>
                    <a:gd name="T59" fmla="*/ 32 h 198"/>
                    <a:gd name="T60" fmla="*/ 122 w 440"/>
                    <a:gd name="T61" fmla="*/ 42 h 198"/>
                    <a:gd name="T62" fmla="*/ 156 w 440"/>
                    <a:gd name="T63" fmla="*/ 90 h 198"/>
                    <a:gd name="T64" fmla="*/ 184 w 440"/>
                    <a:gd name="T65" fmla="*/ 136 h 198"/>
                    <a:gd name="T66" fmla="*/ 190 w 440"/>
                    <a:gd name="T67" fmla="*/ 146 h 198"/>
                    <a:gd name="T68" fmla="*/ 208 w 440"/>
                    <a:gd name="T69" fmla="*/ 168 h 1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440" h="198">
                      <a:moveTo>
                        <a:pt x="208" y="168"/>
                      </a:moveTo>
                      <a:lnTo>
                        <a:pt x="208" y="168"/>
                      </a:lnTo>
                      <a:lnTo>
                        <a:pt x="208" y="164"/>
                      </a:lnTo>
                      <a:lnTo>
                        <a:pt x="212" y="154"/>
                      </a:lnTo>
                      <a:lnTo>
                        <a:pt x="218" y="140"/>
                      </a:lnTo>
                      <a:lnTo>
                        <a:pt x="224" y="134"/>
                      </a:lnTo>
                      <a:lnTo>
                        <a:pt x="232" y="128"/>
                      </a:lnTo>
                      <a:lnTo>
                        <a:pt x="232" y="128"/>
                      </a:lnTo>
                      <a:lnTo>
                        <a:pt x="244" y="122"/>
                      </a:lnTo>
                      <a:lnTo>
                        <a:pt x="262" y="116"/>
                      </a:lnTo>
                      <a:lnTo>
                        <a:pt x="308" y="106"/>
                      </a:lnTo>
                      <a:lnTo>
                        <a:pt x="368" y="96"/>
                      </a:lnTo>
                      <a:lnTo>
                        <a:pt x="360" y="120"/>
                      </a:lnTo>
                      <a:lnTo>
                        <a:pt x="440" y="120"/>
                      </a:lnTo>
                      <a:lnTo>
                        <a:pt x="440" y="120"/>
                      </a:lnTo>
                      <a:lnTo>
                        <a:pt x="440" y="126"/>
                      </a:lnTo>
                      <a:lnTo>
                        <a:pt x="438" y="132"/>
                      </a:lnTo>
                      <a:lnTo>
                        <a:pt x="434" y="140"/>
                      </a:lnTo>
                      <a:lnTo>
                        <a:pt x="426" y="150"/>
                      </a:lnTo>
                      <a:lnTo>
                        <a:pt x="414" y="158"/>
                      </a:lnTo>
                      <a:lnTo>
                        <a:pt x="394" y="168"/>
                      </a:lnTo>
                      <a:lnTo>
                        <a:pt x="368" y="176"/>
                      </a:lnTo>
                      <a:lnTo>
                        <a:pt x="368" y="176"/>
                      </a:lnTo>
                      <a:lnTo>
                        <a:pt x="338" y="182"/>
                      </a:lnTo>
                      <a:lnTo>
                        <a:pt x="308" y="186"/>
                      </a:lnTo>
                      <a:lnTo>
                        <a:pt x="258" y="192"/>
                      </a:lnTo>
                      <a:lnTo>
                        <a:pt x="222" y="192"/>
                      </a:lnTo>
                      <a:lnTo>
                        <a:pt x="208" y="192"/>
                      </a:lnTo>
                      <a:lnTo>
                        <a:pt x="208" y="192"/>
                      </a:lnTo>
                      <a:lnTo>
                        <a:pt x="206" y="194"/>
                      </a:lnTo>
                      <a:lnTo>
                        <a:pt x="200" y="198"/>
                      </a:lnTo>
                      <a:lnTo>
                        <a:pt x="192" y="198"/>
                      </a:lnTo>
                      <a:lnTo>
                        <a:pt x="182" y="198"/>
                      </a:lnTo>
                      <a:lnTo>
                        <a:pt x="170" y="196"/>
                      </a:lnTo>
                      <a:lnTo>
                        <a:pt x="152" y="192"/>
                      </a:lnTo>
                      <a:lnTo>
                        <a:pt x="152" y="192"/>
                      </a:lnTo>
                      <a:lnTo>
                        <a:pt x="136" y="188"/>
                      </a:lnTo>
                      <a:lnTo>
                        <a:pt x="124" y="186"/>
                      </a:lnTo>
                      <a:lnTo>
                        <a:pt x="110" y="188"/>
                      </a:lnTo>
                      <a:lnTo>
                        <a:pt x="106" y="188"/>
                      </a:lnTo>
                      <a:lnTo>
                        <a:pt x="102" y="186"/>
                      </a:lnTo>
                      <a:lnTo>
                        <a:pt x="88" y="176"/>
                      </a:lnTo>
                      <a:lnTo>
                        <a:pt x="88" y="176"/>
                      </a:lnTo>
                      <a:lnTo>
                        <a:pt x="78" y="166"/>
                      </a:lnTo>
                      <a:lnTo>
                        <a:pt x="70" y="156"/>
                      </a:lnTo>
                      <a:lnTo>
                        <a:pt x="56" y="134"/>
                      </a:lnTo>
                      <a:lnTo>
                        <a:pt x="44" y="114"/>
                      </a:lnTo>
                      <a:lnTo>
                        <a:pt x="32" y="96"/>
                      </a:lnTo>
                      <a:lnTo>
                        <a:pt x="32" y="96"/>
                      </a:lnTo>
                      <a:lnTo>
                        <a:pt x="20" y="80"/>
                      </a:lnTo>
                      <a:lnTo>
                        <a:pt x="10" y="64"/>
                      </a:lnTo>
                      <a:lnTo>
                        <a:pt x="0" y="48"/>
                      </a:lnTo>
                      <a:lnTo>
                        <a:pt x="64" y="56"/>
                      </a:lnTo>
                      <a:lnTo>
                        <a:pt x="56" y="0"/>
                      </a:lnTo>
                      <a:lnTo>
                        <a:pt x="56" y="0"/>
                      </a:lnTo>
                      <a:lnTo>
                        <a:pt x="62" y="2"/>
                      </a:lnTo>
                      <a:lnTo>
                        <a:pt x="74" y="6"/>
                      </a:lnTo>
                      <a:lnTo>
                        <a:pt x="92" y="16"/>
                      </a:lnTo>
                      <a:lnTo>
                        <a:pt x="102" y="24"/>
                      </a:lnTo>
                      <a:lnTo>
                        <a:pt x="112" y="32"/>
                      </a:lnTo>
                      <a:lnTo>
                        <a:pt x="112" y="32"/>
                      </a:lnTo>
                      <a:lnTo>
                        <a:pt x="122" y="42"/>
                      </a:lnTo>
                      <a:lnTo>
                        <a:pt x="134" y="56"/>
                      </a:lnTo>
                      <a:lnTo>
                        <a:pt x="156" y="90"/>
                      </a:lnTo>
                      <a:lnTo>
                        <a:pt x="174" y="118"/>
                      </a:lnTo>
                      <a:lnTo>
                        <a:pt x="184" y="136"/>
                      </a:lnTo>
                      <a:lnTo>
                        <a:pt x="184" y="136"/>
                      </a:lnTo>
                      <a:lnTo>
                        <a:pt x="190" y="146"/>
                      </a:lnTo>
                      <a:lnTo>
                        <a:pt x="198" y="156"/>
                      </a:lnTo>
                      <a:lnTo>
                        <a:pt x="208" y="168"/>
                      </a:lnTo>
                      <a:lnTo>
                        <a:pt x="208" y="168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1" name="Freeform 268">
                  <a:extLst>
                    <a:ext uri="{FF2B5EF4-FFF2-40B4-BE49-F238E27FC236}">
                      <a16:creationId xmlns:a16="http://schemas.microsoft.com/office/drawing/2014/main" id="{A79FE215-4E86-441F-80FE-5B71A26905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2" y="1565"/>
                  <a:ext cx="328" cy="328"/>
                </a:xfrm>
                <a:custGeom>
                  <a:avLst/>
                  <a:gdLst>
                    <a:gd name="T0" fmla="*/ 152 w 328"/>
                    <a:gd name="T1" fmla="*/ 328 h 328"/>
                    <a:gd name="T2" fmla="*/ 140 w 328"/>
                    <a:gd name="T3" fmla="*/ 304 h 328"/>
                    <a:gd name="T4" fmla="*/ 124 w 328"/>
                    <a:gd name="T5" fmla="*/ 284 h 328"/>
                    <a:gd name="T6" fmla="*/ 96 w 328"/>
                    <a:gd name="T7" fmla="*/ 264 h 328"/>
                    <a:gd name="T8" fmla="*/ 66 w 328"/>
                    <a:gd name="T9" fmla="*/ 244 h 328"/>
                    <a:gd name="T10" fmla="*/ 24 w 328"/>
                    <a:gd name="T11" fmla="*/ 210 h 328"/>
                    <a:gd name="T12" fmla="*/ 16 w 328"/>
                    <a:gd name="T13" fmla="*/ 200 h 328"/>
                    <a:gd name="T14" fmla="*/ 0 w 328"/>
                    <a:gd name="T15" fmla="*/ 168 h 328"/>
                    <a:gd name="T16" fmla="*/ 104 w 328"/>
                    <a:gd name="T17" fmla="*/ 176 h 328"/>
                    <a:gd name="T18" fmla="*/ 128 w 328"/>
                    <a:gd name="T19" fmla="*/ 222 h 328"/>
                    <a:gd name="T20" fmla="*/ 152 w 328"/>
                    <a:gd name="T21" fmla="*/ 264 h 328"/>
                    <a:gd name="T22" fmla="*/ 160 w 328"/>
                    <a:gd name="T23" fmla="*/ 244 h 328"/>
                    <a:gd name="T24" fmla="*/ 168 w 328"/>
                    <a:gd name="T25" fmla="*/ 224 h 328"/>
                    <a:gd name="T26" fmla="*/ 162 w 328"/>
                    <a:gd name="T27" fmla="*/ 212 h 328"/>
                    <a:gd name="T28" fmla="*/ 136 w 328"/>
                    <a:gd name="T29" fmla="*/ 170 h 328"/>
                    <a:gd name="T30" fmla="*/ 128 w 328"/>
                    <a:gd name="T31" fmla="*/ 152 h 328"/>
                    <a:gd name="T32" fmla="*/ 128 w 328"/>
                    <a:gd name="T33" fmla="*/ 144 h 328"/>
                    <a:gd name="T34" fmla="*/ 150 w 328"/>
                    <a:gd name="T35" fmla="*/ 100 h 328"/>
                    <a:gd name="T36" fmla="*/ 174 w 328"/>
                    <a:gd name="T37" fmla="*/ 58 h 328"/>
                    <a:gd name="T38" fmla="*/ 176 w 328"/>
                    <a:gd name="T39" fmla="*/ 48 h 328"/>
                    <a:gd name="T40" fmla="*/ 184 w 328"/>
                    <a:gd name="T41" fmla="*/ 0 h 328"/>
                    <a:gd name="T42" fmla="*/ 186 w 328"/>
                    <a:gd name="T43" fmla="*/ 4 h 328"/>
                    <a:gd name="T44" fmla="*/ 192 w 328"/>
                    <a:gd name="T45" fmla="*/ 80 h 328"/>
                    <a:gd name="T46" fmla="*/ 200 w 328"/>
                    <a:gd name="T47" fmla="*/ 146 h 328"/>
                    <a:gd name="T48" fmla="*/ 202 w 328"/>
                    <a:gd name="T49" fmla="*/ 184 h 328"/>
                    <a:gd name="T50" fmla="*/ 200 w 328"/>
                    <a:gd name="T51" fmla="*/ 192 h 328"/>
                    <a:gd name="T52" fmla="*/ 190 w 328"/>
                    <a:gd name="T53" fmla="*/ 214 h 328"/>
                    <a:gd name="T54" fmla="*/ 192 w 328"/>
                    <a:gd name="T55" fmla="*/ 216 h 328"/>
                    <a:gd name="T56" fmla="*/ 196 w 328"/>
                    <a:gd name="T57" fmla="*/ 214 h 328"/>
                    <a:gd name="T58" fmla="*/ 222 w 328"/>
                    <a:gd name="T59" fmla="*/ 194 h 328"/>
                    <a:gd name="T60" fmla="*/ 254 w 328"/>
                    <a:gd name="T61" fmla="*/ 172 h 328"/>
                    <a:gd name="T62" fmla="*/ 264 w 328"/>
                    <a:gd name="T63" fmla="*/ 168 h 328"/>
                    <a:gd name="T64" fmla="*/ 282 w 328"/>
                    <a:gd name="T65" fmla="*/ 168 h 328"/>
                    <a:gd name="T66" fmla="*/ 312 w 328"/>
                    <a:gd name="T67" fmla="*/ 176 h 328"/>
                    <a:gd name="T68" fmla="*/ 328 w 328"/>
                    <a:gd name="T69" fmla="*/ 208 h 328"/>
                    <a:gd name="T70" fmla="*/ 312 w 328"/>
                    <a:gd name="T71" fmla="*/ 224 h 328"/>
                    <a:gd name="T72" fmla="*/ 272 w 328"/>
                    <a:gd name="T73" fmla="*/ 256 h 328"/>
                    <a:gd name="T74" fmla="*/ 224 w 328"/>
                    <a:gd name="T75" fmla="*/ 290 h 328"/>
                    <a:gd name="T76" fmla="*/ 192 w 328"/>
                    <a:gd name="T77" fmla="*/ 312 h 328"/>
                    <a:gd name="T78" fmla="*/ 152 w 328"/>
                    <a:gd name="T79" fmla="*/ 328 h 3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328" h="328">
                      <a:moveTo>
                        <a:pt x="152" y="328"/>
                      </a:moveTo>
                      <a:lnTo>
                        <a:pt x="152" y="328"/>
                      </a:lnTo>
                      <a:lnTo>
                        <a:pt x="150" y="322"/>
                      </a:lnTo>
                      <a:lnTo>
                        <a:pt x="140" y="304"/>
                      </a:lnTo>
                      <a:lnTo>
                        <a:pt x="134" y="294"/>
                      </a:lnTo>
                      <a:lnTo>
                        <a:pt x="124" y="284"/>
                      </a:lnTo>
                      <a:lnTo>
                        <a:pt x="112" y="274"/>
                      </a:lnTo>
                      <a:lnTo>
                        <a:pt x="96" y="264"/>
                      </a:lnTo>
                      <a:lnTo>
                        <a:pt x="96" y="264"/>
                      </a:lnTo>
                      <a:lnTo>
                        <a:pt x="66" y="244"/>
                      </a:lnTo>
                      <a:lnTo>
                        <a:pt x="40" y="226"/>
                      </a:lnTo>
                      <a:lnTo>
                        <a:pt x="24" y="210"/>
                      </a:lnTo>
                      <a:lnTo>
                        <a:pt x="16" y="200"/>
                      </a:lnTo>
                      <a:lnTo>
                        <a:pt x="16" y="200"/>
                      </a:lnTo>
                      <a:lnTo>
                        <a:pt x="8" y="182"/>
                      </a:lnTo>
                      <a:lnTo>
                        <a:pt x="0" y="168"/>
                      </a:lnTo>
                      <a:lnTo>
                        <a:pt x="80" y="200"/>
                      </a:lnTo>
                      <a:lnTo>
                        <a:pt x="104" y="176"/>
                      </a:lnTo>
                      <a:lnTo>
                        <a:pt x="104" y="176"/>
                      </a:lnTo>
                      <a:lnTo>
                        <a:pt x="128" y="222"/>
                      </a:lnTo>
                      <a:lnTo>
                        <a:pt x="144" y="252"/>
                      </a:lnTo>
                      <a:lnTo>
                        <a:pt x="152" y="264"/>
                      </a:lnTo>
                      <a:lnTo>
                        <a:pt x="152" y="264"/>
                      </a:lnTo>
                      <a:lnTo>
                        <a:pt x="160" y="244"/>
                      </a:lnTo>
                      <a:lnTo>
                        <a:pt x="166" y="232"/>
                      </a:lnTo>
                      <a:lnTo>
                        <a:pt x="168" y="224"/>
                      </a:lnTo>
                      <a:lnTo>
                        <a:pt x="168" y="224"/>
                      </a:lnTo>
                      <a:lnTo>
                        <a:pt x="162" y="212"/>
                      </a:lnTo>
                      <a:lnTo>
                        <a:pt x="150" y="192"/>
                      </a:lnTo>
                      <a:lnTo>
                        <a:pt x="136" y="170"/>
                      </a:lnTo>
                      <a:lnTo>
                        <a:pt x="128" y="152"/>
                      </a:lnTo>
                      <a:lnTo>
                        <a:pt x="128" y="152"/>
                      </a:lnTo>
                      <a:lnTo>
                        <a:pt x="128" y="148"/>
                      </a:lnTo>
                      <a:lnTo>
                        <a:pt x="128" y="144"/>
                      </a:lnTo>
                      <a:lnTo>
                        <a:pt x="132" y="130"/>
                      </a:lnTo>
                      <a:lnTo>
                        <a:pt x="150" y="100"/>
                      </a:lnTo>
                      <a:lnTo>
                        <a:pt x="166" y="70"/>
                      </a:lnTo>
                      <a:lnTo>
                        <a:pt x="174" y="58"/>
                      </a:lnTo>
                      <a:lnTo>
                        <a:pt x="176" y="48"/>
                      </a:lnTo>
                      <a:lnTo>
                        <a:pt x="176" y="48"/>
                      </a:lnTo>
                      <a:lnTo>
                        <a:pt x="180" y="18"/>
                      </a:lnTo>
                      <a:lnTo>
                        <a:pt x="184" y="0"/>
                      </a:lnTo>
                      <a:lnTo>
                        <a:pt x="184" y="0"/>
                      </a:lnTo>
                      <a:lnTo>
                        <a:pt x="186" y="4"/>
                      </a:lnTo>
                      <a:lnTo>
                        <a:pt x="188" y="22"/>
                      </a:lnTo>
                      <a:lnTo>
                        <a:pt x="192" y="80"/>
                      </a:lnTo>
                      <a:lnTo>
                        <a:pt x="192" y="80"/>
                      </a:lnTo>
                      <a:lnTo>
                        <a:pt x="200" y="146"/>
                      </a:lnTo>
                      <a:lnTo>
                        <a:pt x="202" y="174"/>
                      </a:lnTo>
                      <a:lnTo>
                        <a:pt x="202" y="184"/>
                      </a:lnTo>
                      <a:lnTo>
                        <a:pt x="200" y="192"/>
                      </a:lnTo>
                      <a:lnTo>
                        <a:pt x="200" y="192"/>
                      </a:lnTo>
                      <a:lnTo>
                        <a:pt x="192" y="208"/>
                      </a:lnTo>
                      <a:lnTo>
                        <a:pt x="190" y="214"/>
                      </a:lnTo>
                      <a:lnTo>
                        <a:pt x="190" y="214"/>
                      </a:lnTo>
                      <a:lnTo>
                        <a:pt x="192" y="216"/>
                      </a:lnTo>
                      <a:lnTo>
                        <a:pt x="192" y="216"/>
                      </a:lnTo>
                      <a:lnTo>
                        <a:pt x="196" y="214"/>
                      </a:lnTo>
                      <a:lnTo>
                        <a:pt x="202" y="210"/>
                      </a:lnTo>
                      <a:lnTo>
                        <a:pt x="222" y="194"/>
                      </a:lnTo>
                      <a:lnTo>
                        <a:pt x="244" y="178"/>
                      </a:lnTo>
                      <a:lnTo>
                        <a:pt x="254" y="172"/>
                      </a:lnTo>
                      <a:lnTo>
                        <a:pt x="264" y="168"/>
                      </a:lnTo>
                      <a:lnTo>
                        <a:pt x="264" y="168"/>
                      </a:lnTo>
                      <a:lnTo>
                        <a:pt x="272" y="168"/>
                      </a:lnTo>
                      <a:lnTo>
                        <a:pt x="282" y="168"/>
                      </a:lnTo>
                      <a:lnTo>
                        <a:pt x="298" y="170"/>
                      </a:lnTo>
                      <a:lnTo>
                        <a:pt x="312" y="176"/>
                      </a:lnTo>
                      <a:lnTo>
                        <a:pt x="296" y="208"/>
                      </a:lnTo>
                      <a:lnTo>
                        <a:pt x="328" y="208"/>
                      </a:lnTo>
                      <a:lnTo>
                        <a:pt x="328" y="208"/>
                      </a:lnTo>
                      <a:lnTo>
                        <a:pt x="312" y="224"/>
                      </a:lnTo>
                      <a:lnTo>
                        <a:pt x="294" y="240"/>
                      </a:lnTo>
                      <a:lnTo>
                        <a:pt x="272" y="256"/>
                      </a:lnTo>
                      <a:lnTo>
                        <a:pt x="272" y="256"/>
                      </a:lnTo>
                      <a:lnTo>
                        <a:pt x="224" y="290"/>
                      </a:lnTo>
                      <a:lnTo>
                        <a:pt x="202" y="306"/>
                      </a:lnTo>
                      <a:lnTo>
                        <a:pt x="192" y="312"/>
                      </a:lnTo>
                      <a:lnTo>
                        <a:pt x="192" y="312"/>
                      </a:lnTo>
                      <a:lnTo>
                        <a:pt x="152" y="328"/>
                      </a:lnTo>
                      <a:lnTo>
                        <a:pt x="152" y="328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2" name="Freeform 269">
                  <a:extLst>
                    <a:ext uri="{FF2B5EF4-FFF2-40B4-BE49-F238E27FC236}">
                      <a16:creationId xmlns:a16="http://schemas.microsoft.com/office/drawing/2014/main" id="{565EC953-4A98-42CE-BE32-75A2D04176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46" y="2734"/>
                  <a:ext cx="656" cy="154"/>
                </a:xfrm>
                <a:custGeom>
                  <a:avLst/>
                  <a:gdLst>
                    <a:gd name="T0" fmla="*/ 0 w 656"/>
                    <a:gd name="T1" fmla="*/ 24 h 154"/>
                    <a:gd name="T2" fmla="*/ 0 w 656"/>
                    <a:gd name="T3" fmla="*/ 24 h 154"/>
                    <a:gd name="T4" fmla="*/ 2 w 656"/>
                    <a:gd name="T5" fmla="*/ 38 h 154"/>
                    <a:gd name="T6" fmla="*/ 12 w 656"/>
                    <a:gd name="T7" fmla="*/ 70 h 154"/>
                    <a:gd name="T8" fmla="*/ 16 w 656"/>
                    <a:gd name="T9" fmla="*/ 88 h 154"/>
                    <a:gd name="T10" fmla="*/ 24 w 656"/>
                    <a:gd name="T11" fmla="*/ 104 h 154"/>
                    <a:gd name="T12" fmla="*/ 32 w 656"/>
                    <a:gd name="T13" fmla="*/ 118 h 154"/>
                    <a:gd name="T14" fmla="*/ 40 w 656"/>
                    <a:gd name="T15" fmla="*/ 128 h 154"/>
                    <a:gd name="T16" fmla="*/ 40 w 656"/>
                    <a:gd name="T17" fmla="*/ 128 h 154"/>
                    <a:gd name="T18" fmla="*/ 58 w 656"/>
                    <a:gd name="T19" fmla="*/ 140 h 154"/>
                    <a:gd name="T20" fmla="*/ 70 w 656"/>
                    <a:gd name="T21" fmla="*/ 146 h 154"/>
                    <a:gd name="T22" fmla="*/ 82 w 656"/>
                    <a:gd name="T23" fmla="*/ 148 h 154"/>
                    <a:gd name="T24" fmla="*/ 94 w 656"/>
                    <a:gd name="T25" fmla="*/ 152 h 154"/>
                    <a:gd name="T26" fmla="*/ 110 w 656"/>
                    <a:gd name="T27" fmla="*/ 154 h 154"/>
                    <a:gd name="T28" fmla="*/ 130 w 656"/>
                    <a:gd name="T29" fmla="*/ 154 h 154"/>
                    <a:gd name="T30" fmla="*/ 152 w 656"/>
                    <a:gd name="T31" fmla="*/ 152 h 154"/>
                    <a:gd name="T32" fmla="*/ 152 w 656"/>
                    <a:gd name="T33" fmla="*/ 152 h 154"/>
                    <a:gd name="T34" fmla="*/ 186 w 656"/>
                    <a:gd name="T35" fmla="*/ 148 h 154"/>
                    <a:gd name="T36" fmla="*/ 236 w 656"/>
                    <a:gd name="T37" fmla="*/ 140 h 154"/>
                    <a:gd name="T38" fmla="*/ 358 w 656"/>
                    <a:gd name="T39" fmla="*/ 118 h 154"/>
                    <a:gd name="T40" fmla="*/ 422 w 656"/>
                    <a:gd name="T41" fmla="*/ 108 h 154"/>
                    <a:gd name="T42" fmla="*/ 480 w 656"/>
                    <a:gd name="T43" fmla="*/ 100 h 154"/>
                    <a:gd name="T44" fmla="*/ 524 w 656"/>
                    <a:gd name="T45" fmla="*/ 96 h 154"/>
                    <a:gd name="T46" fmla="*/ 540 w 656"/>
                    <a:gd name="T47" fmla="*/ 94 h 154"/>
                    <a:gd name="T48" fmla="*/ 552 w 656"/>
                    <a:gd name="T49" fmla="*/ 96 h 154"/>
                    <a:gd name="T50" fmla="*/ 552 w 656"/>
                    <a:gd name="T51" fmla="*/ 96 h 154"/>
                    <a:gd name="T52" fmla="*/ 570 w 656"/>
                    <a:gd name="T53" fmla="*/ 100 h 154"/>
                    <a:gd name="T54" fmla="*/ 588 w 656"/>
                    <a:gd name="T55" fmla="*/ 106 h 154"/>
                    <a:gd name="T56" fmla="*/ 622 w 656"/>
                    <a:gd name="T57" fmla="*/ 120 h 154"/>
                    <a:gd name="T58" fmla="*/ 656 w 656"/>
                    <a:gd name="T59" fmla="*/ 136 h 154"/>
                    <a:gd name="T60" fmla="*/ 624 w 656"/>
                    <a:gd name="T61" fmla="*/ 32 h 154"/>
                    <a:gd name="T62" fmla="*/ 624 w 656"/>
                    <a:gd name="T63" fmla="*/ 32 h 154"/>
                    <a:gd name="T64" fmla="*/ 612 w 656"/>
                    <a:gd name="T65" fmla="*/ 26 h 154"/>
                    <a:gd name="T66" fmla="*/ 580 w 656"/>
                    <a:gd name="T67" fmla="*/ 16 h 154"/>
                    <a:gd name="T68" fmla="*/ 558 w 656"/>
                    <a:gd name="T69" fmla="*/ 10 h 154"/>
                    <a:gd name="T70" fmla="*/ 532 w 656"/>
                    <a:gd name="T71" fmla="*/ 4 h 154"/>
                    <a:gd name="T72" fmla="*/ 504 w 656"/>
                    <a:gd name="T73" fmla="*/ 0 h 154"/>
                    <a:gd name="T74" fmla="*/ 472 w 656"/>
                    <a:gd name="T75" fmla="*/ 0 h 154"/>
                    <a:gd name="T76" fmla="*/ 472 w 656"/>
                    <a:gd name="T77" fmla="*/ 0 h 154"/>
                    <a:gd name="T78" fmla="*/ 436 w 656"/>
                    <a:gd name="T79" fmla="*/ 2 h 154"/>
                    <a:gd name="T80" fmla="*/ 398 w 656"/>
                    <a:gd name="T81" fmla="*/ 8 h 154"/>
                    <a:gd name="T82" fmla="*/ 312 w 656"/>
                    <a:gd name="T83" fmla="*/ 24 h 154"/>
                    <a:gd name="T84" fmla="*/ 230 w 656"/>
                    <a:gd name="T85" fmla="*/ 40 h 154"/>
                    <a:gd name="T86" fmla="*/ 196 w 656"/>
                    <a:gd name="T87" fmla="*/ 46 h 154"/>
                    <a:gd name="T88" fmla="*/ 168 w 656"/>
                    <a:gd name="T89" fmla="*/ 48 h 154"/>
                    <a:gd name="T90" fmla="*/ 168 w 656"/>
                    <a:gd name="T91" fmla="*/ 48 h 154"/>
                    <a:gd name="T92" fmla="*/ 148 w 656"/>
                    <a:gd name="T93" fmla="*/ 50 h 154"/>
                    <a:gd name="T94" fmla="*/ 134 w 656"/>
                    <a:gd name="T95" fmla="*/ 50 h 154"/>
                    <a:gd name="T96" fmla="*/ 118 w 656"/>
                    <a:gd name="T97" fmla="*/ 54 h 154"/>
                    <a:gd name="T98" fmla="*/ 110 w 656"/>
                    <a:gd name="T99" fmla="*/ 54 h 154"/>
                    <a:gd name="T100" fmla="*/ 102 w 656"/>
                    <a:gd name="T101" fmla="*/ 54 h 154"/>
                    <a:gd name="T102" fmla="*/ 72 w 656"/>
                    <a:gd name="T103" fmla="*/ 48 h 154"/>
                    <a:gd name="T104" fmla="*/ 72 w 656"/>
                    <a:gd name="T105" fmla="*/ 48 h 154"/>
                    <a:gd name="T106" fmla="*/ 38 w 656"/>
                    <a:gd name="T107" fmla="*/ 38 h 154"/>
                    <a:gd name="T108" fmla="*/ 16 w 656"/>
                    <a:gd name="T109" fmla="*/ 30 h 154"/>
                    <a:gd name="T110" fmla="*/ 0 w 656"/>
                    <a:gd name="T111" fmla="*/ 24 h 154"/>
                    <a:gd name="T112" fmla="*/ 0 w 656"/>
                    <a:gd name="T113" fmla="*/ 24 h 1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56" h="154">
                      <a:moveTo>
                        <a:pt x="0" y="24"/>
                      </a:moveTo>
                      <a:lnTo>
                        <a:pt x="0" y="24"/>
                      </a:lnTo>
                      <a:lnTo>
                        <a:pt x="2" y="38"/>
                      </a:lnTo>
                      <a:lnTo>
                        <a:pt x="12" y="70"/>
                      </a:lnTo>
                      <a:lnTo>
                        <a:pt x="16" y="88"/>
                      </a:lnTo>
                      <a:lnTo>
                        <a:pt x="24" y="104"/>
                      </a:lnTo>
                      <a:lnTo>
                        <a:pt x="32" y="118"/>
                      </a:lnTo>
                      <a:lnTo>
                        <a:pt x="40" y="128"/>
                      </a:lnTo>
                      <a:lnTo>
                        <a:pt x="40" y="128"/>
                      </a:lnTo>
                      <a:lnTo>
                        <a:pt x="58" y="140"/>
                      </a:lnTo>
                      <a:lnTo>
                        <a:pt x="70" y="146"/>
                      </a:lnTo>
                      <a:lnTo>
                        <a:pt x="82" y="148"/>
                      </a:lnTo>
                      <a:lnTo>
                        <a:pt x="94" y="152"/>
                      </a:lnTo>
                      <a:lnTo>
                        <a:pt x="110" y="154"/>
                      </a:lnTo>
                      <a:lnTo>
                        <a:pt x="130" y="154"/>
                      </a:lnTo>
                      <a:lnTo>
                        <a:pt x="152" y="152"/>
                      </a:lnTo>
                      <a:lnTo>
                        <a:pt x="152" y="152"/>
                      </a:lnTo>
                      <a:lnTo>
                        <a:pt x="186" y="148"/>
                      </a:lnTo>
                      <a:lnTo>
                        <a:pt x="236" y="140"/>
                      </a:lnTo>
                      <a:lnTo>
                        <a:pt x="358" y="118"/>
                      </a:lnTo>
                      <a:lnTo>
                        <a:pt x="422" y="108"/>
                      </a:lnTo>
                      <a:lnTo>
                        <a:pt x="480" y="100"/>
                      </a:lnTo>
                      <a:lnTo>
                        <a:pt x="524" y="96"/>
                      </a:lnTo>
                      <a:lnTo>
                        <a:pt x="540" y="94"/>
                      </a:lnTo>
                      <a:lnTo>
                        <a:pt x="552" y="96"/>
                      </a:lnTo>
                      <a:lnTo>
                        <a:pt x="552" y="96"/>
                      </a:lnTo>
                      <a:lnTo>
                        <a:pt x="570" y="100"/>
                      </a:lnTo>
                      <a:lnTo>
                        <a:pt x="588" y="106"/>
                      </a:lnTo>
                      <a:lnTo>
                        <a:pt x="622" y="120"/>
                      </a:lnTo>
                      <a:lnTo>
                        <a:pt x="656" y="136"/>
                      </a:lnTo>
                      <a:lnTo>
                        <a:pt x="624" y="32"/>
                      </a:lnTo>
                      <a:lnTo>
                        <a:pt x="624" y="32"/>
                      </a:lnTo>
                      <a:lnTo>
                        <a:pt x="612" y="26"/>
                      </a:lnTo>
                      <a:lnTo>
                        <a:pt x="580" y="16"/>
                      </a:lnTo>
                      <a:lnTo>
                        <a:pt x="558" y="10"/>
                      </a:lnTo>
                      <a:lnTo>
                        <a:pt x="532" y="4"/>
                      </a:lnTo>
                      <a:lnTo>
                        <a:pt x="504" y="0"/>
                      </a:lnTo>
                      <a:lnTo>
                        <a:pt x="472" y="0"/>
                      </a:lnTo>
                      <a:lnTo>
                        <a:pt x="472" y="0"/>
                      </a:lnTo>
                      <a:lnTo>
                        <a:pt x="436" y="2"/>
                      </a:lnTo>
                      <a:lnTo>
                        <a:pt x="398" y="8"/>
                      </a:lnTo>
                      <a:lnTo>
                        <a:pt x="312" y="24"/>
                      </a:lnTo>
                      <a:lnTo>
                        <a:pt x="230" y="40"/>
                      </a:lnTo>
                      <a:lnTo>
                        <a:pt x="196" y="46"/>
                      </a:lnTo>
                      <a:lnTo>
                        <a:pt x="168" y="48"/>
                      </a:lnTo>
                      <a:lnTo>
                        <a:pt x="168" y="48"/>
                      </a:lnTo>
                      <a:lnTo>
                        <a:pt x="148" y="50"/>
                      </a:lnTo>
                      <a:lnTo>
                        <a:pt x="134" y="50"/>
                      </a:lnTo>
                      <a:lnTo>
                        <a:pt x="118" y="54"/>
                      </a:lnTo>
                      <a:lnTo>
                        <a:pt x="110" y="54"/>
                      </a:lnTo>
                      <a:lnTo>
                        <a:pt x="102" y="54"/>
                      </a:lnTo>
                      <a:lnTo>
                        <a:pt x="72" y="48"/>
                      </a:lnTo>
                      <a:lnTo>
                        <a:pt x="72" y="48"/>
                      </a:lnTo>
                      <a:lnTo>
                        <a:pt x="38" y="38"/>
                      </a:lnTo>
                      <a:lnTo>
                        <a:pt x="16" y="30"/>
                      </a:lnTo>
                      <a:lnTo>
                        <a:pt x="0" y="24"/>
                      </a:lnTo>
                      <a:lnTo>
                        <a:pt x="0" y="24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3" name="Freeform 270">
                  <a:extLst>
                    <a:ext uri="{FF2B5EF4-FFF2-40B4-BE49-F238E27FC236}">
                      <a16:creationId xmlns:a16="http://schemas.microsoft.com/office/drawing/2014/main" id="{C2090C5D-4861-4A27-8408-92E1C7F89A2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72" y="2746"/>
                  <a:ext cx="678" cy="158"/>
                </a:xfrm>
                <a:custGeom>
                  <a:avLst/>
                  <a:gdLst>
                    <a:gd name="T0" fmla="*/ 6 w 678"/>
                    <a:gd name="T1" fmla="*/ 124 h 158"/>
                    <a:gd name="T2" fmla="*/ 26 w 678"/>
                    <a:gd name="T3" fmla="*/ 114 h 158"/>
                    <a:gd name="T4" fmla="*/ 56 w 678"/>
                    <a:gd name="T5" fmla="*/ 96 h 158"/>
                    <a:gd name="T6" fmla="*/ 106 w 678"/>
                    <a:gd name="T7" fmla="*/ 84 h 158"/>
                    <a:gd name="T8" fmla="*/ 160 w 678"/>
                    <a:gd name="T9" fmla="*/ 82 h 158"/>
                    <a:gd name="T10" fmla="*/ 182 w 678"/>
                    <a:gd name="T11" fmla="*/ 84 h 158"/>
                    <a:gd name="T12" fmla="*/ 254 w 678"/>
                    <a:gd name="T13" fmla="*/ 96 h 158"/>
                    <a:gd name="T14" fmla="*/ 296 w 678"/>
                    <a:gd name="T15" fmla="*/ 110 h 158"/>
                    <a:gd name="T16" fmla="*/ 334 w 678"/>
                    <a:gd name="T17" fmla="*/ 124 h 158"/>
                    <a:gd name="T18" fmla="*/ 398 w 678"/>
                    <a:gd name="T19" fmla="*/ 140 h 158"/>
                    <a:gd name="T20" fmla="*/ 478 w 678"/>
                    <a:gd name="T21" fmla="*/ 152 h 158"/>
                    <a:gd name="T22" fmla="*/ 544 w 678"/>
                    <a:gd name="T23" fmla="*/ 158 h 158"/>
                    <a:gd name="T24" fmla="*/ 594 w 678"/>
                    <a:gd name="T25" fmla="*/ 158 h 158"/>
                    <a:gd name="T26" fmla="*/ 622 w 678"/>
                    <a:gd name="T27" fmla="*/ 148 h 158"/>
                    <a:gd name="T28" fmla="*/ 630 w 678"/>
                    <a:gd name="T29" fmla="*/ 138 h 158"/>
                    <a:gd name="T30" fmla="*/ 658 w 678"/>
                    <a:gd name="T31" fmla="*/ 78 h 158"/>
                    <a:gd name="T32" fmla="*/ 678 w 678"/>
                    <a:gd name="T33" fmla="*/ 20 h 158"/>
                    <a:gd name="T34" fmla="*/ 674 w 678"/>
                    <a:gd name="T35" fmla="*/ 24 h 158"/>
                    <a:gd name="T36" fmla="*/ 656 w 678"/>
                    <a:gd name="T37" fmla="*/ 36 h 158"/>
                    <a:gd name="T38" fmla="*/ 618 w 678"/>
                    <a:gd name="T39" fmla="*/ 46 h 158"/>
                    <a:gd name="T40" fmla="*/ 550 w 678"/>
                    <a:gd name="T41" fmla="*/ 52 h 158"/>
                    <a:gd name="T42" fmla="*/ 508 w 678"/>
                    <a:gd name="T43" fmla="*/ 50 h 158"/>
                    <a:gd name="T44" fmla="*/ 432 w 678"/>
                    <a:gd name="T45" fmla="*/ 42 h 158"/>
                    <a:gd name="T46" fmla="*/ 322 w 678"/>
                    <a:gd name="T47" fmla="*/ 18 h 158"/>
                    <a:gd name="T48" fmla="*/ 246 w 678"/>
                    <a:gd name="T49" fmla="*/ 4 h 158"/>
                    <a:gd name="T50" fmla="*/ 206 w 678"/>
                    <a:gd name="T51" fmla="*/ 0 h 158"/>
                    <a:gd name="T52" fmla="*/ 136 w 678"/>
                    <a:gd name="T53" fmla="*/ 2 h 158"/>
                    <a:gd name="T54" fmla="*/ 82 w 678"/>
                    <a:gd name="T55" fmla="*/ 10 h 158"/>
                    <a:gd name="T56" fmla="*/ 46 w 678"/>
                    <a:gd name="T57" fmla="*/ 20 h 158"/>
                    <a:gd name="T58" fmla="*/ 36 w 678"/>
                    <a:gd name="T59" fmla="*/ 38 h 158"/>
                    <a:gd name="T60" fmla="*/ 8 w 678"/>
                    <a:gd name="T61" fmla="*/ 94 h 158"/>
                    <a:gd name="T62" fmla="*/ 0 w 678"/>
                    <a:gd name="T63" fmla="*/ 116 h 158"/>
                    <a:gd name="T64" fmla="*/ 2 w 678"/>
                    <a:gd name="T65" fmla="*/ 124 h 158"/>
                    <a:gd name="T66" fmla="*/ 6 w 678"/>
                    <a:gd name="T67" fmla="*/ 124 h 1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678" h="158">
                      <a:moveTo>
                        <a:pt x="6" y="124"/>
                      </a:moveTo>
                      <a:lnTo>
                        <a:pt x="6" y="124"/>
                      </a:lnTo>
                      <a:lnTo>
                        <a:pt x="16" y="120"/>
                      </a:lnTo>
                      <a:lnTo>
                        <a:pt x="26" y="114"/>
                      </a:lnTo>
                      <a:lnTo>
                        <a:pt x="40" y="106"/>
                      </a:lnTo>
                      <a:lnTo>
                        <a:pt x="56" y="96"/>
                      </a:lnTo>
                      <a:lnTo>
                        <a:pt x="78" y="88"/>
                      </a:lnTo>
                      <a:lnTo>
                        <a:pt x="106" y="84"/>
                      </a:lnTo>
                      <a:lnTo>
                        <a:pt x="140" y="82"/>
                      </a:lnTo>
                      <a:lnTo>
                        <a:pt x="160" y="82"/>
                      </a:lnTo>
                      <a:lnTo>
                        <a:pt x="182" y="84"/>
                      </a:lnTo>
                      <a:lnTo>
                        <a:pt x="182" y="84"/>
                      </a:lnTo>
                      <a:lnTo>
                        <a:pt x="222" y="90"/>
                      </a:lnTo>
                      <a:lnTo>
                        <a:pt x="254" y="96"/>
                      </a:lnTo>
                      <a:lnTo>
                        <a:pt x="276" y="102"/>
                      </a:lnTo>
                      <a:lnTo>
                        <a:pt x="296" y="110"/>
                      </a:lnTo>
                      <a:lnTo>
                        <a:pt x="314" y="118"/>
                      </a:lnTo>
                      <a:lnTo>
                        <a:pt x="334" y="124"/>
                      </a:lnTo>
                      <a:lnTo>
                        <a:pt x="362" y="132"/>
                      </a:lnTo>
                      <a:lnTo>
                        <a:pt x="398" y="140"/>
                      </a:lnTo>
                      <a:lnTo>
                        <a:pt x="398" y="140"/>
                      </a:lnTo>
                      <a:lnTo>
                        <a:pt x="478" y="152"/>
                      </a:lnTo>
                      <a:lnTo>
                        <a:pt x="512" y="156"/>
                      </a:lnTo>
                      <a:lnTo>
                        <a:pt x="544" y="158"/>
                      </a:lnTo>
                      <a:lnTo>
                        <a:pt x="570" y="158"/>
                      </a:lnTo>
                      <a:lnTo>
                        <a:pt x="594" y="158"/>
                      </a:lnTo>
                      <a:lnTo>
                        <a:pt x="610" y="154"/>
                      </a:lnTo>
                      <a:lnTo>
                        <a:pt x="622" y="148"/>
                      </a:lnTo>
                      <a:lnTo>
                        <a:pt x="622" y="148"/>
                      </a:lnTo>
                      <a:lnTo>
                        <a:pt x="630" y="138"/>
                      </a:lnTo>
                      <a:lnTo>
                        <a:pt x="640" y="120"/>
                      </a:lnTo>
                      <a:lnTo>
                        <a:pt x="658" y="78"/>
                      </a:lnTo>
                      <a:lnTo>
                        <a:pt x="672" y="38"/>
                      </a:lnTo>
                      <a:lnTo>
                        <a:pt x="678" y="20"/>
                      </a:lnTo>
                      <a:lnTo>
                        <a:pt x="678" y="20"/>
                      </a:lnTo>
                      <a:lnTo>
                        <a:pt x="674" y="24"/>
                      </a:lnTo>
                      <a:lnTo>
                        <a:pt x="668" y="30"/>
                      </a:lnTo>
                      <a:lnTo>
                        <a:pt x="656" y="36"/>
                      </a:lnTo>
                      <a:lnTo>
                        <a:pt x="640" y="42"/>
                      </a:lnTo>
                      <a:lnTo>
                        <a:pt x="618" y="46"/>
                      </a:lnTo>
                      <a:lnTo>
                        <a:pt x="588" y="50"/>
                      </a:lnTo>
                      <a:lnTo>
                        <a:pt x="550" y="52"/>
                      </a:lnTo>
                      <a:lnTo>
                        <a:pt x="550" y="52"/>
                      </a:lnTo>
                      <a:lnTo>
                        <a:pt x="508" y="50"/>
                      </a:lnTo>
                      <a:lnTo>
                        <a:pt x="470" y="46"/>
                      </a:lnTo>
                      <a:lnTo>
                        <a:pt x="432" y="42"/>
                      </a:lnTo>
                      <a:lnTo>
                        <a:pt x="396" y="34"/>
                      </a:lnTo>
                      <a:lnTo>
                        <a:pt x="322" y="18"/>
                      </a:lnTo>
                      <a:lnTo>
                        <a:pt x="284" y="10"/>
                      </a:lnTo>
                      <a:lnTo>
                        <a:pt x="246" y="4"/>
                      </a:lnTo>
                      <a:lnTo>
                        <a:pt x="246" y="4"/>
                      </a:lnTo>
                      <a:lnTo>
                        <a:pt x="206" y="0"/>
                      </a:lnTo>
                      <a:lnTo>
                        <a:pt x="170" y="0"/>
                      </a:lnTo>
                      <a:lnTo>
                        <a:pt x="136" y="2"/>
                      </a:lnTo>
                      <a:lnTo>
                        <a:pt x="106" y="6"/>
                      </a:lnTo>
                      <a:lnTo>
                        <a:pt x="82" y="10"/>
                      </a:lnTo>
                      <a:lnTo>
                        <a:pt x="62" y="16"/>
                      </a:lnTo>
                      <a:lnTo>
                        <a:pt x="46" y="20"/>
                      </a:lnTo>
                      <a:lnTo>
                        <a:pt x="46" y="20"/>
                      </a:lnTo>
                      <a:lnTo>
                        <a:pt x="36" y="38"/>
                      </a:lnTo>
                      <a:lnTo>
                        <a:pt x="16" y="74"/>
                      </a:lnTo>
                      <a:lnTo>
                        <a:pt x="8" y="94"/>
                      </a:lnTo>
                      <a:lnTo>
                        <a:pt x="2" y="110"/>
                      </a:lnTo>
                      <a:lnTo>
                        <a:pt x="0" y="116"/>
                      </a:lnTo>
                      <a:lnTo>
                        <a:pt x="0" y="122"/>
                      </a:lnTo>
                      <a:lnTo>
                        <a:pt x="2" y="124"/>
                      </a:lnTo>
                      <a:lnTo>
                        <a:pt x="6" y="124"/>
                      </a:lnTo>
                      <a:lnTo>
                        <a:pt x="6" y="124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4" name="Freeform 271">
                  <a:extLst>
                    <a:ext uri="{FF2B5EF4-FFF2-40B4-BE49-F238E27FC236}">
                      <a16:creationId xmlns:a16="http://schemas.microsoft.com/office/drawing/2014/main" id="{F8FAA7BD-A0E9-472A-B7AD-A3FEC121D36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62" y="2894"/>
                  <a:ext cx="736" cy="190"/>
                </a:xfrm>
                <a:custGeom>
                  <a:avLst/>
                  <a:gdLst>
                    <a:gd name="T0" fmla="*/ 160 w 736"/>
                    <a:gd name="T1" fmla="*/ 112 h 190"/>
                    <a:gd name="T2" fmla="*/ 220 w 736"/>
                    <a:gd name="T3" fmla="*/ 96 h 190"/>
                    <a:gd name="T4" fmla="*/ 290 w 736"/>
                    <a:gd name="T5" fmla="*/ 94 h 190"/>
                    <a:gd name="T6" fmla="*/ 366 w 736"/>
                    <a:gd name="T7" fmla="*/ 102 h 190"/>
                    <a:gd name="T8" fmla="*/ 448 w 736"/>
                    <a:gd name="T9" fmla="*/ 120 h 190"/>
                    <a:gd name="T10" fmla="*/ 488 w 736"/>
                    <a:gd name="T11" fmla="*/ 132 h 190"/>
                    <a:gd name="T12" fmla="*/ 584 w 736"/>
                    <a:gd name="T13" fmla="*/ 172 h 190"/>
                    <a:gd name="T14" fmla="*/ 632 w 736"/>
                    <a:gd name="T15" fmla="*/ 190 h 190"/>
                    <a:gd name="T16" fmla="*/ 650 w 736"/>
                    <a:gd name="T17" fmla="*/ 190 h 190"/>
                    <a:gd name="T18" fmla="*/ 664 w 736"/>
                    <a:gd name="T19" fmla="*/ 184 h 190"/>
                    <a:gd name="T20" fmla="*/ 678 w 736"/>
                    <a:gd name="T21" fmla="*/ 174 h 190"/>
                    <a:gd name="T22" fmla="*/ 716 w 736"/>
                    <a:gd name="T23" fmla="*/ 134 h 190"/>
                    <a:gd name="T24" fmla="*/ 736 w 736"/>
                    <a:gd name="T25" fmla="*/ 102 h 190"/>
                    <a:gd name="T26" fmla="*/ 736 w 736"/>
                    <a:gd name="T27" fmla="*/ 96 h 190"/>
                    <a:gd name="T28" fmla="*/ 726 w 736"/>
                    <a:gd name="T29" fmla="*/ 92 h 190"/>
                    <a:gd name="T30" fmla="*/ 664 w 736"/>
                    <a:gd name="T31" fmla="*/ 72 h 190"/>
                    <a:gd name="T32" fmla="*/ 638 w 736"/>
                    <a:gd name="T33" fmla="*/ 60 h 190"/>
                    <a:gd name="T34" fmla="*/ 592 w 736"/>
                    <a:gd name="T35" fmla="*/ 36 h 190"/>
                    <a:gd name="T36" fmla="*/ 538 w 736"/>
                    <a:gd name="T37" fmla="*/ 14 h 190"/>
                    <a:gd name="T38" fmla="*/ 462 w 736"/>
                    <a:gd name="T39" fmla="*/ 2 h 190"/>
                    <a:gd name="T40" fmla="*/ 408 w 736"/>
                    <a:gd name="T41" fmla="*/ 0 h 190"/>
                    <a:gd name="T42" fmla="*/ 314 w 736"/>
                    <a:gd name="T43" fmla="*/ 4 h 190"/>
                    <a:gd name="T44" fmla="*/ 258 w 736"/>
                    <a:gd name="T45" fmla="*/ 12 h 190"/>
                    <a:gd name="T46" fmla="*/ 218 w 736"/>
                    <a:gd name="T47" fmla="*/ 26 h 190"/>
                    <a:gd name="T48" fmla="*/ 176 w 736"/>
                    <a:gd name="T49" fmla="*/ 48 h 190"/>
                    <a:gd name="T50" fmla="*/ 134 w 736"/>
                    <a:gd name="T51" fmla="*/ 72 h 190"/>
                    <a:gd name="T52" fmla="*/ 98 w 736"/>
                    <a:gd name="T53" fmla="*/ 100 h 190"/>
                    <a:gd name="T54" fmla="*/ 96 w 736"/>
                    <a:gd name="T55" fmla="*/ 104 h 190"/>
                    <a:gd name="T56" fmla="*/ 64 w 736"/>
                    <a:gd name="T57" fmla="*/ 106 h 190"/>
                    <a:gd name="T58" fmla="*/ 48 w 736"/>
                    <a:gd name="T59" fmla="*/ 112 h 190"/>
                    <a:gd name="T60" fmla="*/ 32 w 736"/>
                    <a:gd name="T61" fmla="*/ 124 h 190"/>
                    <a:gd name="T62" fmla="*/ 0 w 736"/>
                    <a:gd name="T63" fmla="*/ 168 h 190"/>
                    <a:gd name="T64" fmla="*/ 96 w 736"/>
                    <a:gd name="T65" fmla="*/ 184 h 190"/>
                    <a:gd name="T66" fmla="*/ 98 w 736"/>
                    <a:gd name="T67" fmla="*/ 162 h 190"/>
                    <a:gd name="T68" fmla="*/ 104 w 736"/>
                    <a:gd name="T69" fmla="*/ 142 h 190"/>
                    <a:gd name="T70" fmla="*/ 120 w 736"/>
                    <a:gd name="T71" fmla="*/ 128 h 190"/>
                    <a:gd name="T72" fmla="*/ 128 w 736"/>
                    <a:gd name="T73" fmla="*/ 124 h 190"/>
                    <a:gd name="T74" fmla="*/ 124 w 736"/>
                    <a:gd name="T75" fmla="*/ 126 h 190"/>
                    <a:gd name="T76" fmla="*/ 160 w 736"/>
                    <a:gd name="T77" fmla="*/ 112 h 1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736" h="190">
                      <a:moveTo>
                        <a:pt x="160" y="112"/>
                      </a:moveTo>
                      <a:lnTo>
                        <a:pt x="160" y="112"/>
                      </a:lnTo>
                      <a:lnTo>
                        <a:pt x="188" y="102"/>
                      </a:lnTo>
                      <a:lnTo>
                        <a:pt x="220" y="96"/>
                      </a:lnTo>
                      <a:lnTo>
                        <a:pt x="252" y="94"/>
                      </a:lnTo>
                      <a:lnTo>
                        <a:pt x="290" y="94"/>
                      </a:lnTo>
                      <a:lnTo>
                        <a:pt x="326" y="96"/>
                      </a:lnTo>
                      <a:lnTo>
                        <a:pt x="366" y="102"/>
                      </a:lnTo>
                      <a:lnTo>
                        <a:pt x="406" y="110"/>
                      </a:lnTo>
                      <a:lnTo>
                        <a:pt x="448" y="120"/>
                      </a:lnTo>
                      <a:lnTo>
                        <a:pt x="448" y="120"/>
                      </a:lnTo>
                      <a:lnTo>
                        <a:pt x="488" y="132"/>
                      </a:lnTo>
                      <a:lnTo>
                        <a:pt x="524" y="146"/>
                      </a:lnTo>
                      <a:lnTo>
                        <a:pt x="584" y="172"/>
                      </a:lnTo>
                      <a:lnTo>
                        <a:pt x="610" y="184"/>
                      </a:lnTo>
                      <a:lnTo>
                        <a:pt x="632" y="190"/>
                      </a:lnTo>
                      <a:lnTo>
                        <a:pt x="640" y="190"/>
                      </a:lnTo>
                      <a:lnTo>
                        <a:pt x="650" y="190"/>
                      </a:lnTo>
                      <a:lnTo>
                        <a:pt x="658" y="188"/>
                      </a:lnTo>
                      <a:lnTo>
                        <a:pt x="664" y="184"/>
                      </a:lnTo>
                      <a:lnTo>
                        <a:pt x="664" y="184"/>
                      </a:lnTo>
                      <a:lnTo>
                        <a:pt x="678" y="174"/>
                      </a:lnTo>
                      <a:lnTo>
                        <a:pt x="690" y="160"/>
                      </a:lnTo>
                      <a:lnTo>
                        <a:pt x="716" y="134"/>
                      </a:lnTo>
                      <a:lnTo>
                        <a:pt x="732" y="110"/>
                      </a:lnTo>
                      <a:lnTo>
                        <a:pt x="736" y="102"/>
                      </a:lnTo>
                      <a:lnTo>
                        <a:pt x="736" y="96"/>
                      </a:lnTo>
                      <a:lnTo>
                        <a:pt x="736" y="96"/>
                      </a:lnTo>
                      <a:lnTo>
                        <a:pt x="732" y="92"/>
                      </a:lnTo>
                      <a:lnTo>
                        <a:pt x="726" y="92"/>
                      </a:lnTo>
                      <a:lnTo>
                        <a:pt x="706" y="86"/>
                      </a:lnTo>
                      <a:lnTo>
                        <a:pt x="664" y="72"/>
                      </a:lnTo>
                      <a:lnTo>
                        <a:pt x="664" y="72"/>
                      </a:lnTo>
                      <a:lnTo>
                        <a:pt x="638" y="60"/>
                      </a:lnTo>
                      <a:lnTo>
                        <a:pt x="616" y="48"/>
                      </a:lnTo>
                      <a:lnTo>
                        <a:pt x="592" y="36"/>
                      </a:lnTo>
                      <a:lnTo>
                        <a:pt x="568" y="24"/>
                      </a:lnTo>
                      <a:lnTo>
                        <a:pt x="538" y="14"/>
                      </a:lnTo>
                      <a:lnTo>
                        <a:pt x="504" y="6"/>
                      </a:lnTo>
                      <a:lnTo>
                        <a:pt x="462" y="2"/>
                      </a:lnTo>
                      <a:lnTo>
                        <a:pt x="408" y="0"/>
                      </a:lnTo>
                      <a:lnTo>
                        <a:pt x="408" y="0"/>
                      </a:lnTo>
                      <a:lnTo>
                        <a:pt x="356" y="2"/>
                      </a:lnTo>
                      <a:lnTo>
                        <a:pt x="314" y="4"/>
                      </a:lnTo>
                      <a:lnTo>
                        <a:pt x="284" y="8"/>
                      </a:lnTo>
                      <a:lnTo>
                        <a:pt x="258" y="12"/>
                      </a:lnTo>
                      <a:lnTo>
                        <a:pt x="238" y="18"/>
                      </a:lnTo>
                      <a:lnTo>
                        <a:pt x="218" y="26"/>
                      </a:lnTo>
                      <a:lnTo>
                        <a:pt x="176" y="48"/>
                      </a:lnTo>
                      <a:lnTo>
                        <a:pt x="176" y="48"/>
                      </a:lnTo>
                      <a:lnTo>
                        <a:pt x="154" y="60"/>
                      </a:lnTo>
                      <a:lnTo>
                        <a:pt x="134" y="72"/>
                      </a:lnTo>
                      <a:lnTo>
                        <a:pt x="110" y="88"/>
                      </a:lnTo>
                      <a:lnTo>
                        <a:pt x="98" y="100"/>
                      </a:lnTo>
                      <a:lnTo>
                        <a:pt x="96" y="104"/>
                      </a:lnTo>
                      <a:lnTo>
                        <a:pt x="96" y="104"/>
                      </a:lnTo>
                      <a:lnTo>
                        <a:pt x="80" y="104"/>
                      </a:lnTo>
                      <a:lnTo>
                        <a:pt x="64" y="106"/>
                      </a:lnTo>
                      <a:lnTo>
                        <a:pt x="48" y="112"/>
                      </a:lnTo>
                      <a:lnTo>
                        <a:pt x="48" y="112"/>
                      </a:lnTo>
                      <a:lnTo>
                        <a:pt x="40" y="118"/>
                      </a:lnTo>
                      <a:lnTo>
                        <a:pt x="32" y="124"/>
                      </a:lnTo>
                      <a:lnTo>
                        <a:pt x="16" y="144"/>
                      </a:lnTo>
                      <a:lnTo>
                        <a:pt x="0" y="168"/>
                      </a:lnTo>
                      <a:lnTo>
                        <a:pt x="96" y="184"/>
                      </a:lnTo>
                      <a:lnTo>
                        <a:pt x="96" y="184"/>
                      </a:lnTo>
                      <a:lnTo>
                        <a:pt x="96" y="178"/>
                      </a:lnTo>
                      <a:lnTo>
                        <a:pt x="98" y="162"/>
                      </a:lnTo>
                      <a:lnTo>
                        <a:pt x="100" y="152"/>
                      </a:lnTo>
                      <a:lnTo>
                        <a:pt x="104" y="142"/>
                      </a:lnTo>
                      <a:lnTo>
                        <a:pt x="110" y="134"/>
                      </a:lnTo>
                      <a:lnTo>
                        <a:pt x="120" y="128"/>
                      </a:lnTo>
                      <a:lnTo>
                        <a:pt x="120" y="128"/>
                      </a:lnTo>
                      <a:lnTo>
                        <a:pt x="128" y="124"/>
                      </a:lnTo>
                      <a:lnTo>
                        <a:pt x="128" y="124"/>
                      </a:lnTo>
                      <a:lnTo>
                        <a:pt x="124" y="126"/>
                      </a:lnTo>
                      <a:lnTo>
                        <a:pt x="160" y="112"/>
                      </a:lnTo>
                      <a:lnTo>
                        <a:pt x="160" y="112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5" name="Freeform 272">
                  <a:extLst>
                    <a:ext uri="{FF2B5EF4-FFF2-40B4-BE49-F238E27FC236}">
                      <a16:creationId xmlns:a16="http://schemas.microsoft.com/office/drawing/2014/main" id="{E7804582-8E4E-415C-8D25-10BB0FF813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66" y="3076"/>
                  <a:ext cx="1056" cy="274"/>
                </a:xfrm>
                <a:custGeom>
                  <a:avLst/>
                  <a:gdLst>
                    <a:gd name="T0" fmla="*/ 16 w 1056"/>
                    <a:gd name="T1" fmla="*/ 2 h 274"/>
                    <a:gd name="T2" fmla="*/ 48 w 1056"/>
                    <a:gd name="T3" fmla="*/ 30 h 274"/>
                    <a:gd name="T4" fmla="*/ 108 w 1056"/>
                    <a:gd name="T5" fmla="*/ 68 h 274"/>
                    <a:gd name="T6" fmla="*/ 166 w 1056"/>
                    <a:gd name="T7" fmla="*/ 96 h 274"/>
                    <a:gd name="T8" fmla="*/ 238 w 1056"/>
                    <a:gd name="T9" fmla="*/ 122 h 274"/>
                    <a:gd name="T10" fmla="*/ 326 w 1056"/>
                    <a:gd name="T11" fmla="*/ 142 h 274"/>
                    <a:gd name="T12" fmla="*/ 430 w 1056"/>
                    <a:gd name="T13" fmla="*/ 154 h 274"/>
                    <a:gd name="T14" fmla="*/ 488 w 1056"/>
                    <a:gd name="T15" fmla="*/ 156 h 274"/>
                    <a:gd name="T16" fmla="*/ 662 w 1056"/>
                    <a:gd name="T17" fmla="*/ 154 h 274"/>
                    <a:gd name="T18" fmla="*/ 738 w 1056"/>
                    <a:gd name="T19" fmla="*/ 144 h 274"/>
                    <a:gd name="T20" fmla="*/ 776 w 1056"/>
                    <a:gd name="T21" fmla="*/ 130 h 274"/>
                    <a:gd name="T22" fmla="*/ 832 w 1056"/>
                    <a:gd name="T23" fmla="*/ 114 h 274"/>
                    <a:gd name="T24" fmla="*/ 874 w 1056"/>
                    <a:gd name="T25" fmla="*/ 104 h 274"/>
                    <a:gd name="T26" fmla="*/ 952 w 1056"/>
                    <a:gd name="T27" fmla="*/ 78 h 274"/>
                    <a:gd name="T28" fmla="*/ 1016 w 1056"/>
                    <a:gd name="T29" fmla="*/ 48 h 274"/>
                    <a:gd name="T30" fmla="*/ 1052 w 1056"/>
                    <a:gd name="T31" fmla="*/ 30 h 274"/>
                    <a:gd name="T32" fmla="*/ 1056 w 1056"/>
                    <a:gd name="T33" fmla="*/ 26 h 274"/>
                    <a:gd name="T34" fmla="*/ 1048 w 1056"/>
                    <a:gd name="T35" fmla="*/ 44 h 274"/>
                    <a:gd name="T36" fmla="*/ 1024 w 1056"/>
                    <a:gd name="T37" fmla="*/ 132 h 274"/>
                    <a:gd name="T38" fmla="*/ 1016 w 1056"/>
                    <a:gd name="T39" fmla="*/ 154 h 274"/>
                    <a:gd name="T40" fmla="*/ 968 w 1056"/>
                    <a:gd name="T41" fmla="*/ 174 h 274"/>
                    <a:gd name="T42" fmla="*/ 848 w 1056"/>
                    <a:gd name="T43" fmla="*/ 216 h 274"/>
                    <a:gd name="T44" fmla="*/ 734 w 1056"/>
                    <a:gd name="T45" fmla="*/ 248 h 274"/>
                    <a:gd name="T46" fmla="*/ 654 w 1056"/>
                    <a:gd name="T47" fmla="*/ 264 h 274"/>
                    <a:gd name="T48" fmla="*/ 574 w 1056"/>
                    <a:gd name="T49" fmla="*/ 274 h 274"/>
                    <a:gd name="T50" fmla="*/ 536 w 1056"/>
                    <a:gd name="T51" fmla="*/ 274 h 274"/>
                    <a:gd name="T52" fmla="*/ 408 w 1056"/>
                    <a:gd name="T53" fmla="*/ 268 h 274"/>
                    <a:gd name="T54" fmla="*/ 318 w 1056"/>
                    <a:gd name="T55" fmla="*/ 252 h 274"/>
                    <a:gd name="T56" fmla="*/ 254 w 1056"/>
                    <a:gd name="T57" fmla="*/ 234 h 274"/>
                    <a:gd name="T58" fmla="*/ 208 w 1056"/>
                    <a:gd name="T59" fmla="*/ 218 h 274"/>
                    <a:gd name="T60" fmla="*/ 24 w 1056"/>
                    <a:gd name="T61" fmla="*/ 154 h 274"/>
                    <a:gd name="T62" fmla="*/ 10 w 1056"/>
                    <a:gd name="T63" fmla="*/ 88 h 274"/>
                    <a:gd name="T64" fmla="*/ 0 w 1056"/>
                    <a:gd name="T65" fmla="*/ 26 h 274"/>
                    <a:gd name="T66" fmla="*/ 0 w 1056"/>
                    <a:gd name="T67" fmla="*/ 18 h 274"/>
                    <a:gd name="T68" fmla="*/ 12 w 1056"/>
                    <a:gd name="T69" fmla="*/ 0 h 274"/>
                    <a:gd name="T70" fmla="*/ 16 w 1056"/>
                    <a:gd name="T71" fmla="*/ 2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1056" h="274">
                      <a:moveTo>
                        <a:pt x="16" y="2"/>
                      </a:moveTo>
                      <a:lnTo>
                        <a:pt x="16" y="2"/>
                      </a:lnTo>
                      <a:lnTo>
                        <a:pt x="24" y="12"/>
                      </a:lnTo>
                      <a:lnTo>
                        <a:pt x="48" y="30"/>
                      </a:lnTo>
                      <a:lnTo>
                        <a:pt x="84" y="54"/>
                      </a:lnTo>
                      <a:lnTo>
                        <a:pt x="108" y="68"/>
                      </a:lnTo>
                      <a:lnTo>
                        <a:pt x="134" y="82"/>
                      </a:lnTo>
                      <a:lnTo>
                        <a:pt x="166" y="96"/>
                      </a:lnTo>
                      <a:lnTo>
                        <a:pt x="200" y="110"/>
                      </a:lnTo>
                      <a:lnTo>
                        <a:pt x="238" y="122"/>
                      </a:lnTo>
                      <a:lnTo>
                        <a:pt x="280" y="132"/>
                      </a:lnTo>
                      <a:lnTo>
                        <a:pt x="326" y="142"/>
                      </a:lnTo>
                      <a:lnTo>
                        <a:pt x="376" y="150"/>
                      </a:lnTo>
                      <a:lnTo>
                        <a:pt x="430" y="154"/>
                      </a:lnTo>
                      <a:lnTo>
                        <a:pt x="488" y="156"/>
                      </a:lnTo>
                      <a:lnTo>
                        <a:pt x="488" y="156"/>
                      </a:lnTo>
                      <a:lnTo>
                        <a:pt x="590" y="156"/>
                      </a:lnTo>
                      <a:lnTo>
                        <a:pt x="662" y="154"/>
                      </a:lnTo>
                      <a:lnTo>
                        <a:pt x="708" y="150"/>
                      </a:lnTo>
                      <a:lnTo>
                        <a:pt x="738" y="144"/>
                      </a:lnTo>
                      <a:lnTo>
                        <a:pt x="760" y="138"/>
                      </a:lnTo>
                      <a:lnTo>
                        <a:pt x="776" y="130"/>
                      </a:lnTo>
                      <a:lnTo>
                        <a:pt x="798" y="122"/>
                      </a:lnTo>
                      <a:lnTo>
                        <a:pt x="832" y="114"/>
                      </a:lnTo>
                      <a:lnTo>
                        <a:pt x="832" y="114"/>
                      </a:lnTo>
                      <a:lnTo>
                        <a:pt x="874" y="104"/>
                      </a:lnTo>
                      <a:lnTo>
                        <a:pt x="914" y="92"/>
                      </a:lnTo>
                      <a:lnTo>
                        <a:pt x="952" y="78"/>
                      </a:lnTo>
                      <a:lnTo>
                        <a:pt x="988" y="62"/>
                      </a:lnTo>
                      <a:lnTo>
                        <a:pt x="1016" y="48"/>
                      </a:lnTo>
                      <a:lnTo>
                        <a:pt x="1040" y="38"/>
                      </a:lnTo>
                      <a:lnTo>
                        <a:pt x="1052" y="30"/>
                      </a:lnTo>
                      <a:lnTo>
                        <a:pt x="1056" y="26"/>
                      </a:lnTo>
                      <a:lnTo>
                        <a:pt x="1056" y="26"/>
                      </a:lnTo>
                      <a:lnTo>
                        <a:pt x="1052" y="30"/>
                      </a:lnTo>
                      <a:lnTo>
                        <a:pt x="1048" y="44"/>
                      </a:lnTo>
                      <a:lnTo>
                        <a:pt x="1036" y="88"/>
                      </a:lnTo>
                      <a:lnTo>
                        <a:pt x="1024" y="132"/>
                      </a:lnTo>
                      <a:lnTo>
                        <a:pt x="1016" y="154"/>
                      </a:lnTo>
                      <a:lnTo>
                        <a:pt x="1016" y="154"/>
                      </a:lnTo>
                      <a:lnTo>
                        <a:pt x="1002" y="160"/>
                      </a:lnTo>
                      <a:lnTo>
                        <a:pt x="968" y="174"/>
                      </a:lnTo>
                      <a:lnTo>
                        <a:pt x="914" y="194"/>
                      </a:lnTo>
                      <a:lnTo>
                        <a:pt x="848" y="216"/>
                      </a:lnTo>
                      <a:lnTo>
                        <a:pt x="774" y="238"/>
                      </a:lnTo>
                      <a:lnTo>
                        <a:pt x="734" y="248"/>
                      </a:lnTo>
                      <a:lnTo>
                        <a:pt x="694" y="256"/>
                      </a:lnTo>
                      <a:lnTo>
                        <a:pt x="654" y="264"/>
                      </a:lnTo>
                      <a:lnTo>
                        <a:pt x="614" y="270"/>
                      </a:lnTo>
                      <a:lnTo>
                        <a:pt x="574" y="274"/>
                      </a:lnTo>
                      <a:lnTo>
                        <a:pt x="536" y="274"/>
                      </a:lnTo>
                      <a:lnTo>
                        <a:pt x="536" y="274"/>
                      </a:lnTo>
                      <a:lnTo>
                        <a:pt x="468" y="272"/>
                      </a:lnTo>
                      <a:lnTo>
                        <a:pt x="408" y="268"/>
                      </a:lnTo>
                      <a:lnTo>
                        <a:pt x="360" y="260"/>
                      </a:lnTo>
                      <a:lnTo>
                        <a:pt x="318" y="252"/>
                      </a:lnTo>
                      <a:lnTo>
                        <a:pt x="284" y="244"/>
                      </a:lnTo>
                      <a:lnTo>
                        <a:pt x="254" y="234"/>
                      </a:lnTo>
                      <a:lnTo>
                        <a:pt x="208" y="218"/>
                      </a:lnTo>
                      <a:lnTo>
                        <a:pt x="208" y="218"/>
                      </a:lnTo>
                      <a:lnTo>
                        <a:pt x="96" y="178"/>
                      </a:lnTo>
                      <a:lnTo>
                        <a:pt x="24" y="154"/>
                      </a:lnTo>
                      <a:lnTo>
                        <a:pt x="24" y="154"/>
                      </a:lnTo>
                      <a:lnTo>
                        <a:pt x="10" y="88"/>
                      </a:lnTo>
                      <a:lnTo>
                        <a:pt x="2" y="42"/>
                      </a:lnTo>
                      <a:lnTo>
                        <a:pt x="0" y="26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8" y="4"/>
                      </a:lnTo>
                      <a:lnTo>
                        <a:pt x="12" y="0"/>
                      </a:lnTo>
                      <a:lnTo>
                        <a:pt x="14" y="0"/>
                      </a:lnTo>
                      <a:lnTo>
                        <a:pt x="16" y="2"/>
                      </a:lnTo>
                      <a:lnTo>
                        <a:pt x="16" y="2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6" name="Freeform 273">
                  <a:extLst>
                    <a:ext uri="{FF2B5EF4-FFF2-40B4-BE49-F238E27FC236}">
                      <a16:creationId xmlns:a16="http://schemas.microsoft.com/office/drawing/2014/main" id="{946653BB-CD83-4BFB-9646-10A9F453C9E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90" y="2890"/>
                  <a:ext cx="674" cy="164"/>
                </a:xfrm>
                <a:custGeom>
                  <a:avLst/>
                  <a:gdLst>
                    <a:gd name="T0" fmla="*/ 672 w 674"/>
                    <a:gd name="T1" fmla="*/ 108 h 164"/>
                    <a:gd name="T2" fmla="*/ 672 w 674"/>
                    <a:gd name="T3" fmla="*/ 108 h 164"/>
                    <a:gd name="T4" fmla="*/ 660 w 674"/>
                    <a:gd name="T5" fmla="*/ 100 h 164"/>
                    <a:gd name="T6" fmla="*/ 634 w 674"/>
                    <a:gd name="T7" fmla="*/ 82 h 164"/>
                    <a:gd name="T8" fmla="*/ 614 w 674"/>
                    <a:gd name="T9" fmla="*/ 72 h 164"/>
                    <a:gd name="T10" fmla="*/ 590 w 674"/>
                    <a:gd name="T11" fmla="*/ 60 h 164"/>
                    <a:gd name="T12" fmla="*/ 560 w 674"/>
                    <a:gd name="T13" fmla="*/ 48 h 164"/>
                    <a:gd name="T14" fmla="*/ 528 w 674"/>
                    <a:gd name="T15" fmla="*/ 36 h 164"/>
                    <a:gd name="T16" fmla="*/ 528 w 674"/>
                    <a:gd name="T17" fmla="*/ 36 h 164"/>
                    <a:gd name="T18" fmla="*/ 468 w 674"/>
                    <a:gd name="T19" fmla="*/ 16 h 164"/>
                    <a:gd name="T20" fmla="*/ 442 w 674"/>
                    <a:gd name="T21" fmla="*/ 8 h 164"/>
                    <a:gd name="T22" fmla="*/ 416 w 674"/>
                    <a:gd name="T23" fmla="*/ 2 h 164"/>
                    <a:gd name="T24" fmla="*/ 388 w 674"/>
                    <a:gd name="T25" fmla="*/ 0 h 164"/>
                    <a:gd name="T26" fmla="*/ 358 w 674"/>
                    <a:gd name="T27" fmla="*/ 0 h 164"/>
                    <a:gd name="T28" fmla="*/ 318 w 674"/>
                    <a:gd name="T29" fmla="*/ 4 h 164"/>
                    <a:gd name="T30" fmla="*/ 272 w 674"/>
                    <a:gd name="T31" fmla="*/ 12 h 164"/>
                    <a:gd name="T32" fmla="*/ 272 w 674"/>
                    <a:gd name="T33" fmla="*/ 12 h 164"/>
                    <a:gd name="T34" fmla="*/ 224 w 674"/>
                    <a:gd name="T35" fmla="*/ 22 h 164"/>
                    <a:gd name="T36" fmla="*/ 180 w 674"/>
                    <a:gd name="T37" fmla="*/ 32 h 164"/>
                    <a:gd name="T38" fmla="*/ 144 w 674"/>
                    <a:gd name="T39" fmla="*/ 44 h 164"/>
                    <a:gd name="T40" fmla="*/ 112 w 674"/>
                    <a:gd name="T41" fmla="*/ 54 h 164"/>
                    <a:gd name="T42" fmla="*/ 68 w 674"/>
                    <a:gd name="T43" fmla="*/ 70 h 164"/>
                    <a:gd name="T44" fmla="*/ 56 w 674"/>
                    <a:gd name="T45" fmla="*/ 74 h 164"/>
                    <a:gd name="T46" fmla="*/ 48 w 674"/>
                    <a:gd name="T47" fmla="*/ 76 h 164"/>
                    <a:gd name="T48" fmla="*/ 48 w 674"/>
                    <a:gd name="T49" fmla="*/ 76 h 164"/>
                    <a:gd name="T50" fmla="*/ 36 w 674"/>
                    <a:gd name="T51" fmla="*/ 74 h 164"/>
                    <a:gd name="T52" fmla="*/ 20 w 674"/>
                    <a:gd name="T53" fmla="*/ 72 h 164"/>
                    <a:gd name="T54" fmla="*/ 0 w 674"/>
                    <a:gd name="T55" fmla="*/ 68 h 164"/>
                    <a:gd name="T56" fmla="*/ 0 w 674"/>
                    <a:gd name="T57" fmla="*/ 68 h 164"/>
                    <a:gd name="T58" fmla="*/ 10 w 674"/>
                    <a:gd name="T59" fmla="*/ 82 h 164"/>
                    <a:gd name="T60" fmla="*/ 36 w 674"/>
                    <a:gd name="T61" fmla="*/ 116 h 164"/>
                    <a:gd name="T62" fmla="*/ 52 w 674"/>
                    <a:gd name="T63" fmla="*/ 134 h 164"/>
                    <a:gd name="T64" fmla="*/ 66 w 674"/>
                    <a:gd name="T65" fmla="*/ 148 h 164"/>
                    <a:gd name="T66" fmla="*/ 78 w 674"/>
                    <a:gd name="T67" fmla="*/ 160 h 164"/>
                    <a:gd name="T68" fmla="*/ 84 w 674"/>
                    <a:gd name="T69" fmla="*/ 162 h 164"/>
                    <a:gd name="T70" fmla="*/ 88 w 674"/>
                    <a:gd name="T71" fmla="*/ 164 h 164"/>
                    <a:gd name="T72" fmla="*/ 88 w 674"/>
                    <a:gd name="T73" fmla="*/ 164 h 164"/>
                    <a:gd name="T74" fmla="*/ 100 w 674"/>
                    <a:gd name="T75" fmla="*/ 162 h 164"/>
                    <a:gd name="T76" fmla="*/ 122 w 674"/>
                    <a:gd name="T77" fmla="*/ 154 h 164"/>
                    <a:gd name="T78" fmla="*/ 150 w 674"/>
                    <a:gd name="T79" fmla="*/ 144 h 164"/>
                    <a:gd name="T80" fmla="*/ 186 w 674"/>
                    <a:gd name="T81" fmla="*/ 132 h 164"/>
                    <a:gd name="T82" fmla="*/ 230 w 674"/>
                    <a:gd name="T83" fmla="*/ 120 h 164"/>
                    <a:gd name="T84" fmla="*/ 278 w 674"/>
                    <a:gd name="T85" fmla="*/ 110 h 164"/>
                    <a:gd name="T86" fmla="*/ 334 w 674"/>
                    <a:gd name="T87" fmla="*/ 102 h 164"/>
                    <a:gd name="T88" fmla="*/ 362 w 674"/>
                    <a:gd name="T89" fmla="*/ 100 h 164"/>
                    <a:gd name="T90" fmla="*/ 392 w 674"/>
                    <a:gd name="T91" fmla="*/ 100 h 164"/>
                    <a:gd name="T92" fmla="*/ 392 w 674"/>
                    <a:gd name="T93" fmla="*/ 100 h 164"/>
                    <a:gd name="T94" fmla="*/ 494 w 674"/>
                    <a:gd name="T95" fmla="*/ 100 h 164"/>
                    <a:gd name="T96" fmla="*/ 560 w 674"/>
                    <a:gd name="T97" fmla="*/ 102 h 164"/>
                    <a:gd name="T98" fmla="*/ 598 w 674"/>
                    <a:gd name="T99" fmla="*/ 104 h 164"/>
                    <a:gd name="T100" fmla="*/ 610 w 674"/>
                    <a:gd name="T101" fmla="*/ 106 h 164"/>
                    <a:gd name="T102" fmla="*/ 616 w 674"/>
                    <a:gd name="T103" fmla="*/ 108 h 164"/>
                    <a:gd name="T104" fmla="*/ 616 w 674"/>
                    <a:gd name="T105" fmla="*/ 108 h 164"/>
                    <a:gd name="T106" fmla="*/ 672 w 674"/>
                    <a:gd name="T107" fmla="*/ 132 h 164"/>
                    <a:gd name="T108" fmla="*/ 672 w 674"/>
                    <a:gd name="T109" fmla="*/ 132 h 164"/>
                    <a:gd name="T110" fmla="*/ 674 w 674"/>
                    <a:gd name="T111" fmla="*/ 122 h 164"/>
                    <a:gd name="T112" fmla="*/ 674 w 674"/>
                    <a:gd name="T113" fmla="*/ 114 h 164"/>
                    <a:gd name="T114" fmla="*/ 674 w 674"/>
                    <a:gd name="T115" fmla="*/ 110 h 164"/>
                    <a:gd name="T116" fmla="*/ 672 w 674"/>
                    <a:gd name="T117" fmla="*/ 108 h 164"/>
                    <a:gd name="T118" fmla="*/ 672 w 674"/>
                    <a:gd name="T119" fmla="*/ 108 h 1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674" h="164">
                      <a:moveTo>
                        <a:pt x="672" y="108"/>
                      </a:moveTo>
                      <a:lnTo>
                        <a:pt x="672" y="108"/>
                      </a:lnTo>
                      <a:lnTo>
                        <a:pt x="660" y="100"/>
                      </a:lnTo>
                      <a:lnTo>
                        <a:pt x="634" y="82"/>
                      </a:lnTo>
                      <a:lnTo>
                        <a:pt x="614" y="72"/>
                      </a:lnTo>
                      <a:lnTo>
                        <a:pt x="590" y="60"/>
                      </a:lnTo>
                      <a:lnTo>
                        <a:pt x="560" y="48"/>
                      </a:lnTo>
                      <a:lnTo>
                        <a:pt x="528" y="36"/>
                      </a:lnTo>
                      <a:lnTo>
                        <a:pt x="528" y="36"/>
                      </a:lnTo>
                      <a:lnTo>
                        <a:pt x="468" y="16"/>
                      </a:lnTo>
                      <a:lnTo>
                        <a:pt x="442" y="8"/>
                      </a:lnTo>
                      <a:lnTo>
                        <a:pt x="416" y="2"/>
                      </a:lnTo>
                      <a:lnTo>
                        <a:pt x="388" y="0"/>
                      </a:lnTo>
                      <a:lnTo>
                        <a:pt x="358" y="0"/>
                      </a:lnTo>
                      <a:lnTo>
                        <a:pt x="318" y="4"/>
                      </a:lnTo>
                      <a:lnTo>
                        <a:pt x="272" y="12"/>
                      </a:lnTo>
                      <a:lnTo>
                        <a:pt x="272" y="12"/>
                      </a:lnTo>
                      <a:lnTo>
                        <a:pt x="224" y="22"/>
                      </a:lnTo>
                      <a:lnTo>
                        <a:pt x="180" y="32"/>
                      </a:lnTo>
                      <a:lnTo>
                        <a:pt x="144" y="44"/>
                      </a:lnTo>
                      <a:lnTo>
                        <a:pt x="112" y="54"/>
                      </a:lnTo>
                      <a:lnTo>
                        <a:pt x="68" y="70"/>
                      </a:lnTo>
                      <a:lnTo>
                        <a:pt x="56" y="74"/>
                      </a:lnTo>
                      <a:lnTo>
                        <a:pt x="48" y="76"/>
                      </a:lnTo>
                      <a:lnTo>
                        <a:pt x="48" y="76"/>
                      </a:lnTo>
                      <a:lnTo>
                        <a:pt x="36" y="74"/>
                      </a:lnTo>
                      <a:lnTo>
                        <a:pt x="20" y="72"/>
                      </a:lnTo>
                      <a:lnTo>
                        <a:pt x="0" y="68"/>
                      </a:lnTo>
                      <a:lnTo>
                        <a:pt x="0" y="68"/>
                      </a:lnTo>
                      <a:lnTo>
                        <a:pt x="10" y="82"/>
                      </a:lnTo>
                      <a:lnTo>
                        <a:pt x="36" y="116"/>
                      </a:lnTo>
                      <a:lnTo>
                        <a:pt x="52" y="134"/>
                      </a:lnTo>
                      <a:lnTo>
                        <a:pt x="66" y="148"/>
                      </a:lnTo>
                      <a:lnTo>
                        <a:pt x="78" y="160"/>
                      </a:lnTo>
                      <a:lnTo>
                        <a:pt x="84" y="162"/>
                      </a:lnTo>
                      <a:lnTo>
                        <a:pt x="88" y="164"/>
                      </a:lnTo>
                      <a:lnTo>
                        <a:pt x="88" y="164"/>
                      </a:lnTo>
                      <a:lnTo>
                        <a:pt x="100" y="162"/>
                      </a:lnTo>
                      <a:lnTo>
                        <a:pt x="122" y="154"/>
                      </a:lnTo>
                      <a:lnTo>
                        <a:pt x="150" y="144"/>
                      </a:lnTo>
                      <a:lnTo>
                        <a:pt x="186" y="132"/>
                      </a:lnTo>
                      <a:lnTo>
                        <a:pt x="230" y="120"/>
                      </a:lnTo>
                      <a:lnTo>
                        <a:pt x="278" y="110"/>
                      </a:lnTo>
                      <a:lnTo>
                        <a:pt x="334" y="102"/>
                      </a:lnTo>
                      <a:lnTo>
                        <a:pt x="362" y="100"/>
                      </a:lnTo>
                      <a:lnTo>
                        <a:pt x="392" y="100"/>
                      </a:lnTo>
                      <a:lnTo>
                        <a:pt x="392" y="100"/>
                      </a:lnTo>
                      <a:lnTo>
                        <a:pt x="494" y="100"/>
                      </a:lnTo>
                      <a:lnTo>
                        <a:pt x="560" y="102"/>
                      </a:lnTo>
                      <a:lnTo>
                        <a:pt x="598" y="104"/>
                      </a:lnTo>
                      <a:lnTo>
                        <a:pt x="610" y="106"/>
                      </a:lnTo>
                      <a:lnTo>
                        <a:pt x="616" y="108"/>
                      </a:lnTo>
                      <a:lnTo>
                        <a:pt x="616" y="108"/>
                      </a:lnTo>
                      <a:lnTo>
                        <a:pt x="672" y="132"/>
                      </a:lnTo>
                      <a:lnTo>
                        <a:pt x="672" y="132"/>
                      </a:lnTo>
                      <a:lnTo>
                        <a:pt x="674" y="122"/>
                      </a:lnTo>
                      <a:lnTo>
                        <a:pt x="674" y="114"/>
                      </a:lnTo>
                      <a:lnTo>
                        <a:pt x="674" y="110"/>
                      </a:lnTo>
                      <a:lnTo>
                        <a:pt x="672" y="108"/>
                      </a:lnTo>
                      <a:lnTo>
                        <a:pt x="672" y="108"/>
                      </a:lnTo>
                      <a:close/>
                    </a:path>
                  </a:pathLst>
                </a:custGeom>
                <a:solidFill>
                  <a:srgbClr val="FFFF00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7" name="Freeform 274">
                  <a:extLst>
                    <a:ext uri="{FF2B5EF4-FFF2-40B4-BE49-F238E27FC236}">
                      <a16:creationId xmlns:a16="http://schemas.microsoft.com/office/drawing/2014/main" id="{C129F7A6-EF35-4076-9032-666B7362011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62" y="2774"/>
                  <a:ext cx="632" cy="82"/>
                </a:xfrm>
                <a:custGeom>
                  <a:avLst/>
                  <a:gdLst>
                    <a:gd name="T0" fmla="*/ 0 w 632"/>
                    <a:gd name="T1" fmla="*/ 16 h 82"/>
                    <a:gd name="T2" fmla="*/ 0 w 632"/>
                    <a:gd name="T3" fmla="*/ 16 h 82"/>
                    <a:gd name="T4" fmla="*/ 14 w 632"/>
                    <a:gd name="T5" fmla="*/ 40 h 82"/>
                    <a:gd name="T6" fmla="*/ 26 w 632"/>
                    <a:gd name="T7" fmla="*/ 60 h 82"/>
                    <a:gd name="T8" fmla="*/ 34 w 632"/>
                    <a:gd name="T9" fmla="*/ 66 h 82"/>
                    <a:gd name="T10" fmla="*/ 40 w 632"/>
                    <a:gd name="T11" fmla="*/ 72 h 82"/>
                    <a:gd name="T12" fmla="*/ 40 w 632"/>
                    <a:gd name="T13" fmla="*/ 72 h 82"/>
                    <a:gd name="T14" fmla="*/ 52 w 632"/>
                    <a:gd name="T15" fmla="*/ 78 h 82"/>
                    <a:gd name="T16" fmla="*/ 68 w 632"/>
                    <a:gd name="T17" fmla="*/ 82 h 82"/>
                    <a:gd name="T18" fmla="*/ 90 w 632"/>
                    <a:gd name="T19" fmla="*/ 82 h 82"/>
                    <a:gd name="T20" fmla="*/ 120 w 632"/>
                    <a:gd name="T21" fmla="*/ 80 h 82"/>
                    <a:gd name="T22" fmla="*/ 120 w 632"/>
                    <a:gd name="T23" fmla="*/ 80 h 82"/>
                    <a:gd name="T24" fmla="*/ 144 w 632"/>
                    <a:gd name="T25" fmla="*/ 76 h 82"/>
                    <a:gd name="T26" fmla="*/ 178 w 632"/>
                    <a:gd name="T27" fmla="*/ 70 h 82"/>
                    <a:gd name="T28" fmla="*/ 264 w 632"/>
                    <a:gd name="T29" fmla="*/ 50 h 82"/>
                    <a:gd name="T30" fmla="*/ 310 w 632"/>
                    <a:gd name="T31" fmla="*/ 42 h 82"/>
                    <a:gd name="T32" fmla="*/ 354 w 632"/>
                    <a:gd name="T33" fmla="*/ 34 h 82"/>
                    <a:gd name="T34" fmla="*/ 392 w 632"/>
                    <a:gd name="T35" fmla="*/ 32 h 82"/>
                    <a:gd name="T36" fmla="*/ 410 w 632"/>
                    <a:gd name="T37" fmla="*/ 30 h 82"/>
                    <a:gd name="T38" fmla="*/ 424 w 632"/>
                    <a:gd name="T39" fmla="*/ 32 h 82"/>
                    <a:gd name="T40" fmla="*/ 424 w 632"/>
                    <a:gd name="T41" fmla="*/ 32 h 82"/>
                    <a:gd name="T42" fmla="*/ 552 w 632"/>
                    <a:gd name="T43" fmla="*/ 46 h 82"/>
                    <a:gd name="T44" fmla="*/ 604 w 632"/>
                    <a:gd name="T45" fmla="*/ 52 h 82"/>
                    <a:gd name="T46" fmla="*/ 624 w 632"/>
                    <a:gd name="T47" fmla="*/ 56 h 82"/>
                    <a:gd name="T48" fmla="*/ 624 w 632"/>
                    <a:gd name="T49" fmla="*/ 56 h 82"/>
                    <a:gd name="T50" fmla="*/ 626 w 632"/>
                    <a:gd name="T51" fmla="*/ 56 h 82"/>
                    <a:gd name="T52" fmla="*/ 630 w 632"/>
                    <a:gd name="T53" fmla="*/ 54 h 82"/>
                    <a:gd name="T54" fmla="*/ 632 w 632"/>
                    <a:gd name="T55" fmla="*/ 50 h 82"/>
                    <a:gd name="T56" fmla="*/ 632 w 632"/>
                    <a:gd name="T57" fmla="*/ 44 h 82"/>
                    <a:gd name="T58" fmla="*/ 630 w 632"/>
                    <a:gd name="T59" fmla="*/ 38 h 82"/>
                    <a:gd name="T60" fmla="*/ 626 w 632"/>
                    <a:gd name="T61" fmla="*/ 32 h 82"/>
                    <a:gd name="T62" fmla="*/ 616 w 632"/>
                    <a:gd name="T63" fmla="*/ 24 h 82"/>
                    <a:gd name="T64" fmla="*/ 616 w 632"/>
                    <a:gd name="T65" fmla="*/ 24 h 82"/>
                    <a:gd name="T66" fmla="*/ 594 w 632"/>
                    <a:gd name="T67" fmla="*/ 12 h 82"/>
                    <a:gd name="T68" fmla="*/ 584 w 632"/>
                    <a:gd name="T69" fmla="*/ 8 h 82"/>
                    <a:gd name="T70" fmla="*/ 572 w 632"/>
                    <a:gd name="T71" fmla="*/ 4 h 82"/>
                    <a:gd name="T72" fmla="*/ 538 w 632"/>
                    <a:gd name="T73" fmla="*/ 2 h 82"/>
                    <a:gd name="T74" fmla="*/ 480 w 632"/>
                    <a:gd name="T75" fmla="*/ 0 h 82"/>
                    <a:gd name="T76" fmla="*/ 480 w 632"/>
                    <a:gd name="T77" fmla="*/ 0 h 82"/>
                    <a:gd name="T78" fmla="*/ 444 w 632"/>
                    <a:gd name="T79" fmla="*/ 0 h 82"/>
                    <a:gd name="T80" fmla="*/ 408 w 632"/>
                    <a:gd name="T81" fmla="*/ 2 h 82"/>
                    <a:gd name="T82" fmla="*/ 374 w 632"/>
                    <a:gd name="T83" fmla="*/ 6 h 82"/>
                    <a:gd name="T84" fmla="*/ 342 w 632"/>
                    <a:gd name="T85" fmla="*/ 10 h 82"/>
                    <a:gd name="T86" fmla="*/ 270 w 632"/>
                    <a:gd name="T87" fmla="*/ 20 h 82"/>
                    <a:gd name="T88" fmla="*/ 192 w 632"/>
                    <a:gd name="T89" fmla="*/ 32 h 82"/>
                    <a:gd name="T90" fmla="*/ 192 w 632"/>
                    <a:gd name="T91" fmla="*/ 32 h 82"/>
                    <a:gd name="T92" fmla="*/ 88 w 632"/>
                    <a:gd name="T93" fmla="*/ 46 h 82"/>
                    <a:gd name="T94" fmla="*/ 78 w 632"/>
                    <a:gd name="T95" fmla="*/ 46 h 82"/>
                    <a:gd name="T96" fmla="*/ 68 w 632"/>
                    <a:gd name="T97" fmla="*/ 46 h 82"/>
                    <a:gd name="T98" fmla="*/ 58 w 632"/>
                    <a:gd name="T99" fmla="*/ 44 h 82"/>
                    <a:gd name="T100" fmla="*/ 48 w 632"/>
                    <a:gd name="T101" fmla="*/ 40 h 82"/>
                    <a:gd name="T102" fmla="*/ 48 w 632"/>
                    <a:gd name="T103" fmla="*/ 40 h 82"/>
                    <a:gd name="T104" fmla="*/ 28 w 632"/>
                    <a:gd name="T105" fmla="*/ 32 h 82"/>
                    <a:gd name="T106" fmla="*/ 12 w 632"/>
                    <a:gd name="T107" fmla="*/ 24 h 82"/>
                    <a:gd name="T108" fmla="*/ 0 w 632"/>
                    <a:gd name="T109" fmla="*/ 16 h 82"/>
                    <a:gd name="T110" fmla="*/ 0 w 632"/>
                    <a:gd name="T111" fmla="*/ 16 h 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632" h="82">
                      <a:moveTo>
                        <a:pt x="0" y="16"/>
                      </a:moveTo>
                      <a:lnTo>
                        <a:pt x="0" y="16"/>
                      </a:lnTo>
                      <a:lnTo>
                        <a:pt x="14" y="40"/>
                      </a:lnTo>
                      <a:lnTo>
                        <a:pt x="26" y="60"/>
                      </a:lnTo>
                      <a:lnTo>
                        <a:pt x="34" y="66"/>
                      </a:lnTo>
                      <a:lnTo>
                        <a:pt x="40" y="72"/>
                      </a:lnTo>
                      <a:lnTo>
                        <a:pt x="40" y="72"/>
                      </a:lnTo>
                      <a:lnTo>
                        <a:pt x="52" y="78"/>
                      </a:lnTo>
                      <a:lnTo>
                        <a:pt x="68" y="82"/>
                      </a:lnTo>
                      <a:lnTo>
                        <a:pt x="90" y="82"/>
                      </a:lnTo>
                      <a:lnTo>
                        <a:pt x="120" y="80"/>
                      </a:lnTo>
                      <a:lnTo>
                        <a:pt x="120" y="80"/>
                      </a:lnTo>
                      <a:lnTo>
                        <a:pt x="144" y="76"/>
                      </a:lnTo>
                      <a:lnTo>
                        <a:pt x="178" y="70"/>
                      </a:lnTo>
                      <a:lnTo>
                        <a:pt x="264" y="50"/>
                      </a:lnTo>
                      <a:lnTo>
                        <a:pt x="310" y="42"/>
                      </a:lnTo>
                      <a:lnTo>
                        <a:pt x="354" y="34"/>
                      </a:lnTo>
                      <a:lnTo>
                        <a:pt x="392" y="32"/>
                      </a:lnTo>
                      <a:lnTo>
                        <a:pt x="410" y="30"/>
                      </a:lnTo>
                      <a:lnTo>
                        <a:pt x="424" y="32"/>
                      </a:lnTo>
                      <a:lnTo>
                        <a:pt x="424" y="32"/>
                      </a:lnTo>
                      <a:lnTo>
                        <a:pt x="552" y="46"/>
                      </a:lnTo>
                      <a:lnTo>
                        <a:pt x="604" y="52"/>
                      </a:lnTo>
                      <a:lnTo>
                        <a:pt x="624" y="56"/>
                      </a:lnTo>
                      <a:lnTo>
                        <a:pt x="624" y="56"/>
                      </a:lnTo>
                      <a:lnTo>
                        <a:pt x="626" y="56"/>
                      </a:lnTo>
                      <a:lnTo>
                        <a:pt x="630" y="54"/>
                      </a:lnTo>
                      <a:lnTo>
                        <a:pt x="632" y="50"/>
                      </a:lnTo>
                      <a:lnTo>
                        <a:pt x="632" y="44"/>
                      </a:lnTo>
                      <a:lnTo>
                        <a:pt x="630" y="38"/>
                      </a:lnTo>
                      <a:lnTo>
                        <a:pt x="626" y="32"/>
                      </a:lnTo>
                      <a:lnTo>
                        <a:pt x="616" y="24"/>
                      </a:lnTo>
                      <a:lnTo>
                        <a:pt x="616" y="24"/>
                      </a:lnTo>
                      <a:lnTo>
                        <a:pt x="594" y="12"/>
                      </a:lnTo>
                      <a:lnTo>
                        <a:pt x="584" y="8"/>
                      </a:lnTo>
                      <a:lnTo>
                        <a:pt x="572" y="4"/>
                      </a:lnTo>
                      <a:lnTo>
                        <a:pt x="538" y="2"/>
                      </a:lnTo>
                      <a:lnTo>
                        <a:pt x="480" y="0"/>
                      </a:lnTo>
                      <a:lnTo>
                        <a:pt x="480" y="0"/>
                      </a:lnTo>
                      <a:lnTo>
                        <a:pt x="444" y="0"/>
                      </a:lnTo>
                      <a:lnTo>
                        <a:pt x="408" y="2"/>
                      </a:lnTo>
                      <a:lnTo>
                        <a:pt x="374" y="6"/>
                      </a:lnTo>
                      <a:lnTo>
                        <a:pt x="342" y="10"/>
                      </a:lnTo>
                      <a:lnTo>
                        <a:pt x="270" y="20"/>
                      </a:lnTo>
                      <a:lnTo>
                        <a:pt x="192" y="32"/>
                      </a:lnTo>
                      <a:lnTo>
                        <a:pt x="192" y="32"/>
                      </a:lnTo>
                      <a:lnTo>
                        <a:pt x="88" y="46"/>
                      </a:lnTo>
                      <a:lnTo>
                        <a:pt x="78" y="46"/>
                      </a:lnTo>
                      <a:lnTo>
                        <a:pt x="68" y="46"/>
                      </a:lnTo>
                      <a:lnTo>
                        <a:pt x="58" y="44"/>
                      </a:lnTo>
                      <a:lnTo>
                        <a:pt x="48" y="40"/>
                      </a:lnTo>
                      <a:lnTo>
                        <a:pt x="48" y="40"/>
                      </a:lnTo>
                      <a:lnTo>
                        <a:pt x="28" y="32"/>
                      </a:lnTo>
                      <a:lnTo>
                        <a:pt x="12" y="24"/>
                      </a:lnTo>
                      <a:lnTo>
                        <a:pt x="0" y="16"/>
                      </a:lnTo>
                      <a:lnTo>
                        <a:pt x="0" y="16"/>
                      </a:lnTo>
                      <a:close/>
                    </a:path>
                  </a:pathLst>
                </a:custGeom>
                <a:solidFill>
                  <a:srgbClr val="0C0F79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8" name="Freeform 275">
                  <a:extLst>
                    <a:ext uri="{FF2B5EF4-FFF2-40B4-BE49-F238E27FC236}">
                      <a16:creationId xmlns:a16="http://schemas.microsoft.com/office/drawing/2014/main" id="{B14BFCC4-384B-40D8-B11D-DE16114F8B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22" y="2924"/>
                  <a:ext cx="608" cy="106"/>
                </a:xfrm>
                <a:custGeom>
                  <a:avLst/>
                  <a:gdLst>
                    <a:gd name="T0" fmla="*/ 0 w 608"/>
                    <a:gd name="T1" fmla="*/ 74 h 106"/>
                    <a:gd name="T2" fmla="*/ 0 w 608"/>
                    <a:gd name="T3" fmla="*/ 74 h 106"/>
                    <a:gd name="T4" fmla="*/ 12 w 608"/>
                    <a:gd name="T5" fmla="*/ 92 h 106"/>
                    <a:gd name="T6" fmla="*/ 20 w 608"/>
                    <a:gd name="T7" fmla="*/ 102 h 106"/>
                    <a:gd name="T8" fmla="*/ 22 w 608"/>
                    <a:gd name="T9" fmla="*/ 106 h 106"/>
                    <a:gd name="T10" fmla="*/ 24 w 608"/>
                    <a:gd name="T11" fmla="*/ 106 h 106"/>
                    <a:gd name="T12" fmla="*/ 24 w 608"/>
                    <a:gd name="T13" fmla="*/ 106 h 106"/>
                    <a:gd name="T14" fmla="*/ 56 w 608"/>
                    <a:gd name="T15" fmla="*/ 92 h 106"/>
                    <a:gd name="T16" fmla="*/ 90 w 608"/>
                    <a:gd name="T17" fmla="*/ 80 h 106"/>
                    <a:gd name="T18" fmla="*/ 136 w 608"/>
                    <a:gd name="T19" fmla="*/ 66 h 106"/>
                    <a:gd name="T20" fmla="*/ 188 w 608"/>
                    <a:gd name="T21" fmla="*/ 54 h 106"/>
                    <a:gd name="T22" fmla="*/ 248 w 608"/>
                    <a:gd name="T23" fmla="*/ 44 h 106"/>
                    <a:gd name="T24" fmla="*/ 280 w 608"/>
                    <a:gd name="T25" fmla="*/ 40 h 106"/>
                    <a:gd name="T26" fmla="*/ 312 w 608"/>
                    <a:gd name="T27" fmla="*/ 36 h 106"/>
                    <a:gd name="T28" fmla="*/ 346 w 608"/>
                    <a:gd name="T29" fmla="*/ 36 h 106"/>
                    <a:gd name="T30" fmla="*/ 378 w 608"/>
                    <a:gd name="T31" fmla="*/ 36 h 106"/>
                    <a:gd name="T32" fmla="*/ 378 w 608"/>
                    <a:gd name="T33" fmla="*/ 36 h 106"/>
                    <a:gd name="T34" fmla="*/ 440 w 608"/>
                    <a:gd name="T35" fmla="*/ 42 h 106"/>
                    <a:gd name="T36" fmla="*/ 490 w 608"/>
                    <a:gd name="T37" fmla="*/ 48 h 106"/>
                    <a:gd name="T38" fmla="*/ 530 w 608"/>
                    <a:gd name="T39" fmla="*/ 56 h 106"/>
                    <a:gd name="T40" fmla="*/ 560 w 608"/>
                    <a:gd name="T41" fmla="*/ 62 h 106"/>
                    <a:gd name="T42" fmla="*/ 582 w 608"/>
                    <a:gd name="T43" fmla="*/ 70 h 106"/>
                    <a:gd name="T44" fmla="*/ 598 w 608"/>
                    <a:gd name="T45" fmla="*/ 76 h 106"/>
                    <a:gd name="T46" fmla="*/ 608 w 608"/>
                    <a:gd name="T47" fmla="*/ 82 h 106"/>
                    <a:gd name="T48" fmla="*/ 608 w 608"/>
                    <a:gd name="T49" fmla="*/ 82 h 106"/>
                    <a:gd name="T50" fmla="*/ 602 w 608"/>
                    <a:gd name="T51" fmla="*/ 68 h 106"/>
                    <a:gd name="T52" fmla="*/ 596 w 608"/>
                    <a:gd name="T53" fmla="*/ 56 h 106"/>
                    <a:gd name="T54" fmla="*/ 592 w 608"/>
                    <a:gd name="T55" fmla="*/ 50 h 106"/>
                    <a:gd name="T56" fmla="*/ 592 w 608"/>
                    <a:gd name="T57" fmla="*/ 50 h 106"/>
                    <a:gd name="T58" fmla="*/ 576 w 608"/>
                    <a:gd name="T59" fmla="*/ 40 h 106"/>
                    <a:gd name="T60" fmla="*/ 562 w 608"/>
                    <a:gd name="T61" fmla="*/ 32 h 106"/>
                    <a:gd name="T62" fmla="*/ 542 w 608"/>
                    <a:gd name="T63" fmla="*/ 22 h 106"/>
                    <a:gd name="T64" fmla="*/ 518 w 608"/>
                    <a:gd name="T65" fmla="*/ 14 h 106"/>
                    <a:gd name="T66" fmla="*/ 490 w 608"/>
                    <a:gd name="T67" fmla="*/ 6 h 106"/>
                    <a:gd name="T68" fmla="*/ 462 w 608"/>
                    <a:gd name="T69" fmla="*/ 2 h 106"/>
                    <a:gd name="T70" fmla="*/ 430 w 608"/>
                    <a:gd name="T71" fmla="*/ 0 h 106"/>
                    <a:gd name="T72" fmla="*/ 430 w 608"/>
                    <a:gd name="T73" fmla="*/ 0 h 106"/>
                    <a:gd name="T74" fmla="*/ 392 w 608"/>
                    <a:gd name="T75" fmla="*/ 4 h 106"/>
                    <a:gd name="T76" fmla="*/ 346 w 608"/>
                    <a:gd name="T77" fmla="*/ 8 h 106"/>
                    <a:gd name="T78" fmla="*/ 244 w 608"/>
                    <a:gd name="T79" fmla="*/ 22 h 106"/>
                    <a:gd name="T80" fmla="*/ 154 w 608"/>
                    <a:gd name="T81" fmla="*/ 38 h 106"/>
                    <a:gd name="T82" fmla="*/ 122 w 608"/>
                    <a:gd name="T83" fmla="*/ 44 h 106"/>
                    <a:gd name="T84" fmla="*/ 104 w 608"/>
                    <a:gd name="T85" fmla="*/ 50 h 106"/>
                    <a:gd name="T86" fmla="*/ 104 w 608"/>
                    <a:gd name="T87" fmla="*/ 50 h 106"/>
                    <a:gd name="T88" fmla="*/ 92 w 608"/>
                    <a:gd name="T89" fmla="*/ 54 h 106"/>
                    <a:gd name="T90" fmla="*/ 76 w 608"/>
                    <a:gd name="T91" fmla="*/ 58 h 106"/>
                    <a:gd name="T92" fmla="*/ 40 w 608"/>
                    <a:gd name="T93" fmla="*/ 64 h 106"/>
                    <a:gd name="T94" fmla="*/ 10 w 608"/>
                    <a:gd name="T95" fmla="*/ 70 h 106"/>
                    <a:gd name="T96" fmla="*/ 2 w 608"/>
                    <a:gd name="T97" fmla="*/ 72 h 106"/>
                    <a:gd name="T98" fmla="*/ 0 w 608"/>
                    <a:gd name="T99" fmla="*/ 72 h 106"/>
                    <a:gd name="T100" fmla="*/ 0 w 608"/>
                    <a:gd name="T101" fmla="*/ 74 h 106"/>
                    <a:gd name="T102" fmla="*/ 0 w 608"/>
                    <a:gd name="T103" fmla="*/ 74 h 10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608" h="106">
                      <a:moveTo>
                        <a:pt x="0" y="74"/>
                      </a:moveTo>
                      <a:lnTo>
                        <a:pt x="0" y="74"/>
                      </a:lnTo>
                      <a:lnTo>
                        <a:pt x="12" y="92"/>
                      </a:lnTo>
                      <a:lnTo>
                        <a:pt x="20" y="102"/>
                      </a:lnTo>
                      <a:lnTo>
                        <a:pt x="22" y="106"/>
                      </a:lnTo>
                      <a:lnTo>
                        <a:pt x="24" y="106"/>
                      </a:lnTo>
                      <a:lnTo>
                        <a:pt x="24" y="106"/>
                      </a:lnTo>
                      <a:lnTo>
                        <a:pt x="56" y="92"/>
                      </a:lnTo>
                      <a:lnTo>
                        <a:pt x="90" y="80"/>
                      </a:lnTo>
                      <a:lnTo>
                        <a:pt x="136" y="66"/>
                      </a:lnTo>
                      <a:lnTo>
                        <a:pt x="188" y="54"/>
                      </a:lnTo>
                      <a:lnTo>
                        <a:pt x="248" y="44"/>
                      </a:lnTo>
                      <a:lnTo>
                        <a:pt x="280" y="40"/>
                      </a:lnTo>
                      <a:lnTo>
                        <a:pt x="312" y="36"/>
                      </a:lnTo>
                      <a:lnTo>
                        <a:pt x="346" y="36"/>
                      </a:lnTo>
                      <a:lnTo>
                        <a:pt x="378" y="36"/>
                      </a:lnTo>
                      <a:lnTo>
                        <a:pt x="378" y="36"/>
                      </a:lnTo>
                      <a:lnTo>
                        <a:pt x="440" y="42"/>
                      </a:lnTo>
                      <a:lnTo>
                        <a:pt x="490" y="48"/>
                      </a:lnTo>
                      <a:lnTo>
                        <a:pt x="530" y="56"/>
                      </a:lnTo>
                      <a:lnTo>
                        <a:pt x="560" y="62"/>
                      </a:lnTo>
                      <a:lnTo>
                        <a:pt x="582" y="70"/>
                      </a:lnTo>
                      <a:lnTo>
                        <a:pt x="598" y="76"/>
                      </a:lnTo>
                      <a:lnTo>
                        <a:pt x="608" y="82"/>
                      </a:lnTo>
                      <a:lnTo>
                        <a:pt x="608" y="82"/>
                      </a:lnTo>
                      <a:lnTo>
                        <a:pt x="602" y="68"/>
                      </a:lnTo>
                      <a:lnTo>
                        <a:pt x="596" y="56"/>
                      </a:lnTo>
                      <a:lnTo>
                        <a:pt x="592" y="50"/>
                      </a:lnTo>
                      <a:lnTo>
                        <a:pt x="592" y="50"/>
                      </a:lnTo>
                      <a:lnTo>
                        <a:pt x="576" y="40"/>
                      </a:lnTo>
                      <a:lnTo>
                        <a:pt x="562" y="32"/>
                      </a:lnTo>
                      <a:lnTo>
                        <a:pt x="542" y="22"/>
                      </a:lnTo>
                      <a:lnTo>
                        <a:pt x="518" y="14"/>
                      </a:lnTo>
                      <a:lnTo>
                        <a:pt x="490" y="6"/>
                      </a:lnTo>
                      <a:lnTo>
                        <a:pt x="462" y="2"/>
                      </a:lnTo>
                      <a:lnTo>
                        <a:pt x="430" y="0"/>
                      </a:lnTo>
                      <a:lnTo>
                        <a:pt x="430" y="0"/>
                      </a:lnTo>
                      <a:lnTo>
                        <a:pt x="392" y="4"/>
                      </a:lnTo>
                      <a:lnTo>
                        <a:pt x="346" y="8"/>
                      </a:lnTo>
                      <a:lnTo>
                        <a:pt x="244" y="22"/>
                      </a:lnTo>
                      <a:lnTo>
                        <a:pt x="154" y="38"/>
                      </a:lnTo>
                      <a:lnTo>
                        <a:pt x="122" y="44"/>
                      </a:lnTo>
                      <a:lnTo>
                        <a:pt x="104" y="50"/>
                      </a:lnTo>
                      <a:lnTo>
                        <a:pt x="104" y="50"/>
                      </a:lnTo>
                      <a:lnTo>
                        <a:pt x="92" y="54"/>
                      </a:lnTo>
                      <a:lnTo>
                        <a:pt x="76" y="58"/>
                      </a:lnTo>
                      <a:lnTo>
                        <a:pt x="40" y="64"/>
                      </a:lnTo>
                      <a:lnTo>
                        <a:pt x="10" y="70"/>
                      </a:lnTo>
                      <a:lnTo>
                        <a:pt x="2" y="72"/>
                      </a:lnTo>
                      <a:lnTo>
                        <a:pt x="0" y="72"/>
                      </a:lnTo>
                      <a:lnTo>
                        <a:pt x="0" y="74"/>
                      </a:lnTo>
                      <a:lnTo>
                        <a:pt x="0" y="74"/>
                      </a:lnTo>
                      <a:close/>
                    </a:path>
                  </a:pathLst>
                </a:custGeom>
                <a:solidFill>
                  <a:srgbClr val="0C0F79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9" name="Freeform 276">
                  <a:extLst>
                    <a:ext uri="{FF2B5EF4-FFF2-40B4-BE49-F238E27FC236}">
                      <a16:creationId xmlns:a16="http://schemas.microsoft.com/office/drawing/2014/main" id="{3F387174-34A9-48E3-9CDC-E62EAB96C6E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58" y="2920"/>
                  <a:ext cx="608" cy="126"/>
                </a:xfrm>
                <a:custGeom>
                  <a:avLst/>
                  <a:gdLst>
                    <a:gd name="T0" fmla="*/ 16 w 608"/>
                    <a:gd name="T1" fmla="*/ 94 h 126"/>
                    <a:gd name="T2" fmla="*/ 16 w 608"/>
                    <a:gd name="T3" fmla="*/ 94 h 126"/>
                    <a:gd name="T4" fmla="*/ 16 w 608"/>
                    <a:gd name="T5" fmla="*/ 94 h 126"/>
                    <a:gd name="T6" fmla="*/ 16 w 608"/>
                    <a:gd name="T7" fmla="*/ 94 h 126"/>
                    <a:gd name="T8" fmla="*/ 24 w 608"/>
                    <a:gd name="T9" fmla="*/ 86 h 126"/>
                    <a:gd name="T10" fmla="*/ 36 w 608"/>
                    <a:gd name="T11" fmla="*/ 78 h 126"/>
                    <a:gd name="T12" fmla="*/ 52 w 608"/>
                    <a:gd name="T13" fmla="*/ 70 h 126"/>
                    <a:gd name="T14" fmla="*/ 72 w 608"/>
                    <a:gd name="T15" fmla="*/ 60 h 126"/>
                    <a:gd name="T16" fmla="*/ 96 w 608"/>
                    <a:gd name="T17" fmla="*/ 50 h 126"/>
                    <a:gd name="T18" fmla="*/ 126 w 608"/>
                    <a:gd name="T19" fmla="*/ 44 h 126"/>
                    <a:gd name="T20" fmla="*/ 160 w 608"/>
                    <a:gd name="T21" fmla="*/ 38 h 126"/>
                    <a:gd name="T22" fmla="*/ 160 w 608"/>
                    <a:gd name="T23" fmla="*/ 38 h 126"/>
                    <a:gd name="T24" fmla="*/ 196 w 608"/>
                    <a:gd name="T25" fmla="*/ 36 h 126"/>
                    <a:gd name="T26" fmla="*/ 232 w 608"/>
                    <a:gd name="T27" fmla="*/ 38 h 126"/>
                    <a:gd name="T28" fmla="*/ 266 w 608"/>
                    <a:gd name="T29" fmla="*/ 40 h 126"/>
                    <a:gd name="T30" fmla="*/ 298 w 608"/>
                    <a:gd name="T31" fmla="*/ 46 h 126"/>
                    <a:gd name="T32" fmla="*/ 356 w 608"/>
                    <a:gd name="T33" fmla="*/ 58 h 126"/>
                    <a:gd name="T34" fmla="*/ 400 w 608"/>
                    <a:gd name="T35" fmla="*/ 70 h 126"/>
                    <a:gd name="T36" fmla="*/ 400 w 608"/>
                    <a:gd name="T37" fmla="*/ 70 h 126"/>
                    <a:gd name="T38" fmla="*/ 450 w 608"/>
                    <a:gd name="T39" fmla="*/ 84 h 126"/>
                    <a:gd name="T40" fmla="*/ 510 w 608"/>
                    <a:gd name="T41" fmla="*/ 102 h 126"/>
                    <a:gd name="T42" fmla="*/ 584 w 608"/>
                    <a:gd name="T43" fmla="*/ 126 h 126"/>
                    <a:gd name="T44" fmla="*/ 608 w 608"/>
                    <a:gd name="T45" fmla="*/ 94 h 126"/>
                    <a:gd name="T46" fmla="*/ 608 w 608"/>
                    <a:gd name="T47" fmla="*/ 94 h 126"/>
                    <a:gd name="T48" fmla="*/ 588 w 608"/>
                    <a:gd name="T49" fmla="*/ 84 h 126"/>
                    <a:gd name="T50" fmla="*/ 538 w 608"/>
                    <a:gd name="T51" fmla="*/ 60 h 126"/>
                    <a:gd name="T52" fmla="*/ 504 w 608"/>
                    <a:gd name="T53" fmla="*/ 48 h 126"/>
                    <a:gd name="T54" fmla="*/ 470 w 608"/>
                    <a:gd name="T55" fmla="*/ 36 h 126"/>
                    <a:gd name="T56" fmla="*/ 434 w 608"/>
                    <a:gd name="T57" fmla="*/ 26 h 126"/>
                    <a:gd name="T58" fmla="*/ 416 w 608"/>
                    <a:gd name="T59" fmla="*/ 24 h 126"/>
                    <a:gd name="T60" fmla="*/ 400 w 608"/>
                    <a:gd name="T61" fmla="*/ 22 h 126"/>
                    <a:gd name="T62" fmla="*/ 400 w 608"/>
                    <a:gd name="T63" fmla="*/ 22 h 126"/>
                    <a:gd name="T64" fmla="*/ 368 w 608"/>
                    <a:gd name="T65" fmla="*/ 20 h 126"/>
                    <a:gd name="T66" fmla="*/ 338 w 608"/>
                    <a:gd name="T67" fmla="*/ 14 h 126"/>
                    <a:gd name="T68" fmla="*/ 282 w 608"/>
                    <a:gd name="T69" fmla="*/ 6 h 126"/>
                    <a:gd name="T70" fmla="*/ 256 w 608"/>
                    <a:gd name="T71" fmla="*/ 2 h 126"/>
                    <a:gd name="T72" fmla="*/ 230 w 608"/>
                    <a:gd name="T73" fmla="*/ 0 h 126"/>
                    <a:gd name="T74" fmla="*/ 202 w 608"/>
                    <a:gd name="T75" fmla="*/ 2 h 126"/>
                    <a:gd name="T76" fmla="*/ 176 w 608"/>
                    <a:gd name="T77" fmla="*/ 6 h 126"/>
                    <a:gd name="T78" fmla="*/ 176 w 608"/>
                    <a:gd name="T79" fmla="*/ 6 h 126"/>
                    <a:gd name="T80" fmla="*/ 128 w 608"/>
                    <a:gd name="T81" fmla="*/ 18 h 126"/>
                    <a:gd name="T82" fmla="*/ 92 w 608"/>
                    <a:gd name="T83" fmla="*/ 28 h 126"/>
                    <a:gd name="T84" fmla="*/ 64 w 608"/>
                    <a:gd name="T85" fmla="*/ 40 h 126"/>
                    <a:gd name="T86" fmla="*/ 52 w 608"/>
                    <a:gd name="T87" fmla="*/ 46 h 126"/>
                    <a:gd name="T88" fmla="*/ 40 w 608"/>
                    <a:gd name="T89" fmla="*/ 54 h 126"/>
                    <a:gd name="T90" fmla="*/ 40 w 608"/>
                    <a:gd name="T91" fmla="*/ 54 h 126"/>
                    <a:gd name="T92" fmla="*/ 20 w 608"/>
                    <a:gd name="T93" fmla="*/ 70 h 126"/>
                    <a:gd name="T94" fmla="*/ 8 w 608"/>
                    <a:gd name="T95" fmla="*/ 82 h 126"/>
                    <a:gd name="T96" fmla="*/ 0 w 608"/>
                    <a:gd name="T97" fmla="*/ 94 h 126"/>
                    <a:gd name="T98" fmla="*/ 0 w 608"/>
                    <a:gd name="T99" fmla="*/ 94 h 126"/>
                    <a:gd name="T100" fmla="*/ 8 w 608"/>
                    <a:gd name="T101" fmla="*/ 94 h 126"/>
                    <a:gd name="T102" fmla="*/ 14 w 608"/>
                    <a:gd name="T103" fmla="*/ 92 h 126"/>
                    <a:gd name="T104" fmla="*/ 16 w 608"/>
                    <a:gd name="T105" fmla="*/ 94 h 126"/>
                    <a:gd name="T106" fmla="*/ 16 w 608"/>
                    <a:gd name="T107" fmla="*/ 94 h 126"/>
                    <a:gd name="T108" fmla="*/ 16 w 608"/>
                    <a:gd name="T109" fmla="*/ 94 h 1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608" h="126">
                      <a:moveTo>
                        <a:pt x="16" y="94"/>
                      </a:moveTo>
                      <a:lnTo>
                        <a:pt x="16" y="94"/>
                      </a:lnTo>
                      <a:lnTo>
                        <a:pt x="16" y="94"/>
                      </a:lnTo>
                      <a:lnTo>
                        <a:pt x="16" y="94"/>
                      </a:lnTo>
                      <a:lnTo>
                        <a:pt x="24" y="86"/>
                      </a:lnTo>
                      <a:lnTo>
                        <a:pt x="36" y="78"/>
                      </a:lnTo>
                      <a:lnTo>
                        <a:pt x="52" y="70"/>
                      </a:lnTo>
                      <a:lnTo>
                        <a:pt x="72" y="60"/>
                      </a:lnTo>
                      <a:lnTo>
                        <a:pt x="96" y="50"/>
                      </a:lnTo>
                      <a:lnTo>
                        <a:pt x="126" y="44"/>
                      </a:lnTo>
                      <a:lnTo>
                        <a:pt x="160" y="38"/>
                      </a:lnTo>
                      <a:lnTo>
                        <a:pt x="160" y="38"/>
                      </a:lnTo>
                      <a:lnTo>
                        <a:pt x="196" y="36"/>
                      </a:lnTo>
                      <a:lnTo>
                        <a:pt x="232" y="38"/>
                      </a:lnTo>
                      <a:lnTo>
                        <a:pt x="266" y="40"/>
                      </a:lnTo>
                      <a:lnTo>
                        <a:pt x="298" y="46"/>
                      </a:lnTo>
                      <a:lnTo>
                        <a:pt x="356" y="58"/>
                      </a:lnTo>
                      <a:lnTo>
                        <a:pt x="400" y="70"/>
                      </a:lnTo>
                      <a:lnTo>
                        <a:pt x="400" y="70"/>
                      </a:lnTo>
                      <a:lnTo>
                        <a:pt x="450" y="84"/>
                      </a:lnTo>
                      <a:lnTo>
                        <a:pt x="510" y="102"/>
                      </a:lnTo>
                      <a:lnTo>
                        <a:pt x="584" y="126"/>
                      </a:lnTo>
                      <a:lnTo>
                        <a:pt x="608" y="94"/>
                      </a:lnTo>
                      <a:lnTo>
                        <a:pt x="608" y="94"/>
                      </a:lnTo>
                      <a:lnTo>
                        <a:pt x="588" y="84"/>
                      </a:lnTo>
                      <a:lnTo>
                        <a:pt x="538" y="60"/>
                      </a:lnTo>
                      <a:lnTo>
                        <a:pt x="504" y="48"/>
                      </a:lnTo>
                      <a:lnTo>
                        <a:pt x="470" y="36"/>
                      </a:lnTo>
                      <a:lnTo>
                        <a:pt x="434" y="26"/>
                      </a:lnTo>
                      <a:lnTo>
                        <a:pt x="416" y="24"/>
                      </a:lnTo>
                      <a:lnTo>
                        <a:pt x="400" y="22"/>
                      </a:lnTo>
                      <a:lnTo>
                        <a:pt x="400" y="22"/>
                      </a:lnTo>
                      <a:lnTo>
                        <a:pt x="368" y="20"/>
                      </a:lnTo>
                      <a:lnTo>
                        <a:pt x="338" y="14"/>
                      </a:lnTo>
                      <a:lnTo>
                        <a:pt x="282" y="6"/>
                      </a:lnTo>
                      <a:lnTo>
                        <a:pt x="256" y="2"/>
                      </a:lnTo>
                      <a:lnTo>
                        <a:pt x="230" y="0"/>
                      </a:lnTo>
                      <a:lnTo>
                        <a:pt x="202" y="2"/>
                      </a:lnTo>
                      <a:lnTo>
                        <a:pt x="176" y="6"/>
                      </a:lnTo>
                      <a:lnTo>
                        <a:pt x="176" y="6"/>
                      </a:lnTo>
                      <a:lnTo>
                        <a:pt x="128" y="18"/>
                      </a:lnTo>
                      <a:lnTo>
                        <a:pt x="92" y="28"/>
                      </a:lnTo>
                      <a:lnTo>
                        <a:pt x="64" y="40"/>
                      </a:lnTo>
                      <a:lnTo>
                        <a:pt x="52" y="46"/>
                      </a:lnTo>
                      <a:lnTo>
                        <a:pt x="40" y="54"/>
                      </a:lnTo>
                      <a:lnTo>
                        <a:pt x="40" y="54"/>
                      </a:lnTo>
                      <a:lnTo>
                        <a:pt x="20" y="70"/>
                      </a:lnTo>
                      <a:lnTo>
                        <a:pt x="8" y="82"/>
                      </a:lnTo>
                      <a:lnTo>
                        <a:pt x="0" y="94"/>
                      </a:lnTo>
                      <a:lnTo>
                        <a:pt x="0" y="94"/>
                      </a:lnTo>
                      <a:lnTo>
                        <a:pt x="8" y="94"/>
                      </a:lnTo>
                      <a:lnTo>
                        <a:pt x="14" y="92"/>
                      </a:lnTo>
                      <a:lnTo>
                        <a:pt x="16" y="94"/>
                      </a:lnTo>
                      <a:lnTo>
                        <a:pt x="16" y="94"/>
                      </a:lnTo>
                      <a:lnTo>
                        <a:pt x="16" y="94"/>
                      </a:lnTo>
                      <a:close/>
                    </a:path>
                  </a:pathLst>
                </a:custGeom>
                <a:solidFill>
                  <a:srgbClr val="0C0F79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80" name="Freeform 277">
                  <a:extLst>
                    <a:ext uri="{FF2B5EF4-FFF2-40B4-BE49-F238E27FC236}">
                      <a16:creationId xmlns:a16="http://schemas.microsoft.com/office/drawing/2014/main" id="{1B8168D1-34F8-45C7-89E3-3CFDB5C8C38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76" y="2770"/>
                  <a:ext cx="658" cy="100"/>
                </a:xfrm>
                <a:custGeom>
                  <a:avLst/>
                  <a:gdLst>
                    <a:gd name="T0" fmla="*/ 2 w 658"/>
                    <a:gd name="T1" fmla="*/ 68 h 100"/>
                    <a:gd name="T2" fmla="*/ 2 w 658"/>
                    <a:gd name="T3" fmla="*/ 68 h 100"/>
                    <a:gd name="T4" fmla="*/ 22 w 658"/>
                    <a:gd name="T5" fmla="*/ 60 h 100"/>
                    <a:gd name="T6" fmla="*/ 66 w 658"/>
                    <a:gd name="T7" fmla="*/ 48 h 100"/>
                    <a:gd name="T8" fmla="*/ 92 w 658"/>
                    <a:gd name="T9" fmla="*/ 44 h 100"/>
                    <a:gd name="T10" fmla="*/ 120 w 658"/>
                    <a:gd name="T11" fmla="*/ 40 h 100"/>
                    <a:gd name="T12" fmla="*/ 150 w 658"/>
                    <a:gd name="T13" fmla="*/ 36 h 100"/>
                    <a:gd name="T14" fmla="*/ 178 w 658"/>
                    <a:gd name="T15" fmla="*/ 36 h 100"/>
                    <a:gd name="T16" fmla="*/ 178 w 658"/>
                    <a:gd name="T17" fmla="*/ 36 h 100"/>
                    <a:gd name="T18" fmla="*/ 208 w 658"/>
                    <a:gd name="T19" fmla="*/ 38 h 100"/>
                    <a:gd name="T20" fmla="*/ 242 w 658"/>
                    <a:gd name="T21" fmla="*/ 42 h 100"/>
                    <a:gd name="T22" fmla="*/ 312 w 658"/>
                    <a:gd name="T23" fmla="*/ 56 h 100"/>
                    <a:gd name="T24" fmla="*/ 376 w 658"/>
                    <a:gd name="T25" fmla="*/ 72 h 100"/>
                    <a:gd name="T26" fmla="*/ 426 w 658"/>
                    <a:gd name="T27" fmla="*/ 84 h 100"/>
                    <a:gd name="T28" fmla="*/ 426 w 658"/>
                    <a:gd name="T29" fmla="*/ 84 h 100"/>
                    <a:gd name="T30" fmla="*/ 464 w 658"/>
                    <a:gd name="T31" fmla="*/ 92 h 100"/>
                    <a:gd name="T32" fmla="*/ 500 w 658"/>
                    <a:gd name="T33" fmla="*/ 98 h 100"/>
                    <a:gd name="T34" fmla="*/ 534 w 658"/>
                    <a:gd name="T35" fmla="*/ 100 h 100"/>
                    <a:gd name="T36" fmla="*/ 562 w 658"/>
                    <a:gd name="T37" fmla="*/ 100 h 100"/>
                    <a:gd name="T38" fmla="*/ 562 w 658"/>
                    <a:gd name="T39" fmla="*/ 100 h 100"/>
                    <a:gd name="T40" fmla="*/ 586 w 658"/>
                    <a:gd name="T41" fmla="*/ 96 h 100"/>
                    <a:gd name="T42" fmla="*/ 604 w 658"/>
                    <a:gd name="T43" fmla="*/ 90 h 100"/>
                    <a:gd name="T44" fmla="*/ 618 w 658"/>
                    <a:gd name="T45" fmla="*/ 86 h 100"/>
                    <a:gd name="T46" fmla="*/ 626 w 658"/>
                    <a:gd name="T47" fmla="*/ 84 h 100"/>
                    <a:gd name="T48" fmla="*/ 626 w 658"/>
                    <a:gd name="T49" fmla="*/ 84 h 100"/>
                    <a:gd name="T50" fmla="*/ 632 w 658"/>
                    <a:gd name="T51" fmla="*/ 82 h 100"/>
                    <a:gd name="T52" fmla="*/ 642 w 658"/>
                    <a:gd name="T53" fmla="*/ 78 h 100"/>
                    <a:gd name="T54" fmla="*/ 648 w 658"/>
                    <a:gd name="T55" fmla="*/ 72 h 100"/>
                    <a:gd name="T56" fmla="*/ 650 w 658"/>
                    <a:gd name="T57" fmla="*/ 70 h 100"/>
                    <a:gd name="T58" fmla="*/ 650 w 658"/>
                    <a:gd name="T59" fmla="*/ 68 h 100"/>
                    <a:gd name="T60" fmla="*/ 650 w 658"/>
                    <a:gd name="T61" fmla="*/ 68 h 100"/>
                    <a:gd name="T62" fmla="*/ 650 w 658"/>
                    <a:gd name="T63" fmla="*/ 66 h 100"/>
                    <a:gd name="T64" fmla="*/ 650 w 658"/>
                    <a:gd name="T65" fmla="*/ 64 h 100"/>
                    <a:gd name="T66" fmla="*/ 652 w 658"/>
                    <a:gd name="T67" fmla="*/ 56 h 100"/>
                    <a:gd name="T68" fmla="*/ 658 w 658"/>
                    <a:gd name="T69" fmla="*/ 44 h 100"/>
                    <a:gd name="T70" fmla="*/ 658 w 658"/>
                    <a:gd name="T71" fmla="*/ 44 h 100"/>
                    <a:gd name="T72" fmla="*/ 600 w 658"/>
                    <a:gd name="T73" fmla="*/ 48 h 100"/>
                    <a:gd name="T74" fmla="*/ 542 w 658"/>
                    <a:gd name="T75" fmla="*/ 52 h 100"/>
                    <a:gd name="T76" fmla="*/ 482 w 658"/>
                    <a:gd name="T77" fmla="*/ 52 h 100"/>
                    <a:gd name="T78" fmla="*/ 482 w 658"/>
                    <a:gd name="T79" fmla="*/ 52 h 100"/>
                    <a:gd name="T80" fmla="*/ 452 w 658"/>
                    <a:gd name="T81" fmla="*/ 50 h 100"/>
                    <a:gd name="T82" fmla="*/ 418 w 658"/>
                    <a:gd name="T83" fmla="*/ 46 h 100"/>
                    <a:gd name="T84" fmla="*/ 350 w 658"/>
                    <a:gd name="T85" fmla="*/ 34 h 100"/>
                    <a:gd name="T86" fmla="*/ 288 w 658"/>
                    <a:gd name="T87" fmla="*/ 20 h 100"/>
                    <a:gd name="T88" fmla="*/ 242 w 658"/>
                    <a:gd name="T89" fmla="*/ 12 h 100"/>
                    <a:gd name="T90" fmla="*/ 242 w 658"/>
                    <a:gd name="T91" fmla="*/ 12 h 100"/>
                    <a:gd name="T92" fmla="*/ 174 w 658"/>
                    <a:gd name="T93" fmla="*/ 2 h 100"/>
                    <a:gd name="T94" fmla="*/ 142 w 658"/>
                    <a:gd name="T95" fmla="*/ 0 h 100"/>
                    <a:gd name="T96" fmla="*/ 124 w 658"/>
                    <a:gd name="T97" fmla="*/ 2 h 100"/>
                    <a:gd name="T98" fmla="*/ 106 w 658"/>
                    <a:gd name="T99" fmla="*/ 4 h 100"/>
                    <a:gd name="T100" fmla="*/ 106 w 658"/>
                    <a:gd name="T101" fmla="*/ 4 h 100"/>
                    <a:gd name="T102" fmla="*/ 72 w 658"/>
                    <a:gd name="T103" fmla="*/ 12 h 100"/>
                    <a:gd name="T104" fmla="*/ 48 w 658"/>
                    <a:gd name="T105" fmla="*/ 20 h 100"/>
                    <a:gd name="T106" fmla="*/ 26 w 658"/>
                    <a:gd name="T107" fmla="*/ 28 h 100"/>
                    <a:gd name="T108" fmla="*/ 26 w 658"/>
                    <a:gd name="T109" fmla="*/ 28 h 100"/>
                    <a:gd name="T110" fmla="*/ 10 w 658"/>
                    <a:gd name="T111" fmla="*/ 50 h 100"/>
                    <a:gd name="T112" fmla="*/ 2 w 658"/>
                    <a:gd name="T113" fmla="*/ 64 h 100"/>
                    <a:gd name="T114" fmla="*/ 0 w 658"/>
                    <a:gd name="T115" fmla="*/ 68 h 100"/>
                    <a:gd name="T116" fmla="*/ 2 w 658"/>
                    <a:gd name="T117" fmla="*/ 68 h 100"/>
                    <a:gd name="T118" fmla="*/ 2 w 658"/>
                    <a:gd name="T119" fmla="*/ 68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658" h="100">
                      <a:moveTo>
                        <a:pt x="2" y="68"/>
                      </a:moveTo>
                      <a:lnTo>
                        <a:pt x="2" y="68"/>
                      </a:lnTo>
                      <a:lnTo>
                        <a:pt x="22" y="60"/>
                      </a:lnTo>
                      <a:lnTo>
                        <a:pt x="66" y="48"/>
                      </a:lnTo>
                      <a:lnTo>
                        <a:pt x="92" y="44"/>
                      </a:lnTo>
                      <a:lnTo>
                        <a:pt x="120" y="40"/>
                      </a:lnTo>
                      <a:lnTo>
                        <a:pt x="150" y="36"/>
                      </a:lnTo>
                      <a:lnTo>
                        <a:pt x="178" y="36"/>
                      </a:lnTo>
                      <a:lnTo>
                        <a:pt x="178" y="36"/>
                      </a:lnTo>
                      <a:lnTo>
                        <a:pt x="208" y="38"/>
                      </a:lnTo>
                      <a:lnTo>
                        <a:pt x="242" y="42"/>
                      </a:lnTo>
                      <a:lnTo>
                        <a:pt x="312" y="56"/>
                      </a:lnTo>
                      <a:lnTo>
                        <a:pt x="376" y="72"/>
                      </a:lnTo>
                      <a:lnTo>
                        <a:pt x="426" y="84"/>
                      </a:lnTo>
                      <a:lnTo>
                        <a:pt x="426" y="84"/>
                      </a:lnTo>
                      <a:lnTo>
                        <a:pt x="464" y="92"/>
                      </a:lnTo>
                      <a:lnTo>
                        <a:pt x="500" y="98"/>
                      </a:lnTo>
                      <a:lnTo>
                        <a:pt x="534" y="100"/>
                      </a:lnTo>
                      <a:lnTo>
                        <a:pt x="562" y="100"/>
                      </a:lnTo>
                      <a:lnTo>
                        <a:pt x="562" y="100"/>
                      </a:lnTo>
                      <a:lnTo>
                        <a:pt x="586" y="96"/>
                      </a:lnTo>
                      <a:lnTo>
                        <a:pt x="604" y="90"/>
                      </a:lnTo>
                      <a:lnTo>
                        <a:pt x="618" y="86"/>
                      </a:lnTo>
                      <a:lnTo>
                        <a:pt x="626" y="84"/>
                      </a:lnTo>
                      <a:lnTo>
                        <a:pt x="626" y="84"/>
                      </a:lnTo>
                      <a:lnTo>
                        <a:pt x="632" y="82"/>
                      </a:lnTo>
                      <a:lnTo>
                        <a:pt x="642" y="78"/>
                      </a:lnTo>
                      <a:lnTo>
                        <a:pt x="648" y="72"/>
                      </a:lnTo>
                      <a:lnTo>
                        <a:pt x="650" y="70"/>
                      </a:lnTo>
                      <a:lnTo>
                        <a:pt x="650" y="68"/>
                      </a:lnTo>
                      <a:lnTo>
                        <a:pt x="650" y="68"/>
                      </a:lnTo>
                      <a:lnTo>
                        <a:pt x="650" y="66"/>
                      </a:lnTo>
                      <a:lnTo>
                        <a:pt x="650" y="64"/>
                      </a:lnTo>
                      <a:lnTo>
                        <a:pt x="652" y="56"/>
                      </a:lnTo>
                      <a:lnTo>
                        <a:pt x="658" y="44"/>
                      </a:lnTo>
                      <a:lnTo>
                        <a:pt x="658" y="44"/>
                      </a:lnTo>
                      <a:lnTo>
                        <a:pt x="600" y="48"/>
                      </a:lnTo>
                      <a:lnTo>
                        <a:pt x="542" y="52"/>
                      </a:lnTo>
                      <a:lnTo>
                        <a:pt x="482" y="52"/>
                      </a:lnTo>
                      <a:lnTo>
                        <a:pt x="482" y="52"/>
                      </a:lnTo>
                      <a:lnTo>
                        <a:pt x="452" y="50"/>
                      </a:lnTo>
                      <a:lnTo>
                        <a:pt x="418" y="46"/>
                      </a:lnTo>
                      <a:lnTo>
                        <a:pt x="350" y="34"/>
                      </a:lnTo>
                      <a:lnTo>
                        <a:pt x="288" y="20"/>
                      </a:lnTo>
                      <a:lnTo>
                        <a:pt x="242" y="12"/>
                      </a:lnTo>
                      <a:lnTo>
                        <a:pt x="242" y="12"/>
                      </a:lnTo>
                      <a:lnTo>
                        <a:pt x="174" y="2"/>
                      </a:lnTo>
                      <a:lnTo>
                        <a:pt x="142" y="0"/>
                      </a:lnTo>
                      <a:lnTo>
                        <a:pt x="124" y="2"/>
                      </a:lnTo>
                      <a:lnTo>
                        <a:pt x="106" y="4"/>
                      </a:lnTo>
                      <a:lnTo>
                        <a:pt x="106" y="4"/>
                      </a:lnTo>
                      <a:lnTo>
                        <a:pt x="72" y="12"/>
                      </a:lnTo>
                      <a:lnTo>
                        <a:pt x="48" y="20"/>
                      </a:lnTo>
                      <a:lnTo>
                        <a:pt x="26" y="28"/>
                      </a:lnTo>
                      <a:lnTo>
                        <a:pt x="26" y="28"/>
                      </a:lnTo>
                      <a:lnTo>
                        <a:pt x="10" y="50"/>
                      </a:lnTo>
                      <a:lnTo>
                        <a:pt x="2" y="64"/>
                      </a:lnTo>
                      <a:lnTo>
                        <a:pt x="0" y="68"/>
                      </a:lnTo>
                      <a:lnTo>
                        <a:pt x="2" y="68"/>
                      </a:lnTo>
                      <a:lnTo>
                        <a:pt x="2" y="68"/>
                      </a:lnTo>
                      <a:close/>
                    </a:path>
                  </a:pathLst>
                </a:custGeom>
                <a:solidFill>
                  <a:srgbClr val="0C0F79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81" name="Freeform 278">
                  <a:extLst>
                    <a:ext uri="{FF2B5EF4-FFF2-40B4-BE49-F238E27FC236}">
                      <a16:creationId xmlns:a16="http://schemas.microsoft.com/office/drawing/2014/main" id="{5C3B140E-B154-4BDA-8CC3-21CCF87003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90" y="3134"/>
                  <a:ext cx="1008" cy="168"/>
                </a:xfrm>
                <a:custGeom>
                  <a:avLst/>
                  <a:gdLst>
                    <a:gd name="T0" fmla="*/ 0 w 1008"/>
                    <a:gd name="T1" fmla="*/ 8 h 168"/>
                    <a:gd name="T2" fmla="*/ 0 w 1008"/>
                    <a:gd name="T3" fmla="*/ 8 h 168"/>
                    <a:gd name="T4" fmla="*/ 10 w 1008"/>
                    <a:gd name="T5" fmla="*/ 14 h 168"/>
                    <a:gd name="T6" fmla="*/ 38 w 1008"/>
                    <a:gd name="T7" fmla="*/ 28 h 168"/>
                    <a:gd name="T8" fmla="*/ 82 w 1008"/>
                    <a:gd name="T9" fmla="*/ 48 h 168"/>
                    <a:gd name="T10" fmla="*/ 142 w 1008"/>
                    <a:gd name="T11" fmla="*/ 72 h 168"/>
                    <a:gd name="T12" fmla="*/ 178 w 1008"/>
                    <a:gd name="T13" fmla="*/ 84 h 168"/>
                    <a:gd name="T14" fmla="*/ 216 w 1008"/>
                    <a:gd name="T15" fmla="*/ 96 h 168"/>
                    <a:gd name="T16" fmla="*/ 258 w 1008"/>
                    <a:gd name="T17" fmla="*/ 106 h 168"/>
                    <a:gd name="T18" fmla="*/ 302 w 1008"/>
                    <a:gd name="T19" fmla="*/ 116 h 168"/>
                    <a:gd name="T20" fmla="*/ 348 w 1008"/>
                    <a:gd name="T21" fmla="*/ 124 h 168"/>
                    <a:gd name="T22" fmla="*/ 398 w 1008"/>
                    <a:gd name="T23" fmla="*/ 130 h 168"/>
                    <a:gd name="T24" fmla="*/ 450 w 1008"/>
                    <a:gd name="T25" fmla="*/ 134 h 168"/>
                    <a:gd name="T26" fmla="*/ 504 w 1008"/>
                    <a:gd name="T27" fmla="*/ 136 h 168"/>
                    <a:gd name="T28" fmla="*/ 504 w 1008"/>
                    <a:gd name="T29" fmla="*/ 136 h 168"/>
                    <a:gd name="T30" fmla="*/ 558 w 1008"/>
                    <a:gd name="T31" fmla="*/ 134 h 168"/>
                    <a:gd name="T32" fmla="*/ 610 w 1008"/>
                    <a:gd name="T33" fmla="*/ 130 h 168"/>
                    <a:gd name="T34" fmla="*/ 660 w 1008"/>
                    <a:gd name="T35" fmla="*/ 124 h 168"/>
                    <a:gd name="T36" fmla="*/ 706 w 1008"/>
                    <a:gd name="T37" fmla="*/ 114 h 168"/>
                    <a:gd name="T38" fmla="*/ 750 w 1008"/>
                    <a:gd name="T39" fmla="*/ 104 h 168"/>
                    <a:gd name="T40" fmla="*/ 792 w 1008"/>
                    <a:gd name="T41" fmla="*/ 92 h 168"/>
                    <a:gd name="T42" fmla="*/ 830 w 1008"/>
                    <a:gd name="T43" fmla="*/ 80 h 168"/>
                    <a:gd name="T44" fmla="*/ 866 w 1008"/>
                    <a:gd name="T45" fmla="*/ 68 h 168"/>
                    <a:gd name="T46" fmla="*/ 926 w 1008"/>
                    <a:gd name="T47" fmla="*/ 44 h 168"/>
                    <a:gd name="T48" fmla="*/ 970 w 1008"/>
                    <a:gd name="T49" fmla="*/ 22 h 168"/>
                    <a:gd name="T50" fmla="*/ 998 w 1008"/>
                    <a:gd name="T51" fmla="*/ 6 h 168"/>
                    <a:gd name="T52" fmla="*/ 1008 w 1008"/>
                    <a:gd name="T53" fmla="*/ 0 h 168"/>
                    <a:gd name="T54" fmla="*/ 1008 w 1008"/>
                    <a:gd name="T55" fmla="*/ 0 h 168"/>
                    <a:gd name="T56" fmla="*/ 1004 w 1008"/>
                    <a:gd name="T57" fmla="*/ 28 h 168"/>
                    <a:gd name="T58" fmla="*/ 1002 w 1008"/>
                    <a:gd name="T59" fmla="*/ 48 h 168"/>
                    <a:gd name="T60" fmla="*/ 1000 w 1008"/>
                    <a:gd name="T61" fmla="*/ 56 h 168"/>
                    <a:gd name="T62" fmla="*/ 1000 w 1008"/>
                    <a:gd name="T63" fmla="*/ 56 h 168"/>
                    <a:gd name="T64" fmla="*/ 962 w 1008"/>
                    <a:gd name="T65" fmla="*/ 72 h 168"/>
                    <a:gd name="T66" fmla="*/ 920 w 1008"/>
                    <a:gd name="T67" fmla="*/ 90 h 168"/>
                    <a:gd name="T68" fmla="*/ 862 w 1008"/>
                    <a:gd name="T69" fmla="*/ 112 h 168"/>
                    <a:gd name="T70" fmla="*/ 828 w 1008"/>
                    <a:gd name="T71" fmla="*/ 122 h 168"/>
                    <a:gd name="T72" fmla="*/ 790 w 1008"/>
                    <a:gd name="T73" fmla="*/ 132 h 168"/>
                    <a:gd name="T74" fmla="*/ 750 w 1008"/>
                    <a:gd name="T75" fmla="*/ 142 h 168"/>
                    <a:gd name="T76" fmla="*/ 706 w 1008"/>
                    <a:gd name="T77" fmla="*/ 150 h 168"/>
                    <a:gd name="T78" fmla="*/ 658 w 1008"/>
                    <a:gd name="T79" fmla="*/ 158 h 168"/>
                    <a:gd name="T80" fmla="*/ 610 w 1008"/>
                    <a:gd name="T81" fmla="*/ 164 h 168"/>
                    <a:gd name="T82" fmla="*/ 558 w 1008"/>
                    <a:gd name="T83" fmla="*/ 166 h 168"/>
                    <a:gd name="T84" fmla="*/ 504 w 1008"/>
                    <a:gd name="T85" fmla="*/ 168 h 168"/>
                    <a:gd name="T86" fmla="*/ 504 w 1008"/>
                    <a:gd name="T87" fmla="*/ 168 h 168"/>
                    <a:gd name="T88" fmla="*/ 450 w 1008"/>
                    <a:gd name="T89" fmla="*/ 166 h 168"/>
                    <a:gd name="T90" fmla="*/ 398 w 1008"/>
                    <a:gd name="T91" fmla="*/ 164 h 168"/>
                    <a:gd name="T92" fmla="*/ 348 w 1008"/>
                    <a:gd name="T93" fmla="*/ 158 h 168"/>
                    <a:gd name="T94" fmla="*/ 302 w 1008"/>
                    <a:gd name="T95" fmla="*/ 150 h 168"/>
                    <a:gd name="T96" fmla="*/ 258 w 1008"/>
                    <a:gd name="T97" fmla="*/ 142 h 168"/>
                    <a:gd name="T98" fmla="*/ 218 w 1008"/>
                    <a:gd name="T99" fmla="*/ 132 h 168"/>
                    <a:gd name="T100" fmla="*/ 180 w 1008"/>
                    <a:gd name="T101" fmla="*/ 122 h 168"/>
                    <a:gd name="T102" fmla="*/ 146 w 1008"/>
                    <a:gd name="T103" fmla="*/ 112 h 168"/>
                    <a:gd name="T104" fmla="*/ 88 w 1008"/>
                    <a:gd name="T105" fmla="*/ 92 h 168"/>
                    <a:gd name="T106" fmla="*/ 44 w 1008"/>
                    <a:gd name="T107" fmla="*/ 74 h 168"/>
                    <a:gd name="T108" fmla="*/ 18 w 1008"/>
                    <a:gd name="T109" fmla="*/ 60 h 168"/>
                    <a:gd name="T110" fmla="*/ 8 w 1008"/>
                    <a:gd name="T111" fmla="*/ 56 h 168"/>
                    <a:gd name="T112" fmla="*/ 0 w 1008"/>
                    <a:gd name="T113" fmla="*/ 8 h 1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8" h="168">
                      <a:moveTo>
                        <a:pt x="0" y="8"/>
                      </a:moveTo>
                      <a:lnTo>
                        <a:pt x="0" y="8"/>
                      </a:lnTo>
                      <a:lnTo>
                        <a:pt x="10" y="14"/>
                      </a:lnTo>
                      <a:lnTo>
                        <a:pt x="38" y="28"/>
                      </a:lnTo>
                      <a:lnTo>
                        <a:pt x="82" y="48"/>
                      </a:lnTo>
                      <a:lnTo>
                        <a:pt x="142" y="72"/>
                      </a:lnTo>
                      <a:lnTo>
                        <a:pt x="178" y="84"/>
                      </a:lnTo>
                      <a:lnTo>
                        <a:pt x="216" y="96"/>
                      </a:lnTo>
                      <a:lnTo>
                        <a:pt x="258" y="106"/>
                      </a:lnTo>
                      <a:lnTo>
                        <a:pt x="302" y="116"/>
                      </a:lnTo>
                      <a:lnTo>
                        <a:pt x="348" y="124"/>
                      </a:lnTo>
                      <a:lnTo>
                        <a:pt x="398" y="130"/>
                      </a:lnTo>
                      <a:lnTo>
                        <a:pt x="450" y="134"/>
                      </a:lnTo>
                      <a:lnTo>
                        <a:pt x="504" y="136"/>
                      </a:lnTo>
                      <a:lnTo>
                        <a:pt x="504" y="136"/>
                      </a:lnTo>
                      <a:lnTo>
                        <a:pt x="558" y="134"/>
                      </a:lnTo>
                      <a:lnTo>
                        <a:pt x="610" y="130"/>
                      </a:lnTo>
                      <a:lnTo>
                        <a:pt x="660" y="124"/>
                      </a:lnTo>
                      <a:lnTo>
                        <a:pt x="706" y="114"/>
                      </a:lnTo>
                      <a:lnTo>
                        <a:pt x="750" y="104"/>
                      </a:lnTo>
                      <a:lnTo>
                        <a:pt x="792" y="92"/>
                      </a:lnTo>
                      <a:lnTo>
                        <a:pt x="830" y="80"/>
                      </a:lnTo>
                      <a:lnTo>
                        <a:pt x="866" y="68"/>
                      </a:lnTo>
                      <a:lnTo>
                        <a:pt x="926" y="44"/>
                      </a:lnTo>
                      <a:lnTo>
                        <a:pt x="970" y="22"/>
                      </a:lnTo>
                      <a:lnTo>
                        <a:pt x="998" y="6"/>
                      </a:lnTo>
                      <a:lnTo>
                        <a:pt x="1008" y="0"/>
                      </a:lnTo>
                      <a:lnTo>
                        <a:pt x="1008" y="0"/>
                      </a:lnTo>
                      <a:lnTo>
                        <a:pt x="1004" y="28"/>
                      </a:lnTo>
                      <a:lnTo>
                        <a:pt x="1002" y="48"/>
                      </a:lnTo>
                      <a:lnTo>
                        <a:pt x="1000" y="56"/>
                      </a:lnTo>
                      <a:lnTo>
                        <a:pt x="1000" y="56"/>
                      </a:lnTo>
                      <a:lnTo>
                        <a:pt x="962" y="72"/>
                      </a:lnTo>
                      <a:lnTo>
                        <a:pt x="920" y="90"/>
                      </a:lnTo>
                      <a:lnTo>
                        <a:pt x="862" y="112"/>
                      </a:lnTo>
                      <a:lnTo>
                        <a:pt x="828" y="122"/>
                      </a:lnTo>
                      <a:lnTo>
                        <a:pt x="790" y="132"/>
                      </a:lnTo>
                      <a:lnTo>
                        <a:pt x="750" y="142"/>
                      </a:lnTo>
                      <a:lnTo>
                        <a:pt x="706" y="150"/>
                      </a:lnTo>
                      <a:lnTo>
                        <a:pt x="658" y="158"/>
                      </a:lnTo>
                      <a:lnTo>
                        <a:pt x="610" y="164"/>
                      </a:lnTo>
                      <a:lnTo>
                        <a:pt x="558" y="166"/>
                      </a:lnTo>
                      <a:lnTo>
                        <a:pt x="504" y="168"/>
                      </a:lnTo>
                      <a:lnTo>
                        <a:pt x="504" y="168"/>
                      </a:lnTo>
                      <a:lnTo>
                        <a:pt x="450" y="166"/>
                      </a:lnTo>
                      <a:lnTo>
                        <a:pt x="398" y="164"/>
                      </a:lnTo>
                      <a:lnTo>
                        <a:pt x="348" y="158"/>
                      </a:lnTo>
                      <a:lnTo>
                        <a:pt x="302" y="150"/>
                      </a:lnTo>
                      <a:lnTo>
                        <a:pt x="258" y="142"/>
                      </a:lnTo>
                      <a:lnTo>
                        <a:pt x="218" y="132"/>
                      </a:lnTo>
                      <a:lnTo>
                        <a:pt x="180" y="122"/>
                      </a:lnTo>
                      <a:lnTo>
                        <a:pt x="146" y="112"/>
                      </a:lnTo>
                      <a:lnTo>
                        <a:pt x="88" y="92"/>
                      </a:lnTo>
                      <a:lnTo>
                        <a:pt x="44" y="74"/>
                      </a:lnTo>
                      <a:lnTo>
                        <a:pt x="18" y="60"/>
                      </a:lnTo>
                      <a:lnTo>
                        <a:pt x="8" y="56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0C0F79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82" name="Freeform 279">
                  <a:extLst>
                    <a:ext uri="{FF2B5EF4-FFF2-40B4-BE49-F238E27FC236}">
                      <a16:creationId xmlns:a16="http://schemas.microsoft.com/office/drawing/2014/main" id="{36931C96-4567-4068-9665-8D8700BC27D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70" y="2798"/>
                  <a:ext cx="632" cy="90"/>
                </a:xfrm>
                <a:custGeom>
                  <a:avLst/>
                  <a:gdLst>
                    <a:gd name="T0" fmla="*/ 0 w 632"/>
                    <a:gd name="T1" fmla="*/ 32 h 90"/>
                    <a:gd name="T2" fmla="*/ 0 w 632"/>
                    <a:gd name="T3" fmla="*/ 32 h 90"/>
                    <a:gd name="T4" fmla="*/ 4 w 632"/>
                    <a:gd name="T5" fmla="*/ 40 h 90"/>
                    <a:gd name="T6" fmla="*/ 14 w 632"/>
                    <a:gd name="T7" fmla="*/ 56 h 90"/>
                    <a:gd name="T8" fmla="*/ 22 w 632"/>
                    <a:gd name="T9" fmla="*/ 66 h 90"/>
                    <a:gd name="T10" fmla="*/ 30 w 632"/>
                    <a:gd name="T11" fmla="*/ 76 h 90"/>
                    <a:gd name="T12" fmla="*/ 42 w 632"/>
                    <a:gd name="T13" fmla="*/ 82 h 90"/>
                    <a:gd name="T14" fmla="*/ 56 w 632"/>
                    <a:gd name="T15" fmla="*/ 88 h 90"/>
                    <a:gd name="T16" fmla="*/ 56 w 632"/>
                    <a:gd name="T17" fmla="*/ 88 h 90"/>
                    <a:gd name="T18" fmla="*/ 72 w 632"/>
                    <a:gd name="T19" fmla="*/ 90 h 90"/>
                    <a:gd name="T20" fmla="*/ 92 w 632"/>
                    <a:gd name="T21" fmla="*/ 90 h 90"/>
                    <a:gd name="T22" fmla="*/ 116 w 632"/>
                    <a:gd name="T23" fmla="*/ 88 h 90"/>
                    <a:gd name="T24" fmla="*/ 140 w 632"/>
                    <a:gd name="T25" fmla="*/ 84 h 90"/>
                    <a:gd name="T26" fmla="*/ 198 w 632"/>
                    <a:gd name="T27" fmla="*/ 74 h 90"/>
                    <a:gd name="T28" fmla="*/ 264 w 632"/>
                    <a:gd name="T29" fmla="*/ 64 h 90"/>
                    <a:gd name="T30" fmla="*/ 264 w 632"/>
                    <a:gd name="T31" fmla="*/ 64 h 90"/>
                    <a:gd name="T32" fmla="*/ 334 w 632"/>
                    <a:gd name="T33" fmla="*/ 56 h 90"/>
                    <a:gd name="T34" fmla="*/ 402 w 632"/>
                    <a:gd name="T35" fmla="*/ 50 h 90"/>
                    <a:gd name="T36" fmla="*/ 504 w 632"/>
                    <a:gd name="T37" fmla="*/ 40 h 90"/>
                    <a:gd name="T38" fmla="*/ 504 w 632"/>
                    <a:gd name="T39" fmla="*/ 40 h 90"/>
                    <a:gd name="T40" fmla="*/ 522 w 632"/>
                    <a:gd name="T41" fmla="*/ 40 h 90"/>
                    <a:gd name="T42" fmla="*/ 542 w 632"/>
                    <a:gd name="T43" fmla="*/ 42 h 90"/>
                    <a:gd name="T44" fmla="*/ 564 w 632"/>
                    <a:gd name="T45" fmla="*/ 48 h 90"/>
                    <a:gd name="T46" fmla="*/ 586 w 632"/>
                    <a:gd name="T47" fmla="*/ 54 h 90"/>
                    <a:gd name="T48" fmla="*/ 620 w 632"/>
                    <a:gd name="T49" fmla="*/ 64 h 90"/>
                    <a:gd name="T50" fmla="*/ 630 w 632"/>
                    <a:gd name="T51" fmla="*/ 66 h 90"/>
                    <a:gd name="T52" fmla="*/ 632 w 632"/>
                    <a:gd name="T53" fmla="*/ 66 h 90"/>
                    <a:gd name="T54" fmla="*/ 632 w 632"/>
                    <a:gd name="T55" fmla="*/ 64 h 90"/>
                    <a:gd name="T56" fmla="*/ 632 w 632"/>
                    <a:gd name="T57" fmla="*/ 64 h 90"/>
                    <a:gd name="T58" fmla="*/ 630 w 632"/>
                    <a:gd name="T59" fmla="*/ 44 h 90"/>
                    <a:gd name="T60" fmla="*/ 628 w 632"/>
                    <a:gd name="T61" fmla="*/ 36 h 90"/>
                    <a:gd name="T62" fmla="*/ 626 w 632"/>
                    <a:gd name="T63" fmla="*/ 34 h 90"/>
                    <a:gd name="T64" fmla="*/ 624 w 632"/>
                    <a:gd name="T65" fmla="*/ 32 h 90"/>
                    <a:gd name="T66" fmla="*/ 624 w 632"/>
                    <a:gd name="T67" fmla="*/ 32 h 90"/>
                    <a:gd name="T68" fmla="*/ 552 w 632"/>
                    <a:gd name="T69" fmla="*/ 16 h 90"/>
                    <a:gd name="T70" fmla="*/ 492 w 632"/>
                    <a:gd name="T71" fmla="*/ 6 h 90"/>
                    <a:gd name="T72" fmla="*/ 464 w 632"/>
                    <a:gd name="T73" fmla="*/ 2 h 90"/>
                    <a:gd name="T74" fmla="*/ 440 w 632"/>
                    <a:gd name="T75" fmla="*/ 0 h 90"/>
                    <a:gd name="T76" fmla="*/ 440 w 632"/>
                    <a:gd name="T77" fmla="*/ 0 h 90"/>
                    <a:gd name="T78" fmla="*/ 414 w 632"/>
                    <a:gd name="T79" fmla="*/ 0 h 90"/>
                    <a:gd name="T80" fmla="*/ 398 w 632"/>
                    <a:gd name="T81" fmla="*/ 0 h 90"/>
                    <a:gd name="T82" fmla="*/ 398 w 632"/>
                    <a:gd name="T83" fmla="*/ 0 h 90"/>
                    <a:gd name="T84" fmla="*/ 370 w 632"/>
                    <a:gd name="T85" fmla="*/ 4 h 90"/>
                    <a:gd name="T86" fmla="*/ 304 w 632"/>
                    <a:gd name="T87" fmla="*/ 16 h 90"/>
                    <a:gd name="T88" fmla="*/ 304 w 632"/>
                    <a:gd name="T89" fmla="*/ 16 h 90"/>
                    <a:gd name="T90" fmla="*/ 240 w 632"/>
                    <a:gd name="T91" fmla="*/ 28 h 90"/>
                    <a:gd name="T92" fmla="*/ 194 w 632"/>
                    <a:gd name="T93" fmla="*/ 38 h 90"/>
                    <a:gd name="T94" fmla="*/ 160 w 632"/>
                    <a:gd name="T95" fmla="*/ 44 h 90"/>
                    <a:gd name="T96" fmla="*/ 128 w 632"/>
                    <a:gd name="T97" fmla="*/ 48 h 90"/>
                    <a:gd name="T98" fmla="*/ 128 w 632"/>
                    <a:gd name="T99" fmla="*/ 48 h 90"/>
                    <a:gd name="T100" fmla="*/ 112 w 632"/>
                    <a:gd name="T101" fmla="*/ 48 h 90"/>
                    <a:gd name="T102" fmla="*/ 96 w 632"/>
                    <a:gd name="T103" fmla="*/ 48 h 90"/>
                    <a:gd name="T104" fmla="*/ 74 w 632"/>
                    <a:gd name="T105" fmla="*/ 46 h 90"/>
                    <a:gd name="T106" fmla="*/ 58 w 632"/>
                    <a:gd name="T107" fmla="*/ 42 h 90"/>
                    <a:gd name="T108" fmla="*/ 48 w 632"/>
                    <a:gd name="T109" fmla="*/ 40 h 90"/>
                    <a:gd name="T110" fmla="*/ 48 w 632"/>
                    <a:gd name="T111" fmla="*/ 40 h 90"/>
                    <a:gd name="T112" fmla="*/ 20 w 632"/>
                    <a:gd name="T113" fmla="*/ 36 h 90"/>
                    <a:gd name="T114" fmla="*/ 0 w 632"/>
                    <a:gd name="T115" fmla="*/ 32 h 90"/>
                    <a:gd name="T116" fmla="*/ 0 w 632"/>
                    <a:gd name="T117" fmla="*/ 32 h 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632" h="90">
                      <a:moveTo>
                        <a:pt x="0" y="32"/>
                      </a:moveTo>
                      <a:lnTo>
                        <a:pt x="0" y="32"/>
                      </a:lnTo>
                      <a:lnTo>
                        <a:pt x="4" y="40"/>
                      </a:lnTo>
                      <a:lnTo>
                        <a:pt x="14" y="56"/>
                      </a:lnTo>
                      <a:lnTo>
                        <a:pt x="22" y="66"/>
                      </a:lnTo>
                      <a:lnTo>
                        <a:pt x="30" y="76"/>
                      </a:lnTo>
                      <a:lnTo>
                        <a:pt x="42" y="82"/>
                      </a:lnTo>
                      <a:lnTo>
                        <a:pt x="56" y="88"/>
                      </a:lnTo>
                      <a:lnTo>
                        <a:pt x="56" y="88"/>
                      </a:lnTo>
                      <a:lnTo>
                        <a:pt x="72" y="90"/>
                      </a:lnTo>
                      <a:lnTo>
                        <a:pt x="92" y="90"/>
                      </a:lnTo>
                      <a:lnTo>
                        <a:pt x="116" y="88"/>
                      </a:lnTo>
                      <a:lnTo>
                        <a:pt x="140" y="84"/>
                      </a:lnTo>
                      <a:lnTo>
                        <a:pt x="198" y="74"/>
                      </a:lnTo>
                      <a:lnTo>
                        <a:pt x="264" y="64"/>
                      </a:lnTo>
                      <a:lnTo>
                        <a:pt x="264" y="64"/>
                      </a:lnTo>
                      <a:lnTo>
                        <a:pt x="334" y="56"/>
                      </a:lnTo>
                      <a:lnTo>
                        <a:pt x="402" y="50"/>
                      </a:lnTo>
                      <a:lnTo>
                        <a:pt x="504" y="40"/>
                      </a:lnTo>
                      <a:lnTo>
                        <a:pt x="504" y="40"/>
                      </a:lnTo>
                      <a:lnTo>
                        <a:pt x="522" y="40"/>
                      </a:lnTo>
                      <a:lnTo>
                        <a:pt x="542" y="42"/>
                      </a:lnTo>
                      <a:lnTo>
                        <a:pt x="564" y="48"/>
                      </a:lnTo>
                      <a:lnTo>
                        <a:pt x="586" y="54"/>
                      </a:lnTo>
                      <a:lnTo>
                        <a:pt x="620" y="64"/>
                      </a:lnTo>
                      <a:lnTo>
                        <a:pt x="630" y="66"/>
                      </a:lnTo>
                      <a:lnTo>
                        <a:pt x="632" y="66"/>
                      </a:lnTo>
                      <a:lnTo>
                        <a:pt x="632" y="64"/>
                      </a:lnTo>
                      <a:lnTo>
                        <a:pt x="632" y="64"/>
                      </a:lnTo>
                      <a:lnTo>
                        <a:pt x="630" y="44"/>
                      </a:lnTo>
                      <a:lnTo>
                        <a:pt x="628" y="36"/>
                      </a:lnTo>
                      <a:lnTo>
                        <a:pt x="626" y="34"/>
                      </a:lnTo>
                      <a:lnTo>
                        <a:pt x="624" y="32"/>
                      </a:lnTo>
                      <a:lnTo>
                        <a:pt x="624" y="32"/>
                      </a:lnTo>
                      <a:lnTo>
                        <a:pt x="552" y="16"/>
                      </a:lnTo>
                      <a:lnTo>
                        <a:pt x="492" y="6"/>
                      </a:lnTo>
                      <a:lnTo>
                        <a:pt x="464" y="2"/>
                      </a:lnTo>
                      <a:lnTo>
                        <a:pt x="440" y="0"/>
                      </a:lnTo>
                      <a:lnTo>
                        <a:pt x="440" y="0"/>
                      </a:lnTo>
                      <a:lnTo>
                        <a:pt x="414" y="0"/>
                      </a:lnTo>
                      <a:lnTo>
                        <a:pt x="398" y="0"/>
                      </a:lnTo>
                      <a:lnTo>
                        <a:pt x="398" y="0"/>
                      </a:lnTo>
                      <a:lnTo>
                        <a:pt x="370" y="4"/>
                      </a:lnTo>
                      <a:lnTo>
                        <a:pt x="304" y="16"/>
                      </a:lnTo>
                      <a:lnTo>
                        <a:pt x="304" y="16"/>
                      </a:lnTo>
                      <a:lnTo>
                        <a:pt x="240" y="28"/>
                      </a:lnTo>
                      <a:lnTo>
                        <a:pt x="194" y="38"/>
                      </a:lnTo>
                      <a:lnTo>
                        <a:pt x="160" y="44"/>
                      </a:lnTo>
                      <a:lnTo>
                        <a:pt x="128" y="48"/>
                      </a:lnTo>
                      <a:lnTo>
                        <a:pt x="128" y="48"/>
                      </a:lnTo>
                      <a:lnTo>
                        <a:pt x="112" y="48"/>
                      </a:lnTo>
                      <a:lnTo>
                        <a:pt x="96" y="48"/>
                      </a:lnTo>
                      <a:lnTo>
                        <a:pt x="74" y="46"/>
                      </a:lnTo>
                      <a:lnTo>
                        <a:pt x="58" y="42"/>
                      </a:lnTo>
                      <a:lnTo>
                        <a:pt x="48" y="40"/>
                      </a:lnTo>
                      <a:lnTo>
                        <a:pt x="48" y="40"/>
                      </a:lnTo>
                      <a:lnTo>
                        <a:pt x="20" y="36"/>
                      </a:lnTo>
                      <a:lnTo>
                        <a:pt x="0" y="32"/>
                      </a:lnTo>
                      <a:lnTo>
                        <a:pt x="0" y="3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83" name="Freeform 280">
                  <a:extLst>
                    <a:ext uri="{FF2B5EF4-FFF2-40B4-BE49-F238E27FC236}">
                      <a16:creationId xmlns:a16="http://schemas.microsoft.com/office/drawing/2014/main" id="{DBA2BFCC-E1F3-4D5F-B4BF-4C9D0D5C6BA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882" y="3174"/>
                  <a:ext cx="1016" cy="186"/>
                </a:xfrm>
                <a:custGeom>
                  <a:avLst/>
                  <a:gdLst>
                    <a:gd name="T0" fmla="*/ 0 w 1016"/>
                    <a:gd name="T1" fmla="*/ 0 h 186"/>
                    <a:gd name="T2" fmla="*/ 2 w 1016"/>
                    <a:gd name="T3" fmla="*/ 8 h 186"/>
                    <a:gd name="T4" fmla="*/ 12 w 1016"/>
                    <a:gd name="T5" fmla="*/ 22 h 186"/>
                    <a:gd name="T6" fmla="*/ 34 w 1016"/>
                    <a:gd name="T7" fmla="*/ 38 h 186"/>
                    <a:gd name="T8" fmla="*/ 72 w 1016"/>
                    <a:gd name="T9" fmla="*/ 56 h 186"/>
                    <a:gd name="T10" fmla="*/ 104 w 1016"/>
                    <a:gd name="T11" fmla="*/ 66 h 186"/>
                    <a:gd name="T12" fmla="*/ 200 w 1016"/>
                    <a:gd name="T13" fmla="*/ 88 h 186"/>
                    <a:gd name="T14" fmla="*/ 320 w 1016"/>
                    <a:gd name="T15" fmla="*/ 112 h 186"/>
                    <a:gd name="T16" fmla="*/ 434 w 1016"/>
                    <a:gd name="T17" fmla="*/ 126 h 186"/>
                    <a:gd name="T18" fmla="*/ 480 w 1016"/>
                    <a:gd name="T19" fmla="*/ 128 h 186"/>
                    <a:gd name="T20" fmla="*/ 558 w 1016"/>
                    <a:gd name="T21" fmla="*/ 124 h 186"/>
                    <a:gd name="T22" fmla="*/ 690 w 1016"/>
                    <a:gd name="T23" fmla="*/ 106 h 186"/>
                    <a:gd name="T24" fmla="*/ 744 w 1016"/>
                    <a:gd name="T25" fmla="*/ 96 h 186"/>
                    <a:gd name="T26" fmla="*/ 814 w 1016"/>
                    <a:gd name="T27" fmla="*/ 76 h 186"/>
                    <a:gd name="T28" fmla="*/ 984 w 1016"/>
                    <a:gd name="T29" fmla="*/ 16 h 186"/>
                    <a:gd name="T30" fmla="*/ 1016 w 1016"/>
                    <a:gd name="T31" fmla="*/ 8 h 186"/>
                    <a:gd name="T32" fmla="*/ 1004 w 1016"/>
                    <a:gd name="T33" fmla="*/ 30 h 186"/>
                    <a:gd name="T34" fmla="*/ 984 w 1016"/>
                    <a:gd name="T35" fmla="*/ 56 h 186"/>
                    <a:gd name="T36" fmla="*/ 970 w 1016"/>
                    <a:gd name="T37" fmla="*/ 64 h 186"/>
                    <a:gd name="T38" fmla="*/ 900 w 1016"/>
                    <a:gd name="T39" fmla="*/ 96 h 186"/>
                    <a:gd name="T40" fmla="*/ 798 w 1016"/>
                    <a:gd name="T41" fmla="*/ 136 h 186"/>
                    <a:gd name="T42" fmla="*/ 712 w 1016"/>
                    <a:gd name="T43" fmla="*/ 158 h 186"/>
                    <a:gd name="T44" fmla="*/ 658 w 1016"/>
                    <a:gd name="T45" fmla="*/ 166 h 186"/>
                    <a:gd name="T46" fmla="*/ 632 w 1016"/>
                    <a:gd name="T47" fmla="*/ 168 h 186"/>
                    <a:gd name="T48" fmla="*/ 556 w 1016"/>
                    <a:gd name="T49" fmla="*/ 174 h 186"/>
                    <a:gd name="T50" fmla="*/ 488 w 1016"/>
                    <a:gd name="T51" fmla="*/ 186 h 186"/>
                    <a:gd name="T52" fmla="*/ 428 w 1016"/>
                    <a:gd name="T53" fmla="*/ 184 h 186"/>
                    <a:gd name="T54" fmla="*/ 384 w 1016"/>
                    <a:gd name="T55" fmla="*/ 176 h 186"/>
                    <a:gd name="T56" fmla="*/ 286 w 1016"/>
                    <a:gd name="T57" fmla="*/ 152 h 186"/>
                    <a:gd name="T58" fmla="*/ 202 w 1016"/>
                    <a:gd name="T59" fmla="*/ 124 h 186"/>
                    <a:gd name="T60" fmla="*/ 104 w 1016"/>
                    <a:gd name="T61" fmla="*/ 88 h 186"/>
                    <a:gd name="T62" fmla="*/ 82 w 1016"/>
                    <a:gd name="T63" fmla="*/ 80 h 186"/>
                    <a:gd name="T64" fmla="*/ 24 w 1016"/>
                    <a:gd name="T65" fmla="*/ 56 h 186"/>
                    <a:gd name="T66" fmla="*/ 18 w 1016"/>
                    <a:gd name="T67" fmla="*/ 52 h 186"/>
                    <a:gd name="T68" fmla="*/ 10 w 1016"/>
                    <a:gd name="T69" fmla="*/ 40 h 186"/>
                    <a:gd name="T70" fmla="*/ 8 w 1016"/>
                    <a:gd name="T71" fmla="*/ 32 h 186"/>
                    <a:gd name="T72" fmla="*/ 2 w 1016"/>
                    <a:gd name="T73" fmla="*/ 2 h 186"/>
                    <a:gd name="T74" fmla="*/ 0 w 1016"/>
                    <a:gd name="T75" fmla="*/ 0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016" h="186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2" y="8"/>
                      </a:lnTo>
                      <a:lnTo>
                        <a:pt x="6" y="14"/>
                      </a:lnTo>
                      <a:lnTo>
                        <a:pt x="12" y="22"/>
                      </a:lnTo>
                      <a:lnTo>
                        <a:pt x="20" y="30"/>
                      </a:lnTo>
                      <a:lnTo>
                        <a:pt x="34" y="38"/>
                      </a:lnTo>
                      <a:lnTo>
                        <a:pt x="50" y="48"/>
                      </a:lnTo>
                      <a:lnTo>
                        <a:pt x="72" y="56"/>
                      </a:lnTo>
                      <a:lnTo>
                        <a:pt x="72" y="56"/>
                      </a:lnTo>
                      <a:lnTo>
                        <a:pt x="104" y="66"/>
                      </a:lnTo>
                      <a:lnTo>
                        <a:pt x="146" y="76"/>
                      </a:lnTo>
                      <a:lnTo>
                        <a:pt x="200" y="88"/>
                      </a:lnTo>
                      <a:lnTo>
                        <a:pt x="258" y="100"/>
                      </a:lnTo>
                      <a:lnTo>
                        <a:pt x="320" y="112"/>
                      </a:lnTo>
                      <a:lnTo>
                        <a:pt x="380" y="120"/>
                      </a:lnTo>
                      <a:lnTo>
                        <a:pt x="434" y="126"/>
                      </a:lnTo>
                      <a:lnTo>
                        <a:pt x="480" y="128"/>
                      </a:lnTo>
                      <a:lnTo>
                        <a:pt x="480" y="128"/>
                      </a:lnTo>
                      <a:lnTo>
                        <a:pt x="520" y="126"/>
                      </a:lnTo>
                      <a:lnTo>
                        <a:pt x="558" y="124"/>
                      </a:lnTo>
                      <a:lnTo>
                        <a:pt x="628" y="116"/>
                      </a:lnTo>
                      <a:lnTo>
                        <a:pt x="690" y="106"/>
                      </a:lnTo>
                      <a:lnTo>
                        <a:pt x="744" y="96"/>
                      </a:lnTo>
                      <a:lnTo>
                        <a:pt x="744" y="96"/>
                      </a:lnTo>
                      <a:lnTo>
                        <a:pt x="774" y="88"/>
                      </a:lnTo>
                      <a:lnTo>
                        <a:pt x="814" y="76"/>
                      </a:lnTo>
                      <a:lnTo>
                        <a:pt x="906" y="44"/>
                      </a:lnTo>
                      <a:lnTo>
                        <a:pt x="984" y="16"/>
                      </a:lnTo>
                      <a:lnTo>
                        <a:pt x="1008" y="10"/>
                      </a:lnTo>
                      <a:lnTo>
                        <a:pt x="1016" y="8"/>
                      </a:lnTo>
                      <a:lnTo>
                        <a:pt x="1016" y="8"/>
                      </a:lnTo>
                      <a:lnTo>
                        <a:pt x="1004" y="30"/>
                      </a:lnTo>
                      <a:lnTo>
                        <a:pt x="994" y="44"/>
                      </a:lnTo>
                      <a:lnTo>
                        <a:pt x="984" y="56"/>
                      </a:lnTo>
                      <a:lnTo>
                        <a:pt x="984" y="56"/>
                      </a:lnTo>
                      <a:lnTo>
                        <a:pt x="970" y="64"/>
                      </a:lnTo>
                      <a:lnTo>
                        <a:pt x="942" y="78"/>
                      </a:lnTo>
                      <a:lnTo>
                        <a:pt x="900" y="96"/>
                      </a:lnTo>
                      <a:lnTo>
                        <a:pt x="852" y="116"/>
                      </a:lnTo>
                      <a:lnTo>
                        <a:pt x="798" y="136"/>
                      </a:lnTo>
                      <a:lnTo>
                        <a:pt x="740" y="152"/>
                      </a:lnTo>
                      <a:lnTo>
                        <a:pt x="712" y="158"/>
                      </a:lnTo>
                      <a:lnTo>
                        <a:pt x="684" y="164"/>
                      </a:lnTo>
                      <a:lnTo>
                        <a:pt x="658" y="166"/>
                      </a:lnTo>
                      <a:lnTo>
                        <a:pt x="632" y="168"/>
                      </a:lnTo>
                      <a:lnTo>
                        <a:pt x="632" y="168"/>
                      </a:lnTo>
                      <a:lnTo>
                        <a:pt x="590" y="170"/>
                      </a:lnTo>
                      <a:lnTo>
                        <a:pt x="556" y="174"/>
                      </a:lnTo>
                      <a:lnTo>
                        <a:pt x="510" y="182"/>
                      </a:lnTo>
                      <a:lnTo>
                        <a:pt x="488" y="186"/>
                      </a:lnTo>
                      <a:lnTo>
                        <a:pt x="462" y="186"/>
                      </a:lnTo>
                      <a:lnTo>
                        <a:pt x="428" y="184"/>
                      </a:lnTo>
                      <a:lnTo>
                        <a:pt x="384" y="176"/>
                      </a:lnTo>
                      <a:lnTo>
                        <a:pt x="384" y="176"/>
                      </a:lnTo>
                      <a:lnTo>
                        <a:pt x="334" y="164"/>
                      </a:lnTo>
                      <a:lnTo>
                        <a:pt x="286" y="152"/>
                      </a:lnTo>
                      <a:lnTo>
                        <a:pt x="242" y="138"/>
                      </a:lnTo>
                      <a:lnTo>
                        <a:pt x="202" y="124"/>
                      </a:lnTo>
                      <a:lnTo>
                        <a:pt x="140" y="102"/>
                      </a:lnTo>
                      <a:lnTo>
                        <a:pt x="104" y="88"/>
                      </a:lnTo>
                      <a:lnTo>
                        <a:pt x="104" y="88"/>
                      </a:lnTo>
                      <a:lnTo>
                        <a:pt x="82" y="80"/>
                      </a:lnTo>
                      <a:lnTo>
                        <a:pt x="58" y="70"/>
                      </a:lnTo>
                      <a:lnTo>
                        <a:pt x="24" y="56"/>
                      </a:lnTo>
                      <a:lnTo>
                        <a:pt x="24" y="56"/>
                      </a:lnTo>
                      <a:lnTo>
                        <a:pt x="18" y="52"/>
                      </a:lnTo>
                      <a:lnTo>
                        <a:pt x="14" y="46"/>
                      </a:lnTo>
                      <a:lnTo>
                        <a:pt x="10" y="40"/>
                      </a:lnTo>
                      <a:lnTo>
                        <a:pt x="8" y="32"/>
                      </a:lnTo>
                      <a:lnTo>
                        <a:pt x="8" y="32"/>
                      </a:lnTo>
                      <a:lnTo>
                        <a:pt x="4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84" name="Freeform 281">
                  <a:extLst>
                    <a:ext uri="{FF2B5EF4-FFF2-40B4-BE49-F238E27FC236}">
                      <a16:creationId xmlns:a16="http://schemas.microsoft.com/office/drawing/2014/main" id="{A3171AAF-C304-455A-9E06-9A9220B6DE8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754" y="2958"/>
                  <a:ext cx="528" cy="96"/>
                </a:xfrm>
                <a:custGeom>
                  <a:avLst/>
                  <a:gdLst>
                    <a:gd name="T0" fmla="*/ 0 w 528"/>
                    <a:gd name="T1" fmla="*/ 72 h 96"/>
                    <a:gd name="T2" fmla="*/ 0 w 528"/>
                    <a:gd name="T3" fmla="*/ 72 h 96"/>
                    <a:gd name="T4" fmla="*/ 0 w 528"/>
                    <a:gd name="T5" fmla="*/ 76 h 96"/>
                    <a:gd name="T6" fmla="*/ 4 w 528"/>
                    <a:gd name="T7" fmla="*/ 86 h 96"/>
                    <a:gd name="T8" fmla="*/ 8 w 528"/>
                    <a:gd name="T9" fmla="*/ 90 h 96"/>
                    <a:gd name="T10" fmla="*/ 12 w 528"/>
                    <a:gd name="T11" fmla="*/ 94 h 96"/>
                    <a:gd name="T12" fmla="*/ 18 w 528"/>
                    <a:gd name="T13" fmla="*/ 96 h 96"/>
                    <a:gd name="T14" fmla="*/ 24 w 528"/>
                    <a:gd name="T15" fmla="*/ 96 h 96"/>
                    <a:gd name="T16" fmla="*/ 24 w 528"/>
                    <a:gd name="T17" fmla="*/ 96 h 96"/>
                    <a:gd name="T18" fmla="*/ 52 w 528"/>
                    <a:gd name="T19" fmla="*/ 84 h 96"/>
                    <a:gd name="T20" fmla="*/ 78 w 528"/>
                    <a:gd name="T21" fmla="*/ 74 h 96"/>
                    <a:gd name="T22" fmla="*/ 110 w 528"/>
                    <a:gd name="T23" fmla="*/ 64 h 96"/>
                    <a:gd name="T24" fmla="*/ 150 w 528"/>
                    <a:gd name="T25" fmla="*/ 52 h 96"/>
                    <a:gd name="T26" fmla="*/ 198 w 528"/>
                    <a:gd name="T27" fmla="*/ 42 h 96"/>
                    <a:gd name="T28" fmla="*/ 254 w 528"/>
                    <a:gd name="T29" fmla="*/ 36 h 96"/>
                    <a:gd name="T30" fmla="*/ 284 w 528"/>
                    <a:gd name="T31" fmla="*/ 34 h 96"/>
                    <a:gd name="T32" fmla="*/ 318 w 528"/>
                    <a:gd name="T33" fmla="*/ 34 h 96"/>
                    <a:gd name="T34" fmla="*/ 318 w 528"/>
                    <a:gd name="T35" fmla="*/ 34 h 96"/>
                    <a:gd name="T36" fmla="*/ 494 w 528"/>
                    <a:gd name="T37" fmla="*/ 32 h 96"/>
                    <a:gd name="T38" fmla="*/ 528 w 528"/>
                    <a:gd name="T39" fmla="*/ 32 h 96"/>
                    <a:gd name="T40" fmla="*/ 528 w 528"/>
                    <a:gd name="T41" fmla="*/ 32 h 96"/>
                    <a:gd name="T42" fmla="*/ 514 w 528"/>
                    <a:gd name="T43" fmla="*/ 26 h 96"/>
                    <a:gd name="T44" fmla="*/ 478 w 528"/>
                    <a:gd name="T45" fmla="*/ 16 h 96"/>
                    <a:gd name="T46" fmla="*/ 454 w 528"/>
                    <a:gd name="T47" fmla="*/ 10 h 96"/>
                    <a:gd name="T48" fmla="*/ 424 w 528"/>
                    <a:gd name="T49" fmla="*/ 6 h 96"/>
                    <a:gd name="T50" fmla="*/ 390 w 528"/>
                    <a:gd name="T51" fmla="*/ 2 h 96"/>
                    <a:gd name="T52" fmla="*/ 352 w 528"/>
                    <a:gd name="T53" fmla="*/ 0 h 96"/>
                    <a:gd name="T54" fmla="*/ 352 w 528"/>
                    <a:gd name="T55" fmla="*/ 0 h 96"/>
                    <a:gd name="T56" fmla="*/ 308 w 528"/>
                    <a:gd name="T57" fmla="*/ 2 h 96"/>
                    <a:gd name="T58" fmla="*/ 262 w 528"/>
                    <a:gd name="T59" fmla="*/ 6 h 96"/>
                    <a:gd name="T60" fmla="*/ 214 w 528"/>
                    <a:gd name="T61" fmla="*/ 12 h 96"/>
                    <a:gd name="T62" fmla="*/ 168 w 528"/>
                    <a:gd name="T63" fmla="*/ 18 h 96"/>
                    <a:gd name="T64" fmla="*/ 92 w 528"/>
                    <a:gd name="T65" fmla="*/ 32 h 96"/>
                    <a:gd name="T66" fmla="*/ 56 w 528"/>
                    <a:gd name="T67" fmla="*/ 40 h 96"/>
                    <a:gd name="T68" fmla="*/ 56 w 528"/>
                    <a:gd name="T69" fmla="*/ 40 h 96"/>
                    <a:gd name="T70" fmla="*/ 42 w 528"/>
                    <a:gd name="T71" fmla="*/ 46 h 96"/>
                    <a:gd name="T72" fmla="*/ 24 w 528"/>
                    <a:gd name="T73" fmla="*/ 58 h 96"/>
                    <a:gd name="T74" fmla="*/ 0 w 528"/>
                    <a:gd name="T75" fmla="*/ 72 h 96"/>
                    <a:gd name="T76" fmla="*/ 0 w 528"/>
                    <a:gd name="T77" fmla="*/ 72 h 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528" h="96">
                      <a:moveTo>
                        <a:pt x="0" y="72"/>
                      </a:moveTo>
                      <a:lnTo>
                        <a:pt x="0" y="72"/>
                      </a:lnTo>
                      <a:lnTo>
                        <a:pt x="0" y="76"/>
                      </a:lnTo>
                      <a:lnTo>
                        <a:pt x="4" y="86"/>
                      </a:lnTo>
                      <a:lnTo>
                        <a:pt x="8" y="90"/>
                      </a:lnTo>
                      <a:lnTo>
                        <a:pt x="12" y="94"/>
                      </a:lnTo>
                      <a:lnTo>
                        <a:pt x="18" y="96"/>
                      </a:lnTo>
                      <a:lnTo>
                        <a:pt x="24" y="96"/>
                      </a:lnTo>
                      <a:lnTo>
                        <a:pt x="24" y="96"/>
                      </a:lnTo>
                      <a:lnTo>
                        <a:pt x="52" y="84"/>
                      </a:lnTo>
                      <a:lnTo>
                        <a:pt x="78" y="74"/>
                      </a:lnTo>
                      <a:lnTo>
                        <a:pt x="110" y="64"/>
                      </a:lnTo>
                      <a:lnTo>
                        <a:pt x="150" y="52"/>
                      </a:lnTo>
                      <a:lnTo>
                        <a:pt x="198" y="42"/>
                      </a:lnTo>
                      <a:lnTo>
                        <a:pt x="254" y="36"/>
                      </a:lnTo>
                      <a:lnTo>
                        <a:pt x="284" y="34"/>
                      </a:lnTo>
                      <a:lnTo>
                        <a:pt x="318" y="34"/>
                      </a:lnTo>
                      <a:lnTo>
                        <a:pt x="318" y="34"/>
                      </a:lnTo>
                      <a:lnTo>
                        <a:pt x="494" y="32"/>
                      </a:lnTo>
                      <a:lnTo>
                        <a:pt x="528" y="32"/>
                      </a:lnTo>
                      <a:lnTo>
                        <a:pt x="528" y="32"/>
                      </a:lnTo>
                      <a:lnTo>
                        <a:pt x="514" y="26"/>
                      </a:lnTo>
                      <a:lnTo>
                        <a:pt x="478" y="16"/>
                      </a:lnTo>
                      <a:lnTo>
                        <a:pt x="454" y="10"/>
                      </a:lnTo>
                      <a:lnTo>
                        <a:pt x="424" y="6"/>
                      </a:lnTo>
                      <a:lnTo>
                        <a:pt x="390" y="2"/>
                      </a:lnTo>
                      <a:lnTo>
                        <a:pt x="352" y="0"/>
                      </a:lnTo>
                      <a:lnTo>
                        <a:pt x="352" y="0"/>
                      </a:lnTo>
                      <a:lnTo>
                        <a:pt x="308" y="2"/>
                      </a:lnTo>
                      <a:lnTo>
                        <a:pt x="262" y="6"/>
                      </a:lnTo>
                      <a:lnTo>
                        <a:pt x="214" y="12"/>
                      </a:lnTo>
                      <a:lnTo>
                        <a:pt x="168" y="18"/>
                      </a:lnTo>
                      <a:lnTo>
                        <a:pt x="92" y="32"/>
                      </a:lnTo>
                      <a:lnTo>
                        <a:pt x="56" y="40"/>
                      </a:lnTo>
                      <a:lnTo>
                        <a:pt x="56" y="40"/>
                      </a:lnTo>
                      <a:lnTo>
                        <a:pt x="42" y="46"/>
                      </a:lnTo>
                      <a:lnTo>
                        <a:pt x="24" y="58"/>
                      </a:lnTo>
                      <a:lnTo>
                        <a:pt x="0" y="72"/>
                      </a:lnTo>
                      <a:lnTo>
                        <a:pt x="0" y="7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85" name="Freeform 282">
                  <a:extLst>
                    <a:ext uri="{FF2B5EF4-FFF2-40B4-BE49-F238E27FC236}">
                      <a16:creationId xmlns:a16="http://schemas.microsoft.com/office/drawing/2014/main" id="{E4A22241-FB87-46B5-BF0A-B82E974D79E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50" y="2948"/>
                  <a:ext cx="592" cy="130"/>
                </a:xfrm>
                <a:custGeom>
                  <a:avLst/>
                  <a:gdLst>
                    <a:gd name="T0" fmla="*/ 0 w 592"/>
                    <a:gd name="T1" fmla="*/ 82 h 130"/>
                    <a:gd name="T2" fmla="*/ 0 w 592"/>
                    <a:gd name="T3" fmla="*/ 82 h 130"/>
                    <a:gd name="T4" fmla="*/ 8 w 592"/>
                    <a:gd name="T5" fmla="*/ 80 h 130"/>
                    <a:gd name="T6" fmla="*/ 12 w 592"/>
                    <a:gd name="T7" fmla="*/ 80 h 130"/>
                    <a:gd name="T8" fmla="*/ 12 w 592"/>
                    <a:gd name="T9" fmla="*/ 78 h 130"/>
                    <a:gd name="T10" fmla="*/ 12 w 592"/>
                    <a:gd name="T11" fmla="*/ 76 h 130"/>
                    <a:gd name="T12" fmla="*/ 12 w 592"/>
                    <a:gd name="T13" fmla="*/ 76 h 130"/>
                    <a:gd name="T14" fmla="*/ 12 w 592"/>
                    <a:gd name="T15" fmla="*/ 74 h 130"/>
                    <a:gd name="T16" fmla="*/ 14 w 592"/>
                    <a:gd name="T17" fmla="*/ 72 h 130"/>
                    <a:gd name="T18" fmla="*/ 26 w 592"/>
                    <a:gd name="T19" fmla="*/ 68 h 130"/>
                    <a:gd name="T20" fmla="*/ 56 w 592"/>
                    <a:gd name="T21" fmla="*/ 58 h 130"/>
                    <a:gd name="T22" fmla="*/ 56 w 592"/>
                    <a:gd name="T23" fmla="*/ 58 h 130"/>
                    <a:gd name="T24" fmla="*/ 82 w 592"/>
                    <a:gd name="T25" fmla="*/ 46 h 130"/>
                    <a:gd name="T26" fmla="*/ 100 w 592"/>
                    <a:gd name="T27" fmla="*/ 40 h 130"/>
                    <a:gd name="T28" fmla="*/ 120 w 592"/>
                    <a:gd name="T29" fmla="*/ 32 h 130"/>
                    <a:gd name="T30" fmla="*/ 142 w 592"/>
                    <a:gd name="T31" fmla="*/ 26 h 130"/>
                    <a:gd name="T32" fmla="*/ 168 w 592"/>
                    <a:gd name="T33" fmla="*/ 22 h 130"/>
                    <a:gd name="T34" fmla="*/ 194 w 592"/>
                    <a:gd name="T35" fmla="*/ 22 h 130"/>
                    <a:gd name="T36" fmla="*/ 224 w 592"/>
                    <a:gd name="T37" fmla="*/ 26 h 130"/>
                    <a:gd name="T38" fmla="*/ 224 w 592"/>
                    <a:gd name="T39" fmla="*/ 26 h 130"/>
                    <a:gd name="T40" fmla="*/ 258 w 592"/>
                    <a:gd name="T41" fmla="*/ 34 h 130"/>
                    <a:gd name="T42" fmla="*/ 296 w 592"/>
                    <a:gd name="T43" fmla="*/ 44 h 130"/>
                    <a:gd name="T44" fmla="*/ 378 w 592"/>
                    <a:gd name="T45" fmla="*/ 70 h 130"/>
                    <a:gd name="T46" fmla="*/ 454 w 592"/>
                    <a:gd name="T47" fmla="*/ 96 h 130"/>
                    <a:gd name="T48" fmla="*/ 504 w 592"/>
                    <a:gd name="T49" fmla="*/ 114 h 130"/>
                    <a:gd name="T50" fmla="*/ 504 w 592"/>
                    <a:gd name="T51" fmla="*/ 114 h 130"/>
                    <a:gd name="T52" fmla="*/ 546 w 592"/>
                    <a:gd name="T53" fmla="*/ 130 h 130"/>
                    <a:gd name="T54" fmla="*/ 554 w 592"/>
                    <a:gd name="T55" fmla="*/ 130 h 130"/>
                    <a:gd name="T56" fmla="*/ 560 w 592"/>
                    <a:gd name="T57" fmla="*/ 130 h 130"/>
                    <a:gd name="T58" fmla="*/ 560 w 592"/>
                    <a:gd name="T59" fmla="*/ 130 h 130"/>
                    <a:gd name="T60" fmla="*/ 564 w 592"/>
                    <a:gd name="T61" fmla="*/ 128 h 130"/>
                    <a:gd name="T62" fmla="*/ 568 w 592"/>
                    <a:gd name="T63" fmla="*/ 124 h 130"/>
                    <a:gd name="T64" fmla="*/ 580 w 592"/>
                    <a:gd name="T65" fmla="*/ 114 h 130"/>
                    <a:gd name="T66" fmla="*/ 592 w 592"/>
                    <a:gd name="T67" fmla="*/ 98 h 130"/>
                    <a:gd name="T68" fmla="*/ 592 w 592"/>
                    <a:gd name="T69" fmla="*/ 98 h 130"/>
                    <a:gd name="T70" fmla="*/ 550 w 592"/>
                    <a:gd name="T71" fmla="*/ 88 h 130"/>
                    <a:gd name="T72" fmla="*/ 488 w 592"/>
                    <a:gd name="T73" fmla="*/ 74 h 130"/>
                    <a:gd name="T74" fmla="*/ 488 w 592"/>
                    <a:gd name="T75" fmla="*/ 74 h 130"/>
                    <a:gd name="T76" fmla="*/ 402 w 592"/>
                    <a:gd name="T77" fmla="*/ 46 h 130"/>
                    <a:gd name="T78" fmla="*/ 344 w 592"/>
                    <a:gd name="T79" fmla="*/ 30 h 130"/>
                    <a:gd name="T80" fmla="*/ 296 w 592"/>
                    <a:gd name="T81" fmla="*/ 18 h 130"/>
                    <a:gd name="T82" fmla="*/ 296 w 592"/>
                    <a:gd name="T83" fmla="*/ 18 h 130"/>
                    <a:gd name="T84" fmla="*/ 260 w 592"/>
                    <a:gd name="T85" fmla="*/ 10 h 130"/>
                    <a:gd name="T86" fmla="*/ 228 w 592"/>
                    <a:gd name="T87" fmla="*/ 2 h 130"/>
                    <a:gd name="T88" fmla="*/ 212 w 592"/>
                    <a:gd name="T89" fmla="*/ 0 h 130"/>
                    <a:gd name="T90" fmla="*/ 198 w 592"/>
                    <a:gd name="T91" fmla="*/ 0 h 130"/>
                    <a:gd name="T92" fmla="*/ 182 w 592"/>
                    <a:gd name="T93" fmla="*/ 0 h 130"/>
                    <a:gd name="T94" fmla="*/ 168 w 592"/>
                    <a:gd name="T95" fmla="*/ 2 h 130"/>
                    <a:gd name="T96" fmla="*/ 168 w 592"/>
                    <a:gd name="T97" fmla="*/ 2 h 130"/>
                    <a:gd name="T98" fmla="*/ 150 w 592"/>
                    <a:gd name="T99" fmla="*/ 8 h 130"/>
                    <a:gd name="T100" fmla="*/ 124 w 592"/>
                    <a:gd name="T101" fmla="*/ 18 h 130"/>
                    <a:gd name="T102" fmla="*/ 70 w 592"/>
                    <a:gd name="T103" fmla="*/ 46 h 130"/>
                    <a:gd name="T104" fmla="*/ 0 w 592"/>
                    <a:gd name="T105" fmla="*/ 82 h 130"/>
                    <a:gd name="T106" fmla="*/ 0 w 592"/>
                    <a:gd name="T107" fmla="*/ 82 h 1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592" h="130">
                      <a:moveTo>
                        <a:pt x="0" y="82"/>
                      </a:moveTo>
                      <a:lnTo>
                        <a:pt x="0" y="82"/>
                      </a:lnTo>
                      <a:lnTo>
                        <a:pt x="8" y="80"/>
                      </a:lnTo>
                      <a:lnTo>
                        <a:pt x="12" y="80"/>
                      </a:lnTo>
                      <a:lnTo>
                        <a:pt x="12" y="78"/>
                      </a:lnTo>
                      <a:lnTo>
                        <a:pt x="12" y="76"/>
                      </a:lnTo>
                      <a:lnTo>
                        <a:pt x="12" y="76"/>
                      </a:lnTo>
                      <a:lnTo>
                        <a:pt x="12" y="74"/>
                      </a:lnTo>
                      <a:lnTo>
                        <a:pt x="14" y="72"/>
                      </a:lnTo>
                      <a:lnTo>
                        <a:pt x="26" y="68"/>
                      </a:lnTo>
                      <a:lnTo>
                        <a:pt x="56" y="58"/>
                      </a:lnTo>
                      <a:lnTo>
                        <a:pt x="56" y="58"/>
                      </a:lnTo>
                      <a:lnTo>
                        <a:pt x="82" y="46"/>
                      </a:lnTo>
                      <a:lnTo>
                        <a:pt x="100" y="40"/>
                      </a:lnTo>
                      <a:lnTo>
                        <a:pt x="120" y="32"/>
                      </a:lnTo>
                      <a:lnTo>
                        <a:pt x="142" y="26"/>
                      </a:lnTo>
                      <a:lnTo>
                        <a:pt x="168" y="22"/>
                      </a:lnTo>
                      <a:lnTo>
                        <a:pt x="194" y="22"/>
                      </a:lnTo>
                      <a:lnTo>
                        <a:pt x="224" y="26"/>
                      </a:lnTo>
                      <a:lnTo>
                        <a:pt x="224" y="26"/>
                      </a:lnTo>
                      <a:lnTo>
                        <a:pt x="258" y="34"/>
                      </a:lnTo>
                      <a:lnTo>
                        <a:pt x="296" y="44"/>
                      </a:lnTo>
                      <a:lnTo>
                        <a:pt x="378" y="70"/>
                      </a:lnTo>
                      <a:lnTo>
                        <a:pt x="454" y="96"/>
                      </a:lnTo>
                      <a:lnTo>
                        <a:pt x="504" y="114"/>
                      </a:lnTo>
                      <a:lnTo>
                        <a:pt x="504" y="114"/>
                      </a:lnTo>
                      <a:lnTo>
                        <a:pt x="546" y="130"/>
                      </a:lnTo>
                      <a:lnTo>
                        <a:pt x="554" y="130"/>
                      </a:lnTo>
                      <a:lnTo>
                        <a:pt x="560" y="130"/>
                      </a:lnTo>
                      <a:lnTo>
                        <a:pt x="560" y="130"/>
                      </a:lnTo>
                      <a:lnTo>
                        <a:pt x="564" y="128"/>
                      </a:lnTo>
                      <a:lnTo>
                        <a:pt x="568" y="124"/>
                      </a:lnTo>
                      <a:lnTo>
                        <a:pt x="580" y="114"/>
                      </a:lnTo>
                      <a:lnTo>
                        <a:pt x="592" y="98"/>
                      </a:lnTo>
                      <a:lnTo>
                        <a:pt x="592" y="98"/>
                      </a:lnTo>
                      <a:lnTo>
                        <a:pt x="550" y="88"/>
                      </a:lnTo>
                      <a:lnTo>
                        <a:pt x="488" y="74"/>
                      </a:lnTo>
                      <a:lnTo>
                        <a:pt x="488" y="74"/>
                      </a:lnTo>
                      <a:lnTo>
                        <a:pt x="402" y="46"/>
                      </a:lnTo>
                      <a:lnTo>
                        <a:pt x="344" y="30"/>
                      </a:lnTo>
                      <a:lnTo>
                        <a:pt x="296" y="18"/>
                      </a:lnTo>
                      <a:lnTo>
                        <a:pt x="296" y="18"/>
                      </a:lnTo>
                      <a:lnTo>
                        <a:pt x="260" y="10"/>
                      </a:lnTo>
                      <a:lnTo>
                        <a:pt x="228" y="2"/>
                      </a:lnTo>
                      <a:lnTo>
                        <a:pt x="212" y="0"/>
                      </a:lnTo>
                      <a:lnTo>
                        <a:pt x="198" y="0"/>
                      </a:lnTo>
                      <a:lnTo>
                        <a:pt x="182" y="0"/>
                      </a:lnTo>
                      <a:lnTo>
                        <a:pt x="168" y="2"/>
                      </a:lnTo>
                      <a:lnTo>
                        <a:pt x="168" y="2"/>
                      </a:lnTo>
                      <a:lnTo>
                        <a:pt x="150" y="8"/>
                      </a:lnTo>
                      <a:lnTo>
                        <a:pt x="124" y="18"/>
                      </a:lnTo>
                      <a:lnTo>
                        <a:pt x="70" y="46"/>
                      </a:lnTo>
                      <a:lnTo>
                        <a:pt x="0" y="82"/>
                      </a:lnTo>
                      <a:lnTo>
                        <a:pt x="0" y="82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86" name="Freeform 283">
                  <a:extLst>
                    <a:ext uri="{FF2B5EF4-FFF2-40B4-BE49-F238E27FC236}">
                      <a16:creationId xmlns:a16="http://schemas.microsoft.com/office/drawing/2014/main" id="{5AD1FFC7-E26A-4BEC-96B1-314471F1E48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18" y="3006"/>
                  <a:ext cx="40" cy="64"/>
                </a:xfrm>
                <a:custGeom>
                  <a:avLst/>
                  <a:gdLst>
                    <a:gd name="T0" fmla="*/ 24 w 40"/>
                    <a:gd name="T1" fmla="*/ 0 h 64"/>
                    <a:gd name="T2" fmla="*/ 0 w 40"/>
                    <a:gd name="T3" fmla="*/ 64 h 64"/>
                    <a:gd name="T4" fmla="*/ 24 w 40"/>
                    <a:gd name="T5" fmla="*/ 64 h 64"/>
                    <a:gd name="T6" fmla="*/ 40 w 40"/>
                    <a:gd name="T7" fmla="*/ 0 h 64"/>
                    <a:gd name="T8" fmla="*/ 24 w 40"/>
                    <a:gd name="T9" fmla="*/ 0 h 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64">
                      <a:moveTo>
                        <a:pt x="24" y="0"/>
                      </a:moveTo>
                      <a:lnTo>
                        <a:pt x="0" y="64"/>
                      </a:lnTo>
                      <a:lnTo>
                        <a:pt x="24" y="64"/>
                      </a:lnTo>
                      <a:lnTo>
                        <a:pt x="40" y="0"/>
                      </a:lnTo>
                      <a:lnTo>
                        <a:pt x="24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87" name="Freeform 284">
                  <a:extLst>
                    <a:ext uri="{FF2B5EF4-FFF2-40B4-BE49-F238E27FC236}">
                      <a16:creationId xmlns:a16="http://schemas.microsoft.com/office/drawing/2014/main" id="{301BACEA-6A93-4B4A-AEE9-354AE306F3B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14" y="1149"/>
                  <a:ext cx="16" cy="24"/>
                </a:xfrm>
                <a:custGeom>
                  <a:avLst/>
                  <a:gdLst>
                    <a:gd name="T0" fmla="*/ 0 w 16"/>
                    <a:gd name="T1" fmla="*/ 0 h 24"/>
                    <a:gd name="T2" fmla="*/ 0 w 16"/>
                    <a:gd name="T3" fmla="*/ 0 h 24"/>
                    <a:gd name="T4" fmla="*/ 0 w 16"/>
                    <a:gd name="T5" fmla="*/ 4 h 24"/>
                    <a:gd name="T6" fmla="*/ 2 w 16"/>
                    <a:gd name="T7" fmla="*/ 8 h 24"/>
                    <a:gd name="T8" fmla="*/ 8 w 16"/>
                    <a:gd name="T9" fmla="*/ 16 h 24"/>
                    <a:gd name="T10" fmla="*/ 8 w 16"/>
                    <a:gd name="T11" fmla="*/ 16 h 24"/>
                    <a:gd name="T12" fmla="*/ 16 w 16"/>
                    <a:gd name="T13" fmla="*/ 24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6" h="24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2" y="8"/>
                      </a:lnTo>
                      <a:lnTo>
                        <a:pt x="8" y="16"/>
                      </a:lnTo>
                      <a:lnTo>
                        <a:pt x="8" y="16"/>
                      </a:lnTo>
                      <a:lnTo>
                        <a:pt x="16" y="24"/>
                      </a:lnTo>
                    </a:path>
                  </a:pathLst>
                </a:custGeom>
                <a:noFill/>
                <a:ln w="3175">
                  <a:solidFill>
                    <a:srgbClr val="99999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88" name="Freeform 285">
                  <a:extLst>
                    <a:ext uri="{FF2B5EF4-FFF2-40B4-BE49-F238E27FC236}">
                      <a16:creationId xmlns:a16="http://schemas.microsoft.com/office/drawing/2014/main" id="{D16DD128-9F26-45FE-81DB-B4D830E288D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70" y="1165"/>
                  <a:ext cx="20" cy="32"/>
                </a:xfrm>
                <a:custGeom>
                  <a:avLst/>
                  <a:gdLst>
                    <a:gd name="T0" fmla="*/ 4 w 20"/>
                    <a:gd name="T1" fmla="*/ 0 h 32"/>
                    <a:gd name="T2" fmla="*/ 4 w 20"/>
                    <a:gd name="T3" fmla="*/ 0 h 32"/>
                    <a:gd name="T4" fmla="*/ 0 w 20"/>
                    <a:gd name="T5" fmla="*/ 4 h 32"/>
                    <a:gd name="T6" fmla="*/ 0 w 20"/>
                    <a:gd name="T7" fmla="*/ 10 h 32"/>
                    <a:gd name="T8" fmla="*/ 4 w 20"/>
                    <a:gd name="T9" fmla="*/ 16 h 32"/>
                    <a:gd name="T10" fmla="*/ 4 w 20"/>
                    <a:gd name="T11" fmla="*/ 16 h 32"/>
                    <a:gd name="T12" fmla="*/ 20 w 20"/>
                    <a:gd name="T13" fmla="*/ 32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20" h="32">
                      <a:moveTo>
                        <a:pt x="4" y="0"/>
                      </a:moveTo>
                      <a:lnTo>
                        <a:pt x="4" y="0"/>
                      </a:lnTo>
                      <a:lnTo>
                        <a:pt x="0" y="4"/>
                      </a:lnTo>
                      <a:lnTo>
                        <a:pt x="0" y="10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20" y="32"/>
                      </a:lnTo>
                    </a:path>
                  </a:pathLst>
                </a:custGeom>
                <a:noFill/>
                <a:ln w="3175">
                  <a:solidFill>
                    <a:srgbClr val="99999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89" name="Freeform 286">
                  <a:extLst>
                    <a:ext uri="{FF2B5EF4-FFF2-40B4-BE49-F238E27FC236}">
                      <a16:creationId xmlns:a16="http://schemas.microsoft.com/office/drawing/2014/main" id="{5EAE9E8F-E4A5-4303-A6E0-F9A88951E10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34" y="1197"/>
                  <a:ext cx="48" cy="32"/>
                </a:xfrm>
                <a:custGeom>
                  <a:avLst/>
                  <a:gdLst>
                    <a:gd name="T0" fmla="*/ 0 w 48"/>
                    <a:gd name="T1" fmla="*/ 0 h 32"/>
                    <a:gd name="T2" fmla="*/ 0 w 48"/>
                    <a:gd name="T3" fmla="*/ 0 h 32"/>
                    <a:gd name="T4" fmla="*/ 0 w 48"/>
                    <a:gd name="T5" fmla="*/ 0 h 32"/>
                    <a:gd name="T6" fmla="*/ 0 w 48"/>
                    <a:gd name="T7" fmla="*/ 4 h 32"/>
                    <a:gd name="T8" fmla="*/ 6 w 48"/>
                    <a:gd name="T9" fmla="*/ 8 h 32"/>
                    <a:gd name="T10" fmla="*/ 16 w 48"/>
                    <a:gd name="T11" fmla="*/ 16 h 32"/>
                    <a:gd name="T12" fmla="*/ 16 w 48"/>
                    <a:gd name="T13" fmla="*/ 16 h 32"/>
                    <a:gd name="T14" fmla="*/ 30 w 48"/>
                    <a:gd name="T15" fmla="*/ 24 h 32"/>
                    <a:gd name="T16" fmla="*/ 40 w 48"/>
                    <a:gd name="T17" fmla="*/ 28 h 32"/>
                    <a:gd name="T18" fmla="*/ 48 w 48"/>
                    <a:gd name="T19" fmla="*/ 32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48" h="3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6" y="8"/>
                      </a:lnTo>
                      <a:lnTo>
                        <a:pt x="16" y="16"/>
                      </a:lnTo>
                      <a:lnTo>
                        <a:pt x="16" y="16"/>
                      </a:lnTo>
                      <a:lnTo>
                        <a:pt x="30" y="24"/>
                      </a:lnTo>
                      <a:lnTo>
                        <a:pt x="40" y="28"/>
                      </a:lnTo>
                      <a:lnTo>
                        <a:pt x="48" y="32"/>
                      </a:lnTo>
                    </a:path>
                  </a:pathLst>
                </a:custGeom>
                <a:noFill/>
                <a:ln w="3175">
                  <a:solidFill>
                    <a:srgbClr val="99999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90" name="Freeform 287">
                  <a:extLst>
                    <a:ext uri="{FF2B5EF4-FFF2-40B4-BE49-F238E27FC236}">
                      <a16:creationId xmlns:a16="http://schemas.microsoft.com/office/drawing/2014/main" id="{FCA06398-06D9-4621-8F46-8AED546813C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18" y="1253"/>
                  <a:ext cx="56" cy="10"/>
                </a:xfrm>
                <a:custGeom>
                  <a:avLst/>
                  <a:gdLst>
                    <a:gd name="T0" fmla="*/ 0 w 56"/>
                    <a:gd name="T1" fmla="*/ 0 h 10"/>
                    <a:gd name="T2" fmla="*/ 0 w 56"/>
                    <a:gd name="T3" fmla="*/ 0 h 10"/>
                    <a:gd name="T4" fmla="*/ 6 w 56"/>
                    <a:gd name="T5" fmla="*/ 2 h 10"/>
                    <a:gd name="T6" fmla="*/ 14 w 56"/>
                    <a:gd name="T7" fmla="*/ 6 h 10"/>
                    <a:gd name="T8" fmla="*/ 24 w 56"/>
                    <a:gd name="T9" fmla="*/ 8 h 10"/>
                    <a:gd name="T10" fmla="*/ 24 w 56"/>
                    <a:gd name="T11" fmla="*/ 8 h 10"/>
                    <a:gd name="T12" fmla="*/ 36 w 56"/>
                    <a:gd name="T13" fmla="*/ 10 h 10"/>
                    <a:gd name="T14" fmla="*/ 46 w 56"/>
                    <a:gd name="T15" fmla="*/ 10 h 10"/>
                    <a:gd name="T16" fmla="*/ 56 w 56"/>
                    <a:gd name="T17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56" h="1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6" y="2"/>
                      </a:lnTo>
                      <a:lnTo>
                        <a:pt x="14" y="6"/>
                      </a:lnTo>
                      <a:lnTo>
                        <a:pt x="24" y="8"/>
                      </a:lnTo>
                      <a:lnTo>
                        <a:pt x="24" y="8"/>
                      </a:lnTo>
                      <a:lnTo>
                        <a:pt x="36" y="10"/>
                      </a:lnTo>
                      <a:lnTo>
                        <a:pt x="46" y="10"/>
                      </a:lnTo>
                      <a:lnTo>
                        <a:pt x="56" y="8"/>
                      </a:lnTo>
                    </a:path>
                  </a:pathLst>
                </a:custGeom>
                <a:noFill/>
                <a:ln w="3175">
                  <a:solidFill>
                    <a:srgbClr val="99999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91" name="Freeform 288">
                  <a:extLst>
                    <a:ext uri="{FF2B5EF4-FFF2-40B4-BE49-F238E27FC236}">
                      <a16:creationId xmlns:a16="http://schemas.microsoft.com/office/drawing/2014/main" id="{8F568A74-DF2C-4079-9107-13DBCDD0172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34" y="1293"/>
                  <a:ext cx="80" cy="24"/>
                </a:xfrm>
                <a:custGeom>
                  <a:avLst/>
                  <a:gdLst>
                    <a:gd name="T0" fmla="*/ 0 w 80"/>
                    <a:gd name="T1" fmla="*/ 16 h 24"/>
                    <a:gd name="T2" fmla="*/ 0 w 80"/>
                    <a:gd name="T3" fmla="*/ 16 h 24"/>
                    <a:gd name="T4" fmla="*/ 0 w 80"/>
                    <a:gd name="T5" fmla="*/ 16 h 24"/>
                    <a:gd name="T6" fmla="*/ 2 w 80"/>
                    <a:gd name="T7" fmla="*/ 20 h 24"/>
                    <a:gd name="T8" fmla="*/ 4 w 80"/>
                    <a:gd name="T9" fmla="*/ 22 h 24"/>
                    <a:gd name="T10" fmla="*/ 10 w 80"/>
                    <a:gd name="T11" fmla="*/ 24 h 24"/>
                    <a:gd name="T12" fmla="*/ 16 w 80"/>
                    <a:gd name="T13" fmla="*/ 24 h 24"/>
                    <a:gd name="T14" fmla="*/ 24 w 80"/>
                    <a:gd name="T15" fmla="*/ 24 h 24"/>
                    <a:gd name="T16" fmla="*/ 24 w 80"/>
                    <a:gd name="T17" fmla="*/ 24 h 24"/>
                    <a:gd name="T18" fmla="*/ 42 w 80"/>
                    <a:gd name="T19" fmla="*/ 20 h 24"/>
                    <a:gd name="T20" fmla="*/ 58 w 80"/>
                    <a:gd name="T21" fmla="*/ 14 h 24"/>
                    <a:gd name="T22" fmla="*/ 72 w 80"/>
                    <a:gd name="T23" fmla="*/ 8 h 24"/>
                    <a:gd name="T24" fmla="*/ 80 w 80"/>
                    <a:gd name="T25" fmla="*/ 0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80" h="24">
                      <a:moveTo>
                        <a:pt x="0" y="16"/>
                      </a:moveTo>
                      <a:lnTo>
                        <a:pt x="0" y="16"/>
                      </a:lnTo>
                      <a:lnTo>
                        <a:pt x="0" y="16"/>
                      </a:lnTo>
                      <a:lnTo>
                        <a:pt x="2" y="20"/>
                      </a:lnTo>
                      <a:lnTo>
                        <a:pt x="4" y="22"/>
                      </a:lnTo>
                      <a:lnTo>
                        <a:pt x="10" y="24"/>
                      </a:lnTo>
                      <a:lnTo>
                        <a:pt x="16" y="24"/>
                      </a:lnTo>
                      <a:lnTo>
                        <a:pt x="24" y="24"/>
                      </a:lnTo>
                      <a:lnTo>
                        <a:pt x="24" y="24"/>
                      </a:lnTo>
                      <a:lnTo>
                        <a:pt x="42" y="20"/>
                      </a:lnTo>
                      <a:lnTo>
                        <a:pt x="58" y="14"/>
                      </a:lnTo>
                      <a:lnTo>
                        <a:pt x="72" y="8"/>
                      </a:lnTo>
                      <a:lnTo>
                        <a:pt x="80" y="0"/>
                      </a:lnTo>
                    </a:path>
                  </a:pathLst>
                </a:custGeom>
                <a:noFill/>
                <a:ln w="3175">
                  <a:solidFill>
                    <a:srgbClr val="99999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92" name="Freeform 289">
                  <a:extLst>
                    <a:ext uri="{FF2B5EF4-FFF2-40B4-BE49-F238E27FC236}">
                      <a16:creationId xmlns:a16="http://schemas.microsoft.com/office/drawing/2014/main" id="{D29743A2-1FA1-4A1F-8742-73A6D0AAAC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26" y="1149"/>
                  <a:ext cx="42" cy="32"/>
                </a:xfrm>
                <a:custGeom>
                  <a:avLst/>
                  <a:gdLst>
                    <a:gd name="T0" fmla="*/ 32 w 42"/>
                    <a:gd name="T1" fmla="*/ 0 h 32"/>
                    <a:gd name="T2" fmla="*/ 32 w 42"/>
                    <a:gd name="T3" fmla="*/ 0 h 32"/>
                    <a:gd name="T4" fmla="*/ 38 w 42"/>
                    <a:gd name="T5" fmla="*/ 6 h 32"/>
                    <a:gd name="T6" fmla="*/ 42 w 42"/>
                    <a:gd name="T7" fmla="*/ 12 h 32"/>
                    <a:gd name="T8" fmla="*/ 42 w 42"/>
                    <a:gd name="T9" fmla="*/ 14 h 32"/>
                    <a:gd name="T10" fmla="*/ 40 w 42"/>
                    <a:gd name="T11" fmla="*/ 16 h 32"/>
                    <a:gd name="T12" fmla="*/ 40 w 42"/>
                    <a:gd name="T13" fmla="*/ 16 h 32"/>
                    <a:gd name="T14" fmla="*/ 24 w 42"/>
                    <a:gd name="T15" fmla="*/ 24 h 32"/>
                    <a:gd name="T16" fmla="*/ 12 w 42"/>
                    <a:gd name="T17" fmla="*/ 30 h 32"/>
                    <a:gd name="T18" fmla="*/ 8 w 42"/>
                    <a:gd name="T19" fmla="*/ 32 h 32"/>
                    <a:gd name="T20" fmla="*/ 0 w 42"/>
                    <a:gd name="T21" fmla="*/ 24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2" h="32">
                      <a:moveTo>
                        <a:pt x="32" y="0"/>
                      </a:moveTo>
                      <a:lnTo>
                        <a:pt x="32" y="0"/>
                      </a:lnTo>
                      <a:lnTo>
                        <a:pt x="38" y="6"/>
                      </a:lnTo>
                      <a:lnTo>
                        <a:pt x="42" y="12"/>
                      </a:lnTo>
                      <a:lnTo>
                        <a:pt x="42" y="14"/>
                      </a:lnTo>
                      <a:lnTo>
                        <a:pt x="40" y="16"/>
                      </a:lnTo>
                      <a:lnTo>
                        <a:pt x="40" y="16"/>
                      </a:lnTo>
                      <a:lnTo>
                        <a:pt x="24" y="24"/>
                      </a:lnTo>
                      <a:lnTo>
                        <a:pt x="12" y="30"/>
                      </a:lnTo>
                      <a:lnTo>
                        <a:pt x="8" y="32"/>
                      </a:lnTo>
                      <a:lnTo>
                        <a:pt x="0" y="24"/>
                      </a:lnTo>
                    </a:path>
                  </a:pathLst>
                </a:custGeom>
                <a:noFill/>
                <a:ln w="3175">
                  <a:solidFill>
                    <a:srgbClr val="99999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93" name="Freeform 290">
                  <a:extLst>
                    <a:ext uri="{FF2B5EF4-FFF2-40B4-BE49-F238E27FC236}">
                      <a16:creationId xmlns:a16="http://schemas.microsoft.com/office/drawing/2014/main" id="{D4AC026D-FC31-40D9-A5D7-46A36E7C1FB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74" y="1173"/>
                  <a:ext cx="32" cy="24"/>
                </a:xfrm>
                <a:custGeom>
                  <a:avLst/>
                  <a:gdLst>
                    <a:gd name="T0" fmla="*/ 32 w 32"/>
                    <a:gd name="T1" fmla="*/ 0 h 24"/>
                    <a:gd name="T2" fmla="*/ 24 w 32"/>
                    <a:gd name="T3" fmla="*/ 16 h 24"/>
                    <a:gd name="T4" fmla="*/ 24 w 32"/>
                    <a:gd name="T5" fmla="*/ 16 h 24"/>
                    <a:gd name="T6" fmla="*/ 20 w 32"/>
                    <a:gd name="T7" fmla="*/ 18 h 24"/>
                    <a:gd name="T8" fmla="*/ 16 w 32"/>
                    <a:gd name="T9" fmla="*/ 20 h 24"/>
                    <a:gd name="T10" fmla="*/ 8 w 32"/>
                    <a:gd name="T11" fmla="*/ 24 h 24"/>
                    <a:gd name="T12" fmla="*/ 8 w 32"/>
                    <a:gd name="T13" fmla="*/ 24 h 24"/>
                    <a:gd name="T14" fmla="*/ 6 w 32"/>
                    <a:gd name="T15" fmla="*/ 24 h 24"/>
                    <a:gd name="T16" fmla="*/ 8 w 32"/>
                    <a:gd name="T17" fmla="*/ 24 h 24"/>
                    <a:gd name="T18" fmla="*/ 0 w 32"/>
                    <a:gd name="T19" fmla="*/ 24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2" h="24">
                      <a:moveTo>
                        <a:pt x="32" y="0"/>
                      </a:moveTo>
                      <a:lnTo>
                        <a:pt x="24" y="16"/>
                      </a:lnTo>
                      <a:lnTo>
                        <a:pt x="24" y="16"/>
                      </a:lnTo>
                      <a:lnTo>
                        <a:pt x="20" y="18"/>
                      </a:lnTo>
                      <a:lnTo>
                        <a:pt x="16" y="20"/>
                      </a:lnTo>
                      <a:lnTo>
                        <a:pt x="8" y="24"/>
                      </a:lnTo>
                      <a:lnTo>
                        <a:pt x="8" y="24"/>
                      </a:lnTo>
                      <a:lnTo>
                        <a:pt x="6" y="24"/>
                      </a:lnTo>
                      <a:lnTo>
                        <a:pt x="8" y="24"/>
                      </a:lnTo>
                      <a:lnTo>
                        <a:pt x="0" y="24"/>
                      </a:lnTo>
                    </a:path>
                  </a:pathLst>
                </a:custGeom>
                <a:noFill/>
                <a:ln w="3175">
                  <a:solidFill>
                    <a:srgbClr val="99999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94" name="Freeform 291">
                  <a:extLst>
                    <a:ext uri="{FF2B5EF4-FFF2-40B4-BE49-F238E27FC236}">
                      <a16:creationId xmlns:a16="http://schemas.microsoft.com/office/drawing/2014/main" id="{F8FA0A45-4D53-40DB-AA54-4E7B24886B7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98" y="1197"/>
                  <a:ext cx="48" cy="40"/>
                </a:xfrm>
                <a:custGeom>
                  <a:avLst/>
                  <a:gdLst>
                    <a:gd name="T0" fmla="*/ 48 w 48"/>
                    <a:gd name="T1" fmla="*/ 0 h 40"/>
                    <a:gd name="T2" fmla="*/ 48 w 48"/>
                    <a:gd name="T3" fmla="*/ 0 h 40"/>
                    <a:gd name="T4" fmla="*/ 48 w 48"/>
                    <a:gd name="T5" fmla="*/ 4 h 40"/>
                    <a:gd name="T6" fmla="*/ 46 w 48"/>
                    <a:gd name="T7" fmla="*/ 14 h 40"/>
                    <a:gd name="T8" fmla="*/ 40 w 48"/>
                    <a:gd name="T9" fmla="*/ 24 h 40"/>
                    <a:gd name="T10" fmla="*/ 38 w 48"/>
                    <a:gd name="T11" fmla="*/ 28 h 40"/>
                    <a:gd name="T12" fmla="*/ 32 w 48"/>
                    <a:gd name="T13" fmla="*/ 32 h 40"/>
                    <a:gd name="T14" fmla="*/ 32 w 48"/>
                    <a:gd name="T15" fmla="*/ 32 h 40"/>
                    <a:gd name="T16" fmla="*/ 20 w 48"/>
                    <a:gd name="T17" fmla="*/ 36 h 40"/>
                    <a:gd name="T18" fmla="*/ 10 w 48"/>
                    <a:gd name="T19" fmla="*/ 38 h 40"/>
                    <a:gd name="T20" fmla="*/ 0 w 48"/>
                    <a:gd name="T21" fmla="*/ 4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48" h="40">
                      <a:moveTo>
                        <a:pt x="48" y="0"/>
                      </a:moveTo>
                      <a:lnTo>
                        <a:pt x="48" y="0"/>
                      </a:lnTo>
                      <a:lnTo>
                        <a:pt x="48" y="4"/>
                      </a:lnTo>
                      <a:lnTo>
                        <a:pt x="46" y="14"/>
                      </a:lnTo>
                      <a:lnTo>
                        <a:pt x="40" y="24"/>
                      </a:lnTo>
                      <a:lnTo>
                        <a:pt x="38" y="28"/>
                      </a:lnTo>
                      <a:lnTo>
                        <a:pt x="32" y="32"/>
                      </a:lnTo>
                      <a:lnTo>
                        <a:pt x="32" y="32"/>
                      </a:lnTo>
                      <a:lnTo>
                        <a:pt x="20" y="36"/>
                      </a:lnTo>
                      <a:lnTo>
                        <a:pt x="10" y="38"/>
                      </a:lnTo>
                      <a:lnTo>
                        <a:pt x="0" y="40"/>
                      </a:lnTo>
                    </a:path>
                  </a:pathLst>
                </a:custGeom>
                <a:noFill/>
                <a:ln w="3175">
                  <a:solidFill>
                    <a:srgbClr val="99999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95" name="Freeform 292">
                  <a:extLst>
                    <a:ext uri="{FF2B5EF4-FFF2-40B4-BE49-F238E27FC236}">
                      <a16:creationId xmlns:a16="http://schemas.microsoft.com/office/drawing/2014/main" id="{CBBD8060-931B-4219-B595-516251C47A4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90" y="1277"/>
                  <a:ext cx="64" cy="10"/>
                </a:xfrm>
                <a:custGeom>
                  <a:avLst/>
                  <a:gdLst>
                    <a:gd name="T0" fmla="*/ 0 w 64"/>
                    <a:gd name="T1" fmla="*/ 0 h 10"/>
                    <a:gd name="T2" fmla="*/ 0 w 64"/>
                    <a:gd name="T3" fmla="*/ 0 h 10"/>
                    <a:gd name="T4" fmla="*/ 12 w 64"/>
                    <a:gd name="T5" fmla="*/ 2 h 10"/>
                    <a:gd name="T6" fmla="*/ 32 w 64"/>
                    <a:gd name="T7" fmla="*/ 8 h 10"/>
                    <a:gd name="T8" fmla="*/ 32 w 64"/>
                    <a:gd name="T9" fmla="*/ 8 h 10"/>
                    <a:gd name="T10" fmla="*/ 44 w 64"/>
                    <a:gd name="T11" fmla="*/ 10 h 10"/>
                    <a:gd name="T12" fmla="*/ 54 w 64"/>
                    <a:gd name="T13" fmla="*/ 10 h 10"/>
                    <a:gd name="T14" fmla="*/ 62 w 64"/>
                    <a:gd name="T15" fmla="*/ 10 h 10"/>
                    <a:gd name="T16" fmla="*/ 64 w 64"/>
                    <a:gd name="T17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64" h="1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2" y="2"/>
                      </a:lnTo>
                      <a:lnTo>
                        <a:pt x="32" y="8"/>
                      </a:lnTo>
                      <a:lnTo>
                        <a:pt x="32" y="8"/>
                      </a:lnTo>
                      <a:lnTo>
                        <a:pt x="44" y="10"/>
                      </a:lnTo>
                      <a:lnTo>
                        <a:pt x="54" y="10"/>
                      </a:lnTo>
                      <a:lnTo>
                        <a:pt x="62" y="10"/>
                      </a:lnTo>
                      <a:lnTo>
                        <a:pt x="64" y="8"/>
                      </a:lnTo>
                    </a:path>
                  </a:pathLst>
                </a:custGeom>
                <a:noFill/>
                <a:ln w="3175">
                  <a:solidFill>
                    <a:srgbClr val="99999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96" name="Freeform 293">
                  <a:extLst>
                    <a:ext uri="{FF2B5EF4-FFF2-40B4-BE49-F238E27FC236}">
                      <a16:creationId xmlns:a16="http://schemas.microsoft.com/office/drawing/2014/main" id="{3C7605F8-0CDB-4BB4-9BE2-A97A2E86FA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34" y="1309"/>
                  <a:ext cx="112" cy="26"/>
                </a:xfrm>
                <a:custGeom>
                  <a:avLst/>
                  <a:gdLst>
                    <a:gd name="T0" fmla="*/ 0 w 112"/>
                    <a:gd name="T1" fmla="*/ 0 h 26"/>
                    <a:gd name="T2" fmla="*/ 0 w 112"/>
                    <a:gd name="T3" fmla="*/ 0 h 26"/>
                    <a:gd name="T4" fmla="*/ 10 w 112"/>
                    <a:gd name="T5" fmla="*/ 2 h 26"/>
                    <a:gd name="T6" fmla="*/ 48 w 112"/>
                    <a:gd name="T7" fmla="*/ 16 h 26"/>
                    <a:gd name="T8" fmla="*/ 48 w 112"/>
                    <a:gd name="T9" fmla="*/ 16 h 26"/>
                    <a:gd name="T10" fmla="*/ 62 w 112"/>
                    <a:gd name="T11" fmla="*/ 20 h 26"/>
                    <a:gd name="T12" fmla="*/ 74 w 112"/>
                    <a:gd name="T13" fmla="*/ 24 h 26"/>
                    <a:gd name="T14" fmla="*/ 94 w 112"/>
                    <a:gd name="T15" fmla="*/ 26 h 26"/>
                    <a:gd name="T16" fmla="*/ 108 w 112"/>
                    <a:gd name="T17" fmla="*/ 24 h 26"/>
                    <a:gd name="T18" fmla="*/ 112 w 112"/>
                    <a:gd name="T19" fmla="*/ 24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12" h="26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0" y="2"/>
                      </a:lnTo>
                      <a:lnTo>
                        <a:pt x="48" y="16"/>
                      </a:lnTo>
                      <a:lnTo>
                        <a:pt x="48" y="16"/>
                      </a:lnTo>
                      <a:lnTo>
                        <a:pt x="62" y="20"/>
                      </a:lnTo>
                      <a:lnTo>
                        <a:pt x="74" y="24"/>
                      </a:lnTo>
                      <a:lnTo>
                        <a:pt x="94" y="26"/>
                      </a:lnTo>
                      <a:lnTo>
                        <a:pt x="108" y="24"/>
                      </a:lnTo>
                      <a:lnTo>
                        <a:pt x="112" y="24"/>
                      </a:lnTo>
                    </a:path>
                  </a:pathLst>
                </a:custGeom>
                <a:noFill/>
                <a:ln w="3175">
                  <a:solidFill>
                    <a:srgbClr val="99999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97" name="Freeform 294">
                  <a:extLst>
                    <a:ext uri="{FF2B5EF4-FFF2-40B4-BE49-F238E27FC236}">
                      <a16:creationId xmlns:a16="http://schemas.microsoft.com/office/drawing/2014/main" id="{FBBF5ED2-7262-48F7-86FD-EC49D69004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78" y="1325"/>
                  <a:ext cx="104" cy="72"/>
                </a:xfrm>
                <a:custGeom>
                  <a:avLst/>
                  <a:gdLst>
                    <a:gd name="T0" fmla="*/ 0 w 104"/>
                    <a:gd name="T1" fmla="*/ 0 h 72"/>
                    <a:gd name="T2" fmla="*/ 0 w 104"/>
                    <a:gd name="T3" fmla="*/ 0 h 72"/>
                    <a:gd name="T4" fmla="*/ 2 w 104"/>
                    <a:gd name="T5" fmla="*/ 4 h 72"/>
                    <a:gd name="T6" fmla="*/ 4 w 104"/>
                    <a:gd name="T7" fmla="*/ 16 h 72"/>
                    <a:gd name="T8" fmla="*/ 12 w 104"/>
                    <a:gd name="T9" fmla="*/ 28 h 72"/>
                    <a:gd name="T10" fmla="*/ 18 w 104"/>
                    <a:gd name="T11" fmla="*/ 34 h 72"/>
                    <a:gd name="T12" fmla="*/ 24 w 104"/>
                    <a:gd name="T13" fmla="*/ 40 h 72"/>
                    <a:gd name="T14" fmla="*/ 24 w 104"/>
                    <a:gd name="T15" fmla="*/ 40 h 72"/>
                    <a:gd name="T16" fmla="*/ 44 w 104"/>
                    <a:gd name="T17" fmla="*/ 50 h 72"/>
                    <a:gd name="T18" fmla="*/ 72 w 104"/>
                    <a:gd name="T19" fmla="*/ 60 h 72"/>
                    <a:gd name="T20" fmla="*/ 104 w 104"/>
                    <a:gd name="T21" fmla="*/ 72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104" h="7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4" y="16"/>
                      </a:lnTo>
                      <a:lnTo>
                        <a:pt x="12" y="28"/>
                      </a:lnTo>
                      <a:lnTo>
                        <a:pt x="18" y="34"/>
                      </a:lnTo>
                      <a:lnTo>
                        <a:pt x="24" y="40"/>
                      </a:lnTo>
                      <a:lnTo>
                        <a:pt x="24" y="40"/>
                      </a:lnTo>
                      <a:lnTo>
                        <a:pt x="44" y="50"/>
                      </a:lnTo>
                      <a:lnTo>
                        <a:pt x="72" y="60"/>
                      </a:lnTo>
                      <a:lnTo>
                        <a:pt x="104" y="72"/>
                      </a:lnTo>
                    </a:path>
                  </a:pathLst>
                </a:custGeom>
                <a:noFill/>
                <a:ln w="3175">
                  <a:solidFill>
                    <a:srgbClr val="99999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98" name="Freeform 295">
                  <a:extLst>
                    <a:ext uri="{FF2B5EF4-FFF2-40B4-BE49-F238E27FC236}">
                      <a16:creationId xmlns:a16="http://schemas.microsoft.com/office/drawing/2014/main" id="{31658285-923F-475A-92D9-A3CBEAEFF7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30" y="1357"/>
                  <a:ext cx="88" cy="80"/>
                </a:xfrm>
                <a:custGeom>
                  <a:avLst/>
                  <a:gdLst>
                    <a:gd name="T0" fmla="*/ 0 w 88"/>
                    <a:gd name="T1" fmla="*/ 0 h 80"/>
                    <a:gd name="T2" fmla="*/ 0 w 88"/>
                    <a:gd name="T3" fmla="*/ 0 h 80"/>
                    <a:gd name="T4" fmla="*/ 10 w 88"/>
                    <a:gd name="T5" fmla="*/ 20 h 80"/>
                    <a:gd name="T6" fmla="*/ 22 w 88"/>
                    <a:gd name="T7" fmla="*/ 36 h 80"/>
                    <a:gd name="T8" fmla="*/ 32 w 88"/>
                    <a:gd name="T9" fmla="*/ 48 h 80"/>
                    <a:gd name="T10" fmla="*/ 32 w 88"/>
                    <a:gd name="T11" fmla="*/ 48 h 80"/>
                    <a:gd name="T12" fmla="*/ 46 w 88"/>
                    <a:gd name="T13" fmla="*/ 58 h 80"/>
                    <a:gd name="T14" fmla="*/ 66 w 88"/>
                    <a:gd name="T15" fmla="*/ 68 h 80"/>
                    <a:gd name="T16" fmla="*/ 88 w 88"/>
                    <a:gd name="T17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88" h="8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0" y="20"/>
                      </a:lnTo>
                      <a:lnTo>
                        <a:pt x="22" y="36"/>
                      </a:lnTo>
                      <a:lnTo>
                        <a:pt x="32" y="48"/>
                      </a:lnTo>
                      <a:lnTo>
                        <a:pt x="32" y="48"/>
                      </a:lnTo>
                      <a:lnTo>
                        <a:pt x="46" y="58"/>
                      </a:lnTo>
                      <a:lnTo>
                        <a:pt x="66" y="68"/>
                      </a:lnTo>
                      <a:lnTo>
                        <a:pt x="88" y="80"/>
                      </a:lnTo>
                    </a:path>
                  </a:pathLst>
                </a:custGeom>
                <a:noFill/>
                <a:ln w="3175">
                  <a:solidFill>
                    <a:srgbClr val="99999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99" name="Freeform 296">
                  <a:extLst>
                    <a:ext uri="{FF2B5EF4-FFF2-40B4-BE49-F238E27FC236}">
                      <a16:creationId xmlns:a16="http://schemas.microsoft.com/office/drawing/2014/main" id="{B4330A52-0D11-40B6-84E3-08E65C107DA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66" y="1389"/>
                  <a:ext cx="88" cy="80"/>
                </a:xfrm>
                <a:custGeom>
                  <a:avLst/>
                  <a:gdLst>
                    <a:gd name="T0" fmla="*/ 0 w 88"/>
                    <a:gd name="T1" fmla="*/ 0 h 80"/>
                    <a:gd name="T2" fmla="*/ 0 w 88"/>
                    <a:gd name="T3" fmla="*/ 0 h 80"/>
                    <a:gd name="T4" fmla="*/ 0 w 88"/>
                    <a:gd name="T5" fmla="*/ 4 h 80"/>
                    <a:gd name="T6" fmla="*/ 4 w 88"/>
                    <a:gd name="T7" fmla="*/ 14 h 80"/>
                    <a:gd name="T8" fmla="*/ 10 w 88"/>
                    <a:gd name="T9" fmla="*/ 26 h 80"/>
                    <a:gd name="T10" fmla="*/ 16 w 88"/>
                    <a:gd name="T11" fmla="*/ 34 h 80"/>
                    <a:gd name="T12" fmla="*/ 24 w 88"/>
                    <a:gd name="T13" fmla="*/ 40 h 80"/>
                    <a:gd name="T14" fmla="*/ 24 w 88"/>
                    <a:gd name="T15" fmla="*/ 40 h 80"/>
                    <a:gd name="T16" fmla="*/ 66 w 88"/>
                    <a:gd name="T17" fmla="*/ 66 h 80"/>
                    <a:gd name="T18" fmla="*/ 88 w 88"/>
                    <a:gd name="T19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88" h="8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6"/>
                      </a:lnTo>
                      <a:lnTo>
                        <a:pt x="16" y="34"/>
                      </a:lnTo>
                      <a:lnTo>
                        <a:pt x="24" y="40"/>
                      </a:lnTo>
                      <a:lnTo>
                        <a:pt x="24" y="40"/>
                      </a:lnTo>
                      <a:lnTo>
                        <a:pt x="66" y="66"/>
                      </a:lnTo>
                      <a:lnTo>
                        <a:pt x="88" y="80"/>
                      </a:lnTo>
                    </a:path>
                  </a:pathLst>
                </a:custGeom>
                <a:noFill/>
                <a:ln w="3175">
                  <a:solidFill>
                    <a:srgbClr val="99999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0" name="Freeform 297">
                  <a:extLst>
                    <a:ext uri="{FF2B5EF4-FFF2-40B4-BE49-F238E27FC236}">
                      <a16:creationId xmlns:a16="http://schemas.microsoft.com/office/drawing/2014/main" id="{9A3C296B-20DE-4C7C-A908-5CF10593C02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10" y="1405"/>
                  <a:ext cx="128" cy="96"/>
                </a:xfrm>
                <a:custGeom>
                  <a:avLst/>
                  <a:gdLst>
                    <a:gd name="T0" fmla="*/ 0 w 128"/>
                    <a:gd name="T1" fmla="*/ 0 h 96"/>
                    <a:gd name="T2" fmla="*/ 0 w 128"/>
                    <a:gd name="T3" fmla="*/ 0 h 96"/>
                    <a:gd name="T4" fmla="*/ 14 w 128"/>
                    <a:gd name="T5" fmla="*/ 18 h 96"/>
                    <a:gd name="T6" fmla="*/ 24 w 128"/>
                    <a:gd name="T7" fmla="*/ 34 h 96"/>
                    <a:gd name="T8" fmla="*/ 32 w 128"/>
                    <a:gd name="T9" fmla="*/ 48 h 96"/>
                    <a:gd name="T10" fmla="*/ 32 w 128"/>
                    <a:gd name="T11" fmla="*/ 48 h 96"/>
                    <a:gd name="T12" fmla="*/ 38 w 128"/>
                    <a:gd name="T13" fmla="*/ 54 h 96"/>
                    <a:gd name="T14" fmla="*/ 50 w 128"/>
                    <a:gd name="T15" fmla="*/ 62 h 96"/>
                    <a:gd name="T16" fmla="*/ 84 w 128"/>
                    <a:gd name="T17" fmla="*/ 78 h 96"/>
                    <a:gd name="T18" fmla="*/ 128 w 128"/>
                    <a:gd name="T19" fmla="*/ 96 h 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28" h="96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4" y="18"/>
                      </a:lnTo>
                      <a:lnTo>
                        <a:pt x="24" y="34"/>
                      </a:lnTo>
                      <a:lnTo>
                        <a:pt x="32" y="48"/>
                      </a:lnTo>
                      <a:lnTo>
                        <a:pt x="32" y="48"/>
                      </a:lnTo>
                      <a:lnTo>
                        <a:pt x="38" y="54"/>
                      </a:lnTo>
                      <a:lnTo>
                        <a:pt x="50" y="62"/>
                      </a:lnTo>
                      <a:lnTo>
                        <a:pt x="84" y="78"/>
                      </a:lnTo>
                      <a:lnTo>
                        <a:pt x="128" y="96"/>
                      </a:lnTo>
                    </a:path>
                  </a:pathLst>
                </a:custGeom>
                <a:noFill/>
                <a:ln w="3175">
                  <a:solidFill>
                    <a:srgbClr val="99999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1" name="Freeform 298">
                  <a:extLst>
                    <a:ext uri="{FF2B5EF4-FFF2-40B4-BE49-F238E27FC236}">
                      <a16:creationId xmlns:a16="http://schemas.microsoft.com/office/drawing/2014/main" id="{D138CADA-37FC-4758-A466-F3BC1B2DBC9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18" y="1413"/>
                  <a:ext cx="144" cy="72"/>
                </a:xfrm>
                <a:custGeom>
                  <a:avLst/>
                  <a:gdLst>
                    <a:gd name="T0" fmla="*/ 0 w 144"/>
                    <a:gd name="T1" fmla="*/ 72 h 72"/>
                    <a:gd name="T2" fmla="*/ 0 w 144"/>
                    <a:gd name="T3" fmla="*/ 72 h 72"/>
                    <a:gd name="T4" fmla="*/ 36 w 144"/>
                    <a:gd name="T5" fmla="*/ 58 h 72"/>
                    <a:gd name="T6" fmla="*/ 88 w 144"/>
                    <a:gd name="T7" fmla="*/ 40 h 72"/>
                    <a:gd name="T8" fmla="*/ 88 w 144"/>
                    <a:gd name="T9" fmla="*/ 40 h 72"/>
                    <a:gd name="T10" fmla="*/ 96 w 144"/>
                    <a:gd name="T11" fmla="*/ 36 h 72"/>
                    <a:gd name="T12" fmla="*/ 106 w 144"/>
                    <a:gd name="T13" fmla="*/ 30 h 72"/>
                    <a:gd name="T14" fmla="*/ 124 w 144"/>
                    <a:gd name="T15" fmla="*/ 18 h 72"/>
                    <a:gd name="T16" fmla="*/ 144 w 144"/>
                    <a:gd name="T17" fmla="*/ 0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</a:cxnLst>
                  <a:rect l="0" t="0" r="r" b="b"/>
                  <a:pathLst>
                    <a:path w="144" h="72">
                      <a:moveTo>
                        <a:pt x="0" y="72"/>
                      </a:moveTo>
                      <a:lnTo>
                        <a:pt x="0" y="72"/>
                      </a:lnTo>
                      <a:lnTo>
                        <a:pt x="36" y="58"/>
                      </a:lnTo>
                      <a:lnTo>
                        <a:pt x="88" y="40"/>
                      </a:lnTo>
                      <a:lnTo>
                        <a:pt x="88" y="40"/>
                      </a:lnTo>
                      <a:lnTo>
                        <a:pt x="96" y="36"/>
                      </a:lnTo>
                      <a:lnTo>
                        <a:pt x="106" y="30"/>
                      </a:lnTo>
                      <a:lnTo>
                        <a:pt x="124" y="18"/>
                      </a:lnTo>
                      <a:lnTo>
                        <a:pt x="144" y="0"/>
                      </a:lnTo>
                    </a:path>
                  </a:pathLst>
                </a:custGeom>
                <a:noFill/>
                <a:ln w="3175">
                  <a:solidFill>
                    <a:srgbClr val="99999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2" name="Freeform 299">
                  <a:extLst>
                    <a:ext uri="{FF2B5EF4-FFF2-40B4-BE49-F238E27FC236}">
                      <a16:creationId xmlns:a16="http://schemas.microsoft.com/office/drawing/2014/main" id="{6F8716B9-4B72-4F66-A7BB-60258AE4A0D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50" y="1461"/>
                  <a:ext cx="144" cy="48"/>
                </a:xfrm>
                <a:custGeom>
                  <a:avLst/>
                  <a:gdLst>
                    <a:gd name="T0" fmla="*/ 0 w 144"/>
                    <a:gd name="T1" fmla="*/ 48 h 48"/>
                    <a:gd name="T2" fmla="*/ 0 w 144"/>
                    <a:gd name="T3" fmla="*/ 48 h 48"/>
                    <a:gd name="T4" fmla="*/ 10 w 144"/>
                    <a:gd name="T5" fmla="*/ 46 h 48"/>
                    <a:gd name="T6" fmla="*/ 34 w 144"/>
                    <a:gd name="T7" fmla="*/ 44 h 48"/>
                    <a:gd name="T8" fmla="*/ 62 w 144"/>
                    <a:gd name="T9" fmla="*/ 40 h 48"/>
                    <a:gd name="T10" fmla="*/ 76 w 144"/>
                    <a:gd name="T11" fmla="*/ 38 h 48"/>
                    <a:gd name="T12" fmla="*/ 88 w 144"/>
                    <a:gd name="T13" fmla="*/ 32 h 48"/>
                    <a:gd name="T14" fmla="*/ 88 w 144"/>
                    <a:gd name="T15" fmla="*/ 32 h 48"/>
                    <a:gd name="T16" fmla="*/ 128 w 144"/>
                    <a:gd name="T17" fmla="*/ 10 h 48"/>
                    <a:gd name="T18" fmla="*/ 144 w 144"/>
                    <a:gd name="T19" fmla="*/ 0 h 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44" h="48">
                      <a:moveTo>
                        <a:pt x="0" y="48"/>
                      </a:moveTo>
                      <a:lnTo>
                        <a:pt x="0" y="48"/>
                      </a:lnTo>
                      <a:lnTo>
                        <a:pt x="10" y="46"/>
                      </a:lnTo>
                      <a:lnTo>
                        <a:pt x="34" y="44"/>
                      </a:lnTo>
                      <a:lnTo>
                        <a:pt x="62" y="40"/>
                      </a:lnTo>
                      <a:lnTo>
                        <a:pt x="76" y="38"/>
                      </a:lnTo>
                      <a:lnTo>
                        <a:pt x="88" y="32"/>
                      </a:lnTo>
                      <a:lnTo>
                        <a:pt x="88" y="32"/>
                      </a:lnTo>
                      <a:lnTo>
                        <a:pt x="128" y="10"/>
                      </a:lnTo>
                      <a:lnTo>
                        <a:pt x="144" y="0"/>
                      </a:lnTo>
                    </a:path>
                  </a:pathLst>
                </a:custGeom>
                <a:noFill/>
                <a:ln w="3175">
                  <a:solidFill>
                    <a:srgbClr val="999999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3" name="Freeform 300">
                  <a:extLst>
                    <a:ext uri="{FF2B5EF4-FFF2-40B4-BE49-F238E27FC236}">
                      <a16:creationId xmlns:a16="http://schemas.microsoft.com/office/drawing/2014/main" id="{0BD42E95-2AFA-4C01-BD3D-F8605FEAE3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030" y="2229"/>
                  <a:ext cx="744" cy="411"/>
                </a:xfrm>
                <a:custGeom>
                  <a:avLst/>
                  <a:gdLst>
                    <a:gd name="T0" fmla="*/ 108 w 744"/>
                    <a:gd name="T1" fmla="*/ 33 h 411"/>
                    <a:gd name="T2" fmla="*/ 80 w 744"/>
                    <a:gd name="T3" fmla="*/ 57 h 411"/>
                    <a:gd name="T4" fmla="*/ 56 w 744"/>
                    <a:gd name="T5" fmla="*/ 77 h 411"/>
                    <a:gd name="T6" fmla="*/ 64 w 744"/>
                    <a:gd name="T7" fmla="*/ 103 h 411"/>
                    <a:gd name="T8" fmla="*/ 80 w 744"/>
                    <a:gd name="T9" fmla="*/ 195 h 411"/>
                    <a:gd name="T10" fmla="*/ 90 w 744"/>
                    <a:gd name="T11" fmla="*/ 221 h 411"/>
                    <a:gd name="T12" fmla="*/ 132 w 744"/>
                    <a:gd name="T13" fmla="*/ 181 h 411"/>
                    <a:gd name="T14" fmla="*/ 154 w 744"/>
                    <a:gd name="T15" fmla="*/ 129 h 411"/>
                    <a:gd name="T16" fmla="*/ 172 w 744"/>
                    <a:gd name="T17" fmla="*/ 157 h 411"/>
                    <a:gd name="T18" fmla="*/ 150 w 744"/>
                    <a:gd name="T19" fmla="*/ 201 h 411"/>
                    <a:gd name="T20" fmla="*/ 154 w 744"/>
                    <a:gd name="T21" fmla="*/ 221 h 411"/>
                    <a:gd name="T22" fmla="*/ 92 w 744"/>
                    <a:gd name="T23" fmla="*/ 241 h 411"/>
                    <a:gd name="T24" fmla="*/ 8 w 744"/>
                    <a:gd name="T25" fmla="*/ 323 h 411"/>
                    <a:gd name="T26" fmla="*/ 20 w 744"/>
                    <a:gd name="T27" fmla="*/ 323 h 411"/>
                    <a:gd name="T28" fmla="*/ 92 w 744"/>
                    <a:gd name="T29" fmla="*/ 263 h 411"/>
                    <a:gd name="T30" fmla="*/ 148 w 744"/>
                    <a:gd name="T31" fmla="*/ 265 h 411"/>
                    <a:gd name="T32" fmla="*/ 116 w 744"/>
                    <a:gd name="T33" fmla="*/ 289 h 411"/>
                    <a:gd name="T34" fmla="*/ 64 w 744"/>
                    <a:gd name="T35" fmla="*/ 349 h 411"/>
                    <a:gd name="T36" fmla="*/ 56 w 744"/>
                    <a:gd name="T37" fmla="*/ 379 h 411"/>
                    <a:gd name="T38" fmla="*/ 108 w 744"/>
                    <a:gd name="T39" fmla="*/ 323 h 411"/>
                    <a:gd name="T40" fmla="*/ 156 w 744"/>
                    <a:gd name="T41" fmla="*/ 297 h 411"/>
                    <a:gd name="T42" fmla="*/ 240 w 744"/>
                    <a:gd name="T43" fmla="*/ 283 h 411"/>
                    <a:gd name="T44" fmla="*/ 324 w 744"/>
                    <a:gd name="T45" fmla="*/ 289 h 411"/>
                    <a:gd name="T46" fmla="*/ 392 w 744"/>
                    <a:gd name="T47" fmla="*/ 291 h 411"/>
                    <a:gd name="T48" fmla="*/ 436 w 744"/>
                    <a:gd name="T49" fmla="*/ 327 h 411"/>
                    <a:gd name="T50" fmla="*/ 460 w 744"/>
                    <a:gd name="T51" fmla="*/ 379 h 411"/>
                    <a:gd name="T52" fmla="*/ 484 w 744"/>
                    <a:gd name="T53" fmla="*/ 383 h 411"/>
                    <a:gd name="T54" fmla="*/ 516 w 744"/>
                    <a:gd name="T55" fmla="*/ 393 h 411"/>
                    <a:gd name="T56" fmla="*/ 508 w 744"/>
                    <a:gd name="T57" fmla="*/ 377 h 411"/>
                    <a:gd name="T58" fmla="*/ 474 w 744"/>
                    <a:gd name="T59" fmla="*/ 353 h 411"/>
                    <a:gd name="T60" fmla="*/ 500 w 744"/>
                    <a:gd name="T61" fmla="*/ 329 h 411"/>
                    <a:gd name="T62" fmla="*/ 564 w 744"/>
                    <a:gd name="T63" fmla="*/ 409 h 411"/>
                    <a:gd name="T64" fmla="*/ 596 w 744"/>
                    <a:gd name="T65" fmla="*/ 401 h 411"/>
                    <a:gd name="T66" fmla="*/ 596 w 744"/>
                    <a:gd name="T67" fmla="*/ 377 h 411"/>
                    <a:gd name="T68" fmla="*/ 570 w 744"/>
                    <a:gd name="T69" fmla="*/ 391 h 411"/>
                    <a:gd name="T70" fmla="*/ 524 w 744"/>
                    <a:gd name="T71" fmla="*/ 297 h 411"/>
                    <a:gd name="T72" fmla="*/ 498 w 744"/>
                    <a:gd name="T73" fmla="*/ 275 h 411"/>
                    <a:gd name="T74" fmla="*/ 516 w 744"/>
                    <a:gd name="T75" fmla="*/ 247 h 411"/>
                    <a:gd name="T76" fmla="*/ 520 w 744"/>
                    <a:gd name="T77" fmla="*/ 199 h 411"/>
                    <a:gd name="T78" fmla="*/ 596 w 744"/>
                    <a:gd name="T79" fmla="*/ 269 h 411"/>
                    <a:gd name="T80" fmla="*/ 658 w 744"/>
                    <a:gd name="T81" fmla="*/ 281 h 411"/>
                    <a:gd name="T82" fmla="*/ 708 w 744"/>
                    <a:gd name="T83" fmla="*/ 319 h 411"/>
                    <a:gd name="T84" fmla="*/ 726 w 744"/>
                    <a:gd name="T85" fmla="*/ 279 h 411"/>
                    <a:gd name="T86" fmla="*/ 744 w 744"/>
                    <a:gd name="T87" fmla="*/ 275 h 411"/>
                    <a:gd name="T88" fmla="*/ 710 w 744"/>
                    <a:gd name="T89" fmla="*/ 237 h 411"/>
                    <a:gd name="T90" fmla="*/ 612 w 744"/>
                    <a:gd name="T91" fmla="*/ 193 h 411"/>
                    <a:gd name="T92" fmla="*/ 552 w 744"/>
                    <a:gd name="T93" fmla="*/ 163 h 411"/>
                    <a:gd name="T94" fmla="*/ 508 w 744"/>
                    <a:gd name="T95" fmla="*/ 169 h 411"/>
                    <a:gd name="T96" fmla="*/ 494 w 744"/>
                    <a:gd name="T97" fmla="*/ 155 h 411"/>
                    <a:gd name="T98" fmla="*/ 422 w 744"/>
                    <a:gd name="T99" fmla="*/ 155 h 411"/>
                    <a:gd name="T100" fmla="*/ 316 w 744"/>
                    <a:gd name="T101" fmla="*/ 161 h 411"/>
                    <a:gd name="T102" fmla="*/ 300 w 744"/>
                    <a:gd name="T103" fmla="*/ 153 h 411"/>
                    <a:gd name="T104" fmla="*/ 356 w 744"/>
                    <a:gd name="T105" fmla="*/ 125 h 411"/>
                    <a:gd name="T106" fmla="*/ 356 w 744"/>
                    <a:gd name="T107" fmla="*/ 105 h 411"/>
                    <a:gd name="T108" fmla="*/ 308 w 744"/>
                    <a:gd name="T109" fmla="*/ 57 h 411"/>
                    <a:gd name="T110" fmla="*/ 268 w 744"/>
                    <a:gd name="T111" fmla="*/ 16 h 411"/>
                    <a:gd name="T112" fmla="*/ 228 w 744"/>
                    <a:gd name="T113" fmla="*/ 0 h 411"/>
                    <a:gd name="T114" fmla="*/ 180 w 744"/>
                    <a:gd name="T115" fmla="*/ 16 h 41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4" h="411">
                      <a:moveTo>
                        <a:pt x="148" y="33"/>
                      </a:moveTo>
                      <a:lnTo>
                        <a:pt x="148" y="33"/>
                      </a:lnTo>
                      <a:lnTo>
                        <a:pt x="132" y="31"/>
                      </a:lnTo>
                      <a:lnTo>
                        <a:pt x="118" y="31"/>
                      </a:lnTo>
                      <a:lnTo>
                        <a:pt x="112" y="31"/>
                      </a:lnTo>
                      <a:lnTo>
                        <a:pt x="108" y="33"/>
                      </a:lnTo>
                      <a:lnTo>
                        <a:pt x="108" y="33"/>
                      </a:lnTo>
                      <a:lnTo>
                        <a:pt x="96" y="39"/>
                      </a:lnTo>
                      <a:lnTo>
                        <a:pt x="90" y="43"/>
                      </a:lnTo>
                      <a:lnTo>
                        <a:pt x="84" y="49"/>
                      </a:lnTo>
                      <a:lnTo>
                        <a:pt x="84" y="49"/>
                      </a:lnTo>
                      <a:lnTo>
                        <a:pt x="80" y="57"/>
                      </a:lnTo>
                      <a:lnTo>
                        <a:pt x="78" y="61"/>
                      </a:lnTo>
                      <a:lnTo>
                        <a:pt x="76" y="67"/>
                      </a:lnTo>
                      <a:lnTo>
                        <a:pt x="68" y="73"/>
                      </a:lnTo>
                      <a:lnTo>
                        <a:pt x="68" y="73"/>
                      </a:lnTo>
                      <a:lnTo>
                        <a:pt x="62" y="75"/>
                      </a:lnTo>
                      <a:lnTo>
                        <a:pt x="56" y="77"/>
                      </a:lnTo>
                      <a:lnTo>
                        <a:pt x="48" y="75"/>
                      </a:lnTo>
                      <a:lnTo>
                        <a:pt x="46" y="77"/>
                      </a:lnTo>
                      <a:lnTo>
                        <a:pt x="44" y="77"/>
                      </a:lnTo>
                      <a:lnTo>
                        <a:pt x="52" y="89"/>
                      </a:lnTo>
                      <a:lnTo>
                        <a:pt x="52" y="89"/>
                      </a:lnTo>
                      <a:lnTo>
                        <a:pt x="64" y="103"/>
                      </a:lnTo>
                      <a:lnTo>
                        <a:pt x="70" y="109"/>
                      </a:lnTo>
                      <a:lnTo>
                        <a:pt x="74" y="115"/>
                      </a:lnTo>
                      <a:lnTo>
                        <a:pt x="76" y="121"/>
                      </a:lnTo>
                      <a:lnTo>
                        <a:pt x="76" y="121"/>
                      </a:lnTo>
                      <a:lnTo>
                        <a:pt x="78" y="167"/>
                      </a:lnTo>
                      <a:lnTo>
                        <a:pt x="80" y="195"/>
                      </a:lnTo>
                      <a:lnTo>
                        <a:pt x="82" y="205"/>
                      </a:lnTo>
                      <a:lnTo>
                        <a:pt x="84" y="209"/>
                      </a:lnTo>
                      <a:lnTo>
                        <a:pt x="84" y="209"/>
                      </a:lnTo>
                      <a:lnTo>
                        <a:pt x="86" y="215"/>
                      </a:lnTo>
                      <a:lnTo>
                        <a:pt x="88" y="221"/>
                      </a:lnTo>
                      <a:lnTo>
                        <a:pt x="90" y="221"/>
                      </a:lnTo>
                      <a:lnTo>
                        <a:pt x="92" y="223"/>
                      </a:lnTo>
                      <a:lnTo>
                        <a:pt x="96" y="221"/>
                      </a:lnTo>
                      <a:lnTo>
                        <a:pt x="100" y="217"/>
                      </a:lnTo>
                      <a:lnTo>
                        <a:pt x="100" y="217"/>
                      </a:lnTo>
                      <a:lnTo>
                        <a:pt x="122" y="195"/>
                      </a:lnTo>
                      <a:lnTo>
                        <a:pt x="132" y="181"/>
                      </a:lnTo>
                      <a:lnTo>
                        <a:pt x="140" y="169"/>
                      </a:lnTo>
                      <a:lnTo>
                        <a:pt x="140" y="169"/>
                      </a:lnTo>
                      <a:lnTo>
                        <a:pt x="146" y="155"/>
                      </a:lnTo>
                      <a:lnTo>
                        <a:pt x="150" y="139"/>
                      </a:lnTo>
                      <a:lnTo>
                        <a:pt x="154" y="131"/>
                      </a:lnTo>
                      <a:lnTo>
                        <a:pt x="154" y="129"/>
                      </a:lnTo>
                      <a:lnTo>
                        <a:pt x="156" y="129"/>
                      </a:lnTo>
                      <a:lnTo>
                        <a:pt x="156" y="129"/>
                      </a:lnTo>
                      <a:lnTo>
                        <a:pt x="160" y="135"/>
                      </a:lnTo>
                      <a:lnTo>
                        <a:pt x="166" y="143"/>
                      </a:lnTo>
                      <a:lnTo>
                        <a:pt x="172" y="153"/>
                      </a:lnTo>
                      <a:lnTo>
                        <a:pt x="172" y="157"/>
                      </a:lnTo>
                      <a:lnTo>
                        <a:pt x="172" y="161"/>
                      </a:lnTo>
                      <a:lnTo>
                        <a:pt x="172" y="161"/>
                      </a:lnTo>
                      <a:lnTo>
                        <a:pt x="156" y="193"/>
                      </a:lnTo>
                      <a:lnTo>
                        <a:pt x="156" y="193"/>
                      </a:lnTo>
                      <a:lnTo>
                        <a:pt x="152" y="199"/>
                      </a:lnTo>
                      <a:lnTo>
                        <a:pt x="150" y="201"/>
                      </a:lnTo>
                      <a:lnTo>
                        <a:pt x="148" y="205"/>
                      </a:lnTo>
                      <a:lnTo>
                        <a:pt x="148" y="209"/>
                      </a:lnTo>
                      <a:lnTo>
                        <a:pt x="148" y="209"/>
                      </a:lnTo>
                      <a:lnTo>
                        <a:pt x="150" y="215"/>
                      </a:lnTo>
                      <a:lnTo>
                        <a:pt x="154" y="219"/>
                      </a:lnTo>
                      <a:lnTo>
                        <a:pt x="154" y="221"/>
                      </a:lnTo>
                      <a:lnTo>
                        <a:pt x="152" y="223"/>
                      </a:lnTo>
                      <a:lnTo>
                        <a:pt x="140" y="225"/>
                      </a:lnTo>
                      <a:lnTo>
                        <a:pt x="140" y="225"/>
                      </a:lnTo>
                      <a:lnTo>
                        <a:pt x="116" y="229"/>
                      </a:lnTo>
                      <a:lnTo>
                        <a:pt x="92" y="241"/>
                      </a:lnTo>
                      <a:lnTo>
                        <a:pt x="92" y="241"/>
                      </a:lnTo>
                      <a:lnTo>
                        <a:pt x="74" y="249"/>
                      </a:lnTo>
                      <a:lnTo>
                        <a:pt x="60" y="255"/>
                      </a:lnTo>
                      <a:lnTo>
                        <a:pt x="48" y="265"/>
                      </a:lnTo>
                      <a:lnTo>
                        <a:pt x="36" y="281"/>
                      </a:lnTo>
                      <a:lnTo>
                        <a:pt x="36" y="281"/>
                      </a:lnTo>
                      <a:lnTo>
                        <a:pt x="8" y="323"/>
                      </a:lnTo>
                      <a:lnTo>
                        <a:pt x="0" y="335"/>
                      </a:lnTo>
                      <a:lnTo>
                        <a:pt x="0" y="339"/>
                      </a:lnTo>
                      <a:lnTo>
                        <a:pt x="4" y="337"/>
                      </a:lnTo>
                      <a:lnTo>
                        <a:pt x="4" y="337"/>
                      </a:lnTo>
                      <a:lnTo>
                        <a:pt x="10" y="331"/>
                      </a:lnTo>
                      <a:lnTo>
                        <a:pt x="20" y="323"/>
                      </a:lnTo>
                      <a:lnTo>
                        <a:pt x="40" y="299"/>
                      </a:lnTo>
                      <a:lnTo>
                        <a:pt x="60" y="277"/>
                      </a:lnTo>
                      <a:lnTo>
                        <a:pt x="68" y="269"/>
                      </a:lnTo>
                      <a:lnTo>
                        <a:pt x="76" y="265"/>
                      </a:lnTo>
                      <a:lnTo>
                        <a:pt x="76" y="265"/>
                      </a:lnTo>
                      <a:lnTo>
                        <a:pt x="92" y="263"/>
                      </a:lnTo>
                      <a:lnTo>
                        <a:pt x="108" y="263"/>
                      </a:lnTo>
                      <a:lnTo>
                        <a:pt x="122" y="265"/>
                      </a:lnTo>
                      <a:lnTo>
                        <a:pt x="132" y="265"/>
                      </a:lnTo>
                      <a:lnTo>
                        <a:pt x="132" y="265"/>
                      </a:lnTo>
                      <a:lnTo>
                        <a:pt x="140" y="263"/>
                      </a:lnTo>
                      <a:lnTo>
                        <a:pt x="148" y="265"/>
                      </a:lnTo>
                      <a:lnTo>
                        <a:pt x="156" y="265"/>
                      </a:lnTo>
                      <a:lnTo>
                        <a:pt x="156" y="265"/>
                      </a:lnTo>
                      <a:lnTo>
                        <a:pt x="142" y="271"/>
                      </a:lnTo>
                      <a:lnTo>
                        <a:pt x="130" y="279"/>
                      </a:lnTo>
                      <a:lnTo>
                        <a:pt x="116" y="289"/>
                      </a:lnTo>
                      <a:lnTo>
                        <a:pt x="116" y="289"/>
                      </a:lnTo>
                      <a:lnTo>
                        <a:pt x="108" y="297"/>
                      </a:lnTo>
                      <a:lnTo>
                        <a:pt x="104" y="303"/>
                      </a:lnTo>
                      <a:lnTo>
                        <a:pt x="102" y="309"/>
                      </a:lnTo>
                      <a:lnTo>
                        <a:pt x="92" y="321"/>
                      </a:lnTo>
                      <a:lnTo>
                        <a:pt x="92" y="321"/>
                      </a:lnTo>
                      <a:lnTo>
                        <a:pt x="64" y="349"/>
                      </a:lnTo>
                      <a:lnTo>
                        <a:pt x="56" y="361"/>
                      </a:lnTo>
                      <a:lnTo>
                        <a:pt x="52" y="365"/>
                      </a:lnTo>
                      <a:lnTo>
                        <a:pt x="52" y="369"/>
                      </a:lnTo>
                      <a:lnTo>
                        <a:pt x="52" y="369"/>
                      </a:lnTo>
                      <a:lnTo>
                        <a:pt x="54" y="375"/>
                      </a:lnTo>
                      <a:lnTo>
                        <a:pt x="56" y="379"/>
                      </a:lnTo>
                      <a:lnTo>
                        <a:pt x="58" y="379"/>
                      </a:lnTo>
                      <a:lnTo>
                        <a:pt x="60" y="377"/>
                      </a:lnTo>
                      <a:lnTo>
                        <a:pt x="68" y="369"/>
                      </a:lnTo>
                      <a:lnTo>
                        <a:pt x="68" y="369"/>
                      </a:lnTo>
                      <a:lnTo>
                        <a:pt x="94" y="339"/>
                      </a:lnTo>
                      <a:lnTo>
                        <a:pt x="108" y="323"/>
                      </a:lnTo>
                      <a:lnTo>
                        <a:pt x="116" y="313"/>
                      </a:lnTo>
                      <a:lnTo>
                        <a:pt x="116" y="313"/>
                      </a:lnTo>
                      <a:lnTo>
                        <a:pt x="120" y="307"/>
                      </a:lnTo>
                      <a:lnTo>
                        <a:pt x="126" y="301"/>
                      </a:lnTo>
                      <a:lnTo>
                        <a:pt x="138" y="299"/>
                      </a:lnTo>
                      <a:lnTo>
                        <a:pt x="156" y="297"/>
                      </a:lnTo>
                      <a:lnTo>
                        <a:pt x="156" y="297"/>
                      </a:lnTo>
                      <a:lnTo>
                        <a:pt x="200" y="293"/>
                      </a:lnTo>
                      <a:lnTo>
                        <a:pt x="228" y="289"/>
                      </a:lnTo>
                      <a:lnTo>
                        <a:pt x="228" y="289"/>
                      </a:lnTo>
                      <a:lnTo>
                        <a:pt x="234" y="287"/>
                      </a:lnTo>
                      <a:lnTo>
                        <a:pt x="240" y="283"/>
                      </a:lnTo>
                      <a:lnTo>
                        <a:pt x="244" y="279"/>
                      </a:lnTo>
                      <a:lnTo>
                        <a:pt x="252" y="281"/>
                      </a:lnTo>
                      <a:lnTo>
                        <a:pt x="252" y="281"/>
                      </a:lnTo>
                      <a:lnTo>
                        <a:pt x="268" y="285"/>
                      </a:lnTo>
                      <a:lnTo>
                        <a:pt x="288" y="287"/>
                      </a:lnTo>
                      <a:lnTo>
                        <a:pt x="324" y="289"/>
                      </a:lnTo>
                      <a:lnTo>
                        <a:pt x="324" y="289"/>
                      </a:lnTo>
                      <a:lnTo>
                        <a:pt x="362" y="291"/>
                      </a:lnTo>
                      <a:lnTo>
                        <a:pt x="380" y="291"/>
                      </a:lnTo>
                      <a:lnTo>
                        <a:pt x="388" y="289"/>
                      </a:lnTo>
                      <a:lnTo>
                        <a:pt x="388" y="289"/>
                      </a:lnTo>
                      <a:lnTo>
                        <a:pt x="392" y="291"/>
                      </a:lnTo>
                      <a:lnTo>
                        <a:pt x="400" y="301"/>
                      </a:lnTo>
                      <a:lnTo>
                        <a:pt x="410" y="313"/>
                      </a:lnTo>
                      <a:lnTo>
                        <a:pt x="420" y="321"/>
                      </a:lnTo>
                      <a:lnTo>
                        <a:pt x="420" y="321"/>
                      </a:lnTo>
                      <a:lnTo>
                        <a:pt x="428" y="325"/>
                      </a:lnTo>
                      <a:lnTo>
                        <a:pt x="436" y="327"/>
                      </a:lnTo>
                      <a:lnTo>
                        <a:pt x="440" y="329"/>
                      </a:lnTo>
                      <a:lnTo>
                        <a:pt x="444" y="337"/>
                      </a:lnTo>
                      <a:lnTo>
                        <a:pt x="444" y="337"/>
                      </a:lnTo>
                      <a:lnTo>
                        <a:pt x="448" y="351"/>
                      </a:lnTo>
                      <a:lnTo>
                        <a:pt x="454" y="367"/>
                      </a:lnTo>
                      <a:lnTo>
                        <a:pt x="460" y="379"/>
                      </a:lnTo>
                      <a:lnTo>
                        <a:pt x="464" y="383"/>
                      </a:lnTo>
                      <a:lnTo>
                        <a:pt x="468" y="385"/>
                      </a:lnTo>
                      <a:lnTo>
                        <a:pt x="468" y="385"/>
                      </a:lnTo>
                      <a:lnTo>
                        <a:pt x="474" y="385"/>
                      </a:lnTo>
                      <a:lnTo>
                        <a:pt x="478" y="383"/>
                      </a:lnTo>
                      <a:lnTo>
                        <a:pt x="484" y="383"/>
                      </a:lnTo>
                      <a:lnTo>
                        <a:pt x="492" y="385"/>
                      </a:lnTo>
                      <a:lnTo>
                        <a:pt x="492" y="385"/>
                      </a:lnTo>
                      <a:lnTo>
                        <a:pt x="508" y="395"/>
                      </a:lnTo>
                      <a:lnTo>
                        <a:pt x="514" y="397"/>
                      </a:lnTo>
                      <a:lnTo>
                        <a:pt x="516" y="395"/>
                      </a:lnTo>
                      <a:lnTo>
                        <a:pt x="516" y="393"/>
                      </a:lnTo>
                      <a:lnTo>
                        <a:pt x="516" y="393"/>
                      </a:lnTo>
                      <a:lnTo>
                        <a:pt x="516" y="387"/>
                      </a:lnTo>
                      <a:lnTo>
                        <a:pt x="516" y="383"/>
                      </a:lnTo>
                      <a:lnTo>
                        <a:pt x="514" y="379"/>
                      </a:lnTo>
                      <a:lnTo>
                        <a:pt x="508" y="377"/>
                      </a:lnTo>
                      <a:lnTo>
                        <a:pt x="508" y="377"/>
                      </a:lnTo>
                      <a:lnTo>
                        <a:pt x="500" y="375"/>
                      </a:lnTo>
                      <a:lnTo>
                        <a:pt x="490" y="371"/>
                      </a:lnTo>
                      <a:lnTo>
                        <a:pt x="482" y="367"/>
                      </a:lnTo>
                      <a:lnTo>
                        <a:pt x="476" y="361"/>
                      </a:lnTo>
                      <a:lnTo>
                        <a:pt x="476" y="361"/>
                      </a:lnTo>
                      <a:lnTo>
                        <a:pt x="474" y="353"/>
                      </a:lnTo>
                      <a:lnTo>
                        <a:pt x="474" y="341"/>
                      </a:lnTo>
                      <a:lnTo>
                        <a:pt x="476" y="329"/>
                      </a:lnTo>
                      <a:lnTo>
                        <a:pt x="476" y="329"/>
                      </a:lnTo>
                      <a:lnTo>
                        <a:pt x="488" y="329"/>
                      </a:lnTo>
                      <a:lnTo>
                        <a:pt x="500" y="329"/>
                      </a:lnTo>
                      <a:lnTo>
                        <a:pt x="500" y="329"/>
                      </a:lnTo>
                      <a:lnTo>
                        <a:pt x="508" y="341"/>
                      </a:lnTo>
                      <a:lnTo>
                        <a:pt x="526" y="369"/>
                      </a:lnTo>
                      <a:lnTo>
                        <a:pt x="548" y="397"/>
                      </a:lnTo>
                      <a:lnTo>
                        <a:pt x="556" y="405"/>
                      </a:lnTo>
                      <a:lnTo>
                        <a:pt x="564" y="409"/>
                      </a:lnTo>
                      <a:lnTo>
                        <a:pt x="564" y="409"/>
                      </a:lnTo>
                      <a:lnTo>
                        <a:pt x="576" y="411"/>
                      </a:lnTo>
                      <a:lnTo>
                        <a:pt x="588" y="411"/>
                      </a:lnTo>
                      <a:lnTo>
                        <a:pt x="592" y="409"/>
                      </a:lnTo>
                      <a:lnTo>
                        <a:pt x="594" y="407"/>
                      </a:lnTo>
                      <a:lnTo>
                        <a:pt x="596" y="405"/>
                      </a:lnTo>
                      <a:lnTo>
                        <a:pt x="596" y="401"/>
                      </a:lnTo>
                      <a:lnTo>
                        <a:pt x="596" y="401"/>
                      </a:lnTo>
                      <a:lnTo>
                        <a:pt x="596" y="397"/>
                      </a:lnTo>
                      <a:lnTo>
                        <a:pt x="596" y="391"/>
                      </a:lnTo>
                      <a:lnTo>
                        <a:pt x="598" y="383"/>
                      </a:lnTo>
                      <a:lnTo>
                        <a:pt x="598" y="381"/>
                      </a:lnTo>
                      <a:lnTo>
                        <a:pt x="596" y="377"/>
                      </a:lnTo>
                      <a:lnTo>
                        <a:pt x="594" y="377"/>
                      </a:lnTo>
                      <a:lnTo>
                        <a:pt x="588" y="377"/>
                      </a:lnTo>
                      <a:lnTo>
                        <a:pt x="588" y="377"/>
                      </a:lnTo>
                      <a:lnTo>
                        <a:pt x="582" y="379"/>
                      </a:lnTo>
                      <a:lnTo>
                        <a:pt x="578" y="383"/>
                      </a:lnTo>
                      <a:lnTo>
                        <a:pt x="570" y="391"/>
                      </a:lnTo>
                      <a:lnTo>
                        <a:pt x="568" y="393"/>
                      </a:lnTo>
                      <a:lnTo>
                        <a:pt x="564" y="391"/>
                      </a:lnTo>
                      <a:lnTo>
                        <a:pt x="560" y="387"/>
                      </a:lnTo>
                      <a:lnTo>
                        <a:pt x="556" y="377"/>
                      </a:lnTo>
                      <a:lnTo>
                        <a:pt x="524" y="297"/>
                      </a:lnTo>
                      <a:lnTo>
                        <a:pt x="524" y="297"/>
                      </a:lnTo>
                      <a:lnTo>
                        <a:pt x="520" y="297"/>
                      </a:lnTo>
                      <a:lnTo>
                        <a:pt x="514" y="295"/>
                      </a:lnTo>
                      <a:lnTo>
                        <a:pt x="508" y="289"/>
                      </a:lnTo>
                      <a:lnTo>
                        <a:pt x="508" y="289"/>
                      </a:lnTo>
                      <a:lnTo>
                        <a:pt x="502" y="283"/>
                      </a:lnTo>
                      <a:lnTo>
                        <a:pt x="498" y="275"/>
                      </a:lnTo>
                      <a:lnTo>
                        <a:pt x="498" y="269"/>
                      </a:lnTo>
                      <a:lnTo>
                        <a:pt x="500" y="265"/>
                      </a:lnTo>
                      <a:lnTo>
                        <a:pt x="500" y="265"/>
                      </a:lnTo>
                      <a:lnTo>
                        <a:pt x="510" y="257"/>
                      </a:lnTo>
                      <a:lnTo>
                        <a:pt x="514" y="251"/>
                      </a:lnTo>
                      <a:lnTo>
                        <a:pt x="516" y="247"/>
                      </a:lnTo>
                      <a:lnTo>
                        <a:pt x="516" y="241"/>
                      </a:lnTo>
                      <a:lnTo>
                        <a:pt x="516" y="241"/>
                      </a:lnTo>
                      <a:lnTo>
                        <a:pt x="516" y="211"/>
                      </a:lnTo>
                      <a:lnTo>
                        <a:pt x="516" y="193"/>
                      </a:lnTo>
                      <a:lnTo>
                        <a:pt x="516" y="193"/>
                      </a:lnTo>
                      <a:lnTo>
                        <a:pt x="520" y="199"/>
                      </a:lnTo>
                      <a:lnTo>
                        <a:pt x="530" y="215"/>
                      </a:lnTo>
                      <a:lnTo>
                        <a:pt x="544" y="233"/>
                      </a:lnTo>
                      <a:lnTo>
                        <a:pt x="554" y="241"/>
                      </a:lnTo>
                      <a:lnTo>
                        <a:pt x="564" y="249"/>
                      </a:lnTo>
                      <a:lnTo>
                        <a:pt x="564" y="249"/>
                      </a:lnTo>
                      <a:lnTo>
                        <a:pt x="596" y="269"/>
                      </a:lnTo>
                      <a:lnTo>
                        <a:pt x="610" y="275"/>
                      </a:lnTo>
                      <a:lnTo>
                        <a:pt x="628" y="281"/>
                      </a:lnTo>
                      <a:lnTo>
                        <a:pt x="628" y="281"/>
                      </a:lnTo>
                      <a:lnTo>
                        <a:pt x="644" y="283"/>
                      </a:lnTo>
                      <a:lnTo>
                        <a:pt x="652" y="281"/>
                      </a:lnTo>
                      <a:lnTo>
                        <a:pt x="658" y="281"/>
                      </a:lnTo>
                      <a:lnTo>
                        <a:pt x="668" y="289"/>
                      </a:lnTo>
                      <a:lnTo>
                        <a:pt x="668" y="289"/>
                      </a:lnTo>
                      <a:lnTo>
                        <a:pt x="682" y="301"/>
                      </a:lnTo>
                      <a:lnTo>
                        <a:pt x="696" y="313"/>
                      </a:lnTo>
                      <a:lnTo>
                        <a:pt x="702" y="317"/>
                      </a:lnTo>
                      <a:lnTo>
                        <a:pt x="708" y="319"/>
                      </a:lnTo>
                      <a:lnTo>
                        <a:pt x="712" y="317"/>
                      </a:lnTo>
                      <a:lnTo>
                        <a:pt x="716" y="313"/>
                      </a:lnTo>
                      <a:lnTo>
                        <a:pt x="716" y="313"/>
                      </a:lnTo>
                      <a:lnTo>
                        <a:pt x="722" y="299"/>
                      </a:lnTo>
                      <a:lnTo>
                        <a:pt x="724" y="287"/>
                      </a:lnTo>
                      <a:lnTo>
                        <a:pt x="726" y="279"/>
                      </a:lnTo>
                      <a:lnTo>
                        <a:pt x="724" y="273"/>
                      </a:lnTo>
                      <a:lnTo>
                        <a:pt x="724" y="273"/>
                      </a:lnTo>
                      <a:lnTo>
                        <a:pt x="724" y="273"/>
                      </a:lnTo>
                      <a:lnTo>
                        <a:pt x="728" y="273"/>
                      </a:lnTo>
                      <a:lnTo>
                        <a:pt x="740" y="277"/>
                      </a:lnTo>
                      <a:lnTo>
                        <a:pt x="744" y="275"/>
                      </a:lnTo>
                      <a:lnTo>
                        <a:pt x="744" y="275"/>
                      </a:lnTo>
                      <a:lnTo>
                        <a:pt x="744" y="273"/>
                      </a:lnTo>
                      <a:lnTo>
                        <a:pt x="742" y="267"/>
                      </a:lnTo>
                      <a:lnTo>
                        <a:pt x="732" y="257"/>
                      </a:lnTo>
                      <a:lnTo>
                        <a:pt x="732" y="257"/>
                      </a:lnTo>
                      <a:lnTo>
                        <a:pt x="710" y="237"/>
                      </a:lnTo>
                      <a:lnTo>
                        <a:pt x="694" y="227"/>
                      </a:lnTo>
                      <a:lnTo>
                        <a:pt x="680" y="223"/>
                      </a:lnTo>
                      <a:lnTo>
                        <a:pt x="668" y="217"/>
                      </a:lnTo>
                      <a:lnTo>
                        <a:pt x="668" y="217"/>
                      </a:lnTo>
                      <a:lnTo>
                        <a:pt x="640" y="203"/>
                      </a:lnTo>
                      <a:lnTo>
                        <a:pt x="612" y="193"/>
                      </a:lnTo>
                      <a:lnTo>
                        <a:pt x="612" y="193"/>
                      </a:lnTo>
                      <a:lnTo>
                        <a:pt x="598" y="187"/>
                      </a:lnTo>
                      <a:lnTo>
                        <a:pt x="584" y="179"/>
                      </a:lnTo>
                      <a:lnTo>
                        <a:pt x="564" y="169"/>
                      </a:lnTo>
                      <a:lnTo>
                        <a:pt x="564" y="169"/>
                      </a:lnTo>
                      <a:lnTo>
                        <a:pt x="552" y="163"/>
                      </a:lnTo>
                      <a:lnTo>
                        <a:pt x="542" y="161"/>
                      </a:lnTo>
                      <a:lnTo>
                        <a:pt x="532" y="161"/>
                      </a:lnTo>
                      <a:lnTo>
                        <a:pt x="532" y="161"/>
                      </a:lnTo>
                      <a:lnTo>
                        <a:pt x="522" y="163"/>
                      </a:lnTo>
                      <a:lnTo>
                        <a:pt x="514" y="165"/>
                      </a:lnTo>
                      <a:lnTo>
                        <a:pt x="508" y="169"/>
                      </a:lnTo>
                      <a:lnTo>
                        <a:pt x="508" y="169"/>
                      </a:lnTo>
                      <a:lnTo>
                        <a:pt x="508" y="167"/>
                      </a:lnTo>
                      <a:lnTo>
                        <a:pt x="508" y="161"/>
                      </a:lnTo>
                      <a:lnTo>
                        <a:pt x="506" y="159"/>
                      </a:lnTo>
                      <a:lnTo>
                        <a:pt x="500" y="157"/>
                      </a:lnTo>
                      <a:lnTo>
                        <a:pt x="494" y="155"/>
                      </a:lnTo>
                      <a:lnTo>
                        <a:pt x="484" y="153"/>
                      </a:lnTo>
                      <a:lnTo>
                        <a:pt x="484" y="153"/>
                      </a:lnTo>
                      <a:lnTo>
                        <a:pt x="456" y="153"/>
                      </a:lnTo>
                      <a:lnTo>
                        <a:pt x="436" y="153"/>
                      </a:lnTo>
                      <a:lnTo>
                        <a:pt x="436" y="153"/>
                      </a:lnTo>
                      <a:lnTo>
                        <a:pt x="422" y="155"/>
                      </a:lnTo>
                      <a:lnTo>
                        <a:pt x="408" y="157"/>
                      </a:lnTo>
                      <a:lnTo>
                        <a:pt x="394" y="161"/>
                      </a:lnTo>
                      <a:lnTo>
                        <a:pt x="380" y="161"/>
                      </a:lnTo>
                      <a:lnTo>
                        <a:pt x="380" y="161"/>
                      </a:lnTo>
                      <a:lnTo>
                        <a:pt x="340" y="161"/>
                      </a:lnTo>
                      <a:lnTo>
                        <a:pt x="316" y="161"/>
                      </a:lnTo>
                      <a:lnTo>
                        <a:pt x="316" y="161"/>
                      </a:lnTo>
                      <a:lnTo>
                        <a:pt x="306" y="159"/>
                      </a:lnTo>
                      <a:lnTo>
                        <a:pt x="300" y="157"/>
                      </a:lnTo>
                      <a:lnTo>
                        <a:pt x="298" y="155"/>
                      </a:lnTo>
                      <a:lnTo>
                        <a:pt x="300" y="153"/>
                      </a:lnTo>
                      <a:lnTo>
                        <a:pt x="300" y="153"/>
                      </a:lnTo>
                      <a:lnTo>
                        <a:pt x="310" y="147"/>
                      </a:lnTo>
                      <a:lnTo>
                        <a:pt x="324" y="143"/>
                      </a:lnTo>
                      <a:lnTo>
                        <a:pt x="338" y="135"/>
                      </a:lnTo>
                      <a:lnTo>
                        <a:pt x="348" y="129"/>
                      </a:lnTo>
                      <a:lnTo>
                        <a:pt x="348" y="129"/>
                      </a:lnTo>
                      <a:lnTo>
                        <a:pt x="356" y="125"/>
                      </a:lnTo>
                      <a:lnTo>
                        <a:pt x="364" y="121"/>
                      </a:lnTo>
                      <a:lnTo>
                        <a:pt x="366" y="119"/>
                      </a:lnTo>
                      <a:lnTo>
                        <a:pt x="366" y="115"/>
                      </a:lnTo>
                      <a:lnTo>
                        <a:pt x="362" y="111"/>
                      </a:lnTo>
                      <a:lnTo>
                        <a:pt x="356" y="105"/>
                      </a:lnTo>
                      <a:lnTo>
                        <a:pt x="356" y="105"/>
                      </a:lnTo>
                      <a:lnTo>
                        <a:pt x="334" y="85"/>
                      </a:lnTo>
                      <a:lnTo>
                        <a:pt x="328" y="79"/>
                      </a:lnTo>
                      <a:lnTo>
                        <a:pt x="324" y="73"/>
                      </a:lnTo>
                      <a:lnTo>
                        <a:pt x="324" y="73"/>
                      </a:lnTo>
                      <a:lnTo>
                        <a:pt x="318" y="65"/>
                      </a:lnTo>
                      <a:lnTo>
                        <a:pt x="308" y="57"/>
                      </a:lnTo>
                      <a:lnTo>
                        <a:pt x="298" y="49"/>
                      </a:lnTo>
                      <a:lnTo>
                        <a:pt x="292" y="41"/>
                      </a:lnTo>
                      <a:lnTo>
                        <a:pt x="292" y="41"/>
                      </a:lnTo>
                      <a:lnTo>
                        <a:pt x="286" y="35"/>
                      </a:lnTo>
                      <a:lnTo>
                        <a:pt x="278" y="27"/>
                      </a:lnTo>
                      <a:lnTo>
                        <a:pt x="268" y="16"/>
                      </a:lnTo>
                      <a:lnTo>
                        <a:pt x="268" y="16"/>
                      </a:lnTo>
                      <a:lnTo>
                        <a:pt x="262" y="12"/>
                      </a:lnTo>
                      <a:lnTo>
                        <a:pt x="250" y="6"/>
                      </a:lnTo>
                      <a:lnTo>
                        <a:pt x="238" y="2"/>
                      </a:lnTo>
                      <a:lnTo>
                        <a:pt x="228" y="0"/>
                      </a:lnTo>
                      <a:lnTo>
                        <a:pt x="228" y="0"/>
                      </a:lnTo>
                      <a:lnTo>
                        <a:pt x="206" y="4"/>
                      </a:lnTo>
                      <a:lnTo>
                        <a:pt x="188" y="8"/>
                      </a:lnTo>
                      <a:lnTo>
                        <a:pt x="188" y="8"/>
                      </a:lnTo>
                      <a:lnTo>
                        <a:pt x="188" y="10"/>
                      </a:lnTo>
                      <a:lnTo>
                        <a:pt x="180" y="16"/>
                      </a:lnTo>
                      <a:lnTo>
                        <a:pt x="180" y="16"/>
                      </a:lnTo>
                      <a:lnTo>
                        <a:pt x="160" y="27"/>
                      </a:lnTo>
                      <a:lnTo>
                        <a:pt x="148" y="33"/>
                      </a:lnTo>
                      <a:lnTo>
                        <a:pt x="148" y="3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3175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35" name="Rectangle 5">
              <a:extLst>
                <a:ext uri="{FF2B5EF4-FFF2-40B4-BE49-F238E27FC236}">
                  <a16:creationId xmlns:a16="http://schemas.microsoft.com/office/drawing/2014/main" id="{A1C1CD66-9019-4A04-A058-C8F6241A66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1326" y="836613"/>
              <a:ext cx="1980434" cy="1319627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824076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5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000"/>
                            </p:stCondLst>
                            <p:childTnLst>
                              <p:par>
                                <p:cTn id="8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8000"/>
                            </p:stCondLst>
                            <p:childTnLst>
                              <p:par>
                                <p:cTn id="10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8500"/>
                            </p:stCondLst>
                            <p:childTnLst>
                              <p:par>
                                <p:cTn id="107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9000"/>
                            </p:stCondLst>
                            <p:childTnLst>
                              <p:par>
                                <p:cTn id="11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9500"/>
                            </p:stCondLst>
                            <p:childTnLst>
                              <p:par>
                                <p:cTn id="119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31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0" grpId="1" animBg="1"/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0" name="グループ化 389">
            <a:extLst>
              <a:ext uri="{FF2B5EF4-FFF2-40B4-BE49-F238E27FC236}">
                <a16:creationId xmlns:a16="http://schemas.microsoft.com/office/drawing/2014/main" id="{A671BAA6-CA66-4900-9CC0-25F139D48DEA}"/>
              </a:ext>
            </a:extLst>
          </p:cNvPr>
          <p:cNvGrpSpPr/>
          <p:nvPr/>
        </p:nvGrpSpPr>
        <p:grpSpPr>
          <a:xfrm>
            <a:off x="495298" y="162808"/>
            <a:ext cx="11201402" cy="5760076"/>
            <a:chOff x="1549401" y="1326183"/>
            <a:chExt cx="8504363" cy="5209912"/>
          </a:xfrm>
        </p:grpSpPr>
        <p:sp>
          <p:nvSpPr>
            <p:cNvPr id="196" name="フリーフォーム 4">
              <a:extLst>
                <a:ext uri="{FF2B5EF4-FFF2-40B4-BE49-F238E27FC236}">
                  <a16:creationId xmlns:a16="http://schemas.microsoft.com/office/drawing/2014/main" id="{B7F7FBA4-17A5-4756-859B-4D4D889378B7}"/>
                </a:ext>
              </a:extLst>
            </p:cNvPr>
            <p:cNvSpPr/>
            <p:nvPr/>
          </p:nvSpPr>
          <p:spPr bwMode="auto">
            <a:xfrm>
              <a:off x="4785667" y="5029095"/>
              <a:ext cx="998460" cy="848342"/>
            </a:xfrm>
            <a:custGeom>
              <a:avLst/>
              <a:gdLst>
                <a:gd name="connsiteX0" fmla="*/ 483394 w 1362075"/>
                <a:gd name="connsiteY0" fmla="*/ 116681 h 1157287"/>
                <a:gd name="connsiteX1" fmla="*/ 292894 w 1362075"/>
                <a:gd name="connsiteY1" fmla="*/ 247650 h 1157287"/>
                <a:gd name="connsiteX2" fmla="*/ 269081 w 1362075"/>
                <a:gd name="connsiteY2" fmla="*/ 340519 h 1157287"/>
                <a:gd name="connsiteX3" fmla="*/ 57150 w 1362075"/>
                <a:gd name="connsiteY3" fmla="*/ 400050 h 1157287"/>
                <a:gd name="connsiteX4" fmla="*/ 0 w 1362075"/>
                <a:gd name="connsiteY4" fmla="*/ 528637 h 1157287"/>
                <a:gd name="connsiteX5" fmla="*/ 28575 w 1362075"/>
                <a:gd name="connsiteY5" fmla="*/ 597694 h 1157287"/>
                <a:gd name="connsiteX6" fmla="*/ 4762 w 1362075"/>
                <a:gd name="connsiteY6" fmla="*/ 650081 h 1157287"/>
                <a:gd name="connsiteX7" fmla="*/ 66675 w 1362075"/>
                <a:gd name="connsiteY7" fmla="*/ 835819 h 1157287"/>
                <a:gd name="connsiteX8" fmla="*/ 57150 w 1362075"/>
                <a:gd name="connsiteY8" fmla="*/ 935831 h 1157287"/>
                <a:gd name="connsiteX9" fmla="*/ 138112 w 1362075"/>
                <a:gd name="connsiteY9" fmla="*/ 995362 h 1157287"/>
                <a:gd name="connsiteX10" fmla="*/ 221456 w 1362075"/>
                <a:gd name="connsiteY10" fmla="*/ 935831 h 1157287"/>
                <a:gd name="connsiteX11" fmla="*/ 319087 w 1362075"/>
                <a:gd name="connsiteY11" fmla="*/ 933450 h 1157287"/>
                <a:gd name="connsiteX12" fmla="*/ 416719 w 1362075"/>
                <a:gd name="connsiteY12" fmla="*/ 847725 h 1157287"/>
                <a:gd name="connsiteX13" fmla="*/ 464344 w 1362075"/>
                <a:gd name="connsiteY13" fmla="*/ 864394 h 1157287"/>
                <a:gd name="connsiteX14" fmla="*/ 545306 w 1362075"/>
                <a:gd name="connsiteY14" fmla="*/ 826294 h 1157287"/>
                <a:gd name="connsiteX15" fmla="*/ 695325 w 1362075"/>
                <a:gd name="connsiteY15" fmla="*/ 869156 h 1157287"/>
                <a:gd name="connsiteX16" fmla="*/ 750094 w 1362075"/>
                <a:gd name="connsiteY16" fmla="*/ 978694 h 1157287"/>
                <a:gd name="connsiteX17" fmla="*/ 833437 w 1362075"/>
                <a:gd name="connsiteY17" fmla="*/ 897731 h 1157287"/>
                <a:gd name="connsiteX18" fmla="*/ 800100 w 1362075"/>
                <a:gd name="connsiteY18" fmla="*/ 1002506 h 1157287"/>
                <a:gd name="connsiteX19" fmla="*/ 869156 w 1362075"/>
                <a:gd name="connsiteY19" fmla="*/ 1000125 h 1157287"/>
                <a:gd name="connsiteX20" fmla="*/ 895350 w 1362075"/>
                <a:gd name="connsiteY20" fmla="*/ 1062037 h 1157287"/>
                <a:gd name="connsiteX21" fmla="*/ 890587 w 1362075"/>
                <a:gd name="connsiteY21" fmla="*/ 1104900 h 1157287"/>
                <a:gd name="connsiteX22" fmla="*/ 1007269 w 1362075"/>
                <a:gd name="connsiteY22" fmla="*/ 1154906 h 1157287"/>
                <a:gd name="connsiteX23" fmla="*/ 1057275 w 1362075"/>
                <a:gd name="connsiteY23" fmla="*/ 1121569 h 1157287"/>
                <a:gd name="connsiteX24" fmla="*/ 1116806 w 1362075"/>
                <a:gd name="connsiteY24" fmla="*/ 1157287 h 1157287"/>
                <a:gd name="connsiteX25" fmla="*/ 1166812 w 1362075"/>
                <a:gd name="connsiteY25" fmla="*/ 1114425 h 1157287"/>
                <a:gd name="connsiteX26" fmla="*/ 1252537 w 1362075"/>
                <a:gd name="connsiteY26" fmla="*/ 1095375 h 1157287"/>
                <a:gd name="connsiteX27" fmla="*/ 1238250 w 1362075"/>
                <a:gd name="connsiteY27" fmla="*/ 1012031 h 1157287"/>
                <a:gd name="connsiteX28" fmla="*/ 1312069 w 1362075"/>
                <a:gd name="connsiteY28" fmla="*/ 873919 h 1157287"/>
                <a:gd name="connsiteX29" fmla="*/ 1362075 w 1362075"/>
                <a:gd name="connsiteY29" fmla="*/ 661987 h 1157287"/>
                <a:gd name="connsiteX30" fmla="*/ 1335881 w 1362075"/>
                <a:gd name="connsiteY30" fmla="*/ 564356 h 1157287"/>
                <a:gd name="connsiteX31" fmla="*/ 1216819 w 1362075"/>
                <a:gd name="connsiteY31" fmla="*/ 435769 h 1157287"/>
                <a:gd name="connsiteX32" fmla="*/ 1181100 w 1362075"/>
                <a:gd name="connsiteY32" fmla="*/ 357187 h 1157287"/>
                <a:gd name="connsiteX33" fmla="*/ 1102519 w 1362075"/>
                <a:gd name="connsiteY33" fmla="*/ 311944 h 1157287"/>
                <a:gd name="connsiteX34" fmla="*/ 1009650 w 1362075"/>
                <a:gd name="connsiteY34" fmla="*/ 0 h 1157287"/>
                <a:gd name="connsiteX35" fmla="*/ 914400 w 1362075"/>
                <a:gd name="connsiteY35" fmla="*/ 264319 h 1157287"/>
                <a:gd name="connsiteX36" fmla="*/ 757237 w 1362075"/>
                <a:gd name="connsiteY36" fmla="*/ 171450 h 1157287"/>
                <a:gd name="connsiteX37" fmla="*/ 821531 w 1362075"/>
                <a:gd name="connsiteY37" fmla="*/ 50006 h 1157287"/>
                <a:gd name="connsiteX38" fmla="*/ 661987 w 1362075"/>
                <a:gd name="connsiteY38" fmla="*/ 33337 h 1157287"/>
                <a:gd name="connsiteX39" fmla="*/ 597694 w 1362075"/>
                <a:gd name="connsiteY39" fmla="*/ 73819 h 1157287"/>
                <a:gd name="connsiteX40" fmla="*/ 554831 w 1362075"/>
                <a:gd name="connsiteY40" fmla="*/ 128587 h 1157287"/>
                <a:gd name="connsiteX41" fmla="*/ 602456 w 1362075"/>
                <a:gd name="connsiteY41" fmla="*/ 169069 h 1157287"/>
                <a:gd name="connsiteX42" fmla="*/ 521494 w 1362075"/>
                <a:gd name="connsiteY42" fmla="*/ 161925 h 1157287"/>
                <a:gd name="connsiteX43" fmla="*/ 483394 w 1362075"/>
                <a:gd name="connsiteY43" fmla="*/ 116681 h 1157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362075" h="1157287">
                  <a:moveTo>
                    <a:pt x="483394" y="116681"/>
                  </a:moveTo>
                  <a:lnTo>
                    <a:pt x="292894" y="247650"/>
                  </a:lnTo>
                  <a:lnTo>
                    <a:pt x="269081" y="340519"/>
                  </a:lnTo>
                  <a:lnTo>
                    <a:pt x="57150" y="400050"/>
                  </a:lnTo>
                  <a:lnTo>
                    <a:pt x="0" y="528637"/>
                  </a:lnTo>
                  <a:lnTo>
                    <a:pt x="28575" y="597694"/>
                  </a:lnTo>
                  <a:lnTo>
                    <a:pt x="4762" y="650081"/>
                  </a:lnTo>
                  <a:lnTo>
                    <a:pt x="66675" y="835819"/>
                  </a:lnTo>
                  <a:lnTo>
                    <a:pt x="57150" y="935831"/>
                  </a:lnTo>
                  <a:lnTo>
                    <a:pt x="138112" y="995362"/>
                  </a:lnTo>
                  <a:lnTo>
                    <a:pt x="221456" y="935831"/>
                  </a:lnTo>
                  <a:lnTo>
                    <a:pt x="319087" y="933450"/>
                  </a:lnTo>
                  <a:lnTo>
                    <a:pt x="416719" y="847725"/>
                  </a:lnTo>
                  <a:lnTo>
                    <a:pt x="464344" y="864394"/>
                  </a:lnTo>
                  <a:lnTo>
                    <a:pt x="545306" y="826294"/>
                  </a:lnTo>
                  <a:lnTo>
                    <a:pt x="695325" y="869156"/>
                  </a:lnTo>
                  <a:lnTo>
                    <a:pt x="750094" y="978694"/>
                  </a:lnTo>
                  <a:lnTo>
                    <a:pt x="833437" y="897731"/>
                  </a:lnTo>
                  <a:lnTo>
                    <a:pt x="800100" y="1002506"/>
                  </a:lnTo>
                  <a:lnTo>
                    <a:pt x="869156" y="1000125"/>
                  </a:lnTo>
                  <a:lnTo>
                    <a:pt x="895350" y="1062037"/>
                  </a:lnTo>
                  <a:lnTo>
                    <a:pt x="890587" y="1104900"/>
                  </a:lnTo>
                  <a:lnTo>
                    <a:pt x="1007269" y="1154906"/>
                  </a:lnTo>
                  <a:lnTo>
                    <a:pt x="1057275" y="1121569"/>
                  </a:lnTo>
                  <a:lnTo>
                    <a:pt x="1116806" y="1157287"/>
                  </a:lnTo>
                  <a:lnTo>
                    <a:pt x="1166812" y="1114425"/>
                  </a:lnTo>
                  <a:lnTo>
                    <a:pt x="1252537" y="1095375"/>
                  </a:lnTo>
                  <a:lnTo>
                    <a:pt x="1238250" y="1012031"/>
                  </a:lnTo>
                  <a:lnTo>
                    <a:pt x="1312069" y="873919"/>
                  </a:lnTo>
                  <a:lnTo>
                    <a:pt x="1362075" y="661987"/>
                  </a:lnTo>
                  <a:lnTo>
                    <a:pt x="1335881" y="564356"/>
                  </a:lnTo>
                  <a:lnTo>
                    <a:pt x="1216819" y="435769"/>
                  </a:lnTo>
                  <a:lnTo>
                    <a:pt x="1181100" y="357187"/>
                  </a:lnTo>
                  <a:lnTo>
                    <a:pt x="1102519" y="311944"/>
                  </a:lnTo>
                  <a:lnTo>
                    <a:pt x="1009650" y="0"/>
                  </a:lnTo>
                  <a:lnTo>
                    <a:pt x="914400" y="264319"/>
                  </a:lnTo>
                  <a:lnTo>
                    <a:pt x="757237" y="171450"/>
                  </a:lnTo>
                  <a:lnTo>
                    <a:pt x="821531" y="50006"/>
                  </a:lnTo>
                  <a:lnTo>
                    <a:pt x="661987" y="33337"/>
                  </a:lnTo>
                  <a:lnTo>
                    <a:pt x="597694" y="73819"/>
                  </a:lnTo>
                  <a:lnTo>
                    <a:pt x="554831" y="128587"/>
                  </a:lnTo>
                  <a:lnTo>
                    <a:pt x="602456" y="169069"/>
                  </a:lnTo>
                  <a:lnTo>
                    <a:pt x="521494" y="161925"/>
                  </a:lnTo>
                  <a:lnTo>
                    <a:pt x="483394" y="11668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97" name="フリーフォーム 6">
              <a:extLst>
                <a:ext uri="{FF2B5EF4-FFF2-40B4-BE49-F238E27FC236}">
                  <a16:creationId xmlns:a16="http://schemas.microsoft.com/office/drawing/2014/main" id="{510874A2-0889-4041-A5C2-76498A3AEA6F}"/>
                </a:ext>
              </a:extLst>
            </p:cNvPr>
            <p:cNvSpPr/>
            <p:nvPr/>
          </p:nvSpPr>
          <p:spPr bwMode="auto">
            <a:xfrm>
              <a:off x="5559531" y="5936786"/>
              <a:ext cx="102406" cy="108225"/>
            </a:xfrm>
            <a:custGeom>
              <a:avLst/>
              <a:gdLst>
                <a:gd name="connsiteX0" fmla="*/ 0 w 140493"/>
                <a:gd name="connsiteY0" fmla="*/ 16669 h 147637"/>
                <a:gd name="connsiteX1" fmla="*/ 28575 w 140493"/>
                <a:gd name="connsiteY1" fmla="*/ 73819 h 147637"/>
                <a:gd name="connsiteX2" fmla="*/ 52387 w 140493"/>
                <a:gd name="connsiteY2" fmla="*/ 147637 h 147637"/>
                <a:gd name="connsiteX3" fmla="*/ 116681 w 140493"/>
                <a:gd name="connsiteY3" fmla="*/ 111919 h 147637"/>
                <a:gd name="connsiteX4" fmla="*/ 140493 w 140493"/>
                <a:gd name="connsiteY4" fmla="*/ 0 h 147637"/>
                <a:gd name="connsiteX5" fmla="*/ 64293 w 140493"/>
                <a:gd name="connsiteY5" fmla="*/ 26194 h 147637"/>
                <a:gd name="connsiteX6" fmla="*/ 0 w 140493"/>
                <a:gd name="connsiteY6" fmla="*/ 16669 h 147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0493" h="147637">
                  <a:moveTo>
                    <a:pt x="0" y="16669"/>
                  </a:moveTo>
                  <a:lnTo>
                    <a:pt x="28575" y="73819"/>
                  </a:lnTo>
                  <a:lnTo>
                    <a:pt x="52387" y="147637"/>
                  </a:lnTo>
                  <a:lnTo>
                    <a:pt x="116681" y="111919"/>
                  </a:lnTo>
                  <a:lnTo>
                    <a:pt x="140493" y="0"/>
                  </a:lnTo>
                  <a:lnTo>
                    <a:pt x="64293" y="26194"/>
                  </a:lnTo>
                  <a:lnTo>
                    <a:pt x="0" y="16669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98" name="フリーフォーム 7">
              <a:extLst>
                <a:ext uri="{FF2B5EF4-FFF2-40B4-BE49-F238E27FC236}">
                  <a16:creationId xmlns:a16="http://schemas.microsoft.com/office/drawing/2014/main" id="{BF87AE16-7DDC-4597-9624-757769932C3A}"/>
                </a:ext>
              </a:extLst>
            </p:cNvPr>
            <p:cNvSpPr/>
            <p:nvPr/>
          </p:nvSpPr>
          <p:spPr bwMode="auto">
            <a:xfrm>
              <a:off x="6119273" y="5741283"/>
              <a:ext cx="333984" cy="457337"/>
            </a:xfrm>
            <a:custGeom>
              <a:avLst/>
              <a:gdLst>
                <a:gd name="connsiteX0" fmla="*/ 219075 w 454819"/>
                <a:gd name="connsiteY0" fmla="*/ 0 h 623887"/>
                <a:gd name="connsiteX1" fmla="*/ 285750 w 454819"/>
                <a:gd name="connsiteY1" fmla="*/ 78581 h 623887"/>
                <a:gd name="connsiteX2" fmla="*/ 307181 w 454819"/>
                <a:gd name="connsiteY2" fmla="*/ 188119 h 623887"/>
                <a:gd name="connsiteX3" fmla="*/ 230981 w 454819"/>
                <a:gd name="connsiteY3" fmla="*/ 228600 h 623887"/>
                <a:gd name="connsiteX4" fmla="*/ 176212 w 454819"/>
                <a:gd name="connsiteY4" fmla="*/ 397669 h 623887"/>
                <a:gd name="connsiteX5" fmla="*/ 61912 w 454819"/>
                <a:gd name="connsiteY5" fmla="*/ 471487 h 623887"/>
                <a:gd name="connsiteX6" fmla="*/ 0 w 454819"/>
                <a:gd name="connsiteY6" fmla="*/ 566737 h 623887"/>
                <a:gd name="connsiteX7" fmla="*/ 33337 w 454819"/>
                <a:gd name="connsiteY7" fmla="*/ 595312 h 623887"/>
                <a:gd name="connsiteX8" fmla="*/ 66675 w 454819"/>
                <a:gd name="connsiteY8" fmla="*/ 595312 h 623887"/>
                <a:gd name="connsiteX9" fmla="*/ 95250 w 454819"/>
                <a:gd name="connsiteY9" fmla="*/ 623887 h 623887"/>
                <a:gd name="connsiteX10" fmla="*/ 173831 w 454819"/>
                <a:gd name="connsiteY10" fmla="*/ 564356 h 623887"/>
                <a:gd name="connsiteX11" fmla="*/ 188119 w 454819"/>
                <a:gd name="connsiteY11" fmla="*/ 464344 h 623887"/>
                <a:gd name="connsiteX12" fmla="*/ 245269 w 454819"/>
                <a:gd name="connsiteY12" fmla="*/ 461962 h 623887"/>
                <a:gd name="connsiteX13" fmla="*/ 238125 w 454819"/>
                <a:gd name="connsiteY13" fmla="*/ 414337 h 623887"/>
                <a:gd name="connsiteX14" fmla="*/ 316706 w 454819"/>
                <a:gd name="connsiteY14" fmla="*/ 330994 h 623887"/>
                <a:gd name="connsiteX15" fmla="*/ 376237 w 454819"/>
                <a:gd name="connsiteY15" fmla="*/ 285750 h 623887"/>
                <a:gd name="connsiteX16" fmla="*/ 388144 w 454819"/>
                <a:gd name="connsiteY16" fmla="*/ 345281 h 623887"/>
                <a:gd name="connsiteX17" fmla="*/ 431006 w 454819"/>
                <a:gd name="connsiteY17" fmla="*/ 200025 h 623887"/>
                <a:gd name="connsiteX18" fmla="*/ 454819 w 454819"/>
                <a:gd name="connsiteY18" fmla="*/ 128587 h 623887"/>
                <a:gd name="connsiteX19" fmla="*/ 423862 w 454819"/>
                <a:gd name="connsiteY19" fmla="*/ 116681 h 623887"/>
                <a:gd name="connsiteX20" fmla="*/ 392906 w 454819"/>
                <a:gd name="connsiteY20" fmla="*/ 147637 h 623887"/>
                <a:gd name="connsiteX21" fmla="*/ 350044 w 454819"/>
                <a:gd name="connsiteY21" fmla="*/ 121444 h 623887"/>
                <a:gd name="connsiteX22" fmla="*/ 333375 w 454819"/>
                <a:gd name="connsiteY22" fmla="*/ 78581 h 623887"/>
                <a:gd name="connsiteX23" fmla="*/ 307181 w 454819"/>
                <a:gd name="connsiteY23" fmla="*/ 104775 h 623887"/>
                <a:gd name="connsiteX24" fmla="*/ 307181 w 454819"/>
                <a:gd name="connsiteY24" fmla="*/ 40481 h 623887"/>
                <a:gd name="connsiteX25" fmla="*/ 219075 w 454819"/>
                <a:gd name="connsiteY25" fmla="*/ 0 h 623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54819" h="623887">
                  <a:moveTo>
                    <a:pt x="219075" y="0"/>
                  </a:moveTo>
                  <a:lnTo>
                    <a:pt x="285750" y="78581"/>
                  </a:lnTo>
                  <a:lnTo>
                    <a:pt x="307181" y="188119"/>
                  </a:lnTo>
                  <a:lnTo>
                    <a:pt x="230981" y="228600"/>
                  </a:lnTo>
                  <a:lnTo>
                    <a:pt x="176212" y="397669"/>
                  </a:lnTo>
                  <a:lnTo>
                    <a:pt x="61912" y="471487"/>
                  </a:lnTo>
                  <a:lnTo>
                    <a:pt x="0" y="566737"/>
                  </a:lnTo>
                  <a:lnTo>
                    <a:pt x="33337" y="595312"/>
                  </a:lnTo>
                  <a:lnTo>
                    <a:pt x="66675" y="595312"/>
                  </a:lnTo>
                  <a:lnTo>
                    <a:pt x="95250" y="623887"/>
                  </a:lnTo>
                  <a:lnTo>
                    <a:pt x="173831" y="564356"/>
                  </a:lnTo>
                  <a:lnTo>
                    <a:pt x="188119" y="464344"/>
                  </a:lnTo>
                  <a:lnTo>
                    <a:pt x="245269" y="461962"/>
                  </a:lnTo>
                  <a:lnTo>
                    <a:pt x="238125" y="414337"/>
                  </a:lnTo>
                  <a:lnTo>
                    <a:pt x="316706" y="330994"/>
                  </a:lnTo>
                  <a:lnTo>
                    <a:pt x="376237" y="285750"/>
                  </a:lnTo>
                  <a:lnTo>
                    <a:pt x="388144" y="345281"/>
                  </a:lnTo>
                  <a:lnTo>
                    <a:pt x="431006" y="200025"/>
                  </a:lnTo>
                  <a:lnTo>
                    <a:pt x="454819" y="128587"/>
                  </a:lnTo>
                  <a:lnTo>
                    <a:pt x="423862" y="116681"/>
                  </a:lnTo>
                  <a:lnTo>
                    <a:pt x="392906" y="147637"/>
                  </a:lnTo>
                  <a:lnTo>
                    <a:pt x="350044" y="121444"/>
                  </a:lnTo>
                  <a:lnTo>
                    <a:pt x="333375" y="78581"/>
                  </a:lnTo>
                  <a:lnTo>
                    <a:pt x="307181" y="104775"/>
                  </a:lnTo>
                  <a:lnTo>
                    <a:pt x="307181" y="40481"/>
                  </a:lnTo>
                  <a:lnTo>
                    <a:pt x="2190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2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rPr>
                <a:t>　</a:t>
              </a:r>
            </a:p>
          </p:txBody>
        </p:sp>
        <p:sp>
          <p:nvSpPr>
            <p:cNvPr id="199" name="フリーフォーム 8">
              <a:extLst>
                <a:ext uri="{FF2B5EF4-FFF2-40B4-BE49-F238E27FC236}">
                  <a16:creationId xmlns:a16="http://schemas.microsoft.com/office/drawing/2014/main" id="{D70B456B-0490-470D-8BB7-5E84F89447CE}"/>
                </a:ext>
              </a:extLst>
            </p:cNvPr>
            <p:cNvSpPr/>
            <p:nvPr/>
          </p:nvSpPr>
          <p:spPr bwMode="auto">
            <a:xfrm>
              <a:off x="5504837" y="3010066"/>
              <a:ext cx="69822" cy="332820"/>
            </a:xfrm>
            <a:custGeom>
              <a:avLst/>
              <a:gdLst>
                <a:gd name="connsiteX0" fmla="*/ 26194 w 95250"/>
                <a:gd name="connsiteY0" fmla="*/ 0 h 454818"/>
                <a:gd name="connsiteX1" fmla="*/ 4762 w 95250"/>
                <a:gd name="connsiteY1" fmla="*/ 135731 h 454818"/>
                <a:gd name="connsiteX2" fmla="*/ 26194 w 95250"/>
                <a:gd name="connsiteY2" fmla="*/ 188118 h 454818"/>
                <a:gd name="connsiteX3" fmla="*/ 0 w 95250"/>
                <a:gd name="connsiteY3" fmla="*/ 333375 h 454818"/>
                <a:gd name="connsiteX4" fmla="*/ 2381 w 95250"/>
                <a:gd name="connsiteY4" fmla="*/ 454818 h 454818"/>
                <a:gd name="connsiteX5" fmla="*/ 35719 w 95250"/>
                <a:gd name="connsiteY5" fmla="*/ 442912 h 454818"/>
                <a:gd name="connsiteX6" fmla="*/ 66675 w 95250"/>
                <a:gd name="connsiteY6" fmla="*/ 450056 h 454818"/>
                <a:gd name="connsiteX7" fmla="*/ 26194 w 95250"/>
                <a:gd name="connsiteY7" fmla="*/ 364331 h 454818"/>
                <a:gd name="connsiteX8" fmla="*/ 45244 w 95250"/>
                <a:gd name="connsiteY8" fmla="*/ 288131 h 454818"/>
                <a:gd name="connsiteX9" fmla="*/ 95250 w 95250"/>
                <a:gd name="connsiteY9" fmla="*/ 292893 h 454818"/>
                <a:gd name="connsiteX10" fmla="*/ 59531 w 95250"/>
                <a:gd name="connsiteY10" fmla="*/ 173831 h 454818"/>
                <a:gd name="connsiteX11" fmla="*/ 47625 w 95250"/>
                <a:gd name="connsiteY11" fmla="*/ 107156 h 454818"/>
                <a:gd name="connsiteX12" fmla="*/ 52387 w 95250"/>
                <a:gd name="connsiteY12" fmla="*/ 85725 h 454818"/>
                <a:gd name="connsiteX13" fmla="*/ 26194 w 95250"/>
                <a:gd name="connsiteY13" fmla="*/ 0 h 454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5250" h="454818">
                  <a:moveTo>
                    <a:pt x="26194" y="0"/>
                  </a:moveTo>
                  <a:lnTo>
                    <a:pt x="4762" y="135731"/>
                  </a:lnTo>
                  <a:lnTo>
                    <a:pt x="26194" y="188118"/>
                  </a:lnTo>
                  <a:lnTo>
                    <a:pt x="0" y="333375"/>
                  </a:lnTo>
                  <a:cubicBezTo>
                    <a:pt x="794" y="373856"/>
                    <a:pt x="1587" y="414337"/>
                    <a:pt x="2381" y="454818"/>
                  </a:cubicBezTo>
                  <a:lnTo>
                    <a:pt x="35719" y="442912"/>
                  </a:lnTo>
                  <a:lnTo>
                    <a:pt x="66675" y="450056"/>
                  </a:lnTo>
                  <a:lnTo>
                    <a:pt x="26194" y="364331"/>
                  </a:lnTo>
                  <a:lnTo>
                    <a:pt x="45244" y="288131"/>
                  </a:lnTo>
                  <a:lnTo>
                    <a:pt x="95250" y="292893"/>
                  </a:lnTo>
                  <a:lnTo>
                    <a:pt x="59531" y="173831"/>
                  </a:lnTo>
                  <a:lnTo>
                    <a:pt x="47625" y="107156"/>
                  </a:lnTo>
                  <a:lnTo>
                    <a:pt x="52387" y="85725"/>
                  </a:lnTo>
                  <a:lnTo>
                    <a:pt x="26194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0" name="フリーフォーム 9">
              <a:extLst>
                <a:ext uri="{FF2B5EF4-FFF2-40B4-BE49-F238E27FC236}">
                  <a16:creationId xmlns:a16="http://schemas.microsoft.com/office/drawing/2014/main" id="{5D4DE428-E717-4A31-BAB0-4BE312AED1A1}"/>
                </a:ext>
              </a:extLst>
            </p:cNvPr>
            <p:cNvSpPr/>
            <p:nvPr/>
          </p:nvSpPr>
          <p:spPr bwMode="auto">
            <a:xfrm>
              <a:off x="5451307" y="3370815"/>
              <a:ext cx="146627" cy="155937"/>
            </a:xfrm>
            <a:custGeom>
              <a:avLst/>
              <a:gdLst>
                <a:gd name="connsiteX0" fmla="*/ 73819 w 200025"/>
                <a:gd name="connsiteY0" fmla="*/ 0 h 211932"/>
                <a:gd name="connsiteX1" fmla="*/ 73819 w 200025"/>
                <a:gd name="connsiteY1" fmla="*/ 64294 h 211932"/>
                <a:gd name="connsiteX2" fmla="*/ 59531 w 200025"/>
                <a:gd name="connsiteY2" fmla="*/ 114300 h 211932"/>
                <a:gd name="connsiteX3" fmla="*/ 26194 w 200025"/>
                <a:gd name="connsiteY3" fmla="*/ 111919 h 211932"/>
                <a:gd name="connsiteX4" fmla="*/ 0 w 200025"/>
                <a:gd name="connsiteY4" fmla="*/ 152400 h 211932"/>
                <a:gd name="connsiteX5" fmla="*/ 16669 w 200025"/>
                <a:gd name="connsiteY5" fmla="*/ 211932 h 211932"/>
                <a:gd name="connsiteX6" fmla="*/ 52388 w 200025"/>
                <a:gd name="connsiteY6" fmla="*/ 183357 h 211932"/>
                <a:gd name="connsiteX7" fmla="*/ 33338 w 200025"/>
                <a:gd name="connsiteY7" fmla="*/ 154782 h 211932"/>
                <a:gd name="connsiteX8" fmla="*/ 73819 w 200025"/>
                <a:gd name="connsiteY8" fmla="*/ 152400 h 211932"/>
                <a:gd name="connsiteX9" fmla="*/ 128588 w 200025"/>
                <a:gd name="connsiteY9" fmla="*/ 185738 h 211932"/>
                <a:gd name="connsiteX10" fmla="*/ 145256 w 200025"/>
                <a:gd name="connsiteY10" fmla="*/ 140494 h 211932"/>
                <a:gd name="connsiteX11" fmla="*/ 200025 w 200025"/>
                <a:gd name="connsiteY11" fmla="*/ 116682 h 211932"/>
                <a:gd name="connsiteX12" fmla="*/ 192881 w 200025"/>
                <a:gd name="connsiteY12" fmla="*/ 90488 h 211932"/>
                <a:gd name="connsiteX13" fmla="*/ 142875 w 200025"/>
                <a:gd name="connsiteY13" fmla="*/ 59532 h 211932"/>
                <a:gd name="connsiteX14" fmla="*/ 73819 w 200025"/>
                <a:gd name="connsiteY14" fmla="*/ 0 h 211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0025" h="211932">
                  <a:moveTo>
                    <a:pt x="73819" y="0"/>
                  </a:moveTo>
                  <a:lnTo>
                    <a:pt x="73819" y="64294"/>
                  </a:lnTo>
                  <a:lnTo>
                    <a:pt x="59531" y="114300"/>
                  </a:lnTo>
                  <a:lnTo>
                    <a:pt x="26194" y="111919"/>
                  </a:lnTo>
                  <a:lnTo>
                    <a:pt x="0" y="152400"/>
                  </a:lnTo>
                  <a:lnTo>
                    <a:pt x="16669" y="211932"/>
                  </a:lnTo>
                  <a:lnTo>
                    <a:pt x="52388" y="183357"/>
                  </a:lnTo>
                  <a:lnTo>
                    <a:pt x="33338" y="154782"/>
                  </a:lnTo>
                  <a:lnTo>
                    <a:pt x="73819" y="152400"/>
                  </a:lnTo>
                  <a:lnTo>
                    <a:pt x="128588" y="185738"/>
                  </a:lnTo>
                  <a:lnTo>
                    <a:pt x="145256" y="140494"/>
                  </a:lnTo>
                  <a:lnTo>
                    <a:pt x="200025" y="116682"/>
                  </a:lnTo>
                  <a:lnTo>
                    <a:pt x="192881" y="90488"/>
                  </a:lnTo>
                  <a:lnTo>
                    <a:pt x="142875" y="59532"/>
                  </a:lnTo>
                  <a:lnTo>
                    <a:pt x="73819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1" name="フリーフォーム 10">
              <a:extLst>
                <a:ext uri="{FF2B5EF4-FFF2-40B4-BE49-F238E27FC236}">
                  <a16:creationId xmlns:a16="http://schemas.microsoft.com/office/drawing/2014/main" id="{988D7B78-37CA-4C2B-9F62-8B2C51FF1570}"/>
                </a:ext>
              </a:extLst>
            </p:cNvPr>
            <p:cNvSpPr/>
            <p:nvPr/>
          </p:nvSpPr>
          <p:spPr bwMode="auto">
            <a:xfrm>
              <a:off x="5246495" y="3548861"/>
              <a:ext cx="264162" cy="237396"/>
            </a:xfrm>
            <a:custGeom>
              <a:avLst/>
              <a:gdLst>
                <a:gd name="connsiteX0" fmla="*/ 307181 w 359569"/>
                <a:gd name="connsiteY0" fmla="*/ 0 h 323850"/>
                <a:gd name="connsiteX1" fmla="*/ 266700 w 359569"/>
                <a:gd name="connsiteY1" fmla="*/ 130969 h 323850"/>
                <a:gd name="connsiteX2" fmla="*/ 238125 w 359569"/>
                <a:gd name="connsiteY2" fmla="*/ 161925 h 323850"/>
                <a:gd name="connsiteX3" fmla="*/ 183356 w 359569"/>
                <a:gd name="connsiteY3" fmla="*/ 178594 h 323850"/>
                <a:gd name="connsiteX4" fmla="*/ 147637 w 359569"/>
                <a:gd name="connsiteY4" fmla="*/ 238125 h 323850"/>
                <a:gd name="connsiteX5" fmla="*/ 54769 w 359569"/>
                <a:gd name="connsiteY5" fmla="*/ 233362 h 323850"/>
                <a:gd name="connsiteX6" fmla="*/ 0 w 359569"/>
                <a:gd name="connsiteY6" fmla="*/ 285750 h 323850"/>
                <a:gd name="connsiteX7" fmla="*/ 42862 w 359569"/>
                <a:gd name="connsiteY7" fmla="*/ 297656 h 323850"/>
                <a:gd name="connsiteX8" fmla="*/ 109537 w 359569"/>
                <a:gd name="connsiteY8" fmla="*/ 269081 h 323850"/>
                <a:gd name="connsiteX9" fmla="*/ 154781 w 359569"/>
                <a:gd name="connsiteY9" fmla="*/ 285750 h 323850"/>
                <a:gd name="connsiteX10" fmla="*/ 154781 w 359569"/>
                <a:gd name="connsiteY10" fmla="*/ 323850 h 323850"/>
                <a:gd name="connsiteX11" fmla="*/ 190500 w 359569"/>
                <a:gd name="connsiteY11" fmla="*/ 273844 h 323850"/>
                <a:gd name="connsiteX12" fmla="*/ 226219 w 359569"/>
                <a:gd name="connsiteY12" fmla="*/ 280987 h 323850"/>
                <a:gd name="connsiteX13" fmla="*/ 269081 w 359569"/>
                <a:gd name="connsiteY13" fmla="*/ 259556 h 323850"/>
                <a:gd name="connsiteX14" fmla="*/ 304800 w 359569"/>
                <a:gd name="connsiteY14" fmla="*/ 271462 h 323850"/>
                <a:gd name="connsiteX15" fmla="*/ 326231 w 359569"/>
                <a:gd name="connsiteY15" fmla="*/ 219075 h 323850"/>
                <a:gd name="connsiteX16" fmla="*/ 319087 w 359569"/>
                <a:gd name="connsiteY16" fmla="*/ 183356 h 323850"/>
                <a:gd name="connsiteX17" fmla="*/ 350044 w 359569"/>
                <a:gd name="connsiteY17" fmla="*/ 123825 h 323850"/>
                <a:gd name="connsiteX18" fmla="*/ 359569 w 359569"/>
                <a:gd name="connsiteY18" fmla="*/ 57150 h 323850"/>
                <a:gd name="connsiteX19" fmla="*/ 359569 w 359569"/>
                <a:gd name="connsiteY19" fmla="*/ 2381 h 323850"/>
                <a:gd name="connsiteX20" fmla="*/ 307181 w 359569"/>
                <a:gd name="connsiteY20" fmla="*/ 0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59569" h="323850">
                  <a:moveTo>
                    <a:pt x="307181" y="0"/>
                  </a:moveTo>
                  <a:lnTo>
                    <a:pt x="266700" y="130969"/>
                  </a:lnTo>
                  <a:lnTo>
                    <a:pt x="238125" y="161925"/>
                  </a:lnTo>
                  <a:lnTo>
                    <a:pt x="183356" y="178594"/>
                  </a:lnTo>
                  <a:lnTo>
                    <a:pt x="147637" y="238125"/>
                  </a:lnTo>
                  <a:lnTo>
                    <a:pt x="54769" y="233362"/>
                  </a:lnTo>
                  <a:lnTo>
                    <a:pt x="0" y="285750"/>
                  </a:lnTo>
                  <a:lnTo>
                    <a:pt x="42862" y="297656"/>
                  </a:lnTo>
                  <a:lnTo>
                    <a:pt x="109537" y="269081"/>
                  </a:lnTo>
                  <a:lnTo>
                    <a:pt x="154781" y="285750"/>
                  </a:lnTo>
                  <a:lnTo>
                    <a:pt x="154781" y="323850"/>
                  </a:lnTo>
                  <a:lnTo>
                    <a:pt x="190500" y="273844"/>
                  </a:lnTo>
                  <a:lnTo>
                    <a:pt x="226219" y="280987"/>
                  </a:lnTo>
                  <a:lnTo>
                    <a:pt x="269081" y="259556"/>
                  </a:lnTo>
                  <a:lnTo>
                    <a:pt x="304800" y="271462"/>
                  </a:lnTo>
                  <a:lnTo>
                    <a:pt x="326231" y="219075"/>
                  </a:lnTo>
                  <a:lnTo>
                    <a:pt x="319087" y="183356"/>
                  </a:lnTo>
                  <a:lnTo>
                    <a:pt x="350044" y="123825"/>
                  </a:lnTo>
                  <a:lnTo>
                    <a:pt x="359569" y="57150"/>
                  </a:lnTo>
                  <a:lnTo>
                    <a:pt x="359569" y="2381"/>
                  </a:lnTo>
                  <a:lnTo>
                    <a:pt x="307181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2" name="フリーフォーム 11">
              <a:extLst>
                <a:ext uri="{FF2B5EF4-FFF2-40B4-BE49-F238E27FC236}">
                  <a16:creationId xmlns:a16="http://schemas.microsoft.com/office/drawing/2014/main" id="{14F09738-73BA-4985-9822-D25ADDF1A01E}"/>
                </a:ext>
              </a:extLst>
            </p:cNvPr>
            <p:cNvSpPr/>
            <p:nvPr/>
          </p:nvSpPr>
          <p:spPr bwMode="auto">
            <a:xfrm>
              <a:off x="5273260" y="3767638"/>
              <a:ext cx="50039" cy="52367"/>
            </a:xfrm>
            <a:custGeom>
              <a:avLst/>
              <a:gdLst>
                <a:gd name="connsiteX0" fmla="*/ 7143 w 69056"/>
                <a:gd name="connsiteY0" fmla="*/ 71438 h 71438"/>
                <a:gd name="connsiteX1" fmla="*/ 0 w 69056"/>
                <a:gd name="connsiteY1" fmla="*/ 21431 h 71438"/>
                <a:gd name="connsiteX2" fmla="*/ 61912 w 69056"/>
                <a:gd name="connsiteY2" fmla="*/ 0 h 71438"/>
                <a:gd name="connsiteX3" fmla="*/ 69056 w 69056"/>
                <a:gd name="connsiteY3" fmla="*/ 30956 h 71438"/>
                <a:gd name="connsiteX4" fmla="*/ 7143 w 69056"/>
                <a:gd name="connsiteY4" fmla="*/ 71438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056" h="71438">
                  <a:moveTo>
                    <a:pt x="7143" y="71438"/>
                  </a:moveTo>
                  <a:lnTo>
                    <a:pt x="0" y="21431"/>
                  </a:lnTo>
                  <a:lnTo>
                    <a:pt x="61912" y="0"/>
                  </a:lnTo>
                  <a:lnTo>
                    <a:pt x="69056" y="30956"/>
                  </a:lnTo>
                  <a:lnTo>
                    <a:pt x="7143" y="71438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3" name="フリーフォーム 12">
              <a:extLst>
                <a:ext uri="{FF2B5EF4-FFF2-40B4-BE49-F238E27FC236}">
                  <a16:creationId xmlns:a16="http://schemas.microsoft.com/office/drawing/2014/main" id="{E69C3C8A-F260-4DDD-9AE4-641AFC1479F5}"/>
                </a:ext>
              </a:extLst>
            </p:cNvPr>
            <p:cNvSpPr/>
            <p:nvPr/>
          </p:nvSpPr>
          <p:spPr bwMode="auto">
            <a:xfrm>
              <a:off x="5217402" y="3779275"/>
              <a:ext cx="36075" cy="89606"/>
            </a:xfrm>
            <a:custGeom>
              <a:avLst/>
              <a:gdLst>
                <a:gd name="connsiteX0" fmla="*/ 2381 w 50006"/>
                <a:gd name="connsiteY0" fmla="*/ 0 h 121444"/>
                <a:gd name="connsiteX1" fmla="*/ 50006 w 50006"/>
                <a:gd name="connsiteY1" fmla="*/ 40481 h 121444"/>
                <a:gd name="connsiteX2" fmla="*/ 30956 w 50006"/>
                <a:gd name="connsiteY2" fmla="*/ 121444 h 121444"/>
                <a:gd name="connsiteX3" fmla="*/ 0 w 50006"/>
                <a:gd name="connsiteY3" fmla="*/ 114300 h 121444"/>
                <a:gd name="connsiteX4" fmla="*/ 2381 w 50006"/>
                <a:gd name="connsiteY4" fmla="*/ 0 h 121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006" h="121444">
                  <a:moveTo>
                    <a:pt x="2381" y="0"/>
                  </a:moveTo>
                  <a:lnTo>
                    <a:pt x="50006" y="40481"/>
                  </a:lnTo>
                  <a:lnTo>
                    <a:pt x="30956" y="121444"/>
                  </a:lnTo>
                  <a:lnTo>
                    <a:pt x="0" y="114300"/>
                  </a:lnTo>
                  <a:cubicBezTo>
                    <a:pt x="794" y="76200"/>
                    <a:pt x="1587" y="38100"/>
                    <a:pt x="2381" y="0"/>
                  </a:cubicBez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4" name="フリーフォーム 13">
              <a:extLst>
                <a:ext uri="{FF2B5EF4-FFF2-40B4-BE49-F238E27FC236}">
                  <a16:creationId xmlns:a16="http://schemas.microsoft.com/office/drawing/2014/main" id="{053276E1-B7C6-49BE-B43D-FD7B438CA247}"/>
                </a:ext>
              </a:extLst>
            </p:cNvPr>
            <p:cNvSpPr/>
            <p:nvPr/>
          </p:nvSpPr>
          <p:spPr bwMode="auto">
            <a:xfrm>
              <a:off x="5109177" y="3627993"/>
              <a:ext cx="87278" cy="130335"/>
            </a:xfrm>
            <a:custGeom>
              <a:avLst/>
              <a:gdLst>
                <a:gd name="connsiteX0" fmla="*/ 64294 w 119063"/>
                <a:gd name="connsiteY0" fmla="*/ 0 h 178594"/>
                <a:gd name="connsiteX1" fmla="*/ 4763 w 119063"/>
                <a:gd name="connsiteY1" fmla="*/ 64294 h 178594"/>
                <a:gd name="connsiteX2" fmla="*/ 0 w 119063"/>
                <a:gd name="connsiteY2" fmla="*/ 154781 h 178594"/>
                <a:gd name="connsiteX3" fmla="*/ 38100 w 119063"/>
                <a:gd name="connsiteY3" fmla="*/ 178594 h 178594"/>
                <a:gd name="connsiteX4" fmla="*/ 119063 w 119063"/>
                <a:gd name="connsiteY4" fmla="*/ 119063 h 178594"/>
                <a:gd name="connsiteX5" fmla="*/ 111919 w 119063"/>
                <a:gd name="connsiteY5" fmla="*/ 16669 h 178594"/>
                <a:gd name="connsiteX6" fmla="*/ 64294 w 119063"/>
                <a:gd name="connsiteY6" fmla="*/ 0 h 178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063" h="178594">
                  <a:moveTo>
                    <a:pt x="64294" y="0"/>
                  </a:moveTo>
                  <a:lnTo>
                    <a:pt x="4763" y="64294"/>
                  </a:lnTo>
                  <a:lnTo>
                    <a:pt x="0" y="154781"/>
                  </a:lnTo>
                  <a:lnTo>
                    <a:pt x="38100" y="178594"/>
                  </a:lnTo>
                  <a:lnTo>
                    <a:pt x="119063" y="119063"/>
                  </a:lnTo>
                  <a:lnTo>
                    <a:pt x="111919" y="16669"/>
                  </a:lnTo>
                  <a:lnTo>
                    <a:pt x="64294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5" name="フリーフォーム 14">
              <a:extLst>
                <a:ext uri="{FF2B5EF4-FFF2-40B4-BE49-F238E27FC236}">
                  <a16:creationId xmlns:a16="http://schemas.microsoft.com/office/drawing/2014/main" id="{AE959BCE-7B80-46D0-8163-A23570E70DE7}"/>
                </a:ext>
              </a:extLst>
            </p:cNvPr>
            <p:cNvSpPr/>
            <p:nvPr/>
          </p:nvSpPr>
          <p:spPr bwMode="auto">
            <a:xfrm>
              <a:off x="5075430" y="3468566"/>
              <a:ext cx="152445" cy="205976"/>
            </a:xfrm>
            <a:custGeom>
              <a:avLst/>
              <a:gdLst>
                <a:gd name="connsiteX0" fmla="*/ 119063 w 207169"/>
                <a:gd name="connsiteY0" fmla="*/ 214313 h 280988"/>
                <a:gd name="connsiteX1" fmla="*/ 88107 w 207169"/>
                <a:gd name="connsiteY1" fmla="*/ 166688 h 280988"/>
                <a:gd name="connsiteX2" fmla="*/ 161925 w 207169"/>
                <a:gd name="connsiteY2" fmla="*/ 121444 h 280988"/>
                <a:gd name="connsiteX3" fmla="*/ 207169 w 207169"/>
                <a:gd name="connsiteY3" fmla="*/ 0 h 280988"/>
                <a:gd name="connsiteX4" fmla="*/ 130969 w 207169"/>
                <a:gd name="connsiteY4" fmla="*/ 38100 h 280988"/>
                <a:gd name="connsiteX5" fmla="*/ 119063 w 207169"/>
                <a:gd name="connsiteY5" fmla="*/ 73819 h 280988"/>
                <a:gd name="connsiteX6" fmla="*/ 64294 w 207169"/>
                <a:gd name="connsiteY6" fmla="*/ 69057 h 280988"/>
                <a:gd name="connsiteX7" fmla="*/ 0 w 207169"/>
                <a:gd name="connsiteY7" fmla="*/ 152400 h 280988"/>
                <a:gd name="connsiteX8" fmla="*/ 45244 w 207169"/>
                <a:gd name="connsiteY8" fmla="*/ 164307 h 280988"/>
                <a:gd name="connsiteX9" fmla="*/ 23813 w 207169"/>
                <a:gd name="connsiteY9" fmla="*/ 223838 h 280988"/>
                <a:gd name="connsiteX10" fmla="*/ 52388 w 207169"/>
                <a:gd name="connsiteY10" fmla="*/ 280988 h 280988"/>
                <a:gd name="connsiteX11" fmla="*/ 119063 w 207169"/>
                <a:gd name="connsiteY11" fmla="*/ 214313 h 28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7169" h="280988">
                  <a:moveTo>
                    <a:pt x="119063" y="214313"/>
                  </a:moveTo>
                  <a:lnTo>
                    <a:pt x="88107" y="166688"/>
                  </a:lnTo>
                  <a:lnTo>
                    <a:pt x="161925" y="121444"/>
                  </a:lnTo>
                  <a:lnTo>
                    <a:pt x="207169" y="0"/>
                  </a:lnTo>
                  <a:lnTo>
                    <a:pt x="130969" y="38100"/>
                  </a:lnTo>
                  <a:lnTo>
                    <a:pt x="119063" y="73819"/>
                  </a:lnTo>
                  <a:lnTo>
                    <a:pt x="64294" y="69057"/>
                  </a:lnTo>
                  <a:lnTo>
                    <a:pt x="0" y="152400"/>
                  </a:lnTo>
                  <a:lnTo>
                    <a:pt x="45244" y="164307"/>
                  </a:lnTo>
                  <a:lnTo>
                    <a:pt x="23813" y="223838"/>
                  </a:lnTo>
                  <a:lnTo>
                    <a:pt x="52388" y="280988"/>
                  </a:lnTo>
                  <a:lnTo>
                    <a:pt x="119063" y="214313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6" name="フリーフォーム 15">
              <a:extLst>
                <a:ext uri="{FF2B5EF4-FFF2-40B4-BE49-F238E27FC236}">
                  <a16:creationId xmlns:a16="http://schemas.microsoft.com/office/drawing/2014/main" id="{9494D3C4-F50D-4DCC-AA57-1990A7C1CDD5}"/>
                </a:ext>
              </a:extLst>
            </p:cNvPr>
            <p:cNvSpPr/>
            <p:nvPr/>
          </p:nvSpPr>
          <p:spPr bwMode="auto">
            <a:xfrm>
              <a:off x="3059891" y="5073316"/>
              <a:ext cx="182701" cy="388678"/>
            </a:xfrm>
            <a:custGeom>
              <a:avLst/>
              <a:gdLst>
                <a:gd name="connsiteX0" fmla="*/ 204787 w 250031"/>
                <a:gd name="connsiteY0" fmla="*/ 0 h 531019"/>
                <a:gd name="connsiteX1" fmla="*/ 152400 w 250031"/>
                <a:gd name="connsiteY1" fmla="*/ 95250 h 531019"/>
                <a:gd name="connsiteX2" fmla="*/ 23812 w 250031"/>
                <a:gd name="connsiteY2" fmla="*/ 169069 h 531019"/>
                <a:gd name="connsiteX3" fmla="*/ 11906 w 250031"/>
                <a:gd name="connsiteY3" fmla="*/ 219075 h 531019"/>
                <a:gd name="connsiteX4" fmla="*/ 28575 w 250031"/>
                <a:gd name="connsiteY4" fmla="*/ 330994 h 531019"/>
                <a:gd name="connsiteX5" fmla="*/ 0 w 250031"/>
                <a:gd name="connsiteY5" fmla="*/ 392906 h 531019"/>
                <a:gd name="connsiteX6" fmla="*/ 16668 w 250031"/>
                <a:gd name="connsiteY6" fmla="*/ 531019 h 531019"/>
                <a:gd name="connsiteX7" fmla="*/ 123825 w 250031"/>
                <a:gd name="connsiteY7" fmla="*/ 502444 h 531019"/>
                <a:gd name="connsiteX8" fmla="*/ 202406 w 250031"/>
                <a:gd name="connsiteY8" fmla="*/ 188119 h 531019"/>
                <a:gd name="connsiteX9" fmla="*/ 250031 w 250031"/>
                <a:gd name="connsiteY9" fmla="*/ 100013 h 531019"/>
                <a:gd name="connsiteX10" fmla="*/ 250031 w 250031"/>
                <a:gd name="connsiteY10" fmla="*/ 23813 h 531019"/>
                <a:gd name="connsiteX11" fmla="*/ 204787 w 250031"/>
                <a:gd name="connsiteY11" fmla="*/ 0 h 531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0031" h="531019">
                  <a:moveTo>
                    <a:pt x="204787" y="0"/>
                  </a:moveTo>
                  <a:lnTo>
                    <a:pt x="152400" y="95250"/>
                  </a:lnTo>
                  <a:lnTo>
                    <a:pt x="23812" y="169069"/>
                  </a:lnTo>
                  <a:lnTo>
                    <a:pt x="11906" y="219075"/>
                  </a:lnTo>
                  <a:lnTo>
                    <a:pt x="28575" y="330994"/>
                  </a:lnTo>
                  <a:lnTo>
                    <a:pt x="0" y="392906"/>
                  </a:lnTo>
                  <a:lnTo>
                    <a:pt x="16668" y="531019"/>
                  </a:lnTo>
                  <a:lnTo>
                    <a:pt x="123825" y="502444"/>
                  </a:lnTo>
                  <a:lnTo>
                    <a:pt x="202406" y="188119"/>
                  </a:lnTo>
                  <a:lnTo>
                    <a:pt x="250031" y="100013"/>
                  </a:lnTo>
                  <a:lnTo>
                    <a:pt x="250031" y="23813"/>
                  </a:lnTo>
                  <a:lnTo>
                    <a:pt x="20478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9" name="フリーフォーム 18">
              <a:extLst>
                <a:ext uri="{FF2B5EF4-FFF2-40B4-BE49-F238E27FC236}">
                  <a16:creationId xmlns:a16="http://schemas.microsoft.com/office/drawing/2014/main" id="{14258433-1293-4D61-AA8E-28C781710878}"/>
                </a:ext>
              </a:extLst>
            </p:cNvPr>
            <p:cNvSpPr/>
            <p:nvPr/>
          </p:nvSpPr>
          <p:spPr bwMode="auto">
            <a:xfrm>
              <a:off x="8687573" y="1742790"/>
              <a:ext cx="715679" cy="880926"/>
            </a:xfrm>
            <a:custGeom>
              <a:avLst/>
              <a:gdLst>
                <a:gd name="connsiteX0" fmla="*/ 145256 w 976312"/>
                <a:gd name="connsiteY0" fmla="*/ 11906 h 1202531"/>
                <a:gd name="connsiteX1" fmla="*/ 95250 w 976312"/>
                <a:gd name="connsiteY1" fmla="*/ 0 h 1202531"/>
                <a:gd name="connsiteX2" fmla="*/ 9525 w 976312"/>
                <a:gd name="connsiteY2" fmla="*/ 157163 h 1202531"/>
                <a:gd name="connsiteX3" fmla="*/ 0 w 976312"/>
                <a:gd name="connsiteY3" fmla="*/ 300038 h 1202531"/>
                <a:gd name="connsiteX4" fmla="*/ 104775 w 976312"/>
                <a:gd name="connsiteY4" fmla="*/ 333375 h 1202531"/>
                <a:gd name="connsiteX5" fmla="*/ 42862 w 976312"/>
                <a:gd name="connsiteY5" fmla="*/ 357188 h 1202531"/>
                <a:gd name="connsiteX6" fmla="*/ 88106 w 976312"/>
                <a:gd name="connsiteY6" fmla="*/ 438150 h 1202531"/>
                <a:gd name="connsiteX7" fmla="*/ 135731 w 976312"/>
                <a:gd name="connsiteY7" fmla="*/ 404813 h 1202531"/>
                <a:gd name="connsiteX8" fmla="*/ 152400 w 976312"/>
                <a:gd name="connsiteY8" fmla="*/ 442913 h 1202531"/>
                <a:gd name="connsiteX9" fmla="*/ 280987 w 976312"/>
                <a:gd name="connsiteY9" fmla="*/ 457200 h 1202531"/>
                <a:gd name="connsiteX10" fmla="*/ 383381 w 976312"/>
                <a:gd name="connsiteY10" fmla="*/ 452438 h 1202531"/>
                <a:gd name="connsiteX11" fmla="*/ 307181 w 976312"/>
                <a:gd name="connsiteY11" fmla="*/ 371475 h 1202531"/>
                <a:gd name="connsiteX12" fmla="*/ 416718 w 976312"/>
                <a:gd name="connsiteY12" fmla="*/ 426244 h 1202531"/>
                <a:gd name="connsiteX13" fmla="*/ 578643 w 976312"/>
                <a:gd name="connsiteY13" fmla="*/ 633413 h 1202531"/>
                <a:gd name="connsiteX14" fmla="*/ 619125 w 976312"/>
                <a:gd name="connsiteY14" fmla="*/ 721519 h 1202531"/>
                <a:gd name="connsiteX15" fmla="*/ 526256 w 976312"/>
                <a:gd name="connsiteY15" fmla="*/ 831056 h 1202531"/>
                <a:gd name="connsiteX16" fmla="*/ 542925 w 976312"/>
                <a:gd name="connsiteY16" fmla="*/ 892969 h 1202531"/>
                <a:gd name="connsiteX17" fmla="*/ 445293 w 976312"/>
                <a:gd name="connsiteY17" fmla="*/ 902494 h 1202531"/>
                <a:gd name="connsiteX18" fmla="*/ 400050 w 976312"/>
                <a:gd name="connsiteY18" fmla="*/ 957263 h 1202531"/>
                <a:gd name="connsiteX19" fmla="*/ 414337 w 976312"/>
                <a:gd name="connsiteY19" fmla="*/ 1000125 h 1202531"/>
                <a:gd name="connsiteX20" fmla="*/ 535781 w 976312"/>
                <a:gd name="connsiteY20" fmla="*/ 988219 h 1202531"/>
                <a:gd name="connsiteX21" fmla="*/ 659606 w 976312"/>
                <a:gd name="connsiteY21" fmla="*/ 1143000 h 1202531"/>
                <a:gd name="connsiteX22" fmla="*/ 838200 w 976312"/>
                <a:gd name="connsiteY22" fmla="*/ 1202531 h 1202531"/>
                <a:gd name="connsiteX23" fmla="*/ 704850 w 976312"/>
                <a:gd name="connsiteY23" fmla="*/ 1026319 h 1202531"/>
                <a:gd name="connsiteX24" fmla="*/ 852487 w 976312"/>
                <a:gd name="connsiteY24" fmla="*/ 1119188 h 1202531"/>
                <a:gd name="connsiteX25" fmla="*/ 871537 w 976312"/>
                <a:gd name="connsiteY25" fmla="*/ 1088231 h 1202531"/>
                <a:gd name="connsiteX26" fmla="*/ 750093 w 976312"/>
                <a:gd name="connsiteY26" fmla="*/ 871538 h 1202531"/>
                <a:gd name="connsiteX27" fmla="*/ 790575 w 976312"/>
                <a:gd name="connsiteY27" fmla="*/ 790575 h 1202531"/>
                <a:gd name="connsiteX28" fmla="*/ 900112 w 976312"/>
                <a:gd name="connsiteY28" fmla="*/ 950119 h 1202531"/>
                <a:gd name="connsiteX29" fmla="*/ 976312 w 976312"/>
                <a:gd name="connsiteY29" fmla="*/ 785813 h 1202531"/>
                <a:gd name="connsiteX30" fmla="*/ 731043 w 976312"/>
                <a:gd name="connsiteY30" fmla="*/ 600075 h 1202531"/>
                <a:gd name="connsiteX31" fmla="*/ 740568 w 976312"/>
                <a:gd name="connsiteY31" fmla="*/ 554831 h 1202531"/>
                <a:gd name="connsiteX32" fmla="*/ 778668 w 976312"/>
                <a:gd name="connsiteY32" fmla="*/ 550069 h 1202531"/>
                <a:gd name="connsiteX33" fmla="*/ 762000 w 976312"/>
                <a:gd name="connsiteY33" fmla="*/ 423863 h 1202531"/>
                <a:gd name="connsiteX34" fmla="*/ 702468 w 976312"/>
                <a:gd name="connsiteY34" fmla="*/ 416719 h 1202531"/>
                <a:gd name="connsiteX35" fmla="*/ 700087 w 976312"/>
                <a:gd name="connsiteY35" fmla="*/ 361950 h 1202531"/>
                <a:gd name="connsiteX36" fmla="*/ 688181 w 976312"/>
                <a:gd name="connsiteY36" fmla="*/ 345281 h 1202531"/>
                <a:gd name="connsiteX37" fmla="*/ 657225 w 976312"/>
                <a:gd name="connsiteY37" fmla="*/ 323850 h 1202531"/>
                <a:gd name="connsiteX38" fmla="*/ 581025 w 976312"/>
                <a:gd name="connsiteY38" fmla="*/ 261938 h 1202531"/>
                <a:gd name="connsiteX39" fmla="*/ 550068 w 976312"/>
                <a:gd name="connsiteY39" fmla="*/ 261938 h 1202531"/>
                <a:gd name="connsiteX40" fmla="*/ 502443 w 976312"/>
                <a:gd name="connsiteY40" fmla="*/ 266700 h 1202531"/>
                <a:gd name="connsiteX41" fmla="*/ 507206 w 976312"/>
                <a:gd name="connsiteY41" fmla="*/ 211931 h 1202531"/>
                <a:gd name="connsiteX42" fmla="*/ 433387 w 976312"/>
                <a:gd name="connsiteY42" fmla="*/ 154781 h 1202531"/>
                <a:gd name="connsiteX43" fmla="*/ 361950 w 976312"/>
                <a:gd name="connsiteY43" fmla="*/ 157163 h 1202531"/>
                <a:gd name="connsiteX44" fmla="*/ 335756 w 976312"/>
                <a:gd name="connsiteY44" fmla="*/ 230981 h 1202531"/>
                <a:gd name="connsiteX45" fmla="*/ 328612 w 976312"/>
                <a:gd name="connsiteY45" fmla="*/ 147638 h 1202531"/>
                <a:gd name="connsiteX46" fmla="*/ 269081 w 976312"/>
                <a:gd name="connsiteY46" fmla="*/ 19050 h 1202531"/>
                <a:gd name="connsiteX47" fmla="*/ 207168 w 976312"/>
                <a:gd name="connsiteY47" fmla="*/ 19050 h 1202531"/>
                <a:gd name="connsiteX48" fmla="*/ 166687 w 976312"/>
                <a:gd name="connsiteY48" fmla="*/ 121444 h 1202531"/>
                <a:gd name="connsiteX49" fmla="*/ 171450 w 976312"/>
                <a:gd name="connsiteY49" fmla="*/ 304800 h 1202531"/>
                <a:gd name="connsiteX50" fmla="*/ 121443 w 976312"/>
                <a:gd name="connsiteY50" fmla="*/ 154781 h 1202531"/>
                <a:gd name="connsiteX51" fmla="*/ 145256 w 976312"/>
                <a:gd name="connsiteY51" fmla="*/ 11906 h 1202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976312" h="1202531">
                  <a:moveTo>
                    <a:pt x="145256" y="11906"/>
                  </a:moveTo>
                  <a:lnTo>
                    <a:pt x="95250" y="0"/>
                  </a:lnTo>
                  <a:lnTo>
                    <a:pt x="9525" y="157163"/>
                  </a:lnTo>
                  <a:lnTo>
                    <a:pt x="0" y="300038"/>
                  </a:lnTo>
                  <a:lnTo>
                    <a:pt x="104775" y="333375"/>
                  </a:lnTo>
                  <a:lnTo>
                    <a:pt x="42862" y="357188"/>
                  </a:lnTo>
                  <a:lnTo>
                    <a:pt x="88106" y="438150"/>
                  </a:lnTo>
                  <a:lnTo>
                    <a:pt x="135731" y="404813"/>
                  </a:lnTo>
                  <a:lnTo>
                    <a:pt x="152400" y="442913"/>
                  </a:lnTo>
                  <a:lnTo>
                    <a:pt x="280987" y="457200"/>
                  </a:lnTo>
                  <a:lnTo>
                    <a:pt x="383381" y="452438"/>
                  </a:lnTo>
                  <a:lnTo>
                    <a:pt x="307181" y="371475"/>
                  </a:lnTo>
                  <a:lnTo>
                    <a:pt x="416718" y="426244"/>
                  </a:lnTo>
                  <a:lnTo>
                    <a:pt x="578643" y="633413"/>
                  </a:lnTo>
                  <a:lnTo>
                    <a:pt x="619125" y="721519"/>
                  </a:lnTo>
                  <a:lnTo>
                    <a:pt x="526256" y="831056"/>
                  </a:lnTo>
                  <a:lnTo>
                    <a:pt x="542925" y="892969"/>
                  </a:lnTo>
                  <a:lnTo>
                    <a:pt x="445293" y="902494"/>
                  </a:lnTo>
                  <a:lnTo>
                    <a:pt x="400050" y="957263"/>
                  </a:lnTo>
                  <a:lnTo>
                    <a:pt x="414337" y="1000125"/>
                  </a:lnTo>
                  <a:lnTo>
                    <a:pt x="535781" y="988219"/>
                  </a:lnTo>
                  <a:lnTo>
                    <a:pt x="659606" y="1143000"/>
                  </a:lnTo>
                  <a:lnTo>
                    <a:pt x="838200" y="1202531"/>
                  </a:lnTo>
                  <a:lnTo>
                    <a:pt x="704850" y="1026319"/>
                  </a:lnTo>
                  <a:lnTo>
                    <a:pt x="852487" y="1119188"/>
                  </a:lnTo>
                  <a:lnTo>
                    <a:pt x="871537" y="1088231"/>
                  </a:lnTo>
                  <a:lnTo>
                    <a:pt x="750093" y="871538"/>
                  </a:lnTo>
                  <a:lnTo>
                    <a:pt x="790575" y="790575"/>
                  </a:lnTo>
                  <a:lnTo>
                    <a:pt x="900112" y="950119"/>
                  </a:lnTo>
                  <a:lnTo>
                    <a:pt x="976312" y="785813"/>
                  </a:lnTo>
                  <a:lnTo>
                    <a:pt x="731043" y="600075"/>
                  </a:lnTo>
                  <a:lnTo>
                    <a:pt x="740568" y="554831"/>
                  </a:lnTo>
                  <a:lnTo>
                    <a:pt x="778668" y="550069"/>
                  </a:lnTo>
                  <a:lnTo>
                    <a:pt x="762000" y="423863"/>
                  </a:lnTo>
                  <a:lnTo>
                    <a:pt x="702468" y="416719"/>
                  </a:lnTo>
                  <a:cubicBezTo>
                    <a:pt x="701674" y="398463"/>
                    <a:pt x="700881" y="380206"/>
                    <a:pt x="700087" y="361950"/>
                  </a:cubicBezTo>
                  <a:lnTo>
                    <a:pt x="688181" y="345281"/>
                  </a:lnTo>
                  <a:lnTo>
                    <a:pt x="657225" y="323850"/>
                  </a:lnTo>
                  <a:lnTo>
                    <a:pt x="581025" y="261938"/>
                  </a:lnTo>
                  <a:lnTo>
                    <a:pt x="550068" y="261938"/>
                  </a:lnTo>
                  <a:lnTo>
                    <a:pt x="502443" y="266700"/>
                  </a:lnTo>
                  <a:lnTo>
                    <a:pt x="507206" y="211931"/>
                  </a:lnTo>
                  <a:lnTo>
                    <a:pt x="433387" y="154781"/>
                  </a:lnTo>
                  <a:lnTo>
                    <a:pt x="361950" y="157163"/>
                  </a:lnTo>
                  <a:lnTo>
                    <a:pt x="335756" y="230981"/>
                  </a:lnTo>
                  <a:lnTo>
                    <a:pt x="328612" y="147638"/>
                  </a:lnTo>
                  <a:lnTo>
                    <a:pt x="269081" y="19050"/>
                  </a:lnTo>
                  <a:lnTo>
                    <a:pt x="207168" y="19050"/>
                  </a:lnTo>
                  <a:lnTo>
                    <a:pt x="166687" y="121444"/>
                  </a:lnTo>
                  <a:lnTo>
                    <a:pt x="171450" y="304800"/>
                  </a:lnTo>
                  <a:lnTo>
                    <a:pt x="121443" y="154781"/>
                  </a:lnTo>
                  <a:lnTo>
                    <a:pt x="145256" y="1190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18" name="フリーフォーム 27">
              <a:extLst>
                <a:ext uri="{FF2B5EF4-FFF2-40B4-BE49-F238E27FC236}">
                  <a16:creationId xmlns:a16="http://schemas.microsoft.com/office/drawing/2014/main" id="{1A8B1A67-0845-480E-A2B3-0C675176BB82}"/>
                </a:ext>
              </a:extLst>
            </p:cNvPr>
            <p:cNvSpPr/>
            <p:nvPr/>
          </p:nvSpPr>
          <p:spPr bwMode="auto">
            <a:xfrm>
              <a:off x="2688669" y="1326183"/>
              <a:ext cx="4035732" cy="2201732"/>
            </a:xfrm>
            <a:custGeom>
              <a:avLst/>
              <a:gdLst>
                <a:gd name="connsiteX0" fmla="*/ 2533650 w 5505450"/>
                <a:gd name="connsiteY0" fmla="*/ 0 h 3003550"/>
                <a:gd name="connsiteX1" fmla="*/ 2667000 w 5505450"/>
                <a:gd name="connsiteY1" fmla="*/ 38100 h 3003550"/>
                <a:gd name="connsiteX2" fmla="*/ 2609850 w 5505450"/>
                <a:gd name="connsiteY2" fmla="*/ 120650 h 3003550"/>
                <a:gd name="connsiteX3" fmla="*/ 2813050 w 5505450"/>
                <a:gd name="connsiteY3" fmla="*/ 165100 h 3003550"/>
                <a:gd name="connsiteX4" fmla="*/ 2889250 w 5505450"/>
                <a:gd name="connsiteY4" fmla="*/ 393700 h 3003550"/>
                <a:gd name="connsiteX5" fmla="*/ 2647950 w 5505450"/>
                <a:gd name="connsiteY5" fmla="*/ 685800 h 3003550"/>
                <a:gd name="connsiteX6" fmla="*/ 2813050 w 5505450"/>
                <a:gd name="connsiteY6" fmla="*/ 590550 h 3003550"/>
                <a:gd name="connsiteX7" fmla="*/ 3073400 w 5505450"/>
                <a:gd name="connsiteY7" fmla="*/ 590550 h 3003550"/>
                <a:gd name="connsiteX8" fmla="*/ 3175000 w 5505450"/>
                <a:gd name="connsiteY8" fmla="*/ 698500 h 3003550"/>
                <a:gd name="connsiteX9" fmla="*/ 3257550 w 5505450"/>
                <a:gd name="connsiteY9" fmla="*/ 584200 h 3003550"/>
                <a:gd name="connsiteX10" fmla="*/ 3390900 w 5505450"/>
                <a:gd name="connsiteY10" fmla="*/ 641350 h 3003550"/>
                <a:gd name="connsiteX11" fmla="*/ 3454400 w 5505450"/>
                <a:gd name="connsiteY11" fmla="*/ 952500 h 3003550"/>
                <a:gd name="connsiteX12" fmla="*/ 3524250 w 5505450"/>
                <a:gd name="connsiteY12" fmla="*/ 825500 h 3003550"/>
                <a:gd name="connsiteX13" fmla="*/ 3740150 w 5505450"/>
                <a:gd name="connsiteY13" fmla="*/ 857250 h 3003550"/>
                <a:gd name="connsiteX14" fmla="*/ 3816350 w 5505450"/>
                <a:gd name="connsiteY14" fmla="*/ 717550 h 3003550"/>
                <a:gd name="connsiteX15" fmla="*/ 4140200 w 5505450"/>
                <a:gd name="connsiteY15" fmla="*/ 812800 h 3003550"/>
                <a:gd name="connsiteX16" fmla="*/ 4203700 w 5505450"/>
                <a:gd name="connsiteY16" fmla="*/ 946150 h 3003550"/>
                <a:gd name="connsiteX17" fmla="*/ 4337050 w 5505450"/>
                <a:gd name="connsiteY17" fmla="*/ 895350 h 3003550"/>
                <a:gd name="connsiteX18" fmla="*/ 4457700 w 5505450"/>
                <a:gd name="connsiteY18" fmla="*/ 958850 h 3003550"/>
                <a:gd name="connsiteX19" fmla="*/ 4451350 w 5505450"/>
                <a:gd name="connsiteY19" fmla="*/ 1155700 h 3003550"/>
                <a:gd name="connsiteX20" fmla="*/ 4514850 w 5505450"/>
                <a:gd name="connsiteY20" fmla="*/ 1079500 h 3003550"/>
                <a:gd name="connsiteX21" fmla="*/ 4730750 w 5505450"/>
                <a:gd name="connsiteY21" fmla="*/ 1066800 h 3003550"/>
                <a:gd name="connsiteX22" fmla="*/ 4762500 w 5505450"/>
                <a:gd name="connsiteY22" fmla="*/ 1149350 h 3003550"/>
                <a:gd name="connsiteX23" fmla="*/ 4845050 w 5505450"/>
                <a:gd name="connsiteY23" fmla="*/ 1143000 h 3003550"/>
                <a:gd name="connsiteX24" fmla="*/ 4813300 w 5505450"/>
                <a:gd name="connsiteY24" fmla="*/ 1041400 h 3003550"/>
                <a:gd name="connsiteX25" fmla="*/ 5022850 w 5505450"/>
                <a:gd name="connsiteY25" fmla="*/ 1060450 h 3003550"/>
                <a:gd name="connsiteX26" fmla="*/ 5314950 w 5505450"/>
                <a:gd name="connsiteY26" fmla="*/ 1295400 h 3003550"/>
                <a:gd name="connsiteX27" fmla="*/ 5429250 w 5505450"/>
                <a:gd name="connsiteY27" fmla="*/ 1358900 h 3003550"/>
                <a:gd name="connsiteX28" fmla="*/ 5505450 w 5505450"/>
                <a:gd name="connsiteY28" fmla="*/ 1447800 h 3003550"/>
                <a:gd name="connsiteX29" fmla="*/ 5397500 w 5505450"/>
                <a:gd name="connsiteY29" fmla="*/ 1587500 h 3003550"/>
                <a:gd name="connsiteX30" fmla="*/ 5245100 w 5505450"/>
                <a:gd name="connsiteY30" fmla="*/ 1492250 h 3003550"/>
                <a:gd name="connsiteX31" fmla="*/ 5187950 w 5505450"/>
                <a:gd name="connsiteY31" fmla="*/ 1409700 h 3003550"/>
                <a:gd name="connsiteX32" fmla="*/ 5162550 w 5505450"/>
                <a:gd name="connsiteY32" fmla="*/ 1524000 h 3003550"/>
                <a:gd name="connsiteX33" fmla="*/ 5073650 w 5505450"/>
                <a:gd name="connsiteY33" fmla="*/ 1574800 h 3003550"/>
                <a:gd name="connsiteX34" fmla="*/ 5149850 w 5505450"/>
                <a:gd name="connsiteY34" fmla="*/ 1720850 h 3003550"/>
                <a:gd name="connsiteX35" fmla="*/ 5003800 w 5505450"/>
                <a:gd name="connsiteY35" fmla="*/ 1758950 h 3003550"/>
                <a:gd name="connsiteX36" fmla="*/ 4813300 w 5505450"/>
                <a:gd name="connsiteY36" fmla="*/ 1962150 h 3003550"/>
                <a:gd name="connsiteX37" fmla="*/ 4749800 w 5505450"/>
                <a:gd name="connsiteY37" fmla="*/ 1911350 h 3003550"/>
                <a:gd name="connsiteX38" fmla="*/ 4610100 w 5505450"/>
                <a:gd name="connsiteY38" fmla="*/ 1924050 h 3003550"/>
                <a:gd name="connsiteX39" fmla="*/ 4489450 w 5505450"/>
                <a:gd name="connsiteY39" fmla="*/ 2082800 h 3003550"/>
                <a:gd name="connsiteX40" fmla="*/ 4533900 w 5505450"/>
                <a:gd name="connsiteY40" fmla="*/ 2120900 h 3003550"/>
                <a:gd name="connsiteX41" fmla="*/ 4349750 w 5505450"/>
                <a:gd name="connsiteY41" fmla="*/ 2514600 h 3003550"/>
                <a:gd name="connsiteX42" fmla="*/ 4292600 w 5505450"/>
                <a:gd name="connsiteY42" fmla="*/ 2165350 h 3003550"/>
                <a:gd name="connsiteX43" fmla="*/ 4356100 w 5505450"/>
                <a:gd name="connsiteY43" fmla="*/ 2057400 h 3003550"/>
                <a:gd name="connsiteX44" fmla="*/ 4527550 w 5505450"/>
                <a:gd name="connsiteY44" fmla="*/ 1905000 h 3003550"/>
                <a:gd name="connsiteX45" fmla="*/ 4597400 w 5505450"/>
                <a:gd name="connsiteY45" fmla="*/ 1720850 h 3003550"/>
                <a:gd name="connsiteX46" fmla="*/ 4559300 w 5505450"/>
                <a:gd name="connsiteY46" fmla="*/ 1727200 h 3003550"/>
                <a:gd name="connsiteX47" fmla="*/ 4476750 w 5505450"/>
                <a:gd name="connsiteY47" fmla="*/ 1873250 h 3003550"/>
                <a:gd name="connsiteX48" fmla="*/ 4445000 w 5505450"/>
                <a:gd name="connsiteY48" fmla="*/ 1758950 h 3003550"/>
                <a:gd name="connsiteX49" fmla="*/ 4362450 w 5505450"/>
                <a:gd name="connsiteY49" fmla="*/ 1797050 h 3003550"/>
                <a:gd name="connsiteX50" fmla="*/ 4241800 w 5505450"/>
                <a:gd name="connsiteY50" fmla="*/ 1955800 h 3003550"/>
                <a:gd name="connsiteX51" fmla="*/ 3892550 w 5505450"/>
                <a:gd name="connsiteY51" fmla="*/ 1930400 h 3003550"/>
                <a:gd name="connsiteX52" fmla="*/ 3632200 w 5505450"/>
                <a:gd name="connsiteY52" fmla="*/ 2241550 h 3003550"/>
                <a:gd name="connsiteX53" fmla="*/ 3733800 w 5505450"/>
                <a:gd name="connsiteY53" fmla="*/ 2343150 h 3003550"/>
                <a:gd name="connsiteX54" fmla="*/ 3784600 w 5505450"/>
                <a:gd name="connsiteY54" fmla="*/ 2311400 h 3003550"/>
                <a:gd name="connsiteX55" fmla="*/ 3784600 w 5505450"/>
                <a:gd name="connsiteY55" fmla="*/ 2609850 h 3003550"/>
                <a:gd name="connsiteX56" fmla="*/ 3594100 w 5505450"/>
                <a:gd name="connsiteY56" fmla="*/ 2965450 h 3003550"/>
                <a:gd name="connsiteX57" fmla="*/ 3479800 w 5505450"/>
                <a:gd name="connsiteY57" fmla="*/ 2940050 h 3003550"/>
                <a:gd name="connsiteX58" fmla="*/ 3486150 w 5505450"/>
                <a:gd name="connsiteY58" fmla="*/ 2825750 h 3003550"/>
                <a:gd name="connsiteX59" fmla="*/ 3587750 w 5505450"/>
                <a:gd name="connsiteY59" fmla="*/ 2794000 h 3003550"/>
                <a:gd name="connsiteX60" fmla="*/ 3613150 w 5505450"/>
                <a:gd name="connsiteY60" fmla="*/ 2616200 h 3003550"/>
                <a:gd name="connsiteX61" fmla="*/ 3492500 w 5505450"/>
                <a:gd name="connsiteY61" fmla="*/ 2673350 h 3003550"/>
                <a:gd name="connsiteX62" fmla="*/ 3390900 w 5505450"/>
                <a:gd name="connsiteY62" fmla="*/ 2571750 h 3003550"/>
                <a:gd name="connsiteX63" fmla="*/ 3289300 w 5505450"/>
                <a:gd name="connsiteY63" fmla="*/ 2362200 h 3003550"/>
                <a:gd name="connsiteX64" fmla="*/ 3175000 w 5505450"/>
                <a:gd name="connsiteY64" fmla="*/ 2330450 h 3003550"/>
                <a:gd name="connsiteX65" fmla="*/ 3105150 w 5505450"/>
                <a:gd name="connsiteY65" fmla="*/ 2387600 h 3003550"/>
                <a:gd name="connsiteX66" fmla="*/ 3117850 w 5505450"/>
                <a:gd name="connsiteY66" fmla="*/ 2457450 h 3003550"/>
                <a:gd name="connsiteX67" fmla="*/ 3067050 w 5505450"/>
                <a:gd name="connsiteY67" fmla="*/ 2552700 h 3003550"/>
                <a:gd name="connsiteX68" fmla="*/ 2914650 w 5505450"/>
                <a:gd name="connsiteY68" fmla="*/ 2520950 h 3003550"/>
                <a:gd name="connsiteX69" fmla="*/ 2768600 w 5505450"/>
                <a:gd name="connsiteY69" fmla="*/ 2603500 h 3003550"/>
                <a:gd name="connsiteX70" fmla="*/ 2692400 w 5505450"/>
                <a:gd name="connsiteY70" fmla="*/ 2520950 h 3003550"/>
                <a:gd name="connsiteX71" fmla="*/ 2533650 w 5505450"/>
                <a:gd name="connsiteY71" fmla="*/ 2520950 h 3003550"/>
                <a:gd name="connsiteX72" fmla="*/ 2482850 w 5505450"/>
                <a:gd name="connsiteY72" fmla="*/ 2470150 h 3003550"/>
                <a:gd name="connsiteX73" fmla="*/ 2387600 w 5505450"/>
                <a:gd name="connsiteY73" fmla="*/ 2425700 h 3003550"/>
                <a:gd name="connsiteX74" fmla="*/ 2374900 w 5505450"/>
                <a:gd name="connsiteY74" fmla="*/ 2476500 h 3003550"/>
                <a:gd name="connsiteX75" fmla="*/ 2368550 w 5505450"/>
                <a:gd name="connsiteY75" fmla="*/ 2552700 h 3003550"/>
                <a:gd name="connsiteX76" fmla="*/ 2279650 w 5505450"/>
                <a:gd name="connsiteY76" fmla="*/ 2552700 h 3003550"/>
                <a:gd name="connsiteX77" fmla="*/ 2178050 w 5505450"/>
                <a:gd name="connsiteY77" fmla="*/ 2489200 h 3003550"/>
                <a:gd name="connsiteX78" fmla="*/ 2006600 w 5505450"/>
                <a:gd name="connsiteY78" fmla="*/ 2616200 h 3003550"/>
                <a:gd name="connsiteX79" fmla="*/ 1885950 w 5505450"/>
                <a:gd name="connsiteY79" fmla="*/ 2482850 h 3003550"/>
                <a:gd name="connsiteX80" fmla="*/ 1746250 w 5505450"/>
                <a:gd name="connsiteY80" fmla="*/ 2508250 h 3003550"/>
                <a:gd name="connsiteX81" fmla="*/ 1625600 w 5505450"/>
                <a:gd name="connsiteY81" fmla="*/ 2279650 h 3003550"/>
                <a:gd name="connsiteX82" fmla="*/ 1581150 w 5505450"/>
                <a:gd name="connsiteY82" fmla="*/ 2349500 h 3003550"/>
                <a:gd name="connsiteX83" fmla="*/ 1485900 w 5505450"/>
                <a:gd name="connsiteY83" fmla="*/ 2298700 h 3003550"/>
                <a:gd name="connsiteX84" fmla="*/ 1397000 w 5505450"/>
                <a:gd name="connsiteY84" fmla="*/ 2216150 h 3003550"/>
                <a:gd name="connsiteX85" fmla="*/ 1111250 w 5505450"/>
                <a:gd name="connsiteY85" fmla="*/ 2317750 h 3003550"/>
                <a:gd name="connsiteX86" fmla="*/ 1111250 w 5505450"/>
                <a:gd name="connsiteY86" fmla="*/ 2470150 h 3003550"/>
                <a:gd name="connsiteX87" fmla="*/ 927100 w 5505450"/>
                <a:gd name="connsiteY87" fmla="*/ 2476500 h 3003550"/>
                <a:gd name="connsiteX88" fmla="*/ 812800 w 5505450"/>
                <a:gd name="connsiteY88" fmla="*/ 2419350 h 3003550"/>
                <a:gd name="connsiteX89" fmla="*/ 641350 w 5505450"/>
                <a:gd name="connsiteY89" fmla="*/ 2590800 h 3003550"/>
                <a:gd name="connsiteX90" fmla="*/ 711200 w 5505450"/>
                <a:gd name="connsiteY90" fmla="*/ 2743200 h 3003550"/>
                <a:gd name="connsiteX91" fmla="*/ 660400 w 5505450"/>
                <a:gd name="connsiteY91" fmla="*/ 2844800 h 3003550"/>
                <a:gd name="connsiteX92" fmla="*/ 685800 w 5505450"/>
                <a:gd name="connsiteY92" fmla="*/ 3003550 h 3003550"/>
                <a:gd name="connsiteX93" fmla="*/ 438150 w 5505450"/>
                <a:gd name="connsiteY93" fmla="*/ 2895600 h 3003550"/>
                <a:gd name="connsiteX94" fmla="*/ 342900 w 5505450"/>
                <a:gd name="connsiteY94" fmla="*/ 2863850 h 3003550"/>
                <a:gd name="connsiteX95" fmla="*/ 406400 w 5505450"/>
                <a:gd name="connsiteY95" fmla="*/ 2597150 h 3003550"/>
                <a:gd name="connsiteX96" fmla="*/ 241300 w 5505450"/>
                <a:gd name="connsiteY96" fmla="*/ 2482850 h 3003550"/>
                <a:gd name="connsiteX97" fmla="*/ 114300 w 5505450"/>
                <a:gd name="connsiteY97" fmla="*/ 2406650 h 3003550"/>
                <a:gd name="connsiteX98" fmla="*/ 152400 w 5505450"/>
                <a:gd name="connsiteY98" fmla="*/ 2336800 h 3003550"/>
                <a:gd name="connsiteX99" fmla="*/ 107950 w 5505450"/>
                <a:gd name="connsiteY99" fmla="*/ 2197100 h 3003550"/>
                <a:gd name="connsiteX100" fmla="*/ 0 w 5505450"/>
                <a:gd name="connsiteY100" fmla="*/ 2165350 h 3003550"/>
                <a:gd name="connsiteX101" fmla="*/ 6350 w 5505450"/>
                <a:gd name="connsiteY101" fmla="*/ 1936750 h 3003550"/>
                <a:gd name="connsiteX102" fmla="*/ 76200 w 5505450"/>
                <a:gd name="connsiteY102" fmla="*/ 1898650 h 3003550"/>
                <a:gd name="connsiteX103" fmla="*/ 19050 w 5505450"/>
                <a:gd name="connsiteY103" fmla="*/ 1854200 h 3003550"/>
                <a:gd name="connsiteX104" fmla="*/ 120650 w 5505450"/>
                <a:gd name="connsiteY104" fmla="*/ 1714500 h 3003550"/>
                <a:gd name="connsiteX105" fmla="*/ 63500 w 5505450"/>
                <a:gd name="connsiteY105" fmla="*/ 1663700 h 3003550"/>
                <a:gd name="connsiteX106" fmla="*/ 76200 w 5505450"/>
                <a:gd name="connsiteY106" fmla="*/ 1574800 h 3003550"/>
                <a:gd name="connsiteX107" fmla="*/ 31750 w 5505450"/>
                <a:gd name="connsiteY107" fmla="*/ 1504950 h 3003550"/>
                <a:gd name="connsiteX108" fmla="*/ 107950 w 5505450"/>
                <a:gd name="connsiteY108" fmla="*/ 1327150 h 3003550"/>
                <a:gd name="connsiteX109" fmla="*/ 25400 w 5505450"/>
                <a:gd name="connsiteY109" fmla="*/ 1206500 h 3003550"/>
                <a:gd name="connsiteX110" fmla="*/ 38100 w 5505450"/>
                <a:gd name="connsiteY110" fmla="*/ 1130300 h 3003550"/>
                <a:gd name="connsiteX111" fmla="*/ 139700 w 5505450"/>
                <a:gd name="connsiteY111" fmla="*/ 1054100 h 3003550"/>
                <a:gd name="connsiteX112" fmla="*/ 298450 w 5505450"/>
                <a:gd name="connsiteY112" fmla="*/ 1136650 h 3003550"/>
                <a:gd name="connsiteX113" fmla="*/ 469900 w 5505450"/>
                <a:gd name="connsiteY113" fmla="*/ 1301750 h 3003550"/>
                <a:gd name="connsiteX114" fmla="*/ 406400 w 5505450"/>
                <a:gd name="connsiteY114" fmla="*/ 1409700 h 3003550"/>
                <a:gd name="connsiteX115" fmla="*/ 215900 w 5505450"/>
                <a:gd name="connsiteY115" fmla="*/ 1390650 h 3003550"/>
                <a:gd name="connsiteX116" fmla="*/ 209550 w 5505450"/>
                <a:gd name="connsiteY116" fmla="*/ 1543050 h 3003550"/>
                <a:gd name="connsiteX117" fmla="*/ 317500 w 5505450"/>
                <a:gd name="connsiteY117" fmla="*/ 1631950 h 3003550"/>
                <a:gd name="connsiteX118" fmla="*/ 292100 w 5505450"/>
                <a:gd name="connsiteY118" fmla="*/ 1466850 h 3003550"/>
                <a:gd name="connsiteX119" fmla="*/ 438150 w 5505450"/>
                <a:gd name="connsiteY119" fmla="*/ 1568450 h 3003550"/>
                <a:gd name="connsiteX120" fmla="*/ 419100 w 5505450"/>
                <a:gd name="connsiteY120" fmla="*/ 1479550 h 3003550"/>
                <a:gd name="connsiteX121" fmla="*/ 495300 w 5505450"/>
                <a:gd name="connsiteY121" fmla="*/ 1358900 h 3003550"/>
                <a:gd name="connsiteX122" fmla="*/ 527050 w 5505450"/>
                <a:gd name="connsiteY122" fmla="*/ 1422400 h 3003550"/>
                <a:gd name="connsiteX123" fmla="*/ 577850 w 5505450"/>
                <a:gd name="connsiteY123" fmla="*/ 1339850 h 3003550"/>
                <a:gd name="connsiteX124" fmla="*/ 539750 w 5505450"/>
                <a:gd name="connsiteY124" fmla="*/ 1308100 h 3003550"/>
                <a:gd name="connsiteX125" fmla="*/ 520700 w 5505450"/>
                <a:gd name="connsiteY125" fmla="*/ 1174750 h 3003550"/>
                <a:gd name="connsiteX126" fmla="*/ 571500 w 5505450"/>
                <a:gd name="connsiteY126" fmla="*/ 1162050 h 3003550"/>
                <a:gd name="connsiteX127" fmla="*/ 628650 w 5505450"/>
                <a:gd name="connsiteY127" fmla="*/ 1206500 h 3003550"/>
                <a:gd name="connsiteX128" fmla="*/ 590550 w 5505450"/>
                <a:gd name="connsiteY128" fmla="*/ 1295400 h 3003550"/>
                <a:gd name="connsiteX129" fmla="*/ 622300 w 5505450"/>
                <a:gd name="connsiteY129" fmla="*/ 1346200 h 3003550"/>
                <a:gd name="connsiteX130" fmla="*/ 679450 w 5505450"/>
                <a:gd name="connsiteY130" fmla="*/ 1333500 h 3003550"/>
                <a:gd name="connsiteX131" fmla="*/ 679450 w 5505450"/>
                <a:gd name="connsiteY131" fmla="*/ 1263650 h 3003550"/>
                <a:gd name="connsiteX132" fmla="*/ 889000 w 5505450"/>
                <a:gd name="connsiteY132" fmla="*/ 1123950 h 3003550"/>
                <a:gd name="connsiteX133" fmla="*/ 895350 w 5505450"/>
                <a:gd name="connsiteY133" fmla="*/ 1206500 h 3003550"/>
                <a:gd name="connsiteX134" fmla="*/ 1035050 w 5505450"/>
                <a:gd name="connsiteY134" fmla="*/ 1143000 h 3003550"/>
                <a:gd name="connsiteX135" fmla="*/ 1054100 w 5505450"/>
                <a:gd name="connsiteY135" fmla="*/ 1212850 h 3003550"/>
                <a:gd name="connsiteX136" fmla="*/ 1123950 w 5505450"/>
                <a:gd name="connsiteY136" fmla="*/ 1130300 h 3003550"/>
                <a:gd name="connsiteX137" fmla="*/ 1003300 w 5505450"/>
                <a:gd name="connsiteY137" fmla="*/ 1022350 h 3003550"/>
                <a:gd name="connsiteX138" fmla="*/ 1079500 w 5505450"/>
                <a:gd name="connsiteY138" fmla="*/ 971550 h 3003550"/>
                <a:gd name="connsiteX139" fmla="*/ 1143000 w 5505450"/>
                <a:gd name="connsiteY139" fmla="*/ 1073150 h 3003550"/>
                <a:gd name="connsiteX140" fmla="*/ 1238250 w 5505450"/>
                <a:gd name="connsiteY140" fmla="*/ 1085850 h 3003550"/>
                <a:gd name="connsiteX141" fmla="*/ 1384300 w 5505450"/>
                <a:gd name="connsiteY141" fmla="*/ 1206500 h 3003550"/>
                <a:gd name="connsiteX142" fmla="*/ 1333500 w 5505450"/>
                <a:gd name="connsiteY142" fmla="*/ 1073150 h 3003550"/>
                <a:gd name="connsiteX143" fmla="*/ 1301750 w 5505450"/>
                <a:gd name="connsiteY143" fmla="*/ 971550 h 3003550"/>
                <a:gd name="connsiteX144" fmla="*/ 1346200 w 5505450"/>
                <a:gd name="connsiteY144" fmla="*/ 857250 h 3003550"/>
                <a:gd name="connsiteX145" fmla="*/ 1397000 w 5505450"/>
                <a:gd name="connsiteY145" fmla="*/ 679450 h 3003550"/>
                <a:gd name="connsiteX146" fmla="*/ 1504950 w 5505450"/>
                <a:gd name="connsiteY146" fmla="*/ 685800 h 3003550"/>
                <a:gd name="connsiteX147" fmla="*/ 1479550 w 5505450"/>
                <a:gd name="connsiteY147" fmla="*/ 895350 h 3003550"/>
                <a:gd name="connsiteX148" fmla="*/ 1511300 w 5505450"/>
                <a:gd name="connsiteY148" fmla="*/ 1244600 h 3003550"/>
                <a:gd name="connsiteX149" fmla="*/ 1447800 w 5505450"/>
                <a:gd name="connsiteY149" fmla="*/ 1377950 h 3003550"/>
                <a:gd name="connsiteX150" fmla="*/ 1498600 w 5505450"/>
                <a:gd name="connsiteY150" fmla="*/ 1397000 h 3003550"/>
                <a:gd name="connsiteX151" fmla="*/ 1587500 w 5505450"/>
                <a:gd name="connsiteY151" fmla="*/ 1193800 h 3003550"/>
                <a:gd name="connsiteX152" fmla="*/ 1536700 w 5505450"/>
                <a:gd name="connsiteY152" fmla="*/ 984250 h 3003550"/>
                <a:gd name="connsiteX153" fmla="*/ 1517650 w 5505450"/>
                <a:gd name="connsiteY153" fmla="*/ 844550 h 3003550"/>
                <a:gd name="connsiteX154" fmla="*/ 1600200 w 5505450"/>
                <a:gd name="connsiteY154" fmla="*/ 768350 h 3003550"/>
                <a:gd name="connsiteX155" fmla="*/ 1676400 w 5505450"/>
                <a:gd name="connsiteY155" fmla="*/ 920750 h 3003550"/>
                <a:gd name="connsiteX156" fmla="*/ 1638300 w 5505450"/>
                <a:gd name="connsiteY156" fmla="*/ 742950 h 3003550"/>
                <a:gd name="connsiteX157" fmla="*/ 1701800 w 5505450"/>
                <a:gd name="connsiteY157" fmla="*/ 717550 h 3003550"/>
                <a:gd name="connsiteX158" fmla="*/ 1822450 w 5505450"/>
                <a:gd name="connsiteY158" fmla="*/ 857250 h 3003550"/>
                <a:gd name="connsiteX159" fmla="*/ 1860550 w 5505450"/>
                <a:gd name="connsiteY159" fmla="*/ 819150 h 3003550"/>
                <a:gd name="connsiteX160" fmla="*/ 1797050 w 5505450"/>
                <a:gd name="connsiteY160" fmla="*/ 768350 h 3003550"/>
                <a:gd name="connsiteX161" fmla="*/ 1765300 w 5505450"/>
                <a:gd name="connsiteY161" fmla="*/ 641350 h 3003550"/>
                <a:gd name="connsiteX162" fmla="*/ 2000250 w 5505450"/>
                <a:gd name="connsiteY162" fmla="*/ 571500 h 3003550"/>
                <a:gd name="connsiteX163" fmla="*/ 1949450 w 5505450"/>
                <a:gd name="connsiteY163" fmla="*/ 476250 h 3003550"/>
                <a:gd name="connsiteX164" fmla="*/ 2076450 w 5505450"/>
                <a:gd name="connsiteY164" fmla="*/ 355600 h 3003550"/>
                <a:gd name="connsiteX165" fmla="*/ 2305050 w 5505450"/>
                <a:gd name="connsiteY165" fmla="*/ 228600 h 3003550"/>
                <a:gd name="connsiteX166" fmla="*/ 2387600 w 5505450"/>
                <a:gd name="connsiteY166" fmla="*/ 266700 h 3003550"/>
                <a:gd name="connsiteX167" fmla="*/ 2489200 w 5505450"/>
                <a:gd name="connsiteY167" fmla="*/ 177800 h 3003550"/>
                <a:gd name="connsiteX168" fmla="*/ 2425700 w 5505450"/>
                <a:gd name="connsiteY168" fmla="*/ 120650 h 3003550"/>
                <a:gd name="connsiteX169" fmla="*/ 2533650 w 5505450"/>
                <a:gd name="connsiteY169" fmla="*/ 0 h 3003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5505450" h="3003550">
                  <a:moveTo>
                    <a:pt x="2533650" y="0"/>
                  </a:moveTo>
                  <a:lnTo>
                    <a:pt x="2667000" y="38100"/>
                  </a:lnTo>
                  <a:lnTo>
                    <a:pt x="2609850" y="120650"/>
                  </a:lnTo>
                  <a:lnTo>
                    <a:pt x="2813050" y="165100"/>
                  </a:lnTo>
                  <a:lnTo>
                    <a:pt x="2889250" y="393700"/>
                  </a:lnTo>
                  <a:lnTo>
                    <a:pt x="2647950" y="685800"/>
                  </a:lnTo>
                  <a:lnTo>
                    <a:pt x="2813050" y="590550"/>
                  </a:lnTo>
                  <a:lnTo>
                    <a:pt x="3073400" y="590550"/>
                  </a:lnTo>
                  <a:lnTo>
                    <a:pt x="3175000" y="698500"/>
                  </a:lnTo>
                  <a:lnTo>
                    <a:pt x="3257550" y="584200"/>
                  </a:lnTo>
                  <a:lnTo>
                    <a:pt x="3390900" y="641350"/>
                  </a:lnTo>
                  <a:lnTo>
                    <a:pt x="3454400" y="952500"/>
                  </a:lnTo>
                  <a:lnTo>
                    <a:pt x="3524250" y="825500"/>
                  </a:lnTo>
                  <a:lnTo>
                    <a:pt x="3740150" y="857250"/>
                  </a:lnTo>
                  <a:lnTo>
                    <a:pt x="3816350" y="717550"/>
                  </a:lnTo>
                  <a:lnTo>
                    <a:pt x="4140200" y="812800"/>
                  </a:lnTo>
                  <a:lnTo>
                    <a:pt x="4203700" y="946150"/>
                  </a:lnTo>
                  <a:lnTo>
                    <a:pt x="4337050" y="895350"/>
                  </a:lnTo>
                  <a:lnTo>
                    <a:pt x="4457700" y="958850"/>
                  </a:lnTo>
                  <a:lnTo>
                    <a:pt x="4451350" y="1155700"/>
                  </a:lnTo>
                  <a:lnTo>
                    <a:pt x="4514850" y="1079500"/>
                  </a:lnTo>
                  <a:lnTo>
                    <a:pt x="4730750" y="1066800"/>
                  </a:lnTo>
                  <a:lnTo>
                    <a:pt x="4762500" y="1149350"/>
                  </a:lnTo>
                  <a:lnTo>
                    <a:pt x="4845050" y="1143000"/>
                  </a:lnTo>
                  <a:lnTo>
                    <a:pt x="4813300" y="1041400"/>
                  </a:lnTo>
                  <a:lnTo>
                    <a:pt x="5022850" y="1060450"/>
                  </a:lnTo>
                  <a:lnTo>
                    <a:pt x="5314950" y="1295400"/>
                  </a:lnTo>
                  <a:lnTo>
                    <a:pt x="5429250" y="1358900"/>
                  </a:lnTo>
                  <a:lnTo>
                    <a:pt x="5505450" y="1447800"/>
                  </a:lnTo>
                  <a:lnTo>
                    <a:pt x="5397500" y="1587500"/>
                  </a:lnTo>
                  <a:lnTo>
                    <a:pt x="5245100" y="1492250"/>
                  </a:lnTo>
                  <a:lnTo>
                    <a:pt x="5187950" y="1409700"/>
                  </a:lnTo>
                  <a:lnTo>
                    <a:pt x="5162550" y="1524000"/>
                  </a:lnTo>
                  <a:lnTo>
                    <a:pt x="5073650" y="1574800"/>
                  </a:lnTo>
                  <a:lnTo>
                    <a:pt x="5149850" y="1720850"/>
                  </a:lnTo>
                  <a:lnTo>
                    <a:pt x="5003800" y="1758950"/>
                  </a:lnTo>
                  <a:lnTo>
                    <a:pt x="4813300" y="1962150"/>
                  </a:lnTo>
                  <a:lnTo>
                    <a:pt x="4749800" y="1911350"/>
                  </a:lnTo>
                  <a:lnTo>
                    <a:pt x="4610100" y="1924050"/>
                  </a:lnTo>
                  <a:lnTo>
                    <a:pt x="4489450" y="2082800"/>
                  </a:lnTo>
                  <a:lnTo>
                    <a:pt x="4533900" y="2120900"/>
                  </a:lnTo>
                  <a:lnTo>
                    <a:pt x="4349750" y="2514600"/>
                  </a:lnTo>
                  <a:lnTo>
                    <a:pt x="4292600" y="2165350"/>
                  </a:lnTo>
                  <a:lnTo>
                    <a:pt x="4356100" y="2057400"/>
                  </a:lnTo>
                  <a:lnTo>
                    <a:pt x="4527550" y="1905000"/>
                  </a:lnTo>
                  <a:lnTo>
                    <a:pt x="4597400" y="1720850"/>
                  </a:lnTo>
                  <a:lnTo>
                    <a:pt x="4559300" y="1727200"/>
                  </a:lnTo>
                  <a:lnTo>
                    <a:pt x="4476750" y="1873250"/>
                  </a:lnTo>
                  <a:lnTo>
                    <a:pt x="4445000" y="1758950"/>
                  </a:lnTo>
                  <a:lnTo>
                    <a:pt x="4362450" y="1797050"/>
                  </a:lnTo>
                  <a:lnTo>
                    <a:pt x="4241800" y="1955800"/>
                  </a:lnTo>
                  <a:lnTo>
                    <a:pt x="3892550" y="1930400"/>
                  </a:lnTo>
                  <a:lnTo>
                    <a:pt x="3632200" y="2241550"/>
                  </a:lnTo>
                  <a:lnTo>
                    <a:pt x="3733800" y="2343150"/>
                  </a:lnTo>
                  <a:lnTo>
                    <a:pt x="3784600" y="2311400"/>
                  </a:lnTo>
                  <a:lnTo>
                    <a:pt x="3784600" y="2609850"/>
                  </a:lnTo>
                  <a:lnTo>
                    <a:pt x="3594100" y="2965450"/>
                  </a:lnTo>
                  <a:lnTo>
                    <a:pt x="3479800" y="2940050"/>
                  </a:lnTo>
                  <a:lnTo>
                    <a:pt x="3486150" y="2825750"/>
                  </a:lnTo>
                  <a:lnTo>
                    <a:pt x="3587750" y="2794000"/>
                  </a:lnTo>
                  <a:lnTo>
                    <a:pt x="3613150" y="2616200"/>
                  </a:lnTo>
                  <a:lnTo>
                    <a:pt x="3492500" y="2673350"/>
                  </a:lnTo>
                  <a:lnTo>
                    <a:pt x="3390900" y="2571750"/>
                  </a:lnTo>
                  <a:lnTo>
                    <a:pt x="3289300" y="2362200"/>
                  </a:lnTo>
                  <a:lnTo>
                    <a:pt x="3175000" y="2330450"/>
                  </a:lnTo>
                  <a:lnTo>
                    <a:pt x="3105150" y="2387600"/>
                  </a:lnTo>
                  <a:lnTo>
                    <a:pt x="3117850" y="2457450"/>
                  </a:lnTo>
                  <a:lnTo>
                    <a:pt x="3067050" y="2552700"/>
                  </a:lnTo>
                  <a:lnTo>
                    <a:pt x="2914650" y="2520950"/>
                  </a:lnTo>
                  <a:lnTo>
                    <a:pt x="2768600" y="2603500"/>
                  </a:lnTo>
                  <a:lnTo>
                    <a:pt x="2692400" y="2520950"/>
                  </a:lnTo>
                  <a:lnTo>
                    <a:pt x="2533650" y="2520950"/>
                  </a:lnTo>
                  <a:lnTo>
                    <a:pt x="2482850" y="2470150"/>
                  </a:lnTo>
                  <a:lnTo>
                    <a:pt x="2387600" y="2425700"/>
                  </a:lnTo>
                  <a:lnTo>
                    <a:pt x="2374900" y="2476500"/>
                  </a:lnTo>
                  <a:lnTo>
                    <a:pt x="2368550" y="2552700"/>
                  </a:lnTo>
                  <a:lnTo>
                    <a:pt x="2279650" y="2552700"/>
                  </a:lnTo>
                  <a:lnTo>
                    <a:pt x="2178050" y="2489200"/>
                  </a:lnTo>
                  <a:lnTo>
                    <a:pt x="2006600" y="2616200"/>
                  </a:lnTo>
                  <a:lnTo>
                    <a:pt x="1885950" y="2482850"/>
                  </a:lnTo>
                  <a:lnTo>
                    <a:pt x="1746250" y="2508250"/>
                  </a:lnTo>
                  <a:lnTo>
                    <a:pt x="1625600" y="2279650"/>
                  </a:lnTo>
                  <a:lnTo>
                    <a:pt x="1581150" y="2349500"/>
                  </a:lnTo>
                  <a:lnTo>
                    <a:pt x="1485900" y="2298700"/>
                  </a:lnTo>
                  <a:lnTo>
                    <a:pt x="1397000" y="2216150"/>
                  </a:lnTo>
                  <a:lnTo>
                    <a:pt x="1111250" y="2317750"/>
                  </a:lnTo>
                  <a:lnTo>
                    <a:pt x="1111250" y="2470150"/>
                  </a:lnTo>
                  <a:lnTo>
                    <a:pt x="927100" y="2476500"/>
                  </a:lnTo>
                  <a:lnTo>
                    <a:pt x="812800" y="2419350"/>
                  </a:lnTo>
                  <a:lnTo>
                    <a:pt x="641350" y="2590800"/>
                  </a:lnTo>
                  <a:lnTo>
                    <a:pt x="711200" y="2743200"/>
                  </a:lnTo>
                  <a:lnTo>
                    <a:pt x="660400" y="2844800"/>
                  </a:lnTo>
                  <a:lnTo>
                    <a:pt x="685800" y="3003550"/>
                  </a:lnTo>
                  <a:lnTo>
                    <a:pt x="438150" y="2895600"/>
                  </a:lnTo>
                  <a:lnTo>
                    <a:pt x="342900" y="2863850"/>
                  </a:lnTo>
                  <a:lnTo>
                    <a:pt x="406400" y="2597150"/>
                  </a:lnTo>
                  <a:lnTo>
                    <a:pt x="241300" y="2482850"/>
                  </a:lnTo>
                  <a:lnTo>
                    <a:pt x="114300" y="2406650"/>
                  </a:lnTo>
                  <a:lnTo>
                    <a:pt x="152400" y="2336800"/>
                  </a:lnTo>
                  <a:lnTo>
                    <a:pt x="107950" y="2197100"/>
                  </a:lnTo>
                  <a:lnTo>
                    <a:pt x="0" y="2165350"/>
                  </a:lnTo>
                  <a:lnTo>
                    <a:pt x="6350" y="1936750"/>
                  </a:lnTo>
                  <a:lnTo>
                    <a:pt x="76200" y="1898650"/>
                  </a:lnTo>
                  <a:lnTo>
                    <a:pt x="19050" y="1854200"/>
                  </a:lnTo>
                  <a:lnTo>
                    <a:pt x="120650" y="1714500"/>
                  </a:lnTo>
                  <a:lnTo>
                    <a:pt x="63500" y="1663700"/>
                  </a:lnTo>
                  <a:lnTo>
                    <a:pt x="76200" y="1574800"/>
                  </a:lnTo>
                  <a:lnTo>
                    <a:pt x="31750" y="1504950"/>
                  </a:lnTo>
                  <a:lnTo>
                    <a:pt x="107950" y="1327150"/>
                  </a:lnTo>
                  <a:lnTo>
                    <a:pt x="25400" y="1206500"/>
                  </a:lnTo>
                  <a:lnTo>
                    <a:pt x="38100" y="1130300"/>
                  </a:lnTo>
                  <a:lnTo>
                    <a:pt x="139700" y="1054100"/>
                  </a:lnTo>
                  <a:lnTo>
                    <a:pt x="298450" y="1136650"/>
                  </a:lnTo>
                  <a:lnTo>
                    <a:pt x="469900" y="1301750"/>
                  </a:lnTo>
                  <a:lnTo>
                    <a:pt x="406400" y="1409700"/>
                  </a:lnTo>
                  <a:lnTo>
                    <a:pt x="215900" y="1390650"/>
                  </a:lnTo>
                  <a:lnTo>
                    <a:pt x="209550" y="1543050"/>
                  </a:lnTo>
                  <a:lnTo>
                    <a:pt x="317500" y="1631950"/>
                  </a:lnTo>
                  <a:lnTo>
                    <a:pt x="292100" y="1466850"/>
                  </a:lnTo>
                  <a:lnTo>
                    <a:pt x="438150" y="1568450"/>
                  </a:lnTo>
                  <a:lnTo>
                    <a:pt x="419100" y="1479550"/>
                  </a:lnTo>
                  <a:lnTo>
                    <a:pt x="495300" y="1358900"/>
                  </a:lnTo>
                  <a:lnTo>
                    <a:pt x="527050" y="1422400"/>
                  </a:lnTo>
                  <a:lnTo>
                    <a:pt x="577850" y="1339850"/>
                  </a:lnTo>
                  <a:lnTo>
                    <a:pt x="539750" y="1308100"/>
                  </a:lnTo>
                  <a:lnTo>
                    <a:pt x="520700" y="1174750"/>
                  </a:lnTo>
                  <a:lnTo>
                    <a:pt x="571500" y="1162050"/>
                  </a:lnTo>
                  <a:lnTo>
                    <a:pt x="628650" y="1206500"/>
                  </a:lnTo>
                  <a:lnTo>
                    <a:pt x="590550" y="1295400"/>
                  </a:lnTo>
                  <a:lnTo>
                    <a:pt x="622300" y="1346200"/>
                  </a:lnTo>
                  <a:lnTo>
                    <a:pt x="679450" y="1333500"/>
                  </a:lnTo>
                  <a:lnTo>
                    <a:pt x="679450" y="1263650"/>
                  </a:lnTo>
                  <a:lnTo>
                    <a:pt x="889000" y="1123950"/>
                  </a:lnTo>
                  <a:lnTo>
                    <a:pt x="895350" y="1206500"/>
                  </a:lnTo>
                  <a:lnTo>
                    <a:pt x="1035050" y="1143000"/>
                  </a:lnTo>
                  <a:lnTo>
                    <a:pt x="1054100" y="1212850"/>
                  </a:lnTo>
                  <a:lnTo>
                    <a:pt x="1123950" y="1130300"/>
                  </a:lnTo>
                  <a:lnTo>
                    <a:pt x="1003300" y="1022350"/>
                  </a:lnTo>
                  <a:lnTo>
                    <a:pt x="1079500" y="971550"/>
                  </a:lnTo>
                  <a:lnTo>
                    <a:pt x="1143000" y="1073150"/>
                  </a:lnTo>
                  <a:lnTo>
                    <a:pt x="1238250" y="1085850"/>
                  </a:lnTo>
                  <a:lnTo>
                    <a:pt x="1384300" y="1206500"/>
                  </a:lnTo>
                  <a:lnTo>
                    <a:pt x="1333500" y="1073150"/>
                  </a:lnTo>
                  <a:lnTo>
                    <a:pt x="1301750" y="971550"/>
                  </a:lnTo>
                  <a:lnTo>
                    <a:pt x="1346200" y="857250"/>
                  </a:lnTo>
                  <a:lnTo>
                    <a:pt x="1397000" y="679450"/>
                  </a:lnTo>
                  <a:lnTo>
                    <a:pt x="1504950" y="685800"/>
                  </a:lnTo>
                  <a:lnTo>
                    <a:pt x="1479550" y="895350"/>
                  </a:lnTo>
                  <a:lnTo>
                    <a:pt x="1511300" y="1244600"/>
                  </a:lnTo>
                  <a:lnTo>
                    <a:pt x="1447800" y="1377950"/>
                  </a:lnTo>
                  <a:lnTo>
                    <a:pt x="1498600" y="1397000"/>
                  </a:lnTo>
                  <a:lnTo>
                    <a:pt x="1587500" y="1193800"/>
                  </a:lnTo>
                  <a:lnTo>
                    <a:pt x="1536700" y="984250"/>
                  </a:lnTo>
                  <a:lnTo>
                    <a:pt x="1517650" y="844550"/>
                  </a:lnTo>
                  <a:lnTo>
                    <a:pt x="1600200" y="768350"/>
                  </a:lnTo>
                  <a:lnTo>
                    <a:pt x="1676400" y="920750"/>
                  </a:lnTo>
                  <a:lnTo>
                    <a:pt x="1638300" y="742950"/>
                  </a:lnTo>
                  <a:lnTo>
                    <a:pt x="1701800" y="717550"/>
                  </a:lnTo>
                  <a:lnTo>
                    <a:pt x="1822450" y="857250"/>
                  </a:lnTo>
                  <a:lnTo>
                    <a:pt x="1860550" y="819150"/>
                  </a:lnTo>
                  <a:lnTo>
                    <a:pt x="1797050" y="768350"/>
                  </a:lnTo>
                  <a:lnTo>
                    <a:pt x="1765300" y="641350"/>
                  </a:lnTo>
                  <a:lnTo>
                    <a:pt x="2000250" y="571500"/>
                  </a:lnTo>
                  <a:lnTo>
                    <a:pt x="1949450" y="476250"/>
                  </a:lnTo>
                  <a:lnTo>
                    <a:pt x="2076450" y="355600"/>
                  </a:lnTo>
                  <a:lnTo>
                    <a:pt x="2305050" y="228600"/>
                  </a:lnTo>
                  <a:lnTo>
                    <a:pt x="2387600" y="266700"/>
                  </a:lnTo>
                  <a:lnTo>
                    <a:pt x="2489200" y="177800"/>
                  </a:lnTo>
                  <a:lnTo>
                    <a:pt x="2425700" y="120650"/>
                  </a:lnTo>
                  <a:lnTo>
                    <a:pt x="25336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19" name="フリーフォーム 28">
              <a:extLst>
                <a:ext uri="{FF2B5EF4-FFF2-40B4-BE49-F238E27FC236}">
                  <a16:creationId xmlns:a16="http://schemas.microsoft.com/office/drawing/2014/main" id="{2C0F739D-EB42-4932-ABEA-5480ED3FF03F}"/>
                </a:ext>
              </a:extLst>
            </p:cNvPr>
            <p:cNvSpPr/>
            <p:nvPr/>
          </p:nvSpPr>
          <p:spPr bwMode="auto">
            <a:xfrm>
              <a:off x="4164248" y="3106653"/>
              <a:ext cx="805285" cy="416607"/>
            </a:xfrm>
            <a:custGeom>
              <a:avLst/>
              <a:gdLst>
                <a:gd name="connsiteX0" fmla="*/ 0 w 1098550"/>
                <a:gd name="connsiteY0" fmla="*/ 190500 h 568325"/>
                <a:gd name="connsiteX1" fmla="*/ 171450 w 1098550"/>
                <a:gd name="connsiteY1" fmla="*/ 60325 h 568325"/>
                <a:gd name="connsiteX2" fmla="*/ 250825 w 1098550"/>
                <a:gd name="connsiteY2" fmla="*/ 120650 h 568325"/>
                <a:gd name="connsiteX3" fmla="*/ 346075 w 1098550"/>
                <a:gd name="connsiteY3" fmla="*/ 127000 h 568325"/>
                <a:gd name="connsiteX4" fmla="*/ 361950 w 1098550"/>
                <a:gd name="connsiteY4" fmla="*/ 44450 h 568325"/>
                <a:gd name="connsiteX5" fmla="*/ 377825 w 1098550"/>
                <a:gd name="connsiteY5" fmla="*/ 0 h 568325"/>
                <a:gd name="connsiteX6" fmla="*/ 473075 w 1098550"/>
                <a:gd name="connsiteY6" fmla="*/ 47625 h 568325"/>
                <a:gd name="connsiteX7" fmla="*/ 527050 w 1098550"/>
                <a:gd name="connsiteY7" fmla="*/ 92075 h 568325"/>
                <a:gd name="connsiteX8" fmla="*/ 688975 w 1098550"/>
                <a:gd name="connsiteY8" fmla="*/ 101600 h 568325"/>
                <a:gd name="connsiteX9" fmla="*/ 752475 w 1098550"/>
                <a:gd name="connsiteY9" fmla="*/ 171450 h 568325"/>
                <a:gd name="connsiteX10" fmla="*/ 908050 w 1098550"/>
                <a:gd name="connsiteY10" fmla="*/ 95250 h 568325"/>
                <a:gd name="connsiteX11" fmla="*/ 984250 w 1098550"/>
                <a:gd name="connsiteY11" fmla="*/ 114300 h 568325"/>
                <a:gd name="connsiteX12" fmla="*/ 949325 w 1098550"/>
                <a:gd name="connsiteY12" fmla="*/ 241300 h 568325"/>
                <a:gd name="connsiteX13" fmla="*/ 993775 w 1098550"/>
                <a:gd name="connsiteY13" fmla="*/ 244475 h 568325"/>
                <a:gd name="connsiteX14" fmla="*/ 1031875 w 1098550"/>
                <a:gd name="connsiteY14" fmla="*/ 215900 h 568325"/>
                <a:gd name="connsiteX15" fmla="*/ 1098550 w 1098550"/>
                <a:gd name="connsiteY15" fmla="*/ 298450 h 568325"/>
                <a:gd name="connsiteX16" fmla="*/ 1012825 w 1098550"/>
                <a:gd name="connsiteY16" fmla="*/ 301625 h 568325"/>
                <a:gd name="connsiteX17" fmla="*/ 889000 w 1098550"/>
                <a:gd name="connsiteY17" fmla="*/ 400050 h 568325"/>
                <a:gd name="connsiteX18" fmla="*/ 819150 w 1098550"/>
                <a:gd name="connsiteY18" fmla="*/ 381000 h 568325"/>
                <a:gd name="connsiteX19" fmla="*/ 800100 w 1098550"/>
                <a:gd name="connsiteY19" fmla="*/ 419100 h 568325"/>
                <a:gd name="connsiteX20" fmla="*/ 838200 w 1098550"/>
                <a:gd name="connsiteY20" fmla="*/ 444500 h 568325"/>
                <a:gd name="connsiteX21" fmla="*/ 755650 w 1098550"/>
                <a:gd name="connsiteY21" fmla="*/ 523875 h 568325"/>
                <a:gd name="connsiteX22" fmla="*/ 692150 w 1098550"/>
                <a:gd name="connsiteY22" fmla="*/ 514350 h 568325"/>
                <a:gd name="connsiteX23" fmla="*/ 565150 w 1098550"/>
                <a:gd name="connsiteY23" fmla="*/ 568325 h 568325"/>
                <a:gd name="connsiteX24" fmla="*/ 434975 w 1098550"/>
                <a:gd name="connsiteY24" fmla="*/ 485775 h 568325"/>
                <a:gd name="connsiteX25" fmla="*/ 304800 w 1098550"/>
                <a:gd name="connsiteY25" fmla="*/ 517525 h 568325"/>
                <a:gd name="connsiteX26" fmla="*/ 263525 w 1098550"/>
                <a:gd name="connsiteY26" fmla="*/ 409575 h 568325"/>
                <a:gd name="connsiteX27" fmla="*/ 117475 w 1098550"/>
                <a:gd name="connsiteY27" fmla="*/ 377825 h 568325"/>
                <a:gd name="connsiteX28" fmla="*/ 117475 w 1098550"/>
                <a:gd name="connsiteY28" fmla="*/ 282575 h 568325"/>
                <a:gd name="connsiteX29" fmla="*/ 0 w 1098550"/>
                <a:gd name="connsiteY29" fmla="*/ 190500 h 568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098550" h="568325">
                  <a:moveTo>
                    <a:pt x="0" y="190500"/>
                  </a:moveTo>
                  <a:lnTo>
                    <a:pt x="171450" y="60325"/>
                  </a:lnTo>
                  <a:lnTo>
                    <a:pt x="250825" y="120650"/>
                  </a:lnTo>
                  <a:lnTo>
                    <a:pt x="346075" y="127000"/>
                  </a:lnTo>
                  <a:lnTo>
                    <a:pt x="361950" y="44450"/>
                  </a:lnTo>
                  <a:lnTo>
                    <a:pt x="377825" y="0"/>
                  </a:lnTo>
                  <a:lnTo>
                    <a:pt x="473075" y="47625"/>
                  </a:lnTo>
                  <a:lnTo>
                    <a:pt x="527050" y="92075"/>
                  </a:lnTo>
                  <a:lnTo>
                    <a:pt x="688975" y="101600"/>
                  </a:lnTo>
                  <a:lnTo>
                    <a:pt x="752475" y="171450"/>
                  </a:lnTo>
                  <a:lnTo>
                    <a:pt x="908050" y="95250"/>
                  </a:lnTo>
                  <a:lnTo>
                    <a:pt x="984250" y="114300"/>
                  </a:lnTo>
                  <a:lnTo>
                    <a:pt x="949325" y="241300"/>
                  </a:lnTo>
                  <a:lnTo>
                    <a:pt x="993775" y="244475"/>
                  </a:lnTo>
                  <a:lnTo>
                    <a:pt x="1031875" y="215900"/>
                  </a:lnTo>
                  <a:lnTo>
                    <a:pt x="1098550" y="298450"/>
                  </a:lnTo>
                  <a:lnTo>
                    <a:pt x="1012825" y="301625"/>
                  </a:lnTo>
                  <a:lnTo>
                    <a:pt x="889000" y="400050"/>
                  </a:lnTo>
                  <a:lnTo>
                    <a:pt x="819150" y="381000"/>
                  </a:lnTo>
                  <a:lnTo>
                    <a:pt x="800100" y="419100"/>
                  </a:lnTo>
                  <a:lnTo>
                    <a:pt x="838200" y="444500"/>
                  </a:lnTo>
                  <a:lnTo>
                    <a:pt x="755650" y="523875"/>
                  </a:lnTo>
                  <a:lnTo>
                    <a:pt x="692150" y="514350"/>
                  </a:lnTo>
                  <a:lnTo>
                    <a:pt x="565150" y="568325"/>
                  </a:lnTo>
                  <a:lnTo>
                    <a:pt x="434975" y="485775"/>
                  </a:lnTo>
                  <a:lnTo>
                    <a:pt x="304800" y="517525"/>
                  </a:lnTo>
                  <a:lnTo>
                    <a:pt x="263525" y="409575"/>
                  </a:lnTo>
                  <a:lnTo>
                    <a:pt x="117475" y="377825"/>
                  </a:lnTo>
                  <a:lnTo>
                    <a:pt x="117475" y="282575"/>
                  </a:lnTo>
                  <a:lnTo>
                    <a:pt x="0" y="1905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0" name="フリーフォーム 29">
              <a:extLst>
                <a:ext uri="{FF2B5EF4-FFF2-40B4-BE49-F238E27FC236}">
                  <a16:creationId xmlns:a16="http://schemas.microsoft.com/office/drawing/2014/main" id="{C2E03869-8A05-498B-BF5D-572BD38D8089}"/>
                </a:ext>
              </a:extLst>
            </p:cNvPr>
            <p:cNvSpPr/>
            <p:nvPr/>
          </p:nvSpPr>
          <p:spPr bwMode="auto">
            <a:xfrm>
              <a:off x="2509458" y="2080264"/>
              <a:ext cx="269979" cy="640038"/>
            </a:xfrm>
            <a:custGeom>
              <a:avLst/>
              <a:gdLst>
                <a:gd name="connsiteX0" fmla="*/ 282575 w 368300"/>
                <a:gd name="connsiteY0" fmla="*/ 92075 h 873125"/>
                <a:gd name="connsiteX1" fmla="*/ 260350 w 368300"/>
                <a:gd name="connsiteY1" fmla="*/ 184150 h 873125"/>
                <a:gd name="connsiteX2" fmla="*/ 352425 w 368300"/>
                <a:gd name="connsiteY2" fmla="*/ 301625 h 873125"/>
                <a:gd name="connsiteX3" fmla="*/ 276225 w 368300"/>
                <a:gd name="connsiteY3" fmla="*/ 482600 h 873125"/>
                <a:gd name="connsiteX4" fmla="*/ 311150 w 368300"/>
                <a:gd name="connsiteY4" fmla="*/ 536575 h 873125"/>
                <a:gd name="connsiteX5" fmla="*/ 311150 w 368300"/>
                <a:gd name="connsiteY5" fmla="*/ 628650 h 873125"/>
                <a:gd name="connsiteX6" fmla="*/ 368300 w 368300"/>
                <a:gd name="connsiteY6" fmla="*/ 698500 h 873125"/>
                <a:gd name="connsiteX7" fmla="*/ 266700 w 368300"/>
                <a:gd name="connsiteY7" fmla="*/ 822325 h 873125"/>
                <a:gd name="connsiteX8" fmla="*/ 82550 w 368300"/>
                <a:gd name="connsiteY8" fmla="*/ 873125 h 873125"/>
                <a:gd name="connsiteX9" fmla="*/ 9525 w 368300"/>
                <a:gd name="connsiteY9" fmla="*/ 828675 h 873125"/>
                <a:gd name="connsiteX10" fmla="*/ 0 w 368300"/>
                <a:gd name="connsiteY10" fmla="*/ 631825 h 873125"/>
                <a:gd name="connsiteX11" fmla="*/ 107950 w 368300"/>
                <a:gd name="connsiteY11" fmla="*/ 517525 h 873125"/>
                <a:gd name="connsiteX12" fmla="*/ 158750 w 368300"/>
                <a:gd name="connsiteY12" fmla="*/ 466725 h 873125"/>
                <a:gd name="connsiteX13" fmla="*/ 104775 w 368300"/>
                <a:gd name="connsiteY13" fmla="*/ 412750 h 873125"/>
                <a:gd name="connsiteX14" fmla="*/ 98425 w 368300"/>
                <a:gd name="connsiteY14" fmla="*/ 212725 h 873125"/>
                <a:gd name="connsiteX15" fmla="*/ 6350 w 368300"/>
                <a:gd name="connsiteY15" fmla="*/ 88900 h 873125"/>
                <a:gd name="connsiteX16" fmla="*/ 149225 w 368300"/>
                <a:gd name="connsiteY16" fmla="*/ 133350 h 873125"/>
                <a:gd name="connsiteX17" fmla="*/ 184150 w 368300"/>
                <a:gd name="connsiteY17" fmla="*/ 15875 h 873125"/>
                <a:gd name="connsiteX18" fmla="*/ 250825 w 368300"/>
                <a:gd name="connsiteY18" fmla="*/ 0 h 873125"/>
                <a:gd name="connsiteX19" fmla="*/ 282575 w 368300"/>
                <a:gd name="connsiteY19" fmla="*/ 92075 h 873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68300" h="873125">
                  <a:moveTo>
                    <a:pt x="282575" y="92075"/>
                  </a:moveTo>
                  <a:lnTo>
                    <a:pt x="260350" y="184150"/>
                  </a:lnTo>
                  <a:lnTo>
                    <a:pt x="352425" y="301625"/>
                  </a:lnTo>
                  <a:lnTo>
                    <a:pt x="276225" y="482600"/>
                  </a:lnTo>
                  <a:lnTo>
                    <a:pt x="311150" y="536575"/>
                  </a:lnTo>
                  <a:lnTo>
                    <a:pt x="311150" y="628650"/>
                  </a:lnTo>
                  <a:lnTo>
                    <a:pt x="368300" y="698500"/>
                  </a:lnTo>
                  <a:lnTo>
                    <a:pt x="266700" y="822325"/>
                  </a:lnTo>
                  <a:lnTo>
                    <a:pt x="82550" y="873125"/>
                  </a:lnTo>
                  <a:lnTo>
                    <a:pt x="9525" y="828675"/>
                  </a:lnTo>
                  <a:lnTo>
                    <a:pt x="0" y="631825"/>
                  </a:lnTo>
                  <a:lnTo>
                    <a:pt x="107950" y="517525"/>
                  </a:lnTo>
                  <a:lnTo>
                    <a:pt x="158750" y="466725"/>
                  </a:lnTo>
                  <a:lnTo>
                    <a:pt x="104775" y="412750"/>
                  </a:lnTo>
                  <a:lnTo>
                    <a:pt x="98425" y="212725"/>
                  </a:lnTo>
                  <a:lnTo>
                    <a:pt x="6350" y="88900"/>
                  </a:lnTo>
                  <a:lnTo>
                    <a:pt x="149225" y="133350"/>
                  </a:lnTo>
                  <a:lnTo>
                    <a:pt x="184150" y="15875"/>
                  </a:lnTo>
                  <a:lnTo>
                    <a:pt x="250825" y="0"/>
                  </a:lnTo>
                  <a:lnTo>
                    <a:pt x="282575" y="920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1" name="フリーフォーム 30">
              <a:extLst>
                <a:ext uri="{FF2B5EF4-FFF2-40B4-BE49-F238E27FC236}">
                  <a16:creationId xmlns:a16="http://schemas.microsoft.com/office/drawing/2014/main" id="{14D7AC4D-7884-47F1-8C99-0DB668BA431E}"/>
                </a:ext>
              </a:extLst>
            </p:cNvPr>
            <p:cNvSpPr/>
            <p:nvPr/>
          </p:nvSpPr>
          <p:spPr bwMode="auto">
            <a:xfrm>
              <a:off x="2267407" y="2145432"/>
              <a:ext cx="318855" cy="791320"/>
            </a:xfrm>
            <a:custGeom>
              <a:avLst/>
              <a:gdLst>
                <a:gd name="connsiteX0" fmla="*/ 333375 w 434975"/>
                <a:gd name="connsiteY0" fmla="*/ 0 h 1079500"/>
                <a:gd name="connsiteX1" fmla="*/ 301625 w 434975"/>
                <a:gd name="connsiteY1" fmla="*/ 79375 h 1079500"/>
                <a:gd name="connsiteX2" fmla="*/ 257175 w 434975"/>
                <a:gd name="connsiteY2" fmla="*/ 79375 h 1079500"/>
                <a:gd name="connsiteX3" fmla="*/ 171450 w 434975"/>
                <a:gd name="connsiteY3" fmla="*/ 168275 h 1079500"/>
                <a:gd name="connsiteX4" fmla="*/ 136525 w 434975"/>
                <a:gd name="connsiteY4" fmla="*/ 295275 h 1079500"/>
                <a:gd name="connsiteX5" fmla="*/ 88900 w 434975"/>
                <a:gd name="connsiteY5" fmla="*/ 441325 h 1079500"/>
                <a:gd name="connsiteX6" fmla="*/ 41275 w 434975"/>
                <a:gd name="connsiteY6" fmla="*/ 485775 h 1079500"/>
                <a:gd name="connsiteX7" fmla="*/ 57150 w 434975"/>
                <a:gd name="connsiteY7" fmla="*/ 679450 h 1079500"/>
                <a:gd name="connsiteX8" fmla="*/ 92075 w 434975"/>
                <a:gd name="connsiteY8" fmla="*/ 723900 h 1079500"/>
                <a:gd name="connsiteX9" fmla="*/ 0 w 434975"/>
                <a:gd name="connsiteY9" fmla="*/ 854075 h 1079500"/>
                <a:gd name="connsiteX10" fmla="*/ 60325 w 434975"/>
                <a:gd name="connsiteY10" fmla="*/ 1009650 h 1079500"/>
                <a:gd name="connsiteX11" fmla="*/ 19050 w 434975"/>
                <a:gd name="connsiteY11" fmla="*/ 1079500 h 1079500"/>
                <a:gd name="connsiteX12" fmla="*/ 193675 w 434975"/>
                <a:gd name="connsiteY12" fmla="*/ 1031875 h 1079500"/>
                <a:gd name="connsiteX13" fmla="*/ 206375 w 434975"/>
                <a:gd name="connsiteY13" fmla="*/ 882650 h 1079500"/>
                <a:gd name="connsiteX14" fmla="*/ 269875 w 434975"/>
                <a:gd name="connsiteY14" fmla="*/ 800100 h 1079500"/>
                <a:gd name="connsiteX15" fmla="*/ 209550 w 434975"/>
                <a:gd name="connsiteY15" fmla="*/ 698500 h 1079500"/>
                <a:gd name="connsiteX16" fmla="*/ 247650 w 434975"/>
                <a:gd name="connsiteY16" fmla="*/ 539750 h 1079500"/>
                <a:gd name="connsiteX17" fmla="*/ 339725 w 434975"/>
                <a:gd name="connsiteY17" fmla="*/ 463550 h 1079500"/>
                <a:gd name="connsiteX18" fmla="*/ 327025 w 434975"/>
                <a:gd name="connsiteY18" fmla="*/ 358775 h 1079500"/>
                <a:gd name="connsiteX19" fmla="*/ 428625 w 434975"/>
                <a:gd name="connsiteY19" fmla="*/ 317500 h 1079500"/>
                <a:gd name="connsiteX20" fmla="*/ 434975 w 434975"/>
                <a:gd name="connsiteY20" fmla="*/ 120650 h 1079500"/>
                <a:gd name="connsiteX21" fmla="*/ 333375 w 434975"/>
                <a:gd name="connsiteY21" fmla="*/ 0 h 107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34975" h="1079500">
                  <a:moveTo>
                    <a:pt x="333375" y="0"/>
                  </a:moveTo>
                  <a:lnTo>
                    <a:pt x="301625" y="79375"/>
                  </a:lnTo>
                  <a:lnTo>
                    <a:pt x="257175" y="79375"/>
                  </a:lnTo>
                  <a:lnTo>
                    <a:pt x="171450" y="168275"/>
                  </a:lnTo>
                  <a:lnTo>
                    <a:pt x="136525" y="295275"/>
                  </a:lnTo>
                  <a:lnTo>
                    <a:pt x="88900" y="441325"/>
                  </a:lnTo>
                  <a:lnTo>
                    <a:pt x="41275" y="485775"/>
                  </a:lnTo>
                  <a:lnTo>
                    <a:pt x="57150" y="679450"/>
                  </a:lnTo>
                  <a:lnTo>
                    <a:pt x="92075" y="723900"/>
                  </a:lnTo>
                  <a:lnTo>
                    <a:pt x="0" y="854075"/>
                  </a:lnTo>
                  <a:lnTo>
                    <a:pt x="60325" y="1009650"/>
                  </a:lnTo>
                  <a:lnTo>
                    <a:pt x="19050" y="1079500"/>
                  </a:lnTo>
                  <a:lnTo>
                    <a:pt x="193675" y="1031875"/>
                  </a:lnTo>
                  <a:lnTo>
                    <a:pt x="206375" y="882650"/>
                  </a:lnTo>
                  <a:lnTo>
                    <a:pt x="269875" y="800100"/>
                  </a:lnTo>
                  <a:lnTo>
                    <a:pt x="209550" y="698500"/>
                  </a:lnTo>
                  <a:lnTo>
                    <a:pt x="247650" y="539750"/>
                  </a:lnTo>
                  <a:lnTo>
                    <a:pt x="339725" y="463550"/>
                  </a:lnTo>
                  <a:lnTo>
                    <a:pt x="327025" y="358775"/>
                  </a:lnTo>
                  <a:lnTo>
                    <a:pt x="428625" y="317500"/>
                  </a:lnTo>
                  <a:lnTo>
                    <a:pt x="434975" y="120650"/>
                  </a:lnTo>
                  <a:lnTo>
                    <a:pt x="3333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2" name="フリーフォーム 1023">
              <a:extLst>
                <a:ext uri="{FF2B5EF4-FFF2-40B4-BE49-F238E27FC236}">
                  <a16:creationId xmlns:a16="http://schemas.microsoft.com/office/drawing/2014/main" id="{05EAA26E-AB21-4F38-9C35-06AB77550F76}"/>
                </a:ext>
              </a:extLst>
            </p:cNvPr>
            <p:cNvSpPr/>
            <p:nvPr/>
          </p:nvSpPr>
          <p:spPr bwMode="auto">
            <a:xfrm>
              <a:off x="2102161" y="1989495"/>
              <a:ext cx="665640" cy="840196"/>
            </a:xfrm>
            <a:custGeom>
              <a:avLst/>
              <a:gdLst>
                <a:gd name="connsiteX0" fmla="*/ 225425 w 908050"/>
                <a:gd name="connsiteY0" fmla="*/ 1054100 h 1146175"/>
                <a:gd name="connsiteX1" fmla="*/ 320675 w 908050"/>
                <a:gd name="connsiteY1" fmla="*/ 946150 h 1146175"/>
                <a:gd name="connsiteX2" fmla="*/ 273050 w 908050"/>
                <a:gd name="connsiteY2" fmla="*/ 895350 h 1146175"/>
                <a:gd name="connsiteX3" fmla="*/ 266700 w 908050"/>
                <a:gd name="connsiteY3" fmla="*/ 692150 h 1146175"/>
                <a:gd name="connsiteX4" fmla="*/ 320675 w 908050"/>
                <a:gd name="connsiteY4" fmla="*/ 657225 h 1146175"/>
                <a:gd name="connsiteX5" fmla="*/ 396875 w 908050"/>
                <a:gd name="connsiteY5" fmla="*/ 371475 h 1146175"/>
                <a:gd name="connsiteX6" fmla="*/ 485775 w 908050"/>
                <a:gd name="connsiteY6" fmla="*/ 295275 h 1146175"/>
                <a:gd name="connsiteX7" fmla="*/ 530225 w 908050"/>
                <a:gd name="connsiteY7" fmla="*/ 288925 h 1146175"/>
                <a:gd name="connsiteX8" fmla="*/ 565150 w 908050"/>
                <a:gd name="connsiteY8" fmla="*/ 212725 h 1146175"/>
                <a:gd name="connsiteX9" fmla="*/ 692150 w 908050"/>
                <a:gd name="connsiteY9" fmla="*/ 254000 h 1146175"/>
                <a:gd name="connsiteX10" fmla="*/ 749300 w 908050"/>
                <a:gd name="connsiteY10" fmla="*/ 142875 h 1146175"/>
                <a:gd name="connsiteX11" fmla="*/ 803275 w 908050"/>
                <a:gd name="connsiteY11" fmla="*/ 123825 h 1146175"/>
                <a:gd name="connsiteX12" fmla="*/ 847725 w 908050"/>
                <a:gd name="connsiteY12" fmla="*/ 225425 h 1146175"/>
                <a:gd name="connsiteX13" fmla="*/ 908050 w 908050"/>
                <a:gd name="connsiteY13" fmla="*/ 161925 h 1146175"/>
                <a:gd name="connsiteX14" fmla="*/ 860425 w 908050"/>
                <a:gd name="connsiteY14" fmla="*/ 133350 h 1146175"/>
                <a:gd name="connsiteX15" fmla="*/ 898525 w 908050"/>
                <a:gd name="connsiteY15" fmla="*/ 82550 h 1146175"/>
                <a:gd name="connsiteX16" fmla="*/ 793750 w 908050"/>
                <a:gd name="connsiteY16" fmla="*/ 3175 h 1146175"/>
                <a:gd name="connsiteX17" fmla="*/ 676275 w 908050"/>
                <a:gd name="connsiteY17" fmla="*/ 0 h 1146175"/>
                <a:gd name="connsiteX18" fmla="*/ 615950 w 908050"/>
                <a:gd name="connsiteY18" fmla="*/ 107950 h 1146175"/>
                <a:gd name="connsiteX19" fmla="*/ 495300 w 908050"/>
                <a:gd name="connsiteY19" fmla="*/ 107950 h 1146175"/>
                <a:gd name="connsiteX20" fmla="*/ 400050 w 908050"/>
                <a:gd name="connsiteY20" fmla="*/ 187325 h 1146175"/>
                <a:gd name="connsiteX21" fmla="*/ 288925 w 908050"/>
                <a:gd name="connsiteY21" fmla="*/ 346075 h 1146175"/>
                <a:gd name="connsiteX22" fmla="*/ 415925 w 908050"/>
                <a:gd name="connsiteY22" fmla="*/ 298450 h 1146175"/>
                <a:gd name="connsiteX23" fmla="*/ 317500 w 908050"/>
                <a:gd name="connsiteY23" fmla="*/ 434975 h 1146175"/>
                <a:gd name="connsiteX24" fmla="*/ 222250 w 908050"/>
                <a:gd name="connsiteY24" fmla="*/ 565150 h 1146175"/>
                <a:gd name="connsiteX25" fmla="*/ 206375 w 908050"/>
                <a:gd name="connsiteY25" fmla="*/ 695325 h 1146175"/>
                <a:gd name="connsiteX26" fmla="*/ 73025 w 908050"/>
                <a:gd name="connsiteY26" fmla="*/ 812800 h 1146175"/>
                <a:gd name="connsiteX27" fmla="*/ 0 w 908050"/>
                <a:gd name="connsiteY27" fmla="*/ 911225 h 1146175"/>
                <a:gd name="connsiteX28" fmla="*/ 38100 w 908050"/>
                <a:gd name="connsiteY28" fmla="*/ 1006475 h 1146175"/>
                <a:gd name="connsiteX29" fmla="*/ 31750 w 908050"/>
                <a:gd name="connsiteY29" fmla="*/ 1085850 h 1146175"/>
                <a:gd name="connsiteX30" fmla="*/ 92075 w 908050"/>
                <a:gd name="connsiteY30" fmla="*/ 1146175 h 1146175"/>
                <a:gd name="connsiteX31" fmla="*/ 225425 w 908050"/>
                <a:gd name="connsiteY31" fmla="*/ 1054100 h 1146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908050" h="1146175">
                  <a:moveTo>
                    <a:pt x="225425" y="1054100"/>
                  </a:moveTo>
                  <a:lnTo>
                    <a:pt x="320675" y="946150"/>
                  </a:lnTo>
                  <a:lnTo>
                    <a:pt x="273050" y="895350"/>
                  </a:lnTo>
                  <a:lnTo>
                    <a:pt x="266700" y="692150"/>
                  </a:lnTo>
                  <a:lnTo>
                    <a:pt x="320675" y="657225"/>
                  </a:lnTo>
                  <a:lnTo>
                    <a:pt x="396875" y="371475"/>
                  </a:lnTo>
                  <a:lnTo>
                    <a:pt x="485775" y="295275"/>
                  </a:lnTo>
                  <a:lnTo>
                    <a:pt x="530225" y="288925"/>
                  </a:lnTo>
                  <a:lnTo>
                    <a:pt x="565150" y="212725"/>
                  </a:lnTo>
                  <a:lnTo>
                    <a:pt x="692150" y="254000"/>
                  </a:lnTo>
                  <a:lnTo>
                    <a:pt x="749300" y="142875"/>
                  </a:lnTo>
                  <a:lnTo>
                    <a:pt x="803275" y="123825"/>
                  </a:lnTo>
                  <a:lnTo>
                    <a:pt x="847725" y="225425"/>
                  </a:lnTo>
                  <a:lnTo>
                    <a:pt x="908050" y="161925"/>
                  </a:lnTo>
                  <a:lnTo>
                    <a:pt x="860425" y="133350"/>
                  </a:lnTo>
                  <a:lnTo>
                    <a:pt x="898525" y="82550"/>
                  </a:lnTo>
                  <a:lnTo>
                    <a:pt x="793750" y="3175"/>
                  </a:lnTo>
                  <a:lnTo>
                    <a:pt x="676275" y="0"/>
                  </a:lnTo>
                  <a:lnTo>
                    <a:pt x="615950" y="107950"/>
                  </a:lnTo>
                  <a:lnTo>
                    <a:pt x="495300" y="107950"/>
                  </a:lnTo>
                  <a:lnTo>
                    <a:pt x="400050" y="187325"/>
                  </a:lnTo>
                  <a:lnTo>
                    <a:pt x="288925" y="346075"/>
                  </a:lnTo>
                  <a:lnTo>
                    <a:pt x="415925" y="298450"/>
                  </a:lnTo>
                  <a:lnTo>
                    <a:pt x="317500" y="434975"/>
                  </a:lnTo>
                  <a:lnTo>
                    <a:pt x="222250" y="565150"/>
                  </a:lnTo>
                  <a:lnTo>
                    <a:pt x="206375" y="695325"/>
                  </a:lnTo>
                  <a:lnTo>
                    <a:pt x="73025" y="812800"/>
                  </a:lnTo>
                  <a:lnTo>
                    <a:pt x="0" y="911225"/>
                  </a:lnTo>
                  <a:lnTo>
                    <a:pt x="38100" y="1006475"/>
                  </a:lnTo>
                  <a:lnTo>
                    <a:pt x="31750" y="1085850"/>
                  </a:lnTo>
                  <a:lnTo>
                    <a:pt x="92075" y="1146175"/>
                  </a:lnTo>
                  <a:lnTo>
                    <a:pt x="225425" y="10541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3" name="フリーフォーム 1024">
              <a:extLst>
                <a:ext uri="{FF2B5EF4-FFF2-40B4-BE49-F238E27FC236}">
                  <a16:creationId xmlns:a16="http://schemas.microsoft.com/office/drawing/2014/main" id="{1701A254-2993-40E8-B3DE-E410073D197D}"/>
                </a:ext>
              </a:extLst>
            </p:cNvPr>
            <p:cNvSpPr/>
            <p:nvPr/>
          </p:nvSpPr>
          <p:spPr bwMode="auto">
            <a:xfrm>
              <a:off x="1799597" y="2955371"/>
              <a:ext cx="53530" cy="67495"/>
            </a:xfrm>
            <a:custGeom>
              <a:avLst/>
              <a:gdLst>
                <a:gd name="connsiteX0" fmla="*/ 0 w 73025"/>
                <a:gd name="connsiteY0" fmla="*/ 63500 h 92075"/>
                <a:gd name="connsiteX1" fmla="*/ 3175 w 73025"/>
                <a:gd name="connsiteY1" fmla="*/ 0 h 92075"/>
                <a:gd name="connsiteX2" fmla="*/ 47625 w 73025"/>
                <a:gd name="connsiteY2" fmla="*/ 6350 h 92075"/>
                <a:gd name="connsiteX3" fmla="*/ 73025 w 73025"/>
                <a:gd name="connsiteY3" fmla="*/ 47625 h 92075"/>
                <a:gd name="connsiteX4" fmla="*/ 60325 w 73025"/>
                <a:gd name="connsiteY4" fmla="*/ 92075 h 92075"/>
                <a:gd name="connsiteX5" fmla="*/ 0 w 73025"/>
                <a:gd name="connsiteY5" fmla="*/ 63500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3025" h="92075">
                  <a:moveTo>
                    <a:pt x="0" y="63500"/>
                  </a:moveTo>
                  <a:lnTo>
                    <a:pt x="3175" y="0"/>
                  </a:lnTo>
                  <a:lnTo>
                    <a:pt x="47625" y="6350"/>
                  </a:lnTo>
                  <a:lnTo>
                    <a:pt x="73025" y="47625"/>
                  </a:lnTo>
                  <a:lnTo>
                    <a:pt x="60325" y="92075"/>
                  </a:lnTo>
                  <a:lnTo>
                    <a:pt x="0" y="635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4" name="フリーフォーム 1026">
              <a:extLst>
                <a:ext uri="{FF2B5EF4-FFF2-40B4-BE49-F238E27FC236}">
                  <a16:creationId xmlns:a16="http://schemas.microsoft.com/office/drawing/2014/main" id="{7F4879B1-E49C-488B-B610-35C7EC493001}"/>
                </a:ext>
              </a:extLst>
            </p:cNvPr>
            <p:cNvSpPr/>
            <p:nvPr/>
          </p:nvSpPr>
          <p:spPr bwMode="auto">
            <a:xfrm>
              <a:off x="1732102" y="2997265"/>
              <a:ext cx="118698" cy="146627"/>
            </a:xfrm>
            <a:custGeom>
              <a:avLst/>
              <a:gdLst>
                <a:gd name="connsiteX0" fmla="*/ 85725 w 161925"/>
                <a:gd name="connsiteY0" fmla="*/ 0 h 200025"/>
                <a:gd name="connsiteX1" fmla="*/ 152400 w 161925"/>
                <a:gd name="connsiteY1" fmla="*/ 41275 h 200025"/>
                <a:gd name="connsiteX2" fmla="*/ 161925 w 161925"/>
                <a:gd name="connsiteY2" fmla="*/ 101600 h 200025"/>
                <a:gd name="connsiteX3" fmla="*/ 146050 w 161925"/>
                <a:gd name="connsiteY3" fmla="*/ 146050 h 200025"/>
                <a:gd name="connsiteX4" fmla="*/ 44450 w 161925"/>
                <a:gd name="connsiteY4" fmla="*/ 200025 h 200025"/>
                <a:gd name="connsiteX5" fmla="*/ 9525 w 161925"/>
                <a:gd name="connsiteY5" fmla="*/ 161925 h 200025"/>
                <a:gd name="connsiteX6" fmla="*/ 34925 w 161925"/>
                <a:gd name="connsiteY6" fmla="*/ 95250 h 200025"/>
                <a:gd name="connsiteX7" fmla="*/ 0 w 161925"/>
                <a:gd name="connsiteY7" fmla="*/ 53975 h 200025"/>
                <a:gd name="connsiteX8" fmla="*/ 12700 w 161925"/>
                <a:gd name="connsiteY8" fmla="*/ 3175 h 200025"/>
                <a:gd name="connsiteX9" fmla="*/ 85725 w 161925"/>
                <a:gd name="connsiteY9" fmla="*/ 0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1925" h="200025">
                  <a:moveTo>
                    <a:pt x="85725" y="0"/>
                  </a:moveTo>
                  <a:lnTo>
                    <a:pt x="152400" y="41275"/>
                  </a:lnTo>
                  <a:lnTo>
                    <a:pt x="161925" y="101600"/>
                  </a:lnTo>
                  <a:lnTo>
                    <a:pt x="146050" y="146050"/>
                  </a:lnTo>
                  <a:lnTo>
                    <a:pt x="44450" y="200025"/>
                  </a:lnTo>
                  <a:lnTo>
                    <a:pt x="9525" y="161925"/>
                  </a:lnTo>
                  <a:lnTo>
                    <a:pt x="34925" y="95250"/>
                  </a:lnTo>
                  <a:lnTo>
                    <a:pt x="0" y="53975"/>
                  </a:lnTo>
                  <a:lnTo>
                    <a:pt x="12700" y="3175"/>
                  </a:lnTo>
                  <a:lnTo>
                    <a:pt x="857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5" name="フリーフォーム 1027">
              <a:extLst>
                <a:ext uri="{FF2B5EF4-FFF2-40B4-BE49-F238E27FC236}">
                  <a16:creationId xmlns:a16="http://schemas.microsoft.com/office/drawing/2014/main" id="{4A89773F-984A-422E-A1E1-36D264FB5E55}"/>
                </a:ext>
              </a:extLst>
            </p:cNvPr>
            <p:cNvSpPr/>
            <p:nvPr/>
          </p:nvSpPr>
          <p:spPr bwMode="auto">
            <a:xfrm>
              <a:off x="1839164" y="2787798"/>
              <a:ext cx="207140" cy="409625"/>
            </a:xfrm>
            <a:custGeom>
              <a:avLst/>
              <a:gdLst>
                <a:gd name="connsiteX0" fmla="*/ 104775 w 282575"/>
                <a:gd name="connsiteY0" fmla="*/ 0 h 558800"/>
                <a:gd name="connsiteX1" fmla="*/ 38100 w 282575"/>
                <a:gd name="connsiteY1" fmla="*/ 22225 h 558800"/>
                <a:gd name="connsiteX2" fmla="*/ 0 w 282575"/>
                <a:gd name="connsiteY2" fmla="*/ 146050 h 558800"/>
                <a:gd name="connsiteX3" fmla="*/ 0 w 282575"/>
                <a:gd name="connsiteY3" fmla="*/ 219075 h 558800"/>
                <a:gd name="connsiteX4" fmla="*/ 95250 w 282575"/>
                <a:gd name="connsiteY4" fmla="*/ 257175 h 558800"/>
                <a:gd name="connsiteX5" fmla="*/ 127000 w 282575"/>
                <a:gd name="connsiteY5" fmla="*/ 352425 h 558800"/>
                <a:gd name="connsiteX6" fmla="*/ 66675 w 282575"/>
                <a:gd name="connsiteY6" fmla="*/ 377825 h 558800"/>
                <a:gd name="connsiteX7" fmla="*/ 88900 w 282575"/>
                <a:gd name="connsiteY7" fmla="*/ 403225 h 558800"/>
                <a:gd name="connsiteX8" fmla="*/ 44450 w 282575"/>
                <a:gd name="connsiteY8" fmla="*/ 454025 h 558800"/>
                <a:gd name="connsiteX9" fmla="*/ 107950 w 282575"/>
                <a:gd name="connsiteY9" fmla="*/ 476250 h 558800"/>
                <a:gd name="connsiteX10" fmla="*/ 9525 w 282575"/>
                <a:gd name="connsiteY10" fmla="*/ 558800 h 558800"/>
                <a:gd name="connsiteX11" fmla="*/ 142875 w 282575"/>
                <a:gd name="connsiteY11" fmla="*/ 514350 h 558800"/>
                <a:gd name="connsiteX12" fmla="*/ 244475 w 282575"/>
                <a:gd name="connsiteY12" fmla="*/ 501650 h 558800"/>
                <a:gd name="connsiteX13" fmla="*/ 282575 w 282575"/>
                <a:gd name="connsiteY13" fmla="*/ 390525 h 558800"/>
                <a:gd name="connsiteX14" fmla="*/ 219075 w 282575"/>
                <a:gd name="connsiteY14" fmla="*/ 361950 h 558800"/>
                <a:gd name="connsiteX15" fmla="*/ 168275 w 282575"/>
                <a:gd name="connsiteY15" fmla="*/ 222250 h 558800"/>
                <a:gd name="connsiteX16" fmla="*/ 114300 w 282575"/>
                <a:gd name="connsiteY16" fmla="*/ 161925 h 558800"/>
                <a:gd name="connsiteX17" fmla="*/ 155575 w 282575"/>
                <a:gd name="connsiteY17" fmla="*/ 73025 h 558800"/>
                <a:gd name="connsiteX18" fmla="*/ 82550 w 282575"/>
                <a:gd name="connsiteY18" fmla="*/ 60325 h 558800"/>
                <a:gd name="connsiteX19" fmla="*/ 104775 w 282575"/>
                <a:gd name="connsiteY19" fmla="*/ 0 h 55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2575" h="558800">
                  <a:moveTo>
                    <a:pt x="104775" y="0"/>
                  </a:moveTo>
                  <a:lnTo>
                    <a:pt x="38100" y="22225"/>
                  </a:lnTo>
                  <a:lnTo>
                    <a:pt x="0" y="146050"/>
                  </a:lnTo>
                  <a:lnTo>
                    <a:pt x="0" y="219075"/>
                  </a:lnTo>
                  <a:lnTo>
                    <a:pt x="95250" y="257175"/>
                  </a:lnTo>
                  <a:lnTo>
                    <a:pt x="127000" y="352425"/>
                  </a:lnTo>
                  <a:lnTo>
                    <a:pt x="66675" y="377825"/>
                  </a:lnTo>
                  <a:lnTo>
                    <a:pt x="88900" y="403225"/>
                  </a:lnTo>
                  <a:lnTo>
                    <a:pt x="44450" y="454025"/>
                  </a:lnTo>
                  <a:lnTo>
                    <a:pt x="107950" y="476250"/>
                  </a:lnTo>
                  <a:lnTo>
                    <a:pt x="9525" y="558800"/>
                  </a:lnTo>
                  <a:lnTo>
                    <a:pt x="142875" y="514350"/>
                  </a:lnTo>
                  <a:lnTo>
                    <a:pt x="244475" y="501650"/>
                  </a:lnTo>
                  <a:lnTo>
                    <a:pt x="282575" y="390525"/>
                  </a:lnTo>
                  <a:lnTo>
                    <a:pt x="219075" y="361950"/>
                  </a:lnTo>
                  <a:lnTo>
                    <a:pt x="168275" y="222250"/>
                  </a:lnTo>
                  <a:lnTo>
                    <a:pt x="114300" y="161925"/>
                  </a:lnTo>
                  <a:lnTo>
                    <a:pt x="155575" y="73025"/>
                  </a:lnTo>
                  <a:lnTo>
                    <a:pt x="82550" y="60325"/>
                  </a:lnTo>
                  <a:lnTo>
                    <a:pt x="1047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6" name="フリーフォーム 1028">
              <a:extLst>
                <a:ext uri="{FF2B5EF4-FFF2-40B4-BE49-F238E27FC236}">
                  <a16:creationId xmlns:a16="http://schemas.microsoft.com/office/drawing/2014/main" id="{2D185C4E-4706-43DF-8533-B494F7F052FD}"/>
                </a:ext>
              </a:extLst>
            </p:cNvPr>
            <p:cNvSpPr/>
            <p:nvPr/>
          </p:nvSpPr>
          <p:spPr bwMode="auto">
            <a:xfrm>
              <a:off x="3745313" y="3460420"/>
              <a:ext cx="246705" cy="139645"/>
            </a:xfrm>
            <a:custGeom>
              <a:avLst/>
              <a:gdLst>
                <a:gd name="connsiteX0" fmla="*/ 336550 w 336550"/>
                <a:gd name="connsiteY0" fmla="*/ 41275 h 190500"/>
                <a:gd name="connsiteX1" fmla="*/ 260350 w 336550"/>
                <a:gd name="connsiteY1" fmla="*/ 3175 h 190500"/>
                <a:gd name="connsiteX2" fmla="*/ 117475 w 336550"/>
                <a:gd name="connsiteY2" fmla="*/ 0 h 190500"/>
                <a:gd name="connsiteX3" fmla="*/ 12700 w 336550"/>
                <a:gd name="connsiteY3" fmla="*/ 38100 h 190500"/>
                <a:gd name="connsiteX4" fmla="*/ 3175 w 336550"/>
                <a:gd name="connsiteY4" fmla="*/ 98425 h 190500"/>
                <a:gd name="connsiteX5" fmla="*/ 101600 w 336550"/>
                <a:gd name="connsiteY5" fmla="*/ 120650 h 190500"/>
                <a:gd name="connsiteX6" fmla="*/ 0 w 336550"/>
                <a:gd name="connsiteY6" fmla="*/ 171450 h 190500"/>
                <a:gd name="connsiteX7" fmla="*/ 104775 w 336550"/>
                <a:gd name="connsiteY7" fmla="*/ 190500 h 190500"/>
                <a:gd name="connsiteX8" fmla="*/ 161925 w 336550"/>
                <a:gd name="connsiteY8" fmla="*/ 136525 h 190500"/>
                <a:gd name="connsiteX9" fmla="*/ 273050 w 336550"/>
                <a:gd name="connsiteY9" fmla="*/ 98425 h 190500"/>
                <a:gd name="connsiteX10" fmla="*/ 336550 w 336550"/>
                <a:gd name="connsiteY10" fmla="*/ 41275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36550" h="190500">
                  <a:moveTo>
                    <a:pt x="336550" y="41275"/>
                  </a:moveTo>
                  <a:lnTo>
                    <a:pt x="260350" y="3175"/>
                  </a:lnTo>
                  <a:lnTo>
                    <a:pt x="117475" y="0"/>
                  </a:lnTo>
                  <a:lnTo>
                    <a:pt x="12700" y="38100"/>
                  </a:lnTo>
                  <a:lnTo>
                    <a:pt x="3175" y="98425"/>
                  </a:lnTo>
                  <a:lnTo>
                    <a:pt x="101600" y="120650"/>
                  </a:lnTo>
                  <a:lnTo>
                    <a:pt x="0" y="171450"/>
                  </a:lnTo>
                  <a:lnTo>
                    <a:pt x="104775" y="190500"/>
                  </a:lnTo>
                  <a:lnTo>
                    <a:pt x="161925" y="136525"/>
                  </a:lnTo>
                  <a:lnTo>
                    <a:pt x="273050" y="98425"/>
                  </a:lnTo>
                  <a:lnTo>
                    <a:pt x="336550" y="412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" name="フリーフォーム 1029">
              <a:extLst>
                <a:ext uri="{FF2B5EF4-FFF2-40B4-BE49-F238E27FC236}">
                  <a16:creationId xmlns:a16="http://schemas.microsoft.com/office/drawing/2014/main" id="{A1634E1B-4CF8-43F1-BD06-341C2783AD70}"/>
                </a:ext>
              </a:extLst>
            </p:cNvPr>
            <p:cNvSpPr/>
            <p:nvPr/>
          </p:nvSpPr>
          <p:spPr bwMode="auto">
            <a:xfrm>
              <a:off x="3677818" y="3579118"/>
              <a:ext cx="165247" cy="109388"/>
            </a:xfrm>
            <a:custGeom>
              <a:avLst/>
              <a:gdLst>
                <a:gd name="connsiteX0" fmla="*/ 196850 w 225425"/>
                <a:gd name="connsiteY0" fmla="*/ 34925 h 149225"/>
                <a:gd name="connsiteX1" fmla="*/ 225425 w 225425"/>
                <a:gd name="connsiteY1" fmla="*/ 114300 h 149225"/>
                <a:gd name="connsiteX2" fmla="*/ 117475 w 225425"/>
                <a:gd name="connsiteY2" fmla="*/ 142875 h 149225"/>
                <a:gd name="connsiteX3" fmla="*/ 85725 w 225425"/>
                <a:gd name="connsiteY3" fmla="*/ 63500 h 149225"/>
                <a:gd name="connsiteX4" fmla="*/ 9525 w 225425"/>
                <a:gd name="connsiteY4" fmla="*/ 149225 h 149225"/>
                <a:gd name="connsiteX5" fmla="*/ 0 w 225425"/>
                <a:gd name="connsiteY5" fmla="*/ 12700 h 149225"/>
                <a:gd name="connsiteX6" fmla="*/ 38100 w 225425"/>
                <a:gd name="connsiteY6" fmla="*/ 0 h 149225"/>
                <a:gd name="connsiteX7" fmla="*/ 92075 w 225425"/>
                <a:gd name="connsiteY7" fmla="*/ 0 h 149225"/>
                <a:gd name="connsiteX8" fmla="*/ 196850 w 225425"/>
                <a:gd name="connsiteY8" fmla="*/ 34925 h 149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5425" h="149225">
                  <a:moveTo>
                    <a:pt x="196850" y="34925"/>
                  </a:moveTo>
                  <a:lnTo>
                    <a:pt x="225425" y="114300"/>
                  </a:lnTo>
                  <a:lnTo>
                    <a:pt x="117475" y="142875"/>
                  </a:lnTo>
                  <a:lnTo>
                    <a:pt x="85725" y="63500"/>
                  </a:lnTo>
                  <a:lnTo>
                    <a:pt x="9525" y="149225"/>
                  </a:lnTo>
                  <a:lnTo>
                    <a:pt x="0" y="12700"/>
                  </a:lnTo>
                  <a:lnTo>
                    <a:pt x="38100" y="0"/>
                  </a:lnTo>
                  <a:lnTo>
                    <a:pt x="92075" y="0"/>
                  </a:lnTo>
                  <a:lnTo>
                    <a:pt x="196850" y="349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8" name="フリーフォーム 1030">
              <a:extLst>
                <a:ext uri="{FF2B5EF4-FFF2-40B4-BE49-F238E27FC236}">
                  <a16:creationId xmlns:a16="http://schemas.microsoft.com/office/drawing/2014/main" id="{12C601B6-7B26-4CC4-A4ED-1D3FFD17FCEA}"/>
                </a:ext>
              </a:extLst>
            </p:cNvPr>
            <p:cNvSpPr/>
            <p:nvPr/>
          </p:nvSpPr>
          <p:spPr bwMode="auto">
            <a:xfrm>
              <a:off x="3379910" y="3367323"/>
              <a:ext cx="439881" cy="300236"/>
            </a:xfrm>
            <a:custGeom>
              <a:avLst/>
              <a:gdLst>
                <a:gd name="connsiteX0" fmla="*/ 492125 w 600075"/>
                <a:gd name="connsiteY0" fmla="*/ 212725 h 409575"/>
                <a:gd name="connsiteX1" fmla="*/ 600075 w 600075"/>
                <a:gd name="connsiteY1" fmla="*/ 247650 h 409575"/>
                <a:gd name="connsiteX2" fmla="*/ 523875 w 600075"/>
                <a:gd name="connsiteY2" fmla="*/ 301625 h 409575"/>
                <a:gd name="connsiteX3" fmla="*/ 454025 w 600075"/>
                <a:gd name="connsiteY3" fmla="*/ 285750 h 409575"/>
                <a:gd name="connsiteX4" fmla="*/ 412750 w 600075"/>
                <a:gd name="connsiteY4" fmla="*/ 304800 h 409575"/>
                <a:gd name="connsiteX5" fmla="*/ 406400 w 600075"/>
                <a:gd name="connsiteY5" fmla="*/ 409575 h 409575"/>
                <a:gd name="connsiteX6" fmla="*/ 361950 w 600075"/>
                <a:gd name="connsiteY6" fmla="*/ 396875 h 409575"/>
                <a:gd name="connsiteX7" fmla="*/ 212725 w 600075"/>
                <a:gd name="connsiteY7" fmla="*/ 257175 h 409575"/>
                <a:gd name="connsiteX8" fmla="*/ 111125 w 600075"/>
                <a:gd name="connsiteY8" fmla="*/ 149225 h 409575"/>
                <a:gd name="connsiteX9" fmla="*/ 69850 w 600075"/>
                <a:gd name="connsiteY9" fmla="*/ 165100 h 409575"/>
                <a:gd name="connsiteX10" fmla="*/ 0 w 600075"/>
                <a:gd name="connsiteY10" fmla="*/ 215900 h 409575"/>
                <a:gd name="connsiteX11" fmla="*/ 12700 w 600075"/>
                <a:gd name="connsiteY11" fmla="*/ 22225 h 409575"/>
                <a:gd name="connsiteX12" fmla="*/ 73025 w 600075"/>
                <a:gd name="connsiteY12" fmla="*/ 0 h 409575"/>
                <a:gd name="connsiteX13" fmla="*/ 238125 w 600075"/>
                <a:gd name="connsiteY13" fmla="*/ 107950 h 409575"/>
                <a:gd name="connsiteX14" fmla="*/ 327025 w 600075"/>
                <a:gd name="connsiteY14" fmla="*/ 107950 h 409575"/>
                <a:gd name="connsiteX15" fmla="*/ 365125 w 600075"/>
                <a:gd name="connsiteY15" fmla="*/ 222250 h 409575"/>
                <a:gd name="connsiteX16" fmla="*/ 415925 w 600075"/>
                <a:gd name="connsiteY16" fmla="*/ 241300 h 409575"/>
                <a:gd name="connsiteX17" fmla="*/ 492125 w 600075"/>
                <a:gd name="connsiteY17" fmla="*/ 212725 h 409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00075" h="409575">
                  <a:moveTo>
                    <a:pt x="492125" y="212725"/>
                  </a:moveTo>
                  <a:lnTo>
                    <a:pt x="600075" y="247650"/>
                  </a:lnTo>
                  <a:lnTo>
                    <a:pt x="523875" y="301625"/>
                  </a:lnTo>
                  <a:lnTo>
                    <a:pt x="454025" y="285750"/>
                  </a:lnTo>
                  <a:lnTo>
                    <a:pt x="412750" y="304800"/>
                  </a:lnTo>
                  <a:lnTo>
                    <a:pt x="406400" y="409575"/>
                  </a:lnTo>
                  <a:lnTo>
                    <a:pt x="361950" y="396875"/>
                  </a:lnTo>
                  <a:lnTo>
                    <a:pt x="212725" y="257175"/>
                  </a:lnTo>
                  <a:lnTo>
                    <a:pt x="111125" y="149225"/>
                  </a:lnTo>
                  <a:lnTo>
                    <a:pt x="69850" y="165100"/>
                  </a:lnTo>
                  <a:lnTo>
                    <a:pt x="0" y="215900"/>
                  </a:lnTo>
                  <a:lnTo>
                    <a:pt x="12700" y="22225"/>
                  </a:lnTo>
                  <a:lnTo>
                    <a:pt x="73025" y="0"/>
                  </a:lnTo>
                  <a:lnTo>
                    <a:pt x="238125" y="107950"/>
                  </a:lnTo>
                  <a:lnTo>
                    <a:pt x="327025" y="107950"/>
                  </a:lnTo>
                  <a:lnTo>
                    <a:pt x="365125" y="222250"/>
                  </a:lnTo>
                  <a:lnTo>
                    <a:pt x="415925" y="241300"/>
                  </a:lnTo>
                  <a:lnTo>
                    <a:pt x="492125" y="2127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" name="フリーフォーム 1031">
              <a:extLst>
                <a:ext uri="{FF2B5EF4-FFF2-40B4-BE49-F238E27FC236}">
                  <a16:creationId xmlns:a16="http://schemas.microsoft.com/office/drawing/2014/main" id="{B1857DDA-97E5-464C-9C8B-BF27BA66C16A}"/>
                </a:ext>
              </a:extLst>
            </p:cNvPr>
            <p:cNvSpPr/>
            <p:nvPr/>
          </p:nvSpPr>
          <p:spPr bwMode="auto">
            <a:xfrm>
              <a:off x="3296123" y="3479039"/>
              <a:ext cx="337475" cy="258343"/>
            </a:xfrm>
            <a:custGeom>
              <a:avLst/>
              <a:gdLst>
                <a:gd name="connsiteX0" fmla="*/ 3175 w 460375"/>
                <a:gd name="connsiteY0" fmla="*/ 38100 h 352425"/>
                <a:gd name="connsiteX1" fmla="*/ 57150 w 460375"/>
                <a:gd name="connsiteY1" fmla="*/ 3175 h 352425"/>
                <a:gd name="connsiteX2" fmla="*/ 114300 w 460375"/>
                <a:gd name="connsiteY2" fmla="*/ 66675 h 352425"/>
                <a:gd name="connsiteX3" fmla="*/ 177800 w 460375"/>
                <a:gd name="connsiteY3" fmla="*/ 19050 h 352425"/>
                <a:gd name="connsiteX4" fmla="*/ 219075 w 460375"/>
                <a:gd name="connsiteY4" fmla="*/ 0 h 352425"/>
                <a:gd name="connsiteX5" fmla="*/ 346075 w 460375"/>
                <a:gd name="connsiteY5" fmla="*/ 133350 h 352425"/>
                <a:gd name="connsiteX6" fmla="*/ 460375 w 460375"/>
                <a:gd name="connsiteY6" fmla="*/ 231775 h 352425"/>
                <a:gd name="connsiteX7" fmla="*/ 339725 w 460375"/>
                <a:gd name="connsiteY7" fmla="*/ 352425 h 352425"/>
                <a:gd name="connsiteX8" fmla="*/ 288925 w 460375"/>
                <a:gd name="connsiteY8" fmla="*/ 339725 h 352425"/>
                <a:gd name="connsiteX9" fmla="*/ 285750 w 460375"/>
                <a:gd name="connsiteY9" fmla="*/ 285750 h 352425"/>
                <a:gd name="connsiteX10" fmla="*/ 146050 w 460375"/>
                <a:gd name="connsiteY10" fmla="*/ 190500 h 352425"/>
                <a:gd name="connsiteX11" fmla="*/ 60325 w 460375"/>
                <a:gd name="connsiteY11" fmla="*/ 254000 h 352425"/>
                <a:gd name="connsiteX12" fmla="*/ 0 w 460375"/>
                <a:gd name="connsiteY12" fmla="*/ 104775 h 352425"/>
                <a:gd name="connsiteX13" fmla="*/ 53975 w 460375"/>
                <a:gd name="connsiteY13" fmla="*/ 98425 h 352425"/>
                <a:gd name="connsiteX14" fmla="*/ 63500 w 460375"/>
                <a:gd name="connsiteY14" fmla="*/ 73025 h 352425"/>
                <a:gd name="connsiteX15" fmla="*/ 3175 w 460375"/>
                <a:gd name="connsiteY15" fmla="*/ 38100 h 352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60375" h="352425">
                  <a:moveTo>
                    <a:pt x="3175" y="38100"/>
                  </a:moveTo>
                  <a:lnTo>
                    <a:pt x="57150" y="3175"/>
                  </a:lnTo>
                  <a:lnTo>
                    <a:pt x="114300" y="66675"/>
                  </a:lnTo>
                  <a:lnTo>
                    <a:pt x="177800" y="19050"/>
                  </a:lnTo>
                  <a:lnTo>
                    <a:pt x="219075" y="0"/>
                  </a:lnTo>
                  <a:lnTo>
                    <a:pt x="346075" y="133350"/>
                  </a:lnTo>
                  <a:lnTo>
                    <a:pt x="460375" y="231775"/>
                  </a:lnTo>
                  <a:lnTo>
                    <a:pt x="339725" y="352425"/>
                  </a:lnTo>
                  <a:lnTo>
                    <a:pt x="288925" y="339725"/>
                  </a:lnTo>
                  <a:lnTo>
                    <a:pt x="285750" y="285750"/>
                  </a:lnTo>
                  <a:lnTo>
                    <a:pt x="146050" y="190500"/>
                  </a:lnTo>
                  <a:lnTo>
                    <a:pt x="60325" y="254000"/>
                  </a:lnTo>
                  <a:lnTo>
                    <a:pt x="0" y="104775"/>
                  </a:lnTo>
                  <a:lnTo>
                    <a:pt x="53975" y="98425"/>
                  </a:lnTo>
                  <a:lnTo>
                    <a:pt x="63500" y="73025"/>
                  </a:lnTo>
                  <a:lnTo>
                    <a:pt x="3175" y="381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0" name="フリーフォーム 1033">
              <a:extLst>
                <a:ext uri="{FF2B5EF4-FFF2-40B4-BE49-F238E27FC236}">
                  <a16:creationId xmlns:a16="http://schemas.microsoft.com/office/drawing/2014/main" id="{4AF52DE9-C4BC-4319-B601-D5071F1C8B07}"/>
                </a:ext>
              </a:extLst>
            </p:cNvPr>
            <p:cNvSpPr/>
            <p:nvPr/>
          </p:nvSpPr>
          <p:spPr bwMode="auto">
            <a:xfrm>
              <a:off x="3158806" y="2950716"/>
              <a:ext cx="998460" cy="595817"/>
            </a:xfrm>
            <a:custGeom>
              <a:avLst/>
              <a:gdLst>
                <a:gd name="connsiteX0" fmla="*/ 73025 w 1362075"/>
                <a:gd name="connsiteY0" fmla="*/ 523875 h 812800"/>
                <a:gd name="connsiteX1" fmla="*/ 0 w 1362075"/>
                <a:gd name="connsiteY1" fmla="*/ 387350 h 812800"/>
                <a:gd name="connsiteX2" fmla="*/ 165100 w 1362075"/>
                <a:gd name="connsiteY2" fmla="*/ 196850 h 812800"/>
                <a:gd name="connsiteX3" fmla="*/ 288925 w 1362075"/>
                <a:gd name="connsiteY3" fmla="*/ 266700 h 812800"/>
                <a:gd name="connsiteX4" fmla="*/ 469900 w 1362075"/>
                <a:gd name="connsiteY4" fmla="*/ 254000 h 812800"/>
                <a:gd name="connsiteX5" fmla="*/ 466725 w 1362075"/>
                <a:gd name="connsiteY5" fmla="*/ 98425 h 812800"/>
                <a:gd name="connsiteX6" fmla="*/ 762000 w 1362075"/>
                <a:gd name="connsiteY6" fmla="*/ 0 h 812800"/>
                <a:gd name="connsiteX7" fmla="*/ 844550 w 1362075"/>
                <a:gd name="connsiteY7" fmla="*/ 88900 h 812800"/>
                <a:gd name="connsiteX8" fmla="*/ 942975 w 1362075"/>
                <a:gd name="connsiteY8" fmla="*/ 139700 h 812800"/>
                <a:gd name="connsiteX9" fmla="*/ 977900 w 1362075"/>
                <a:gd name="connsiteY9" fmla="*/ 66675 h 812800"/>
                <a:gd name="connsiteX10" fmla="*/ 1098550 w 1362075"/>
                <a:gd name="connsiteY10" fmla="*/ 282575 h 812800"/>
                <a:gd name="connsiteX11" fmla="*/ 1250950 w 1362075"/>
                <a:gd name="connsiteY11" fmla="*/ 273050 h 812800"/>
                <a:gd name="connsiteX12" fmla="*/ 1362075 w 1362075"/>
                <a:gd name="connsiteY12" fmla="*/ 390525 h 812800"/>
                <a:gd name="connsiteX13" fmla="*/ 1320800 w 1362075"/>
                <a:gd name="connsiteY13" fmla="*/ 422275 h 812800"/>
                <a:gd name="connsiteX14" fmla="*/ 1308100 w 1362075"/>
                <a:gd name="connsiteY14" fmla="*/ 517525 h 812800"/>
                <a:gd name="connsiteX15" fmla="*/ 1222375 w 1362075"/>
                <a:gd name="connsiteY15" fmla="*/ 479425 h 812800"/>
                <a:gd name="connsiteX16" fmla="*/ 1216025 w 1362075"/>
                <a:gd name="connsiteY16" fmla="*/ 581025 h 812800"/>
                <a:gd name="connsiteX17" fmla="*/ 1123950 w 1362075"/>
                <a:gd name="connsiteY17" fmla="*/ 581025 h 812800"/>
                <a:gd name="connsiteX18" fmla="*/ 1139825 w 1362075"/>
                <a:gd name="connsiteY18" fmla="*/ 730250 h 812800"/>
                <a:gd name="connsiteX19" fmla="*/ 1063625 w 1362075"/>
                <a:gd name="connsiteY19" fmla="*/ 695325 h 812800"/>
                <a:gd name="connsiteX20" fmla="*/ 917575 w 1362075"/>
                <a:gd name="connsiteY20" fmla="*/ 701675 h 812800"/>
                <a:gd name="connsiteX21" fmla="*/ 812800 w 1362075"/>
                <a:gd name="connsiteY21" fmla="*/ 730250 h 812800"/>
                <a:gd name="connsiteX22" fmla="*/ 796925 w 1362075"/>
                <a:gd name="connsiteY22" fmla="*/ 784225 h 812800"/>
                <a:gd name="connsiteX23" fmla="*/ 708025 w 1362075"/>
                <a:gd name="connsiteY23" fmla="*/ 812800 h 812800"/>
                <a:gd name="connsiteX24" fmla="*/ 663575 w 1362075"/>
                <a:gd name="connsiteY24" fmla="*/ 800100 h 812800"/>
                <a:gd name="connsiteX25" fmla="*/ 631825 w 1362075"/>
                <a:gd name="connsiteY25" fmla="*/ 673100 h 812800"/>
                <a:gd name="connsiteX26" fmla="*/ 530225 w 1362075"/>
                <a:gd name="connsiteY26" fmla="*/ 676275 h 812800"/>
                <a:gd name="connsiteX27" fmla="*/ 381000 w 1362075"/>
                <a:gd name="connsiteY27" fmla="*/ 568325 h 812800"/>
                <a:gd name="connsiteX28" fmla="*/ 311150 w 1362075"/>
                <a:gd name="connsiteY28" fmla="*/ 603250 h 812800"/>
                <a:gd name="connsiteX29" fmla="*/ 298450 w 1362075"/>
                <a:gd name="connsiteY29" fmla="*/ 781050 h 812800"/>
                <a:gd name="connsiteX30" fmla="*/ 250825 w 1362075"/>
                <a:gd name="connsiteY30" fmla="*/ 730250 h 812800"/>
                <a:gd name="connsiteX31" fmla="*/ 203200 w 1362075"/>
                <a:gd name="connsiteY31" fmla="*/ 758825 h 812800"/>
                <a:gd name="connsiteX32" fmla="*/ 127000 w 1362075"/>
                <a:gd name="connsiteY32" fmla="*/ 628650 h 812800"/>
                <a:gd name="connsiteX33" fmla="*/ 155575 w 1362075"/>
                <a:gd name="connsiteY33" fmla="*/ 571500 h 812800"/>
                <a:gd name="connsiteX34" fmla="*/ 228600 w 1362075"/>
                <a:gd name="connsiteY34" fmla="*/ 596900 h 812800"/>
                <a:gd name="connsiteX35" fmla="*/ 222250 w 1362075"/>
                <a:gd name="connsiteY35" fmla="*/ 501650 h 812800"/>
                <a:gd name="connsiteX36" fmla="*/ 152400 w 1362075"/>
                <a:gd name="connsiteY36" fmla="*/ 488950 h 812800"/>
                <a:gd name="connsiteX37" fmla="*/ 73025 w 1362075"/>
                <a:gd name="connsiteY37" fmla="*/ 523875 h 812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362075" h="812800">
                  <a:moveTo>
                    <a:pt x="73025" y="523875"/>
                  </a:moveTo>
                  <a:lnTo>
                    <a:pt x="0" y="387350"/>
                  </a:lnTo>
                  <a:lnTo>
                    <a:pt x="165100" y="196850"/>
                  </a:lnTo>
                  <a:lnTo>
                    <a:pt x="288925" y="266700"/>
                  </a:lnTo>
                  <a:lnTo>
                    <a:pt x="469900" y="254000"/>
                  </a:lnTo>
                  <a:cubicBezTo>
                    <a:pt x="468842" y="202142"/>
                    <a:pt x="467783" y="150283"/>
                    <a:pt x="466725" y="98425"/>
                  </a:cubicBezTo>
                  <a:lnTo>
                    <a:pt x="762000" y="0"/>
                  </a:lnTo>
                  <a:lnTo>
                    <a:pt x="844550" y="88900"/>
                  </a:lnTo>
                  <a:lnTo>
                    <a:pt x="942975" y="139700"/>
                  </a:lnTo>
                  <a:lnTo>
                    <a:pt x="977900" y="66675"/>
                  </a:lnTo>
                  <a:lnTo>
                    <a:pt x="1098550" y="282575"/>
                  </a:lnTo>
                  <a:lnTo>
                    <a:pt x="1250950" y="273050"/>
                  </a:lnTo>
                  <a:lnTo>
                    <a:pt x="1362075" y="390525"/>
                  </a:lnTo>
                  <a:lnTo>
                    <a:pt x="1320800" y="422275"/>
                  </a:lnTo>
                  <a:lnTo>
                    <a:pt x="1308100" y="517525"/>
                  </a:lnTo>
                  <a:lnTo>
                    <a:pt x="1222375" y="479425"/>
                  </a:lnTo>
                  <a:lnTo>
                    <a:pt x="1216025" y="581025"/>
                  </a:lnTo>
                  <a:lnTo>
                    <a:pt x="1123950" y="581025"/>
                  </a:lnTo>
                  <a:lnTo>
                    <a:pt x="1139825" y="730250"/>
                  </a:lnTo>
                  <a:lnTo>
                    <a:pt x="1063625" y="695325"/>
                  </a:lnTo>
                  <a:lnTo>
                    <a:pt x="917575" y="701675"/>
                  </a:lnTo>
                  <a:lnTo>
                    <a:pt x="812800" y="730250"/>
                  </a:lnTo>
                  <a:lnTo>
                    <a:pt x="796925" y="784225"/>
                  </a:lnTo>
                  <a:lnTo>
                    <a:pt x="708025" y="812800"/>
                  </a:lnTo>
                  <a:lnTo>
                    <a:pt x="663575" y="800100"/>
                  </a:lnTo>
                  <a:lnTo>
                    <a:pt x="631825" y="673100"/>
                  </a:lnTo>
                  <a:lnTo>
                    <a:pt x="530225" y="676275"/>
                  </a:lnTo>
                  <a:lnTo>
                    <a:pt x="381000" y="568325"/>
                  </a:lnTo>
                  <a:lnTo>
                    <a:pt x="311150" y="603250"/>
                  </a:lnTo>
                  <a:lnTo>
                    <a:pt x="298450" y="781050"/>
                  </a:lnTo>
                  <a:lnTo>
                    <a:pt x="250825" y="730250"/>
                  </a:lnTo>
                  <a:lnTo>
                    <a:pt x="203200" y="758825"/>
                  </a:lnTo>
                  <a:lnTo>
                    <a:pt x="127000" y="628650"/>
                  </a:lnTo>
                  <a:lnTo>
                    <a:pt x="155575" y="571500"/>
                  </a:lnTo>
                  <a:lnTo>
                    <a:pt x="228600" y="596900"/>
                  </a:lnTo>
                  <a:lnTo>
                    <a:pt x="222250" y="501650"/>
                  </a:lnTo>
                  <a:lnTo>
                    <a:pt x="152400" y="488950"/>
                  </a:lnTo>
                  <a:lnTo>
                    <a:pt x="73025" y="5238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1" name="フリーフォーム 1034">
              <a:extLst>
                <a:ext uri="{FF2B5EF4-FFF2-40B4-BE49-F238E27FC236}">
                  <a16:creationId xmlns:a16="http://schemas.microsoft.com/office/drawing/2014/main" id="{4F13C869-3C94-4C41-BD85-158D539FA765}"/>
                </a:ext>
              </a:extLst>
            </p:cNvPr>
            <p:cNvSpPr/>
            <p:nvPr/>
          </p:nvSpPr>
          <p:spPr bwMode="auto">
            <a:xfrm>
              <a:off x="3251903" y="4037618"/>
              <a:ext cx="134990" cy="72150"/>
            </a:xfrm>
            <a:custGeom>
              <a:avLst/>
              <a:gdLst>
                <a:gd name="connsiteX0" fmla="*/ 0 w 184150"/>
                <a:gd name="connsiteY0" fmla="*/ 0 h 98425"/>
                <a:gd name="connsiteX1" fmla="*/ 184150 w 184150"/>
                <a:gd name="connsiteY1" fmla="*/ 9525 h 98425"/>
                <a:gd name="connsiteX2" fmla="*/ 142875 w 184150"/>
                <a:gd name="connsiteY2" fmla="*/ 98425 h 98425"/>
                <a:gd name="connsiteX3" fmla="*/ 41275 w 184150"/>
                <a:gd name="connsiteY3" fmla="*/ 63500 h 98425"/>
                <a:gd name="connsiteX4" fmla="*/ 0 w 184150"/>
                <a:gd name="connsiteY4" fmla="*/ 0 h 98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4150" h="98425">
                  <a:moveTo>
                    <a:pt x="0" y="0"/>
                  </a:moveTo>
                  <a:lnTo>
                    <a:pt x="184150" y="9525"/>
                  </a:lnTo>
                  <a:lnTo>
                    <a:pt x="142875" y="98425"/>
                  </a:lnTo>
                  <a:lnTo>
                    <a:pt x="41275" y="635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2" name="フリーフォーム 1035">
              <a:extLst>
                <a:ext uri="{FF2B5EF4-FFF2-40B4-BE49-F238E27FC236}">
                  <a16:creationId xmlns:a16="http://schemas.microsoft.com/office/drawing/2014/main" id="{42A3E6E1-8D7A-4B56-A1E2-08DFCB047F9B}"/>
                </a:ext>
              </a:extLst>
            </p:cNvPr>
            <p:cNvSpPr/>
            <p:nvPr/>
          </p:nvSpPr>
          <p:spPr bwMode="auto">
            <a:xfrm>
              <a:off x="2870207" y="3835133"/>
              <a:ext cx="502721" cy="453845"/>
            </a:xfrm>
            <a:custGeom>
              <a:avLst/>
              <a:gdLst>
                <a:gd name="connsiteX0" fmla="*/ 660400 w 685800"/>
                <a:gd name="connsiteY0" fmla="*/ 381000 h 619125"/>
                <a:gd name="connsiteX1" fmla="*/ 685800 w 685800"/>
                <a:gd name="connsiteY1" fmla="*/ 428625 h 619125"/>
                <a:gd name="connsiteX2" fmla="*/ 676275 w 685800"/>
                <a:gd name="connsiteY2" fmla="*/ 492125 h 619125"/>
                <a:gd name="connsiteX3" fmla="*/ 561975 w 685800"/>
                <a:gd name="connsiteY3" fmla="*/ 539750 h 619125"/>
                <a:gd name="connsiteX4" fmla="*/ 469900 w 685800"/>
                <a:gd name="connsiteY4" fmla="*/ 542925 h 619125"/>
                <a:gd name="connsiteX5" fmla="*/ 406400 w 685800"/>
                <a:gd name="connsiteY5" fmla="*/ 609600 h 619125"/>
                <a:gd name="connsiteX6" fmla="*/ 279400 w 685800"/>
                <a:gd name="connsiteY6" fmla="*/ 584200 h 619125"/>
                <a:gd name="connsiteX7" fmla="*/ 257175 w 685800"/>
                <a:gd name="connsiteY7" fmla="*/ 619125 h 619125"/>
                <a:gd name="connsiteX8" fmla="*/ 123825 w 685800"/>
                <a:gd name="connsiteY8" fmla="*/ 428625 h 619125"/>
                <a:gd name="connsiteX9" fmla="*/ 114300 w 685800"/>
                <a:gd name="connsiteY9" fmla="*/ 311150 h 619125"/>
                <a:gd name="connsiteX10" fmla="*/ 0 w 685800"/>
                <a:gd name="connsiteY10" fmla="*/ 200025 h 619125"/>
                <a:gd name="connsiteX11" fmla="*/ 6350 w 685800"/>
                <a:gd name="connsiteY11" fmla="*/ 136525 h 619125"/>
                <a:gd name="connsiteX12" fmla="*/ 66675 w 685800"/>
                <a:gd name="connsiteY12" fmla="*/ 101600 h 619125"/>
                <a:gd name="connsiteX13" fmla="*/ 73025 w 685800"/>
                <a:gd name="connsiteY13" fmla="*/ 19050 h 619125"/>
                <a:gd name="connsiteX14" fmla="*/ 149225 w 685800"/>
                <a:gd name="connsiteY14" fmla="*/ 0 h 619125"/>
                <a:gd name="connsiteX15" fmla="*/ 330200 w 685800"/>
                <a:gd name="connsiteY15" fmla="*/ 117475 h 619125"/>
                <a:gd name="connsiteX16" fmla="*/ 409575 w 685800"/>
                <a:gd name="connsiteY16" fmla="*/ 98425 h 619125"/>
                <a:gd name="connsiteX17" fmla="*/ 511175 w 685800"/>
                <a:gd name="connsiteY17" fmla="*/ 276225 h 619125"/>
                <a:gd name="connsiteX18" fmla="*/ 565150 w 685800"/>
                <a:gd name="connsiteY18" fmla="*/ 342900 h 619125"/>
                <a:gd name="connsiteX19" fmla="*/ 660400 w 685800"/>
                <a:gd name="connsiteY19" fmla="*/ 381000 h 619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85800" h="619125">
                  <a:moveTo>
                    <a:pt x="660400" y="381000"/>
                  </a:moveTo>
                  <a:lnTo>
                    <a:pt x="685800" y="428625"/>
                  </a:lnTo>
                  <a:lnTo>
                    <a:pt x="676275" y="492125"/>
                  </a:lnTo>
                  <a:lnTo>
                    <a:pt x="561975" y="539750"/>
                  </a:lnTo>
                  <a:lnTo>
                    <a:pt x="469900" y="542925"/>
                  </a:lnTo>
                  <a:lnTo>
                    <a:pt x="406400" y="609600"/>
                  </a:lnTo>
                  <a:lnTo>
                    <a:pt x="279400" y="584200"/>
                  </a:lnTo>
                  <a:lnTo>
                    <a:pt x="257175" y="619125"/>
                  </a:lnTo>
                  <a:lnTo>
                    <a:pt x="123825" y="428625"/>
                  </a:lnTo>
                  <a:lnTo>
                    <a:pt x="114300" y="311150"/>
                  </a:lnTo>
                  <a:lnTo>
                    <a:pt x="0" y="200025"/>
                  </a:lnTo>
                  <a:lnTo>
                    <a:pt x="6350" y="136525"/>
                  </a:lnTo>
                  <a:lnTo>
                    <a:pt x="66675" y="101600"/>
                  </a:lnTo>
                  <a:lnTo>
                    <a:pt x="73025" y="19050"/>
                  </a:lnTo>
                  <a:lnTo>
                    <a:pt x="149225" y="0"/>
                  </a:lnTo>
                  <a:lnTo>
                    <a:pt x="330200" y="117475"/>
                  </a:lnTo>
                  <a:lnTo>
                    <a:pt x="409575" y="98425"/>
                  </a:lnTo>
                  <a:lnTo>
                    <a:pt x="511175" y="276225"/>
                  </a:lnTo>
                  <a:lnTo>
                    <a:pt x="565150" y="342900"/>
                  </a:lnTo>
                  <a:lnTo>
                    <a:pt x="660400" y="3810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3" name="フリーフォーム 1036">
              <a:extLst>
                <a:ext uri="{FF2B5EF4-FFF2-40B4-BE49-F238E27FC236}">
                  <a16:creationId xmlns:a16="http://schemas.microsoft.com/office/drawing/2014/main" id="{32D618D1-7D9D-4009-B29B-D5EDF051A67D}"/>
                </a:ext>
              </a:extLst>
            </p:cNvPr>
            <p:cNvSpPr/>
            <p:nvPr/>
          </p:nvSpPr>
          <p:spPr bwMode="auto">
            <a:xfrm>
              <a:off x="3291468" y="4049255"/>
              <a:ext cx="193175" cy="246706"/>
            </a:xfrm>
            <a:custGeom>
              <a:avLst/>
              <a:gdLst>
                <a:gd name="connsiteX0" fmla="*/ 133350 w 263525"/>
                <a:gd name="connsiteY0" fmla="*/ 0 h 336550"/>
                <a:gd name="connsiteX1" fmla="*/ 171450 w 263525"/>
                <a:gd name="connsiteY1" fmla="*/ 50800 h 336550"/>
                <a:gd name="connsiteX2" fmla="*/ 263525 w 263525"/>
                <a:gd name="connsiteY2" fmla="*/ 107950 h 336550"/>
                <a:gd name="connsiteX3" fmla="*/ 142875 w 263525"/>
                <a:gd name="connsiteY3" fmla="*/ 285750 h 336550"/>
                <a:gd name="connsiteX4" fmla="*/ 19050 w 263525"/>
                <a:gd name="connsiteY4" fmla="*/ 336550 h 336550"/>
                <a:gd name="connsiteX5" fmla="*/ 0 w 263525"/>
                <a:gd name="connsiteY5" fmla="*/ 244475 h 336550"/>
                <a:gd name="connsiteX6" fmla="*/ 101600 w 263525"/>
                <a:gd name="connsiteY6" fmla="*/ 203200 h 336550"/>
                <a:gd name="connsiteX7" fmla="*/ 117475 w 263525"/>
                <a:gd name="connsiteY7" fmla="*/ 136525 h 336550"/>
                <a:gd name="connsiteX8" fmla="*/ 79375 w 263525"/>
                <a:gd name="connsiteY8" fmla="*/ 85725 h 336550"/>
                <a:gd name="connsiteX9" fmla="*/ 133350 w 263525"/>
                <a:gd name="connsiteY9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3525" h="336550">
                  <a:moveTo>
                    <a:pt x="133350" y="0"/>
                  </a:moveTo>
                  <a:lnTo>
                    <a:pt x="171450" y="50800"/>
                  </a:lnTo>
                  <a:lnTo>
                    <a:pt x="263525" y="107950"/>
                  </a:lnTo>
                  <a:lnTo>
                    <a:pt x="142875" y="285750"/>
                  </a:lnTo>
                  <a:lnTo>
                    <a:pt x="19050" y="336550"/>
                  </a:lnTo>
                  <a:lnTo>
                    <a:pt x="0" y="244475"/>
                  </a:lnTo>
                  <a:lnTo>
                    <a:pt x="101600" y="203200"/>
                  </a:lnTo>
                  <a:lnTo>
                    <a:pt x="117475" y="136525"/>
                  </a:lnTo>
                  <a:lnTo>
                    <a:pt x="79375" y="85725"/>
                  </a:lnTo>
                  <a:lnTo>
                    <a:pt x="1333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4" name="フリーフォーム 1037">
              <a:extLst>
                <a:ext uri="{FF2B5EF4-FFF2-40B4-BE49-F238E27FC236}">
                  <a16:creationId xmlns:a16="http://schemas.microsoft.com/office/drawing/2014/main" id="{E3F9E6F7-8C5D-4D06-B0A9-B05AF8E79CEC}"/>
                </a:ext>
              </a:extLst>
            </p:cNvPr>
            <p:cNvSpPr/>
            <p:nvPr/>
          </p:nvSpPr>
          <p:spPr bwMode="auto">
            <a:xfrm>
              <a:off x="3061054" y="4233120"/>
              <a:ext cx="242051" cy="165246"/>
            </a:xfrm>
            <a:custGeom>
              <a:avLst/>
              <a:gdLst>
                <a:gd name="connsiteX0" fmla="*/ 304800 w 330200"/>
                <a:gd name="connsiteY0" fmla="*/ 0 h 225425"/>
                <a:gd name="connsiteX1" fmla="*/ 219075 w 330200"/>
                <a:gd name="connsiteY1" fmla="*/ 0 h 225425"/>
                <a:gd name="connsiteX2" fmla="*/ 142875 w 330200"/>
                <a:gd name="connsiteY2" fmla="*/ 63500 h 225425"/>
                <a:gd name="connsiteX3" fmla="*/ 15875 w 330200"/>
                <a:gd name="connsiteY3" fmla="*/ 38100 h 225425"/>
                <a:gd name="connsiteX4" fmla="*/ 0 w 330200"/>
                <a:gd name="connsiteY4" fmla="*/ 79375 h 225425"/>
                <a:gd name="connsiteX5" fmla="*/ 15875 w 330200"/>
                <a:gd name="connsiteY5" fmla="*/ 225425 h 225425"/>
                <a:gd name="connsiteX6" fmla="*/ 234950 w 330200"/>
                <a:gd name="connsiteY6" fmla="*/ 165100 h 225425"/>
                <a:gd name="connsiteX7" fmla="*/ 285750 w 330200"/>
                <a:gd name="connsiteY7" fmla="*/ 127000 h 225425"/>
                <a:gd name="connsiteX8" fmla="*/ 330200 w 330200"/>
                <a:gd name="connsiteY8" fmla="*/ 95250 h 225425"/>
                <a:gd name="connsiteX9" fmla="*/ 304800 w 330200"/>
                <a:gd name="connsiteY9" fmla="*/ 0 h 225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30200" h="225425">
                  <a:moveTo>
                    <a:pt x="304800" y="0"/>
                  </a:moveTo>
                  <a:lnTo>
                    <a:pt x="219075" y="0"/>
                  </a:lnTo>
                  <a:lnTo>
                    <a:pt x="142875" y="63500"/>
                  </a:lnTo>
                  <a:lnTo>
                    <a:pt x="15875" y="38100"/>
                  </a:lnTo>
                  <a:lnTo>
                    <a:pt x="0" y="79375"/>
                  </a:lnTo>
                  <a:lnTo>
                    <a:pt x="15875" y="225425"/>
                  </a:lnTo>
                  <a:lnTo>
                    <a:pt x="234950" y="165100"/>
                  </a:lnTo>
                  <a:lnTo>
                    <a:pt x="285750" y="127000"/>
                  </a:lnTo>
                  <a:lnTo>
                    <a:pt x="330200" y="95250"/>
                  </a:lnTo>
                  <a:lnTo>
                    <a:pt x="3048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5" name="フリーフォーム 1038">
              <a:extLst>
                <a:ext uri="{FF2B5EF4-FFF2-40B4-BE49-F238E27FC236}">
                  <a16:creationId xmlns:a16="http://schemas.microsoft.com/office/drawing/2014/main" id="{F744AF3B-33AE-4B92-898C-B8D3B503E0A3}"/>
                </a:ext>
              </a:extLst>
            </p:cNvPr>
            <p:cNvSpPr/>
            <p:nvPr/>
          </p:nvSpPr>
          <p:spPr bwMode="auto">
            <a:xfrm>
              <a:off x="3012179" y="3446455"/>
              <a:ext cx="134990" cy="83787"/>
            </a:xfrm>
            <a:custGeom>
              <a:avLst/>
              <a:gdLst>
                <a:gd name="connsiteX0" fmla="*/ 0 w 184150"/>
                <a:gd name="connsiteY0" fmla="*/ 0 h 114300"/>
                <a:gd name="connsiteX1" fmla="*/ 184150 w 184150"/>
                <a:gd name="connsiteY1" fmla="*/ 92075 h 114300"/>
                <a:gd name="connsiteX2" fmla="*/ 101600 w 184150"/>
                <a:gd name="connsiteY2" fmla="*/ 114300 h 114300"/>
                <a:gd name="connsiteX3" fmla="*/ 25400 w 184150"/>
                <a:gd name="connsiteY3" fmla="*/ 88900 h 114300"/>
                <a:gd name="connsiteX4" fmla="*/ 0 w 184150"/>
                <a:gd name="connsiteY4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4150" h="114300">
                  <a:moveTo>
                    <a:pt x="0" y="0"/>
                  </a:moveTo>
                  <a:lnTo>
                    <a:pt x="184150" y="92075"/>
                  </a:lnTo>
                  <a:lnTo>
                    <a:pt x="101600" y="114300"/>
                  </a:lnTo>
                  <a:lnTo>
                    <a:pt x="25400" y="889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6" name="フリーフォーム 1039">
              <a:extLst>
                <a:ext uri="{FF2B5EF4-FFF2-40B4-BE49-F238E27FC236}">
                  <a16:creationId xmlns:a16="http://schemas.microsoft.com/office/drawing/2014/main" id="{F3884465-3277-4482-876A-FEC1C5E7D3DA}"/>
                </a:ext>
              </a:extLst>
            </p:cNvPr>
            <p:cNvSpPr/>
            <p:nvPr/>
          </p:nvSpPr>
          <p:spPr bwMode="auto">
            <a:xfrm>
              <a:off x="2637466" y="3499986"/>
              <a:ext cx="465482" cy="214122"/>
            </a:xfrm>
            <a:custGeom>
              <a:avLst/>
              <a:gdLst>
                <a:gd name="connsiteX0" fmla="*/ 600075 w 635000"/>
                <a:gd name="connsiteY0" fmla="*/ 50800 h 292100"/>
                <a:gd name="connsiteX1" fmla="*/ 546100 w 635000"/>
                <a:gd name="connsiteY1" fmla="*/ 22225 h 292100"/>
                <a:gd name="connsiteX2" fmla="*/ 479425 w 635000"/>
                <a:gd name="connsiteY2" fmla="*/ 57150 h 292100"/>
                <a:gd name="connsiteX3" fmla="*/ 349250 w 635000"/>
                <a:gd name="connsiteY3" fmla="*/ 41275 h 292100"/>
                <a:gd name="connsiteX4" fmla="*/ 307975 w 635000"/>
                <a:gd name="connsiteY4" fmla="*/ 3175 h 292100"/>
                <a:gd name="connsiteX5" fmla="*/ 212725 w 635000"/>
                <a:gd name="connsiteY5" fmla="*/ 22225 h 292100"/>
                <a:gd name="connsiteX6" fmla="*/ 127000 w 635000"/>
                <a:gd name="connsiteY6" fmla="*/ 47625 h 292100"/>
                <a:gd name="connsiteX7" fmla="*/ 47625 w 635000"/>
                <a:gd name="connsiteY7" fmla="*/ 0 h 292100"/>
                <a:gd name="connsiteX8" fmla="*/ 9525 w 635000"/>
                <a:gd name="connsiteY8" fmla="*/ 60325 h 292100"/>
                <a:gd name="connsiteX9" fmla="*/ 107950 w 635000"/>
                <a:gd name="connsiteY9" fmla="*/ 73025 h 292100"/>
                <a:gd name="connsiteX10" fmla="*/ 0 w 635000"/>
                <a:gd name="connsiteY10" fmla="*/ 111125 h 292100"/>
                <a:gd name="connsiteX11" fmla="*/ 57150 w 635000"/>
                <a:gd name="connsiteY11" fmla="*/ 241300 h 292100"/>
                <a:gd name="connsiteX12" fmla="*/ 127000 w 635000"/>
                <a:gd name="connsiteY12" fmla="*/ 292100 h 292100"/>
                <a:gd name="connsiteX13" fmla="*/ 168275 w 635000"/>
                <a:gd name="connsiteY13" fmla="*/ 244475 h 292100"/>
                <a:gd name="connsiteX14" fmla="*/ 250825 w 635000"/>
                <a:gd name="connsiteY14" fmla="*/ 285750 h 292100"/>
                <a:gd name="connsiteX15" fmla="*/ 339725 w 635000"/>
                <a:gd name="connsiteY15" fmla="*/ 238125 h 292100"/>
                <a:gd name="connsiteX16" fmla="*/ 384175 w 635000"/>
                <a:gd name="connsiteY16" fmla="*/ 254000 h 292100"/>
                <a:gd name="connsiteX17" fmla="*/ 622300 w 635000"/>
                <a:gd name="connsiteY17" fmla="*/ 222250 h 292100"/>
                <a:gd name="connsiteX18" fmla="*/ 612775 w 635000"/>
                <a:gd name="connsiteY18" fmla="*/ 136525 h 292100"/>
                <a:gd name="connsiteX19" fmla="*/ 635000 w 635000"/>
                <a:gd name="connsiteY19" fmla="*/ 117475 h 292100"/>
                <a:gd name="connsiteX20" fmla="*/ 600075 w 635000"/>
                <a:gd name="connsiteY20" fmla="*/ 50800 h 29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35000" h="292100">
                  <a:moveTo>
                    <a:pt x="600075" y="50800"/>
                  </a:moveTo>
                  <a:lnTo>
                    <a:pt x="546100" y="22225"/>
                  </a:lnTo>
                  <a:lnTo>
                    <a:pt x="479425" y="57150"/>
                  </a:lnTo>
                  <a:lnTo>
                    <a:pt x="349250" y="41275"/>
                  </a:lnTo>
                  <a:lnTo>
                    <a:pt x="307975" y="3175"/>
                  </a:lnTo>
                  <a:lnTo>
                    <a:pt x="212725" y="22225"/>
                  </a:lnTo>
                  <a:lnTo>
                    <a:pt x="127000" y="47625"/>
                  </a:lnTo>
                  <a:lnTo>
                    <a:pt x="47625" y="0"/>
                  </a:lnTo>
                  <a:lnTo>
                    <a:pt x="9525" y="60325"/>
                  </a:lnTo>
                  <a:lnTo>
                    <a:pt x="107950" y="73025"/>
                  </a:lnTo>
                  <a:lnTo>
                    <a:pt x="0" y="111125"/>
                  </a:lnTo>
                  <a:lnTo>
                    <a:pt x="57150" y="241300"/>
                  </a:lnTo>
                  <a:lnTo>
                    <a:pt x="127000" y="292100"/>
                  </a:lnTo>
                  <a:lnTo>
                    <a:pt x="168275" y="244475"/>
                  </a:lnTo>
                  <a:lnTo>
                    <a:pt x="250825" y="285750"/>
                  </a:lnTo>
                  <a:lnTo>
                    <a:pt x="339725" y="238125"/>
                  </a:lnTo>
                  <a:lnTo>
                    <a:pt x="384175" y="254000"/>
                  </a:lnTo>
                  <a:lnTo>
                    <a:pt x="622300" y="222250"/>
                  </a:lnTo>
                  <a:lnTo>
                    <a:pt x="612775" y="136525"/>
                  </a:lnTo>
                  <a:lnTo>
                    <a:pt x="635000" y="117475"/>
                  </a:lnTo>
                  <a:lnTo>
                    <a:pt x="600075" y="508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7" name="フリーフォーム 1040">
              <a:extLst>
                <a:ext uri="{FF2B5EF4-FFF2-40B4-BE49-F238E27FC236}">
                  <a16:creationId xmlns:a16="http://schemas.microsoft.com/office/drawing/2014/main" id="{4D4EA9DC-A0E6-4276-9690-5E456AB75E85}"/>
                </a:ext>
              </a:extLst>
            </p:cNvPr>
            <p:cNvSpPr/>
            <p:nvPr/>
          </p:nvSpPr>
          <p:spPr bwMode="auto">
            <a:xfrm>
              <a:off x="3072692" y="3516278"/>
              <a:ext cx="86114" cy="97751"/>
            </a:xfrm>
            <a:custGeom>
              <a:avLst/>
              <a:gdLst>
                <a:gd name="connsiteX0" fmla="*/ 0 w 117475"/>
                <a:gd name="connsiteY0" fmla="*/ 19050 h 133350"/>
                <a:gd name="connsiteX1" fmla="*/ 57150 w 117475"/>
                <a:gd name="connsiteY1" fmla="*/ 0 h 133350"/>
                <a:gd name="connsiteX2" fmla="*/ 117475 w 117475"/>
                <a:gd name="connsiteY2" fmla="*/ 127000 h 133350"/>
                <a:gd name="connsiteX3" fmla="*/ 95250 w 117475"/>
                <a:gd name="connsiteY3" fmla="*/ 133350 h 133350"/>
                <a:gd name="connsiteX4" fmla="*/ 34925 w 117475"/>
                <a:gd name="connsiteY4" fmla="*/ 98425 h 133350"/>
                <a:gd name="connsiteX5" fmla="*/ 0 w 117475"/>
                <a:gd name="connsiteY5" fmla="*/ 1905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475" h="133350">
                  <a:moveTo>
                    <a:pt x="0" y="19050"/>
                  </a:moveTo>
                  <a:lnTo>
                    <a:pt x="57150" y="0"/>
                  </a:lnTo>
                  <a:lnTo>
                    <a:pt x="117475" y="127000"/>
                  </a:lnTo>
                  <a:lnTo>
                    <a:pt x="95250" y="133350"/>
                  </a:lnTo>
                  <a:lnTo>
                    <a:pt x="34925" y="98425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8" name="フリーフォーム 1041">
              <a:extLst>
                <a:ext uri="{FF2B5EF4-FFF2-40B4-BE49-F238E27FC236}">
                  <a16:creationId xmlns:a16="http://schemas.microsoft.com/office/drawing/2014/main" id="{8326481A-39E3-402E-8914-26EC7E0CE501}"/>
                </a:ext>
              </a:extLst>
            </p:cNvPr>
            <p:cNvSpPr/>
            <p:nvPr/>
          </p:nvSpPr>
          <p:spPr bwMode="auto">
            <a:xfrm>
              <a:off x="3112258" y="3499986"/>
              <a:ext cx="114043" cy="146627"/>
            </a:xfrm>
            <a:custGeom>
              <a:avLst/>
              <a:gdLst>
                <a:gd name="connsiteX0" fmla="*/ 0 w 155575"/>
                <a:gd name="connsiteY0" fmla="*/ 44450 h 200025"/>
                <a:gd name="connsiteX1" fmla="*/ 44450 w 155575"/>
                <a:gd name="connsiteY1" fmla="*/ 0 h 200025"/>
                <a:gd name="connsiteX2" fmla="*/ 101600 w 155575"/>
                <a:gd name="connsiteY2" fmla="*/ 41275 h 200025"/>
                <a:gd name="connsiteX3" fmla="*/ 155575 w 155575"/>
                <a:gd name="connsiteY3" fmla="*/ 63500 h 200025"/>
                <a:gd name="connsiteX4" fmla="*/ 136525 w 155575"/>
                <a:gd name="connsiteY4" fmla="*/ 200025 h 200025"/>
                <a:gd name="connsiteX5" fmla="*/ 95250 w 155575"/>
                <a:gd name="connsiteY5" fmla="*/ 120650 h 200025"/>
                <a:gd name="connsiteX6" fmla="*/ 69850 w 155575"/>
                <a:gd name="connsiteY6" fmla="*/ 149225 h 200025"/>
                <a:gd name="connsiteX7" fmla="*/ 0 w 155575"/>
                <a:gd name="connsiteY7" fmla="*/ 44450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5575" h="200025">
                  <a:moveTo>
                    <a:pt x="0" y="44450"/>
                  </a:moveTo>
                  <a:lnTo>
                    <a:pt x="44450" y="0"/>
                  </a:lnTo>
                  <a:lnTo>
                    <a:pt x="101600" y="41275"/>
                  </a:lnTo>
                  <a:lnTo>
                    <a:pt x="155575" y="63500"/>
                  </a:lnTo>
                  <a:lnTo>
                    <a:pt x="136525" y="200025"/>
                  </a:lnTo>
                  <a:lnTo>
                    <a:pt x="95250" y="120650"/>
                  </a:lnTo>
                  <a:lnTo>
                    <a:pt x="69850" y="149225"/>
                  </a:lnTo>
                  <a:lnTo>
                    <a:pt x="0" y="444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9" name="フリーフォーム 1042">
              <a:extLst>
                <a:ext uri="{FF2B5EF4-FFF2-40B4-BE49-F238E27FC236}">
                  <a16:creationId xmlns:a16="http://schemas.microsoft.com/office/drawing/2014/main" id="{FEE7A156-8A69-4123-810A-BE21F8FD09F9}"/>
                </a:ext>
              </a:extLst>
            </p:cNvPr>
            <p:cNvSpPr/>
            <p:nvPr/>
          </p:nvSpPr>
          <p:spPr bwMode="auto">
            <a:xfrm>
              <a:off x="2879516" y="3674542"/>
              <a:ext cx="153609" cy="153609"/>
            </a:xfrm>
            <a:custGeom>
              <a:avLst/>
              <a:gdLst>
                <a:gd name="connsiteX0" fmla="*/ 209550 w 209550"/>
                <a:gd name="connsiteY0" fmla="*/ 0 h 209550"/>
                <a:gd name="connsiteX1" fmla="*/ 66675 w 209550"/>
                <a:gd name="connsiteY1" fmla="*/ 19050 h 209550"/>
                <a:gd name="connsiteX2" fmla="*/ 3175 w 209550"/>
                <a:gd name="connsiteY2" fmla="*/ 47625 h 209550"/>
                <a:gd name="connsiteX3" fmla="*/ 0 w 209550"/>
                <a:gd name="connsiteY3" fmla="*/ 209550 h 209550"/>
                <a:gd name="connsiteX4" fmla="*/ 158750 w 209550"/>
                <a:gd name="connsiteY4" fmla="*/ 136525 h 209550"/>
                <a:gd name="connsiteX5" fmla="*/ 209550 w 209550"/>
                <a:gd name="connsiteY5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9550" h="209550">
                  <a:moveTo>
                    <a:pt x="209550" y="0"/>
                  </a:moveTo>
                  <a:lnTo>
                    <a:pt x="66675" y="19050"/>
                  </a:lnTo>
                  <a:lnTo>
                    <a:pt x="3175" y="47625"/>
                  </a:lnTo>
                  <a:cubicBezTo>
                    <a:pt x="2117" y="101600"/>
                    <a:pt x="1058" y="155575"/>
                    <a:pt x="0" y="209550"/>
                  </a:cubicBezTo>
                  <a:lnTo>
                    <a:pt x="158750" y="136525"/>
                  </a:lnTo>
                  <a:lnTo>
                    <a:pt x="2095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0" name="フリーフォーム 1043">
              <a:extLst>
                <a:ext uri="{FF2B5EF4-FFF2-40B4-BE49-F238E27FC236}">
                  <a16:creationId xmlns:a16="http://schemas.microsoft.com/office/drawing/2014/main" id="{75567DA2-E8AF-40EA-9F4A-5AB1AECECCC8}"/>
                </a:ext>
              </a:extLst>
            </p:cNvPr>
            <p:cNvSpPr/>
            <p:nvPr/>
          </p:nvSpPr>
          <p:spPr bwMode="auto">
            <a:xfrm>
              <a:off x="2874861" y="3790912"/>
              <a:ext cx="102406" cy="151282"/>
            </a:xfrm>
            <a:custGeom>
              <a:avLst/>
              <a:gdLst>
                <a:gd name="connsiteX0" fmla="*/ 12700 w 139700"/>
                <a:gd name="connsiteY0" fmla="*/ 41275 h 206375"/>
                <a:gd name="connsiteX1" fmla="*/ 0 w 139700"/>
                <a:gd name="connsiteY1" fmla="*/ 206375 h 206375"/>
                <a:gd name="connsiteX2" fmla="*/ 57150 w 139700"/>
                <a:gd name="connsiteY2" fmla="*/ 158750 h 206375"/>
                <a:gd name="connsiteX3" fmla="*/ 69850 w 139700"/>
                <a:gd name="connsiteY3" fmla="*/ 85725 h 206375"/>
                <a:gd name="connsiteX4" fmla="*/ 139700 w 139700"/>
                <a:gd name="connsiteY4" fmla="*/ 66675 h 206375"/>
                <a:gd name="connsiteX5" fmla="*/ 139700 w 139700"/>
                <a:gd name="connsiteY5" fmla="*/ 0 h 206375"/>
                <a:gd name="connsiteX6" fmla="*/ 12700 w 139700"/>
                <a:gd name="connsiteY6" fmla="*/ 41275 h 20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9700" h="206375">
                  <a:moveTo>
                    <a:pt x="12700" y="41275"/>
                  </a:moveTo>
                  <a:lnTo>
                    <a:pt x="0" y="206375"/>
                  </a:lnTo>
                  <a:lnTo>
                    <a:pt x="57150" y="158750"/>
                  </a:lnTo>
                  <a:lnTo>
                    <a:pt x="69850" y="85725"/>
                  </a:lnTo>
                  <a:lnTo>
                    <a:pt x="139700" y="66675"/>
                  </a:lnTo>
                  <a:lnTo>
                    <a:pt x="139700" y="0"/>
                  </a:lnTo>
                  <a:lnTo>
                    <a:pt x="12700" y="412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1" name="フリーフォーム 1044">
              <a:extLst>
                <a:ext uri="{FF2B5EF4-FFF2-40B4-BE49-F238E27FC236}">
                  <a16:creationId xmlns:a16="http://schemas.microsoft.com/office/drawing/2014/main" id="{4F5D0F3E-4EEA-4254-8426-28C175830D5E}"/>
                </a:ext>
              </a:extLst>
            </p:cNvPr>
            <p:cNvSpPr/>
            <p:nvPr/>
          </p:nvSpPr>
          <p:spPr bwMode="auto">
            <a:xfrm>
              <a:off x="2977267" y="3660577"/>
              <a:ext cx="228086" cy="265325"/>
            </a:xfrm>
            <a:custGeom>
              <a:avLst/>
              <a:gdLst>
                <a:gd name="connsiteX0" fmla="*/ 174625 w 311150"/>
                <a:gd name="connsiteY0" fmla="*/ 0 h 361950"/>
                <a:gd name="connsiteX1" fmla="*/ 228600 w 311150"/>
                <a:gd name="connsiteY1" fmla="*/ 76200 h 361950"/>
                <a:gd name="connsiteX2" fmla="*/ 222250 w 311150"/>
                <a:gd name="connsiteY2" fmla="*/ 152400 h 361950"/>
                <a:gd name="connsiteX3" fmla="*/ 257175 w 311150"/>
                <a:gd name="connsiteY3" fmla="*/ 209550 h 361950"/>
                <a:gd name="connsiteX4" fmla="*/ 311150 w 311150"/>
                <a:gd name="connsiteY4" fmla="*/ 336550 h 361950"/>
                <a:gd name="connsiteX5" fmla="*/ 266700 w 311150"/>
                <a:gd name="connsiteY5" fmla="*/ 336550 h 361950"/>
                <a:gd name="connsiteX6" fmla="*/ 193675 w 311150"/>
                <a:gd name="connsiteY6" fmla="*/ 361950 h 361950"/>
                <a:gd name="connsiteX7" fmla="*/ 3175 w 311150"/>
                <a:gd name="connsiteY7" fmla="*/ 241300 h 361950"/>
                <a:gd name="connsiteX8" fmla="*/ 0 w 311150"/>
                <a:gd name="connsiteY8" fmla="*/ 168275 h 361950"/>
                <a:gd name="connsiteX9" fmla="*/ 34925 w 311150"/>
                <a:gd name="connsiteY9" fmla="*/ 161925 h 361950"/>
                <a:gd name="connsiteX10" fmla="*/ 76200 w 311150"/>
                <a:gd name="connsiteY10" fmla="*/ 12700 h 361950"/>
                <a:gd name="connsiteX11" fmla="*/ 174625 w 311150"/>
                <a:gd name="connsiteY11" fmla="*/ 0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1150" h="361950">
                  <a:moveTo>
                    <a:pt x="174625" y="0"/>
                  </a:moveTo>
                  <a:lnTo>
                    <a:pt x="228600" y="76200"/>
                  </a:lnTo>
                  <a:lnTo>
                    <a:pt x="222250" y="152400"/>
                  </a:lnTo>
                  <a:lnTo>
                    <a:pt x="257175" y="209550"/>
                  </a:lnTo>
                  <a:lnTo>
                    <a:pt x="311150" y="336550"/>
                  </a:lnTo>
                  <a:lnTo>
                    <a:pt x="266700" y="336550"/>
                  </a:lnTo>
                  <a:lnTo>
                    <a:pt x="193675" y="361950"/>
                  </a:lnTo>
                  <a:lnTo>
                    <a:pt x="3175" y="241300"/>
                  </a:lnTo>
                  <a:lnTo>
                    <a:pt x="0" y="168275"/>
                  </a:lnTo>
                  <a:lnTo>
                    <a:pt x="34925" y="161925"/>
                  </a:lnTo>
                  <a:lnTo>
                    <a:pt x="76200" y="12700"/>
                  </a:lnTo>
                  <a:lnTo>
                    <a:pt x="1746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2" name="フリーフォーム 1045">
              <a:extLst>
                <a:ext uri="{FF2B5EF4-FFF2-40B4-BE49-F238E27FC236}">
                  <a16:creationId xmlns:a16="http://schemas.microsoft.com/office/drawing/2014/main" id="{E07DD8C9-64DD-48F6-B5E0-DEB000110D5B}"/>
                </a:ext>
              </a:extLst>
            </p:cNvPr>
            <p:cNvSpPr/>
            <p:nvPr/>
          </p:nvSpPr>
          <p:spPr bwMode="auto">
            <a:xfrm>
              <a:off x="3091311" y="3586100"/>
              <a:ext cx="477119" cy="467810"/>
            </a:xfrm>
            <a:custGeom>
              <a:avLst/>
              <a:gdLst>
                <a:gd name="connsiteX0" fmla="*/ 3175 w 650875"/>
                <a:gd name="connsiteY0" fmla="*/ 0 h 638175"/>
                <a:gd name="connsiteX1" fmla="*/ 0 w 650875"/>
                <a:gd name="connsiteY1" fmla="*/ 104775 h 638175"/>
                <a:gd name="connsiteX2" fmla="*/ 28575 w 650875"/>
                <a:gd name="connsiteY2" fmla="*/ 107950 h 638175"/>
                <a:gd name="connsiteX3" fmla="*/ 66675 w 650875"/>
                <a:gd name="connsiteY3" fmla="*/ 177800 h 638175"/>
                <a:gd name="connsiteX4" fmla="*/ 69850 w 650875"/>
                <a:gd name="connsiteY4" fmla="*/ 241300 h 638175"/>
                <a:gd name="connsiteX5" fmla="*/ 146050 w 650875"/>
                <a:gd name="connsiteY5" fmla="*/ 419100 h 638175"/>
                <a:gd name="connsiteX6" fmla="*/ 193675 w 650875"/>
                <a:gd name="connsiteY6" fmla="*/ 428625 h 638175"/>
                <a:gd name="connsiteX7" fmla="*/ 234950 w 650875"/>
                <a:gd name="connsiteY7" fmla="*/ 508000 h 638175"/>
                <a:gd name="connsiteX8" fmla="*/ 371475 w 650875"/>
                <a:gd name="connsiteY8" fmla="*/ 571500 h 638175"/>
                <a:gd name="connsiteX9" fmla="*/ 412750 w 650875"/>
                <a:gd name="connsiteY9" fmla="*/ 539750 h 638175"/>
                <a:gd name="connsiteX10" fmla="*/ 447675 w 650875"/>
                <a:gd name="connsiteY10" fmla="*/ 603250 h 638175"/>
                <a:gd name="connsiteX11" fmla="*/ 587375 w 650875"/>
                <a:gd name="connsiteY11" fmla="*/ 638175 h 638175"/>
                <a:gd name="connsiteX12" fmla="*/ 615950 w 650875"/>
                <a:gd name="connsiteY12" fmla="*/ 574675 h 638175"/>
                <a:gd name="connsiteX13" fmla="*/ 650875 w 650875"/>
                <a:gd name="connsiteY13" fmla="*/ 539750 h 638175"/>
                <a:gd name="connsiteX14" fmla="*/ 600075 w 650875"/>
                <a:gd name="connsiteY14" fmla="*/ 438150 h 638175"/>
                <a:gd name="connsiteX15" fmla="*/ 549275 w 650875"/>
                <a:gd name="connsiteY15" fmla="*/ 419100 h 638175"/>
                <a:gd name="connsiteX16" fmla="*/ 581025 w 650875"/>
                <a:gd name="connsiteY16" fmla="*/ 384175 h 638175"/>
                <a:gd name="connsiteX17" fmla="*/ 542925 w 650875"/>
                <a:gd name="connsiteY17" fmla="*/ 327025 h 638175"/>
                <a:gd name="connsiteX18" fmla="*/ 558800 w 650875"/>
                <a:gd name="connsiteY18" fmla="*/ 200025 h 638175"/>
                <a:gd name="connsiteX19" fmla="*/ 568325 w 650875"/>
                <a:gd name="connsiteY19" fmla="*/ 149225 h 638175"/>
                <a:gd name="connsiteX20" fmla="*/ 415925 w 650875"/>
                <a:gd name="connsiteY20" fmla="*/ 50800 h 638175"/>
                <a:gd name="connsiteX21" fmla="*/ 361950 w 650875"/>
                <a:gd name="connsiteY21" fmla="*/ 101600 h 638175"/>
                <a:gd name="connsiteX22" fmla="*/ 250825 w 650875"/>
                <a:gd name="connsiteY22" fmla="*/ 133350 h 638175"/>
                <a:gd name="connsiteX23" fmla="*/ 200025 w 650875"/>
                <a:gd name="connsiteY23" fmla="*/ 107950 h 638175"/>
                <a:gd name="connsiteX24" fmla="*/ 174625 w 650875"/>
                <a:gd name="connsiteY24" fmla="*/ 92075 h 638175"/>
                <a:gd name="connsiteX25" fmla="*/ 130175 w 650875"/>
                <a:gd name="connsiteY25" fmla="*/ 9525 h 638175"/>
                <a:gd name="connsiteX26" fmla="*/ 88900 w 650875"/>
                <a:gd name="connsiteY26" fmla="*/ 34925 h 638175"/>
                <a:gd name="connsiteX27" fmla="*/ 3175 w 650875"/>
                <a:gd name="connsiteY27" fmla="*/ 0 h 638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50875" h="638175">
                  <a:moveTo>
                    <a:pt x="3175" y="0"/>
                  </a:moveTo>
                  <a:cubicBezTo>
                    <a:pt x="2117" y="34925"/>
                    <a:pt x="1058" y="69850"/>
                    <a:pt x="0" y="104775"/>
                  </a:cubicBezTo>
                  <a:lnTo>
                    <a:pt x="28575" y="107950"/>
                  </a:lnTo>
                  <a:lnTo>
                    <a:pt x="66675" y="177800"/>
                  </a:lnTo>
                  <a:lnTo>
                    <a:pt x="69850" y="241300"/>
                  </a:lnTo>
                  <a:lnTo>
                    <a:pt x="146050" y="419100"/>
                  </a:lnTo>
                  <a:lnTo>
                    <a:pt x="193675" y="428625"/>
                  </a:lnTo>
                  <a:lnTo>
                    <a:pt x="234950" y="508000"/>
                  </a:lnTo>
                  <a:lnTo>
                    <a:pt x="371475" y="571500"/>
                  </a:lnTo>
                  <a:lnTo>
                    <a:pt x="412750" y="539750"/>
                  </a:lnTo>
                  <a:lnTo>
                    <a:pt x="447675" y="603250"/>
                  </a:lnTo>
                  <a:lnTo>
                    <a:pt x="587375" y="638175"/>
                  </a:lnTo>
                  <a:lnTo>
                    <a:pt x="615950" y="574675"/>
                  </a:lnTo>
                  <a:lnTo>
                    <a:pt x="650875" y="539750"/>
                  </a:lnTo>
                  <a:lnTo>
                    <a:pt x="600075" y="438150"/>
                  </a:lnTo>
                  <a:lnTo>
                    <a:pt x="549275" y="419100"/>
                  </a:lnTo>
                  <a:lnTo>
                    <a:pt x="581025" y="384175"/>
                  </a:lnTo>
                  <a:lnTo>
                    <a:pt x="542925" y="327025"/>
                  </a:lnTo>
                  <a:lnTo>
                    <a:pt x="558800" y="200025"/>
                  </a:lnTo>
                  <a:lnTo>
                    <a:pt x="568325" y="149225"/>
                  </a:lnTo>
                  <a:lnTo>
                    <a:pt x="415925" y="50800"/>
                  </a:lnTo>
                  <a:lnTo>
                    <a:pt x="361950" y="101600"/>
                  </a:lnTo>
                  <a:lnTo>
                    <a:pt x="250825" y="133350"/>
                  </a:lnTo>
                  <a:lnTo>
                    <a:pt x="200025" y="107950"/>
                  </a:lnTo>
                  <a:lnTo>
                    <a:pt x="174625" y="92075"/>
                  </a:lnTo>
                  <a:lnTo>
                    <a:pt x="130175" y="9525"/>
                  </a:lnTo>
                  <a:lnTo>
                    <a:pt x="88900" y="34925"/>
                  </a:lnTo>
                  <a:lnTo>
                    <a:pt x="31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4" name="フリーフォーム 1047">
              <a:extLst>
                <a:ext uri="{FF2B5EF4-FFF2-40B4-BE49-F238E27FC236}">
                  <a16:creationId xmlns:a16="http://schemas.microsoft.com/office/drawing/2014/main" id="{00315BCF-2862-4B4A-B931-41FD89F24487}"/>
                </a:ext>
              </a:extLst>
            </p:cNvPr>
            <p:cNvSpPr/>
            <p:nvPr/>
          </p:nvSpPr>
          <p:spPr bwMode="auto">
            <a:xfrm>
              <a:off x="3985037" y="3881681"/>
              <a:ext cx="195503" cy="132662"/>
            </a:xfrm>
            <a:custGeom>
              <a:avLst/>
              <a:gdLst>
                <a:gd name="connsiteX0" fmla="*/ 73025 w 266700"/>
                <a:gd name="connsiteY0" fmla="*/ 0 h 180975"/>
                <a:gd name="connsiteX1" fmla="*/ 12700 w 266700"/>
                <a:gd name="connsiteY1" fmla="*/ 15875 h 180975"/>
                <a:gd name="connsiteX2" fmla="*/ 0 w 266700"/>
                <a:gd name="connsiteY2" fmla="*/ 73025 h 180975"/>
                <a:gd name="connsiteX3" fmla="*/ 76200 w 266700"/>
                <a:gd name="connsiteY3" fmla="*/ 142875 h 180975"/>
                <a:gd name="connsiteX4" fmla="*/ 120650 w 266700"/>
                <a:gd name="connsiteY4" fmla="*/ 127000 h 180975"/>
                <a:gd name="connsiteX5" fmla="*/ 152400 w 266700"/>
                <a:gd name="connsiteY5" fmla="*/ 168275 h 180975"/>
                <a:gd name="connsiteX6" fmla="*/ 263525 w 266700"/>
                <a:gd name="connsiteY6" fmla="*/ 180975 h 180975"/>
                <a:gd name="connsiteX7" fmla="*/ 266700 w 266700"/>
                <a:gd name="connsiteY7" fmla="*/ 111125 h 180975"/>
                <a:gd name="connsiteX8" fmla="*/ 187325 w 266700"/>
                <a:gd name="connsiteY8" fmla="*/ 117475 h 180975"/>
                <a:gd name="connsiteX9" fmla="*/ 73025 w 266700"/>
                <a:gd name="connsiteY9" fmla="*/ 0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6700" h="180975">
                  <a:moveTo>
                    <a:pt x="73025" y="0"/>
                  </a:moveTo>
                  <a:lnTo>
                    <a:pt x="12700" y="15875"/>
                  </a:lnTo>
                  <a:lnTo>
                    <a:pt x="0" y="73025"/>
                  </a:lnTo>
                  <a:lnTo>
                    <a:pt x="76200" y="142875"/>
                  </a:lnTo>
                  <a:lnTo>
                    <a:pt x="120650" y="127000"/>
                  </a:lnTo>
                  <a:lnTo>
                    <a:pt x="152400" y="168275"/>
                  </a:lnTo>
                  <a:lnTo>
                    <a:pt x="263525" y="180975"/>
                  </a:lnTo>
                  <a:lnTo>
                    <a:pt x="266700" y="111125"/>
                  </a:lnTo>
                  <a:lnTo>
                    <a:pt x="187325" y="117475"/>
                  </a:lnTo>
                  <a:lnTo>
                    <a:pt x="730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5" name="フリーフォーム 1048">
              <a:extLst>
                <a:ext uri="{FF2B5EF4-FFF2-40B4-BE49-F238E27FC236}">
                  <a16:creationId xmlns:a16="http://schemas.microsoft.com/office/drawing/2014/main" id="{DA9CB5CE-CEC5-429F-A658-EF2E46265A4D}"/>
                </a:ext>
              </a:extLst>
            </p:cNvPr>
            <p:cNvSpPr/>
            <p:nvPr/>
          </p:nvSpPr>
          <p:spPr bwMode="auto">
            <a:xfrm>
              <a:off x="4175885" y="4012016"/>
              <a:ext cx="97751" cy="139645"/>
            </a:xfrm>
            <a:custGeom>
              <a:avLst/>
              <a:gdLst>
                <a:gd name="connsiteX0" fmla="*/ 0 w 133350"/>
                <a:gd name="connsiteY0" fmla="*/ 0 h 190500"/>
                <a:gd name="connsiteX1" fmla="*/ 12700 w 133350"/>
                <a:gd name="connsiteY1" fmla="*/ 76200 h 190500"/>
                <a:gd name="connsiteX2" fmla="*/ 47625 w 133350"/>
                <a:gd name="connsiteY2" fmla="*/ 190500 h 190500"/>
                <a:gd name="connsiteX3" fmla="*/ 127000 w 133350"/>
                <a:gd name="connsiteY3" fmla="*/ 177800 h 190500"/>
                <a:gd name="connsiteX4" fmla="*/ 123825 w 133350"/>
                <a:gd name="connsiteY4" fmla="*/ 136525 h 190500"/>
                <a:gd name="connsiteX5" fmla="*/ 98425 w 133350"/>
                <a:gd name="connsiteY5" fmla="*/ 92075 h 190500"/>
                <a:gd name="connsiteX6" fmla="*/ 133350 w 133350"/>
                <a:gd name="connsiteY6" fmla="*/ 50800 h 190500"/>
                <a:gd name="connsiteX7" fmla="*/ 0 w 133350"/>
                <a:gd name="connsiteY7" fmla="*/ 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3350" h="190500">
                  <a:moveTo>
                    <a:pt x="0" y="0"/>
                  </a:moveTo>
                  <a:lnTo>
                    <a:pt x="12700" y="76200"/>
                  </a:lnTo>
                  <a:lnTo>
                    <a:pt x="47625" y="190500"/>
                  </a:lnTo>
                  <a:lnTo>
                    <a:pt x="127000" y="177800"/>
                  </a:lnTo>
                  <a:lnTo>
                    <a:pt x="123825" y="136525"/>
                  </a:lnTo>
                  <a:lnTo>
                    <a:pt x="98425" y="92075"/>
                  </a:lnTo>
                  <a:lnTo>
                    <a:pt x="133350" y="508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6" name="フリーフォーム 1049">
              <a:extLst>
                <a:ext uri="{FF2B5EF4-FFF2-40B4-BE49-F238E27FC236}">
                  <a16:creationId xmlns:a16="http://schemas.microsoft.com/office/drawing/2014/main" id="{E5C33375-4483-44A9-A853-5DA70C8613BE}"/>
                </a:ext>
              </a:extLst>
            </p:cNvPr>
            <p:cNvSpPr/>
            <p:nvPr/>
          </p:nvSpPr>
          <p:spPr bwMode="auto">
            <a:xfrm>
              <a:off x="4171230" y="3960813"/>
              <a:ext cx="93097" cy="51203"/>
            </a:xfrm>
            <a:custGeom>
              <a:avLst/>
              <a:gdLst>
                <a:gd name="connsiteX0" fmla="*/ 0 w 127000"/>
                <a:gd name="connsiteY0" fmla="*/ 69850 h 69850"/>
                <a:gd name="connsiteX1" fmla="*/ 15875 w 127000"/>
                <a:gd name="connsiteY1" fmla="*/ 6350 h 69850"/>
                <a:gd name="connsiteX2" fmla="*/ 107950 w 127000"/>
                <a:gd name="connsiteY2" fmla="*/ 0 h 69850"/>
                <a:gd name="connsiteX3" fmla="*/ 127000 w 127000"/>
                <a:gd name="connsiteY3" fmla="*/ 34925 h 69850"/>
                <a:gd name="connsiteX4" fmla="*/ 127000 w 127000"/>
                <a:gd name="connsiteY4" fmla="*/ 34925 h 69850"/>
                <a:gd name="connsiteX5" fmla="*/ 53975 w 127000"/>
                <a:gd name="connsiteY5" fmla="*/ 57150 h 69850"/>
                <a:gd name="connsiteX6" fmla="*/ 0 w 127000"/>
                <a:gd name="connsiteY6" fmla="*/ 69850 h 69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7000" h="69850">
                  <a:moveTo>
                    <a:pt x="0" y="69850"/>
                  </a:moveTo>
                  <a:lnTo>
                    <a:pt x="15875" y="6350"/>
                  </a:lnTo>
                  <a:lnTo>
                    <a:pt x="107950" y="0"/>
                  </a:lnTo>
                  <a:lnTo>
                    <a:pt x="127000" y="34925"/>
                  </a:lnTo>
                  <a:lnTo>
                    <a:pt x="127000" y="34925"/>
                  </a:lnTo>
                  <a:lnTo>
                    <a:pt x="53975" y="57150"/>
                  </a:lnTo>
                  <a:lnTo>
                    <a:pt x="0" y="698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7" name="フリーフォーム 1050">
              <a:extLst>
                <a:ext uri="{FF2B5EF4-FFF2-40B4-BE49-F238E27FC236}">
                  <a16:creationId xmlns:a16="http://schemas.microsoft.com/office/drawing/2014/main" id="{355C0F8F-BE51-40F5-ADE5-DDB784106C73}"/>
                </a:ext>
              </a:extLst>
            </p:cNvPr>
            <p:cNvSpPr/>
            <p:nvPr/>
          </p:nvSpPr>
          <p:spPr bwMode="auto">
            <a:xfrm>
              <a:off x="4264326" y="3949176"/>
              <a:ext cx="230414" cy="537632"/>
            </a:xfrm>
            <a:custGeom>
              <a:avLst/>
              <a:gdLst>
                <a:gd name="connsiteX0" fmla="*/ 0 w 314325"/>
                <a:gd name="connsiteY0" fmla="*/ 263525 h 733425"/>
                <a:gd name="connsiteX1" fmla="*/ 92075 w 314325"/>
                <a:gd name="connsiteY1" fmla="*/ 406400 h 733425"/>
                <a:gd name="connsiteX2" fmla="*/ 76200 w 314325"/>
                <a:gd name="connsiteY2" fmla="*/ 495300 h 733425"/>
                <a:gd name="connsiteX3" fmla="*/ 139700 w 314325"/>
                <a:gd name="connsiteY3" fmla="*/ 508000 h 733425"/>
                <a:gd name="connsiteX4" fmla="*/ 174625 w 314325"/>
                <a:gd name="connsiteY4" fmla="*/ 457200 h 733425"/>
                <a:gd name="connsiteX5" fmla="*/ 225425 w 314325"/>
                <a:gd name="connsiteY5" fmla="*/ 552450 h 733425"/>
                <a:gd name="connsiteX6" fmla="*/ 225425 w 314325"/>
                <a:gd name="connsiteY6" fmla="*/ 733425 h 733425"/>
                <a:gd name="connsiteX7" fmla="*/ 263525 w 314325"/>
                <a:gd name="connsiteY7" fmla="*/ 523875 h 733425"/>
                <a:gd name="connsiteX8" fmla="*/ 187325 w 314325"/>
                <a:gd name="connsiteY8" fmla="*/ 396875 h 733425"/>
                <a:gd name="connsiteX9" fmla="*/ 206375 w 314325"/>
                <a:gd name="connsiteY9" fmla="*/ 355600 h 733425"/>
                <a:gd name="connsiteX10" fmla="*/ 273050 w 314325"/>
                <a:gd name="connsiteY10" fmla="*/ 339725 h 733425"/>
                <a:gd name="connsiteX11" fmla="*/ 314325 w 314325"/>
                <a:gd name="connsiteY11" fmla="*/ 301625 h 733425"/>
                <a:gd name="connsiteX12" fmla="*/ 257175 w 314325"/>
                <a:gd name="connsiteY12" fmla="*/ 177800 h 733425"/>
                <a:gd name="connsiteX13" fmla="*/ 196850 w 314325"/>
                <a:gd name="connsiteY13" fmla="*/ 168275 h 733425"/>
                <a:gd name="connsiteX14" fmla="*/ 200025 w 314325"/>
                <a:gd name="connsiteY14" fmla="*/ 127000 h 733425"/>
                <a:gd name="connsiteX15" fmla="*/ 250825 w 314325"/>
                <a:gd name="connsiteY15" fmla="*/ 66675 h 733425"/>
                <a:gd name="connsiteX16" fmla="*/ 206375 w 314325"/>
                <a:gd name="connsiteY16" fmla="*/ 0 h 733425"/>
                <a:gd name="connsiteX17" fmla="*/ 171450 w 314325"/>
                <a:gd name="connsiteY17" fmla="*/ 9525 h 733425"/>
                <a:gd name="connsiteX18" fmla="*/ 165100 w 314325"/>
                <a:gd name="connsiteY18" fmla="*/ 41275 h 733425"/>
                <a:gd name="connsiteX19" fmla="*/ 114300 w 314325"/>
                <a:gd name="connsiteY19" fmla="*/ 73025 h 733425"/>
                <a:gd name="connsiteX20" fmla="*/ 111125 w 314325"/>
                <a:gd name="connsiteY20" fmla="*/ 171450 h 733425"/>
                <a:gd name="connsiteX21" fmla="*/ 66675 w 314325"/>
                <a:gd name="connsiteY21" fmla="*/ 171450 h 733425"/>
                <a:gd name="connsiteX22" fmla="*/ 47625 w 314325"/>
                <a:gd name="connsiteY22" fmla="*/ 279400 h 733425"/>
                <a:gd name="connsiteX23" fmla="*/ 22225 w 314325"/>
                <a:gd name="connsiteY23" fmla="*/ 196850 h 733425"/>
                <a:gd name="connsiteX24" fmla="*/ 0 w 314325"/>
                <a:gd name="connsiteY24" fmla="*/ 263525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14325" h="733425">
                  <a:moveTo>
                    <a:pt x="0" y="263525"/>
                  </a:moveTo>
                  <a:lnTo>
                    <a:pt x="92075" y="406400"/>
                  </a:lnTo>
                  <a:lnTo>
                    <a:pt x="76200" y="495300"/>
                  </a:lnTo>
                  <a:lnTo>
                    <a:pt x="139700" y="508000"/>
                  </a:lnTo>
                  <a:lnTo>
                    <a:pt x="174625" y="457200"/>
                  </a:lnTo>
                  <a:lnTo>
                    <a:pt x="225425" y="552450"/>
                  </a:lnTo>
                  <a:lnTo>
                    <a:pt x="225425" y="733425"/>
                  </a:lnTo>
                  <a:lnTo>
                    <a:pt x="263525" y="523875"/>
                  </a:lnTo>
                  <a:lnTo>
                    <a:pt x="187325" y="396875"/>
                  </a:lnTo>
                  <a:lnTo>
                    <a:pt x="206375" y="355600"/>
                  </a:lnTo>
                  <a:lnTo>
                    <a:pt x="273050" y="339725"/>
                  </a:lnTo>
                  <a:lnTo>
                    <a:pt x="314325" y="301625"/>
                  </a:lnTo>
                  <a:lnTo>
                    <a:pt x="257175" y="177800"/>
                  </a:lnTo>
                  <a:lnTo>
                    <a:pt x="196850" y="168275"/>
                  </a:lnTo>
                  <a:lnTo>
                    <a:pt x="200025" y="127000"/>
                  </a:lnTo>
                  <a:lnTo>
                    <a:pt x="250825" y="66675"/>
                  </a:lnTo>
                  <a:lnTo>
                    <a:pt x="206375" y="0"/>
                  </a:lnTo>
                  <a:lnTo>
                    <a:pt x="171450" y="9525"/>
                  </a:lnTo>
                  <a:lnTo>
                    <a:pt x="165100" y="41275"/>
                  </a:lnTo>
                  <a:lnTo>
                    <a:pt x="114300" y="73025"/>
                  </a:lnTo>
                  <a:lnTo>
                    <a:pt x="111125" y="171450"/>
                  </a:lnTo>
                  <a:lnTo>
                    <a:pt x="66675" y="171450"/>
                  </a:lnTo>
                  <a:lnTo>
                    <a:pt x="47625" y="279400"/>
                  </a:lnTo>
                  <a:lnTo>
                    <a:pt x="22225" y="196850"/>
                  </a:lnTo>
                  <a:lnTo>
                    <a:pt x="0" y="263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9" name="フリーフォーム 1052">
              <a:extLst>
                <a:ext uri="{FF2B5EF4-FFF2-40B4-BE49-F238E27FC236}">
                  <a16:creationId xmlns:a16="http://schemas.microsoft.com/office/drawing/2014/main" id="{F36FF224-D725-42DF-90F2-8A7BC37436B2}"/>
                </a:ext>
              </a:extLst>
            </p:cNvPr>
            <p:cNvSpPr/>
            <p:nvPr/>
          </p:nvSpPr>
          <p:spPr bwMode="auto">
            <a:xfrm>
              <a:off x="3966418" y="4475171"/>
              <a:ext cx="69822" cy="111716"/>
            </a:xfrm>
            <a:custGeom>
              <a:avLst/>
              <a:gdLst>
                <a:gd name="connsiteX0" fmla="*/ 19050 w 95250"/>
                <a:gd name="connsiteY0" fmla="*/ 0 h 152400"/>
                <a:gd name="connsiteX1" fmla="*/ 0 w 95250"/>
                <a:gd name="connsiteY1" fmla="*/ 50800 h 152400"/>
                <a:gd name="connsiteX2" fmla="*/ 25400 w 95250"/>
                <a:gd name="connsiteY2" fmla="*/ 152400 h 152400"/>
                <a:gd name="connsiteX3" fmla="*/ 95250 w 95250"/>
                <a:gd name="connsiteY3" fmla="*/ 101600 h 152400"/>
                <a:gd name="connsiteX4" fmla="*/ 60325 w 95250"/>
                <a:gd name="connsiteY4" fmla="*/ 38100 h 152400"/>
                <a:gd name="connsiteX5" fmla="*/ 19050 w 95250"/>
                <a:gd name="connsiteY5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5250" h="152400">
                  <a:moveTo>
                    <a:pt x="19050" y="0"/>
                  </a:moveTo>
                  <a:lnTo>
                    <a:pt x="0" y="50800"/>
                  </a:lnTo>
                  <a:lnTo>
                    <a:pt x="25400" y="152400"/>
                  </a:lnTo>
                  <a:lnTo>
                    <a:pt x="95250" y="101600"/>
                  </a:lnTo>
                  <a:lnTo>
                    <a:pt x="60325" y="38100"/>
                  </a:lnTo>
                  <a:lnTo>
                    <a:pt x="190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0" name="フリーフォーム 1055">
              <a:extLst>
                <a:ext uri="{FF2B5EF4-FFF2-40B4-BE49-F238E27FC236}">
                  <a16:creationId xmlns:a16="http://schemas.microsoft.com/office/drawing/2014/main" id="{0327CDC5-ADF2-4C94-851E-42771157451B}"/>
                </a:ext>
              </a:extLst>
            </p:cNvPr>
            <p:cNvSpPr/>
            <p:nvPr/>
          </p:nvSpPr>
          <p:spPr bwMode="auto">
            <a:xfrm>
              <a:off x="4406299" y="4198209"/>
              <a:ext cx="202485" cy="386350"/>
            </a:xfrm>
            <a:custGeom>
              <a:avLst/>
              <a:gdLst>
                <a:gd name="connsiteX0" fmla="*/ 95250 w 276225"/>
                <a:gd name="connsiteY0" fmla="*/ 0 h 527050"/>
                <a:gd name="connsiteX1" fmla="*/ 117475 w 276225"/>
                <a:gd name="connsiteY1" fmla="*/ 88900 h 527050"/>
                <a:gd name="connsiteX2" fmla="*/ 196850 w 276225"/>
                <a:gd name="connsiteY2" fmla="*/ 63500 h 527050"/>
                <a:gd name="connsiteX3" fmla="*/ 276225 w 276225"/>
                <a:gd name="connsiteY3" fmla="*/ 177800 h 527050"/>
                <a:gd name="connsiteX4" fmla="*/ 260350 w 276225"/>
                <a:gd name="connsiteY4" fmla="*/ 219075 h 527050"/>
                <a:gd name="connsiteX5" fmla="*/ 180975 w 276225"/>
                <a:gd name="connsiteY5" fmla="*/ 219075 h 527050"/>
                <a:gd name="connsiteX6" fmla="*/ 171450 w 276225"/>
                <a:gd name="connsiteY6" fmla="*/ 301625 h 527050"/>
                <a:gd name="connsiteX7" fmla="*/ 107950 w 276225"/>
                <a:gd name="connsiteY7" fmla="*/ 257175 h 527050"/>
                <a:gd name="connsiteX8" fmla="*/ 82550 w 276225"/>
                <a:gd name="connsiteY8" fmla="*/ 381000 h 527050"/>
                <a:gd name="connsiteX9" fmla="*/ 168275 w 276225"/>
                <a:gd name="connsiteY9" fmla="*/ 520700 h 527050"/>
                <a:gd name="connsiteX10" fmla="*/ 85725 w 276225"/>
                <a:gd name="connsiteY10" fmla="*/ 527050 h 527050"/>
                <a:gd name="connsiteX11" fmla="*/ 22225 w 276225"/>
                <a:gd name="connsiteY11" fmla="*/ 406400 h 527050"/>
                <a:gd name="connsiteX12" fmla="*/ 76200 w 276225"/>
                <a:gd name="connsiteY12" fmla="*/ 196850 h 527050"/>
                <a:gd name="connsiteX13" fmla="*/ 0 w 276225"/>
                <a:gd name="connsiteY13" fmla="*/ 57150 h 527050"/>
                <a:gd name="connsiteX14" fmla="*/ 12700 w 276225"/>
                <a:gd name="connsiteY14" fmla="*/ 19050 h 527050"/>
                <a:gd name="connsiteX15" fmla="*/ 95250 w 276225"/>
                <a:gd name="connsiteY15" fmla="*/ 0 h 527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76225" h="527050">
                  <a:moveTo>
                    <a:pt x="95250" y="0"/>
                  </a:moveTo>
                  <a:lnTo>
                    <a:pt x="117475" y="88900"/>
                  </a:lnTo>
                  <a:lnTo>
                    <a:pt x="196850" y="63500"/>
                  </a:lnTo>
                  <a:lnTo>
                    <a:pt x="276225" y="177800"/>
                  </a:lnTo>
                  <a:lnTo>
                    <a:pt x="260350" y="219075"/>
                  </a:lnTo>
                  <a:lnTo>
                    <a:pt x="180975" y="219075"/>
                  </a:lnTo>
                  <a:lnTo>
                    <a:pt x="171450" y="301625"/>
                  </a:lnTo>
                  <a:lnTo>
                    <a:pt x="107950" y="257175"/>
                  </a:lnTo>
                  <a:lnTo>
                    <a:pt x="82550" y="381000"/>
                  </a:lnTo>
                  <a:lnTo>
                    <a:pt x="168275" y="520700"/>
                  </a:lnTo>
                  <a:lnTo>
                    <a:pt x="85725" y="527050"/>
                  </a:lnTo>
                  <a:lnTo>
                    <a:pt x="22225" y="406400"/>
                  </a:lnTo>
                  <a:lnTo>
                    <a:pt x="76200" y="196850"/>
                  </a:lnTo>
                  <a:lnTo>
                    <a:pt x="0" y="57150"/>
                  </a:lnTo>
                  <a:lnTo>
                    <a:pt x="12700" y="19050"/>
                  </a:lnTo>
                  <a:lnTo>
                    <a:pt x="952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51" name="フリーフォーム 1056">
              <a:extLst>
                <a:ext uri="{FF2B5EF4-FFF2-40B4-BE49-F238E27FC236}">
                  <a16:creationId xmlns:a16="http://schemas.microsoft.com/office/drawing/2014/main" id="{E6E76B65-3507-4558-A0A4-6F0F71ACEB9E}"/>
                </a:ext>
              </a:extLst>
            </p:cNvPr>
            <p:cNvSpPr/>
            <p:nvPr/>
          </p:nvSpPr>
          <p:spPr bwMode="auto">
            <a:xfrm>
              <a:off x="4473794" y="4577577"/>
              <a:ext cx="97751" cy="137317"/>
            </a:xfrm>
            <a:custGeom>
              <a:avLst/>
              <a:gdLst>
                <a:gd name="connsiteX0" fmla="*/ 0 w 133350"/>
                <a:gd name="connsiteY0" fmla="*/ 15875 h 187325"/>
                <a:gd name="connsiteX1" fmla="*/ 31750 w 133350"/>
                <a:gd name="connsiteY1" fmla="*/ 111125 h 187325"/>
                <a:gd name="connsiteX2" fmla="*/ 133350 w 133350"/>
                <a:gd name="connsiteY2" fmla="*/ 187325 h 187325"/>
                <a:gd name="connsiteX3" fmla="*/ 123825 w 133350"/>
                <a:gd name="connsiteY3" fmla="*/ 28575 h 187325"/>
                <a:gd name="connsiteX4" fmla="*/ 79375 w 133350"/>
                <a:gd name="connsiteY4" fmla="*/ 0 h 187325"/>
                <a:gd name="connsiteX5" fmla="*/ 0 w 133350"/>
                <a:gd name="connsiteY5" fmla="*/ 15875 h 18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3350" h="187325">
                  <a:moveTo>
                    <a:pt x="0" y="15875"/>
                  </a:moveTo>
                  <a:lnTo>
                    <a:pt x="31750" y="111125"/>
                  </a:lnTo>
                  <a:lnTo>
                    <a:pt x="133350" y="187325"/>
                  </a:lnTo>
                  <a:lnTo>
                    <a:pt x="123825" y="28575"/>
                  </a:lnTo>
                  <a:lnTo>
                    <a:pt x="79375" y="0"/>
                  </a:lnTo>
                  <a:lnTo>
                    <a:pt x="0" y="158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2" name="フリーフォーム 1057">
              <a:extLst>
                <a:ext uri="{FF2B5EF4-FFF2-40B4-BE49-F238E27FC236}">
                  <a16:creationId xmlns:a16="http://schemas.microsoft.com/office/drawing/2014/main" id="{581AAE6F-01D4-4FCD-8D3E-AAFA37191EB9}"/>
                </a:ext>
              </a:extLst>
            </p:cNvPr>
            <p:cNvSpPr/>
            <p:nvPr/>
          </p:nvSpPr>
          <p:spPr bwMode="auto">
            <a:xfrm>
              <a:off x="4352769" y="4600852"/>
              <a:ext cx="265325" cy="300236"/>
            </a:xfrm>
            <a:custGeom>
              <a:avLst/>
              <a:gdLst>
                <a:gd name="connsiteX0" fmla="*/ 0 w 361950"/>
                <a:gd name="connsiteY0" fmla="*/ 9525 h 409575"/>
                <a:gd name="connsiteX1" fmla="*/ 76200 w 361950"/>
                <a:gd name="connsiteY1" fmla="*/ 0 h 409575"/>
                <a:gd name="connsiteX2" fmla="*/ 260350 w 361950"/>
                <a:gd name="connsiteY2" fmla="*/ 184150 h 409575"/>
                <a:gd name="connsiteX3" fmla="*/ 301625 w 361950"/>
                <a:gd name="connsiteY3" fmla="*/ 254000 h 409575"/>
                <a:gd name="connsiteX4" fmla="*/ 355600 w 361950"/>
                <a:gd name="connsiteY4" fmla="*/ 298450 h 409575"/>
                <a:gd name="connsiteX5" fmla="*/ 361950 w 361950"/>
                <a:gd name="connsiteY5" fmla="*/ 390525 h 409575"/>
                <a:gd name="connsiteX6" fmla="*/ 307975 w 361950"/>
                <a:gd name="connsiteY6" fmla="*/ 409575 h 409575"/>
                <a:gd name="connsiteX7" fmla="*/ 196850 w 361950"/>
                <a:gd name="connsiteY7" fmla="*/ 314325 h 409575"/>
                <a:gd name="connsiteX8" fmla="*/ 149225 w 361950"/>
                <a:gd name="connsiteY8" fmla="*/ 190500 h 409575"/>
                <a:gd name="connsiteX9" fmla="*/ 85725 w 361950"/>
                <a:gd name="connsiteY9" fmla="*/ 114300 h 409575"/>
                <a:gd name="connsiteX10" fmla="*/ 0 w 361950"/>
                <a:gd name="connsiteY10" fmla="*/ 9525 h 409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61950" h="409575">
                  <a:moveTo>
                    <a:pt x="0" y="9525"/>
                  </a:moveTo>
                  <a:lnTo>
                    <a:pt x="76200" y="0"/>
                  </a:lnTo>
                  <a:lnTo>
                    <a:pt x="260350" y="184150"/>
                  </a:lnTo>
                  <a:lnTo>
                    <a:pt x="301625" y="254000"/>
                  </a:lnTo>
                  <a:lnTo>
                    <a:pt x="355600" y="298450"/>
                  </a:lnTo>
                  <a:lnTo>
                    <a:pt x="361950" y="390525"/>
                  </a:lnTo>
                  <a:lnTo>
                    <a:pt x="307975" y="409575"/>
                  </a:lnTo>
                  <a:lnTo>
                    <a:pt x="196850" y="314325"/>
                  </a:lnTo>
                  <a:lnTo>
                    <a:pt x="149225" y="190500"/>
                  </a:lnTo>
                  <a:lnTo>
                    <a:pt x="85725" y="114300"/>
                  </a:lnTo>
                  <a:lnTo>
                    <a:pt x="0" y="9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3" name="フリーフォーム 1058">
              <a:extLst>
                <a:ext uri="{FF2B5EF4-FFF2-40B4-BE49-F238E27FC236}">
                  <a16:creationId xmlns:a16="http://schemas.microsoft.com/office/drawing/2014/main" id="{396080FA-3A6D-402F-8681-4CB27C57EB10}"/>
                </a:ext>
              </a:extLst>
            </p:cNvPr>
            <p:cNvSpPr/>
            <p:nvPr/>
          </p:nvSpPr>
          <p:spPr bwMode="auto">
            <a:xfrm>
              <a:off x="4620420" y="4903415"/>
              <a:ext cx="423589" cy="83787"/>
            </a:xfrm>
            <a:custGeom>
              <a:avLst/>
              <a:gdLst>
                <a:gd name="connsiteX0" fmla="*/ 0 w 577850"/>
                <a:gd name="connsiteY0" fmla="*/ 34925 h 114300"/>
                <a:gd name="connsiteX1" fmla="*/ 38100 w 577850"/>
                <a:gd name="connsiteY1" fmla="*/ 0 h 114300"/>
                <a:gd name="connsiteX2" fmla="*/ 269875 w 577850"/>
                <a:gd name="connsiteY2" fmla="*/ 57150 h 114300"/>
                <a:gd name="connsiteX3" fmla="*/ 403225 w 577850"/>
                <a:gd name="connsiteY3" fmla="*/ 82550 h 114300"/>
                <a:gd name="connsiteX4" fmla="*/ 577850 w 577850"/>
                <a:gd name="connsiteY4" fmla="*/ 92075 h 114300"/>
                <a:gd name="connsiteX5" fmla="*/ 355600 w 577850"/>
                <a:gd name="connsiteY5" fmla="*/ 114300 h 114300"/>
                <a:gd name="connsiteX6" fmla="*/ 273050 w 577850"/>
                <a:gd name="connsiteY6" fmla="*/ 114300 h 114300"/>
                <a:gd name="connsiteX7" fmla="*/ 111125 w 577850"/>
                <a:gd name="connsiteY7" fmla="*/ 76200 h 114300"/>
                <a:gd name="connsiteX8" fmla="*/ 63500 w 577850"/>
                <a:gd name="connsiteY8" fmla="*/ 69850 h 114300"/>
                <a:gd name="connsiteX9" fmla="*/ 0 w 577850"/>
                <a:gd name="connsiteY9" fmla="*/ 34925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7850" h="114300">
                  <a:moveTo>
                    <a:pt x="0" y="34925"/>
                  </a:moveTo>
                  <a:lnTo>
                    <a:pt x="38100" y="0"/>
                  </a:lnTo>
                  <a:lnTo>
                    <a:pt x="269875" y="57150"/>
                  </a:lnTo>
                  <a:lnTo>
                    <a:pt x="403225" y="82550"/>
                  </a:lnTo>
                  <a:lnTo>
                    <a:pt x="577850" y="92075"/>
                  </a:lnTo>
                  <a:lnTo>
                    <a:pt x="355600" y="114300"/>
                  </a:lnTo>
                  <a:lnTo>
                    <a:pt x="273050" y="114300"/>
                  </a:lnTo>
                  <a:lnTo>
                    <a:pt x="111125" y="76200"/>
                  </a:lnTo>
                  <a:lnTo>
                    <a:pt x="63500" y="69850"/>
                  </a:lnTo>
                  <a:lnTo>
                    <a:pt x="0" y="349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4" name="フリーフォーム 1059">
              <a:extLst>
                <a:ext uri="{FF2B5EF4-FFF2-40B4-BE49-F238E27FC236}">
                  <a16:creationId xmlns:a16="http://schemas.microsoft.com/office/drawing/2014/main" id="{7A28C81A-79AB-480F-87C6-8FF5CC8CFE0A}"/>
                </a:ext>
              </a:extLst>
            </p:cNvPr>
            <p:cNvSpPr/>
            <p:nvPr/>
          </p:nvSpPr>
          <p:spPr bwMode="auto">
            <a:xfrm>
              <a:off x="5023063" y="4970910"/>
              <a:ext cx="130335" cy="65168"/>
            </a:xfrm>
            <a:custGeom>
              <a:avLst/>
              <a:gdLst>
                <a:gd name="connsiteX0" fmla="*/ 177800 w 177800"/>
                <a:gd name="connsiteY0" fmla="*/ 0 h 88900"/>
                <a:gd name="connsiteX1" fmla="*/ 82550 w 177800"/>
                <a:gd name="connsiteY1" fmla="*/ 9525 h 88900"/>
                <a:gd name="connsiteX2" fmla="*/ 0 w 177800"/>
                <a:gd name="connsiteY2" fmla="*/ 88900 h 88900"/>
                <a:gd name="connsiteX3" fmla="*/ 120650 w 177800"/>
                <a:gd name="connsiteY3" fmla="*/ 44450 h 88900"/>
                <a:gd name="connsiteX4" fmla="*/ 177800 w 177800"/>
                <a:gd name="connsiteY4" fmla="*/ 0 h 88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800" h="88900">
                  <a:moveTo>
                    <a:pt x="177800" y="0"/>
                  </a:moveTo>
                  <a:lnTo>
                    <a:pt x="82550" y="9525"/>
                  </a:lnTo>
                  <a:lnTo>
                    <a:pt x="0" y="88900"/>
                  </a:lnTo>
                  <a:lnTo>
                    <a:pt x="120650" y="44450"/>
                  </a:lnTo>
                  <a:lnTo>
                    <a:pt x="1778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5" name="フリーフォーム 1060">
              <a:extLst>
                <a:ext uri="{FF2B5EF4-FFF2-40B4-BE49-F238E27FC236}">
                  <a16:creationId xmlns:a16="http://schemas.microsoft.com/office/drawing/2014/main" id="{56926750-F3E0-4C7A-A059-DF7ABBDA3589}"/>
                </a:ext>
              </a:extLst>
            </p:cNvPr>
            <p:cNvSpPr/>
            <p:nvPr/>
          </p:nvSpPr>
          <p:spPr bwMode="auto">
            <a:xfrm>
              <a:off x="5486218" y="4826611"/>
              <a:ext cx="335147" cy="207140"/>
            </a:xfrm>
            <a:custGeom>
              <a:avLst/>
              <a:gdLst>
                <a:gd name="connsiteX0" fmla="*/ 15875 w 457200"/>
                <a:gd name="connsiteY0" fmla="*/ 0 h 282575"/>
                <a:gd name="connsiteX1" fmla="*/ 0 w 457200"/>
                <a:gd name="connsiteY1" fmla="*/ 228600 h 282575"/>
                <a:gd name="connsiteX2" fmla="*/ 85725 w 457200"/>
                <a:gd name="connsiteY2" fmla="*/ 234950 h 282575"/>
                <a:gd name="connsiteX3" fmla="*/ 111125 w 457200"/>
                <a:gd name="connsiteY3" fmla="*/ 196850 h 282575"/>
                <a:gd name="connsiteX4" fmla="*/ 196850 w 457200"/>
                <a:gd name="connsiteY4" fmla="*/ 200025 h 282575"/>
                <a:gd name="connsiteX5" fmla="*/ 231775 w 457200"/>
                <a:gd name="connsiteY5" fmla="*/ 263525 h 282575"/>
                <a:gd name="connsiteX6" fmla="*/ 339725 w 457200"/>
                <a:gd name="connsiteY6" fmla="*/ 282575 h 282575"/>
                <a:gd name="connsiteX7" fmla="*/ 266700 w 457200"/>
                <a:gd name="connsiteY7" fmla="*/ 184150 h 282575"/>
                <a:gd name="connsiteX8" fmla="*/ 457200 w 457200"/>
                <a:gd name="connsiteY8" fmla="*/ 200025 h 282575"/>
                <a:gd name="connsiteX9" fmla="*/ 288925 w 457200"/>
                <a:gd name="connsiteY9" fmla="*/ 114300 h 282575"/>
                <a:gd name="connsiteX10" fmla="*/ 247650 w 457200"/>
                <a:gd name="connsiteY10" fmla="*/ 60325 h 282575"/>
                <a:gd name="connsiteX11" fmla="*/ 180975 w 457200"/>
                <a:gd name="connsiteY11" fmla="*/ 92075 h 282575"/>
                <a:gd name="connsiteX12" fmla="*/ 136525 w 457200"/>
                <a:gd name="connsiteY12" fmla="*/ 22225 h 282575"/>
                <a:gd name="connsiteX13" fmla="*/ 15875 w 457200"/>
                <a:gd name="connsiteY13" fmla="*/ 0 h 282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7200" h="282575">
                  <a:moveTo>
                    <a:pt x="15875" y="0"/>
                  </a:moveTo>
                  <a:lnTo>
                    <a:pt x="0" y="228600"/>
                  </a:lnTo>
                  <a:lnTo>
                    <a:pt x="85725" y="234950"/>
                  </a:lnTo>
                  <a:lnTo>
                    <a:pt x="111125" y="196850"/>
                  </a:lnTo>
                  <a:lnTo>
                    <a:pt x="196850" y="200025"/>
                  </a:lnTo>
                  <a:lnTo>
                    <a:pt x="231775" y="263525"/>
                  </a:lnTo>
                  <a:lnTo>
                    <a:pt x="339725" y="282575"/>
                  </a:lnTo>
                  <a:lnTo>
                    <a:pt x="266700" y="184150"/>
                  </a:lnTo>
                  <a:lnTo>
                    <a:pt x="457200" y="200025"/>
                  </a:lnTo>
                  <a:lnTo>
                    <a:pt x="288925" y="114300"/>
                  </a:lnTo>
                  <a:lnTo>
                    <a:pt x="247650" y="60325"/>
                  </a:lnTo>
                  <a:lnTo>
                    <a:pt x="180975" y="92075"/>
                  </a:lnTo>
                  <a:lnTo>
                    <a:pt x="136525" y="22225"/>
                  </a:lnTo>
                  <a:lnTo>
                    <a:pt x="158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6" name="フリーフォーム 1061">
              <a:extLst>
                <a:ext uri="{FF2B5EF4-FFF2-40B4-BE49-F238E27FC236}">
                  <a16:creationId xmlns:a16="http://schemas.microsoft.com/office/drawing/2014/main" id="{E3CCF7D6-F443-424C-8C01-35BDF9176BD8}"/>
                </a:ext>
              </a:extLst>
            </p:cNvPr>
            <p:cNvSpPr/>
            <p:nvPr/>
          </p:nvSpPr>
          <p:spPr bwMode="auto">
            <a:xfrm>
              <a:off x="5237184" y="4754461"/>
              <a:ext cx="258342" cy="242051"/>
            </a:xfrm>
            <a:custGeom>
              <a:avLst/>
              <a:gdLst>
                <a:gd name="connsiteX0" fmla="*/ 352425 w 352425"/>
                <a:gd name="connsiteY0" fmla="*/ 95250 h 330200"/>
                <a:gd name="connsiteX1" fmla="*/ 212725 w 352425"/>
                <a:gd name="connsiteY1" fmla="*/ 25400 h 330200"/>
                <a:gd name="connsiteX2" fmla="*/ 152400 w 352425"/>
                <a:gd name="connsiteY2" fmla="*/ 104775 h 330200"/>
                <a:gd name="connsiteX3" fmla="*/ 66675 w 352425"/>
                <a:gd name="connsiteY3" fmla="*/ 0 h 330200"/>
                <a:gd name="connsiteX4" fmla="*/ 0 w 352425"/>
                <a:gd name="connsiteY4" fmla="*/ 19050 h 330200"/>
                <a:gd name="connsiteX5" fmla="*/ 76200 w 352425"/>
                <a:gd name="connsiteY5" fmla="*/ 133350 h 330200"/>
                <a:gd name="connsiteX6" fmla="*/ 244475 w 352425"/>
                <a:gd name="connsiteY6" fmla="*/ 184150 h 330200"/>
                <a:gd name="connsiteX7" fmla="*/ 269875 w 352425"/>
                <a:gd name="connsiteY7" fmla="*/ 276225 h 330200"/>
                <a:gd name="connsiteX8" fmla="*/ 342900 w 352425"/>
                <a:gd name="connsiteY8" fmla="*/ 330200 h 330200"/>
                <a:gd name="connsiteX9" fmla="*/ 352425 w 352425"/>
                <a:gd name="connsiteY9" fmla="*/ 95250 h 33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52425" h="330200">
                  <a:moveTo>
                    <a:pt x="352425" y="95250"/>
                  </a:moveTo>
                  <a:lnTo>
                    <a:pt x="212725" y="25400"/>
                  </a:lnTo>
                  <a:lnTo>
                    <a:pt x="152400" y="104775"/>
                  </a:lnTo>
                  <a:lnTo>
                    <a:pt x="66675" y="0"/>
                  </a:lnTo>
                  <a:lnTo>
                    <a:pt x="0" y="19050"/>
                  </a:lnTo>
                  <a:lnTo>
                    <a:pt x="76200" y="133350"/>
                  </a:lnTo>
                  <a:lnTo>
                    <a:pt x="244475" y="184150"/>
                  </a:lnTo>
                  <a:lnTo>
                    <a:pt x="269875" y="276225"/>
                  </a:lnTo>
                  <a:lnTo>
                    <a:pt x="342900" y="330200"/>
                  </a:lnTo>
                  <a:lnTo>
                    <a:pt x="352425" y="952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7" name="フリーフォーム 1062">
              <a:extLst>
                <a:ext uri="{FF2B5EF4-FFF2-40B4-BE49-F238E27FC236}">
                  <a16:creationId xmlns:a16="http://schemas.microsoft.com/office/drawing/2014/main" id="{0015237F-9974-426F-BFCE-C4060A7F1479}"/>
                </a:ext>
              </a:extLst>
            </p:cNvPr>
            <p:cNvSpPr/>
            <p:nvPr/>
          </p:nvSpPr>
          <p:spPr bwMode="auto">
            <a:xfrm>
              <a:off x="4967205" y="4035290"/>
              <a:ext cx="48876" cy="102406"/>
            </a:xfrm>
            <a:custGeom>
              <a:avLst/>
              <a:gdLst>
                <a:gd name="connsiteX0" fmla="*/ 22225 w 66675"/>
                <a:gd name="connsiteY0" fmla="*/ 139700 h 139700"/>
                <a:gd name="connsiteX1" fmla="*/ 0 w 66675"/>
                <a:gd name="connsiteY1" fmla="*/ 88900 h 139700"/>
                <a:gd name="connsiteX2" fmla="*/ 41275 w 66675"/>
                <a:gd name="connsiteY2" fmla="*/ 0 h 139700"/>
                <a:gd name="connsiteX3" fmla="*/ 66675 w 66675"/>
                <a:gd name="connsiteY3" fmla="*/ 6350 h 139700"/>
                <a:gd name="connsiteX4" fmla="*/ 47625 w 66675"/>
                <a:gd name="connsiteY4" fmla="*/ 79375 h 139700"/>
                <a:gd name="connsiteX5" fmla="*/ 22225 w 66675"/>
                <a:gd name="connsiteY5" fmla="*/ 139700 h 13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675" h="139700">
                  <a:moveTo>
                    <a:pt x="22225" y="139700"/>
                  </a:moveTo>
                  <a:lnTo>
                    <a:pt x="0" y="88900"/>
                  </a:lnTo>
                  <a:lnTo>
                    <a:pt x="41275" y="0"/>
                  </a:lnTo>
                  <a:lnTo>
                    <a:pt x="66675" y="6350"/>
                  </a:lnTo>
                  <a:lnTo>
                    <a:pt x="47625" y="79375"/>
                  </a:lnTo>
                  <a:lnTo>
                    <a:pt x="22225" y="1397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8" name="フリーフォーム 1063">
              <a:extLst>
                <a:ext uri="{FF2B5EF4-FFF2-40B4-BE49-F238E27FC236}">
                  <a16:creationId xmlns:a16="http://schemas.microsoft.com/office/drawing/2014/main" id="{F48D38C0-37D5-41EF-8580-62D62DB8348F}"/>
                </a:ext>
              </a:extLst>
            </p:cNvPr>
            <p:cNvSpPr/>
            <p:nvPr/>
          </p:nvSpPr>
          <p:spPr bwMode="auto">
            <a:xfrm>
              <a:off x="4960223" y="4240103"/>
              <a:ext cx="76804" cy="162919"/>
            </a:xfrm>
            <a:custGeom>
              <a:avLst/>
              <a:gdLst>
                <a:gd name="connsiteX0" fmla="*/ 73025 w 104775"/>
                <a:gd name="connsiteY0" fmla="*/ 0 h 222250"/>
                <a:gd name="connsiteX1" fmla="*/ 15875 w 104775"/>
                <a:gd name="connsiteY1" fmla="*/ 0 h 222250"/>
                <a:gd name="connsiteX2" fmla="*/ 0 w 104775"/>
                <a:gd name="connsiteY2" fmla="*/ 123825 h 222250"/>
                <a:gd name="connsiteX3" fmla="*/ 22225 w 104775"/>
                <a:gd name="connsiteY3" fmla="*/ 222250 h 222250"/>
                <a:gd name="connsiteX4" fmla="*/ 38100 w 104775"/>
                <a:gd name="connsiteY4" fmla="*/ 120650 h 222250"/>
                <a:gd name="connsiteX5" fmla="*/ 104775 w 104775"/>
                <a:gd name="connsiteY5" fmla="*/ 73025 h 222250"/>
                <a:gd name="connsiteX6" fmla="*/ 73025 w 104775"/>
                <a:gd name="connsiteY6" fmla="*/ 0 h 22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75" h="222250">
                  <a:moveTo>
                    <a:pt x="73025" y="0"/>
                  </a:moveTo>
                  <a:lnTo>
                    <a:pt x="15875" y="0"/>
                  </a:lnTo>
                  <a:lnTo>
                    <a:pt x="0" y="123825"/>
                  </a:lnTo>
                  <a:lnTo>
                    <a:pt x="22225" y="222250"/>
                  </a:lnTo>
                  <a:lnTo>
                    <a:pt x="38100" y="120650"/>
                  </a:lnTo>
                  <a:lnTo>
                    <a:pt x="104775" y="73025"/>
                  </a:lnTo>
                  <a:lnTo>
                    <a:pt x="730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9" name="フリーフォーム 1064">
              <a:extLst>
                <a:ext uri="{FF2B5EF4-FFF2-40B4-BE49-F238E27FC236}">
                  <a16:creationId xmlns:a16="http://schemas.microsoft.com/office/drawing/2014/main" id="{30A4319C-888E-49FA-926E-D3527DDB1CAE}"/>
                </a:ext>
              </a:extLst>
            </p:cNvPr>
            <p:cNvSpPr/>
            <p:nvPr/>
          </p:nvSpPr>
          <p:spPr bwMode="auto">
            <a:xfrm>
              <a:off x="5034700" y="4358801"/>
              <a:ext cx="83787" cy="111716"/>
            </a:xfrm>
            <a:custGeom>
              <a:avLst/>
              <a:gdLst>
                <a:gd name="connsiteX0" fmla="*/ 0 w 114300"/>
                <a:gd name="connsiteY0" fmla="*/ 0 h 152400"/>
                <a:gd name="connsiteX1" fmla="*/ 79375 w 114300"/>
                <a:gd name="connsiteY1" fmla="*/ 57150 h 152400"/>
                <a:gd name="connsiteX2" fmla="*/ 114300 w 114300"/>
                <a:gd name="connsiteY2" fmla="*/ 139700 h 152400"/>
                <a:gd name="connsiteX3" fmla="*/ 73025 w 114300"/>
                <a:gd name="connsiteY3" fmla="*/ 152400 h 152400"/>
                <a:gd name="connsiteX4" fmla="*/ 60325 w 114300"/>
                <a:gd name="connsiteY4" fmla="*/ 101600 h 152400"/>
                <a:gd name="connsiteX5" fmla="*/ 28575 w 114300"/>
                <a:gd name="connsiteY5" fmla="*/ 41275 h 152400"/>
                <a:gd name="connsiteX6" fmla="*/ 0 w 114300"/>
                <a:gd name="connsiteY6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4300" h="152400">
                  <a:moveTo>
                    <a:pt x="0" y="0"/>
                  </a:moveTo>
                  <a:lnTo>
                    <a:pt x="79375" y="57150"/>
                  </a:lnTo>
                  <a:lnTo>
                    <a:pt x="114300" y="139700"/>
                  </a:lnTo>
                  <a:lnTo>
                    <a:pt x="73025" y="152400"/>
                  </a:lnTo>
                  <a:lnTo>
                    <a:pt x="60325" y="101600"/>
                  </a:lnTo>
                  <a:lnTo>
                    <a:pt x="28575" y="412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0" name="フリーフォーム 1065">
              <a:extLst>
                <a:ext uri="{FF2B5EF4-FFF2-40B4-BE49-F238E27FC236}">
                  <a16:creationId xmlns:a16="http://schemas.microsoft.com/office/drawing/2014/main" id="{AD2EA6BB-17BC-4F35-9598-F1E2A7E67AE2}"/>
                </a:ext>
              </a:extLst>
            </p:cNvPr>
            <p:cNvSpPr/>
            <p:nvPr/>
          </p:nvSpPr>
          <p:spPr bwMode="auto">
            <a:xfrm>
              <a:off x="5002116" y="4426296"/>
              <a:ext cx="51203" cy="74477"/>
            </a:xfrm>
            <a:custGeom>
              <a:avLst/>
              <a:gdLst>
                <a:gd name="connsiteX0" fmla="*/ 0 w 69850"/>
                <a:gd name="connsiteY0" fmla="*/ 0 h 101600"/>
                <a:gd name="connsiteX1" fmla="*/ 31750 w 69850"/>
                <a:gd name="connsiteY1" fmla="*/ 101600 h 101600"/>
                <a:gd name="connsiteX2" fmla="*/ 69850 w 69850"/>
                <a:gd name="connsiteY2" fmla="*/ 79375 h 101600"/>
                <a:gd name="connsiteX3" fmla="*/ 66675 w 69850"/>
                <a:gd name="connsiteY3" fmla="*/ 31750 h 101600"/>
                <a:gd name="connsiteX4" fmla="*/ 0 w 69850"/>
                <a:gd name="connsiteY4" fmla="*/ 0 h 10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850" h="101600">
                  <a:moveTo>
                    <a:pt x="0" y="0"/>
                  </a:moveTo>
                  <a:lnTo>
                    <a:pt x="31750" y="101600"/>
                  </a:lnTo>
                  <a:lnTo>
                    <a:pt x="69850" y="79375"/>
                  </a:lnTo>
                  <a:lnTo>
                    <a:pt x="66675" y="317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1" name="フリーフォーム 1066">
              <a:extLst>
                <a:ext uri="{FF2B5EF4-FFF2-40B4-BE49-F238E27FC236}">
                  <a16:creationId xmlns:a16="http://schemas.microsoft.com/office/drawing/2014/main" id="{8E1B5D6B-A71C-48C1-BBA2-E3FB0BFA8982}"/>
                </a:ext>
              </a:extLst>
            </p:cNvPr>
            <p:cNvSpPr/>
            <p:nvPr/>
          </p:nvSpPr>
          <p:spPr bwMode="auto">
            <a:xfrm>
              <a:off x="4990479" y="4496118"/>
              <a:ext cx="141972" cy="97751"/>
            </a:xfrm>
            <a:custGeom>
              <a:avLst/>
              <a:gdLst>
                <a:gd name="connsiteX0" fmla="*/ 174625 w 193675"/>
                <a:gd name="connsiteY0" fmla="*/ 0 h 133350"/>
                <a:gd name="connsiteX1" fmla="*/ 193675 w 193675"/>
                <a:gd name="connsiteY1" fmla="*/ 82550 h 133350"/>
                <a:gd name="connsiteX2" fmla="*/ 168275 w 193675"/>
                <a:gd name="connsiteY2" fmla="*/ 133350 h 133350"/>
                <a:gd name="connsiteX3" fmla="*/ 98425 w 193675"/>
                <a:gd name="connsiteY3" fmla="*/ 117475 h 133350"/>
                <a:gd name="connsiteX4" fmla="*/ 104775 w 193675"/>
                <a:gd name="connsiteY4" fmla="*/ 63500 h 133350"/>
                <a:gd name="connsiteX5" fmla="*/ 0 w 193675"/>
                <a:gd name="connsiteY5" fmla="*/ 101600 h 133350"/>
                <a:gd name="connsiteX6" fmla="*/ 76200 w 193675"/>
                <a:gd name="connsiteY6" fmla="*/ 25400 h 133350"/>
                <a:gd name="connsiteX7" fmla="*/ 123825 w 193675"/>
                <a:gd name="connsiteY7" fmla="*/ 53975 h 133350"/>
                <a:gd name="connsiteX8" fmla="*/ 174625 w 193675"/>
                <a:gd name="connsiteY8" fmla="*/ 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3675" h="133350">
                  <a:moveTo>
                    <a:pt x="174625" y="0"/>
                  </a:moveTo>
                  <a:lnTo>
                    <a:pt x="193675" y="82550"/>
                  </a:lnTo>
                  <a:lnTo>
                    <a:pt x="168275" y="133350"/>
                  </a:lnTo>
                  <a:lnTo>
                    <a:pt x="98425" y="117475"/>
                  </a:lnTo>
                  <a:lnTo>
                    <a:pt x="104775" y="63500"/>
                  </a:lnTo>
                  <a:lnTo>
                    <a:pt x="0" y="101600"/>
                  </a:lnTo>
                  <a:lnTo>
                    <a:pt x="76200" y="25400"/>
                  </a:lnTo>
                  <a:lnTo>
                    <a:pt x="123825" y="53975"/>
                  </a:lnTo>
                  <a:lnTo>
                    <a:pt x="1746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2" name="フリーフォーム 1067">
              <a:extLst>
                <a:ext uri="{FF2B5EF4-FFF2-40B4-BE49-F238E27FC236}">
                  <a16:creationId xmlns:a16="http://schemas.microsoft.com/office/drawing/2014/main" id="{89E30609-9810-43DE-90FB-8C8F470C62DD}"/>
                </a:ext>
              </a:extLst>
            </p:cNvPr>
            <p:cNvSpPr/>
            <p:nvPr/>
          </p:nvSpPr>
          <p:spPr bwMode="auto">
            <a:xfrm>
              <a:off x="4690243" y="4628781"/>
              <a:ext cx="346785" cy="279289"/>
            </a:xfrm>
            <a:custGeom>
              <a:avLst/>
              <a:gdLst>
                <a:gd name="connsiteX0" fmla="*/ 41275 w 473075"/>
                <a:gd name="connsiteY0" fmla="*/ 92075 h 381000"/>
                <a:gd name="connsiteX1" fmla="*/ 0 w 473075"/>
                <a:gd name="connsiteY1" fmla="*/ 142875 h 381000"/>
                <a:gd name="connsiteX2" fmla="*/ 53975 w 473075"/>
                <a:gd name="connsiteY2" fmla="*/ 241300 h 381000"/>
                <a:gd name="connsiteX3" fmla="*/ 60325 w 473075"/>
                <a:gd name="connsiteY3" fmla="*/ 292100 h 381000"/>
                <a:gd name="connsiteX4" fmla="*/ 203200 w 473075"/>
                <a:gd name="connsiteY4" fmla="*/ 317500 h 381000"/>
                <a:gd name="connsiteX5" fmla="*/ 282575 w 473075"/>
                <a:gd name="connsiteY5" fmla="*/ 381000 h 381000"/>
                <a:gd name="connsiteX6" fmla="*/ 466725 w 473075"/>
                <a:gd name="connsiteY6" fmla="*/ 342900 h 381000"/>
                <a:gd name="connsiteX7" fmla="*/ 473075 w 473075"/>
                <a:gd name="connsiteY7" fmla="*/ 276225 h 381000"/>
                <a:gd name="connsiteX8" fmla="*/ 444500 w 473075"/>
                <a:gd name="connsiteY8" fmla="*/ 231775 h 381000"/>
                <a:gd name="connsiteX9" fmla="*/ 377825 w 473075"/>
                <a:gd name="connsiteY9" fmla="*/ 168275 h 381000"/>
                <a:gd name="connsiteX10" fmla="*/ 346075 w 473075"/>
                <a:gd name="connsiteY10" fmla="*/ 266700 h 381000"/>
                <a:gd name="connsiteX11" fmla="*/ 285750 w 473075"/>
                <a:gd name="connsiteY11" fmla="*/ 231775 h 381000"/>
                <a:gd name="connsiteX12" fmla="*/ 250825 w 473075"/>
                <a:gd name="connsiteY12" fmla="*/ 276225 h 381000"/>
                <a:gd name="connsiteX13" fmla="*/ 231775 w 473075"/>
                <a:gd name="connsiteY13" fmla="*/ 196850 h 381000"/>
                <a:gd name="connsiteX14" fmla="*/ 301625 w 473075"/>
                <a:gd name="connsiteY14" fmla="*/ 174625 h 381000"/>
                <a:gd name="connsiteX15" fmla="*/ 323850 w 473075"/>
                <a:gd name="connsiteY15" fmla="*/ 133350 h 381000"/>
                <a:gd name="connsiteX16" fmla="*/ 298450 w 473075"/>
                <a:gd name="connsiteY16" fmla="*/ 3175 h 381000"/>
                <a:gd name="connsiteX17" fmla="*/ 254000 w 473075"/>
                <a:gd name="connsiteY17" fmla="*/ 0 h 381000"/>
                <a:gd name="connsiteX18" fmla="*/ 203200 w 473075"/>
                <a:gd name="connsiteY18" fmla="*/ 95250 h 381000"/>
                <a:gd name="connsiteX19" fmla="*/ 149225 w 473075"/>
                <a:gd name="connsiteY19" fmla="*/ 95250 h 381000"/>
                <a:gd name="connsiteX20" fmla="*/ 123825 w 473075"/>
                <a:gd name="connsiteY20" fmla="*/ 130175 h 381000"/>
                <a:gd name="connsiteX21" fmla="*/ 41275 w 473075"/>
                <a:gd name="connsiteY21" fmla="*/ 92075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73075" h="381000">
                  <a:moveTo>
                    <a:pt x="41275" y="92075"/>
                  </a:moveTo>
                  <a:lnTo>
                    <a:pt x="0" y="142875"/>
                  </a:lnTo>
                  <a:lnTo>
                    <a:pt x="53975" y="241300"/>
                  </a:lnTo>
                  <a:lnTo>
                    <a:pt x="60325" y="292100"/>
                  </a:lnTo>
                  <a:lnTo>
                    <a:pt x="203200" y="317500"/>
                  </a:lnTo>
                  <a:lnTo>
                    <a:pt x="282575" y="381000"/>
                  </a:lnTo>
                  <a:lnTo>
                    <a:pt x="466725" y="342900"/>
                  </a:lnTo>
                  <a:lnTo>
                    <a:pt x="473075" y="276225"/>
                  </a:lnTo>
                  <a:lnTo>
                    <a:pt x="444500" y="231775"/>
                  </a:lnTo>
                  <a:lnTo>
                    <a:pt x="377825" y="168275"/>
                  </a:lnTo>
                  <a:lnTo>
                    <a:pt x="346075" y="266700"/>
                  </a:lnTo>
                  <a:lnTo>
                    <a:pt x="285750" y="231775"/>
                  </a:lnTo>
                  <a:lnTo>
                    <a:pt x="250825" y="276225"/>
                  </a:lnTo>
                  <a:lnTo>
                    <a:pt x="231775" y="196850"/>
                  </a:lnTo>
                  <a:lnTo>
                    <a:pt x="301625" y="174625"/>
                  </a:lnTo>
                  <a:lnTo>
                    <a:pt x="323850" y="133350"/>
                  </a:lnTo>
                  <a:lnTo>
                    <a:pt x="298450" y="3175"/>
                  </a:lnTo>
                  <a:lnTo>
                    <a:pt x="254000" y="0"/>
                  </a:lnTo>
                  <a:lnTo>
                    <a:pt x="203200" y="95250"/>
                  </a:lnTo>
                  <a:lnTo>
                    <a:pt x="149225" y="95250"/>
                  </a:lnTo>
                  <a:lnTo>
                    <a:pt x="123825" y="130175"/>
                  </a:lnTo>
                  <a:lnTo>
                    <a:pt x="41275" y="920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3" name="フリーフォーム 1069">
              <a:extLst>
                <a:ext uri="{FF2B5EF4-FFF2-40B4-BE49-F238E27FC236}">
                  <a16:creationId xmlns:a16="http://schemas.microsoft.com/office/drawing/2014/main" id="{77139579-C507-465B-87B6-A1B8C0FA056C}"/>
                </a:ext>
              </a:extLst>
            </p:cNvPr>
            <p:cNvSpPr/>
            <p:nvPr/>
          </p:nvSpPr>
          <p:spPr bwMode="auto">
            <a:xfrm>
              <a:off x="4741446" y="4551976"/>
              <a:ext cx="195503" cy="172228"/>
            </a:xfrm>
            <a:custGeom>
              <a:avLst/>
              <a:gdLst>
                <a:gd name="connsiteX0" fmla="*/ 0 w 266700"/>
                <a:gd name="connsiteY0" fmla="*/ 212725 h 234950"/>
                <a:gd name="connsiteX1" fmla="*/ 60325 w 266700"/>
                <a:gd name="connsiteY1" fmla="*/ 234950 h 234950"/>
                <a:gd name="connsiteX2" fmla="*/ 66675 w 266700"/>
                <a:gd name="connsiteY2" fmla="*/ 203200 h 234950"/>
                <a:gd name="connsiteX3" fmla="*/ 142875 w 266700"/>
                <a:gd name="connsiteY3" fmla="*/ 206375 h 234950"/>
                <a:gd name="connsiteX4" fmla="*/ 184150 w 266700"/>
                <a:gd name="connsiteY4" fmla="*/ 104775 h 234950"/>
                <a:gd name="connsiteX5" fmla="*/ 225425 w 266700"/>
                <a:gd name="connsiteY5" fmla="*/ 114300 h 234950"/>
                <a:gd name="connsiteX6" fmla="*/ 266700 w 266700"/>
                <a:gd name="connsiteY6" fmla="*/ 79375 h 234950"/>
                <a:gd name="connsiteX7" fmla="*/ 215900 w 266700"/>
                <a:gd name="connsiteY7" fmla="*/ 0 h 234950"/>
                <a:gd name="connsiteX8" fmla="*/ 136525 w 266700"/>
                <a:gd name="connsiteY8" fmla="*/ 38100 h 234950"/>
                <a:gd name="connsiteX9" fmla="*/ 120650 w 266700"/>
                <a:gd name="connsiteY9" fmla="*/ 79375 h 234950"/>
                <a:gd name="connsiteX10" fmla="*/ 88900 w 266700"/>
                <a:gd name="connsiteY10" fmla="*/ 127000 h 234950"/>
                <a:gd name="connsiteX11" fmla="*/ 60325 w 266700"/>
                <a:gd name="connsiteY11" fmla="*/ 161925 h 234950"/>
                <a:gd name="connsiteX12" fmla="*/ 12700 w 266700"/>
                <a:gd name="connsiteY12" fmla="*/ 161925 h 234950"/>
                <a:gd name="connsiteX13" fmla="*/ 0 w 266700"/>
                <a:gd name="connsiteY13" fmla="*/ 212725 h 234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66700" h="234950">
                  <a:moveTo>
                    <a:pt x="0" y="212725"/>
                  </a:moveTo>
                  <a:lnTo>
                    <a:pt x="60325" y="234950"/>
                  </a:lnTo>
                  <a:lnTo>
                    <a:pt x="66675" y="203200"/>
                  </a:lnTo>
                  <a:lnTo>
                    <a:pt x="142875" y="206375"/>
                  </a:lnTo>
                  <a:lnTo>
                    <a:pt x="184150" y="104775"/>
                  </a:lnTo>
                  <a:lnTo>
                    <a:pt x="225425" y="114300"/>
                  </a:lnTo>
                  <a:lnTo>
                    <a:pt x="266700" y="79375"/>
                  </a:lnTo>
                  <a:lnTo>
                    <a:pt x="215900" y="0"/>
                  </a:lnTo>
                  <a:lnTo>
                    <a:pt x="136525" y="38100"/>
                  </a:lnTo>
                  <a:lnTo>
                    <a:pt x="120650" y="79375"/>
                  </a:lnTo>
                  <a:lnTo>
                    <a:pt x="88900" y="127000"/>
                  </a:lnTo>
                  <a:lnTo>
                    <a:pt x="60325" y="161925"/>
                  </a:lnTo>
                  <a:lnTo>
                    <a:pt x="12700" y="161925"/>
                  </a:lnTo>
                  <a:lnTo>
                    <a:pt x="0" y="2127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4" name="フリーフォーム 1071">
              <a:extLst>
                <a:ext uri="{FF2B5EF4-FFF2-40B4-BE49-F238E27FC236}">
                  <a16:creationId xmlns:a16="http://schemas.microsoft.com/office/drawing/2014/main" id="{658168A7-7992-4AD6-A85C-7D89973C6539}"/>
                </a:ext>
              </a:extLst>
            </p:cNvPr>
            <p:cNvSpPr/>
            <p:nvPr/>
          </p:nvSpPr>
          <p:spPr bwMode="auto">
            <a:xfrm>
              <a:off x="4476121" y="4126060"/>
              <a:ext cx="179210" cy="239723"/>
            </a:xfrm>
            <a:custGeom>
              <a:avLst/>
              <a:gdLst>
                <a:gd name="connsiteX0" fmla="*/ 66675 w 244475"/>
                <a:gd name="connsiteY0" fmla="*/ 0 h 327025"/>
                <a:gd name="connsiteX1" fmla="*/ 34925 w 244475"/>
                <a:gd name="connsiteY1" fmla="*/ 60325 h 327025"/>
                <a:gd name="connsiteX2" fmla="*/ 0 w 244475"/>
                <a:gd name="connsiteY2" fmla="*/ 88900 h 327025"/>
                <a:gd name="connsiteX3" fmla="*/ 28575 w 244475"/>
                <a:gd name="connsiteY3" fmla="*/ 193675 h 327025"/>
                <a:gd name="connsiteX4" fmla="*/ 92075 w 244475"/>
                <a:gd name="connsiteY4" fmla="*/ 168275 h 327025"/>
                <a:gd name="connsiteX5" fmla="*/ 193675 w 244475"/>
                <a:gd name="connsiteY5" fmla="*/ 276225 h 327025"/>
                <a:gd name="connsiteX6" fmla="*/ 184150 w 244475"/>
                <a:gd name="connsiteY6" fmla="*/ 327025 h 327025"/>
                <a:gd name="connsiteX7" fmla="*/ 241300 w 244475"/>
                <a:gd name="connsiteY7" fmla="*/ 301625 h 327025"/>
                <a:gd name="connsiteX8" fmla="*/ 244475 w 244475"/>
                <a:gd name="connsiteY8" fmla="*/ 263525 h 327025"/>
                <a:gd name="connsiteX9" fmla="*/ 136525 w 244475"/>
                <a:gd name="connsiteY9" fmla="*/ 142875 h 327025"/>
                <a:gd name="connsiteX10" fmla="*/ 165100 w 244475"/>
                <a:gd name="connsiteY10" fmla="*/ 79375 h 327025"/>
                <a:gd name="connsiteX11" fmla="*/ 92075 w 244475"/>
                <a:gd name="connsiteY11" fmla="*/ 53975 h 327025"/>
                <a:gd name="connsiteX12" fmla="*/ 66675 w 244475"/>
                <a:gd name="connsiteY12" fmla="*/ 0 h 327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4475" h="327025">
                  <a:moveTo>
                    <a:pt x="66675" y="0"/>
                  </a:moveTo>
                  <a:lnTo>
                    <a:pt x="34925" y="60325"/>
                  </a:lnTo>
                  <a:lnTo>
                    <a:pt x="0" y="88900"/>
                  </a:lnTo>
                  <a:lnTo>
                    <a:pt x="28575" y="193675"/>
                  </a:lnTo>
                  <a:lnTo>
                    <a:pt x="92075" y="168275"/>
                  </a:lnTo>
                  <a:lnTo>
                    <a:pt x="193675" y="276225"/>
                  </a:lnTo>
                  <a:lnTo>
                    <a:pt x="184150" y="327025"/>
                  </a:lnTo>
                  <a:lnTo>
                    <a:pt x="241300" y="301625"/>
                  </a:lnTo>
                  <a:lnTo>
                    <a:pt x="244475" y="263525"/>
                  </a:lnTo>
                  <a:lnTo>
                    <a:pt x="136525" y="142875"/>
                  </a:lnTo>
                  <a:lnTo>
                    <a:pt x="165100" y="79375"/>
                  </a:lnTo>
                  <a:lnTo>
                    <a:pt x="92075" y="53975"/>
                  </a:lnTo>
                  <a:lnTo>
                    <a:pt x="666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5" name="フリーフォーム 1072">
              <a:extLst>
                <a:ext uri="{FF2B5EF4-FFF2-40B4-BE49-F238E27FC236}">
                  <a16:creationId xmlns:a16="http://schemas.microsoft.com/office/drawing/2014/main" id="{D4939599-F94A-4772-B698-921C9918B63E}"/>
                </a:ext>
              </a:extLst>
            </p:cNvPr>
            <p:cNvSpPr/>
            <p:nvPr/>
          </p:nvSpPr>
          <p:spPr bwMode="auto">
            <a:xfrm>
              <a:off x="4518014" y="4093476"/>
              <a:ext cx="186193" cy="430571"/>
            </a:xfrm>
            <a:custGeom>
              <a:avLst/>
              <a:gdLst>
                <a:gd name="connsiteX0" fmla="*/ 0 w 254000"/>
                <a:gd name="connsiteY0" fmla="*/ 38100 h 587375"/>
                <a:gd name="connsiteX1" fmla="*/ 76200 w 254000"/>
                <a:gd name="connsiteY1" fmla="*/ 31750 h 587375"/>
                <a:gd name="connsiteX2" fmla="*/ 136525 w 254000"/>
                <a:gd name="connsiteY2" fmla="*/ 0 h 587375"/>
                <a:gd name="connsiteX3" fmla="*/ 219075 w 254000"/>
                <a:gd name="connsiteY3" fmla="*/ 76200 h 587375"/>
                <a:gd name="connsiteX4" fmla="*/ 149225 w 254000"/>
                <a:gd name="connsiteY4" fmla="*/ 165100 h 587375"/>
                <a:gd name="connsiteX5" fmla="*/ 254000 w 254000"/>
                <a:gd name="connsiteY5" fmla="*/ 346075 h 587375"/>
                <a:gd name="connsiteX6" fmla="*/ 254000 w 254000"/>
                <a:gd name="connsiteY6" fmla="*/ 466725 h 587375"/>
                <a:gd name="connsiteX7" fmla="*/ 104775 w 254000"/>
                <a:gd name="connsiteY7" fmla="*/ 587375 h 587375"/>
                <a:gd name="connsiteX8" fmla="*/ 95250 w 254000"/>
                <a:gd name="connsiteY8" fmla="*/ 514350 h 587375"/>
                <a:gd name="connsiteX9" fmla="*/ 193675 w 254000"/>
                <a:gd name="connsiteY9" fmla="*/ 441325 h 587375"/>
                <a:gd name="connsiteX10" fmla="*/ 190500 w 254000"/>
                <a:gd name="connsiteY10" fmla="*/ 349250 h 587375"/>
                <a:gd name="connsiteX11" fmla="*/ 190500 w 254000"/>
                <a:gd name="connsiteY11" fmla="*/ 307975 h 587375"/>
                <a:gd name="connsiteX12" fmla="*/ 82550 w 254000"/>
                <a:gd name="connsiteY12" fmla="*/ 190500 h 587375"/>
                <a:gd name="connsiteX13" fmla="*/ 104775 w 254000"/>
                <a:gd name="connsiteY13" fmla="*/ 127000 h 587375"/>
                <a:gd name="connsiteX14" fmla="*/ 41275 w 254000"/>
                <a:gd name="connsiteY14" fmla="*/ 101600 h 587375"/>
                <a:gd name="connsiteX15" fmla="*/ 0 w 254000"/>
                <a:gd name="connsiteY15" fmla="*/ 38100 h 587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54000" h="587375">
                  <a:moveTo>
                    <a:pt x="0" y="38100"/>
                  </a:moveTo>
                  <a:lnTo>
                    <a:pt x="76200" y="31750"/>
                  </a:lnTo>
                  <a:lnTo>
                    <a:pt x="136525" y="0"/>
                  </a:lnTo>
                  <a:lnTo>
                    <a:pt x="219075" y="76200"/>
                  </a:lnTo>
                  <a:lnTo>
                    <a:pt x="149225" y="165100"/>
                  </a:lnTo>
                  <a:lnTo>
                    <a:pt x="254000" y="346075"/>
                  </a:lnTo>
                  <a:lnTo>
                    <a:pt x="254000" y="466725"/>
                  </a:lnTo>
                  <a:lnTo>
                    <a:pt x="104775" y="587375"/>
                  </a:lnTo>
                  <a:lnTo>
                    <a:pt x="95250" y="514350"/>
                  </a:lnTo>
                  <a:lnTo>
                    <a:pt x="193675" y="441325"/>
                  </a:lnTo>
                  <a:lnTo>
                    <a:pt x="190500" y="349250"/>
                  </a:lnTo>
                  <a:lnTo>
                    <a:pt x="190500" y="307975"/>
                  </a:lnTo>
                  <a:lnTo>
                    <a:pt x="82550" y="190500"/>
                  </a:lnTo>
                  <a:lnTo>
                    <a:pt x="104775" y="127000"/>
                  </a:lnTo>
                  <a:lnTo>
                    <a:pt x="41275" y="101600"/>
                  </a:lnTo>
                  <a:lnTo>
                    <a:pt x="0" y="381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6" name="フリーフォーム 1073">
              <a:extLst>
                <a:ext uri="{FF2B5EF4-FFF2-40B4-BE49-F238E27FC236}">
                  <a16:creationId xmlns:a16="http://schemas.microsoft.com/office/drawing/2014/main" id="{C6632EC3-D52B-4B64-B019-633AEFF67196}"/>
                </a:ext>
              </a:extLst>
            </p:cNvPr>
            <p:cNvSpPr/>
            <p:nvPr/>
          </p:nvSpPr>
          <p:spPr bwMode="auto">
            <a:xfrm>
              <a:off x="4529651" y="4333199"/>
              <a:ext cx="137317" cy="132662"/>
            </a:xfrm>
            <a:custGeom>
              <a:avLst/>
              <a:gdLst>
                <a:gd name="connsiteX0" fmla="*/ 0 w 187325"/>
                <a:gd name="connsiteY0" fmla="*/ 120650 h 180975"/>
                <a:gd name="connsiteX1" fmla="*/ 73025 w 187325"/>
                <a:gd name="connsiteY1" fmla="*/ 180975 h 180975"/>
                <a:gd name="connsiteX2" fmla="*/ 180975 w 187325"/>
                <a:gd name="connsiteY2" fmla="*/ 117475 h 180975"/>
                <a:gd name="connsiteX3" fmla="*/ 187325 w 187325"/>
                <a:gd name="connsiteY3" fmla="*/ 19050 h 180975"/>
                <a:gd name="connsiteX4" fmla="*/ 107950 w 187325"/>
                <a:gd name="connsiteY4" fmla="*/ 50800 h 180975"/>
                <a:gd name="connsiteX5" fmla="*/ 111125 w 187325"/>
                <a:gd name="connsiteY5" fmla="*/ 0 h 180975"/>
                <a:gd name="connsiteX6" fmla="*/ 82550 w 187325"/>
                <a:gd name="connsiteY6" fmla="*/ 44450 h 180975"/>
                <a:gd name="connsiteX7" fmla="*/ 19050 w 187325"/>
                <a:gd name="connsiteY7" fmla="*/ 31750 h 180975"/>
                <a:gd name="connsiteX8" fmla="*/ 0 w 187325"/>
                <a:gd name="connsiteY8" fmla="*/ 120650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7325" h="180975">
                  <a:moveTo>
                    <a:pt x="0" y="120650"/>
                  </a:moveTo>
                  <a:lnTo>
                    <a:pt x="73025" y="180975"/>
                  </a:lnTo>
                  <a:lnTo>
                    <a:pt x="180975" y="117475"/>
                  </a:lnTo>
                  <a:lnTo>
                    <a:pt x="187325" y="19050"/>
                  </a:lnTo>
                  <a:lnTo>
                    <a:pt x="107950" y="50800"/>
                  </a:lnTo>
                  <a:lnTo>
                    <a:pt x="111125" y="0"/>
                  </a:lnTo>
                  <a:lnTo>
                    <a:pt x="82550" y="44450"/>
                  </a:lnTo>
                  <a:lnTo>
                    <a:pt x="19050" y="31750"/>
                  </a:lnTo>
                  <a:lnTo>
                    <a:pt x="0" y="1206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7" name="フリーフォーム 1074">
              <a:extLst>
                <a:ext uri="{FF2B5EF4-FFF2-40B4-BE49-F238E27FC236}">
                  <a16:creationId xmlns:a16="http://schemas.microsoft.com/office/drawing/2014/main" id="{8693CCB2-4C9C-4EC9-A385-930F97D6EED2}"/>
                </a:ext>
              </a:extLst>
            </p:cNvPr>
            <p:cNvSpPr/>
            <p:nvPr/>
          </p:nvSpPr>
          <p:spPr bwMode="auto">
            <a:xfrm>
              <a:off x="3824446" y="3039158"/>
              <a:ext cx="1512818" cy="1149742"/>
            </a:xfrm>
            <a:custGeom>
              <a:avLst/>
              <a:gdLst>
                <a:gd name="connsiteX0" fmla="*/ 1603375 w 2063750"/>
                <a:gd name="connsiteY0" fmla="*/ 768350 h 1568450"/>
                <a:gd name="connsiteX1" fmla="*/ 1704975 w 2063750"/>
                <a:gd name="connsiteY1" fmla="*/ 739775 h 1568450"/>
                <a:gd name="connsiteX2" fmla="*/ 1768475 w 2063750"/>
                <a:gd name="connsiteY2" fmla="*/ 660400 h 1568450"/>
                <a:gd name="connsiteX3" fmla="*/ 1828800 w 2063750"/>
                <a:gd name="connsiteY3" fmla="*/ 657225 h 1568450"/>
                <a:gd name="connsiteX4" fmla="*/ 1828800 w 2063750"/>
                <a:gd name="connsiteY4" fmla="*/ 619125 h 1568450"/>
                <a:gd name="connsiteX5" fmla="*/ 1930400 w 2063750"/>
                <a:gd name="connsiteY5" fmla="*/ 593725 h 1568450"/>
                <a:gd name="connsiteX6" fmla="*/ 1943100 w 2063750"/>
                <a:gd name="connsiteY6" fmla="*/ 479425 h 1568450"/>
                <a:gd name="connsiteX7" fmla="*/ 2038350 w 2063750"/>
                <a:gd name="connsiteY7" fmla="*/ 450850 h 1568450"/>
                <a:gd name="connsiteX8" fmla="*/ 2063750 w 2063750"/>
                <a:gd name="connsiteY8" fmla="*/ 282575 h 1568450"/>
                <a:gd name="connsiteX9" fmla="*/ 1943100 w 2063750"/>
                <a:gd name="connsiteY9" fmla="*/ 330200 h 1568450"/>
                <a:gd name="connsiteX10" fmla="*/ 1844675 w 2063750"/>
                <a:gd name="connsiteY10" fmla="*/ 228600 h 1568450"/>
                <a:gd name="connsiteX11" fmla="*/ 1736725 w 2063750"/>
                <a:gd name="connsiteY11" fmla="*/ 25400 h 1568450"/>
                <a:gd name="connsiteX12" fmla="*/ 1622425 w 2063750"/>
                <a:gd name="connsiteY12" fmla="*/ 0 h 1568450"/>
                <a:gd name="connsiteX13" fmla="*/ 1549400 w 2063750"/>
                <a:gd name="connsiteY13" fmla="*/ 57150 h 1568450"/>
                <a:gd name="connsiteX14" fmla="*/ 1568450 w 2063750"/>
                <a:gd name="connsiteY14" fmla="*/ 114300 h 1568450"/>
                <a:gd name="connsiteX15" fmla="*/ 1530350 w 2063750"/>
                <a:gd name="connsiteY15" fmla="*/ 215900 h 1568450"/>
                <a:gd name="connsiteX16" fmla="*/ 1454150 w 2063750"/>
                <a:gd name="connsiteY16" fmla="*/ 209550 h 1568450"/>
                <a:gd name="connsiteX17" fmla="*/ 1409700 w 2063750"/>
                <a:gd name="connsiteY17" fmla="*/ 333375 h 1568450"/>
                <a:gd name="connsiteX18" fmla="*/ 1447800 w 2063750"/>
                <a:gd name="connsiteY18" fmla="*/ 339725 h 1568450"/>
                <a:gd name="connsiteX19" fmla="*/ 1498600 w 2063750"/>
                <a:gd name="connsiteY19" fmla="*/ 311150 h 1568450"/>
                <a:gd name="connsiteX20" fmla="*/ 1568450 w 2063750"/>
                <a:gd name="connsiteY20" fmla="*/ 393700 h 1568450"/>
                <a:gd name="connsiteX21" fmla="*/ 1479550 w 2063750"/>
                <a:gd name="connsiteY21" fmla="*/ 393700 h 1568450"/>
                <a:gd name="connsiteX22" fmla="*/ 1343025 w 2063750"/>
                <a:gd name="connsiteY22" fmla="*/ 495300 h 1568450"/>
                <a:gd name="connsiteX23" fmla="*/ 1282700 w 2063750"/>
                <a:gd name="connsiteY23" fmla="*/ 479425 h 1568450"/>
                <a:gd name="connsiteX24" fmla="*/ 1273175 w 2063750"/>
                <a:gd name="connsiteY24" fmla="*/ 517525 h 1568450"/>
                <a:gd name="connsiteX25" fmla="*/ 1295400 w 2063750"/>
                <a:gd name="connsiteY25" fmla="*/ 539750 h 1568450"/>
                <a:gd name="connsiteX26" fmla="*/ 1222375 w 2063750"/>
                <a:gd name="connsiteY26" fmla="*/ 615950 h 1568450"/>
                <a:gd name="connsiteX27" fmla="*/ 1155700 w 2063750"/>
                <a:gd name="connsiteY27" fmla="*/ 600075 h 1568450"/>
                <a:gd name="connsiteX28" fmla="*/ 1025525 w 2063750"/>
                <a:gd name="connsiteY28" fmla="*/ 663575 h 1568450"/>
                <a:gd name="connsiteX29" fmla="*/ 904875 w 2063750"/>
                <a:gd name="connsiteY29" fmla="*/ 577850 h 1568450"/>
                <a:gd name="connsiteX30" fmla="*/ 765175 w 2063750"/>
                <a:gd name="connsiteY30" fmla="*/ 606425 h 1568450"/>
                <a:gd name="connsiteX31" fmla="*/ 733425 w 2063750"/>
                <a:gd name="connsiteY31" fmla="*/ 511175 h 1568450"/>
                <a:gd name="connsiteX32" fmla="*/ 587375 w 2063750"/>
                <a:gd name="connsiteY32" fmla="*/ 476250 h 1568450"/>
                <a:gd name="connsiteX33" fmla="*/ 571500 w 2063750"/>
                <a:gd name="connsiteY33" fmla="*/ 377825 h 1568450"/>
                <a:gd name="connsiteX34" fmla="*/ 460375 w 2063750"/>
                <a:gd name="connsiteY34" fmla="*/ 269875 h 1568450"/>
                <a:gd name="connsiteX35" fmla="*/ 409575 w 2063750"/>
                <a:gd name="connsiteY35" fmla="*/ 304800 h 1568450"/>
                <a:gd name="connsiteX36" fmla="*/ 396875 w 2063750"/>
                <a:gd name="connsiteY36" fmla="*/ 390525 h 1568450"/>
                <a:gd name="connsiteX37" fmla="*/ 314325 w 2063750"/>
                <a:gd name="connsiteY37" fmla="*/ 365125 h 1568450"/>
                <a:gd name="connsiteX38" fmla="*/ 304800 w 2063750"/>
                <a:gd name="connsiteY38" fmla="*/ 457200 h 1568450"/>
                <a:gd name="connsiteX39" fmla="*/ 219075 w 2063750"/>
                <a:gd name="connsiteY39" fmla="*/ 463550 h 1568450"/>
                <a:gd name="connsiteX40" fmla="*/ 225425 w 2063750"/>
                <a:gd name="connsiteY40" fmla="*/ 609600 h 1568450"/>
                <a:gd name="connsiteX41" fmla="*/ 168275 w 2063750"/>
                <a:gd name="connsiteY41" fmla="*/ 666750 h 1568450"/>
                <a:gd name="connsiteX42" fmla="*/ 53975 w 2063750"/>
                <a:gd name="connsiteY42" fmla="*/ 717550 h 1568450"/>
                <a:gd name="connsiteX43" fmla="*/ 0 w 2063750"/>
                <a:gd name="connsiteY43" fmla="*/ 762000 h 1568450"/>
                <a:gd name="connsiteX44" fmla="*/ 31750 w 2063750"/>
                <a:gd name="connsiteY44" fmla="*/ 866775 h 1568450"/>
                <a:gd name="connsiteX45" fmla="*/ 111125 w 2063750"/>
                <a:gd name="connsiteY45" fmla="*/ 936625 h 1568450"/>
                <a:gd name="connsiteX46" fmla="*/ 174625 w 2063750"/>
                <a:gd name="connsiteY46" fmla="*/ 939800 h 1568450"/>
                <a:gd name="connsiteX47" fmla="*/ 161925 w 2063750"/>
                <a:gd name="connsiteY47" fmla="*/ 1073150 h 1568450"/>
                <a:gd name="connsiteX48" fmla="*/ 244475 w 2063750"/>
                <a:gd name="connsiteY48" fmla="*/ 1171575 h 1568450"/>
                <a:gd name="connsiteX49" fmla="*/ 295275 w 2063750"/>
                <a:gd name="connsiteY49" fmla="*/ 1149350 h 1568450"/>
                <a:gd name="connsiteX50" fmla="*/ 415925 w 2063750"/>
                <a:gd name="connsiteY50" fmla="*/ 1273175 h 1568450"/>
                <a:gd name="connsiteX51" fmla="*/ 590550 w 2063750"/>
                <a:gd name="connsiteY51" fmla="*/ 1263650 h 1568450"/>
                <a:gd name="connsiteX52" fmla="*/ 609600 w 2063750"/>
                <a:gd name="connsiteY52" fmla="*/ 1295400 h 1568450"/>
                <a:gd name="connsiteX53" fmla="*/ 492125 w 2063750"/>
                <a:gd name="connsiteY53" fmla="*/ 1327150 h 1568450"/>
                <a:gd name="connsiteX54" fmla="*/ 603250 w 2063750"/>
                <a:gd name="connsiteY54" fmla="*/ 1377950 h 1568450"/>
                <a:gd name="connsiteX55" fmla="*/ 577850 w 2063750"/>
                <a:gd name="connsiteY55" fmla="*/ 1431925 h 1568450"/>
                <a:gd name="connsiteX56" fmla="*/ 600075 w 2063750"/>
                <a:gd name="connsiteY56" fmla="*/ 1463675 h 1568450"/>
                <a:gd name="connsiteX57" fmla="*/ 619125 w 2063750"/>
                <a:gd name="connsiteY57" fmla="*/ 1438275 h 1568450"/>
                <a:gd name="connsiteX58" fmla="*/ 644525 w 2063750"/>
                <a:gd name="connsiteY58" fmla="*/ 1524000 h 1568450"/>
                <a:gd name="connsiteX59" fmla="*/ 669925 w 2063750"/>
                <a:gd name="connsiteY59" fmla="*/ 1425575 h 1568450"/>
                <a:gd name="connsiteX60" fmla="*/ 708025 w 2063750"/>
                <a:gd name="connsiteY60" fmla="*/ 1412875 h 1568450"/>
                <a:gd name="connsiteX61" fmla="*/ 714375 w 2063750"/>
                <a:gd name="connsiteY61" fmla="*/ 1311275 h 1568450"/>
                <a:gd name="connsiteX62" fmla="*/ 762000 w 2063750"/>
                <a:gd name="connsiteY62" fmla="*/ 1282700 h 1568450"/>
                <a:gd name="connsiteX63" fmla="*/ 768350 w 2063750"/>
                <a:gd name="connsiteY63" fmla="*/ 1247775 h 1568450"/>
                <a:gd name="connsiteX64" fmla="*/ 793750 w 2063750"/>
                <a:gd name="connsiteY64" fmla="*/ 1241425 h 1568450"/>
                <a:gd name="connsiteX65" fmla="*/ 847725 w 2063750"/>
                <a:gd name="connsiteY65" fmla="*/ 1308100 h 1568450"/>
                <a:gd name="connsiteX66" fmla="*/ 800100 w 2063750"/>
                <a:gd name="connsiteY66" fmla="*/ 1371600 h 1568450"/>
                <a:gd name="connsiteX67" fmla="*/ 800100 w 2063750"/>
                <a:gd name="connsiteY67" fmla="*/ 1409700 h 1568450"/>
                <a:gd name="connsiteX68" fmla="*/ 850900 w 2063750"/>
                <a:gd name="connsiteY68" fmla="*/ 1422400 h 1568450"/>
                <a:gd name="connsiteX69" fmla="*/ 908050 w 2063750"/>
                <a:gd name="connsiteY69" fmla="*/ 1539875 h 1568450"/>
                <a:gd name="connsiteX70" fmla="*/ 952500 w 2063750"/>
                <a:gd name="connsiteY70" fmla="*/ 1501775 h 1568450"/>
                <a:gd name="connsiteX71" fmla="*/ 949325 w 2063750"/>
                <a:gd name="connsiteY71" fmla="*/ 1476375 h 1568450"/>
                <a:gd name="connsiteX72" fmla="*/ 1022350 w 2063750"/>
                <a:gd name="connsiteY72" fmla="*/ 1473200 h 1568450"/>
                <a:gd name="connsiteX73" fmla="*/ 1079500 w 2063750"/>
                <a:gd name="connsiteY73" fmla="*/ 1438275 h 1568450"/>
                <a:gd name="connsiteX74" fmla="*/ 1155700 w 2063750"/>
                <a:gd name="connsiteY74" fmla="*/ 1517650 h 1568450"/>
                <a:gd name="connsiteX75" fmla="*/ 1212850 w 2063750"/>
                <a:gd name="connsiteY75" fmla="*/ 1524000 h 1568450"/>
                <a:gd name="connsiteX76" fmla="*/ 1212850 w 2063750"/>
                <a:gd name="connsiteY76" fmla="*/ 1568450 h 1568450"/>
                <a:gd name="connsiteX77" fmla="*/ 1257300 w 2063750"/>
                <a:gd name="connsiteY77" fmla="*/ 1527175 h 1568450"/>
                <a:gd name="connsiteX78" fmla="*/ 1450975 w 2063750"/>
                <a:gd name="connsiteY78" fmla="*/ 1463675 h 1568450"/>
                <a:gd name="connsiteX79" fmla="*/ 1574800 w 2063750"/>
                <a:gd name="connsiteY79" fmla="*/ 1304925 h 1568450"/>
                <a:gd name="connsiteX80" fmla="*/ 1647825 w 2063750"/>
                <a:gd name="connsiteY80" fmla="*/ 1174750 h 1568450"/>
                <a:gd name="connsiteX81" fmla="*/ 1603375 w 2063750"/>
                <a:gd name="connsiteY81" fmla="*/ 1158875 h 1568450"/>
                <a:gd name="connsiteX82" fmla="*/ 1628775 w 2063750"/>
                <a:gd name="connsiteY82" fmla="*/ 1082675 h 1568450"/>
                <a:gd name="connsiteX83" fmla="*/ 1530350 w 2063750"/>
                <a:gd name="connsiteY83" fmla="*/ 946150 h 1568450"/>
                <a:gd name="connsiteX84" fmla="*/ 1663700 w 2063750"/>
                <a:gd name="connsiteY84" fmla="*/ 857250 h 1568450"/>
                <a:gd name="connsiteX85" fmla="*/ 1577975 w 2063750"/>
                <a:gd name="connsiteY85" fmla="*/ 835025 h 1568450"/>
                <a:gd name="connsiteX86" fmla="*/ 1533525 w 2063750"/>
                <a:gd name="connsiteY86" fmla="*/ 889000 h 1568450"/>
                <a:gd name="connsiteX87" fmla="*/ 1520825 w 2063750"/>
                <a:gd name="connsiteY87" fmla="*/ 819150 h 1568450"/>
                <a:gd name="connsiteX88" fmla="*/ 1473200 w 2063750"/>
                <a:gd name="connsiteY88" fmla="*/ 793750 h 1568450"/>
                <a:gd name="connsiteX89" fmla="*/ 1498600 w 2063750"/>
                <a:gd name="connsiteY89" fmla="*/ 755650 h 1568450"/>
                <a:gd name="connsiteX90" fmla="*/ 1533525 w 2063750"/>
                <a:gd name="connsiteY90" fmla="*/ 762000 h 1568450"/>
                <a:gd name="connsiteX91" fmla="*/ 1609725 w 2063750"/>
                <a:gd name="connsiteY91" fmla="*/ 679450 h 1568450"/>
                <a:gd name="connsiteX92" fmla="*/ 1635125 w 2063750"/>
                <a:gd name="connsiteY92" fmla="*/ 692150 h 1568450"/>
                <a:gd name="connsiteX93" fmla="*/ 1603375 w 2063750"/>
                <a:gd name="connsiteY93" fmla="*/ 768350 h 1568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</a:cxnLst>
              <a:rect l="l" t="t" r="r" b="b"/>
              <a:pathLst>
                <a:path w="2063750" h="1568450">
                  <a:moveTo>
                    <a:pt x="1603375" y="768350"/>
                  </a:moveTo>
                  <a:lnTo>
                    <a:pt x="1704975" y="739775"/>
                  </a:lnTo>
                  <a:lnTo>
                    <a:pt x="1768475" y="660400"/>
                  </a:lnTo>
                  <a:lnTo>
                    <a:pt x="1828800" y="657225"/>
                  </a:lnTo>
                  <a:lnTo>
                    <a:pt x="1828800" y="619125"/>
                  </a:lnTo>
                  <a:lnTo>
                    <a:pt x="1930400" y="593725"/>
                  </a:lnTo>
                  <a:lnTo>
                    <a:pt x="1943100" y="479425"/>
                  </a:lnTo>
                  <a:lnTo>
                    <a:pt x="2038350" y="450850"/>
                  </a:lnTo>
                  <a:lnTo>
                    <a:pt x="2063750" y="282575"/>
                  </a:lnTo>
                  <a:lnTo>
                    <a:pt x="1943100" y="330200"/>
                  </a:lnTo>
                  <a:lnTo>
                    <a:pt x="1844675" y="228600"/>
                  </a:lnTo>
                  <a:lnTo>
                    <a:pt x="1736725" y="25400"/>
                  </a:lnTo>
                  <a:lnTo>
                    <a:pt x="1622425" y="0"/>
                  </a:lnTo>
                  <a:lnTo>
                    <a:pt x="1549400" y="57150"/>
                  </a:lnTo>
                  <a:lnTo>
                    <a:pt x="1568450" y="114300"/>
                  </a:lnTo>
                  <a:lnTo>
                    <a:pt x="1530350" y="215900"/>
                  </a:lnTo>
                  <a:lnTo>
                    <a:pt x="1454150" y="209550"/>
                  </a:lnTo>
                  <a:lnTo>
                    <a:pt x="1409700" y="333375"/>
                  </a:lnTo>
                  <a:lnTo>
                    <a:pt x="1447800" y="339725"/>
                  </a:lnTo>
                  <a:lnTo>
                    <a:pt x="1498600" y="311150"/>
                  </a:lnTo>
                  <a:lnTo>
                    <a:pt x="1568450" y="393700"/>
                  </a:lnTo>
                  <a:lnTo>
                    <a:pt x="1479550" y="393700"/>
                  </a:lnTo>
                  <a:lnTo>
                    <a:pt x="1343025" y="495300"/>
                  </a:lnTo>
                  <a:lnTo>
                    <a:pt x="1282700" y="479425"/>
                  </a:lnTo>
                  <a:lnTo>
                    <a:pt x="1273175" y="517525"/>
                  </a:lnTo>
                  <a:lnTo>
                    <a:pt x="1295400" y="539750"/>
                  </a:lnTo>
                  <a:lnTo>
                    <a:pt x="1222375" y="615950"/>
                  </a:lnTo>
                  <a:lnTo>
                    <a:pt x="1155700" y="600075"/>
                  </a:lnTo>
                  <a:lnTo>
                    <a:pt x="1025525" y="663575"/>
                  </a:lnTo>
                  <a:lnTo>
                    <a:pt x="904875" y="577850"/>
                  </a:lnTo>
                  <a:lnTo>
                    <a:pt x="765175" y="606425"/>
                  </a:lnTo>
                  <a:lnTo>
                    <a:pt x="733425" y="511175"/>
                  </a:lnTo>
                  <a:lnTo>
                    <a:pt x="587375" y="476250"/>
                  </a:lnTo>
                  <a:lnTo>
                    <a:pt x="571500" y="377825"/>
                  </a:lnTo>
                  <a:lnTo>
                    <a:pt x="460375" y="269875"/>
                  </a:lnTo>
                  <a:lnTo>
                    <a:pt x="409575" y="304800"/>
                  </a:lnTo>
                  <a:lnTo>
                    <a:pt x="396875" y="390525"/>
                  </a:lnTo>
                  <a:lnTo>
                    <a:pt x="314325" y="365125"/>
                  </a:lnTo>
                  <a:lnTo>
                    <a:pt x="304800" y="457200"/>
                  </a:lnTo>
                  <a:lnTo>
                    <a:pt x="219075" y="463550"/>
                  </a:lnTo>
                  <a:lnTo>
                    <a:pt x="225425" y="609600"/>
                  </a:lnTo>
                  <a:lnTo>
                    <a:pt x="168275" y="666750"/>
                  </a:lnTo>
                  <a:lnTo>
                    <a:pt x="53975" y="717550"/>
                  </a:lnTo>
                  <a:lnTo>
                    <a:pt x="0" y="762000"/>
                  </a:lnTo>
                  <a:lnTo>
                    <a:pt x="31750" y="866775"/>
                  </a:lnTo>
                  <a:lnTo>
                    <a:pt x="111125" y="936625"/>
                  </a:lnTo>
                  <a:lnTo>
                    <a:pt x="174625" y="939800"/>
                  </a:lnTo>
                  <a:lnTo>
                    <a:pt x="161925" y="1073150"/>
                  </a:lnTo>
                  <a:lnTo>
                    <a:pt x="244475" y="1171575"/>
                  </a:lnTo>
                  <a:lnTo>
                    <a:pt x="295275" y="1149350"/>
                  </a:lnTo>
                  <a:lnTo>
                    <a:pt x="415925" y="1273175"/>
                  </a:lnTo>
                  <a:lnTo>
                    <a:pt x="590550" y="1263650"/>
                  </a:lnTo>
                  <a:lnTo>
                    <a:pt x="609600" y="1295400"/>
                  </a:lnTo>
                  <a:lnTo>
                    <a:pt x="492125" y="1327150"/>
                  </a:lnTo>
                  <a:lnTo>
                    <a:pt x="603250" y="1377950"/>
                  </a:lnTo>
                  <a:lnTo>
                    <a:pt x="577850" y="1431925"/>
                  </a:lnTo>
                  <a:lnTo>
                    <a:pt x="600075" y="1463675"/>
                  </a:lnTo>
                  <a:lnTo>
                    <a:pt x="619125" y="1438275"/>
                  </a:lnTo>
                  <a:lnTo>
                    <a:pt x="644525" y="1524000"/>
                  </a:lnTo>
                  <a:lnTo>
                    <a:pt x="669925" y="1425575"/>
                  </a:lnTo>
                  <a:lnTo>
                    <a:pt x="708025" y="1412875"/>
                  </a:lnTo>
                  <a:lnTo>
                    <a:pt x="714375" y="1311275"/>
                  </a:lnTo>
                  <a:lnTo>
                    <a:pt x="762000" y="1282700"/>
                  </a:lnTo>
                  <a:lnTo>
                    <a:pt x="768350" y="1247775"/>
                  </a:lnTo>
                  <a:lnTo>
                    <a:pt x="793750" y="1241425"/>
                  </a:lnTo>
                  <a:lnTo>
                    <a:pt x="847725" y="1308100"/>
                  </a:lnTo>
                  <a:lnTo>
                    <a:pt x="800100" y="1371600"/>
                  </a:lnTo>
                  <a:lnTo>
                    <a:pt x="800100" y="1409700"/>
                  </a:lnTo>
                  <a:lnTo>
                    <a:pt x="850900" y="1422400"/>
                  </a:lnTo>
                  <a:lnTo>
                    <a:pt x="908050" y="1539875"/>
                  </a:lnTo>
                  <a:lnTo>
                    <a:pt x="952500" y="1501775"/>
                  </a:lnTo>
                  <a:lnTo>
                    <a:pt x="949325" y="1476375"/>
                  </a:lnTo>
                  <a:lnTo>
                    <a:pt x="1022350" y="1473200"/>
                  </a:lnTo>
                  <a:lnTo>
                    <a:pt x="1079500" y="1438275"/>
                  </a:lnTo>
                  <a:lnTo>
                    <a:pt x="1155700" y="1517650"/>
                  </a:lnTo>
                  <a:lnTo>
                    <a:pt x="1212850" y="1524000"/>
                  </a:lnTo>
                  <a:lnTo>
                    <a:pt x="1212850" y="1568450"/>
                  </a:lnTo>
                  <a:lnTo>
                    <a:pt x="1257300" y="1527175"/>
                  </a:lnTo>
                  <a:lnTo>
                    <a:pt x="1450975" y="1463675"/>
                  </a:lnTo>
                  <a:lnTo>
                    <a:pt x="1574800" y="1304925"/>
                  </a:lnTo>
                  <a:lnTo>
                    <a:pt x="1647825" y="1174750"/>
                  </a:lnTo>
                  <a:lnTo>
                    <a:pt x="1603375" y="1158875"/>
                  </a:lnTo>
                  <a:lnTo>
                    <a:pt x="1628775" y="1082675"/>
                  </a:lnTo>
                  <a:lnTo>
                    <a:pt x="1530350" y="946150"/>
                  </a:lnTo>
                  <a:lnTo>
                    <a:pt x="1663700" y="857250"/>
                  </a:lnTo>
                  <a:lnTo>
                    <a:pt x="1577975" y="835025"/>
                  </a:lnTo>
                  <a:lnTo>
                    <a:pt x="1533525" y="889000"/>
                  </a:lnTo>
                  <a:lnTo>
                    <a:pt x="1520825" y="819150"/>
                  </a:lnTo>
                  <a:lnTo>
                    <a:pt x="1473200" y="793750"/>
                  </a:lnTo>
                  <a:lnTo>
                    <a:pt x="1498600" y="755650"/>
                  </a:lnTo>
                  <a:lnTo>
                    <a:pt x="1533525" y="762000"/>
                  </a:lnTo>
                  <a:lnTo>
                    <a:pt x="1609725" y="679450"/>
                  </a:lnTo>
                  <a:lnTo>
                    <a:pt x="1635125" y="692150"/>
                  </a:lnTo>
                  <a:lnTo>
                    <a:pt x="1603375" y="7683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8" name="フリーフォーム 1075">
              <a:extLst>
                <a:ext uri="{FF2B5EF4-FFF2-40B4-BE49-F238E27FC236}">
                  <a16:creationId xmlns:a16="http://schemas.microsoft.com/office/drawing/2014/main" id="{EF0B41E1-5503-4ECE-88F8-9E86DF44E068}"/>
                </a:ext>
              </a:extLst>
            </p:cNvPr>
            <p:cNvSpPr/>
            <p:nvPr/>
          </p:nvSpPr>
          <p:spPr bwMode="auto">
            <a:xfrm>
              <a:off x="2567643" y="2741249"/>
              <a:ext cx="130335" cy="121025"/>
            </a:xfrm>
            <a:custGeom>
              <a:avLst/>
              <a:gdLst>
                <a:gd name="connsiteX0" fmla="*/ 177800 w 177800"/>
                <a:gd name="connsiteY0" fmla="*/ 12700 h 165100"/>
                <a:gd name="connsiteX1" fmla="*/ 95250 w 177800"/>
                <a:gd name="connsiteY1" fmla="*/ 0 h 165100"/>
                <a:gd name="connsiteX2" fmla="*/ 6350 w 177800"/>
                <a:gd name="connsiteY2" fmla="*/ 19050 h 165100"/>
                <a:gd name="connsiteX3" fmla="*/ 0 w 177800"/>
                <a:gd name="connsiteY3" fmla="*/ 85725 h 165100"/>
                <a:gd name="connsiteX4" fmla="*/ 161925 w 177800"/>
                <a:gd name="connsiteY4" fmla="*/ 165100 h 165100"/>
                <a:gd name="connsiteX5" fmla="*/ 177800 w 177800"/>
                <a:gd name="connsiteY5" fmla="*/ 12700 h 16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7800" h="165100">
                  <a:moveTo>
                    <a:pt x="177800" y="12700"/>
                  </a:moveTo>
                  <a:lnTo>
                    <a:pt x="95250" y="0"/>
                  </a:lnTo>
                  <a:lnTo>
                    <a:pt x="6350" y="19050"/>
                  </a:lnTo>
                  <a:lnTo>
                    <a:pt x="0" y="85725"/>
                  </a:lnTo>
                  <a:lnTo>
                    <a:pt x="161925" y="165100"/>
                  </a:lnTo>
                  <a:lnTo>
                    <a:pt x="177800" y="127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9" name="フリーフォーム 1076">
              <a:extLst>
                <a:ext uri="{FF2B5EF4-FFF2-40B4-BE49-F238E27FC236}">
                  <a16:creationId xmlns:a16="http://schemas.microsoft.com/office/drawing/2014/main" id="{6B5DF951-09A1-4B31-9FFA-1239DFD562C2}"/>
                </a:ext>
              </a:extLst>
            </p:cNvPr>
            <p:cNvSpPr/>
            <p:nvPr/>
          </p:nvSpPr>
          <p:spPr bwMode="auto">
            <a:xfrm>
              <a:off x="2516440" y="2827364"/>
              <a:ext cx="167573" cy="88442"/>
            </a:xfrm>
            <a:custGeom>
              <a:avLst/>
              <a:gdLst>
                <a:gd name="connsiteX0" fmla="*/ 228600 w 228600"/>
                <a:gd name="connsiteY0" fmla="*/ 44450 h 120650"/>
                <a:gd name="connsiteX1" fmla="*/ 225425 w 228600"/>
                <a:gd name="connsiteY1" fmla="*/ 120650 h 120650"/>
                <a:gd name="connsiteX2" fmla="*/ 114300 w 228600"/>
                <a:gd name="connsiteY2" fmla="*/ 101600 h 120650"/>
                <a:gd name="connsiteX3" fmla="*/ 0 w 228600"/>
                <a:gd name="connsiteY3" fmla="*/ 117475 h 120650"/>
                <a:gd name="connsiteX4" fmla="*/ 12700 w 228600"/>
                <a:gd name="connsiteY4" fmla="*/ 12700 h 120650"/>
                <a:gd name="connsiteX5" fmla="*/ 79375 w 228600"/>
                <a:gd name="connsiteY5" fmla="*/ 60325 h 120650"/>
                <a:gd name="connsiteX6" fmla="*/ 111125 w 228600"/>
                <a:gd name="connsiteY6" fmla="*/ 0 h 120650"/>
                <a:gd name="connsiteX7" fmla="*/ 228600 w 228600"/>
                <a:gd name="connsiteY7" fmla="*/ 44450 h 12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8600" h="120650">
                  <a:moveTo>
                    <a:pt x="228600" y="44450"/>
                  </a:moveTo>
                  <a:lnTo>
                    <a:pt x="225425" y="120650"/>
                  </a:lnTo>
                  <a:lnTo>
                    <a:pt x="114300" y="101600"/>
                  </a:lnTo>
                  <a:lnTo>
                    <a:pt x="0" y="117475"/>
                  </a:lnTo>
                  <a:lnTo>
                    <a:pt x="12700" y="12700"/>
                  </a:lnTo>
                  <a:lnTo>
                    <a:pt x="79375" y="60325"/>
                  </a:lnTo>
                  <a:lnTo>
                    <a:pt x="111125" y="0"/>
                  </a:lnTo>
                  <a:lnTo>
                    <a:pt x="228600" y="444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0" name="フリーフォーム 1077">
              <a:extLst>
                <a:ext uri="{FF2B5EF4-FFF2-40B4-BE49-F238E27FC236}">
                  <a16:creationId xmlns:a16="http://schemas.microsoft.com/office/drawing/2014/main" id="{05556E88-6AFC-4F90-BC6A-A4ACBC2B1C45}"/>
                </a:ext>
              </a:extLst>
            </p:cNvPr>
            <p:cNvSpPr/>
            <p:nvPr/>
          </p:nvSpPr>
          <p:spPr bwMode="auto">
            <a:xfrm>
              <a:off x="2579280" y="2915805"/>
              <a:ext cx="211795" cy="216449"/>
            </a:xfrm>
            <a:custGeom>
              <a:avLst/>
              <a:gdLst>
                <a:gd name="connsiteX0" fmla="*/ 76200 w 288925"/>
                <a:gd name="connsiteY0" fmla="*/ 3175 h 295275"/>
                <a:gd name="connsiteX1" fmla="*/ 107950 w 288925"/>
                <a:gd name="connsiteY1" fmla="*/ 73025 h 295275"/>
                <a:gd name="connsiteX2" fmla="*/ 76200 w 288925"/>
                <a:gd name="connsiteY2" fmla="*/ 136525 h 295275"/>
                <a:gd name="connsiteX3" fmla="*/ 0 w 288925"/>
                <a:gd name="connsiteY3" fmla="*/ 136525 h 295275"/>
                <a:gd name="connsiteX4" fmla="*/ 3175 w 288925"/>
                <a:gd name="connsiteY4" fmla="*/ 295275 h 295275"/>
                <a:gd name="connsiteX5" fmla="*/ 66675 w 288925"/>
                <a:gd name="connsiteY5" fmla="*/ 266700 h 295275"/>
                <a:gd name="connsiteX6" fmla="*/ 120650 w 288925"/>
                <a:gd name="connsiteY6" fmla="*/ 279400 h 295275"/>
                <a:gd name="connsiteX7" fmla="*/ 212725 w 288925"/>
                <a:gd name="connsiteY7" fmla="*/ 288925 h 295275"/>
                <a:gd name="connsiteX8" fmla="*/ 260350 w 288925"/>
                <a:gd name="connsiteY8" fmla="*/ 254000 h 295275"/>
                <a:gd name="connsiteX9" fmla="*/ 288925 w 288925"/>
                <a:gd name="connsiteY9" fmla="*/ 165100 h 295275"/>
                <a:gd name="connsiteX10" fmla="*/ 263525 w 288925"/>
                <a:gd name="connsiteY10" fmla="*/ 25400 h 295275"/>
                <a:gd name="connsiteX11" fmla="*/ 146050 w 288925"/>
                <a:gd name="connsiteY11" fmla="*/ 0 h 295275"/>
                <a:gd name="connsiteX12" fmla="*/ 76200 w 288925"/>
                <a:gd name="connsiteY12" fmla="*/ 3175 h 29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88925" h="295275">
                  <a:moveTo>
                    <a:pt x="76200" y="3175"/>
                  </a:moveTo>
                  <a:lnTo>
                    <a:pt x="107950" y="73025"/>
                  </a:lnTo>
                  <a:lnTo>
                    <a:pt x="76200" y="136525"/>
                  </a:lnTo>
                  <a:lnTo>
                    <a:pt x="0" y="136525"/>
                  </a:lnTo>
                  <a:cubicBezTo>
                    <a:pt x="1058" y="189442"/>
                    <a:pt x="2117" y="242358"/>
                    <a:pt x="3175" y="295275"/>
                  </a:cubicBezTo>
                  <a:lnTo>
                    <a:pt x="66675" y="266700"/>
                  </a:lnTo>
                  <a:lnTo>
                    <a:pt x="120650" y="279400"/>
                  </a:lnTo>
                  <a:lnTo>
                    <a:pt x="212725" y="288925"/>
                  </a:lnTo>
                  <a:lnTo>
                    <a:pt x="260350" y="254000"/>
                  </a:lnTo>
                  <a:lnTo>
                    <a:pt x="288925" y="165100"/>
                  </a:lnTo>
                  <a:lnTo>
                    <a:pt x="263525" y="25400"/>
                  </a:lnTo>
                  <a:lnTo>
                    <a:pt x="146050" y="0"/>
                  </a:lnTo>
                  <a:lnTo>
                    <a:pt x="76200" y="31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1" name="フリーフォーム 1078">
              <a:extLst>
                <a:ext uri="{FF2B5EF4-FFF2-40B4-BE49-F238E27FC236}">
                  <a16:creationId xmlns:a16="http://schemas.microsoft.com/office/drawing/2014/main" id="{757038E9-EA7A-4BB0-9F17-75FC6060C413}"/>
                </a:ext>
              </a:extLst>
            </p:cNvPr>
            <p:cNvSpPr/>
            <p:nvPr/>
          </p:nvSpPr>
          <p:spPr bwMode="auto">
            <a:xfrm>
              <a:off x="2544369" y="3092689"/>
              <a:ext cx="444535" cy="323510"/>
            </a:xfrm>
            <a:custGeom>
              <a:avLst/>
              <a:gdLst>
                <a:gd name="connsiteX0" fmla="*/ 50800 w 606425"/>
                <a:gd name="connsiteY0" fmla="*/ 53975 h 441325"/>
                <a:gd name="connsiteX1" fmla="*/ 0 w 606425"/>
                <a:gd name="connsiteY1" fmla="*/ 215900 h 441325"/>
                <a:gd name="connsiteX2" fmla="*/ 22225 w 606425"/>
                <a:gd name="connsiteY2" fmla="*/ 257175 h 441325"/>
                <a:gd name="connsiteX3" fmla="*/ 149225 w 606425"/>
                <a:gd name="connsiteY3" fmla="*/ 234950 h 441325"/>
                <a:gd name="connsiteX4" fmla="*/ 234950 w 606425"/>
                <a:gd name="connsiteY4" fmla="*/ 228600 h 441325"/>
                <a:gd name="connsiteX5" fmla="*/ 273050 w 606425"/>
                <a:gd name="connsiteY5" fmla="*/ 323850 h 441325"/>
                <a:gd name="connsiteX6" fmla="*/ 225425 w 606425"/>
                <a:gd name="connsiteY6" fmla="*/ 381000 h 441325"/>
                <a:gd name="connsiteX7" fmla="*/ 257175 w 606425"/>
                <a:gd name="connsiteY7" fmla="*/ 403225 h 441325"/>
                <a:gd name="connsiteX8" fmla="*/ 323850 w 606425"/>
                <a:gd name="connsiteY8" fmla="*/ 330200 h 441325"/>
                <a:gd name="connsiteX9" fmla="*/ 365125 w 606425"/>
                <a:gd name="connsiteY9" fmla="*/ 368300 h 441325"/>
                <a:gd name="connsiteX10" fmla="*/ 387350 w 606425"/>
                <a:gd name="connsiteY10" fmla="*/ 431800 h 441325"/>
                <a:gd name="connsiteX11" fmla="*/ 488950 w 606425"/>
                <a:gd name="connsiteY11" fmla="*/ 393700 h 441325"/>
                <a:gd name="connsiteX12" fmla="*/ 539750 w 606425"/>
                <a:gd name="connsiteY12" fmla="*/ 441325 h 441325"/>
                <a:gd name="connsiteX13" fmla="*/ 606425 w 606425"/>
                <a:gd name="connsiteY13" fmla="*/ 177800 h 441325"/>
                <a:gd name="connsiteX14" fmla="*/ 323850 w 606425"/>
                <a:gd name="connsiteY14" fmla="*/ 0 h 441325"/>
                <a:gd name="connsiteX15" fmla="*/ 266700 w 606425"/>
                <a:gd name="connsiteY15" fmla="*/ 44450 h 441325"/>
                <a:gd name="connsiteX16" fmla="*/ 114300 w 606425"/>
                <a:gd name="connsiteY16" fmla="*/ 28575 h 441325"/>
                <a:gd name="connsiteX17" fmla="*/ 50800 w 606425"/>
                <a:gd name="connsiteY17" fmla="*/ 53975 h 441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06425" h="441325">
                  <a:moveTo>
                    <a:pt x="50800" y="53975"/>
                  </a:moveTo>
                  <a:lnTo>
                    <a:pt x="0" y="215900"/>
                  </a:lnTo>
                  <a:lnTo>
                    <a:pt x="22225" y="257175"/>
                  </a:lnTo>
                  <a:lnTo>
                    <a:pt x="149225" y="234950"/>
                  </a:lnTo>
                  <a:lnTo>
                    <a:pt x="234950" y="228600"/>
                  </a:lnTo>
                  <a:lnTo>
                    <a:pt x="273050" y="323850"/>
                  </a:lnTo>
                  <a:lnTo>
                    <a:pt x="225425" y="381000"/>
                  </a:lnTo>
                  <a:lnTo>
                    <a:pt x="257175" y="403225"/>
                  </a:lnTo>
                  <a:lnTo>
                    <a:pt x="323850" y="330200"/>
                  </a:lnTo>
                  <a:lnTo>
                    <a:pt x="365125" y="368300"/>
                  </a:lnTo>
                  <a:lnTo>
                    <a:pt x="387350" y="431800"/>
                  </a:lnTo>
                  <a:lnTo>
                    <a:pt x="488950" y="393700"/>
                  </a:lnTo>
                  <a:lnTo>
                    <a:pt x="539750" y="441325"/>
                  </a:lnTo>
                  <a:lnTo>
                    <a:pt x="606425" y="177800"/>
                  </a:lnTo>
                  <a:lnTo>
                    <a:pt x="323850" y="0"/>
                  </a:lnTo>
                  <a:lnTo>
                    <a:pt x="266700" y="44450"/>
                  </a:lnTo>
                  <a:lnTo>
                    <a:pt x="114300" y="28575"/>
                  </a:lnTo>
                  <a:lnTo>
                    <a:pt x="50800" y="539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2" name="フリーフォーム 1079">
              <a:extLst>
                <a:ext uri="{FF2B5EF4-FFF2-40B4-BE49-F238E27FC236}">
                  <a16:creationId xmlns:a16="http://schemas.microsoft.com/office/drawing/2014/main" id="{3871DE0C-D2A9-4AC8-BB12-52CB6E2269F2}"/>
                </a:ext>
              </a:extLst>
            </p:cNvPr>
            <p:cNvSpPr/>
            <p:nvPr/>
          </p:nvSpPr>
          <p:spPr bwMode="auto">
            <a:xfrm>
              <a:off x="2339557" y="2906496"/>
              <a:ext cx="318855" cy="309546"/>
            </a:xfrm>
            <a:custGeom>
              <a:avLst/>
              <a:gdLst>
                <a:gd name="connsiteX0" fmla="*/ 238125 w 434975"/>
                <a:gd name="connsiteY0" fmla="*/ 12700 h 422275"/>
                <a:gd name="connsiteX1" fmla="*/ 168275 w 434975"/>
                <a:gd name="connsiteY1" fmla="*/ 31750 h 422275"/>
                <a:gd name="connsiteX2" fmla="*/ 171450 w 434975"/>
                <a:gd name="connsiteY2" fmla="*/ 101600 h 422275"/>
                <a:gd name="connsiteX3" fmla="*/ 31750 w 434975"/>
                <a:gd name="connsiteY3" fmla="*/ 139700 h 422275"/>
                <a:gd name="connsiteX4" fmla="*/ 0 w 434975"/>
                <a:gd name="connsiteY4" fmla="*/ 225425 h 422275"/>
                <a:gd name="connsiteX5" fmla="*/ 28575 w 434975"/>
                <a:gd name="connsiteY5" fmla="*/ 346075 h 422275"/>
                <a:gd name="connsiteX6" fmla="*/ 66675 w 434975"/>
                <a:gd name="connsiteY6" fmla="*/ 330200 h 422275"/>
                <a:gd name="connsiteX7" fmla="*/ 168275 w 434975"/>
                <a:gd name="connsiteY7" fmla="*/ 415925 h 422275"/>
                <a:gd name="connsiteX8" fmla="*/ 285750 w 434975"/>
                <a:gd name="connsiteY8" fmla="*/ 422275 h 422275"/>
                <a:gd name="connsiteX9" fmla="*/ 339725 w 434975"/>
                <a:gd name="connsiteY9" fmla="*/ 301625 h 422275"/>
                <a:gd name="connsiteX10" fmla="*/ 327025 w 434975"/>
                <a:gd name="connsiteY10" fmla="*/ 149225 h 422275"/>
                <a:gd name="connsiteX11" fmla="*/ 396875 w 434975"/>
                <a:gd name="connsiteY11" fmla="*/ 142875 h 422275"/>
                <a:gd name="connsiteX12" fmla="*/ 434975 w 434975"/>
                <a:gd name="connsiteY12" fmla="*/ 82550 h 422275"/>
                <a:gd name="connsiteX13" fmla="*/ 393700 w 434975"/>
                <a:gd name="connsiteY13" fmla="*/ 0 h 422275"/>
                <a:gd name="connsiteX14" fmla="*/ 358775 w 434975"/>
                <a:gd name="connsiteY14" fmla="*/ 0 h 422275"/>
                <a:gd name="connsiteX15" fmla="*/ 238125 w 434975"/>
                <a:gd name="connsiteY15" fmla="*/ 12700 h 422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34975" h="422275">
                  <a:moveTo>
                    <a:pt x="238125" y="12700"/>
                  </a:moveTo>
                  <a:lnTo>
                    <a:pt x="168275" y="31750"/>
                  </a:lnTo>
                  <a:lnTo>
                    <a:pt x="171450" y="101600"/>
                  </a:lnTo>
                  <a:lnTo>
                    <a:pt x="31750" y="139700"/>
                  </a:lnTo>
                  <a:lnTo>
                    <a:pt x="0" y="225425"/>
                  </a:lnTo>
                  <a:lnTo>
                    <a:pt x="28575" y="346075"/>
                  </a:lnTo>
                  <a:lnTo>
                    <a:pt x="66675" y="330200"/>
                  </a:lnTo>
                  <a:lnTo>
                    <a:pt x="168275" y="415925"/>
                  </a:lnTo>
                  <a:lnTo>
                    <a:pt x="285750" y="422275"/>
                  </a:lnTo>
                  <a:lnTo>
                    <a:pt x="339725" y="301625"/>
                  </a:lnTo>
                  <a:lnTo>
                    <a:pt x="327025" y="149225"/>
                  </a:lnTo>
                  <a:lnTo>
                    <a:pt x="396875" y="142875"/>
                  </a:lnTo>
                  <a:lnTo>
                    <a:pt x="434975" y="82550"/>
                  </a:lnTo>
                  <a:lnTo>
                    <a:pt x="393700" y="0"/>
                  </a:lnTo>
                  <a:lnTo>
                    <a:pt x="358775" y="0"/>
                  </a:lnTo>
                  <a:lnTo>
                    <a:pt x="238125" y="127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3" name="フリーフォーム 1080">
              <a:extLst>
                <a:ext uri="{FF2B5EF4-FFF2-40B4-BE49-F238E27FC236}">
                  <a16:creationId xmlns:a16="http://schemas.microsoft.com/office/drawing/2014/main" id="{4CF4C3E2-5DEA-41E8-9281-BEC8A22132F2}"/>
                </a:ext>
              </a:extLst>
            </p:cNvPr>
            <p:cNvSpPr/>
            <p:nvPr/>
          </p:nvSpPr>
          <p:spPr bwMode="auto">
            <a:xfrm>
              <a:off x="2195258" y="2832018"/>
              <a:ext cx="67495" cy="144300"/>
            </a:xfrm>
            <a:custGeom>
              <a:avLst/>
              <a:gdLst>
                <a:gd name="connsiteX0" fmla="*/ 63500 w 92075"/>
                <a:gd name="connsiteY0" fmla="*/ 177800 h 196850"/>
                <a:gd name="connsiteX1" fmla="*/ 6350 w 92075"/>
                <a:gd name="connsiteY1" fmla="*/ 196850 h 196850"/>
                <a:gd name="connsiteX2" fmla="*/ 0 w 92075"/>
                <a:gd name="connsiteY2" fmla="*/ 69850 h 196850"/>
                <a:gd name="connsiteX3" fmla="*/ 73025 w 92075"/>
                <a:gd name="connsiteY3" fmla="*/ 0 h 196850"/>
                <a:gd name="connsiteX4" fmla="*/ 92075 w 92075"/>
                <a:gd name="connsiteY4" fmla="*/ 66675 h 196850"/>
                <a:gd name="connsiteX5" fmla="*/ 63500 w 92075"/>
                <a:gd name="connsiteY5" fmla="*/ 177800 h 196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2075" h="196850">
                  <a:moveTo>
                    <a:pt x="63500" y="177800"/>
                  </a:moveTo>
                  <a:lnTo>
                    <a:pt x="6350" y="196850"/>
                  </a:lnTo>
                  <a:lnTo>
                    <a:pt x="0" y="69850"/>
                  </a:lnTo>
                  <a:lnTo>
                    <a:pt x="73025" y="0"/>
                  </a:lnTo>
                  <a:lnTo>
                    <a:pt x="92075" y="66675"/>
                  </a:lnTo>
                  <a:lnTo>
                    <a:pt x="63500" y="1778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4" name="フリーフォーム 1081">
              <a:extLst>
                <a:ext uri="{FF2B5EF4-FFF2-40B4-BE49-F238E27FC236}">
                  <a16:creationId xmlns:a16="http://schemas.microsoft.com/office/drawing/2014/main" id="{1419BD8D-5883-48EE-8C7C-0AF6F043735E}"/>
                </a:ext>
              </a:extLst>
            </p:cNvPr>
            <p:cNvSpPr/>
            <p:nvPr/>
          </p:nvSpPr>
          <p:spPr bwMode="auto">
            <a:xfrm>
              <a:off x="2134745" y="2964681"/>
              <a:ext cx="228086" cy="330493"/>
            </a:xfrm>
            <a:custGeom>
              <a:avLst/>
              <a:gdLst>
                <a:gd name="connsiteX0" fmla="*/ 142875 w 311150"/>
                <a:gd name="connsiteY0" fmla="*/ 0 h 450850"/>
                <a:gd name="connsiteX1" fmla="*/ 79375 w 311150"/>
                <a:gd name="connsiteY1" fmla="*/ 28575 h 450850"/>
                <a:gd name="connsiteX2" fmla="*/ 107950 w 311150"/>
                <a:gd name="connsiteY2" fmla="*/ 92075 h 450850"/>
                <a:gd name="connsiteX3" fmla="*/ 44450 w 311150"/>
                <a:gd name="connsiteY3" fmla="*/ 114300 h 450850"/>
                <a:gd name="connsiteX4" fmla="*/ 47625 w 311150"/>
                <a:gd name="connsiteY4" fmla="*/ 250825 h 450850"/>
                <a:gd name="connsiteX5" fmla="*/ 0 w 311150"/>
                <a:gd name="connsiteY5" fmla="*/ 317500 h 450850"/>
                <a:gd name="connsiteX6" fmla="*/ 85725 w 311150"/>
                <a:gd name="connsiteY6" fmla="*/ 374650 h 450850"/>
                <a:gd name="connsiteX7" fmla="*/ 88900 w 311150"/>
                <a:gd name="connsiteY7" fmla="*/ 441325 h 450850"/>
                <a:gd name="connsiteX8" fmla="*/ 222250 w 311150"/>
                <a:gd name="connsiteY8" fmla="*/ 450850 h 450850"/>
                <a:gd name="connsiteX9" fmla="*/ 298450 w 311150"/>
                <a:gd name="connsiteY9" fmla="*/ 371475 h 450850"/>
                <a:gd name="connsiteX10" fmla="*/ 222250 w 311150"/>
                <a:gd name="connsiteY10" fmla="*/ 279400 h 450850"/>
                <a:gd name="connsiteX11" fmla="*/ 304800 w 311150"/>
                <a:gd name="connsiteY11" fmla="*/ 273050 h 450850"/>
                <a:gd name="connsiteX12" fmla="*/ 276225 w 311150"/>
                <a:gd name="connsiteY12" fmla="*/ 142875 h 450850"/>
                <a:gd name="connsiteX13" fmla="*/ 311150 w 311150"/>
                <a:gd name="connsiteY13" fmla="*/ 60325 h 450850"/>
                <a:gd name="connsiteX14" fmla="*/ 234950 w 311150"/>
                <a:gd name="connsiteY14" fmla="*/ 44450 h 450850"/>
                <a:gd name="connsiteX15" fmla="*/ 193675 w 311150"/>
                <a:gd name="connsiteY15" fmla="*/ 63500 h 450850"/>
                <a:gd name="connsiteX16" fmla="*/ 142875 w 311150"/>
                <a:gd name="connsiteY16" fmla="*/ 0 h 450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11150" h="450850">
                  <a:moveTo>
                    <a:pt x="142875" y="0"/>
                  </a:moveTo>
                  <a:lnTo>
                    <a:pt x="79375" y="28575"/>
                  </a:lnTo>
                  <a:lnTo>
                    <a:pt x="107950" y="92075"/>
                  </a:lnTo>
                  <a:lnTo>
                    <a:pt x="44450" y="114300"/>
                  </a:lnTo>
                  <a:cubicBezTo>
                    <a:pt x="45508" y="159808"/>
                    <a:pt x="46567" y="205317"/>
                    <a:pt x="47625" y="250825"/>
                  </a:cubicBezTo>
                  <a:lnTo>
                    <a:pt x="0" y="317500"/>
                  </a:lnTo>
                  <a:lnTo>
                    <a:pt x="85725" y="374650"/>
                  </a:lnTo>
                  <a:lnTo>
                    <a:pt x="88900" y="441325"/>
                  </a:lnTo>
                  <a:lnTo>
                    <a:pt x="222250" y="450850"/>
                  </a:lnTo>
                  <a:lnTo>
                    <a:pt x="298450" y="371475"/>
                  </a:lnTo>
                  <a:lnTo>
                    <a:pt x="222250" y="279400"/>
                  </a:lnTo>
                  <a:lnTo>
                    <a:pt x="304800" y="273050"/>
                  </a:lnTo>
                  <a:lnTo>
                    <a:pt x="276225" y="142875"/>
                  </a:lnTo>
                  <a:lnTo>
                    <a:pt x="311150" y="60325"/>
                  </a:lnTo>
                  <a:lnTo>
                    <a:pt x="234950" y="44450"/>
                  </a:lnTo>
                  <a:lnTo>
                    <a:pt x="193675" y="635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5" name="フリーフォーム 1082">
              <a:extLst>
                <a:ext uri="{FF2B5EF4-FFF2-40B4-BE49-F238E27FC236}">
                  <a16:creationId xmlns:a16="http://schemas.microsoft.com/office/drawing/2014/main" id="{AB448578-87E0-4C02-8501-B22950C11103}"/>
                </a:ext>
              </a:extLst>
            </p:cNvPr>
            <p:cNvSpPr/>
            <p:nvPr/>
          </p:nvSpPr>
          <p:spPr bwMode="auto">
            <a:xfrm>
              <a:off x="2304646" y="3139237"/>
              <a:ext cx="151282" cy="109388"/>
            </a:xfrm>
            <a:custGeom>
              <a:avLst/>
              <a:gdLst>
                <a:gd name="connsiteX0" fmla="*/ 111125 w 206375"/>
                <a:gd name="connsiteY0" fmla="*/ 0 h 149225"/>
                <a:gd name="connsiteX1" fmla="*/ 69850 w 206375"/>
                <a:gd name="connsiteY1" fmla="*/ 41275 h 149225"/>
                <a:gd name="connsiteX2" fmla="*/ 0 w 206375"/>
                <a:gd name="connsiteY2" fmla="*/ 47625 h 149225"/>
                <a:gd name="connsiteX3" fmla="*/ 73025 w 206375"/>
                <a:gd name="connsiteY3" fmla="*/ 142875 h 149225"/>
                <a:gd name="connsiteX4" fmla="*/ 95250 w 206375"/>
                <a:gd name="connsiteY4" fmla="*/ 127000 h 149225"/>
                <a:gd name="connsiteX5" fmla="*/ 149225 w 206375"/>
                <a:gd name="connsiteY5" fmla="*/ 149225 h 149225"/>
                <a:gd name="connsiteX6" fmla="*/ 206375 w 206375"/>
                <a:gd name="connsiteY6" fmla="*/ 98425 h 149225"/>
                <a:gd name="connsiteX7" fmla="*/ 111125 w 206375"/>
                <a:gd name="connsiteY7" fmla="*/ 0 h 149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6375" h="149225">
                  <a:moveTo>
                    <a:pt x="111125" y="0"/>
                  </a:moveTo>
                  <a:lnTo>
                    <a:pt x="69850" y="41275"/>
                  </a:lnTo>
                  <a:lnTo>
                    <a:pt x="0" y="47625"/>
                  </a:lnTo>
                  <a:lnTo>
                    <a:pt x="73025" y="142875"/>
                  </a:lnTo>
                  <a:lnTo>
                    <a:pt x="95250" y="127000"/>
                  </a:lnTo>
                  <a:lnTo>
                    <a:pt x="149225" y="149225"/>
                  </a:lnTo>
                  <a:lnTo>
                    <a:pt x="206375" y="98425"/>
                  </a:lnTo>
                  <a:lnTo>
                    <a:pt x="1111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6" name="フリーフォーム 1083">
              <a:extLst>
                <a:ext uri="{FF2B5EF4-FFF2-40B4-BE49-F238E27FC236}">
                  <a16:creationId xmlns:a16="http://schemas.microsoft.com/office/drawing/2014/main" id="{BAC5A0BF-615E-4295-BB93-B88150483687}"/>
                </a:ext>
              </a:extLst>
            </p:cNvPr>
            <p:cNvSpPr/>
            <p:nvPr/>
          </p:nvSpPr>
          <p:spPr bwMode="auto">
            <a:xfrm>
              <a:off x="2414034" y="3211387"/>
              <a:ext cx="144299" cy="65168"/>
            </a:xfrm>
            <a:custGeom>
              <a:avLst/>
              <a:gdLst>
                <a:gd name="connsiteX0" fmla="*/ 0 w 196850"/>
                <a:gd name="connsiteY0" fmla="*/ 57150 h 88900"/>
                <a:gd name="connsiteX1" fmla="*/ 73025 w 196850"/>
                <a:gd name="connsiteY1" fmla="*/ 88900 h 88900"/>
                <a:gd name="connsiteX2" fmla="*/ 117475 w 196850"/>
                <a:gd name="connsiteY2" fmla="*/ 66675 h 88900"/>
                <a:gd name="connsiteX3" fmla="*/ 177800 w 196850"/>
                <a:gd name="connsiteY3" fmla="*/ 63500 h 88900"/>
                <a:gd name="connsiteX4" fmla="*/ 196850 w 196850"/>
                <a:gd name="connsiteY4" fmla="*/ 0 h 88900"/>
                <a:gd name="connsiteX5" fmla="*/ 53975 w 196850"/>
                <a:gd name="connsiteY5" fmla="*/ 6350 h 88900"/>
                <a:gd name="connsiteX6" fmla="*/ 0 w 196850"/>
                <a:gd name="connsiteY6" fmla="*/ 57150 h 88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6850" h="88900">
                  <a:moveTo>
                    <a:pt x="0" y="57150"/>
                  </a:moveTo>
                  <a:lnTo>
                    <a:pt x="73025" y="88900"/>
                  </a:lnTo>
                  <a:lnTo>
                    <a:pt x="117475" y="66675"/>
                  </a:lnTo>
                  <a:lnTo>
                    <a:pt x="177800" y="63500"/>
                  </a:lnTo>
                  <a:lnTo>
                    <a:pt x="196850" y="0"/>
                  </a:lnTo>
                  <a:lnTo>
                    <a:pt x="53975" y="6350"/>
                  </a:lnTo>
                  <a:lnTo>
                    <a:pt x="0" y="571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7" name="フリーフォーム 1084">
              <a:extLst>
                <a:ext uri="{FF2B5EF4-FFF2-40B4-BE49-F238E27FC236}">
                  <a16:creationId xmlns:a16="http://schemas.microsoft.com/office/drawing/2014/main" id="{8EF38651-D7F8-48C2-8663-0BEE50A697D6}"/>
                </a:ext>
              </a:extLst>
            </p:cNvPr>
            <p:cNvSpPr/>
            <p:nvPr/>
          </p:nvSpPr>
          <p:spPr bwMode="auto">
            <a:xfrm>
              <a:off x="2078887" y="3036831"/>
              <a:ext cx="88441" cy="114043"/>
            </a:xfrm>
            <a:custGeom>
              <a:avLst/>
              <a:gdLst>
                <a:gd name="connsiteX0" fmla="*/ 120650 w 120650"/>
                <a:gd name="connsiteY0" fmla="*/ 155575 h 155575"/>
                <a:gd name="connsiteX1" fmla="*/ 0 w 120650"/>
                <a:gd name="connsiteY1" fmla="*/ 114300 h 155575"/>
                <a:gd name="connsiteX2" fmla="*/ 79375 w 120650"/>
                <a:gd name="connsiteY2" fmla="*/ 0 h 155575"/>
                <a:gd name="connsiteX3" fmla="*/ 120650 w 120650"/>
                <a:gd name="connsiteY3" fmla="*/ 12700 h 155575"/>
                <a:gd name="connsiteX4" fmla="*/ 120650 w 120650"/>
                <a:gd name="connsiteY4" fmla="*/ 155575 h 155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650" h="155575">
                  <a:moveTo>
                    <a:pt x="120650" y="155575"/>
                  </a:moveTo>
                  <a:lnTo>
                    <a:pt x="0" y="114300"/>
                  </a:lnTo>
                  <a:lnTo>
                    <a:pt x="79375" y="0"/>
                  </a:lnTo>
                  <a:lnTo>
                    <a:pt x="120650" y="12700"/>
                  </a:lnTo>
                  <a:lnTo>
                    <a:pt x="120650" y="1555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8" name="フリーフォーム 1085">
              <a:extLst>
                <a:ext uri="{FF2B5EF4-FFF2-40B4-BE49-F238E27FC236}">
                  <a16:creationId xmlns:a16="http://schemas.microsoft.com/office/drawing/2014/main" id="{3BAA343D-AAA2-4252-8FC3-95E9671271EC}"/>
                </a:ext>
              </a:extLst>
            </p:cNvPr>
            <p:cNvSpPr/>
            <p:nvPr/>
          </p:nvSpPr>
          <p:spPr bwMode="auto">
            <a:xfrm>
              <a:off x="2050958" y="3118290"/>
              <a:ext cx="116371" cy="86114"/>
            </a:xfrm>
            <a:custGeom>
              <a:avLst/>
              <a:gdLst>
                <a:gd name="connsiteX0" fmla="*/ 41275 w 158750"/>
                <a:gd name="connsiteY0" fmla="*/ 0 h 117475"/>
                <a:gd name="connsiteX1" fmla="*/ 0 w 158750"/>
                <a:gd name="connsiteY1" fmla="*/ 57150 h 117475"/>
                <a:gd name="connsiteX2" fmla="*/ 104775 w 158750"/>
                <a:gd name="connsiteY2" fmla="*/ 117475 h 117475"/>
                <a:gd name="connsiteX3" fmla="*/ 158750 w 158750"/>
                <a:gd name="connsiteY3" fmla="*/ 50800 h 117475"/>
                <a:gd name="connsiteX4" fmla="*/ 41275 w 158750"/>
                <a:gd name="connsiteY4" fmla="*/ 0 h 117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8750" h="117475">
                  <a:moveTo>
                    <a:pt x="41275" y="0"/>
                  </a:moveTo>
                  <a:lnTo>
                    <a:pt x="0" y="57150"/>
                  </a:lnTo>
                  <a:lnTo>
                    <a:pt x="104775" y="117475"/>
                  </a:lnTo>
                  <a:lnTo>
                    <a:pt x="158750" y="50800"/>
                  </a:lnTo>
                  <a:lnTo>
                    <a:pt x="412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9" name="フリーフォーム 1086">
              <a:extLst>
                <a:ext uri="{FF2B5EF4-FFF2-40B4-BE49-F238E27FC236}">
                  <a16:creationId xmlns:a16="http://schemas.microsoft.com/office/drawing/2014/main" id="{94B1BEB6-5E17-4F98-B02D-BD40303734F6}"/>
                </a:ext>
              </a:extLst>
            </p:cNvPr>
            <p:cNvSpPr/>
            <p:nvPr/>
          </p:nvSpPr>
          <p:spPr bwMode="auto">
            <a:xfrm>
              <a:off x="1871747" y="3153201"/>
              <a:ext cx="384023" cy="323510"/>
            </a:xfrm>
            <a:custGeom>
              <a:avLst/>
              <a:gdLst>
                <a:gd name="connsiteX0" fmla="*/ 247650 w 523875"/>
                <a:gd name="connsiteY0" fmla="*/ 0 h 441325"/>
                <a:gd name="connsiteX1" fmla="*/ 371475 w 523875"/>
                <a:gd name="connsiteY1" fmla="*/ 66675 h 441325"/>
                <a:gd name="connsiteX2" fmla="*/ 438150 w 523875"/>
                <a:gd name="connsiteY2" fmla="*/ 123825 h 441325"/>
                <a:gd name="connsiteX3" fmla="*/ 438150 w 523875"/>
                <a:gd name="connsiteY3" fmla="*/ 187325 h 441325"/>
                <a:gd name="connsiteX4" fmla="*/ 523875 w 523875"/>
                <a:gd name="connsiteY4" fmla="*/ 244475 h 441325"/>
                <a:gd name="connsiteX5" fmla="*/ 406400 w 523875"/>
                <a:gd name="connsiteY5" fmla="*/ 288925 h 441325"/>
                <a:gd name="connsiteX6" fmla="*/ 434975 w 523875"/>
                <a:gd name="connsiteY6" fmla="*/ 412750 h 441325"/>
                <a:gd name="connsiteX7" fmla="*/ 285750 w 523875"/>
                <a:gd name="connsiteY7" fmla="*/ 400050 h 441325"/>
                <a:gd name="connsiteX8" fmla="*/ 257175 w 523875"/>
                <a:gd name="connsiteY8" fmla="*/ 441325 h 441325"/>
                <a:gd name="connsiteX9" fmla="*/ 114300 w 523875"/>
                <a:gd name="connsiteY9" fmla="*/ 406400 h 441325"/>
                <a:gd name="connsiteX10" fmla="*/ 114300 w 523875"/>
                <a:gd name="connsiteY10" fmla="*/ 238125 h 441325"/>
                <a:gd name="connsiteX11" fmla="*/ 0 w 523875"/>
                <a:gd name="connsiteY11" fmla="*/ 127000 h 441325"/>
                <a:gd name="connsiteX12" fmla="*/ 111125 w 523875"/>
                <a:gd name="connsiteY12" fmla="*/ 123825 h 441325"/>
                <a:gd name="connsiteX13" fmla="*/ 107950 w 523875"/>
                <a:gd name="connsiteY13" fmla="*/ 73025 h 441325"/>
                <a:gd name="connsiteX14" fmla="*/ 161925 w 523875"/>
                <a:gd name="connsiteY14" fmla="*/ 95250 h 441325"/>
                <a:gd name="connsiteX15" fmla="*/ 247650 w 523875"/>
                <a:gd name="connsiteY15" fmla="*/ 0 h 441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3875" h="441325">
                  <a:moveTo>
                    <a:pt x="247650" y="0"/>
                  </a:moveTo>
                  <a:lnTo>
                    <a:pt x="371475" y="66675"/>
                  </a:lnTo>
                  <a:lnTo>
                    <a:pt x="438150" y="123825"/>
                  </a:lnTo>
                  <a:lnTo>
                    <a:pt x="438150" y="187325"/>
                  </a:lnTo>
                  <a:lnTo>
                    <a:pt x="523875" y="244475"/>
                  </a:lnTo>
                  <a:lnTo>
                    <a:pt x="406400" y="288925"/>
                  </a:lnTo>
                  <a:lnTo>
                    <a:pt x="434975" y="412750"/>
                  </a:lnTo>
                  <a:lnTo>
                    <a:pt x="285750" y="400050"/>
                  </a:lnTo>
                  <a:lnTo>
                    <a:pt x="257175" y="441325"/>
                  </a:lnTo>
                  <a:lnTo>
                    <a:pt x="114300" y="406400"/>
                  </a:lnTo>
                  <a:lnTo>
                    <a:pt x="114300" y="238125"/>
                  </a:lnTo>
                  <a:lnTo>
                    <a:pt x="0" y="127000"/>
                  </a:lnTo>
                  <a:lnTo>
                    <a:pt x="111125" y="123825"/>
                  </a:lnTo>
                  <a:lnTo>
                    <a:pt x="107950" y="73025"/>
                  </a:lnTo>
                  <a:lnTo>
                    <a:pt x="161925" y="95250"/>
                  </a:lnTo>
                  <a:lnTo>
                    <a:pt x="2476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0" name="フリーフォーム 1087">
              <a:extLst>
                <a:ext uri="{FF2B5EF4-FFF2-40B4-BE49-F238E27FC236}">
                  <a16:creationId xmlns:a16="http://schemas.microsoft.com/office/drawing/2014/main" id="{7FA2EAF7-BDE5-4195-BCCA-DE3C6712163D}"/>
                </a:ext>
              </a:extLst>
            </p:cNvPr>
            <p:cNvSpPr/>
            <p:nvPr/>
          </p:nvSpPr>
          <p:spPr bwMode="auto">
            <a:xfrm>
              <a:off x="1773996" y="3425509"/>
              <a:ext cx="304891" cy="281617"/>
            </a:xfrm>
            <a:custGeom>
              <a:avLst/>
              <a:gdLst>
                <a:gd name="connsiteX0" fmla="*/ 244475 w 415925"/>
                <a:gd name="connsiteY0" fmla="*/ 38100 h 384175"/>
                <a:gd name="connsiteX1" fmla="*/ 384175 w 415925"/>
                <a:gd name="connsiteY1" fmla="*/ 73025 h 384175"/>
                <a:gd name="connsiteX2" fmla="*/ 415925 w 415925"/>
                <a:gd name="connsiteY2" fmla="*/ 111125 h 384175"/>
                <a:gd name="connsiteX3" fmla="*/ 314325 w 415925"/>
                <a:gd name="connsiteY3" fmla="*/ 196850 h 384175"/>
                <a:gd name="connsiteX4" fmla="*/ 304800 w 415925"/>
                <a:gd name="connsiteY4" fmla="*/ 266700 h 384175"/>
                <a:gd name="connsiteX5" fmla="*/ 238125 w 415925"/>
                <a:gd name="connsiteY5" fmla="*/ 342900 h 384175"/>
                <a:gd name="connsiteX6" fmla="*/ 104775 w 415925"/>
                <a:gd name="connsiteY6" fmla="*/ 384175 h 384175"/>
                <a:gd name="connsiteX7" fmla="*/ 50800 w 415925"/>
                <a:gd name="connsiteY7" fmla="*/ 317500 h 384175"/>
                <a:gd name="connsiteX8" fmla="*/ 73025 w 415925"/>
                <a:gd name="connsiteY8" fmla="*/ 107950 h 384175"/>
                <a:gd name="connsiteX9" fmla="*/ 0 w 415925"/>
                <a:gd name="connsiteY9" fmla="*/ 34925 h 384175"/>
                <a:gd name="connsiteX10" fmla="*/ 28575 w 415925"/>
                <a:gd name="connsiteY10" fmla="*/ 0 h 384175"/>
                <a:gd name="connsiteX11" fmla="*/ 161925 w 415925"/>
                <a:gd name="connsiteY11" fmla="*/ 41275 h 384175"/>
                <a:gd name="connsiteX12" fmla="*/ 244475 w 415925"/>
                <a:gd name="connsiteY12" fmla="*/ 38100 h 384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5925" h="384175">
                  <a:moveTo>
                    <a:pt x="244475" y="38100"/>
                  </a:moveTo>
                  <a:lnTo>
                    <a:pt x="384175" y="73025"/>
                  </a:lnTo>
                  <a:lnTo>
                    <a:pt x="415925" y="111125"/>
                  </a:lnTo>
                  <a:lnTo>
                    <a:pt x="314325" y="196850"/>
                  </a:lnTo>
                  <a:lnTo>
                    <a:pt x="304800" y="266700"/>
                  </a:lnTo>
                  <a:lnTo>
                    <a:pt x="238125" y="342900"/>
                  </a:lnTo>
                  <a:lnTo>
                    <a:pt x="104775" y="384175"/>
                  </a:lnTo>
                  <a:lnTo>
                    <a:pt x="50800" y="317500"/>
                  </a:lnTo>
                  <a:lnTo>
                    <a:pt x="73025" y="107950"/>
                  </a:lnTo>
                  <a:lnTo>
                    <a:pt x="0" y="34925"/>
                  </a:lnTo>
                  <a:lnTo>
                    <a:pt x="28575" y="0"/>
                  </a:lnTo>
                  <a:lnTo>
                    <a:pt x="161925" y="41275"/>
                  </a:lnTo>
                  <a:lnTo>
                    <a:pt x="244475" y="381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1" name="フリーフォーム 1088">
              <a:extLst>
                <a:ext uri="{FF2B5EF4-FFF2-40B4-BE49-F238E27FC236}">
                  <a16:creationId xmlns:a16="http://schemas.microsoft.com/office/drawing/2014/main" id="{E5C88833-68E1-46E4-8230-DCB844EFEBD0}"/>
                </a:ext>
              </a:extLst>
            </p:cNvPr>
            <p:cNvSpPr/>
            <p:nvPr/>
          </p:nvSpPr>
          <p:spPr bwMode="auto">
            <a:xfrm>
              <a:off x="1764686" y="3453437"/>
              <a:ext cx="62840" cy="232741"/>
            </a:xfrm>
            <a:custGeom>
              <a:avLst/>
              <a:gdLst>
                <a:gd name="connsiteX0" fmla="*/ 12700 w 85725"/>
                <a:gd name="connsiteY0" fmla="*/ 0 h 317500"/>
                <a:gd name="connsiteX1" fmla="*/ 85725 w 85725"/>
                <a:gd name="connsiteY1" fmla="*/ 69850 h 317500"/>
                <a:gd name="connsiteX2" fmla="*/ 63500 w 85725"/>
                <a:gd name="connsiteY2" fmla="*/ 276225 h 317500"/>
                <a:gd name="connsiteX3" fmla="*/ 25400 w 85725"/>
                <a:gd name="connsiteY3" fmla="*/ 317500 h 317500"/>
                <a:gd name="connsiteX4" fmla="*/ 0 w 85725"/>
                <a:gd name="connsiteY4" fmla="*/ 193675 h 317500"/>
                <a:gd name="connsiteX5" fmla="*/ 31750 w 85725"/>
                <a:gd name="connsiteY5" fmla="*/ 98425 h 317500"/>
                <a:gd name="connsiteX6" fmla="*/ 12700 w 85725"/>
                <a:gd name="connsiteY6" fmla="*/ 0 h 317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25" h="317500">
                  <a:moveTo>
                    <a:pt x="12700" y="0"/>
                  </a:moveTo>
                  <a:lnTo>
                    <a:pt x="85725" y="69850"/>
                  </a:lnTo>
                  <a:lnTo>
                    <a:pt x="63500" y="276225"/>
                  </a:lnTo>
                  <a:lnTo>
                    <a:pt x="25400" y="317500"/>
                  </a:lnTo>
                  <a:lnTo>
                    <a:pt x="0" y="193675"/>
                  </a:lnTo>
                  <a:lnTo>
                    <a:pt x="31750" y="98425"/>
                  </a:lnTo>
                  <a:lnTo>
                    <a:pt x="127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2" name="フリーフォーム 1089">
              <a:extLst>
                <a:ext uri="{FF2B5EF4-FFF2-40B4-BE49-F238E27FC236}">
                  <a16:creationId xmlns:a16="http://schemas.microsoft.com/office/drawing/2014/main" id="{5DAEEC0F-8335-43E1-806F-E683A44F24FD}"/>
                </a:ext>
              </a:extLst>
            </p:cNvPr>
            <p:cNvSpPr/>
            <p:nvPr/>
          </p:nvSpPr>
          <p:spPr bwMode="auto">
            <a:xfrm>
              <a:off x="2663067" y="3260262"/>
              <a:ext cx="76804" cy="121025"/>
            </a:xfrm>
            <a:custGeom>
              <a:avLst/>
              <a:gdLst>
                <a:gd name="connsiteX0" fmla="*/ 0 w 104775"/>
                <a:gd name="connsiteY0" fmla="*/ 6350 h 165100"/>
                <a:gd name="connsiteX1" fmla="*/ 41275 w 104775"/>
                <a:gd name="connsiteY1" fmla="*/ 76200 h 165100"/>
                <a:gd name="connsiteX2" fmla="*/ 57150 w 104775"/>
                <a:gd name="connsiteY2" fmla="*/ 165100 h 165100"/>
                <a:gd name="connsiteX3" fmla="*/ 104775 w 104775"/>
                <a:gd name="connsiteY3" fmla="*/ 101600 h 165100"/>
                <a:gd name="connsiteX4" fmla="*/ 79375 w 104775"/>
                <a:gd name="connsiteY4" fmla="*/ 0 h 165100"/>
                <a:gd name="connsiteX5" fmla="*/ 0 w 104775"/>
                <a:gd name="connsiteY5" fmla="*/ 6350 h 16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775" h="165100">
                  <a:moveTo>
                    <a:pt x="0" y="6350"/>
                  </a:moveTo>
                  <a:lnTo>
                    <a:pt x="41275" y="76200"/>
                  </a:lnTo>
                  <a:lnTo>
                    <a:pt x="57150" y="165100"/>
                  </a:lnTo>
                  <a:lnTo>
                    <a:pt x="104775" y="101600"/>
                  </a:lnTo>
                  <a:lnTo>
                    <a:pt x="79375" y="0"/>
                  </a:lnTo>
                  <a:lnTo>
                    <a:pt x="0" y="63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3" name="フリーフォーム 1090">
              <a:extLst>
                <a:ext uri="{FF2B5EF4-FFF2-40B4-BE49-F238E27FC236}">
                  <a16:creationId xmlns:a16="http://schemas.microsoft.com/office/drawing/2014/main" id="{8D932C3E-0E02-4147-982A-95A721655E14}"/>
                </a:ext>
              </a:extLst>
            </p:cNvPr>
            <p:cNvSpPr/>
            <p:nvPr/>
          </p:nvSpPr>
          <p:spPr bwMode="auto">
            <a:xfrm>
              <a:off x="2504803" y="3267245"/>
              <a:ext cx="223432" cy="169901"/>
            </a:xfrm>
            <a:custGeom>
              <a:avLst/>
              <a:gdLst>
                <a:gd name="connsiteX0" fmla="*/ 69850 w 304800"/>
                <a:gd name="connsiteY0" fmla="*/ 31750 h 231775"/>
                <a:gd name="connsiteX1" fmla="*/ 200025 w 304800"/>
                <a:gd name="connsiteY1" fmla="*/ 0 h 231775"/>
                <a:gd name="connsiteX2" fmla="*/ 263525 w 304800"/>
                <a:gd name="connsiteY2" fmla="*/ 73025 h 231775"/>
                <a:gd name="connsiteX3" fmla="*/ 273050 w 304800"/>
                <a:gd name="connsiteY3" fmla="*/ 152400 h 231775"/>
                <a:gd name="connsiteX4" fmla="*/ 304800 w 304800"/>
                <a:gd name="connsiteY4" fmla="*/ 171450 h 231775"/>
                <a:gd name="connsiteX5" fmla="*/ 276225 w 304800"/>
                <a:gd name="connsiteY5" fmla="*/ 231775 h 231775"/>
                <a:gd name="connsiteX6" fmla="*/ 228600 w 304800"/>
                <a:gd name="connsiteY6" fmla="*/ 212725 h 231775"/>
                <a:gd name="connsiteX7" fmla="*/ 180975 w 304800"/>
                <a:gd name="connsiteY7" fmla="*/ 231775 h 231775"/>
                <a:gd name="connsiteX8" fmla="*/ 95250 w 304800"/>
                <a:gd name="connsiteY8" fmla="*/ 228600 h 231775"/>
                <a:gd name="connsiteX9" fmla="*/ 0 w 304800"/>
                <a:gd name="connsiteY9" fmla="*/ 117475 h 231775"/>
                <a:gd name="connsiteX10" fmla="*/ 69850 w 304800"/>
                <a:gd name="connsiteY10" fmla="*/ 31750 h 231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4800" h="231775">
                  <a:moveTo>
                    <a:pt x="69850" y="31750"/>
                  </a:moveTo>
                  <a:lnTo>
                    <a:pt x="200025" y="0"/>
                  </a:lnTo>
                  <a:lnTo>
                    <a:pt x="263525" y="73025"/>
                  </a:lnTo>
                  <a:lnTo>
                    <a:pt x="273050" y="152400"/>
                  </a:lnTo>
                  <a:lnTo>
                    <a:pt x="304800" y="171450"/>
                  </a:lnTo>
                  <a:lnTo>
                    <a:pt x="276225" y="231775"/>
                  </a:lnTo>
                  <a:lnTo>
                    <a:pt x="228600" y="212725"/>
                  </a:lnTo>
                  <a:lnTo>
                    <a:pt x="180975" y="231775"/>
                  </a:lnTo>
                  <a:lnTo>
                    <a:pt x="95250" y="228600"/>
                  </a:lnTo>
                  <a:lnTo>
                    <a:pt x="0" y="117475"/>
                  </a:lnTo>
                  <a:lnTo>
                    <a:pt x="69850" y="317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4" name="フリーフォーム 1091">
              <a:extLst>
                <a:ext uri="{FF2B5EF4-FFF2-40B4-BE49-F238E27FC236}">
                  <a16:creationId xmlns:a16="http://schemas.microsoft.com/office/drawing/2014/main" id="{C1E7B75B-564C-44A5-AAE5-00FDE7803C5B}"/>
                </a:ext>
              </a:extLst>
            </p:cNvPr>
            <p:cNvSpPr/>
            <p:nvPr/>
          </p:nvSpPr>
          <p:spPr bwMode="auto">
            <a:xfrm>
              <a:off x="2546697" y="3423181"/>
              <a:ext cx="174556" cy="102406"/>
            </a:xfrm>
            <a:custGeom>
              <a:avLst/>
              <a:gdLst>
                <a:gd name="connsiteX0" fmla="*/ 41275 w 238125"/>
                <a:gd name="connsiteY0" fmla="*/ 12700 h 139700"/>
                <a:gd name="connsiteX1" fmla="*/ 0 w 238125"/>
                <a:gd name="connsiteY1" fmla="*/ 95250 h 139700"/>
                <a:gd name="connsiteX2" fmla="*/ 41275 w 238125"/>
                <a:gd name="connsiteY2" fmla="*/ 139700 h 139700"/>
                <a:gd name="connsiteX3" fmla="*/ 171450 w 238125"/>
                <a:gd name="connsiteY3" fmla="*/ 111125 h 139700"/>
                <a:gd name="connsiteX4" fmla="*/ 238125 w 238125"/>
                <a:gd name="connsiteY4" fmla="*/ 22225 h 139700"/>
                <a:gd name="connsiteX5" fmla="*/ 174625 w 238125"/>
                <a:gd name="connsiteY5" fmla="*/ 0 h 139700"/>
                <a:gd name="connsiteX6" fmla="*/ 142875 w 238125"/>
                <a:gd name="connsiteY6" fmla="*/ 25400 h 139700"/>
                <a:gd name="connsiteX7" fmla="*/ 41275 w 238125"/>
                <a:gd name="connsiteY7" fmla="*/ 12700 h 13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8125" h="139700">
                  <a:moveTo>
                    <a:pt x="41275" y="12700"/>
                  </a:moveTo>
                  <a:lnTo>
                    <a:pt x="0" y="95250"/>
                  </a:lnTo>
                  <a:lnTo>
                    <a:pt x="41275" y="139700"/>
                  </a:lnTo>
                  <a:lnTo>
                    <a:pt x="171450" y="111125"/>
                  </a:lnTo>
                  <a:lnTo>
                    <a:pt x="238125" y="22225"/>
                  </a:lnTo>
                  <a:lnTo>
                    <a:pt x="174625" y="0"/>
                  </a:lnTo>
                  <a:lnTo>
                    <a:pt x="142875" y="25400"/>
                  </a:lnTo>
                  <a:lnTo>
                    <a:pt x="41275" y="127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5" name="フリーフォーム 1092">
              <a:extLst>
                <a:ext uri="{FF2B5EF4-FFF2-40B4-BE49-F238E27FC236}">
                  <a16:creationId xmlns:a16="http://schemas.microsoft.com/office/drawing/2014/main" id="{64B032DC-A6F9-4B1C-AD92-50F7E7C8F3D3}"/>
                </a:ext>
              </a:extLst>
            </p:cNvPr>
            <p:cNvSpPr/>
            <p:nvPr/>
          </p:nvSpPr>
          <p:spPr bwMode="auto">
            <a:xfrm>
              <a:off x="2490839" y="3527915"/>
              <a:ext cx="132662" cy="176883"/>
            </a:xfrm>
            <a:custGeom>
              <a:avLst/>
              <a:gdLst>
                <a:gd name="connsiteX0" fmla="*/ 117475 w 180975"/>
                <a:gd name="connsiteY0" fmla="*/ 0 h 241300"/>
                <a:gd name="connsiteX1" fmla="*/ 25400 w 180975"/>
                <a:gd name="connsiteY1" fmla="*/ 41275 h 241300"/>
                <a:gd name="connsiteX2" fmla="*/ 0 w 180975"/>
                <a:gd name="connsiteY2" fmla="*/ 88900 h 241300"/>
                <a:gd name="connsiteX3" fmla="*/ 60325 w 180975"/>
                <a:gd name="connsiteY3" fmla="*/ 149225 h 241300"/>
                <a:gd name="connsiteX4" fmla="*/ 44450 w 180975"/>
                <a:gd name="connsiteY4" fmla="*/ 184150 h 241300"/>
                <a:gd name="connsiteX5" fmla="*/ 117475 w 180975"/>
                <a:gd name="connsiteY5" fmla="*/ 241300 h 241300"/>
                <a:gd name="connsiteX6" fmla="*/ 107950 w 180975"/>
                <a:gd name="connsiteY6" fmla="*/ 158750 h 241300"/>
                <a:gd name="connsiteX7" fmla="*/ 180975 w 180975"/>
                <a:gd name="connsiteY7" fmla="*/ 168275 h 241300"/>
                <a:gd name="connsiteX8" fmla="*/ 88900 w 180975"/>
                <a:gd name="connsiteY8" fmla="*/ 73025 h 241300"/>
                <a:gd name="connsiteX9" fmla="*/ 117475 w 180975"/>
                <a:gd name="connsiteY9" fmla="*/ 0 h 24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975" h="241300">
                  <a:moveTo>
                    <a:pt x="117475" y="0"/>
                  </a:moveTo>
                  <a:lnTo>
                    <a:pt x="25400" y="41275"/>
                  </a:lnTo>
                  <a:lnTo>
                    <a:pt x="0" y="88900"/>
                  </a:lnTo>
                  <a:lnTo>
                    <a:pt x="60325" y="149225"/>
                  </a:lnTo>
                  <a:lnTo>
                    <a:pt x="44450" y="184150"/>
                  </a:lnTo>
                  <a:lnTo>
                    <a:pt x="117475" y="241300"/>
                  </a:lnTo>
                  <a:lnTo>
                    <a:pt x="107950" y="158750"/>
                  </a:lnTo>
                  <a:lnTo>
                    <a:pt x="180975" y="168275"/>
                  </a:lnTo>
                  <a:lnTo>
                    <a:pt x="88900" y="73025"/>
                  </a:lnTo>
                  <a:lnTo>
                    <a:pt x="1174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6" name="フリーフォーム 1094">
              <a:extLst>
                <a:ext uri="{FF2B5EF4-FFF2-40B4-BE49-F238E27FC236}">
                  <a16:creationId xmlns:a16="http://schemas.microsoft.com/office/drawing/2014/main" id="{C576B79E-2BA1-4E0A-BF38-C4DE29F67ABE}"/>
                </a:ext>
              </a:extLst>
            </p:cNvPr>
            <p:cNvSpPr/>
            <p:nvPr/>
          </p:nvSpPr>
          <p:spPr bwMode="auto">
            <a:xfrm>
              <a:off x="2561825" y="3506968"/>
              <a:ext cx="104734" cy="62840"/>
            </a:xfrm>
            <a:custGeom>
              <a:avLst/>
              <a:gdLst>
                <a:gd name="connsiteX0" fmla="*/ 142875 w 142875"/>
                <a:gd name="connsiteY0" fmla="*/ 0 h 85725"/>
                <a:gd name="connsiteX1" fmla="*/ 35719 w 142875"/>
                <a:gd name="connsiteY1" fmla="*/ 28575 h 85725"/>
                <a:gd name="connsiteX2" fmla="*/ 21432 w 142875"/>
                <a:gd name="connsiteY2" fmla="*/ 30956 h 85725"/>
                <a:gd name="connsiteX3" fmla="*/ 0 w 142875"/>
                <a:gd name="connsiteY3" fmla="*/ 83344 h 85725"/>
                <a:gd name="connsiteX4" fmla="*/ 45244 w 142875"/>
                <a:gd name="connsiteY4" fmla="*/ 85725 h 85725"/>
                <a:gd name="connsiteX5" fmla="*/ 59532 w 142875"/>
                <a:gd name="connsiteY5" fmla="*/ 59531 h 85725"/>
                <a:gd name="connsiteX6" fmla="*/ 116682 w 142875"/>
                <a:gd name="connsiteY6" fmla="*/ 47625 h 85725"/>
                <a:gd name="connsiteX7" fmla="*/ 142875 w 142875"/>
                <a:gd name="connsiteY7" fmla="*/ 0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2875" h="85725">
                  <a:moveTo>
                    <a:pt x="142875" y="0"/>
                  </a:moveTo>
                  <a:lnTo>
                    <a:pt x="35719" y="28575"/>
                  </a:lnTo>
                  <a:lnTo>
                    <a:pt x="21432" y="30956"/>
                  </a:lnTo>
                  <a:lnTo>
                    <a:pt x="0" y="83344"/>
                  </a:lnTo>
                  <a:lnTo>
                    <a:pt x="45244" y="85725"/>
                  </a:lnTo>
                  <a:lnTo>
                    <a:pt x="59532" y="59531"/>
                  </a:lnTo>
                  <a:lnTo>
                    <a:pt x="116682" y="47625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7" name="フリーフォーム 1097">
              <a:extLst>
                <a:ext uri="{FF2B5EF4-FFF2-40B4-BE49-F238E27FC236}">
                  <a16:creationId xmlns:a16="http://schemas.microsoft.com/office/drawing/2014/main" id="{C378CD0A-0D45-4BBF-AC98-0B2ACCB1308B}"/>
                </a:ext>
              </a:extLst>
            </p:cNvPr>
            <p:cNvSpPr/>
            <p:nvPr/>
          </p:nvSpPr>
          <p:spPr bwMode="auto">
            <a:xfrm>
              <a:off x="2177802" y="3321939"/>
              <a:ext cx="267653" cy="352603"/>
            </a:xfrm>
            <a:custGeom>
              <a:avLst/>
              <a:gdLst>
                <a:gd name="connsiteX0" fmla="*/ 7144 w 364332"/>
                <a:gd name="connsiteY0" fmla="*/ 169069 h 481013"/>
                <a:gd name="connsiteX1" fmla="*/ 102394 w 364332"/>
                <a:gd name="connsiteY1" fmla="*/ 185738 h 481013"/>
                <a:gd name="connsiteX2" fmla="*/ 164307 w 364332"/>
                <a:gd name="connsiteY2" fmla="*/ 252413 h 481013"/>
                <a:gd name="connsiteX3" fmla="*/ 280988 w 364332"/>
                <a:gd name="connsiteY3" fmla="*/ 352425 h 481013"/>
                <a:gd name="connsiteX4" fmla="*/ 297657 w 364332"/>
                <a:gd name="connsiteY4" fmla="*/ 395288 h 481013"/>
                <a:gd name="connsiteX5" fmla="*/ 264319 w 364332"/>
                <a:gd name="connsiteY5" fmla="*/ 435769 h 481013"/>
                <a:gd name="connsiteX6" fmla="*/ 192882 w 364332"/>
                <a:gd name="connsiteY6" fmla="*/ 440532 h 481013"/>
                <a:gd name="connsiteX7" fmla="*/ 242888 w 364332"/>
                <a:gd name="connsiteY7" fmla="*/ 481013 h 481013"/>
                <a:gd name="connsiteX8" fmla="*/ 342900 w 364332"/>
                <a:gd name="connsiteY8" fmla="*/ 397669 h 481013"/>
                <a:gd name="connsiteX9" fmla="*/ 316707 w 364332"/>
                <a:gd name="connsiteY9" fmla="*/ 333375 h 481013"/>
                <a:gd name="connsiteX10" fmla="*/ 364332 w 364332"/>
                <a:gd name="connsiteY10" fmla="*/ 345282 h 481013"/>
                <a:gd name="connsiteX11" fmla="*/ 357188 w 364332"/>
                <a:gd name="connsiteY11" fmla="*/ 304800 h 481013"/>
                <a:gd name="connsiteX12" fmla="*/ 223838 w 364332"/>
                <a:gd name="connsiteY12" fmla="*/ 211932 h 481013"/>
                <a:gd name="connsiteX13" fmla="*/ 171450 w 364332"/>
                <a:gd name="connsiteY13" fmla="*/ 88107 h 481013"/>
                <a:gd name="connsiteX14" fmla="*/ 242888 w 364332"/>
                <a:gd name="connsiteY14" fmla="*/ 61913 h 481013"/>
                <a:gd name="connsiteX15" fmla="*/ 290513 w 364332"/>
                <a:gd name="connsiteY15" fmla="*/ 7144 h 481013"/>
                <a:gd name="connsiteX16" fmla="*/ 266700 w 364332"/>
                <a:gd name="connsiteY16" fmla="*/ 7144 h 481013"/>
                <a:gd name="connsiteX17" fmla="*/ 200025 w 364332"/>
                <a:gd name="connsiteY17" fmla="*/ 16669 h 481013"/>
                <a:gd name="connsiteX18" fmla="*/ 157163 w 364332"/>
                <a:gd name="connsiteY18" fmla="*/ 0 h 481013"/>
                <a:gd name="connsiteX19" fmla="*/ 97632 w 364332"/>
                <a:gd name="connsiteY19" fmla="*/ 7144 h 481013"/>
                <a:gd name="connsiteX20" fmla="*/ 0 w 364332"/>
                <a:gd name="connsiteY20" fmla="*/ 59532 h 481013"/>
                <a:gd name="connsiteX21" fmla="*/ 7144 w 364332"/>
                <a:gd name="connsiteY21" fmla="*/ 169069 h 481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64332" h="481013">
                  <a:moveTo>
                    <a:pt x="7144" y="169069"/>
                  </a:moveTo>
                  <a:lnTo>
                    <a:pt x="102394" y="185738"/>
                  </a:lnTo>
                  <a:lnTo>
                    <a:pt x="164307" y="252413"/>
                  </a:lnTo>
                  <a:lnTo>
                    <a:pt x="280988" y="352425"/>
                  </a:lnTo>
                  <a:lnTo>
                    <a:pt x="297657" y="395288"/>
                  </a:lnTo>
                  <a:lnTo>
                    <a:pt x="264319" y="435769"/>
                  </a:lnTo>
                  <a:lnTo>
                    <a:pt x="192882" y="440532"/>
                  </a:lnTo>
                  <a:lnTo>
                    <a:pt x="242888" y="481013"/>
                  </a:lnTo>
                  <a:lnTo>
                    <a:pt x="342900" y="397669"/>
                  </a:lnTo>
                  <a:lnTo>
                    <a:pt x="316707" y="333375"/>
                  </a:lnTo>
                  <a:lnTo>
                    <a:pt x="364332" y="345282"/>
                  </a:lnTo>
                  <a:lnTo>
                    <a:pt x="357188" y="304800"/>
                  </a:lnTo>
                  <a:lnTo>
                    <a:pt x="223838" y="211932"/>
                  </a:lnTo>
                  <a:lnTo>
                    <a:pt x="171450" y="88107"/>
                  </a:lnTo>
                  <a:lnTo>
                    <a:pt x="242888" y="61913"/>
                  </a:lnTo>
                  <a:lnTo>
                    <a:pt x="290513" y="7144"/>
                  </a:lnTo>
                  <a:lnTo>
                    <a:pt x="266700" y="7144"/>
                  </a:lnTo>
                  <a:lnTo>
                    <a:pt x="200025" y="16669"/>
                  </a:lnTo>
                  <a:lnTo>
                    <a:pt x="157163" y="0"/>
                  </a:lnTo>
                  <a:lnTo>
                    <a:pt x="97632" y="7144"/>
                  </a:lnTo>
                  <a:lnTo>
                    <a:pt x="0" y="59532"/>
                  </a:lnTo>
                  <a:lnTo>
                    <a:pt x="7144" y="169069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8" name="フリーフォーム 1100">
              <a:extLst>
                <a:ext uri="{FF2B5EF4-FFF2-40B4-BE49-F238E27FC236}">
                  <a16:creationId xmlns:a16="http://schemas.microsoft.com/office/drawing/2014/main" id="{48CDECD7-39EA-42E7-AABD-EA8213D72196}"/>
                </a:ext>
              </a:extLst>
            </p:cNvPr>
            <p:cNvSpPr/>
            <p:nvPr/>
          </p:nvSpPr>
          <p:spPr bwMode="auto">
            <a:xfrm>
              <a:off x="2191767" y="3285864"/>
              <a:ext cx="110551" cy="55858"/>
            </a:xfrm>
            <a:custGeom>
              <a:avLst/>
              <a:gdLst>
                <a:gd name="connsiteX0" fmla="*/ 142875 w 150019"/>
                <a:gd name="connsiteY0" fmla="*/ 0 h 76200"/>
                <a:gd name="connsiteX1" fmla="*/ 0 w 150019"/>
                <a:gd name="connsiteY1" fmla="*/ 2381 h 76200"/>
                <a:gd name="connsiteX2" fmla="*/ 92869 w 150019"/>
                <a:gd name="connsiteY2" fmla="*/ 76200 h 76200"/>
                <a:gd name="connsiteX3" fmla="*/ 150019 w 150019"/>
                <a:gd name="connsiteY3" fmla="*/ 57150 h 76200"/>
                <a:gd name="connsiteX4" fmla="*/ 142875 w 150019"/>
                <a:gd name="connsiteY4" fmla="*/ 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0019" h="76200">
                  <a:moveTo>
                    <a:pt x="142875" y="0"/>
                  </a:moveTo>
                  <a:lnTo>
                    <a:pt x="0" y="2381"/>
                  </a:lnTo>
                  <a:lnTo>
                    <a:pt x="92869" y="76200"/>
                  </a:lnTo>
                  <a:lnTo>
                    <a:pt x="150019" y="5715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9" name="フリーフォーム 1101">
              <a:extLst>
                <a:ext uri="{FF2B5EF4-FFF2-40B4-BE49-F238E27FC236}">
                  <a16:creationId xmlns:a16="http://schemas.microsoft.com/office/drawing/2014/main" id="{46ADB330-4C5A-4099-BF0C-BCA4877B98BA}"/>
                </a:ext>
              </a:extLst>
            </p:cNvPr>
            <p:cNvSpPr/>
            <p:nvPr/>
          </p:nvSpPr>
          <p:spPr bwMode="auto">
            <a:xfrm>
              <a:off x="2298828" y="3231170"/>
              <a:ext cx="130335" cy="101242"/>
            </a:xfrm>
            <a:custGeom>
              <a:avLst/>
              <a:gdLst>
                <a:gd name="connsiteX0" fmla="*/ 14287 w 178593"/>
                <a:gd name="connsiteY0" fmla="*/ 133350 h 138113"/>
                <a:gd name="connsiteX1" fmla="*/ 0 w 178593"/>
                <a:gd name="connsiteY1" fmla="*/ 71438 h 138113"/>
                <a:gd name="connsiteX2" fmla="*/ 78581 w 178593"/>
                <a:gd name="connsiteY2" fmla="*/ 0 h 138113"/>
                <a:gd name="connsiteX3" fmla="*/ 123825 w 178593"/>
                <a:gd name="connsiteY3" fmla="*/ 0 h 138113"/>
                <a:gd name="connsiteX4" fmla="*/ 178593 w 178593"/>
                <a:gd name="connsiteY4" fmla="*/ 45244 h 138113"/>
                <a:gd name="connsiteX5" fmla="*/ 130968 w 178593"/>
                <a:gd name="connsiteY5" fmla="*/ 138113 h 138113"/>
                <a:gd name="connsiteX6" fmla="*/ 14287 w 178593"/>
                <a:gd name="connsiteY6" fmla="*/ 133350 h 138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8593" h="138113">
                  <a:moveTo>
                    <a:pt x="14287" y="133350"/>
                  </a:moveTo>
                  <a:lnTo>
                    <a:pt x="0" y="71438"/>
                  </a:lnTo>
                  <a:lnTo>
                    <a:pt x="78581" y="0"/>
                  </a:lnTo>
                  <a:lnTo>
                    <a:pt x="123825" y="0"/>
                  </a:lnTo>
                  <a:lnTo>
                    <a:pt x="178593" y="45244"/>
                  </a:lnTo>
                  <a:lnTo>
                    <a:pt x="130968" y="138113"/>
                  </a:lnTo>
                  <a:lnTo>
                    <a:pt x="14287" y="1333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0" name="フリーフォーム 1102">
              <a:extLst>
                <a:ext uri="{FF2B5EF4-FFF2-40B4-BE49-F238E27FC236}">
                  <a16:creationId xmlns:a16="http://schemas.microsoft.com/office/drawing/2014/main" id="{73A4BE1C-877A-42FE-A559-B8D889570132}"/>
                </a:ext>
              </a:extLst>
            </p:cNvPr>
            <p:cNvSpPr/>
            <p:nvPr/>
          </p:nvSpPr>
          <p:spPr bwMode="auto">
            <a:xfrm>
              <a:off x="2403561" y="3257935"/>
              <a:ext cx="172228" cy="94261"/>
            </a:xfrm>
            <a:custGeom>
              <a:avLst/>
              <a:gdLst>
                <a:gd name="connsiteX0" fmla="*/ 28575 w 235743"/>
                <a:gd name="connsiteY0" fmla="*/ 7144 h 128588"/>
                <a:gd name="connsiteX1" fmla="*/ 95250 w 235743"/>
                <a:gd name="connsiteY1" fmla="*/ 33338 h 128588"/>
                <a:gd name="connsiteX2" fmla="*/ 150018 w 235743"/>
                <a:gd name="connsiteY2" fmla="*/ 7144 h 128588"/>
                <a:gd name="connsiteX3" fmla="*/ 195262 w 235743"/>
                <a:gd name="connsiteY3" fmla="*/ 0 h 128588"/>
                <a:gd name="connsiteX4" fmla="*/ 235743 w 235743"/>
                <a:gd name="connsiteY4" fmla="*/ 35719 h 128588"/>
                <a:gd name="connsiteX5" fmla="*/ 152400 w 235743"/>
                <a:gd name="connsiteY5" fmla="*/ 123825 h 128588"/>
                <a:gd name="connsiteX6" fmla="*/ 54768 w 235743"/>
                <a:gd name="connsiteY6" fmla="*/ 128588 h 128588"/>
                <a:gd name="connsiteX7" fmla="*/ 0 w 235743"/>
                <a:gd name="connsiteY7" fmla="*/ 100013 h 128588"/>
                <a:gd name="connsiteX8" fmla="*/ 28575 w 235743"/>
                <a:gd name="connsiteY8" fmla="*/ 7144 h 128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5743" h="128588">
                  <a:moveTo>
                    <a:pt x="28575" y="7144"/>
                  </a:moveTo>
                  <a:lnTo>
                    <a:pt x="95250" y="33338"/>
                  </a:lnTo>
                  <a:lnTo>
                    <a:pt x="150018" y="7144"/>
                  </a:lnTo>
                  <a:lnTo>
                    <a:pt x="195262" y="0"/>
                  </a:lnTo>
                  <a:lnTo>
                    <a:pt x="235743" y="35719"/>
                  </a:lnTo>
                  <a:lnTo>
                    <a:pt x="152400" y="123825"/>
                  </a:lnTo>
                  <a:lnTo>
                    <a:pt x="54768" y="128588"/>
                  </a:lnTo>
                  <a:lnTo>
                    <a:pt x="0" y="100013"/>
                  </a:lnTo>
                  <a:lnTo>
                    <a:pt x="28575" y="7144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1" name="フリーフォーム 1103">
              <a:extLst>
                <a:ext uri="{FF2B5EF4-FFF2-40B4-BE49-F238E27FC236}">
                  <a16:creationId xmlns:a16="http://schemas.microsoft.com/office/drawing/2014/main" id="{671FE189-D1A5-4BCB-8894-0125F3527F1D}"/>
                </a:ext>
              </a:extLst>
            </p:cNvPr>
            <p:cNvSpPr/>
            <p:nvPr/>
          </p:nvSpPr>
          <p:spPr bwMode="auto">
            <a:xfrm>
              <a:off x="2504803" y="3488349"/>
              <a:ext cx="70987" cy="67495"/>
            </a:xfrm>
            <a:custGeom>
              <a:avLst/>
              <a:gdLst>
                <a:gd name="connsiteX0" fmla="*/ 66675 w 97631"/>
                <a:gd name="connsiteY0" fmla="*/ 0 h 92869"/>
                <a:gd name="connsiteX1" fmla="*/ 0 w 97631"/>
                <a:gd name="connsiteY1" fmla="*/ 19050 h 92869"/>
                <a:gd name="connsiteX2" fmla="*/ 4763 w 97631"/>
                <a:gd name="connsiteY2" fmla="*/ 92869 h 92869"/>
                <a:gd name="connsiteX3" fmla="*/ 97631 w 97631"/>
                <a:gd name="connsiteY3" fmla="*/ 50006 h 92869"/>
                <a:gd name="connsiteX4" fmla="*/ 66675 w 97631"/>
                <a:gd name="connsiteY4" fmla="*/ 0 h 92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631" h="92869">
                  <a:moveTo>
                    <a:pt x="66675" y="0"/>
                  </a:moveTo>
                  <a:lnTo>
                    <a:pt x="0" y="19050"/>
                  </a:lnTo>
                  <a:lnTo>
                    <a:pt x="4763" y="92869"/>
                  </a:lnTo>
                  <a:lnTo>
                    <a:pt x="97631" y="50006"/>
                  </a:lnTo>
                  <a:lnTo>
                    <a:pt x="666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2" name="フリーフォーム 1104">
              <a:extLst>
                <a:ext uri="{FF2B5EF4-FFF2-40B4-BE49-F238E27FC236}">
                  <a16:creationId xmlns:a16="http://schemas.microsoft.com/office/drawing/2014/main" id="{E5A02FC5-EDEB-42E7-8B2D-BB03A14E4556}"/>
                </a:ext>
              </a:extLst>
            </p:cNvPr>
            <p:cNvSpPr/>
            <p:nvPr/>
          </p:nvSpPr>
          <p:spPr bwMode="auto">
            <a:xfrm>
              <a:off x="2471056" y="3342886"/>
              <a:ext cx="103569" cy="155937"/>
            </a:xfrm>
            <a:custGeom>
              <a:avLst/>
              <a:gdLst>
                <a:gd name="connsiteX0" fmla="*/ 33338 w 140494"/>
                <a:gd name="connsiteY0" fmla="*/ 0 h 211932"/>
                <a:gd name="connsiteX1" fmla="*/ 140494 w 140494"/>
                <a:gd name="connsiteY1" fmla="*/ 128588 h 211932"/>
                <a:gd name="connsiteX2" fmla="*/ 102394 w 140494"/>
                <a:gd name="connsiteY2" fmla="*/ 197644 h 211932"/>
                <a:gd name="connsiteX3" fmla="*/ 47625 w 140494"/>
                <a:gd name="connsiteY3" fmla="*/ 211932 h 211932"/>
                <a:gd name="connsiteX4" fmla="*/ 0 w 140494"/>
                <a:gd name="connsiteY4" fmla="*/ 133350 h 211932"/>
                <a:gd name="connsiteX5" fmla="*/ 33338 w 140494"/>
                <a:gd name="connsiteY5" fmla="*/ 0 h 211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0494" h="211932">
                  <a:moveTo>
                    <a:pt x="33338" y="0"/>
                  </a:moveTo>
                  <a:lnTo>
                    <a:pt x="140494" y="128588"/>
                  </a:lnTo>
                  <a:lnTo>
                    <a:pt x="102394" y="197644"/>
                  </a:lnTo>
                  <a:lnTo>
                    <a:pt x="47625" y="211932"/>
                  </a:lnTo>
                  <a:lnTo>
                    <a:pt x="0" y="133350"/>
                  </a:lnTo>
                  <a:lnTo>
                    <a:pt x="33338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3" name="フリーフォーム 1105">
              <a:extLst>
                <a:ext uri="{FF2B5EF4-FFF2-40B4-BE49-F238E27FC236}">
                  <a16:creationId xmlns:a16="http://schemas.microsoft.com/office/drawing/2014/main" id="{4C60D45B-6D28-4307-B7EA-D046430C77C6}"/>
                </a:ext>
              </a:extLst>
            </p:cNvPr>
            <p:cNvSpPr/>
            <p:nvPr/>
          </p:nvSpPr>
          <p:spPr bwMode="auto">
            <a:xfrm>
              <a:off x="2358176" y="3334739"/>
              <a:ext cx="146627" cy="64004"/>
            </a:xfrm>
            <a:custGeom>
              <a:avLst/>
              <a:gdLst>
                <a:gd name="connsiteX0" fmla="*/ 200025 w 200025"/>
                <a:gd name="connsiteY0" fmla="*/ 19050 h 88106"/>
                <a:gd name="connsiteX1" fmla="*/ 119063 w 200025"/>
                <a:gd name="connsiteY1" fmla="*/ 28575 h 88106"/>
                <a:gd name="connsiteX2" fmla="*/ 50006 w 200025"/>
                <a:gd name="connsiteY2" fmla="*/ 0 h 88106"/>
                <a:gd name="connsiteX3" fmla="*/ 0 w 200025"/>
                <a:gd name="connsiteY3" fmla="*/ 35719 h 88106"/>
                <a:gd name="connsiteX4" fmla="*/ 26194 w 200025"/>
                <a:gd name="connsiteY4" fmla="*/ 64294 h 88106"/>
                <a:gd name="connsiteX5" fmla="*/ 166688 w 200025"/>
                <a:gd name="connsiteY5" fmla="*/ 88106 h 88106"/>
                <a:gd name="connsiteX6" fmla="*/ 200025 w 200025"/>
                <a:gd name="connsiteY6" fmla="*/ 19050 h 881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0025" h="88106">
                  <a:moveTo>
                    <a:pt x="200025" y="19050"/>
                  </a:moveTo>
                  <a:lnTo>
                    <a:pt x="119063" y="28575"/>
                  </a:lnTo>
                  <a:lnTo>
                    <a:pt x="50006" y="0"/>
                  </a:lnTo>
                  <a:lnTo>
                    <a:pt x="0" y="35719"/>
                  </a:lnTo>
                  <a:lnTo>
                    <a:pt x="26194" y="64294"/>
                  </a:lnTo>
                  <a:lnTo>
                    <a:pt x="166688" y="88106"/>
                  </a:lnTo>
                  <a:lnTo>
                    <a:pt x="200025" y="190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4" name="フリーフォーム 1106">
              <a:extLst>
                <a:ext uri="{FF2B5EF4-FFF2-40B4-BE49-F238E27FC236}">
                  <a16:creationId xmlns:a16="http://schemas.microsoft.com/office/drawing/2014/main" id="{2F21BDDA-C9B3-4364-B9E2-17ABD3094326}"/>
                </a:ext>
              </a:extLst>
            </p:cNvPr>
            <p:cNvSpPr/>
            <p:nvPr/>
          </p:nvSpPr>
          <p:spPr bwMode="auto">
            <a:xfrm>
              <a:off x="2345376" y="3370815"/>
              <a:ext cx="148954" cy="139645"/>
            </a:xfrm>
            <a:custGeom>
              <a:avLst/>
              <a:gdLst>
                <a:gd name="connsiteX0" fmla="*/ 0 w 202407"/>
                <a:gd name="connsiteY0" fmla="*/ 0 h 190500"/>
                <a:gd name="connsiteX1" fmla="*/ 11907 w 202407"/>
                <a:gd name="connsiteY1" fmla="*/ 71438 h 190500"/>
                <a:gd name="connsiteX2" fmla="*/ 138113 w 202407"/>
                <a:gd name="connsiteY2" fmla="*/ 130969 h 190500"/>
                <a:gd name="connsiteX3" fmla="*/ 173832 w 202407"/>
                <a:gd name="connsiteY3" fmla="*/ 190500 h 190500"/>
                <a:gd name="connsiteX4" fmla="*/ 202407 w 202407"/>
                <a:gd name="connsiteY4" fmla="*/ 157163 h 190500"/>
                <a:gd name="connsiteX5" fmla="*/ 166688 w 202407"/>
                <a:gd name="connsiteY5" fmla="*/ 100013 h 190500"/>
                <a:gd name="connsiteX6" fmla="*/ 188119 w 202407"/>
                <a:gd name="connsiteY6" fmla="*/ 33338 h 190500"/>
                <a:gd name="connsiteX7" fmla="*/ 50007 w 202407"/>
                <a:gd name="connsiteY7" fmla="*/ 23813 h 190500"/>
                <a:gd name="connsiteX8" fmla="*/ 0 w 202407"/>
                <a:gd name="connsiteY8" fmla="*/ 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2407" h="190500">
                  <a:moveTo>
                    <a:pt x="0" y="0"/>
                  </a:moveTo>
                  <a:lnTo>
                    <a:pt x="11907" y="71438"/>
                  </a:lnTo>
                  <a:lnTo>
                    <a:pt x="138113" y="130969"/>
                  </a:lnTo>
                  <a:lnTo>
                    <a:pt x="173832" y="190500"/>
                  </a:lnTo>
                  <a:lnTo>
                    <a:pt x="202407" y="157163"/>
                  </a:lnTo>
                  <a:lnTo>
                    <a:pt x="166688" y="100013"/>
                  </a:lnTo>
                  <a:lnTo>
                    <a:pt x="188119" y="33338"/>
                  </a:lnTo>
                  <a:lnTo>
                    <a:pt x="50007" y="238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5" name="フリーフォーム 1109">
              <a:extLst>
                <a:ext uri="{FF2B5EF4-FFF2-40B4-BE49-F238E27FC236}">
                  <a16:creationId xmlns:a16="http://schemas.microsoft.com/office/drawing/2014/main" id="{9D3AE967-BA58-401E-8861-1DF55A851041}"/>
                </a:ext>
              </a:extLst>
            </p:cNvPr>
            <p:cNvSpPr/>
            <p:nvPr/>
          </p:nvSpPr>
          <p:spPr bwMode="auto">
            <a:xfrm>
              <a:off x="2459419" y="3488349"/>
              <a:ext cx="45384" cy="111716"/>
            </a:xfrm>
            <a:custGeom>
              <a:avLst/>
              <a:gdLst>
                <a:gd name="connsiteX0" fmla="*/ 52387 w 61912"/>
                <a:gd name="connsiteY0" fmla="*/ 0 h 152400"/>
                <a:gd name="connsiteX1" fmla="*/ 0 w 61912"/>
                <a:gd name="connsiteY1" fmla="*/ 40481 h 152400"/>
                <a:gd name="connsiteX2" fmla="*/ 16668 w 61912"/>
                <a:gd name="connsiteY2" fmla="*/ 107156 h 152400"/>
                <a:gd name="connsiteX3" fmla="*/ 42862 w 61912"/>
                <a:gd name="connsiteY3" fmla="*/ 152400 h 152400"/>
                <a:gd name="connsiteX4" fmla="*/ 61912 w 61912"/>
                <a:gd name="connsiteY4" fmla="*/ 107156 h 152400"/>
                <a:gd name="connsiteX5" fmla="*/ 52387 w 61912"/>
                <a:gd name="connsiteY5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912" h="152400">
                  <a:moveTo>
                    <a:pt x="52387" y="0"/>
                  </a:moveTo>
                  <a:lnTo>
                    <a:pt x="0" y="40481"/>
                  </a:lnTo>
                  <a:lnTo>
                    <a:pt x="16668" y="107156"/>
                  </a:lnTo>
                  <a:lnTo>
                    <a:pt x="42862" y="152400"/>
                  </a:lnTo>
                  <a:lnTo>
                    <a:pt x="61912" y="107156"/>
                  </a:lnTo>
                  <a:lnTo>
                    <a:pt x="5238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6" name="フリーフォーム 1110">
              <a:extLst>
                <a:ext uri="{FF2B5EF4-FFF2-40B4-BE49-F238E27FC236}">
                  <a16:creationId xmlns:a16="http://schemas.microsoft.com/office/drawing/2014/main" id="{54A3F365-9D15-4CFA-839C-DA591F177B6E}"/>
                </a:ext>
              </a:extLst>
            </p:cNvPr>
            <p:cNvSpPr/>
            <p:nvPr/>
          </p:nvSpPr>
          <p:spPr bwMode="auto">
            <a:xfrm>
              <a:off x="2596737" y="3820005"/>
              <a:ext cx="306054" cy="314201"/>
            </a:xfrm>
            <a:custGeom>
              <a:avLst/>
              <a:gdLst>
                <a:gd name="connsiteX0" fmla="*/ 369094 w 416719"/>
                <a:gd name="connsiteY0" fmla="*/ 219075 h 428625"/>
                <a:gd name="connsiteX1" fmla="*/ 392907 w 416719"/>
                <a:gd name="connsiteY1" fmla="*/ 0 h 428625"/>
                <a:gd name="connsiteX2" fmla="*/ 326232 w 416719"/>
                <a:gd name="connsiteY2" fmla="*/ 66675 h 428625"/>
                <a:gd name="connsiteX3" fmla="*/ 228600 w 416719"/>
                <a:gd name="connsiteY3" fmla="*/ 47625 h 428625"/>
                <a:gd name="connsiteX4" fmla="*/ 154782 w 416719"/>
                <a:gd name="connsiteY4" fmla="*/ 76200 h 428625"/>
                <a:gd name="connsiteX5" fmla="*/ 35719 w 416719"/>
                <a:gd name="connsiteY5" fmla="*/ 35718 h 428625"/>
                <a:gd name="connsiteX6" fmla="*/ 0 w 416719"/>
                <a:gd name="connsiteY6" fmla="*/ 100012 h 428625"/>
                <a:gd name="connsiteX7" fmla="*/ 26194 w 416719"/>
                <a:gd name="connsiteY7" fmla="*/ 428625 h 428625"/>
                <a:gd name="connsiteX8" fmla="*/ 416719 w 416719"/>
                <a:gd name="connsiteY8" fmla="*/ 426243 h 428625"/>
                <a:gd name="connsiteX9" fmla="*/ 352425 w 416719"/>
                <a:gd name="connsiteY9" fmla="*/ 302418 h 428625"/>
                <a:gd name="connsiteX10" fmla="*/ 369094 w 416719"/>
                <a:gd name="connsiteY10" fmla="*/ 219075 h 428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16719" h="428625">
                  <a:moveTo>
                    <a:pt x="369094" y="219075"/>
                  </a:moveTo>
                  <a:lnTo>
                    <a:pt x="392907" y="0"/>
                  </a:lnTo>
                  <a:lnTo>
                    <a:pt x="326232" y="66675"/>
                  </a:lnTo>
                  <a:lnTo>
                    <a:pt x="228600" y="47625"/>
                  </a:lnTo>
                  <a:lnTo>
                    <a:pt x="154782" y="76200"/>
                  </a:lnTo>
                  <a:lnTo>
                    <a:pt x="35719" y="35718"/>
                  </a:lnTo>
                  <a:lnTo>
                    <a:pt x="0" y="100012"/>
                  </a:lnTo>
                  <a:lnTo>
                    <a:pt x="26194" y="428625"/>
                  </a:lnTo>
                  <a:lnTo>
                    <a:pt x="416719" y="426243"/>
                  </a:lnTo>
                  <a:lnTo>
                    <a:pt x="352425" y="302418"/>
                  </a:lnTo>
                  <a:lnTo>
                    <a:pt x="369094" y="2190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7" name="フリーフォーム 1111">
              <a:extLst>
                <a:ext uri="{FF2B5EF4-FFF2-40B4-BE49-F238E27FC236}">
                  <a16:creationId xmlns:a16="http://schemas.microsoft.com/office/drawing/2014/main" id="{F97278CD-A0B6-44A6-A5FB-D53A6AED2A17}"/>
                </a:ext>
              </a:extLst>
            </p:cNvPr>
            <p:cNvSpPr/>
            <p:nvPr/>
          </p:nvSpPr>
          <p:spPr bwMode="auto">
            <a:xfrm>
              <a:off x="2232496" y="3807204"/>
              <a:ext cx="395660" cy="401479"/>
            </a:xfrm>
            <a:custGeom>
              <a:avLst/>
              <a:gdLst>
                <a:gd name="connsiteX0" fmla="*/ 540544 w 540544"/>
                <a:gd name="connsiteY0" fmla="*/ 50006 h 547687"/>
                <a:gd name="connsiteX1" fmla="*/ 421481 w 540544"/>
                <a:gd name="connsiteY1" fmla="*/ 0 h 547687"/>
                <a:gd name="connsiteX2" fmla="*/ 357188 w 540544"/>
                <a:gd name="connsiteY2" fmla="*/ 9525 h 547687"/>
                <a:gd name="connsiteX3" fmla="*/ 359569 w 540544"/>
                <a:gd name="connsiteY3" fmla="*/ 83344 h 547687"/>
                <a:gd name="connsiteX4" fmla="*/ 338138 w 540544"/>
                <a:gd name="connsiteY4" fmla="*/ 123825 h 547687"/>
                <a:gd name="connsiteX5" fmla="*/ 204788 w 540544"/>
                <a:gd name="connsiteY5" fmla="*/ 71437 h 547687"/>
                <a:gd name="connsiteX6" fmla="*/ 190500 w 540544"/>
                <a:gd name="connsiteY6" fmla="*/ 28575 h 547687"/>
                <a:gd name="connsiteX7" fmla="*/ 100013 w 540544"/>
                <a:gd name="connsiteY7" fmla="*/ 7144 h 547687"/>
                <a:gd name="connsiteX8" fmla="*/ 28575 w 540544"/>
                <a:gd name="connsiteY8" fmla="*/ 64294 h 547687"/>
                <a:gd name="connsiteX9" fmla="*/ 0 w 540544"/>
                <a:gd name="connsiteY9" fmla="*/ 135731 h 547687"/>
                <a:gd name="connsiteX10" fmla="*/ 16669 w 540544"/>
                <a:gd name="connsiteY10" fmla="*/ 352425 h 547687"/>
                <a:gd name="connsiteX11" fmla="*/ 188119 w 540544"/>
                <a:gd name="connsiteY11" fmla="*/ 428625 h 547687"/>
                <a:gd name="connsiteX12" fmla="*/ 233363 w 540544"/>
                <a:gd name="connsiteY12" fmla="*/ 397669 h 547687"/>
                <a:gd name="connsiteX13" fmla="*/ 478631 w 540544"/>
                <a:gd name="connsiteY13" fmla="*/ 547687 h 547687"/>
                <a:gd name="connsiteX14" fmla="*/ 516731 w 540544"/>
                <a:gd name="connsiteY14" fmla="*/ 526256 h 547687"/>
                <a:gd name="connsiteX15" fmla="*/ 526256 w 540544"/>
                <a:gd name="connsiteY15" fmla="*/ 440531 h 547687"/>
                <a:gd name="connsiteX16" fmla="*/ 497681 w 540544"/>
                <a:gd name="connsiteY16" fmla="*/ 133350 h 547687"/>
                <a:gd name="connsiteX17" fmla="*/ 540544 w 540544"/>
                <a:gd name="connsiteY17" fmla="*/ 50006 h 547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40544" h="547687">
                  <a:moveTo>
                    <a:pt x="540544" y="50006"/>
                  </a:moveTo>
                  <a:lnTo>
                    <a:pt x="421481" y="0"/>
                  </a:lnTo>
                  <a:lnTo>
                    <a:pt x="357188" y="9525"/>
                  </a:lnTo>
                  <a:cubicBezTo>
                    <a:pt x="357982" y="34131"/>
                    <a:pt x="358775" y="58738"/>
                    <a:pt x="359569" y="83344"/>
                  </a:cubicBezTo>
                  <a:lnTo>
                    <a:pt x="338138" y="123825"/>
                  </a:lnTo>
                  <a:lnTo>
                    <a:pt x="204788" y="71437"/>
                  </a:lnTo>
                  <a:lnTo>
                    <a:pt x="190500" y="28575"/>
                  </a:lnTo>
                  <a:lnTo>
                    <a:pt x="100013" y="7144"/>
                  </a:lnTo>
                  <a:lnTo>
                    <a:pt x="28575" y="64294"/>
                  </a:lnTo>
                  <a:lnTo>
                    <a:pt x="0" y="135731"/>
                  </a:lnTo>
                  <a:lnTo>
                    <a:pt x="16669" y="352425"/>
                  </a:lnTo>
                  <a:lnTo>
                    <a:pt x="188119" y="428625"/>
                  </a:lnTo>
                  <a:lnTo>
                    <a:pt x="233363" y="397669"/>
                  </a:lnTo>
                  <a:lnTo>
                    <a:pt x="478631" y="547687"/>
                  </a:lnTo>
                  <a:lnTo>
                    <a:pt x="516731" y="526256"/>
                  </a:lnTo>
                  <a:lnTo>
                    <a:pt x="526256" y="440531"/>
                  </a:lnTo>
                  <a:lnTo>
                    <a:pt x="497681" y="133350"/>
                  </a:lnTo>
                  <a:lnTo>
                    <a:pt x="540544" y="5000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8" name="フリーフォーム 1112">
              <a:extLst>
                <a:ext uri="{FF2B5EF4-FFF2-40B4-BE49-F238E27FC236}">
                  <a16:creationId xmlns:a16="http://schemas.microsoft.com/office/drawing/2014/main" id="{B263D77C-47A1-42F5-85E8-4151489E00B8}"/>
                </a:ext>
              </a:extLst>
            </p:cNvPr>
            <p:cNvSpPr/>
            <p:nvPr/>
          </p:nvSpPr>
          <p:spPr bwMode="auto">
            <a:xfrm>
              <a:off x="2170820" y="3646613"/>
              <a:ext cx="129171" cy="260670"/>
            </a:xfrm>
            <a:custGeom>
              <a:avLst/>
              <a:gdLst>
                <a:gd name="connsiteX0" fmla="*/ 45244 w 176213"/>
                <a:gd name="connsiteY0" fmla="*/ 47625 h 354806"/>
                <a:gd name="connsiteX1" fmla="*/ 42863 w 176213"/>
                <a:gd name="connsiteY1" fmla="*/ 135731 h 354806"/>
                <a:gd name="connsiteX2" fmla="*/ 0 w 176213"/>
                <a:gd name="connsiteY2" fmla="*/ 188119 h 354806"/>
                <a:gd name="connsiteX3" fmla="*/ 92869 w 176213"/>
                <a:gd name="connsiteY3" fmla="*/ 354806 h 354806"/>
                <a:gd name="connsiteX4" fmla="*/ 116682 w 176213"/>
                <a:gd name="connsiteY4" fmla="*/ 278606 h 354806"/>
                <a:gd name="connsiteX5" fmla="*/ 176213 w 176213"/>
                <a:gd name="connsiteY5" fmla="*/ 228600 h 354806"/>
                <a:gd name="connsiteX6" fmla="*/ 92869 w 176213"/>
                <a:gd name="connsiteY6" fmla="*/ 169069 h 354806"/>
                <a:gd name="connsiteX7" fmla="*/ 128588 w 176213"/>
                <a:gd name="connsiteY7" fmla="*/ 130969 h 354806"/>
                <a:gd name="connsiteX8" fmla="*/ 119063 w 176213"/>
                <a:gd name="connsiteY8" fmla="*/ 35719 h 354806"/>
                <a:gd name="connsiteX9" fmla="*/ 71438 w 176213"/>
                <a:gd name="connsiteY9" fmla="*/ 0 h 354806"/>
                <a:gd name="connsiteX10" fmla="*/ 45244 w 176213"/>
                <a:gd name="connsiteY10" fmla="*/ 47625 h 354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6213" h="354806">
                  <a:moveTo>
                    <a:pt x="45244" y="47625"/>
                  </a:moveTo>
                  <a:cubicBezTo>
                    <a:pt x="44450" y="76994"/>
                    <a:pt x="43657" y="106362"/>
                    <a:pt x="42863" y="135731"/>
                  </a:cubicBezTo>
                  <a:lnTo>
                    <a:pt x="0" y="188119"/>
                  </a:lnTo>
                  <a:lnTo>
                    <a:pt x="92869" y="354806"/>
                  </a:lnTo>
                  <a:lnTo>
                    <a:pt x="116682" y="278606"/>
                  </a:lnTo>
                  <a:lnTo>
                    <a:pt x="176213" y="228600"/>
                  </a:lnTo>
                  <a:lnTo>
                    <a:pt x="92869" y="169069"/>
                  </a:lnTo>
                  <a:lnTo>
                    <a:pt x="128588" y="130969"/>
                  </a:lnTo>
                  <a:lnTo>
                    <a:pt x="119063" y="35719"/>
                  </a:lnTo>
                  <a:lnTo>
                    <a:pt x="71438" y="0"/>
                  </a:lnTo>
                  <a:lnTo>
                    <a:pt x="45244" y="476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9" name="フリーフォーム 1113">
              <a:extLst>
                <a:ext uri="{FF2B5EF4-FFF2-40B4-BE49-F238E27FC236}">
                  <a16:creationId xmlns:a16="http://schemas.microsoft.com/office/drawing/2014/main" id="{CDF86DAE-0CF5-47E9-B2A3-6E723D5BE5A4}"/>
                </a:ext>
              </a:extLst>
            </p:cNvPr>
            <p:cNvSpPr/>
            <p:nvPr/>
          </p:nvSpPr>
          <p:spPr bwMode="auto">
            <a:xfrm>
              <a:off x="1778651" y="3669887"/>
              <a:ext cx="528323" cy="549269"/>
            </a:xfrm>
            <a:custGeom>
              <a:avLst/>
              <a:gdLst>
                <a:gd name="connsiteX0" fmla="*/ 590550 w 721519"/>
                <a:gd name="connsiteY0" fmla="*/ 14288 h 750094"/>
                <a:gd name="connsiteX1" fmla="*/ 485775 w 721519"/>
                <a:gd name="connsiteY1" fmla="*/ 0 h 750094"/>
                <a:gd name="connsiteX2" fmla="*/ 350044 w 721519"/>
                <a:gd name="connsiteY2" fmla="*/ 26194 h 750094"/>
                <a:gd name="connsiteX3" fmla="*/ 204788 w 721519"/>
                <a:gd name="connsiteY3" fmla="*/ 78581 h 750094"/>
                <a:gd name="connsiteX4" fmla="*/ 261938 w 721519"/>
                <a:gd name="connsiteY4" fmla="*/ 219075 h 750094"/>
                <a:gd name="connsiteX5" fmla="*/ 178594 w 721519"/>
                <a:gd name="connsiteY5" fmla="*/ 240506 h 750094"/>
                <a:gd name="connsiteX6" fmla="*/ 171450 w 721519"/>
                <a:gd name="connsiteY6" fmla="*/ 278606 h 750094"/>
                <a:gd name="connsiteX7" fmla="*/ 107156 w 721519"/>
                <a:gd name="connsiteY7" fmla="*/ 333375 h 750094"/>
                <a:gd name="connsiteX8" fmla="*/ 0 w 721519"/>
                <a:gd name="connsiteY8" fmla="*/ 340519 h 750094"/>
                <a:gd name="connsiteX9" fmla="*/ 2381 w 721519"/>
                <a:gd name="connsiteY9" fmla="*/ 433388 h 750094"/>
                <a:gd name="connsiteX10" fmla="*/ 300038 w 721519"/>
                <a:gd name="connsiteY10" fmla="*/ 642938 h 750094"/>
                <a:gd name="connsiteX11" fmla="*/ 428625 w 721519"/>
                <a:gd name="connsiteY11" fmla="*/ 750094 h 750094"/>
                <a:gd name="connsiteX12" fmla="*/ 595313 w 721519"/>
                <a:gd name="connsiteY12" fmla="*/ 666750 h 750094"/>
                <a:gd name="connsiteX13" fmla="*/ 721519 w 721519"/>
                <a:gd name="connsiteY13" fmla="*/ 569119 h 750094"/>
                <a:gd name="connsiteX14" fmla="*/ 638175 w 721519"/>
                <a:gd name="connsiteY14" fmla="*/ 538163 h 750094"/>
                <a:gd name="connsiteX15" fmla="*/ 619125 w 721519"/>
                <a:gd name="connsiteY15" fmla="*/ 316706 h 750094"/>
                <a:gd name="connsiteX16" fmla="*/ 538163 w 721519"/>
                <a:gd name="connsiteY16" fmla="*/ 154781 h 750094"/>
                <a:gd name="connsiteX17" fmla="*/ 578644 w 721519"/>
                <a:gd name="connsiteY17" fmla="*/ 107156 h 750094"/>
                <a:gd name="connsiteX18" fmla="*/ 590550 w 721519"/>
                <a:gd name="connsiteY18" fmla="*/ 14288 h 750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21519" h="750094">
                  <a:moveTo>
                    <a:pt x="590550" y="14288"/>
                  </a:moveTo>
                  <a:lnTo>
                    <a:pt x="485775" y="0"/>
                  </a:lnTo>
                  <a:lnTo>
                    <a:pt x="350044" y="26194"/>
                  </a:lnTo>
                  <a:lnTo>
                    <a:pt x="204788" y="78581"/>
                  </a:lnTo>
                  <a:lnTo>
                    <a:pt x="261938" y="219075"/>
                  </a:lnTo>
                  <a:lnTo>
                    <a:pt x="178594" y="240506"/>
                  </a:lnTo>
                  <a:lnTo>
                    <a:pt x="171450" y="278606"/>
                  </a:lnTo>
                  <a:lnTo>
                    <a:pt x="107156" y="333375"/>
                  </a:lnTo>
                  <a:lnTo>
                    <a:pt x="0" y="340519"/>
                  </a:lnTo>
                  <a:cubicBezTo>
                    <a:pt x="794" y="371475"/>
                    <a:pt x="1587" y="402432"/>
                    <a:pt x="2381" y="433388"/>
                  </a:cubicBezTo>
                  <a:lnTo>
                    <a:pt x="300038" y="642938"/>
                  </a:lnTo>
                  <a:lnTo>
                    <a:pt x="428625" y="750094"/>
                  </a:lnTo>
                  <a:lnTo>
                    <a:pt x="595313" y="666750"/>
                  </a:lnTo>
                  <a:lnTo>
                    <a:pt x="721519" y="569119"/>
                  </a:lnTo>
                  <a:lnTo>
                    <a:pt x="638175" y="538163"/>
                  </a:lnTo>
                  <a:lnTo>
                    <a:pt x="619125" y="316706"/>
                  </a:lnTo>
                  <a:lnTo>
                    <a:pt x="538163" y="154781"/>
                  </a:lnTo>
                  <a:lnTo>
                    <a:pt x="578644" y="107156"/>
                  </a:lnTo>
                  <a:lnTo>
                    <a:pt x="590550" y="14288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0" name="フリーフォーム 1114">
              <a:extLst>
                <a:ext uri="{FF2B5EF4-FFF2-40B4-BE49-F238E27FC236}">
                  <a16:creationId xmlns:a16="http://schemas.microsoft.com/office/drawing/2014/main" id="{C6B7A0D1-B3E8-4900-A6EB-A7A233375305}"/>
                </a:ext>
              </a:extLst>
            </p:cNvPr>
            <p:cNvSpPr/>
            <p:nvPr/>
          </p:nvSpPr>
          <p:spPr bwMode="auto">
            <a:xfrm>
              <a:off x="1566856" y="3715272"/>
              <a:ext cx="407297" cy="439881"/>
            </a:xfrm>
            <a:custGeom>
              <a:avLst/>
              <a:gdLst>
                <a:gd name="connsiteX0" fmla="*/ 495300 w 554831"/>
                <a:gd name="connsiteY0" fmla="*/ 21431 h 600075"/>
                <a:gd name="connsiteX1" fmla="*/ 554831 w 554831"/>
                <a:gd name="connsiteY1" fmla="*/ 171450 h 600075"/>
                <a:gd name="connsiteX2" fmla="*/ 469106 w 554831"/>
                <a:gd name="connsiteY2" fmla="*/ 176212 h 600075"/>
                <a:gd name="connsiteX3" fmla="*/ 469106 w 554831"/>
                <a:gd name="connsiteY3" fmla="*/ 221456 h 600075"/>
                <a:gd name="connsiteX4" fmla="*/ 390525 w 554831"/>
                <a:gd name="connsiteY4" fmla="*/ 276225 h 600075"/>
                <a:gd name="connsiteX5" fmla="*/ 288131 w 554831"/>
                <a:gd name="connsiteY5" fmla="*/ 283368 h 600075"/>
                <a:gd name="connsiteX6" fmla="*/ 290512 w 554831"/>
                <a:gd name="connsiteY6" fmla="*/ 426243 h 600075"/>
                <a:gd name="connsiteX7" fmla="*/ 176212 w 554831"/>
                <a:gd name="connsiteY7" fmla="*/ 426243 h 600075"/>
                <a:gd name="connsiteX8" fmla="*/ 178594 w 554831"/>
                <a:gd name="connsiteY8" fmla="*/ 511968 h 600075"/>
                <a:gd name="connsiteX9" fmla="*/ 147637 w 554831"/>
                <a:gd name="connsiteY9" fmla="*/ 547687 h 600075"/>
                <a:gd name="connsiteX10" fmla="*/ 157162 w 554831"/>
                <a:gd name="connsiteY10" fmla="*/ 595312 h 600075"/>
                <a:gd name="connsiteX11" fmla="*/ 0 w 554831"/>
                <a:gd name="connsiteY11" fmla="*/ 600075 h 600075"/>
                <a:gd name="connsiteX12" fmla="*/ 64294 w 554831"/>
                <a:gd name="connsiteY12" fmla="*/ 476250 h 600075"/>
                <a:gd name="connsiteX13" fmla="*/ 80962 w 554831"/>
                <a:gd name="connsiteY13" fmla="*/ 464343 h 600075"/>
                <a:gd name="connsiteX14" fmla="*/ 88106 w 554831"/>
                <a:gd name="connsiteY14" fmla="*/ 421481 h 600075"/>
                <a:gd name="connsiteX15" fmla="*/ 264319 w 554831"/>
                <a:gd name="connsiteY15" fmla="*/ 240506 h 600075"/>
                <a:gd name="connsiteX16" fmla="*/ 264319 w 554831"/>
                <a:gd name="connsiteY16" fmla="*/ 188118 h 600075"/>
                <a:gd name="connsiteX17" fmla="*/ 295275 w 554831"/>
                <a:gd name="connsiteY17" fmla="*/ 92868 h 600075"/>
                <a:gd name="connsiteX18" fmla="*/ 366712 w 554831"/>
                <a:gd name="connsiteY18" fmla="*/ 80962 h 600075"/>
                <a:gd name="connsiteX19" fmla="*/ 385762 w 554831"/>
                <a:gd name="connsiteY19" fmla="*/ 0 h 600075"/>
                <a:gd name="connsiteX20" fmla="*/ 435769 w 554831"/>
                <a:gd name="connsiteY20" fmla="*/ 33337 h 600075"/>
                <a:gd name="connsiteX21" fmla="*/ 495300 w 554831"/>
                <a:gd name="connsiteY21" fmla="*/ 21431 h 600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54831" h="600075">
                  <a:moveTo>
                    <a:pt x="495300" y="21431"/>
                  </a:moveTo>
                  <a:lnTo>
                    <a:pt x="554831" y="171450"/>
                  </a:lnTo>
                  <a:lnTo>
                    <a:pt x="469106" y="176212"/>
                  </a:lnTo>
                  <a:lnTo>
                    <a:pt x="469106" y="221456"/>
                  </a:lnTo>
                  <a:lnTo>
                    <a:pt x="390525" y="276225"/>
                  </a:lnTo>
                  <a:lnTo>
                    <a:pt x="288131" y="283368"/>
                  </a:lnTo>
                  <a:cubicBezTo>
                    <a:pt x="288925" y="330993"/>
                    <a:pt x="289718" y="378618"/>
                    <a:pt x="290512" y="426243"/>
                  </a:cubicBezTo>
                  <a:lnTo>
                    <a:pt x="176212" y="426243"/>
                  </a:lnTo>
                  <a:lnTo>
                    <a:pt x="178594" y="511968"/>
                  </a:lnTo>
                  <a:lnTo>
                    <a:pt x="147637" y="547687"/>
                  </a:lnTo>
                  <a:lnTo>
                    <a:pt x="157162" y="595312"/>
                  </a:lnTo>
                  <a:lnTo>
                    <a:pt x="0" y="600075"/>
                  </a:lnTo>
                  <a:lnTo>
                    <a:pt x="64294" y="476250"/>
                  </a:lnTo>
                  <a:lnTo>
                    <a:pt x="80962" y="464343"/>
                  </a:lnTo>
                  <a:lnTo>
                    <a:pt x="88106" y="421481"/>
                  </a:lnTo>
                  <a:lnTo>
                    <a:pt x="264319" y="240506"/>
                  </a:lnTo>
                  <a:lnTo>
                    <a:pt x="264319" y="188118"/>
                  </a:lnTo>
                  <a:lnTo>
                    <a:pt x="295275" y="92868"/>
                  </a:lnTo>
                  <a:lnTo>
                    <a:pt x="366712" y="80962"/>
                  </a:lnTo>
                  <a:lnTo>
                    <a:pt x="385762" y="0"/>
                  </a:lnTo>
                  <a:lnTo>
                    <a:pt x="435769" y="33337"/>
                  </a:lnTo>
                  <a:lnTo>
                    <a:pt x="495300" y="2143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1" name="フリーフォーム 1115">
              <a:extLst>
                <a:ext uri="{FF2B5EF4-FFF2-40B4-BE49-F238E27FC236}">
                  <a16:creationId xmlns:a16="http://schemas.microsoft.com/office/drawing/2014/main" id="{D9D8285B-86A9-44D6-A732-3FE5B93747CC}"/>
                </a:ext>
              </a:extLst>
            </p:cNvPr>
            <p:cNvSpPr/>
            <p:nvPr/>
          </p:nvSpPr>
          <p:spPr bwMode="auto">
            <a:xfrm>
              <a:off x="1569183" y="3991070"/>
              <a:ext cx="300236" cy="357258"/>
            </a:xfrm>
            <a:custGeom>
              <a:avLst/>
              <a:gdLst>
                <a:gd name="connsiteX0" fmla="*/ 290513 w 409575"/>
                <a:gd name="connsiteY0" fmla="*/ 0 h 488156"/>
                <a:gd name="connsiteX1" fmla="*/ 409575 w 409575"/>
                <a:gd name="connsiteY1" fmla="*/ 80963 h 488156"/>
                <a:gd name="connsiteX2" fmla="*/ 357188 w 409575"/>
                <a:gd name="connsiteY2" fmla="*/ 90488 h 488156"/>
                <a:gd name="connsiteX3" fmla="*/ 371475 w 409575"/>
                <a:gd name="connsiteY3" fmla="*/ 202406 h 488156"/>
                <a:gd name="connsiteX4" fmla="*/ 395288 w 409575"/>
                <a:gd name="connsiteY4" fmla="*/ 442913 h 488156"/>
                <a:gd name="connsiteX5" fmla="*/ 300038 w 409575"/>
                <a:gd name="connsiteY5" fmla="*/ 442913 h 488156"/>
                <a:gd name="connsiteX6" fmla="*/ 216694 w 409575"/>
                <a:gd name="connsiteY6" fmla="*/ 469106 h 488156"/>
                <a:gd name="connsiteX7" fmla="*/ 197644 w 409575"/>
                <a:gd name="connsiteY7" fmla="*/ 450056 h 488156"/>
                <a:gd name="connsiteX8" fmla="*/ 164306 w 409575"/>
                <a:gd name="connsiteY8" fmla="*/ 488156 h 488156"/>
                <a:gd name="connsiteX9" fmla="*/ 100013 w 409575"/>
                <a:gd name="connsiteY9" fmla="*/ 395288 h 488156"/>
                <a:gd name="connsiteX10" fmla="*/ 33338 w 409575"/>
                <a:gd name="connsiteY10" fmla="*/ 416719 h 488156"/>
                <a:gd name="connsiteX11" fmla="*/ 33338 w 409575"/>
                <a:gd name="connsiteY11" fmla="*/ 304800 h 488156"/>
                <a:gd name="connsiteX12" fmla="*/ 0 w 409575"/>
                <a:gd name="connsiteY12" fmla="*/ 228600 h 488156"/>
                <a:gd name="connsiteX13" fmla="*/ 161925 w 409575"/>
                <a:gd name="connsiteY13" fmla="*/ 216694 h 488156"/>
                <a:gd name="connsiteX14" fmla="*/ 142875 w 409575"/>
                <a:gd name="connsiteY14" fmla="*/ 180975 h 488156"/>
                <a:gd name="connsiteX15" fmla="*/ 173831 w 409575"/>
                <a:gd name="connsiteY15" fmla="*/ 133350 h 488156"/>
                <a:gd name="connsiteX16" fmla="*/ 171450 w 409575"/>
                <a:gd name="connsiteY16" fmla="*/ 57150 h 488156"/>
                <a:gd name="connsiteX17" fmla="*/ 292894 w 409575"/>
                <a:gd name="connsiteY17" fmla="*/ 50006 h 488156"/>
                <a:gd name="connsiteX18" fmla="*/ 290513 w 409575"/>
                <a:gd name="connsiteY18" fmla="*/ 0 h 488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09575" h="488156">
                  <a:moveTo>
                    <a:pt x="290513" y="0"/>
                  </a:moveTo>
                  <a:lnTo>
                    <a:pt x="409575" y="80963"/>
                  </a:lnTo>
                  <a:lnTo>
                    <a:pt x="357188" y="90488"/>
                  </a:lnTo>
                  <a:lnTo>
                    <a:pt x="371475" y="202406"/>
                  </a:lnTo>
                  <a:lnTo>
                    <a:pt x="395288" y="442913"/>
                  </a:lnTo>
                  <a:lnTo>
                    <a:pt x="300038" y="442913"/>
                  </a:lnTo>
                  <a:lnTo>
                    <a:pt x="216694" y="469106"/>
                  </a:lnTo>
                  <a:lnTo>
                    <a:pt x="197644" y="450056"/>
                  </a:lnTo>
                  <a:lnTo>
                    <a:pt x="164306" y="488156"/>
                  </a:lnTo>
                  <a:lnTo>
                    <a:pt x="100013" y="395288"/>
                  </a:lnTo>
                  <a:lnTo>
                    <a:pt x="33338" y="416719"/>
                  </a:lnTo>
                  <a:lnTo>
                    <a:pt x="33338" y="304800"/>
                  </a:lnTo>
                  <a:lnTo>
                    <a:pt x="0" y="228600"/>
                  </a:lnTo>
                  <a:lnTo>
                    <a:pt x="161925" y="216694"/>
                  </a:lnTo>
                  <a:lnTo>
                    <a:pt x="142875" y="180975"/>
                  </a:lnTo>
                  <a:lnTo>
                    <a:pt x="173831" y="133350"/>
                  </a:lnTo>
                  <a:cubicBezTo>
                    <a:pt x="173037" y="107950"/>
                    <a:pt x="172244" y="82550"/>
                    <a:pt x="171450" y="57150"/>
                  </a:cubicBezTo>
                  <a:lnTo>
                    <a:pt x="292894" y="50006"/>
                  </a:lnTo>
                  <a:lnTo>
                    <a:pt x="29051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2" name="フリーフォーム 1116">
              <a:extLst>
                <a:ext uri="{FF2B5EF4-FFF2-40B4-BE49-F238E27FC236}">
                  <a16:creationId xmlns:a16="http://schemas.microsoft.com/office/drawing/2014/main" id="{BF9A07EB-318F-4585-BA25-BA9BE080703C}"/>
                </a:ext>
              </a:extLst>
            </p:cNvPr>
            <p:cNvSpPr/>
            <p:nvPr/>
          </p:nvSpPr>
          <p:spPr bwMode="auto">
            <a:xfrm>
              <a:off x="1691373" y="4048092"/>
              <a:ext cx="402642" cy="422425"/>
            </a:xfrm>
            <a:custGeom>
              <a:avLst/>
              <a:gdLst>
                <a:gd name="connsiteX0" fmla="*/ 235743 w 550068"/>
                <a:gd name="connsiteY0" fmla="*/ 0 h 576263"/>
                <a:gd name="connsiteX1" fmla="*/ 190500 w 550068"/>
                <a:gd name="connsiteY1" fmla="*/ 21432 h 576263"/>
                <a:gd name="connsiteX2" fmla="*/ 230981 w 550068"/>
                <a:gd name="connsiteY2" fmla="*/ 364332 h 576263"/>
                <a:gd name="connsiteX3" fmla="*/ 133350 w 550068"/>
                <a:gd name="connsiteY3" fmla="*/ 369094 h 576263"/>
                <a:gd name="connsiteX4" fmla="*/ 47625 w 550068"/>
                <a:gd name="connsiteY4" fmla="*/ 395288 h 576263"/>
                <a:gd name="connsiteX5" fmla="*/ 19050 w 550068"/>
                <a:gd name="connsiteY5" fmla="*/ 376238 h 576263"/>
                <a:gd name="connsiteX6" fmla="*/ 0 w 550068"/>
                <a:gd name="connsiteY6" fmla="*/ 411957 h 576263"/>
                <a:gd name="connsiteX7" fmla="*/ 40481 w 550068"/>
                <a:gd name="connsiteY7" fmla="*/ 511969 h 576263"/>
                <a:gd name="connsiteX8" fmla="*/ 78581 w 550068"/>
                <a:gd name="connsiteY8" fmla="*/ 514350 h 576263"/>
                <a:gd name="connsiteX9" fmla="*/ 119062 w 550068"/>
                <a:gd name="connsiteY9" fmla="*/ 492919 h 576263"/>
                <a:gd name="connsiteX10" fmla="*/ 150018 w 550068"/>
                <a:gd name="connsiteY10" fmla="*/ 576263 h 576263"/>
                <a:gd name="connsiteX11" fmla="*/ 197643 w 550068"/>
                <a:gd name="connsiteY11" fmla="*/ 559594 h 576263"/>
                <a:gd name="connsiteX12" fmla="*/ 230981 w 550068"/>
                <a:gd name="connsiteY12" fmla="*/ 569119 h 576263"/>
                <a:gd name="connsiteX13" fmla="*/ 238125 w 550068"/>
                <a:gd name="connsiteY13" fmla="*/ 509588 h 576263"/>
                <a:gd name="connsiteX14" fmla="*/ 283368 w 550068"/>
                <a:gd name="connsiteY14" fmla="*/ 447675 h 576263"/>
                <a:gd name="connsiteX15" fmla="*/ 409575 w 550068"/>
                <a:gd name="connsiteY15" fmla="*/ 390525 h 576263"/>
                <a:gd name="connsiteX16" fmla="*/ 547687 w 550068"/>
                <a:gd name="connsiteY16" fmla="*/ 361950 h 576263"/>
                <a:gd name="connsiteX17" fmla="*/ 550068 w 550068"/>
                <a:gd name="connsiteY17" fmla="*/ 228600 h 576263"/>
                <a:gd name="connsiteX18" fmla="*/ 388143 w 550068"/>
                <a:gd name="connsiteY18" fmla="*/ 107157 h 576263"/>
                <a:gd name="connsiteX19" fmla="*/ 235743 w 550068"/>
                <a:gd name="connsiteY19" fmla="*/ 0 h 576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50068" h="576263">
                  <a:moveTo>
                    <a:pt x="235743" y="0"/>
                  </a:moveTo>
                  <a:lnTo>
                    <a:pt x="190500" y="21432"/>
                  </a:lnTo>
                  <a:lnTo>
                    <a:pt x="230981" y="364332"/>
                  </a:lnTo>
                  <a:lnTo>
                    <a:pt x="133350" y="369094"/>
                  </a:lnTo>
                  <a:lnTo>
                    <a:pt x="47625" y="395288"/>
                  </a:lnTo>
                  <a:lnTo>
                    <a:pt x="19050" y="376238"/>
                  </a:lnTo>
                  <a:lnTo>
                    <a:pt x="0" y="411957"/>
                  </a:lnTo>
                  <a:lnTo>
                    <a:pt x="40481" y="511969"/>
                  </a:lnTo>
                  <a:lnTo>
                    <a:pt x="78581" y="514350"/>
                  </a:lnTo>
                  <a:lnTo>
                    <a:pt x="119062" y="492919"/>
                  </a:lnTo>
                  <a:lnTo>
                    <a:pt x="150018" y="576263"/>
                  </a:lnTo>
                  <a:lnTo>
                    <a:pt x="197643" y="559594"/>
                  </a:lnTo>
                  <a:lnTo>
                    <a:pt x="230981" y="569119"/>
                  </a:lnTo>
                  <a:lnTo>
                    <a:pt x="238125" y="509588"/>
                  </a:lnTo>
                  <a:lnTo>
                    <a:pt x="283368" y="447675"/>
                  </a:lnTo>
                  <a:lnTo>
                    <a:pt x="409575" y="390525"/>
                  </a:lnTo>
                  <a:lnTo>
                    <a:pt x="547687" y="361950"/>
                  </a:lnTo>
                  <a:cubicBezTo>
                    <a:pt x="548481" y="317500"/>
                    <a:pt x="549274" y="273050"/>
                    <a:pt x="550068" y="228600"/>
                  </a:cubicBezTo>
                  <a:lnTo>
                    <a:pt x="388143" y="107157"/>
                  </a:lnTo>
                  <a:lnTo>
                    <a:pt x="23574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3" name="フリーフォーム 1117">
              <a:extLst>
                <a:ext uri="{FF2B5EF4-FFF2-40B4-BE49-F238E27FC236}">
                  <a16:creationId xmlns:a16="http://schemas.microsoft.com/office/drawing/2014/main" id="{85F340B3-EC64-4DF4-A742-5D61C7987748}"/>
                </a:ext>
              </a:extLst>
            </p:cNvPr>
            <p:cNvSpPr/>
            <p:nvPr/>
          </p:nvSpPr>
          <p:spPr bwMode="auto">
            <a:xfrm>
              <a:off x="1549401" y="4281996"/>
              <a:ext cx="160591" cy="129172"/>
            </a:xfrm>
            <a:custGeom>
              <a:avLst/>
              <a:gdLst>
                <a:gd name="connsiteX0" fmla="*/ 52388 w 219075"/>
                <a:gd name="connsiteY0" fmla="*/ 14287 h 176212"/>
                <a:gd name="connsiteX1" fmla="*/ 0 w 219075"/>
                <a:gd name="connsiteY1" fmla="*/ 76200 h 176212"/>
                <a:gd name="connsiteX2" fmla="*/ 40482 w 219075"/>
                <a:gd name="connsiteY2" fmla="*/ 100012 h 176212"/>
                <a:gd name="connsiteX3" fmla="*/ 35719 w 219075"/>
                <a:gd name="connsiteY3" fmla="*/ 176212 h 176212"/>
                <a:gd name="connsiteX4" fmla="*/ 150019 w 219075"/>
                <a:gd name="connsiteY4" fmla="*/ 154781 h 176212"/>
                <a:gd name="connsiteX5" fmla="*/ 219075 w 219075"/>
                <a:gd name="connsiteY5" fmla="*/ 164306 h 176212"/>
                <a:gd name="connsiteX6" fmla="*/ 195263 w 219075"/>
                <a:gd name="connsiteY6" fmla="*/ 90487 h 176212"/>
                <a:gd name="connsiteX7" fmla="*/ 119063 w 219075"/>
                <a:gd name="connsiteY7" fmla="*/ 0 h 176212"/>
                <a:gd name="connsiteX8" fmla="*/ 52388 w 219075"/>
                <a:gd name="connsiteY8" fmla="*/ 14287 h 176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9075" h="176212">
                  <a:moveTo>
                    <a:pt x="52388" y="14287"/>
                  </a:moveTo>
                  <a:lnTo>
                    <a:pt x="0" y="76200"/>
                  </a:lnTo>
                  <a:lnTo>
                    <a:pt x="40482" y="100012"/>
                  </a:lnTo>
                  <a:lnTo>
                    <a:pt x="35719" y="176212"/>
                  </a:lnTo>
                  <a:lnTo>
                    <a:pt x="150019" y="154781"/>
                  </a:lnTo>
                  <a:lnTo>
                    <a:pt x="219075" y="164306"/>
                  </a:lnTo>
                  <a:lnTo>
                    <a:pt x="195263" y="90487"/>
                  </a:lnTo>
                  <a:lnTo>
                    <a:pt x="119063" y="0"/>
                  </a:lnTo>
                  <a:lnTo>
                    <a:pt x="52388" y="14287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4" name="フリーフォーム 1118">
              <a:extLst>
                <a:ext uri="{FF2B5EF4-FFF2-40B4-BE49-F238E27FC236}">
                  <a16:creationId xmlns:a16="http://schemas.microsoft.com/office/drawing/2014/main" id="{75165FD8-769C-4ECF-9A8F-308B3AD3D5BE}"/>
                </a:ext>
              </a:extLst>
            </p:cNvPr>
            <p:cNvSpPr/>
            <p:nvPr/>
          </p:nvSpPr>
          <p:spPr bwMode="auto">
            <a:xfrm>
              <a:off x="1635515" y="4393712"/>
              <a:ext cx="165247" cy="148954"/>
            </a:xfrm>
            <a:custGeom>
              <a:avLst/>
              <a:gdLst>
                <a:gd name="connsiteX0" fmla="*/ 102393 w 226218"/>
                <a:gd name="connsiteY0" fmla="*/ 9525 h 202406"/>
                <a:gd name="connsiteX1" fmla="*/ 30956 w 226218"/>
                <a:gd name="connsiteY1" fmla="*/ 0 h 202406"/>
                <a:gd name="connsiteX2" fmla="*/ 23812 w 226218"/>
                <a:gd name="connsiteY2" fmla="*/ 50006 h 202406"/>
                <a:gd name="connsiteX3" fmla="*/ 0 w 226218"/>
                <a:gd name="connsiteY3" fmla="*/ 83344 h 202406"/>
                <a:gd name="connsiteX4" fmla="*/ 35718 w 226218"/>
                <a:gd name="connsiteY4" fmla="*/ 147637 h 202406"/>
                <a:gd name="connsiteX5" fmla="*/ 80962 w 226218"/>
                <a:gd name="connsiteY5" fmla="*/ 111919 h 202406"/>
                <a:gd name="connsiteX6" fmla="*/ 126206 w 226218"/>
                <a:gd name="connsiteY6" fmla="*/ 126206 h 202406"/>
                <a:gd name="connsiteX7" fmla="*/ 197643 w 226218"/>
                <a:gd name="connsiteY7" fmla="*/ 202406 h 202406"/>
                <a:gd name="connsiteX8" fmla="*/ 226218 w 226218"/>
                <a:gd name="connsiteY8" fmla="*/ 161925 h 202406"/>
                <a:gd name="connsiteX9" fmla="*/ 226218 w 226218"/>
                <a:gd name="connsiteY9" fmla="*/ 92869 h 202406"/>
                <a:gd name="connsiteX10" fmla="*/ 188118 w 226218"/>
                <a:gd name="connsiteY10" fmla="*/ 28575 h 202406"/>
                <a:gd name="connsiteX11" fmla="*/ 159543 w 226218"/>
                <a:gd name="connsiteY11" fmla="*/ 50006 h 202406"/>
                <a:gd name="connsiteX12" fmla="*/ 102393 w 226218"/>
                <a:gd name="connsiteY12" fmla="*/ 9525 h 202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6218" h="202406">
                  <a:moveTo>
                    <a:pt x="102393" y="9525"/>
                  </a:moveTo>
                  <a:lnTo>
                    <a:pt x="30956" y="0"/>
                  </a:lnTo>
                  <a:lnTo>
                    <a:pt x="23812" y="50006"/>
                  </a:lnTo>
                  <a:lnTo>
                    <a:pt x="0" y="83344"/>
                  </a:lnTo>
                  <a:lnTo>
                    <a:pt x="35718" y="147637"/>
                  </a:lnTo>
                  <a:lnTo>
                    <a:pt x="80962" y="111919"/>
                  </a:lnTo>
                  <a:lnTo>
                    <a:pt x="126206" y="126206"/>
                  </a:lnTo>
                  <a:lnTo>
                    <a:pt x="197643" y="202406"/>
                  </a:lnTo>
                  <a:lnTo>
                    <a:pt x="226218" y="161925"/>
                  </a:lnTo>
                  <a:lnTo>
                    <a:pt x="226218" y="92869"/>
                  </a:lnTo>
                  <a:lnTo>
                    <a:pt x="188118" y="28575"/>
                  </a:lnTo>
                  <a:lnTo>
                    <a:pt x="159543" y="50006"/>
                  </a:lnTo>
                  <a:lnTo>
                    <a:pt x="102393" y="9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5" name="フリーフォーム 1119">
              <a:extLst>
                <a:ext uri="{FF2B5EF4-FFF2-40B4-BE49-F238E27FC236}">
                  <a16:creationId xmlns:a16="http://schemas.microsoft.com/office/drawing/2014/main" id="{C77ECAC8-6EDB-42FF-B9B3-6F1410DFEA97}"/>
                </a:ext>
              </a:extLst>
            </p:cNvPr>
            <p:cNvSpPr/>
            <p:nvPr/>
          </p:nvSpPr>
          <p:spPr bwMode="auto">
            <a:xfrm>
              <a:off x="1573839" y="4397203"/>
              <a:ext cx="80296" cy="58185"/>
            </a:xfrm>
            <a:custGeom>
              <a:avLst/>
              <a:gdLst>
                <a:gd name="connsiteX0" fmla="*/ 109537 w 109537"/>
                <a:gd name="connsiteY0" fmla="*/ 0 h 78582"/>
                <a:gd name="connsiteX1" fmla="*/ 0 w 109537"/>
                <a:gd name="connsiteY1" fmla="*/ 23813 h 78582"/>
                <a:gd name="connsiteX2" fmla="*/ 88106 w 109537"/>
                <a:gd name="connsiteY2" fmla="*/ 78582 h 78582"/>
                <a:gd name="connsiteX3" fmla="*/ 109537 w 109537"/>
                <a:gd name="connsiteY3" fmla="*/ 0 h 78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9537" h="78582">
                  <a:moveTo>
                    <a:pt x="109537" y="0"/>
                  </a:moveTo>
                  <a:lnTo>
                    <a:pt x="0" y="23813"/>
                  </a:lnTo>
                  <a:lnTo>
                    <a:pt x="88106" y="78582"/>
                  </a:lnTo>
                  <a:lnTo>
                    <a:pt x="10953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6" name="フリーフォーム 1120">
              <a:extLst>
                <a:ext uri="{FF2B5EF4-FFF2-40B4-BE49-F238E27FC236}">
                  <a16:creationId xmlns:a16="http://schemas.microsoft.com/office/drawing/2014/main" id="{CB9A1568-8A77-48D2-96CF-51329CB5FF85}"/>
                </a:ext>
              </a:extLst>
            </p:cNvPr>
            <p:cNvSpPr/>
            <p:nvPr/>
          </p:nvSpPr>
          <p:spPr bwMode="auto">
            <a:xfrm>
              <a:off x="1656462" y="4480990"/>
              <a:ext cx="88441" cy="89605"/>
            </a:xfrm>
            <a:custGeom>
              <a:avLst/>
              <a:gdLst>
                <a:gd name="connsiteX0" fmla="*/ 0 w 121443"/>
                <a:gd name="connsiteY0" fmla="*/ 33338 h 121444"/>
                <a:gd name="connsiteX1" fmla="*/ 47625 w 121443"/>
                <a:gd name="connsiteY1" fmla="*/ 2382 h 121444"/>
                <a:gd name="connsiteX2" fmla="*/ 88106 w 121443"/>
                <a:gd name="connsiteY2" fmla="*/ 0 h 121444"/>
                <a:gd name="connsiteX3" fmla="*/ 121443 w 121443"/>
                <a:gd name="connsiteY3" fmla="*/ 47625 h 121444"/>
                <a:gd name="connsiteX4" fmla="*/ 69056 w 121443"/>
                <a:gd name="connsiteY4" fmla="*/ 121444 h 121444"/>
                <a:gd name="connsiteX5" fmla="*/ 0 w 121443"/>
                <a:gd name="connsiteY5" fmla="*/ 33338 h 121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1443" h="121444">
                  <a:moveTo>
                    <a:pt x="0" y="33338"/>
                  </a:moveTo>
                  <a:lnTo>
                    <a:pt x="47625" y="2382"/>
                  </a:lnTo>
                  <a:lnTo>
                    <a:pt x="88106" y="0"/>
                  </a:lnTo>
                  <a:lnTo>
                    <a:pt x="121443" y="47625"/>
                  </a:lnTo>
                  <a:lnTo>
                    <a:pt x="69056" y="121444"/>
                  </a:lnTo>
                  <a:lnTo>
                    <a:pt x="0" y="33338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7" name="フリーフォーム 1121">
              <a:extLst>
                <a:ext uri="{FF2B5EF4-FFF2-40B4-BE49-F238E27FC236}">
                  <a16:creationId xmlns:a16="http://schemas.microsoft.com/office/drawing/2014/main" id="{706C9417-D836-43B5-AD0A-31E581AB3BB4}"/>
                </a:ext>
              </a:extLst>
            </p:cNvPr>
            <p:cNvSpPr/>
            <p:nvPr/>
          </p:nvSpPr>
          <p:spPr bwMode="auto">
            <a:xfrm>
              <a:off x="1712320" y="4514737"/>
              <a:ext cx="95424" cy="126844"/>
            </a:xfrm>
            <a:custGeom>
              <a:avLst/>
              <a:gdLst>
                <a:gd name="connsiteX0" fmla="*/ 0 w 130968"/>
                <a:gd name="connsiteY0" fmla="*/ 73819 h 173831"/>
                <a:gd name="connsiteX1" fmla="*/ 50006 w 130968"/>
                <a:gd name="connsiteY1" fmla="*/ 0 h 173831"/>
                <a:gd name="connsiteX2" fmla="*/ 104775 w 130968"/>
                <a:gd name="connsiteY2" fmla="*/ 45244 h 173831"/>
                <a:gd name="connsiteX3" fmla="*/ 95250 w 130968"/>
                <a:gd name="connsiteY3" fmla="*/ 80963 h 173831"/>
                <a:gd name="connsiteX4" fmla="*/ 130968 w 130968"/>
                <a:gd name="connsiteY4" fmla="*/ 114300 h 173831"/>
                <a:gd name="connsiteX5" fmla="*/ 123825 w 130968"/>
                <a:gd name="connsiteY5" fmla="*/ 173831 h 173831"/>
                <a:gd name="connsiteX6" fmla="*/ 0 w 130968"/>
                <a:gd name="connsiteY6" fmla="*/ 73819 h 173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968" h="173831">
                  <a:moveTo>
                    <a:pt x="0" y="73819"/>
                  </a:moveTo>
                  <a:lnTo>
                    <a:pt x="50006" y="0"/>
                  </a:lnTo>
                  <a:lnTo>
                    <a:pt x="104775" y="45244"/>
                  </a:lnTo>
                  <a:lnTo>
                    <a:pt x="95250" y="80963"/>
                  </a:lnTo>
                  <a:lnTo>
                    <a:pt x="130968" y="114300"/>
                  </a:lnTo>
                  <a:lnTo>
                    <a:pt x="123825" y="173831"/>
                  </a:lnTo>
                  <a:lnTo>
                    <a:pt x="0" y="73819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8" name="フリーフォーム 1122">
              <a:extLst>
                <a:ext uri="{FF2B5EF4-FFF2-40B4-BE49-F238E27FC236}">
                  <a16:creationId xmlns:a16="http://schemas.microsoft.com/office/drawing/2014/main" id="{B95DB06E-7768-4F40-8034-2A82AD7EE01C}"/>
                </a:ext>
              </a:extLst>
            </p:cNvPr>
            <p:cNvSpPr/>
            <p:nvPr/>
          </p:nvSpPr>
          <p:spPr bwMode="auto">
            <a:xfrm>
              <a:off x="1778651" y="4456552"/>
              <a:ext cx="150118" cy="183866"/>
            </a:xfrm>
            <a:custGeom>
              <a:avLst/>
              <a:gdLst>
                <a:gd name="connsiteX0" fmla="*/ 28575 w 204788"/>
                <a:gd name="connsiteY0" fmla="*/ 250031 h 250031"/>
                <a:gd name="connsiteX1" fmla="*/ 42863 w 204788"/>
                <a:gd name="connsiteY1" fmla="*/ 185737 h 250031"/>
                <a:gd name="connsiteX2" fmla="*/ 9525 w 204788"/>
                <a:gd name="connsiteY2" fmla="*/ 159544 h 250031"/>
                <a:gd name="connsiteX3" fmla="*/ 14288 w 204788"/>
                <a:gd name="connsiteY3" fmla="*/ 130969 h 250031"/>
                <a:gd name="connsiteX4" fmla="*/ 0 w 204788"/>
                <a:gd name="connsiteY4" fmla="*/ 116681 h 250031"/>
                <a:gd name="connsiteX5" fmla="*/ 28575 w 204788"/>
                <a:gd name="connsiteY5" fmla="*/ 85725 h 250031"/>
                <a:gd name="connsiteX6" fmla="*/ 33338 w 204788"/>
                <a:gd name="connsiteY6" fmla="*/ 21431 h 250031"/>
                <a:gd name="connsiteX7" fmla="*/ 78581 w 204788"/>
                <a:gd name="connsiteY7" fmla="*/ 0 h 250031"/>
                <a:gd name="connsiteX8" fmla="*/ 116681 w 204788"/>
                <a:gd name="connsiteY8" fmla="*/ 19050 h 250031"/>
                <a:gd name="connsiteX9" fmla="*/ 200025 w 204788"/>
                <a:gd name="connsiteY9" fmla="*/ 38100 h 250031"/>
                <a:gd name="connsiteX10" fmla="*/ 204788 w 204788"/>
                <a:gd name="connsiteY10" fmla="*/ 102394 h 250031"/>
                <a:gd name="connsiteX11" fmla="*/ 190500 w 204788"/>
                <a:gd name="connsiteY11" fmla="*/ 138112 h 250031"/>
                <a:gd name="connsiteX12" fmla="*/ 200025 w 204788"/>
                <a:gd name="connsiteY12" fmla="*/ 211931 h 250031"/>
                <a:gd name="connsiteX13" fmla="*/ 145256 w 204788"/>
                <a:gd name="connsiteY13" fmla="*/ 195262 h 250031"/>
                <a:gd name="connsiteX14" fmla="*/ 28575 w 204788"/>
                <a:gd name="connsiteY14" fmla="*/ 250031 h 250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4788" h="250031">
                  <a:moveTo>
                    <a:pt x="28575" y="250031"/>
                  </a:moveTo>
                  <a:lnTo>
                    <a:pt x="42863" y="185737"/>
                  </a:lnTo>
                  <a:lnTo>
                    <a:pt x="9525" y="159544"/>
                  </a:lnTo>
                  <a:lnTo>
                    <a:pt x="14288" y="130969"/>
                  </a:lnTo>
                  <a:lnTo>
                    <a:pt x="0" y="116681"/>
                  </a:lnTo>
                  <a:lnTo>
                    <a:pt x="28575" y="85725"/>
                  </a:lnTo>
                  <a:lnTo>
                    <a:pt x="33338" y="21431"/>
                  </a:lnTo>
                  <a:lnTo>
                    <a:pt x="78581" y="0"/>
                  </a:lnTo>
                  <a:lnTo>
                    <a:pt x="116681" y="19050"/>
                  </a:lnTo>
                  <a:lnTo>
                    <a:pt x="200025" y="38100"/>
                  </a:lnTo>
                  <a:lnTo>
                    <a:pt x="204788" y="102394"/>
                  </a:lnTo>
                  <a:lnTo>
                    <a:pt x="190500" y="138112"/>
                  </a:lnTo>
                  <a:lnTo>
                    <a:pt x="200025" y="211931"/>
                  </a:lnTo>
                  <a:lnTo>
                    <a:pt x="145256" y="195262"/>
                  </a:lnTo>
                  <a:lnTo>
                    <a:pt x="28575" y="25003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9" name="フリーフォーム 1123">
              <a:extLst>
                <a:ext uri="{FF2B5EF4-FFF2-40B4-BE49-F238E27FC236}">
                  <a16:creationId xmlns:a16="http://schemas.microsoft.com/office/drawing/2014/main" id="{DE50F8CB-A3C3-40C0-9FD7-4120C2A888BF}"/>
                </a:ext>
              </a:extLst>
            </p:cNvPr>
            <p:cNvSpPr/>
            <p:nvPr/>
          </p:nvSpPr>
          <p:spPr bwMode="auto">
            <a:xfrm>
              <a:off x="1867092" y="4330872"/>
              <a:ext cx="201321" cy="153609"/>
            </a:xfrm>
            <a:custGeom>
              <a:avLst/>
              <a:gdLst>
                <a:gd name="connsiteX0" fmla="*/ 176212 w 273844"/>
                <a:gd name="connsiteY0" fmla="*/ 0 h 209550"/>
                <a:gd name="connsiteX1" fmla="*/ 45244 w 273844"/>
                <a:gd name="connsiteY1" fmla="*/ 71437 h 209550"/>
                <a:gd name="connsiteX2" fmla="*/ 7144 w 273844"/>
                <a:gd name="connsiteY2" fmla="*/ 126206 h 209550"/>
                <a:gd name="connsiteX3" fmla="*/ 0 w 273844"/>
                <a:gd name="connsiteY3" fmla="*/ 192881 h 209550"/>
                <a:gd name="connsiteX4" fmla="*/ 76200 w 273844"/>
                <a:gd name="connsiteY4" fmla="*/ 209550 h 209550"/>
                <a:gd name="connsiteX5" fmla="*/ 88106 w 273844"/>
                <a:gd name="connsiteY5" fmla="*/ 161925 h 209550"/>
                <a:gd name="connsiteX6" fmla="*/ 204787 w 273844"/>
                <a:gd name="connsiteY6" fmla="*/ 157162 h 209550"/>
                <a:gd name="connsiteX7" fmla="*/ 273844 w 273844"/>
                <a:gd name="connsiteY7" fmla="*/ 116681 h 209550"/>
                <a:gd name="connsiteX8" fmla="*/ 197644 w 273844"/>
                <a:gd name="connsiteY8" fmla="*/ 66675 h 209550"/>
                <a:gd name="connsiteX9" fmla="*/ 176212 w 273844"/>
                <a:gd name="connsiteY9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3844" h="209550">
                  <a:moveTo>
                    <a:pt x="176212" y="0"/>
                  </a:moveTo>
                  <a:lnTo>
                    <a:pt x="45244" y="71437"/>
                  </a:lnTo>
                  <a:lnTo>
                    <a:pt x="7144" y="126206"/>
                  </a:lnTo>
                  <a:lnTo>
                    <a:pt x="0" y="192881"/>
                  </a:lnTo>
                  <a:lnTo>
                    <a:pt x="76200" y="209550"/>
                  </a:lnTo>
                  <a:lnTo>
                    <a:pt x="88106" y="161925"/>
                  </a:lnTo>
                  <a:lnTo>
                    <a:pt x="204787" y="157162"/>
                  </a:lnTo>
                  <a:lnTo>
                    <a:pt x="273844" y="116681"/>
                  </a:lnTo>
                  <a:lnTo>
                    <a:pt x="197644" y="66675"/>
                  </a:lnTo>
                  <a:lnTo>
                    <a:pt x="176212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0" name="フリーフォーム 1124">
              <a:extLst>
                <a:ext uri="{FF2B5EF4-FFF2-40B4-BE49-F238E27FC236}">
                  <a16:creationId xmlns:a16="http://schemas.microsoft.com/office/drawing/2014/main" id="{8A283CA4-4036-4AFF-88B1-4546C664F700}"/>
                </a:ext>
              </a:extLst>
            </p:cNvPr>
            <p:cNvSpPr/>
            <p:nvPr/>
          </p:nvSpPr>
          <p:spPr bwMode="auto">
            <a:xfrm>
              <a:off x="2002083" y="4099295"/>
              <a:ext cx="399151" cy="325838"/>
            </a:xfrm>
            <a:custGeom>
              <a:avLst/>
              <a:gdLst>
                <a:gd name="connsiteX0" fmla="*/ 407194 w 545306"/>
                <a:gd name="connsiteY0" fmla="*/ 0 h 445293"/>
                <a:gd name="connsiteX1" fmla="*/ 511969 w 545306"/>
                <a:gd name="connsiteY1" fmla="*/ 26193 h 445293"/>
                <a:gd name="connsiteX2" fmla="*/ 502444 w 545306"/>
                <a:gd name="connsiteY2" fmla="*/ 111918 h 445293"/>
                <a:gd name="connsiteX3" fmla="*/ 545306 w 545306"/>
                <a:gd name="connsiteY3" fmla="*/ 135731 h 445293"/>
                <a:gd name="connsiteX4" fmla="*/ 504825 w 545306"/>
                <a:gd name="connsiteY4" fmla="*/ 271462 h 445293"/>
                <a:gd name="connsiteX5" fmla="*/ 438150 w 545306"/>
                <a:gd name="connsiteY5" fmla="*/ 323850 h 445293"/>
                <a:gd name="connsiteX6" fmla="*/ 440531 w 545306"/>
                <a:gd name="connsiteY6" fmla="*/ 392906 h 445293"/>
                <a:gd name="connsiteX7" fmla="*/ 340519 w 545306"/>
                <a:gd name="connsiteY7" fmla="*/ 392906 h 445293"/>
                <a:gd name="connsiteX8" fmla="*/ 285750 w 545306"/>
                <a:gd name="connsiteY8" fmla="*/ 409575 h 445293"/>
                <a:gd name="connsiteX9" fmla="*/ 250031 w 545306"/>
                <a:gd name="connsiteY9" fmla="*/ 383381 h 445293"/>
                <a:gd name="connsiteX10" fmla="*/ 235744 w 545306"/>
                <a:gd name="connsiteY10" fmla="*/ 400050 h 445293"/>
                <a:gd name="connsiteX11" fmla="*/ 178594 w 545306"/>
                <a:gd name="connsiteY11" fmla="*/ 373856 h 445293"/>
                <a:gd name="connsiteX12" fmla="*/ 128588 w 545306"/>
                <a:gd name="connsiteY12" fmla="*/ 381000 h 445293"/>
                <a:gd name="connsiteX13" fmla="*/ 126206 w 545306"/>
                <a:gd name="connsiteY13" fmla="*/ 445293 h 445293"/>
                <a:gd name="connsiteX14" fmla="*/ 92869 w 545306"/>
                <a:gd name="connsiteY14" fmla="*/ 435768 h 445293"/>
                <a:gd name="connsiteX15" fmla="*/ 14288 w 545306"/>
                <a:gd name="connsiteY15" fmla="*/ 395287 h 445293"/>
                <a:gd name="connsiteX16" fmla="*/ 0 w 545306"/>
                <a:gd name="connsiteY16" fmla="*/ 321468 h 445293"/>
                <a:gd name="connsiteX17" fmla="*/ 119063 w 545306"/>
                <a:gd name="connsiteY17" fmla="*/ 290512 h 445293"/>
                <a:gd name="connsiteX18" fmla="*/ 130969 w 545306"/>
                <a:gd name="connsiteY18" fmla="*/ 159543 h 445293"/>
                <a:gd name="connsiteX19" fmla="*/ 309563 w 545306"/>
                <a:gd name="connsiteY19" fmla="*/ 71437 h 445293"/>
                <a:gd name="connsiteX20" fmla="*/ 407194 w 545306"/>
                <a:gd name="connsiteY20" fmla="*/ 0 h 445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45306" h="445293">
                  <a:moveTo>
                    <a:pt x="407194" y="0"/>
                  </a:moveTo>
                  <a:lnTo>
                    <a:pt x="511969" y="26193"/>
                  </a:lnTo>
                  <a:lnTo>
                    <a:pt x="502444" y="111918"/>
                  </a:lnTo>
                  <a:lnTo>
                    <a:pt x="545306" y="135731"/>
                  </a:lnTo>
                  <a:lnTo>
                    <a:pt x="504825" y="271462"/>
                  </a:lnTo>
                  <a:lnTo>
                    <a:pt x="438150" y="323850"/>
                  </a:lnTo>
                  <a:cubicBezTo>
                    <a:pt x="438944" y="346869"/>
                    <a:pt x="439737" y="369887"/>
                    <a:pt x="440531" y="392906"/>
                  </a:cubicBezTo>
                  <a:lnTo>
                    <a:pt x="340519" y="392906"/>
                  </a:lnTo>
                  <a:lnTo>
                    <a:pt x="285750" y="409575"/>
                  </a:lnTo>
                  <a:lnTo>
                    <a:pt x="250031" y="383381"/>
                  </a:lnTo>
                  <a:lnTo>
                    <a:pt x="235744" y="400050"/>
                  </a:lnTo>
                  <a:lnTo>
                    <a:pt x="178594" y="373856"/>
                  </a:lnTo>
                  <a:lnTo>
                    <a:pt x="128588" y="381000"/>
                  </a:lnTo>
                  <a:lnTo>
                    <a:pt x="126206" y="445293"/>
                  </a:lnTo>
                  <a:lnTo>
                    <a:pt x="92869" y="435768"/>
                  </a:lnTo>
                  <a:lnTo>
                    <a:pt x="14288" y="395287"/>
                  </a:lnTo>
                  <a:lnTo>
                    <a:pt x="0" y="321468"/>
                  </a:lnTo>
                  <a:lnTo>
                    <a:pt x="119063" y="290512"/>
                  </a:lnTo>
                  <a:lnTo>
                    <a:pt x="130969" y="159543"/>
                  </a:lnTo>
                  <a:lnTo>
                    <a:pt x="309563" y="71437"/>
                  </a:lnTo>
                  <a:lnTo>
                    <a:pt x="407194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1" name="フリーフォーム 1125">
              <a:extLst>
                <a:ext uri="{FF2B5EF4-FFF2-40B4-BE49-F238E27FC236}">
                  <a16:creationId xmlns:a16="http://schemas.microsoft.com/office/drawing/2014/main" id="{07FFCE92-791E-468D-A0C1-09FBD13F6872}"/>
                </a:ext>
              </a:extLst>
            </p:cNvPr>
            <p:cNvSpPr/>
            <p:nvPr/>
          </p:nvSpPr>
          <p:spPr bwMode="auto">
            <a:xfrm>
              <a:off x="1915968" y="4448406"/>
              <a:ext cx="110552" cy="165246"/>
            </a:xfrm>
            <a:custGeom>
              <a:avLst/>
              <a:gdLst>
                <a:gd name="connsiteX0" fmla="*/ 19050 w 150019"/>
                <a:gd name="connsiteY0" fmla="*/ 221456 h 226218"/>
                <a:gd name="connsiteX1" fmla="*/ 0 w 150019"/>
                <a:gd name="connsiteY1" fmla="*/ 150018 h 226218"/>
                <a:gd name="connsiteX2" fmla="*/ 19050 w 150019"/>
                <a:gd name="connsiteY2" fmla="*/ 123825 h 226218"/>
                <a:gd name="connsiteX3" fmla="*/ 19050 w 150019"/>
                <a:gd name="connsiteY3" fmla="*/ 54768 h 226218"/>
                <a:gd name="connsiteX4" fmla="*/ 21431 w 150019"/>
                <a:gd name="connsiteY4" fmla="*/ 0 h 226218"/>
                <a:gd name="connsiteX5" fmla="*/ 133350 w 150019"/>
                <a:gd name="connsiteY5" fmla="*/ 7143 h 226218"/>
                <a:gd name="connsiteX6" fmla="*/ 126206 w 150019"/>
                <a:gd name="connsiteY6" fmla="*/ 116681 h 226218"/>
                <a:gd name="connsiteX7" fmla="*/ 150019 w 150019"/>
                <a:gd name="connsiteY7" fmla="*/ 183356 h 226218"/>
                <a:gd name="connsiteX8" fmla="*/ 100012 w 150019"/>
                <a:gd name="connsiteY8" fmla="*/ 226218 h 226218"/>
                <a:gd name="connsiteX9" fmla="*/ 19050 w 150019"/>
                <a:gd name="connsiteY9" fmla="*/ 221456 h 226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0019" h="226218">
                  <a:moveTo>
                    <a:pt x="19050" y="221456"/>
                  </a:moveTo>
                  <a:lnTo>
                    <a:pt x="0" y="150018"/>
                  </a:lnTo>
                  <a:lnTo>
                    <a:pt x="19050" y="123825"/>
                  </a:lnTo>
                  <a:lnTo>
                    <a:pt x="19050" y="54768"/>
                  </a:lnTo>
                  <a:lnTo>
                    <a:pt x="21431" y="0"/>
                  </a:lnTo>
                  <a:lnTo>
                    <a:pt x="133350" y="7143"/>
                  </a:lnTo>
                  <a:lnTo>
                    <a:pt x="126206" y="116681"/>
                  </a:lnTo>
                  <a:lnTo>
                    <a:pt x="150019" y="183356"/>
                  </a:lnTo>
                  <a:lnTo>
                    <a:pt x="100012" y="226218"/>
                  </a:lnTo>
                  <a:lnTo>
                    <a:pt x="19050" y="22145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2" name="フリーフォーム 1126">
              <a:extLst>
                <a:ext uri="{FF2B5EF4-FFF2-40B4-BE49-F238E27FC236}">
                  <a16:creationId xmlns:a16="http://schemas.microsoft.com/office/drawing/2014/main" id="{1B653F7B-73D8-413E-B769-97C2A368ABB4}"/>
                </a:ext>
              </a:extLst>
            </p:cNvPr>
            <p:cNvSpPr/>
            <p:nvPr/>
          </p:nvSpPr>
          <p:spPr bwMode="auto">
            <a:xfrm>
              <a:off x="2002083" y="4451897"/>
              <a:ext cx="45385" cy="136154"/>
            </a:xfrm>
            <a:custGeom>
              <a:avLst/>
              <a:gdLst>
                <a:gd name="connsiteX0" fmla="*/ 23813 w 61913"/>
                <a:gd name="connsiteY0" fmla="*/ 0 h 185738"/>
                <a:gd name="connsiteX1" fmla="*/ 57150 w 61913"/>
                <a:gd name="connsiteY1" fmla="*/ 38100 h 185738"/>
                <a:gd name="connsiteX2" fmla="*/ 61913 w 61913"/>
                <a:gd name="connsiteY2" fmla="*/ 176213 h 185738"/>
                <a:gd name="connsiteX3" fmla="*/ 40481 w 61913"/>
                <a:gd name="connsiteY3" fmla="*/ 185738 h 185738"/>
                <a:gd name="connsiteX4" fmla="*/ 0 w 61913"/>
                <a:gd name="connsiteY4" fmla="*/ 107156 h 185738"/>
                <a:gd name="connsiteX5" fmla="*/ 23813 w 61913"/>
                <a:gd name="connsiteY5" fmla="*/ 0 h 185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913" h="185738">
                  <a:moveTo>
                    <a:pt x="23813" y="0"/>
                  </a:moveTo>
                  <a:lnTo>
                    <a:pt x="57150" y="38100"/>
                  </a:lnTo>
                  <a:lnTo>
                    <a:pt x="61913" y="176213"/>
                  </a:lnTo>
                  <a:lnTo>
                    <a:pt x="40481" y="185738"/>
                  </a:lnTo>
                  <a:lnTo>
                    <a:pt x="0" y="107156"/>
                  </a:lnTo>
                  <a:lnTo>
                    <a:pt x="2381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3" name="フリーフォーム 1128">
              <a:extLst>
                <a:ext uri="{FF2B5EF4-FFF2-40B4-BE49-F238E27FC236}">
                  <a16:creationId xmlns:a16="http://schemas.microsoft.com/office/drawing/2014/main" id="{8F008277-E2EF-42AA-920B-B0B85C819AA3}"/>
                </a:ext>
              </a:extLst>
            </p:cNvPr>
            <p:cNvSpPr/>
            <p:nvPr/>
          </p:nvSpPr>
          <p:spPr bwMode="auto">
            <a:xfrm>
              <a:off x="2020702" y="4421641"/>
              <a:ext cx="79132" cy="164083"/>
            </a:xfrm>
            <a:custGeom>
              <a:avLst/>
              <a:gdLst>
                <a:gd name="connsiteX0" fmla="*/ 107156 w 107156"/>
                <a:gd name="connsiteY0" fmla="*/ 9525 h 223837"/>
                <a:gd name="connsiteX1" fmla="*/ 73819 w 107156"/>
                <a:gd name="connsiteY1" fmla="*/ 97631 h 223837"/>
                <a:gd name="connsiteX2" fmla="*/ 78581 w 107156"/>
                <a:gd name="connsiteY2" fmla="*/ 216694 h 223837"/>
                <a:gd name="connsiteX3" fmla="*/ 33337 w 107156"/>
                <a:gd name="connsiteY3" fmla="*/ 223837 h 223837"/>
                <a:gd name="connsiteX4" fmla="*/ 35719 w 107156"/>
                <a:gd name="connsiteY4" fmla="*/ 80962 h 223837"/>
                <a:gd name="connsiteX5" fmla="*/ 0 w 107156"/>
                <a:gd name="connsiteY5" fmla="*/ 35719 h 223837"/>
                <a:gd name="connsiteX6" fmla="*/ 40481 w 107156"/>
                <a:gd name="connsiteY6" fmla="*/ 0 h 223837"/>
                <a:gd name="connsiteX7" fmla="*/ 107156 w 107156"/>
                <a:gd name="connsiteY7" fmla="*/ 9525 h 223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7156" h="223837">
                  <a:moveTo>
                    <a:pt x="107156" y="9525"/>
                  </a:moveTo>
                  <a:lnTo>
                    <a:pt x="73819" y="97631"/>
                  </a:lnTo>
                  <a:lnTo>
                    <a:pt x="78581" y="216694"/>
                  </a:lnTo>
                  <a:lnTo>
                    <a:pt x="33337" y="223837"/>
                  </a:lnTo>
                  <a:lnTo>
                    <a:pt x="35719" y="80962"/>
                  </a:lnTo>
                  <a:lnTo>
                    <a:pt x="0" y="35719"/>
                  </a:lnTo>
                  <a:lnTo>
                    <a:pt x="40481" y="0"/>
                  </a:lnTo>
                  <a:lnTo>
                    <a:pt x="107156" y="9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4" name="フリーフォーム 1129">
              <a:extLst>
                <a:ext uri="{FF2B5EF4-FFF2-40B4-BE49-F238E27FC236}">
                  <a16:creationId xmlns:a16="http://schemas.microsoft.com/office/drawing/2014/main" id="{AA4AA8B9-11F7-4F37-9CDB-E587D42AB349}"/>
                </a:ext>
              </a:extLst>
            </p:cNvPr>
            <p:cNvSpPr/>
            <p:nvPr/>
          </p:nvSpPr>
          <p:spPr bwMode="auto">
            <a:xfrm>
              <a:off x="2073068" y="4364620"/>
              <a:ext cx="292090" cy="261833"/>
            </a:xfrm>
            <a:custGeom>
              <a:avLst/>
              <a:gdLst>
                <a:gd name="connsiteX0" fmla="*/ 340519 w 397669"/>
                <a:gd name="connsiteY0" fmla="*/ 28575 h 357187"/>
                <a:gd name="connsiteX1" fmla="*/ 397669 w 397669"/>
                <a:gd name="connsiteY1" fmla="*/ 90487 h 357187"/>
                <a:gd name="connsiteX2" fmla="*/ 316707 w 397669"/>
                <a:gd name="connsiteY2" fmla="*/ 171450 h 357187"/>
                <a:gd name="connsiteX3" fmla="*/ 295275 w 397669"/>
                <a:gd name="connsiteY3" fmla="*/ 285750 h 357187"/>
                <a:gd name="connsiteX4" fmla="*/ 238125 w 397669"/>
                <a:gd name="connsiteY4" fmla="*/ 264318 h 357187"/>
                <a:gd name="connsiteX5" fmla="*/ 200025 w 397669"/>
                <a:gd name="connsiteY5" fmla="*/ 307181 h 357187"/>
                <a:gd name="connsiteX6" fmla="*/ 202407 w 397669"/>
                <a:gd name="connsiteY6" fmla="*/ 357187 h 357187"/>
                <a:gd name="connsiteX7" fmla="*/ 78582 w 397669"/>
                <a:gd name="connsiteY7" fmla="*/ 354806 h 357187"/>
                <a:gd name="connsiteX8" fmla="*/ 57150 w 397669"/>
                <a:gd name="connsiteY8" fmla="*/ 295275 h 357187"/>
                <a:gd name="connsiteX9" fmla="*/ 9525 w 397669"/>
                <a:gd name="connsiteY9" fmla="*/ 295275 h 357187"/>
                <a:gd name="connsiteX10" fmla="*/ 0 w 397669"/>
                <a:gd name="connsiteY10" fmla="*/ 173831 h 357187"/>
                <a:gd name="connsiteX11" fmla="*/ 38100 w 397669"/>
                <a:gd name="connsiteY11" fmla="*/ 80962 h 357187"/>
                <a:gd name="connsiteX12" fmla="*/ 33338 w 397669"/>
                <a:gd name="connsiteY12" fmla="*/ 23812 h 357187"/>
                <a:gd name="connsiteX13" fmla="*/ 83344 w 397669"/>
                <a:gd name="connsiteY13" fmla="*/ 0 h 357187"/>
                <a:gd name="connsiteX14" fmla="*/ 138113 w 397669"/>
                <a:gd name="connsiteY14" fmla="*/ 33337 h 357187"/>
                <a:gd name="connsiteX15" fmla="*/ 150019 w 397669"/>
                <a:gd name="connsiteY15" fmla="*/ 19050 h 357187"/>
                <a:gd name="connsiteX16" fmla="*/ 204788 w 397669"/>
                <a:gd name="connsiteY16" fmla="*/ 59531 h 357187"/>
                <a:gd name="connsiteX17" fmla="*/ 235744 w 397669"/>
                <a:gd name="connsiteY17" fmla="*/ 30956 h 357187"/>
                <a:gd name="connsiteX18" fmla="*/ 340519 w 397669"/>
                <a:gd name="connsiteY18" fmla="*/ 28575 h 357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97669" h="357187">
                  <a:moveTo>
                    <a:pt x="340519" y="28575"/>
                  </a:moveTo>
                  <a:lnTo>
                    <a:pt x="397669" y="90487"/>
                  </a:lnTo>
                  <a:lnTo>
                    <a:pt x="316707" y="171450"/>
                  </a:lnTo>
                  <a:lnTo>
                    <a:pt x="295275" y="285750"/>
                  </a:lnTo>
                  <a:lnTo>
                    <a:pt x="238125" y="264318"/>
                  </a:lnTo>
                  <a:lnTo>
                    <a:pt x="200025" y="307181"/>
                  </a:lnTo>
                  <a:lnTo>
                    <a:pt x="202407" y="357187"/>
                  </a:lnTo>
                  <a:lnTo>
                    <a:pt x="78582" y="354806"/>
                  </a:lnTo>
                  <a:lnTo>
                    <a:pt x="57150" y="295275"/>
                  </a:lnTo>
                  <a:lnTo>
                    <a:pt x="9525" y="295275"/>
                  </a:lnTo>
                  <a:lnTo>
                    <a:pt x="0" y="173831"/>
                  </a:lnTo>
                  <a:lnTo>
                    <a:pt x="38100" y="80962"/>
                  </a:lnTo>
                  <a:lnTo>
                    <a:pt x="33338" y="23812"/>
                  </a:lnTo>
                  <a:lnTo>
                    <a:pt x="83344" y="0"/>
                  </a:lnTo>
                  <a:lnTo>
                    <a:pt x="138113" y="33337"/>
                  </a:lnTo>
                  <a:lnTo>
                    <a:pt x="150019" y="19050"/>
                  </a:lnTo>
                  <a:lnTo>
                    <a:pt x="204788" y="59531"/>
                  </a:lnTo>
                  <a:lnTo>
                    <a:pt x="235744" y="30956"/>
                  </a:lnTo>
                  <a:lnTo>
                    <a:pt x="340519" y="285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5" name="フリーフォーム 1130">
              <a:extLst>
                <a:ext uri="{FF2B5EF4-FFF2-40B4-BE49-F238E27FC236}">
                  <a16:creationId xmlns:a16="http://schemas.microsoft.com/office/drawing/2014/main" id="{660E0F74-F8DC-4865-AAB5-ADEB780D93BB}"/>
                </a:ext>
              </a:extLst>
            </p:cNvPr>
            <p:cNvSpPr/>
            <p:nvPr/>
          </p:nvSpPr>
          <p:spPr bwMode="auto">
            <a:xfrm>
              <a:off x="2324429" y="4100458"/>
              <a:ext cx="267653" cy="439881"/>
            </a:xfrm>
            <a:custGeom>
              <a:avLst/>
              <a:gdLst>
                <a:gd name="connsiteX0" fmla="*/ 347663 w 364332"/>
                <a:gd name="connsiteY0" fmla="*/ 154781 h 600075"/>
                <a:gd name="connsiteX1" fmla="*/ 111919 w 364332"/>
                <a:gd name="connsiteY1" fmla="*/ 0 h 600075"/>
                <a:gd name="connsiteX2" fmla="*/ 64294 w 364332"/>
                <a:gd name="connsiteY2" fmla="*/ 16669 h 600075"/>
                <a:gd name="connsiteX3" fmla="*/ 64294 w 364332"/>
                <a:gd name="connsiteY3" fmla="*/ 116681 h 600075"/>
                <a:gd name="connsiteX4" fmla="*/ 102394 w 364332"/>
                <a:gd name="connsiteY4" fmla="*/ 140494 h 600075"/>
                <a:gd name="connsiteX5" fmla="*/ 61913 w 364332"/>
                <a:gd name="connsiteY5" fmla="*/ 273844 h 600075"/>
                <a:gd name="connsiteX6" fmla="*/ 0 w 364332"/>
                <a:gd name="connsiteY6" fmla="*/ 328612 h 600075"/>
                <a:gd name="connsiteX7" fmla="*/ 0 w 364332"/>
                <a:gd name="connsiteY7" fmla="*/ 397669 h 600075"/>
                <a:gd name="connsiteX8" fmla="*/ 61913 w 364332"/>
                <a:gd name="connsiteY8" fmla="*/ 452437 h 600075"/>
                <a:gd name="connsiteX9" fmla="*/ 54769 w 364332"/>
                <a:gd name="connsiteY9" fmla="*/ 552450 h 600075"/>
                <a:gd name="connsiteX10" fmla="*/ 69057 w 364332"/>
                <a:gd name="connsiteY10" fmla="*/ 600075 h 600075"/>
                <a:gd name="connsiteX11" fmla="*/ 180975 w 364332"/>
                <a:gd name="connsiteY11" fmla="*/ 578644 h 600075"/>
                <a:gd name="connsiteX12" fmla="*/ 226219 w 364332"/>
                <a:gd name="connsiteY12" fmla="*/ 538162 h 600075"/>
                <a:gd name="connsiteX13" fmla="*/ 300038 w 364332"/>
                <a:gd name="connsiteY13" fmla="*/ 464344 h 600075"/>
                <a:gd name="connsiteX14" fmla="*/ 288132 w 364332"/>
                <a:gd name="connsiteY14" fmla="*/ 392906 h 600075"/>
                <a:gd name="connsiteX15" fmla="*/ 364332 w 364332"/>
                <a:gd name="connsiteY15" fmla="*/ 269081 h 600075"/>
                <a:gd name="connsiteX16" fmla="*/ 347663 w 364332"/>
                <a:gd name="connsiteY16" fmla="*/ 154781 h 600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64332" h="600075">
                  <a:moveTo>
                    <a:pt x="347663" y="154781"/>
                  </a:moveTo>
                  <a:lnTo>
                    <a:pt x="111919" y="0"/>
                  </a:lnTo>
                  <a:lnTo>
                    <a:pt x="64294" y="16669"/>
                  </a:lnTo>
                  <a:lnTo>
                    <a:pt x="64294" y="116681"/>
                  </a:lnTo>
                  <a:lnTo>
                    <a:pt x="102394" y="140494"/>
                  </a:lnTo>
                  <a:lnTo>
                    <a:pt x="61913" y="273844"/>
                  </a:lnTo>
                  <a:lnTo>
                    <a:pt x="0" y="328612"/>
                  </a:lnTo>
                  <a:lnTo>
                    <a:pt x="0" y="397669"/>
                  </a:lnTo>
                  <a:lnTo>
                    <a:pt x="61913" y="452437"/>
                  </a:lnTo>
                  <a:lnTo>
                    <a:pt x="54769" y="552450"/>
                  </a:lnTo>
                  <a:lnTo>
                    <a:pt x="69057" y="600075"/>
                  </a:lnTo>
                  <a:lnTo>
                    <a:pt x="180975" y="578644"/>
                  </a:lnTo>
                  <a:lnTo>
                    <a:pt x="226219" y="538162"/>
                  </a:lnTo>
                  <a:lnTo>
                    <a:pt x="300038" y="464344"/>
                  </a:lnTo>
                  <a:lnTo>
                    <a:pt x="288132" y="392906"/>
                  </a:lnTo>
                  <a:lnTo>
                    <a:pt x="364332" y="269081"/>
                  </a:lnTo>
                  <a:lnTo>
                    <a:pt x="347663" y="15478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6" name="フリーフォーム 1131">
              <a:extLst>
                <a:ext uri="{FF2B5EF4-FFF2-40B4-BE49-F238E27FC236}">
                  <a16:creationId xmlns:a16="http://schemas.microsoft.com/office/drawing/2014/main" id="{23BBA4B3-CCE3-4D6A-8791-CEFAC697EEAD}"/>
                </a:ext>
              </a:extLst>
            </p:cNvPr>
            <p:cNvSpPr/>
            <p:nvPr/>
          </p:nvSpPr>
          <p:spPr bwMode="auto">
            <a:xfrm>
              <a:off x="2539715" y="4128387"/>
              <a:ext cx="413116" cy="515522"/>
            </a:xfrm>
            <a:custGeom>
              <a:avLst/>
              <a:gdLst>
                <a:gd name="connsiteX0" fmla="*/ 111919 w 564356"/>
                <a:gd name="connsiteY0" fmla="*/ 0 h 702469"/>
                <a:gd name="connsiteX1" fmla="*/ 504825 w 564356"/>
                <a:gd name="connsiteY1" fmla="*/ 7144 h 702469"/>
                <a:gd name="connsiteX2" fmla="*/ 516731 w 564356"/>
                <a:gd name="connsiteY2" fmla="*/ 128587 h 702469"/>
                <a:gd name="connsiteX3" fmla="*/ 564356 w 564356"/>
                <a:gd name="connsiteY3" fmla="*/ 173831 h 702469"/>
                <a:gd name="connsiteX4" fmla="*/ 509588 w 564356"/>
                <a:gd name="connsiteY4" fmla="*/ 226219 h 702469"/>
                <a:gd name="connsiteX5" fmla="*/ 452438 w 564356"/>
                <a:gd name="connsiteY5" fmla="*/ 359569 h 702469"/>
                <a:gd name="connsiteX6" fmla="*/ 402431 w 564356"/>
                <a:gd name="connsiteY6" fmla="*/ 476250 h 702469"/>
                <a:gd name="connsiteX7" fmla="*/ 397669 w 564356"/>
                <a:gd name="connsiteY7" fmla="*/ 533400 h 702469"/>
                <a:gd name="connsiteX8" fmla="*/ 464344 w 564356"/>
                <a:gd name="connsiteY8" fmla="*/ 666750 h 702469"/>
                <a:gd name="connsiteX9" fmla="*/ 297656 w 564356"/>
                <a:gd name="connsiteY9" fmla="*/ 702469 h 702469"/>
                <a:gd name="connsiteX10" fmla="*/ 259556 w 564356"/>
                <a:gd name="connsiteY10" fmla="*/ 688181 h 702469"/>
                <a:gd name="connsiteX11" fmla="*/ 188119 w 564356"/>
                <a:gd name="connsiteY11" fmla="*/ 688181 h 702469"/>
                <a:gd name="connsiteX12" fmla="*/ 128588 w 564356"/>
                <a:gd name="connsiteY12" fmla="*/ 559594 h 702469"/>
                <a:gd name="connsiteX13" fmla="*/ 69056 w 564356"/>
                <a:gd name="connsiteY13" fmla="*/ 526256 h 702469"/>
                <a:gd name="connsiteX14" fmla="*/ 52388 w 564356"/>
                <a:gd name="connsiteY14" fmla="*/ 492919 h 702469"/>
                <a:gd name="connsiteX15" fmla="*/ 9525 w 564356"/>
                <a:gd name="connsiteY15" fmla="*/ 421481 h 702469"/>
                <a:gd name="connsiteX16" fmla="*/ 0 w 564356"/>
                <a:gd name="connsiteY16" fmla="*/ 338137 h 702469"/>
                <a:gd name="connsiteX17" fmla="*/ 69056 w 564356"/>
                <a:gd name="connsiteY17" fmla="*/ 233362 h 702469"/>
                <a:gd name="connsiteX18" fmla="*/ 61913 w 564356"/>
                <a:gd name="connsiteY18" fmla="*/ 109537 h 702469"/>
                <a:gd name="connsiteX19" fmla="*/ 97631 w 564356"/>
                <a:gd name="connsiteY19" fmla="*/ 78581 h 702469"/>
                <a:gd name="connsiteX20" fmla="*/ 111919 w 564356"/>
                <a:gd name="connsiteY20" fmla="*/ 0 h 702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64356" h="702469">
                  <a:moveTo>
                    <a:pt x="111919" y="0"/>
                  </a:moveTo>
                  <a:lnTo>
                    <a:pt x="504825" y="7144"/>
                  </a:lnTo>
                  <a:lnTo>
                    <a:pt x="516731" y="128587"/>
                  </a:lnTo>
                  <a:lnTo>
                    <a:pt x="564356" y="173831"/>
                  </a:lnTo>
                  <a:lnTo>
                    <a:pt x="509588" y="226219"/>
                  </a:lnTo>
                  <a:lnTo>
                    <a:pt x="452438" y="359569"/>
                  </a:lnTo>
                  <a:lnTo>
                    <a:pt x="402431" y="476250"/>
                  </a:lnTo>
                  <a:lnTo>
                    <a:pt x="397669" y="533400"/>
                  </a:lnTo>
                  <a:lnTo>
                    <a:pt x="464344" y="666750"/>
                  </a:lnTo>
                  <a:lnTo>
                    <a:pt x="297656" y="702469"/>
                  </a:lnTo>
                  <a:lnTo>
                    <a:pt x="259556" y="688181"/>
                  </a:lnTo>
                  <a:lnTo>
                    <a:pt x="188119" y="688181"/>
                  </a:lnTo>
                  <a:lnTo>
                    <a:pt x="128588" y="559594"/>
                  </a:lnTo>
                  <a:lnTo>
                    <a:pt x="69056" y="526256"/>
                  </a:lnTo>
                  <a:lnTo>
                    <a:pt x="52388" y="492919"/>
                  </a:lnTo>
                  <a:lnTo>
                    <a:pt x="9525" y="421481"/>
                  </a:lnTo>
                  <a:lnTo>
                    <a:pt x="0" y="338137"/>
                  </a:lnTo>
                  <a:lnTo>
                    <a:pt x="69056" y="233362"/>
                  </a:lnTo>
                  <a:lnTo>
                    <a:pt x="61913" y="109537"/>
                  </a:lnTo>
                  <a:lnTo>
                    <a:pt x="97631" y="78581"/>
                  </a:lnTo>
                  <a:lnTo>
                    <a:pt x="111919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7" name="フリーフォーム 1132">
              <a:extLst>
                <a:ext uri="{FF2B5EF4-FFF2-40B4-BE49-F238E27FC236}">
                  <a16:creationId xmlns:a16="http://schemas.microsoft.com/office/drawing/2014/main" id="{565C4409-EE13-4AE0-9753-CA24AC959854}"/>
                </a:ext>
              </a:extLst>
            </p:cNvPr>
            <p:cNvSpPr/>
            <p:nvPr/>
          </p:nvSpPr>
          <p:spPr bwMode="auto">
            <a:xfrm>
              <a:off x="2222023" y="4421641"/>
              <a:ext cx="164082" cy="272307"/>
            </a:xfrm>
            <a:custGeom>
              <a:avLst/>
              <a:gdLst>
                <a:gd name="connsiteX0" fmla="*/ 200025 w 223837"/>
                <a:gd name="connsiteY0" fmla="*/ 0 h 371475"/>
                <a:gd name="connsiteX1" fmla="*/ 111918 w 223837"/>
                <a:gd name="connsiteY1" fmla="*/ 111919 h 371475"/>
                <a:gd name="connsiteX2" fmla="*/ 97631 w 223837"/>
                <a:gd name="connsiteY2" fmla="*/ 197644 h 371475"/>
                <a:gd name="connsiteX3" fmla="*/ 42862 w 223837"/>
                <a:gd name="connsiteY3" fmla="*/ 180975 h 371475"/>
                <a:gd name="connsiteX4" fmla="*/ 7143 w 223837"/>
                <a:gd name="connsiteY4" fmla="*/ 228600 h 371475"/>
                <a:gd name="connsiteX5" fmla="*/ 0 w 223837"/>
                <a:gd name="connsiteY5" fmla="*/ 276225 h 371475"/>
                <a:gd name="connsiteX6" fmla="*/ 28575 w 223837"/>
                <a:gd name="connsiteY6" fmla="*/ 350044 h 371475"/>
                <a:gd name="connsiteX7" fmla="*/ 223837 w 223837"/>
                <a:gd name="connsiteY7" fmla="*/ 371475 h 371475"/>
                <a:gd name="connsiteX8" fmla="*/ 183356 w 223837"/>
                <a:gd name="connsiteY8" fmla="*/ 226219 h 371475"/>
                <a:gd name="connsiteX9" fmla="*/ 211931 w 223837"/>
                <a:gd name="connsiteY9" fmla="*/ 164306 h 371475"/>
                <a:gd name="connsiteX10" fmla="*/ 192881 w 223837"/>
                <a:gd name="connsiteY10" fmla="*/ 100012 h 371475"/>
                <a:gd name="connsiteX11" fmla="*/ 200025 w 223837"/>
                <a:gd name="connsiteY11" fmla="*/ 0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23837" h="371475">
                  <a:moveTo>
                    <a:pt x="200025" y="0"/>
                  </a:moveTo>
                  <a:lnTo>
                    <a:pt x="111918" y="111919"/>
                  </a:lnTo>
                  <a:lnTo>
                    <a:pt x="97631" y="197644"/>
                  </a:lnTo>
                  <a:lnTo>
                    <a:pt x="42862" y="180975"/>
                  </a:lnTo>
                  <a:lnTo>
                    <a:pt x="7143" y="228600"/>
                  </a:lnTo>
                  <a:lnTo>
                    <a:pt x="0" y="276225"/>
                  </a:lnTo>
                  <a:lnTo>
                    <a:pt x="28575" y="350044"/>
                  </a:lnTo>
                  <a:lnTo>
                    <a:pt x="223837" y="371475"/>
                  </a:lnTo>
                  <a:lnTo>
                    <a:pt x="183356" y="226219"/>
                  </a:lnTo>
                  <a:lnTo>
                    <a:pt x="211931" y="164306"/>
                  </a:lnTo>
                  <a:lnTo>
                    <a:pt x="192881" y="100012"/>
                  </a:lnTo>
                  <a:lnTo>
                    <a:pt x="2000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8" name="フリーフォーム 1133">
              <a:extLst>
                <a:ext uri="{FF2B5EF4-FFF2-40B4-BE49-F238E27FC236}">
                  <a16:creationId xmlns:a16="http://schemas.microsoft.com/office/drawing/2014/main" id="{7DB70F13-8ACA-48A2-9BFB-6D71246BEDA3}"/>
                </a:ext>
              </a:extLst>
            </p:cNvPr>
            <p:cNvSpPr/>
            <p:nvPr/>
          </p:nvSpPr>
          <p:spPr bwMode="auto">
            <a:xfrm>
              <a:off x="2895809" y="4254067"/>
              <a:ext cx="153609" cy="159428"/>
            </a:xfrm>
            <a:custGeom>
              <a:avLst/>
              <a:gdLst>
                <a:gd name="connsiteX0" fmla="*/ 76200 w 209550"/>
                <a:gd name="connsiteY0" fmla="*/ 0 h 216694"/>
                <a:gd name="connsiteX1" fmla="*/ 28575 w 209550"/>
                <a:gd name="connsiteY1" fmla="*/ 57150 h 216694"/>
                <a:gd name="connsiteX2" fmla="*/ 0 w 209550"/>
                <a:gd name="connsiteY2" fmla="*/ 145256 h 216694"/>
                <a:gd name="connsiteX3" fmla="*/ 116681 w 209550"/>
                <a:gd name="connsiteY3" fmla="*/ 130969 h 216694"/>
                <a:gd name="connsiteX4" fmla="*/ 190500 w 209550"/>
                <a:gd name="connsiteY4" fmla="*/ 216694 h 216694"/>
                <a:gd name="connsiteX5" fmla="*/ 209550 w 209550"/>
                <a:gd name="connsiteY5" fmla="*/ 185737 h 216694"/>
                <a:gd name="connsiteX6" fmla="*/ 133350 w 209550"/>
                <a:gd name="connsiteY6" fmla="*/ 92869 h 216694"/>
                <a:gd name="connsiteX7" fmla="*/ 97631 w 209550"/>
                <a:gd name="connsiteY7" fmla="*/ 85725 h 216694"/>
                <a:gd name="connsiteX8" fmla="*/ 76200 w 209550"/>
                <a:gd name="connsiteY8" fmla="*/ 0 h 216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9550" h="216694">
                  <a:moveTo>
                    <a:pt x="76200" y="0"/>
                  </a:moveTo>
                  <a:lnTo>
                    <a:pt x="28575" y="57150"/>
                  </a:lnTo>
                  <a:lnTo>
                    <a:pt x="0" y="145256"/>
                  </a:lnTo>
                  <a:lnTo>
                    <a:pt x="116681" y="130969"/>
                  </a:lnTo>
                  <a:lnTo>
                    <a:pt x="190500" y="216694"/>
                  </a:lnTo>
                  <a:lnTo>
                    <a:pt x="209550" y="185737"/>
                  </a:lnTo>
                  <a:lnTo>
                    <a:pt x="133350" y="92869"/>
                  </a:lnTo>
                  <a:lnTo>
                    <a:pt x="97631" y="85725"/>
                  </a:lnTo>
                  <a:lnTo>
                    <a:pt x="762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9" name="フリーフォーム 1134">
              <a:extLst>
                <a:ext uri="{FF2B5EF4-FFF2-40B4-BE49-F238E27FC236}">
                  <a16:creationId xmlns:a16="http://schemas.microsoft.com/office/drawing/2014/main" id="{DF0D5C24-0889-4461-914B-D7BF117C36FF}"/>
                </a:ext>
              </a:extLst>
            </p:cNvPr>
            <p:cNvSpPr/>
            <p:nvPr/>
          </p:nvSpPr>
          <p:spPr bwMode="auto">
            <a:xfrm>
              <a:off x="2830641" y="4355310"/>
              <a:ext cx="345621" cy="302564"/>
            </a:xfrm>
            <a:custGeom>
              <a:avLst/>
              <a:gdLst>
                <a:gd name="connsiteX0" fmla="*/ 266700 w 471487"/>
                <a:gd name="connsiteY0" fmla="*/ 78582 h 411957"/>
                <a:gd name="connsiteX1" fmla="*/ 290512 w 471487"/>
                <a:gd name="connsiteY1" fmla="*/ 145257 h 411957"/>
                <a:gd name="connsiteX2" fmla="*/ 471487 w 471487"/>
                <a:gd name="connsiteY2" fmla="*/ 250032 h 411957"/>
                <a:gd name="connsiteX3" fmla="*/ 266700 w 471487"/>
                <a:gd name="connsiteY3" fmla="*/ 378619 h 411957"/>
                <a:gd name="connsiteX4" fmla="*/ 230981 w 471487"/>
                <a:gd name="connsiteY4" fmla="*/ 369094 h 411957"/>
                <a:gd name="connsiteX5" fmla="*/ 192881 w 471487"/>
                <a:gd name="connsiteY5" fmla="*/ 411957 h 411957"/>
                <a:gd name="connsiteX6" fmla="*/ 71437 w 471487"/>
                <a:gd name="connsiteY6" fmla="*/ 357188 h 411957"/>
                <a:gd name="connsiteX7" fmla="*/ 0 w 471487"/>
                <a:gd name="connsiteY7" fmla="*/ 228600 h 411957"/>
                <a:gd name="connsiteX8" fmla="*/ 7144 w 471487"/>
                <a:gd name="connsiteY8" fmla="*/ 154782 h 411957"/>
                <a:gd name="connsiteX9" fmla="*/ 73819 w 471487"/>
                <a:gd name="connsiteY9" fmla="*/ 2382 h 411957"/>
                <a:gd name="connsiteX10" fmla="*/ 207169 w 471487"/>
                <a:gd name="connsiteY10" fmla="*/ 0 h 411957"/>
                <a:gd name="connsiteX11" fmla="*/ 266700 w 471487"/>
                <a:gd name="connsiteY11" fmla="*/ 78582 h 411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71487" h="411957">
                  <a:moveTo>
                    <a:pt x="266700" y="78582"/>
                  </a:moveTo>
                  <a:lnTo>
                    <a:pt x="290512" y="145257"/>
                  </a:lnTo>
                  <a:lnTo>
                    <a:pt x="471487" y="250032"/>
                  </a:lnTo>
                  <a:lnTo>
                    <a:pt x="266700" y="378619"/>
                  </a:lnTo>
                  <a:lnTo>
                    <a:pt x="230981" y="369094"/>
                  </a:lnTo>
                  <a:lnTo>
                    <a:pt x="192881" y="411957"/>
                  </a:lnTo>
                  <a:lnTo>
                    <a:pt x="71437" y="357188"/>
                  </a:lnTo>
                  <a:lnTo>
                    <a:pt x="0" y="228600"/>
                  </a:lnTo>
                  <a:lnTo>
                    <a:pt x="7144" y="154782"/>
                  </a:lnTo>
                  <a:lnTo>
                    <a:pt x="73819" y="2382"/>
                  </a:lnTo>
                  <a:lnTo>
                    <a:pt x="207169" y="0"/>
                  </a:lnTo>
                  <a:lnTo>
                    <a:pt x="266700" y="7858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0" name="フリーフォーム 1136">
              <a:extLst>
                <a:ext uri="{FF2B5EF4-FFF2-40B4-BE49-F238E27FC236}">
                  <a16:creationId xmlns:a16="http://schemas.microsoft.com/office/drawing/2014/main" id="{27476B68-706F-43FA-9000-3BDBB3AD0F0C}"/>
                </a:ext>
              </a:extLst>
            </p:cNvPr>
            <p:cNvSpPr/>
            <p:nvPr/>
          </p:nvSpPr>
          <p:spPr bwMode="auto">
            <a:xfrm>
              <a:off x="3000542" y="4389057"/>
              <a:ext cx="259507" cy="385187"/>
            </a:xfrm>
            <a:custGeom>
              <a:avLst/>
              <a:gdLst>
                <a:gd name="connsiteX0" fmla="*/ 66675 w 354806"/>
                <a:gd name="connsiteY0" fmla="*/ 0 h 526256"/>
                <a:gd name="connsiteX1" fmla="*/ 28575 w 354806"/>
                <a:gd name="connsiteY1" fmla="*/ 54769 h 526256"/>
                <a:gd name="connsiteX2" fmla="*/ 64294 w 354806"/>
                <a:gd name="connsiteY2" fmla="*/ 107156 h 526256"/>
                <a:gd name="connsiteX3" fmla="*/ 247650 w 354806"/>
                <a:gd name="connsiteY3" fmla="*/ 209550 h 526256"/>
                <a:gd name="connsiteX4" fmla="*/ 45244 w 354806"/>
                <a:gd name="connsiteY4" fmla="*/ 333375 h 526256"/>
                <a:gd name="connsiteX5" fmla="*/ 0 w 354806"/>
                <a:gd name="connsiteY5" fmla="*/ 404813 h 526256"/>
                <a:gd name="connsiteX6" fmla="*/ 57150 w 354806"/>
                <a:gd name="connsiteY6" fmla="*/ 526256 h 526256"/>
                <a:gd name="connsiteX7" fmla="*/ 133350 w 354806"/>
                <a:gd name="connsiteY7" fmla="*/ 433388 h 526256"/>
                <a:gd name="connsiteX8" fmla="*/ 247650 w 354806"/>
                <a:gd name="connsiteY8" fmla="*/ 321469 h 526256"/>
                <a:gd name="connsiteX9" fmla="*/ 338138 w 354806"/>
                <a:gd name="connsiteY9" fmla="*/ 145256 h 526256"/>
                <a:gd name="connsiteX10" fmla="*/ 354806 w 354806"/>
                <a:gd name="connsiteY10" fmla="*/ 50006 h 526256"/>
                <a:gd name="connsiteX11" fmla="*/ 230981 w 354806"/>
                <a:gd name="connsiteY11" fmla="*/ 73819 h 526256"/>
                <a:gd name="connsiteX12" fmla="*/ 152400 w 354806"/>
                <a:gd name="connsiteY12" fmla="*/ 85725 h 526256"/>
                <a:gd name="connsiteX13" fmla="*/ 88106 w 354806"/>
                <a:gd name="connsiteY13" fmla="*/ 52388 h 526256"/>
                <a:gd name="connsiteX14" fmla="*/ 66675 w 354806"/>
                <a:gd name="connsiteY14" fmla="*/ 0 h 526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54806" h="526256">
                  <a:moveTo>
                    <a:pt x="66675" y="0"/>
                  </a:moveTo>
                  <a:lnTo>
                    <a:pt x="28575" y="54769"/>
                  </a:lnTo>
                  <a:lnTo>
                    <a:pt x="64294" y="107156"/>
                  </a:lnTo>
                  <a:lnTo>
                    <a:pt x="247650" y="209550"/>
                  </a:lnTo>
                  <a:lnTo>
                    <a:pt x="45244" y="333375"/>
                  </a:lnTo>
                  <a:lnTo>
                    <a:pt x="0" y="404813"/>
                  </a:lnTo>
                  <a:lnTo>
                    <a:pt x="57150" y="526256"/>
                  </a:lnTo>
                  <a:lnTo>
                    <a:pt x="133350" y="433388"/>
                  </a:lnTo>
                  <a:lnTo>
                    <a:pt x="247650" y="321469"/>
                  </a:lnTo>
                  <a:lnTo>
                    <a:pt x="338138" y="145256"/>
                  </a:lnTo>
                  <a:lnTo>
                    <a:pt x="354806" y="50006"/>
                  </a:lnTo>
                  <a:lnTo>
                    <a:pt x="230981" y="73819"/>
                  </a:lnTo>
                  <a:lnTo>
                    <a:pt x="152400" y="85725"/>
                  </a:lnTo>
                  <a:lnTo>
                    <a:pt x="88106" y="52388"/>
                  </a:lnTo>
                  <a:lnTo>
                    <a:pt x="666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1" name="フリーフォーム 1137">
              <a:extLst>
                <a:ext uri="{FF2B5EF4-FFF2-40B4-BE49-F238E27FC236}">
                  <a16:creationId xmlns:a16="http://schemas.microsoft.com/office/drawing/2014/main" id="{4D91F9E3-8805-4122-9A25-B8894DFC3027}"/>
                </a:ext>
              </a:extLst>
            </p:cNvPr>
            <p:cNvSpPr/>
            <p:nvPr/>
          </p:nvSpPr>
          <p:spPr bwMode="auto">
            <a:xfrm>
              <a:off x="2837623" y="4612489"/>
              <a:ext cx="209467" cy="256015"/>
            </a:xfrm>
            <a:custGeom>
              <a:avLst/>
              <a:gdLst>
                <a:gd name="connsiteX0" fmla="*/ 54769 w 285750"/>
                <a:gd name="connsiteY0" fmla="*/ 0 h 350044"/>
                <a:gd name="connsiteX1" fmla="*/ 0 w 285750"/>
                <a:gd name="connsiteY1" fmla="*/ 23813 h 350044"/>
                <a:gd name="connsiteX2" fmla="*/ 33337 w 285750"/>
                <a:gd name="connsiteY2" fmla="*/ 142875 h 350044"/>
                <a:gd name="connsiteX3" fmla="*/ 16669 w 285750"/>
                <a:gd name="connsiteY3" fmla="*/ 216694 h 350044"/>
                <a:gd name="connsiteX4" fmla="*/ 176212 w 285750"/>
                <a:gd name="connsiteY4" fmla="*/ 350044 h 350044"/>
                <a:gd name="connsiteX5" fmla="*/ 214312 w 285750"/>
                <a:gd name="connsiteY5" fmla="*/ 276225 h 350044"/>
                <a:gd name="connsiteX6" fmla="*/ 285750 w 285750"/>
                <a:gd name="connsiteY6" fmla="*/ 223838 h 350044"/>
                <a:gd name="connsiteX7" fmla="*/ 226219 w 285750"/>
                <a:gd name="connsiteY7" fmla="*/ 97631 h 350044"/>
                <a:gd name="connsiteX8" fmla="*/ 266700 w 285750"/>
                <a:gd name="connsiteY8" fmla="*/ 26194 h 350044"/>
                <a:gd name="connsiteX9" fmla="*/ 228600 w 285750"/>
                <a:gd name="connsiteY9" fmla="*/ 21431 h 350044"/>
                <a:gd name="connsiteX10" fmla="*/ 185737 w 285750"/>
                <a:gd name="connsiteY10" fmla="*/ 64294 h 350044"/>
                <a:gd name="connsiteX11" fmla="*/ 54769 w 285750"/>
                <a:gd name="connsiteY11" fmla="*/ 0 h 350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5750" h="350044">
                  <a:moveTo>
                    <a:pt x="54769" y="0"/>
                  </a:moveTo>
                  <a:lnTo>
                    <a:pt x="0" y="23813"/>
                  </a:lnTo>
                  <a:lnTo>
                    <a:pt x="33337" y="142875"/>
                  </a:lnTo>
                  <a:lnTo>
                    <a:pt x="16669" y="216694"/>
                  </a:lnTo>
                  <a:lnTo>
                    <a:pt x="176212" y="350044"/>
                  </a:lnTo>
                  <a:lnTo>
                    <a:pt x="214312" y="276225"/>
                  </a:lnTo>
                  <a:lnTo>
                    <a:pt x="285750" y="223838"/>
                  </a:lnTo>
                  <a:lnTo>
                    <a:pt x="226219" y="97631"/>
                  </a:lnTo>
                  <a:lnTo>
                    <a:pt x="266700" y="26194"/>
                  </a:lnTo>
                  <a:lnTo>
                    <a:pt x="228600" y="21431"/>
                  </a:lnTo>
                  <a:lnTo>
                    <a:pt x="185737" y="64294"/>
                  </a:lnTo>
                  <a:lnTo>
                    <a:pt x="54769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2" name="フリーフォーム 1139">
              <a:extLst>
                <a:ext uri="{FF2B5EF4-FFF2-40B4-BE49-F238E27FC236}">
                  <a16:creationId xmlns:a16="http://schemas.microsoft.com/office/drawing/2014/main" id="{06CF8589-1A3B-4998-AADC-35C453E4E2B1}"/>
                </a:ext>
              </a:extLst>
            </p:cNvPr>
            <p:cNvSpPr/>
            <p:nvPr/>
          </p:nvSpPr>
          <p:spPr bwMode="auto">
            <a:xfrm>
              <a:off x="2358176" y="4437933"/>
              <a:ext cx="307218" cy="249033"/>
            </a:xfrm>
            <a:custGeom>
              <a:avLst/>
              <a:gdLst>
                <a:gd name="connsiteX0" fmla="*/ 257175 w 419100"/>
                <a:gd name="connsiteY0" fmla="*/ 0 h 340519"/>
                <a:gd name="connsiteX1" fmla="*/ 311944 w 419100"/>
                <a:gd name="connsiteY1" fmla="*/ 95250 h 340519"/>
                <a:gd name="connsiteX2" fmla="*/ 381000 w 419100"/>
                <a:gd name="connsiteY2" fmla="*/ 138113 h 340519"/>
                <a:gd name="connsiteX3" fmla="*/ 419100 w 419100"/>
                <a:gd name="connsiteY3" fmla="*/ 235744 h 340519"/>
                <a:gd name="connsiteX4" fmla="*/ 359569 w 419100"/>
                <a:gd name="connsiteY4" fmla="*/ 221456 h 340519"/>
                <a:gd name="connsiteX5" fmla="*/ 238125 w 419100"/>
                <a:gd name="connsiteY5" fmla="*/ 259556 h 340519"/>
                <a:gd name="connsiteX6" fmla="*/ 164306 w 419100"/>
                <a:gd name="connsiteY6" fmla="*/ 214313 h 340519"/>
                <a:gd name="connsiteX7" fmla="*/ 59531 w 419100"/>
                <a:gd name="connsiteY7" fmla="*/ 302419 h 340519"/>
                <a:gd name="connsiteX8" fmla="*/ 35719 w 419100"/>
                <a:gd name="connsiteY8" fmla="*/ 340519 h 340519"/>
                <a:gd name="connsiteX9" fmla="*/ 0 w 419100"/>
                <a:gd name="connsiteY9" fmla="*/ 197644 h 340519"/>
                <a:gd name="connsiteX10" fmla="*/ 28575 w 419100"/>
                <a:gd name="connsiteY10" fmla="*/ 145256 h 340519"/>
                <a:gd name="connsiteX11" fmla="*/ 145256 w 419100"/>
                <a:gd name="connsiteY11" fmla="*/ 114300 h 340519"/>
                <a:gd name="connsiteX12" fmla="*/ 257175 w 419100"/>
                <a:gd name="connsiteY12" fmla="*/ 0 h 340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100" h="340519">
                  <a:moveTo>
                    <a:pt x="257175" y="0"/>
                  </a:moveTo>
                  <a:lnTo>
                    <a:pt x="311944" y="95250"/>
                  </a:lnTo>
                  <a:lnTo>
                    <a:pt x="381000" y="138113"/>
                  </a:lnTo>
                  <a:lnTo>
                    <a:pt x="419100" y="235744"/>
                  </a:lnTo>
                  <a:lnTo>
                    <a:pt x="359569" y="221456"/>
                  </a:lnTo>
                  <a:lnTo>
                    <a:pt x="238125" y="259556"/>
                  </a:lnTo>
                  <a:lnTo>
                    <a:pt x="164306" y="214313"/>
                  </a:lnTo>
                  <a:lnTo>
                    <a:pt x="59531" y="302419"/>
                  </a:lnTo>
                  <a:lnTo>
                    <a:pt x="35719" y="340519"/>
                  </a:lnTo>
                  <a:lnTo>
                    <a:pt x="0" y="197644"/>
                  </a:lnTo>
                  <a:lnTo>
                    <a:pt x="28575" y="145256"/>
                  </a:lnTo>
                  <a:lnTo>
                    <a:pt x="145256" y="114300"/>
                  </a:lnTo>
                  <a:lnTo>
                    <a:pt x="2571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3" name="フリーフォーム 1140">
              <a:extLst>
                <a:ext uri="{FF2B5EF4-FFF2-40B4-BE49-F238E27FC236}">
                  <a16:creationId xmlns:a16="http://schemas.microsoft.com/office/drawing/2014/main" id="{BB051D73-CC72-4093-9A9A-9EE32B3BF508}"/>
                </a:ext>
              </a:extLst>
            </p:cNvPr>
            <p:cNvSpPr/>
            <p:nvPr/>
          </p:nvSpPr>
          <p:spPr bwMode="auto">
            <a:xfrm>
              <a:off x="2225514" y="4676493"/>
              <a:ext cx="55858" cy="47712"/>
            </a:xfrm>
            <a:custGeom>
              <a:avLst/>
              <a:gdLst>
                <a:gd name="connsiteX0" fmla="*/ 26194 w 76200"/>
                <a:gd name="connsiteY0" fmla="*/ 0 h 64294"/>
                <a:gd name="connsiteX1" fmla="*/ 76200 w 76200"/>
                <a:gd name="connsiteY1" fmla="*/ 7144 h 64294"/>
                <a:gd name="connsiteX2" fmla="*/ 61913 w 76200"/>
                <a:gd name="connsiteY2" fmla="*/ 64294 h 64294"/>
                <a:gd name="connsiteX3" fmla="*/ 0 w 76200"/>
                <a:gd name="connsiteY3" fmla="*/ 54769 h 64294"/>
                <a:gd name="connsiteX4" fmla="*/ 26194 w 76200"/>
                <a:gd name="connsiteY4" fmla="*/ 0 h 64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" h="64294">
                  <a:moveTo>
                    <a:pt x="26194" y="0"/>
                  </a:moveTo>
                  <a:lnTo>
                    <a:pt x="76200" y="7144"/>
                  </a:lnTo>
                  <a:lnTo>
                    <a:pt x="61913" y="64294"/>
                  </a:lnTo>
                  <a:lnTo>
                    <a:pt x="0" y="54769"/>
                  </a:lnTo>
                  <a:lnTo>
                    <a:pt x="26194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4" name="フリーフォーム 1141">
              <a:extLst>
                <a:ext uri="{FF2B5EF4-FFF2-40B4-BE49-F238E27FC236}">
                  <a16:creationId xmlns:a16="http://schemas.microsoft.com/office/drawing/2014/main" id="{B329511E-AFFD-400F-8566-B9869AFBB70F}"/>
                </a:ext>
              </a:extLst>
            </p:cNvPr>
            <p:cNvSpPr/>
            <p:nvPr/>
          </p:nvSpPr>
          <p:spPr bwMode="auto">
            <a:xfrm>
              <a:off x="2204567" y="4676493"/>
              <a:ext cx="153609" cy="178047"/>
            </a:xfrm>
            <a:custGeom>
              <a:avLst/>
              <a:gdLst>
                <a:gd name="connsiteX0" fmla="*/ 109538 w 209550"/>
                <a:gd name="connsiteY0" fmla="*/ 0 h 242888"/>
                <a:gd name="connsiteX1" fmla="*/ 176213 w 209550"/>
                <a:gd name="connsiteY1" fmla="*/ 26194 h 242888"/>
                <a:gd name="connsiteX2" fmla="*/ 209550 w 209550"/>
                <a:gd name="connsiteY2" fmla="*/ 71438 h 242888"/>
                <a:gd name="connsiteX3" fmla="*/ 200025 w 209550"/>
                <a:gd name="connsiteY3" fmla="*/ 176213 h 242888"/>
                <a:gd name="connsiteX4" fmla="*/ 116681 w 209550"/>
                <a:gd name="connsiteY4" fmla="*/ 173832 h 242888"/>
                <a:gd name="connsiteX5" fmla="*/ 95250 w 209550"/>
                <a:gd name="connsiteY5" fmla="*/ 242888 h 242888"/>
                <a:gd name="connsiteX6" fmla="*/ 0 w 209550"/>
                <a:gd name="connsiteY6" fmla="*/ 140494 h 242888"/>
                <a:gd name="connsiteX7" fmla="*/ 40481 w 209550"/>
                <a:gd name="connsiteY7" fmla="*/ 57150 h 242888"/>
                <a:gd name="connsiteX8" fmla="*/ 97631 w 209550"/>
                <a:gd name="connsiteY8" fmla="*/ 59532 h 242888"/>
                <a:gd name="connsiteX9" fmla="*/ 109538 w 209550"/>
                <a:gd name="connsiteY9" fmla="*/ 0 h 242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9550" h="242888">
                  <a:moveTo>
                    <a:pt x="109538" y="0"/>
                  </a:moveTo>
                  <a:lnTo>
                    <a:pt x="176213" y="26194"/>
                  </a:lnTo>
                  <a:lnTo>
                    <a:pt x="209550" y="71438"/>
                  </a:lnTo>
                  <a:lnTo>
                    <a:pt x="200025" y="176213"/>
                  </a:lnTo>
                  <a:lnTo>
                    <a:pt x="116681" y="173832"/>
                  </a:lnTo>
                  <a:lnTo>
                    <a:pt x="95250" y="242888"/>
                  </a:lnTo>
                  <a:lnTo>
                    <a:pt x="0" y="140494"/>
                  </a:lnTo>
                  <a:lnTo>
                    <a:pt x="40481" y="57150"/>
                  </a:lnTo>
                  <a:lnTo>
                    <a:pt x="97631" y="59532"/>
                  </a:lnTo>
                  <a:lnTo>
                    <a:pt x="109538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5" name="フリーフォーム 1142">
              <a:extLst>
                <a:ext uri="{FF2B5EF4-FFF2-40B4-BE49-F238E27FC236}">
                  <a16:creationId xmlns:a16="http://schemas.microsoft.com/office/drawing/2014/main" id="{D86CAF19-319F-4592-A04F-53405AA2A81B}"/>
                </a:ext>
              </a:extLst>
            </p:cNvPr>
            <p:cNvSpPr/>
            <p:nvPr/>
          </p:nvSpPr>
          <p:spPr bwMode="auto">
            <a:xfrm>
              <a:off x="2270899" y="4605506"/>
              <a:ext cx="200158" cy="283944"/>
            </a:xfrm>
            <a:custGeom>
              <a:avLst/>
              <a:gdLst>
                <a:gd name="connsiteX0" fmla="*/ 273843 w 273843"/>
                <a:gd name="connsiteY0" fmla="*/ 0 h 388144"/>
                <a:gd name="connsiteX1" fmla="*/ 223837 w 273843"/>
                <a:gd name="connsiteY1" fmla="*/ 188119 h 388144"/>
                <a:gd name="connsiteX2" fmla="*/ 235743 w 273843"/>
                <a:gd name="connsiteY2" fmla="*/ 257175 h 388144"/>
                <a:gd name="connsiteX3" fmla="*/ 178593 w 273843"/>
                <a:gd name="connsiteY3" fmla="*/ 261938 h 388144"/>
                <a:gd name="connsiteX4" fmla="*/ 154781 w 273843"/>
                <a:gd name="connsiteY4" fmla="*/ 328613 h 388144"/>
                <a:gd name="connsiteX5" fmla="*/ 114300 w 273843"/>
                <a:gd name="connsiteY5" fmla="*/ 354806 h 388144"/>
                <a:gd name="connsiteX6" fmla="*/ 30956 w 273843"/>
                <a:gd name="connsiteY6" fmla="*/ 388144 h 388144"/>
                <a:gd name="connsiteX7" fmla="*/ 0 w 273843"/>
                <a:gd name="connsiteY7" fmla="*/ 335756 h 388144"/>
                <a:gd name="connsiteX8" fmla="*/ 23812 w 273843"/>
                <a:gd name="connsiteY8" fmla="*/ 266700 h 388144"/>
                <a:gd name="connsiteX9" fmla="*/ 111918 w 273843"/>
                <a:gd name="connsiteY9" fmla="*/ 273844 h 388144"/>
                <a:gd name="connsiteX10" fmla="*/ 116681 w 273843"/>
                <a:gd name="connsiteY10" fmla="*/ 164306 h 388144"/>
                <a:gd name="connsiteX11" fmla="*/ 76200 w 273843"/>
                <a:gd name="connsiteY11" fmla="*/ 107156 h 388144"/>
                <a:gd name="connsiteX12" fmla="*/ 154781 w 273843"/>
                <a:gd name="connsiteY12" fmla="*/ 114300 h 388144"/>
                <a:gd name="connsiteX13" fmla="*/ 178593 w 273843"/>
                <a:gd name="connsiteY13" fmla="*/ 71438 h 388144"/>
                <a:gd name="connsiteX14" fmla="*/ 273843 w 273843"/>
                <a:gd name="connsiteY14" fmla="*/ 0 h 388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3843" h="388144">
                  <a:moveTo>
                    <a:pt x="273843" y="0"/>
                  </a:moveTo>
                  <a:lnTo>
                    <a:pt x="223837" y="188119"/>
                  </a:lnTo>
                  <a:lnTo>
                    <a:pt x="235743" y="257175"/>
                  </a:lnTo>
                  <a:lnTo>
                    <a:pt x="178593" y="261938"/>
                  </a:lnTo>
                  <a:lnTo>
                    <a:pt x="154781" y="328613"/>
                  </a:lnTo>
                  <a:lnTo>
                    <a:pt x="114300" y="354806"/>
                  </a:lnTo>
                  <a:lnTo>
                    <a:pt x="30956" y="388144"/>
                  </a:lnTo>
                  <a:lnTo>
                    <a:pt x="0" y="335756"/>
                  </a:lnTo>
                  <a:lnTo>
                    <a:pt x="23812" y="266700"/>
                  </a:lnTo>
                  <a:lnTo>
                    <a:pt x="111918" y="273844"/>
                  </a:lnTo>
                  <a:lnTo>
                    <a:pt x="116681" y="164306"/>
                  </a:lnTo>
                  <a:lnTo>
                    <a:pt x="76200" y="107156"/>
                  </a:lnTo>
                  <a:lnTo>
                    <a:pt x="154781" y="114300"/>
                  </a:lnTo>
                  <a:lnTo>
                    <a:pt x="178593" y="71438"/>
                  </a:lnTo>
                  <a:lnTo>
                    <a:pt x="27384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6" name="フリーフォーム 1143">
              <a:extLst>
                <a:ext uri="{FF2B5EF4-FFF2-40B4-BE49-F238E27FC236}">
                  <a16:creationId xmlns:a16="http://schemas.microsoft.com/office/drawing/2014/main" id="{C3678680-7531-4757-8325-43FD8AE17E57}"/>
                </a:ext>
              </a:extLst>
            </p:cNvPr>
            <p:cNvSpPr/>
            <p:nvPr/>
          </p:nvSpPr>
          <p:spPr bwMode="auto">
            <a:xfrm>
              <a:off x="2288354" y="4595033"/>
              <a:ext cx="474792" cy="514358"/>
            </a:xfrm>
            <a:custGeom>
              <a:avLst/>
              <a:gdLst>
                <a:gd name="connsiteX0" fmla="*/ 511969 w 647700"/>
                <a:gd name="connsiteY0" fmla="*/ 23812 h 702468"/>
                <a:gd name="connsiteX1" fmla="*/ 611981 w 647700"/>
                <a:gd name="connsiteY1" fmla="*/ 59531 h 702468"/>
                <a:gd name="connsiteX2" fmla="*/ 647700 w 647700"/>
                <a:gd name="connsiteY2" fmla="*/ 109537 h 702468"/>
                <a:gd name="connsiteX3" fmla="*/ 602456 w 647700"/>
                <a:gd name="connsiteY3" fmla="*/ 183356 h 702468"/>
                <a:gd name="connsiteX4" fmla="*/ 578644 w 647700"/>
                <a:gd name="connsiteY4" fmla="*/ 371475 h 702468"/>
                <a:gd name="connsiteX5" fmla="*/ 621506 w 647700"/>
                <a:gd name="connsiteY5" fmla="*/ 500062 h 702468"/>
                <a:gd name="connsiteX6" fmla="*/ 561975 w 647700"/>
                <a:gd name="connsiteY6" fmla="*/ 552450 h 702468"/>
                <a:gd name="connsiteX7" fmla="*/ 561975 w 647700"/>
                <a:gd name="connsiteY7" fmla="*/ 619125 h 702468"/>
                <a:gd name="connsiteX8" fmla="*/ 592931 w 647700"/>
                <a:gd name="connsiteY8" fmla="*/ 685800 h 702468"/>
                <a:gd name="connsiteX9" fmla="*/ 578644 w 647700"/>
                <a:gd name="connsiteY9" fmla="*/ 702468 h 702468"/>
                <a:gd name="connsiteX10" fmla="*/ 507206 w 647700"/>
                <a:gd name="connsiteY10" fmla="*/ 631031 h 702468"/>
                <a:gd name="connsiteX11" fmla="*/ 476250 w 647700"/>
                <a:gd name="connsiteY11" fmla="*/ 638175 h 702468"/>
                <a:gd name="connsiteX12" fmla="*/ 397669 w 647700"/>
                <a:gd name="connsiteY12" fmla="*/ 595312 h 702468"/>
                <a:gd name="connsiteX13" fmla="*/ 366713 w 647700"/>
                <a:gd name="connsiteY13" fmla="*/ 595312 h 702468"/>
                <a:gd name="connsiteX14" fmla="*/ 323850 w 647700"/>
                <a:gd name="connsiteY14" fmla="*/ 464343 h 702468"/>
                <a:gd name="connsiteX15" fmla="*/ 245269 w 647700"/>
                <a:gd name="connsiteY15" fmla="*/ 466725 h 702468"/>
                <a:gd name="connsiteX16" fmla="*/ 235744 w 647700"/>
                <a:gd name="connsiteY16" fmla="*/ 509587 h 702468"/>
                <a:gd name="connsiteX17" fmla="*/ 207169 w 647700"/>
                <a:gd name="connsiteY17" fmla="*/ 511968 h 702468"/>
                <a:gd name="connsiteX18" fmla="*/ 166688 w 647700"/>
                <a:gd name="connsiteY18" fmla="*/ 419100 h 702468"/>
                <a:gd name="connsiteX19" fmla="*/ 0 w 647700"/>
                <a:gd name="connsiteY19" fmla="*/ 407193 h 702468"/>
                <a:gd name="connsiteX20" fmla="*/ 126206 w 647700"/>
                <a:gd name="connsiteY20" fmla="*/ 359568 h 702468"/>
                <a:gd name="connsiteX21" fmla="*/ 147638 w 647700"/>
                <a:gd name="connsiteY21" fmla="*/ 285750 h 702468"/>
                <a:gd name="connsiteX22" fmla="*/ 216694 w 647700"/>
                <a:gd name="connsiteY22" fmla="*/ 269081 h 702468"/>
                <a:gd name="connsiteX23" fmla="*/ 200025 w 647700"/>
                <a:gd name="connsiteY23" fmla="*/ 200025 h 702468"/>
                <a:gd name="connsiteX24" fmla="*/ 259556 w 647700"/>
                <a:gd name="connsiteY24" fmla="*/ 0 h 702468"/>
                <a:gd name="connsiteX25" fmla="*/ 335756 w 647700"/>
                <a:gd name="connsiteY25" fmla="*/ 42862 h 702468"/>
                <a:gd name="connsiteX26" fmla="*/ 445294 w 647700"/>
                <a:gd name="connsiteY26" fmla="*/ 7143 h 702468"/>
                <a:gd name="connsiteX27" fmla="*/ 511969 w 647700"/>
                <a:gd name="connsiteY27" fmla="*/ 23812 h 702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47700" h="702468">
                  <a:moveTo>
                    <a:pt x="511969" y="23812"/>
                  </a:moveTo>
                  <a:lnTo>
                    <a:pt x="611981" y="59531"/>
                  </a:lnTo>
                  <a:lnTo>
                    <a:pt x="647700" y="109537"/>
                  </a:lnTo>
                  <a:lnTo>
                    <a:pt x="602456" y="183356"/>
                  </a:lnTo>
                  <a:lnTo>
                    <a:pt x="578644" y="371475"/>
                  </a:lnTo>
                  <a:lnTo>
                    <a:pt x="621506" y="500062"/>
                  </a:lnTo>
                  <a:lnTo>
                    <a:pt x="561975" y="552450"/>
                  </a:lnTo>
                  <a:lnTo>
                    <a:pt x="561975" y="619125"/>
                  </a:lnTo>
                  <a:lnTo>
                    <a:pt x="592931" y="685800"/>
                  </a:lnTo>
                  <a:lnTo>
                    <a:pt x="578644" y="702468"/>
                  </a:lnTo>
                  <a:lnTo>
                    <a:pt x="507206" y="631031"/>
                  </a:lnTo>
                  <a:lnTo>
                    <a:pt x="476250" y="638175"/>
                  </a:lnTo>
                  <a:lnTo>
                    <a:pt x="397669" y="595312"/>
                  </a:lnTo>
                  <a:lnTo>
                    <a:pt x="366713" y="595312"/>
                  </a:lnTo>
                  <a:lnTo>
                    <a:pt x="323850" y="464343"/>
                  </a:lnTo>
                  <a:lnTo>
                    <a:pt x="245269" y="466725"/>
                  </a:lnTo>
                  <a:lnTo>
                    <a:pt x="235744" y="509587"/>
                  </a:lnTo>
                  <a:lnTo>
                    <a:pt x="207169" y="511968"/>
                  </a:lnTo>
                  <a:lnTo>
                    <a:pt x="166688" y="419100"/>
                  </a:lnTo>
                  <a:lnTo>
                    <a:pt x="0" y="407193"/>
                  </a:lnTo>
                  <a:lnTo>
                    <a:pt x="126206" y="359568"/>
                  </a:lnTo>
                  <a:lnTo>
                    <a:pt x="147638" y="285750"/>
                  </a:lnTo>
                  <a:lnTo>
                    <a:pt x="216694" y="269081"/>
                  </a:lnTo>
                  <a:lnTo>
                    <a:pt x="200025" y="200025"/>
                  </a:lnTo>
                  <a:lnTo>
                    <a:pt x="259556" y="0"/>
                  </a:lnTo>
                  <a:lnTo>
                    <a:pt x="335756" y="42862"/>
                  </a:lnTo>
                  <a:lnTo>
                    <a:pt x="445294" y="7143"/>
                  </a:lnTo>
                  <a:lnTo>
                    <a:pt x="511969" y="2381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7" name="フリーフォーム 1144">
              <a:extLst>
                <a:ext uri="{FF2B5EF4-FFF2-40B4-BE49-F238E27FC236}">
                  <a16:creationId xmlns:a16="http://schemas.microsoft.com/office/drawing/2014/main" id="{71A564F5-FE0D-442A-BD7C-A2FEA5ACD0B2}"/>
                </a:ext>
              </a:extLst>
            </p:cNvPr>
            <p:cNvSpPr/>
            <p:nvPr/>
          </p:nvSpPr>
          <p:spPr bwMode="auto">
            <a:xfrm>
              <a:off x="2714270" y="4626453"/>
              <a:ext cx="273471" cy="432899"/>
            </a:xfrm>
            <a:custGeom>
              <a:avLst/>
              <a:gdLst>
                <a:gd name="connsiteX0" fmla="*/ 161925 w 373856"/>
                <a:gd name="connsiteY0" fmla="*/ 0 h 590550"/>
                <a:gd name="connsiteX1" fmla="*/ 88106 w 373856"/>
                <a:gd name="connsiteY1" fmla="*/ 23813 h 590550"/>
                <a:gd name="connsiteX2" fmla="*/ 40481 w 373856"/>
                <a:gd name="connsiteY2" fmla="*/ 23813 h 590550"/>
                <a:gd name="connsiteX3" fmla="*/ 61913 w 373856"/>
                <a:gd name="connsiteY3" fmla="*/ 78581 h 590550"/>
                <a:gd name="connsiteX4" fmla="*/ 21431 w 373856"/>
                <a:gd name="connsiteY4" fmla="*/ 147638 h 590550"/>
                <a:gd name="connsiteX5" fmla="*/ 0 w 373856"/>
                <a:gd name="connsiteY5" fmla="*/ 330994 h 590550"/>
                <a:gd name="connsiteX6" fmla="*/ 33338 w 373856"/>
                <a:gd name="connsiteY6" fmla="*/ 473869 h 590550"/>
                <a:gd name="connsiteX7" fmla="*/ 152400 w 373856"/>
                <a:gd name="connsiteY7" fmla="*/ 500063 h 590550"/>
                <a:gd name="connsiteX8" fmla="*/ 211931 w 373856"/>
                <a:gd name="connsiteY8" fmla="*/ 588169 h 590550"/>
                <a:gd name="connsiteX9" fmla="*/ 316706 w 373856"/>
                <a:gd name="connsiteY9" fmla="*/ 590550 h 590550"/>
                <a:gd name="connsiteX10" fmla="*/ 373856 w 373856"/>
                <a:gd name="connsiteY10" fmla="*/ 559594 h 590550"/>
                <a:gd name="connsiteX11" fmla="*/ 330994 w 373856"/>
                <a:gd name="connsiteY11" fmla="*/ 411956 h 590550"/>
                <a:gd name="connsiteX12" fmla="*/ 347663 w 373856"/>
                <a:gd name="connsiteY12" fmla="*/ 323850 h 590550"/>
                <a:gd name="connsiteX13" fmla="*/ 180975 w 373856"/>
                <a:gd name="connsiteY13" fmla="*/ 202406 h 590550"/>
                <a:gd name="connsiteX14" fmla="*/ 200025 w 373856"/>
                <a:gd name="connsiteY14" fmla="*/ 123825 h 590550"/>
                <a:gd name="connsiteX15" fmla="*/ 161925 w 373856"/>
                <a:gd name="connsiteY15" fmla="*/ 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3856" h="590550">
                  <a:moveTo>
                    <a:pt x="161925" y="0"/>
                  </a:moveTo>
                  <a:lnTo>
                    <a:pt x="88106" y="23813"/>
                  </a:lnTo>
                  <a:lnTo>
                    <a:pt x="40481" y="23813"/>
                  </a:lnTo>
                  <a:lnTo>
                    <a:pt x="61913" y="78581"/>
                  </a:lnTo>
                  <a:lnTo>
                    <a:pt x="21431" y="147638"/>
                  </a:lnTo>
                  <a:lnTo>
                    <a:pt x="0" y="330994"/>
                  </a:lnTo>
                  <a:lnTo>
                    <a:pt x="33338" y="473869"/>
                  </a:lnTo>
                  <a:lnTo>
                    <a:pt x="152400" y="500063"/>
                  </a:lnTo>
                  <a:lnTo>
                    <a:pt x="211931" y="588169"/>
                  </a:lnTo>
                  <a:lnTo>
                    <a:pt x="316706" y="590550"/>
                  </a:lnTo>
                  <a:lnTo>
                    <a:pt x="373856" y="559594"/>
                  </a:lnTo>
                  <a:lnTo>
                    <a:pt x="330994" y="411956"/>
                  </a:lnTo>
                  <a:lnTo>
                    <a:pt x="347663" y="323850"/>
                  </a:lnTo>
                  <a:lnTo>
                    <a:pt x="180975" y="202406"/>
                  </a:lnTo>
                  <a:lnTo>
                    <a:pt x="200025" y="123825"/>
                  </a:lnTo>
                  <a:lnTo>
                    <a:pt x="1619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8" name="フリーフォーム 1145">
              <a:extLst>
                <a:ext uri="{FF2B5EF4-FFF2-40B4-BE49-F238E27FC236}">
                  <a16:creationId xmlns:a16="http://schemas.microsoft.com/office/drawing/2014/main" id="{A8F307A7-1AF3-4067-9A4B-A21E175645DF}"/>
                </a:ext>
              </a:extLst>
            </p:cNvPr>
            <p:cNvSpPr/>
            <p:nvPr/>
          </p:nvSpPr>
          <p:spPr bwMode="auto">
            <a:xfrm>
              <a:off x="2260425" y="4895270"/>
              <a:ext cx="338638" cy="342130"/>
            </a:xfrm>
            <a:custGeom>
              <a:avLst/>
              <a:gdLst>
                <a:gd name="connsiteX0" fmla="*/ 50006 w 461963"/>
                <a:gd name="connsiteY0" fmla="*/ 0 h 466725"/>
                <a:gd name="connsiteX1" fmla="*/ 211931 w 461963"/>
                <a:gd name="connsiteY1" fmla="*/ 9525 h 466725"/>
                <a:gd name="connsiteX2" fmla="*/ 242888 w 461963"/>
                <a:gd name="connsiteY2" fmla="*/ 111918 h 466725"/>
                <a:gd name="connsiteX3" fmla="*/ 266700 w 461963"/>
                <a:gd name="connsiteY3" fmla="*/ 111918 h 466725"/>
                <a:gd name="connsiteX4" fmla="*/ 283369 w 461963"/>
                <a:gd name="connsiteY4" fmla="*/ 54768 h 466725"/>
                <a:gd name="connsiteX5" fmla="*/ 369094 w 461963"/>
                <a:gd name="connsiteY5" fmla="*/ 66675 h 466725"/>
                <a:gd name="connsiteX6" fmla="*/ 411956 w 461963"/>
                <a:gd name="connsiteY6" fmla="*/ 188118 h 466725"/>
                <a:gd name="connsiteX7" fmla="*/ 438150 w 461963"/>
                <a:gd name="connsiteY7" fmla="*/ 188118 h 466725"/>
                <a:gd name="connsiteX8" fmla="*/ 461963 w 461963"/>
                <a:gd name="connsiteY8" fmla="*/ 223837 h 466725"/>
                <a:gd name="connsiteX9" fmla="*/ 452438 w 461963"/>
                <a:gd name="connsiteY9" fmla="*/ 273843 h 466725"/>
                <a:gd name="connsiteX10" fmla="*/ 395288 w 461963"/>
                <a:gd name="connsiteY10" fmla="*/ 273843 h 466725"/>
                <a:gd name="connsiteX11" fmla="*/ 359569 w 461963"/>
                <a:gd name="connsiteY11" fmla="*/ 378618 h 466725"/>
                <a:gd name="connsiteX12" fmla="*/ 414338 w 461963"/>
                <a:gd name="connsiteY12" fmla="*/ 454818 h 466725"/>
                <a:gd name="connsiteX13" fmla="*/ 240506 w 461963"/>
                <a:gd name="connsiteY13" fmla="*/ 466725 h 466725"/>
                <a:gd name="connsiteX14" fmla="*/ 207169 w 461963"/>
                <a:gd name="connsiteY14" fmla="*/ 452437 h 466725"/>
                <a:gd name="connsiteX15" fmla="*/ 19050 w 461963"/>
                <a:gd name="connsiteY15" fmla="*/ 438150 h 466725"/>
                <a:gd name="connsiteX16" fmla="*/ 0 w 461963"/>
                <a:gd name="connsiteY16" fmla="*/ 381000 h 466725"/>
                <a:gd name="connsiteX17" fmla="*/ 90488 w 461963"/>
                <a:gd name="connsiteY17" fmla="*/ 261937 h 466725"/>
                <a:gd name="connsiteX18" fmla="*/ 92869 w 461963"/>
                <a:gd name="connsiteY18" fmla="*/ 135731 h 466725"/>
                <a:gd name="connsiteX19" fmla="*/ 88106 w 461963"/>
                <a:gd name="connsiteY19" fmla="*/ 66675 h 466725"/>
                <a:gd name="connsiteX20" fmla="*/ 50006 w 461963"/>
                <a:gd name="connsiteY20" fmla="*/ 0 h 466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61963" h="466725">
                  <a:moveTo>
                    <a:pt x="50006" y="0"/>
                  </a:moveTo>
                  <a:lnTo>
                    <a:pt x="211931" y="9525"/>
                  </a:lnTo>
                  <a:lnTo>
                    <a:pt x="242888" y="111918"/>
                  </a:lnTo>
                  <a:lnTo>
                    <a:pt x="266700" y="111918"/>
                  </a:lnTo>
                  <a:lnTo>
                    <a:pt x="283369" y="54768"/>
                  </a:lnTo>
                  <a:lnTo>
                    <a:pt x="369094" y="66675"/>
                  </a:lnTo>
                  <a:lnTo>
                    <a:pt x="411956" y="188118"/>
                  </a:lnTo>
                  <a:lnTo>
                    <a:pt x="438150" y="188118"/>
                  </a:lnTo>
                  <a:lnTo>
                    <a:pt x="461963" y="223837"/>
                  </a:lnTo>
                  <a:lnTo>
                    <a:pt x="452438" y="273843"/>
                  </a:lnTo>
                  <a:lnTo>
                    <a:pt x="395288" y="273843"/>
                  </a:lnTo>
                  <a:lnTo>
                    <a:pt x="359569" y="378618"/>
                  </a:lnTo>
                  <a:lnTo>
                    <a:pt x="414338" y="454818"/>
                  </a:lnTo>
                  <a:lnTo>
                    <a:pt x="240506" y="466725"/>
                  </a:lnTo>
                  <a:lnTo>
                    <a:pt x="207169" y="452437"/>
                  </a:lnTo>
                  <a:lnTo>
                    <a:pt x="19050" y="438150"/>
                  </a:lnTo>
                  <a:lnTo>
                    <a:pt x="0" y="381000"/>
                  </a:lnTo>
                  <a:lnTo>
                    <a:pt x="90488" y="261937"/>
                  </a:lnTo>
                  <a:cubicBezTo>
                    <a:pt x="91282" y="219868"/>
                    <a:pt x="92075" y="177800"/>
                    <a:pt x="92869" y="135731"/>
                  </a:cubicBezTo>
                  <a:lnTo>
                    <a:pt x="88106" y="66675"/>
                  </a:lnTo>
                  <a:lnTo>
                    <a:pt x="50006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9" name="フリーフォーム 1146">
              <a:extLst>
                <a:ext uri="{FF2B5EF4-FFF2-40B4-BE49-F238E27FC236}">
                  <a16:creationId xmlns:a16="http://schemas.microsoft.com/office/drawing/2014/main" id="{D47CFD42-90E7-4D4A-8BF6-3DE70CDE2823}"/>
                </a:ext>
              </a:extLst>
            </p:cNvPr>
            <p:cNvSpPr/>
            <p:nvPr/>
          </p:nvSpPr>
          <p:spPr bwMode="auto">
            <a:xfrm>
              <a:off x="2272062" y="5212961"/>
              <a:ext cx="421261" cy="339802"/>
            </a:xfrm>
            <a:custGeom>
              <a:avLst/>
              <a:gdLst>
                <a:gd name="connsiteX0" fmla="*/ 390525 w 573881"/>
                <a:gd name="connsiteY0" fmla="*/ 23813 h 464344"/>
                <a:gd name="connsiteX1" fmla="*/ 459581 w 573881"/>
                <a:gd name="connsiteY1" fmla="*/ 30956 h 464344"/>
                <a:gd name="connsiteX2" fmla="*/ 528637 w 573881"/>
                <a:gd name="connsiteY2" fmla="*/ 133350 h 464344"/>
                <a:gd name="connsiteX3" fmla="*/ 573881 w 573881"/>
                <a:gd name="connsiteY3" fmla="*/ 195263 h 464344"/>
                <a:gd name="connsiteX4" fmla="*/ 550069 w 573881"/>
                <a:gd name="connsiteY4" fmla="*/ 250031 h 464344"/>
                <a:gd name="connsiteX5" fmla="*/ 469106 w 573881"/>
                <a:gd name="connsiteY5" fmla="*/ 311944 h 464344"/>
                <a:gd name="connsiteX6" fmla="*/ 378619 w 573881"/>
                <a:gd name="connsiteY6" fmla="*/ 321469 h 464344"/>
                <a:gd name="connsiteX7" fmla="*/ 323850 w 573881"/>
                <a:gd name="connsiteY7" fmla="*/ 390525 h 464344"/>
                <a:gd name="connsiteX8" fmla="*/ 288131 w 573881"/>
                <a:gd name="connsiteY8" fmla="*/ 357188 h 464344"/>
                <a:gd name="connsiteX9" fmla="*/ 273844 w 573881"/>
                <a:gd name="connsiteY9" fmla="*/ 457200 h 464344"/>
                <a:gd name="connsiteX10" fmla="*/ 214312 w 573881"/>
                <a:gd name="connsiteY10" fmla="*/ 464344 h 464344"/>
                <a:gd name="connsiteX11" fmla="*/ 176212 w 573881"/>
                <a:gd name="connsiteY11" fmla="*/ 431006 h 464344"/>
                <a:gd name="connsiteX12" fmla="*/ 147637 w 573881"/>
                <a:gd name="connsiteY12" fmla="*/ 442913 h 464344"/>
                <a:gd name="connsiteX13" fmla="*/ 95250 w 573881"/>
                <a:gd name="connsiteY13" fmla="*/ 328613 h 464344"/>
                <a:gd name="connsiteX14" fmla="*/ 97631 w 573881"/>
                <a:gd name="connsiteY14" fmla="*/ 197644 h 464344"/>
                <a:gd name="connsiteX15" fmla="*/ 30956 w 573881"/>
                <a:gd name="connsiteY15" fmla="*/ 92869 h 464344"/>
                <a:gd name="connsiteX16" fmla="*/ 0 w 573881"/>
                <a:gd name="connsiteY16" fmla="*/ 0 h 464344"/>
                <a:gd name="connsiteX17" fmla="*/ 202406 w 573881"/>
                <a:gd name="connsiteY17" fmla="*/ 23813 h 464344"/>
                <a:gd name="connsiteX18" fmla="*/ 235744 w 573881"/>
                <a:gd name="connsiteY18" fmla="*/ 40481 h 464344"/>
                <a:gd name="connsiteX19" fmla="*/ 390525 w 573881"/>
                <a:gd name="connsiteY19" fmla="*/ 23813 h 464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73881" h="464344">
                  <a:moveTo>
                    <a:pt x="390525" y="23813"/>
                  </a:moveTo>
                  <a:lnTo>
                    <a:pt x="459581" y="30956"/>
                  </a:lnTo>
                  <a:lnTo>
                    <a:pt x="528637" y="133350"/>
                  </a:lnTo>
                  <a:lnTo>
                    <a:pt x="573881" y="195263"/>
                  </a:lnTo>
                  <a:lnTo>
                    <a:pt x="550069" y="250031"/>
                  </a:lnTo>
                  <a:lnTo>
                    <a:pt x="469106" y="311944"/>
                  </a:lnTo>
                  <a:lnTo>
                    <a:pt x="378619" y="321469"/>
                  </a:lnTo>
                  <a:lnTo>
                    <a:pt x="323850" y="390525"/>
                  </a:lnTo>
                  <a:lnTo>
                    <a:pt x="288131" y="357188"/>
                  </a:lnTo>
                  <a:lnTo>
                    <a:pt x="273844" y="457200"/>
                  </a:lnTo>
                  <a:lnTo>
                    <a:pt x="214312" y="464344"/>
                  </a:lnTo>
                  <a:lnTo>
                    <a:pt x="176212" y="431006"/>
                  </a:lnTo>
                  <a:lnTo>
                    <a:pt x="147637" y="442913"/>
                  </a:lnTo>
                  <a:lnTo>
                    <a:pt x="95250" y="328613"/>
                  </a:lnTo>
                  <a:cubicBezTo>
                    <a:pt x="96044" y="284957"/>
                    <a:pt x="96837" y="241300"/>
                    <a:pt x="97631" y="197644"/>
                  </a:cubicBezTo>
                  <a:lnTo>
                    <a:pt x="30956" y="92869"/>
                  </a:lnTo>
                  <a:lnTo>
                    <a:pt x="0" y="0"/>
                  </a:lnTo>
                  <a:lnTo>
                    <a:pt x="202406" y="23813"/>
                  </a:lnTo>
                  <a:lnTo>
                    <a:pt x="235744" y="40481"/>
                  </a:lnTo>
                  <a:lnTo>
                    <a:pt x="390525" y="23813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30" name="フリーフォーム 1147">
              <a:extLst>
                <a:ext uri="{FF2B5EF4-FFF2-40B4-BE49-F238E27FC236}">
                  <a16:creationId xmlns:a16="http://schemas.microsoft.com/office/drawing/2014/main" id="{E0ECE0DE-0915-41C6-8148-E0C82CDE1DAB}"/>
                </a:ext>
              </a:extLst>
            </p:cNvPr>
            <p:cNvSpPr/>
            <p:nvPr/>
          </p:nvSpPr>
          <p:spPr bwMode="auto">
            <a:xfrm>
              <a:off x="2805039" y="4987202"/>
              <a:ext cx="69822" cy="216449"/>
            </a:xfrm>
            <a:custGeom>
              <a:avLst/>
              <a:gdLst>
                <a:gd name="connsiteX0" fmla="*/ 14288 w 95250"/>
                <a:gd name="connsiteY0" fmla="*/ 0 h 295275"/>
                <a:gd name="connsiteX1" fmla="*/ 14288 w 95250"/>
                <a:gd name="connsiteY1" fmla="*/ 76200 h 295275"/>
                <a:gd name="connsiteX2" fmla="*/ 30956 w 95250"/>
                <a:gd name="connsiteY2" fmla="*/ 133350 h 295275"/>
                <a:gd name="connsiteX3" fmla="*/ 0 w 95250"/>
                <a:gd name="connsiteY3" fmla="*/ 188119 h 295275"/>
                <a:gd name="connsiteX4" fmla="*/ 42863 w 95250"/>
                <a:gd name="connsiteY4" fmla="*/ 211931 h 295275"/>
                <a:gd name="connsiteX5" fmla="*/ 47625 w 95250"/>
                <a:gd name="connsiteY5" fmla="*/ 266700 h 295275"/>
                <a:gd name="connsiteX6" fmla="*/ 85725 w 95250"/>
                <a:gd name="connsiteY6" fmla="*/ 295275 h 295275"/>
                <a:gd name="connsiteX7" fmla="*/ 95250 w 95250"/>
                <a:gd name="connsiteY7" fmla="*/ 207169 h 295275"/>
                <a:gd name="connsiteX8" fmla="*/ 61913 w 95250"/>
                <a:gd name="connsiteY8" fmla="*/ 164306 h 295275"/>
                <a:gd name="connsiteX9" fmla="*/ 88106 w 95250"/>
                <a:gd name="connsiteY9" fmla="*/ 92869 h 295275"/>
                <a:gd name="connsiteX10" fmla="*/ 14288 w 95250"/>
                <a:gd name="connsiteY10" fmla="*/ 0 h 29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5250" h="295275">
                  <a:moveTo>
                    <a:pt x="14288" y="0"/>
                  </a:moveTo>
                  <a:lnTo>
                    <a:pt x="14288" y="76200"/>
                  </a:lnTo>
                  <a:lnTo>
                    <a:pt x="30956" y="133350"/>
                  </a:lnTo>
                  <a:lnTo>
                    <a:pt x="0" y="188119"/>
                  </a:lnTo>
                  <a:lnTo>
                    <a:pt x="42863" y="211931"/>
                  </a:lnTo>
                  <a:lnTo>
                    <a:pt x="47625" y="266700"/>
                  </a:lnTo>
                  <a:lnTo>
                    <a:pt x="85725" y="295275"/>
                  </a:lnTo>
                  <a:lnTo>
                    <a:pt x="95250" y="207169"/>
                  </a:lnTo>
                  <a:lnTo>
                    <a:pt x="61913" y="164306"/>
                  </a:lnTo>
                  <a:lnTo>
                    <a:pt x="88106" y="92869"/>
                  </a:lnTo>
                  <a:lnTo>
                    <a:pt x="14288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31" name="フリーフォーム 1148">
              <a:extLst>
                <a:ext uri="{FF2B5EF4-FFF2-40B4-BE49-F238E27FC236}">
                  <a16:creationId xmlns:a16="http://schemas.microsoft.com/office/drawing/2014/main" id="{791395DE-5493-44C6-98C0-5CF2457D2E1F}"/>
                </a:ext>
              </a:extLst>
            </p:cNvPr>
            <p:cNvSpPr/>
            <p:nvPr/>
          </p:nvSpPr>
          <p:spPr bwMode="auto">
            <a:xfrm>
              <a:off x="2523422" y="4969747"/>
              <a:ext cx="307218" cy="272307"/>
            </a:xfrm>
            <a:custGeom>
              <a:avLst/>
              <a:gdLst>
                <a:gd name="connsiteX0" fmla="*/ 395287 w 419100"/>
                <a:gd name="connsiteY0" fmla="*/ 28575 h 371475"/>
                <a:gd name="connsiteX1" fmla="*/ 285750 w 419100"/>
                <a:gd name="connsiteY1" fmla="*/ 0 h 371475"/>
                <a:gd name="connsiteX2" fmla="*/ 233362 w 419100"/>
                <a:gd name="connsiteY2" fmla="*/ 50007 h 371475"/>
                <a:gd name="connsiteX3" fmla="*/ 247650 w 419100"/>
                <a:gd name="connsiteY3" fmla="*/ 104775 h 371475"/>
                <a:gd name="connsiteX4" fmla="*/ 278606 w 419100"/>
                <a:gd name="connsiteY4" fmla="*/ 180975 h 371475"/>
                <a:gd name="connsiteX5" fmla="*/ 257175 w 419100"/>
                <a:gd name="connsiteY5" fmla="*/ 207169 h 371475"/>
                <a:gd name="connsiteX6" fmla="*/ 185737 w 419100"/>
                <a:gd name="connsiteY6" fmla="*/ 116682 h 371475"/>
                <a:gd name="connsiteX7" fmla="*/ 157162 w 419100"/>
                <a:gd name="connsiteY7" fmla="*/ 130969 h 371475"/>
                <a:gd name="connsiteX8" fmla="*/ 83344 w 419100"/>
                <a:gd name="connsiteY8" fmla="*/ 97632 h 371475"/>
                <a:gd name="connsiteX9" fmla="*/ 100012 w 419100"/>
                <a:gd name="connsiteY9" fmla="*/ 135732 h 371475"/>
                <a:gd name="connsiteX10" fmla="*/ 88106 w 419100"/>
                <a:gd name="connsiteY10" fmla="*/ 178594 h 371475"/>
                <a:gd name="connsiteX11" fmla="*/ 33337 w 419100"/>
                <a:gd name="connsiteY11" fmla="*/ 178594 h 371475"/>
                <a:gd name="connsiteX12" fmla="*/ 0 w 419100"/>
                <a:gd name="connsiteY12" fmla="*/ 283369 h 371475"/>
                <a:gd name="connsiteX13" fmla="*/ 52387 w 419100"/>
                <a:gd name="connsiteY13" fmla="*/ 359569 h 371475"/>
                <a:gd name="connsiteX14" fmla="*/ 119062 w 419100"/>
                <a:gd name="connsiteY14" fmla="*/ 371475 h 371475"/>
                <a:gd name="connsiteX15" fmla="*/ 185737 w 419100"/>
                <a:gd name="connsiteY15" fmla="*/ 354807 h 371475"/>
                <a:gd name="connsiteX16" fmla="*/ 261937 w 419100"/>
                <a:gd name="connsiteY16" fmla="*/ 266700 h 371475"/>
                <a:gd name="connsiteX17" fmla="*/ 378619 w 419100"/>
                <a:gd name="connsiteY17" fmla="*/ 216694 h 371475"/>
                <a:gd name="connsiteX18" fmla="*/ 419100 w 419100"/>
                <a:gd name="connsiteY18" fmla="*/ 157163 h 371475"/>
                <a:gd name="connsiteX19" fmla="*/ 395287 w 419100"/>
                <a:gd name="connsiteY19" fmla="*/ 95250 h 371475"/>
                <a:gd name="connsiteX20" fmla="*/ 395287 w 419100"/>
                <a:gd name="connsiteY20" fmla="*/ 28575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19100" h="371475">
                  <a:moveTo>
                    <a:pt x="395287" y="28575"/>
                  </a:moveTo>
                  <a:lnTo>
                    <a:pt x="285750" y="0"/>
                  </a:lnTo>
                  <a:lnTo>
                    <a:pt x="233362" y="50007"/>
                  </a:lnTo>
                  <a:lnTo>
                    <a:pt x="247650" y="104775"/>
                  </a:lnTo>
                  <a:lnTo>
                    <a:pt x="278606" y="180975"/>
                  </a:lnTo>
                  <a:lnTo>
                    <a:pt x="257175" y="207169"/>
                  </a:lnTo>
                  <a:lnTo>
                    <a:pt x="185737" y="116682"/>
                  </a:lnTo>
                  <a:lnTo>
                    <a:pt x="157162" y="130969"/>
                  </a:lnTo>
                  <a:lnTo>
                    <a:pt x="83344" y="97632"/>
                  </a:lnTo>
                  <a:lnTo>
                    <a:pt x="100012" y="135732"/>
                  </a:lnTo>
                  <a:lnTo>
                    <a:pt x="88106" y="178594"/>
                  </a:lnTo>
                  <a:lnTo>
                    <a:pt x="33337" y="178594"/>
                  </a:lnTo>
                  <a:lnTo>
                    <a:pt x="0" y="283369"/>
                  </a:lnTo>
                  <a:lnTo>
                    <a:pt x="52387" y="359569"/>
                  </a:lnTo>
                  <a:lnTo>
                    <a:pt x="119062" y="371475"/>
                  </a:lnTo>
                  <a:lnTo>
                    <a:pt x="185737" y="354807"/>
                  </a:lnTo>
                  <a:lnTo>
                    <a:pt x="261937" y="266700"/>
                  </a:lnTo>
                  <a:lnTo>
                    <a:pt x="378619" y="216694"/>
                  </a:lnTo>
                  <a:lnTo>
                    <a:pt x="419100" y="157163"/>
                  </a:lnTo>
                  <a:lnTo>
                    <a:pt x="395287" y="95250"/>
                  </a:lnTo>
                  <a:lnTo>
                    <a:pt x="395287" y="285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32" name="フリーフォーム 1149">
              <a:extLst>
                <a:ext uri="{FF2B5EF4-FFF2-40B4-BE49-F238E27FC236}">
                  <a16:creationId xmlns:a16="http://schemas.microsoft.com/office/drawing/2014/main" id="{A3ACA8B7-1DD9-486D-B06C-3D61F1646164}"/>
                </a:ext>
              </a:extLst>
            </p:cNvPr>
            <p:cNvSpPr/>
            <p:nvPr/>
          </p:nvSpPr>
          <p:spPr bwMode="auto">
            <a:xfrm>
              <a:off x="2728235" y="5034914"/>
              <a:ext cx="280454" cy="465482"/>
            </a:xfrm>
            <a:custGeom>
              <a:avLst/>
              <a:gdLst>
                <a:gd name="connsiteX0" fmla="*/ 92869 w 383381"/>
                <a:gd name="connsiteY0" fmla="*/ 126206 h 635793"/>
                <a:gd name="connsiteX1" fmla="*/ 145256 w 383381"/>
                <a:gd name="connsiteY1" fmla="*/ 150018 h 635793"/>
                <a:gd name="connsiteX2" fmla="*/ 147638 w 383381"/>
                <a:gd name="connsiteY2" fmla="*/ 216693 h 635793"/>
                <a:gd name="connsiteX3" fmla="*/ 192881 w 383381"/>
                <a:gd name="connsiteY3" fmla="*/ 230981 h 635793"/>
                <a:gd name="connsiteX4" fmla="*/ 202406 w 383381"/>
                <a:gd name="connsiteY4" fmla="*/ 140493 h 635793"/>
                <a:gd name="connsiteX5" fmla="*/ 164306 w 383381"/>
                <a:gd name="connsiteY5" fmla="*/ 88106 h 635793"/>
                <a:gd name="connsiteX6" fmla="*/ 192881 w 383381"/>
                <a:gd name="connsiteY6" fmla="*/ 33337 h 635793"/>
                <a:gd name="connsiteX7" fmla="*/ 288131 w 383381"/>
                <a:gd name="connsiteY7" fmla="*/ 30956 h 635793"/>
                <a:gd name="connsiteX8" fmla="*/ 350044 w 383381"/>
                <a:gd name="connsiteY8" fmla="*/ 0 h 635793"/>
                <a:gd name="connsiteX9" fmla="*/ 383381 w 383381"/>
                <a:gd name="connsiteY9" fmla="*/ 114300 h 635793"/>
                <a:gd name="connsiteX10" fmla="*/ 373856 w 383381"/>
                <a:gd name="connsiteY10" fmla="*/ 166687 h 635793"/>
                <a:gd name="connsiteX11" fmla="*/ 342900 w 383381"/>
                <a:gd name="connsiteY11" fmla="*/ 180975 h 635793"/>
                <a:gd name="connsiteX12" fmla="*/ 316706 w 383381"/>
                <a:gd name="connsiteY12" fmla="*/ 221456 h 635793"/>
                <a:gd name="connsiteX13" fmla="*/ 230981 w 383381"/>
                <a:gd name="connsiteY13" fmla="*/ 266700 h 635793"/>
                <a:gd name="connsiteX14" fmla="*/ 145256 w 383381"/>
                <a:gd name="connsiteY14" fmla="*/ 352425 h 635793"/>
                <a:gd name="connsiteX15" fmla="*/ 171450 w 383381"/>
                <a:gd name="connsiteY15" fmla="*/ 426243 h 635793"/>
                <a:gd name="connsiteX16" fmla="*/ 183356 w 383381"/>
                <a:gd name="connsiteY16" fmla="*/ 531018 h 635793"/>
                <a:gd name="connsiteX17" fmla="*/ 90488 w 383381"/>
                <a:gd name="connsiteY17" fmla="*/ 576262 h 635793"/>
                <a:gd name="connsiteX18" fmla="*/ 92869 w 383381"/>
                <a:gd name="connsiteY18" fmla="*/ 635793 h 635793"/>
                <a:gd name="connsiteX19" fmla="*/ 54769 w 383381"/>
                <a:gd name="connsiteY19" fmla="*/ 614362 h 635793"/>
                <a:gd name="connsiteX20" fmla="*/ 33338 w 383381"/>
                <a:gd name="connsiteY20" fmla="*/ 445293 h 635793"/>
                <a:gd name="connsiteX21" fmla="*/ 95250 w 383381"/>
                <a:gd name="connsiteY21" fmla="*/ 392906 h 635793"/>
                <a:gd name="connsiteX22" fmla="*/ 104775 w 383381"/>
                <a:gd name="connsiteY22" fmla="*/ 235743 h 635793"/>
                <a:gd name="connsiteX23" fmla="*/ 50006 w 383381"/>
                <a:gd name="connsiteY23" fmla="*/ 204787 h 635793"/>
                <a:gd name="connsiteX24" fmla="*/ 0 w 383381"/>
                <a:gd name="connsiteY24" fmla="*/ 169068 h 635793"/>
                <a:gd name="connsiteX25" fmla="*/ 92869 w 383381"/>
                <a:gd name="connsiteY25" fmla="*/ 126206 h 635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83381" h="635793">
                  <a:moveTo>
                    <a:pt x="92869" y="126206"/>
                  </a:moveTo>
                  <a:lnTo>
                    <a:pt x="145256" y="150018"/>
                  </a:lnTo>
                  <a:lnTo>
                    <a:pt x="147638" y="216693"/>
                  </a:lnTo>
                  <a:lnTo>
                    <a:pt x="192881" y="230981"/>
                  </a:lnTo>
                  <a:lnTo>
                    <a:pt x="202406" y="140493"/>
                  </a:lnTo>
                  <a:lnTo>
                    <a:pt x="164306" y="88106"/>
                  </a:lnTo>
                  <a:lnTo>
                    <a:pt x="192881" y="33337"/>
                  </a:lnTo>
                  <a:lnTo>
                    <a:pt x="288131" y="30956"/>
                  </a:lnTo>
                  <a:lnTo>
                    <a:pt x="350044" y="0"/>
                  </a:lnTo>
                  <a:lnTo>
                    <a:pt x="383381" y="114300"/>
                  </a:lnTo>
                  <a:lnTo>
                    <a:pt x="373856" y="166687"/>
                  </a:lnTo>
                  <a:lnTo>
                    <a:pt x="342900" y="180975"/>
                  </a:lnTo>
                  <a:lnTo>
                    <a:pt x="316706" y="221456"/>
                  </a:lnTo>
                  <a:lnTo>
                    <a:pt x="230981" y="266700"/>
                  </a:lnTo>
                  <a:lnTo>
                    <a:pt x="145256" y="352425"/>
                  </a:lnTo>
                  <a:lnTo>
                    <a:pt x="171450" y="426243"/>
                  </a:lnTo>
                  <a:lnTo>
                    <a:pt x="183356" y="531018"/>
                  </a:lnTo>
                  <a:lnTo>
                    <a:pt x="90488" y="576262"/>
                  </a:lnTo>
                  <a:cubicBezTo>
                    <a:pt x="91282" y="596106"/>
                    <a:pt x="92075" y="615949"/>
                    <a:pt x="92869" y="635793"/>
                  </a:cubicBezTo>
                  <a:lnTo>
                    <a:pt x="54769" y="614362"/>
                  </a:lnTo>
                  <a:lnTo>
                    <a:pt x="33338" y="445293"/>
                  </a:lnTo>
                  <a:lnTo>
                    <a:pt x="95250" y="392906"/>
                  </a:lnTo>
                  <a:lnTo>
                    <a:pt x="104775" y="235743"/>
                  </a:lnTo>
                  <a:lnTo>
                    <a:pt x="50006" y="204787"/>
                  </a:lnTo>
                  <a:lnTo>
                    <a:pt x="0" y="169068"/>
                  </a:lnTo>
                  <a:lnTo>
                    <a:pt x="92869" y="12620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33" name="フリーフォーム 1150">
              <a:extLst>
                <a:ext uri="{FF2B5EF4-FFF2-40B4-BE49-F238E27FC236}">
                  <a16:creationId xmlns:a16="http://schemas.microsoft.com/office/drawing/2014/main" id="{CD0EE438-33F3-480D-A39B-8FEBE0BBC709}"/>
                </a:ext>
              </a:extLst>
            </p:cNvPr>
            <p:cNvSpPr/>
            <p:nvPr/>
          </p:nvSpPr>
          <p:spPr bwMode="auto">
            <a:xfrm>
              <a:off x="2379123" y="5160595"/>
              <a:ext cx="427081" cy="569052"/>
            </a:xfrm>
            <a:custGeom>
              <a:avLst/>
              <a:gdLst>
                <a:gd name="connsiteX0" fmla="*/ 0 w 583406"/>
                <a:gd name="connsiteY0" fmla="*/ 514350 h 776287"/>
                <a:gd name="connsiteX1" fmla="*/ 50006 w 583406"/>
                <a:gd name="connsiteY1" fmla="*/ 626268 h 776287"/>
                <a:gd name="connsiteX2" fmla="*/ 109538 w 583406"/>
                <a:gd name="connsiteY2" fmla="*/ 714375 h 776287"/>
                <a:gd name="connsiteX3" fmla="*/ 142875 w 583406"/>
                <a:gd name="connsiteY3" fmla="*/ 769143 h 776287"/>
                <a:gd name="connsiteX4" fmla="*/ 169069 w 583406"/>
                <a:gd name="connsiteY4" fmla="*/ 766762 h 776287"/>
                <a:gd name="connsiteX5" fmla="*/ 185738 w 583406"/>
                <a:gd name="connsiteY5" fmla="*/ 764381 h 776287"/>
                <a:gd name="connsiteX6" fmla="*/ 233363 w 583406"/>
                <a:gd name="connsiteY6" fmla="*/ 764381 h 776287"/>
                <a:gd name="connsiteX7" fmla="*/ 314325 w 583406"/>
                <a:gd name="connsiteY7" fmla="*/ 776287 h 776287"/>
                <a:gd name="connsiteX8" fmla="*/ 397669 w 583406"/>
                <a:gd name="connsiteY8" fmla="*/ 721518 h 776287"/>
                <a:gd name="connsiteX9" fmla="*/ 483394 w 583406"/>
                <a:gd name="connsiteY9" fmla="*/ 654843 h 776287"/>
                <a:gd name="connsiteX10" fmla="*/ 523875 w 583406"/>
                <a:gd name="connsiteY10" fmla="*/ 545306 h 776287"/>
                <a:gd name="connsiteX11" fmla="*/ 569119 w 583406"/>
                <a:gd name="connsiteY11" fmla="*/ 519112 h 776287"/>
                <a:gd name="connsiteX12" fmla="*/ 578644 w 583406"/>
                <a:gd name="connsiteY12" fmla="*/ 461962 h 776287"/>
                <a:gd name="connsiteX13" fmla="*/ 533400 w 583406"/>
                <a:gd name="connsiteY13" fmla="*/ 450056 h 776287"/>
                <a:gd name="connsiteX14" fmla="*/ 514350 w 583406"/>
                <a:gd name="connsiteY14" fmla="*/ 273843 h 776287"/>
                <a:gd name="connsiteX15" fmla="*/ 569119 w 583406"/>
                <a:gd name="connsiteY15" fmla="*/ 219075 h 776287"/>
                <a:gd name="connsiteX16" fmla="*/ 583406 w 583406"/>
                <a:gd name="connsiteY16" fmla="*/ 69056 h 776287"/>
                <a:gd name="connsiteX17" fmla="*/ 478631 w 583406"/>
                <a:gd name="connsiteY17" fmla="*/ 0 h 776287"/>
                <a:gd name="connsiteX18" fmla="*/ 457200 w 583406"/>
                <a:gd name="connsiteY18" fmla="*/ 0 h 776287"/>
                <a:gd name="connsiteX19" fmla="*/ 402431 w 583406"/>
                <a:gd name="connsiteY19" fmla="*/ 95250 h 776287"/>
                <a:gd name="connsiteX20" fmla="*/ 319088 w 583406"/>
                <a:gd name="connsiteY20" fmla="*/ 111918 h 776287"/>
                <a:gd name="connsiteX21" fmla="*/ 433388 w 583406"/>
                <a:gd name="connsiteY21" fmla="*/ 273843 h 776287"/>
                <a:gd name="connsiteX22" fmla="*/ 400050 w 583406"/>
                <a:gd name="connsiteY22" fmla="*/ 330993 h 776287"/>
                <a:gd name="connsiteX23" fmla="*/ 326231 w 583406"/>
                <a:gd name="connsiteY23" fmla="*/ 378618 h 776287"/>
                <a:gd name="connsiteX24" fmla="*/ 235744 w 583406"/>
                <a:gd name="connsiteY24" fmla="*/ 395287 h 776287"/>
                <a:gd name="connsiteX25" fmla="*/ 173831 w 583406"/>
                <a:gd name="connsiteY25" fmla="*/ 469106 h 776287"/>
                <a:gd name="connsiteX26" fmla="*/ 142875 w 583406"/>
                <a:gd name="connsiteY26" fmla="*/ 431006 h 776287"/>
                <a:gd name="connsiteX27" fmla="*/ 126206 w 583406"/>
                <a:gd name="connsiteY27" fmla="*/ 523875 h 776287"/>
                <a:gd name="connsiteX28" fmla="*/ 69056 w 583406"/>
                <a:gd name="connsiteY28" fmla="*/ 531018 h 776287"/>
                <a:gd name="connsiteX29" fmla="*/ 0 w 583406"/>
                <a:gd name="connsiteY29" fmla="*/ 514350 h 776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583406" h="776287">
                  <a:moveTo>
                    <a:pt x="0" y="514350"/>
                  </a:moveTo>
                  <a:lnTo>
                    <a:pt x="50006" y="626268"/>
                  </a:lnTo>
                  <a:lnTo>
                    <a:pt x="109538" y="714375"/>
                  </a:lnTo>
                  <a:lnTo>
                    <a:pt x="142875" y="769143"/>
                  </a:lnTo>
                  <a:cubicBezTo>
                    <a:pt x="151606" y="768349"/>
                    <a:pt x="160355" y="767730"/>
                    <a:pt x="169069" y="766762"/>
                  </a:cubicBezTo>
                  <a:cubicBezTo>
                    <a:pt x="174647" y="766142"/>
                    <a:pt x="180129" y="764589"/>
                    <a:pt x="185738" y="764381"/>
                  </a:cubicBezTo>
                  <a:cubicBezTo>
                    <a:pt x="201602" y="763794"/>
                    <a:pt x="217488" y="764381"/>
                    <a:pt x="233363" y="764381"/>
                  </a:cubicBezTo>
                  <a:lnTo>
                    <a:pt x="314325" y="776287"/>
                  </a:lnTo>
                  <a:lnTo>
                    <a:pt x="397669" y="721518"/>
                  </a:lnTo>
                  <a:lnTo>
                    <a:pt x="483394" y="654843"/>
                  </a:lnTo>
                  <a:lnTo>
                    <a:pt x="523875" y="545306"/>
                  </a:lnTo>
                  <a:lnTo>
                    <a:pt x="569119" y="519112"/>
                  </a:lnTo>
                  <a:lnTo>
                    <a:pt x="578644" y="461962"/>
                  </a:lnTo>
                  <a:lnTo>
                    <a:pt x="533400" y="450056"/>
                  </a:lnTo>
                  <a:lnTo>
                    <a:pt x="514350" y="273843"/>
                  </a:lnTo>
                  <a:lnTo>
                    <a:pt x="569119" y="219075"/>
                  </a:lnTo>
                  <a:lnTo>
                    <a:pt x="583406" y="69056"/>
                  </a:lnTo>
                  <a:lnTo>
                    <a:pt x="478631" y="0"/>
                  </a:lnTo>
                  <a:lnTo>
                    <a:pt x="457200" y="0"/>
                  </a:lnTo>
                  <a:lnTo>
                    <a:pt x="402431" y="95250"/>
                  </a:lnTo>
                  <a:lnTo>
                    <a:pt x="319088" y="111918"/>
                  </a:lnTo>
                  <a:lnTo>
                    <a:pt x="433388" y="273843"/>
                  </a:lnTo>
                  <a:lnTo>
                    <a:pt x="400050" y="330993"/>
                  </a:lnTo>
                  <a:lnTo>
                    <a:pt x="326231" y="378618"/>
                  </a:lnTo>
                  <a:lnTo>
                    <a:pt x="235744" y="395287"/>
                  </a:lnTo>
                  <a:lnTo>
                    <a:pt x="173831" y="469106"/>
                  </a:lnTo>
                  <a:lnTo>
                    <a:pt x="142875" y="431006"/>
                  </a:lnTo>
                  <a:lnTo>
                    <a:pt x="126206" y="523875"/>
                  </a:lnTo>
                  <a:lnTo>
                    <a:pt x="69056" y="531018"/>
                  </a:lnTo>
                  <a:lnTo>
                    <a:pt x="0" y="5143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1" name="フリーフォーム 1170">
              <a:extLst>
                <a:ext uri="{FF2B5EF4-FFF2-40B4-BE49-F238E27FC236}">
                  <a16:creationId xmlns:a16="http://schemas.microsoft.com/office/drawing/2014/main" id="{6C50B9FA-EC2F-4F44-8031-16A012ED656B}"/>
                </a:ext>
              </a:extLst>
            </p:cNvPr>
            <p:cNvSpPr/>
            <p:nvPr/>
          </p:nvSpPr>
          <p:spPr bwMode="auto">
            <a:xfrm>
              <a:off x="6777931" y="1983677"/>
              <a:ext cx="932129" cy="998460"/>
            </a:xfrm>
            <a:custGeom>
              <a:avLst/>
              <a:gdLst>
                <a:gd name="connsiteX0" fmla="*/ 895350 w 1271588"/>
                <a:gd name="connsiteY0" fmla="*/ 171450 h 1362075"/>
                <a:gd name="connsiteX1" fmla="*/ 890588 w 1271588"/>
                <a:gd name="connsiteY1" fmla="*/ 957262 h 1362075"/>
                <a:gd name="connsiteX2" fmla="*/ 947738 w 1271588"/>
                <a:gd name="connsiteY2" fmla="*/ 976312 h 1362075"/>
                <a:gd name="connsiteX3" fmla="*/ 962025 w 1271588"/>
                <a:gd name="connsiteY3" fmla="*/ 1033462 h 1362075"/>
                <a:gd name="connsiteX4" fmla="*/ 1028700 w 1271588"/>
                <a:gd name="connsiteY4" fmla="*/ 1019175 h 1362075"/>
                <a:gd name="connsiteX5" fmla="*/ 1200150 w 1271588"/>
                <a:gd name="connsiteY5" fmla="*/ 1247775 h 1362075"/>
                <a:gd name="connsiteX6" fmla="*/ 1271588 w 1271588"/>
                <a:gd name="connsiteY6" fmla="*/ 1309687 h 1362075"/>
                <a:gd name="connsiteX7" fmla="*/ 1190625 w 1271588"/>
                <a:gd name="connsiteY7" fmla="*/ 1362075 h 1362075"/>
                <a:gd name="connsiteX8" fmla="*/ 1123950 w 1271588"/>
                <a:gd name="connsiteY8" fmla="*/ 1333500 h 1362075"/>
                <a:gd name="connsiteX9" fmla="*/ 1028700 w 1271588"/>
                <a:gd name="connsiteY9" fmla="*/ 1128712 h 1362075"/>
                <a:gd name="connsiteX10" fmla="*/ 871538 w 1271588"/>
                <a:gd name="connsiteY10" fmla="*/ 1028700 h 1362075"/>
                <a:gd name="connsiteX11" fmla="*/ 833438 w 1271588"/>
                <a:gd name="connsiteY11" fmla="*/ 1047750 h 1362075"/>
                <a:gd name="connsiteX12" fmla="*/ 714375 w 1271588"/>
                <a:gd name="connsiteY12" fmla="*/ 962025 h 1362075"/>
                <a:gd name="connsiteX13" fmla="*/ 695325 w 1271588"/>
                <a:gd name="connsiteY13" fmla="*/ 1090612 h 1362075"/>
                <a:gd name="connsiteX14" fmla="*/ 576263 w 1271588"/>
                <a:gd name="connsiteY14" fmla="*/ 1109662 h 1362075"/>
                <a:gd name="connsiteX15" fmla="*/ 600075 w 1271588"/>
                <a:gd name="connsiteY15" fmla="*/ 957262 h 1362075"/>
                <a:gd name="connsiteX16" fmla="*/ 447675 w 1271588"/>
                <a:gd name="connsiteY16" fmla="*/ 1104900 h 1362075"/>
                <a:gd name="connsiteX17" fmla="*/ 528638 w 1271588"/>
                <a:gd name="connsiteY17" fmla="*/ 1176337 h 1362075"/>
                <a:gd name="connsiteX18" fmla="*/ 323850 w 1271588"/>
                <a:gd name="connsiteY18" fmla="*/ 1309687 h 1362075"/>
                <a:gd name="connsiteX19" fmla="*/ 328613 w 1271588"/>
                <a:gd name="connsiteY19" fmla="*/ 1181100 h 1362075"/>
                <a:gd name="connsiteX20" fmla="*/ 219075 w 1271588"/>
                <a:gd name="connsiteY20" fmla="*/ 1138237 h 1362075"/>
                <a:gd name="connsiteX21" fmla="*/ 228600 w 1271588"/>
                <a:gd name="connsiteY21" fmla="*/ 1023937 h 1362075"/>
                <a:gd name="connsiteX22" fmla="*/ 119063 w 1271588"/>
                <a:gd name="connsiteY22" fmla="*/ 1047750 h 1362075"/>
                <a:gd name="connsiteX23" fmla="*/ 9525 w 1271588"/>
                <a:gd name="connsiteY23" fmla="*/ 909637 h 1362075"/>
                <a:gd name="connsiteX24" fmla="*/ 95250 w 1271588"/>
                <a:gd name="connsiteY24" fmla="*/ 819150 h 1362075"/>
                <a:gd name="connsiteX25" fmla="*/ 261938 w 1271588"/>
                <a:gd name="connsiteY25" fmla="*/ 738187 h 1362075"/>
                <a:gd name="connsiteX26" fmla="*/ 233363 w 1271588"/>
                <a:gd name="connsiteY26" fmla="*/ 623887 h 1362075"/>
                <a:gd name="connsiteX27" fmla="*/ 100013 w 1271588"/>
                <a:gd name="connsiteY27" fmla="*/ 690562 h 1362075"/>
                <a:gd name="connsiteX28" fmla="*/ 28575 w 1271588"/>
                <a:gd name="connsiteY28" fmla="*/ 638175 h 1362075"/>
                <a:gd name="connsiteX29" fmla="*/ 0 w 1271588"/>
                <a:gd name="connsiteY29" fmla="*/ 571500 h 1362075"/>
                <a:gd name="connsiteX30" fmla="*/ 95250 w 1271588"/>
                <a:gd name="connsiteY30" fmla="*/ 504825 h 1362075"/>
                <a:gd name="connsiteX31" fmla="*/ 195263 w 1271588"/>
                <a:gd name="connsiteY31" fmla="*/ 523875 h 1362075"/>
                <a:gd name="connsiteX32" fmla="*/ 242888 w 1271588"/>
                <a:gd name="connsiteY32" fmla="*/ 452437 h 1362075"/>
                <a:gd name="connsiteX33" fmla="*/ 42863 w 1271588"/>
                <a:gd name="connsiteY33" fmla="*/ 319087 h 1362075"/>
                <a:gd name="connsiteX34" fmla="*/ 52388 w 1271588"/>
                <a:gd name="connsiteY34" fmla="*/ 223837 h 1362075"/>
                <a:gd name="connsiteX35" fmla="*/ 109538 w 1271588"/>
                <a:gd name="connsiteY35" fmla="*/ 228600 h 1362075"/>
                <a:gd name="connsiteX36" fmla="*/ 195263 w 1271588"/>
                <a:gd name="connsiteY36" fmla="*/ 114300 h 1362075"/>
                <a:gd name="connsiteX37" fmla="*/ 347663 w 1271588"/>
                <a:gd name="connsiteY37" fmla="*/ 0 h 1362075"/>
                <a:gd name="connsiteX38" fmla="*/ 547688 w 1271588"/>
                <a:gd name="connsiteY38" fmla="*/ 47625 h 1362075"/>
                <a:gd name="connsiteX39" fmla="*/ 866775 w 1271588"/>
                <a:gd name="connsiteY39" fmla="*/ 100012 h 1362075"/>
                <a:gd name="connsiteX40" fmla="*/ 895350 w 1271588"/>
                <a:gd name="connsiteY40" fmla="*/ 171450 h 136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271588" h="1362075">
                  <a:moveTo>
                    <a:pt x="895350" y="171450"/>
                  </a:moveTo>
                  <a:cubicBezTo>
                    <a:pt x="893763" y="433387"/>
                    <a:pt x="892175" y="695325"/>
                    <a:pt x="890588" y="957262"/>
                  </a:cubicBezTo>
                  <a:lnTo>
                    <a:pt x="947738" y="976312"/>
                  </a:lnTo>
                  <a:lnTo>
                    <a:pt x="962025" y="1033462"/>
                  </a:lnTo>
                  <a:lnTo>
                    <a:pt x="1028700" y="1019175"/>
                  </a:lnTo>
                  <a:lnTo>
                    <a:pt x="1200150" y="1247775"/>
                  </a:lnTo>
                  <a:lnTo>
                    <a:pt x="1271588" y="1309687"/>
                  </a:lnTo>
                  <a:lnTo>
                    <a:pt x="1190625" y="1362075"/>
                  </a:lnTo>
                  <a:lnTo>
                    <a:pt x="1123950" y="1333500"/>
                  </a:lnTo>
                  <a:lnTo>
                    <a:pt x="1028700" y="1128712"/>
                  </a:lnTo>
                  <a:lnTo>
                    <a:pt x="871538" y="1028700"/>
                  </a:lnTo>
                  <a:lnTo>
                    <a:pt x="833438" y="1047750"/>
                  </a:lnTo>
                  <a:lnTo>
                    <a:pt x="714375" y="962025"/>
                  </a:lnTo>
                  <a:lnTo>
                    <a:pt x="695325" y="1090612"/>
                  </a:lnTo>
                  <a:lnTo>
                    <a:pt x="576263" y="1109662"/>
                  </a:lnTo>
                  <a:lnTo>
                    <a:pt x="600075" y="957262"/>
                  </a:lnTo>
                  <a:lnTo>
                    <a:pt x="447675" y="1104900"/>
                  </a:lnTo>
                  <a:lnTo>
                    <a:pt x="528638" y="1176337"/>
                  </a:lnTo>
                  <a:lnTo>
                    <a:pt x="323850" y="1309687"/>
                  </a:lnTo>
                  <a:lnTo>
                    <a:pt x="328613" y="1181100"/>
                  </a:lnTo>
                  <a:lnTo>
                    <a:pt x="219075" y="1138237"/>
                  </a:lnTo>
                  <a:lnTo>
                    <a:pt x="228600" y="1023937"/>
                  </a:lnTo>
                  <a:lnTo>
                    <a:pt x="119063" y="1047750"/>
                  </a:lnTo>
                  <a:lnTo>
                    <a:pt x="9525" y="909637"/>
                  </a:lnTo>
                  <a:lnTo>
                    <a:pt x="95250" y="819150"/>
                  </a:lnTo>
                  <a:lnTo>
                    <a:pt x="261938" y="738187"/>
                  </a:lnTo>
                  <a:lnTo>
                    <a:pt x="233363" y="623887"/>
                  </a:lnTo>
                  <a:lnTo>
                    <a:pt x="100013" y="690562"/>
                  </a:lnTo>
                  <a:lnTo>
                    <a:pt x="28575" y="638175"/>
                  </a:lnTo>
                  <a:lnTo>
                    <a:pt x="0" y="571500"/>
                  </a:lnTo>
                  <a:lnTo>
                    <a:pt x="95250" y="504825"/>
                  </a:lnTo>
                  <a:lnTo>
                    <a:pt x="195263" y="523875"/>
                  </a:lnTo>
                  <a:lnTo>
                    <a:pt x="242888" y="452437"/>
                  </a:lnTo>
                  <a:lnTo>
                    <a:pt x="42863" y="319087"/>
                  </a:lnTo>
                  <a:lnTo>
                    <a:pt x="52388" y="223837"/>
                  </a:lnTo>
                  <a:lnTo>
                    <a:pt x="109538" y="228600"/>
                  </a:lnTo>
                  <a:lnTo>
                    <a:pt x="195263" y="114300"/>
                  </a:lnTo>
                  <a:lnTo>
                    <a:pt x="347663" y="0"/>
                  </a:lnTo>
                  <a:lnTo>
                    <a:pt x="547688" y="47625"/>
                  </a:lnTo>
                  <a:lnTo>
                    <a:pt x="866775" y="100012"/>
                  </a:lnTo>
                  <a:lnTo>
                    <a:pt x="895350" y="1714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2" name="フリーフォーム 1171">
              <a:extLst>
                <a:ext uri="{FF2B5EF4-FFF2-40B4-BE49-F238E27FC236}">
                  <a16:creationId xmlns:a16="http://schemas.microsoft.com/office/drawing/2014/main" id="{76B3DCA1-0F08-4500-B708-1562860A8DC7}"/>
                </a:ext>
              </a:extLst>
            </p:cNvPr>
            <p:cNvSpPr/>
            <p:nvPr/>
          </p:nvSpPr>
          <p:spPr bwMode="auto">
            <a:xfrm>
              <a:off x="7430771" y="1952257"/>
              <a:ext cx="2108635" cy="1543074"/>
            </a:xfrm>
            <a:custGeom>
              <a:avLst/>
              <a:gdLst>
                <a:gd name="connsiteX0" fmla="*/ 14287 w 2876550"/>
                <a:gd name="connsiteY0" fmla="*/ 214313 h 2105025"/>
                <a:gd name="connsiteX1" fmla="*/ 0 w 2876550"/>
                <a:gd name="connsiteY1" fmla="*/ 1009650 h 2105025"/>
                <a:gd name="connsiteX2" fmla="*/ 57150 w 2876550"/>
                <a:gd name="connsiteY2" fmla="*/ 1028700 h 2105025"/>
                <a:gd name="connsiteX3" fmla="*/ 90487 w 2876550"/>
                <a:gd name="connsiteY3" fmla="*/ 1085850 h 2105025"/>
                <a:gd name="connsiteX4" fmla="*/ 147637 w 2876550"/>
                <a:gd name="connsiteY4" fmla="*/ 1062038 h 2105025"/>
                <a:gd name="connsiteX5" fmla="*/ 319087 w 2876550"/>
                <a:gd name="connsiteY5" fmla="*/ 1314450 h 2105025"/>
                <a:gd name="connsiteX6" fmla="*/ 395287 w 2876550"/>
                <a:gd name="connsiteY6" fmla="*/ 1362075 h 2105025"/>
                <a:gd name="connsiteX7" fmla="*/ 371475 w 2876550"/>
                <a:gd name="connsiteY7" fmla="*/ 1519238 h 2105025"/>
                <a:gd name="connsiteX8" fmla="*/ 485775 w 2876550"/>
                <a:gd name="connsiteY8" fmla="*/ 1566863 h 2105025"/>
                <a:gd name="connsiteX9" fmla="*/ 442912 w 2876550"/>
                <a:gd name="connsiteY9" fmla="*/ 1690688 h 2105025"/>
                <a:gd name="connsiteX10" fmla="*/ 585787 w 2876550"/>
                <a:gd name="connsiteY10" fmla="*/ 1800225 h 2105025"/>
                <a:gd name="connsiteX11" fmla="*/ 647700 w 2876550"/>
                <a:gd name="connsiteY11" fmla="*/ 1757363 h 2105025"/>
                <a:gd name="connsiteX12" fmla="*/ 1557337 w 2876550"/>
                <a:gd name="connsiteY12" fmla="*/ 1728788 h 2105025"/>
                <a:gd name="connsiteX13" fmla="*/ 1671637 w 2876550"/>
                <a:gd name="connsiteY13" fmla="*/ 1804988 h 2105025"/>
                <a:gd name="connsiteX14" fmla="*/ 1795462 w 2876550"/>
                <a:gd name="connsiteY14" fmla="*/ 1790700 h 2105025"/>
                <a:gd name="connsiteX15" fmla="*/ 1852612 w 2876550"/>
                <a:gd name="connsiteY15" fmla="*/ 1800225 h 2105025"/>
                <a:gd name="connsiteX16" fmla="*/ 1905000 w 2876550"/>
                <a:gd name="connsiteY16" fmla="*/ 1838325 h 2105025"/>
                <a:gd name="connsiteX17" fmla="*/ 1909762 w 2876550"/>
                <a:gd name="connsiteY17" fmla="*/ 1881188 h 2105025"/>
                <a:gd name="connsiteX18" fmla="*/ 2047875 w 2876550"/>
                <a:gd name="connsiteY18" fmla="*/ 1885950 h 2105025"/>
                <a:gd name="connsiteX19" fmla="*/ 2066925 w 2876550"/>
                <a:gd name="connsiteY19" fmla="*/ 1966913 h 2105025"/>
                <a:gd name="connsiteX20" fmla="*/ 2024062 w 2876550"/>
                <a:gd name="connsiteY20" fmla="*/ 1990725 h 2105025"/>
                <a:gd name="connsiteX21" fmla="*/ 1981200 w 2876550"/>
                <a:gd name="connsiteY21" fmla="*/ 2105025 h 2105025"/>
                <a:gd name="connsiteX22" fmla="*/ 2057400 w 2876550"/>
                <a:gd name="connsiteY22" fmla="*/ 2085975 h 2105025"/>
                <a:gd name="connsiteX23" fmla="*/ 2076450 w 2876550"/>
                <a:gd name="connsiteY23" fmla="*/ 2038350 h 2105025"/>
                <a:gd name="connsiteX24" fmla="*/ 2181225 w 2876550"/>
                <a:gd name="connsiteY24" fmla="*/ 2014538 h 2105025"/>
                <a:gd name="connsiteX25" fmla="*/ 2190750 w 2876550"/>
                <a:gd name="connsiteY25" fmla="*/ 1981200 h 2105025"/>
                <a:gd name="connsiteX26" fmla="*/ 2352675 w 2876550"/>
                <a:gd name="connsiteY26" fmla="*/ 1952625 h 2105025"/>
                <a:gd name="connsiteX27" fmla="*/ 2438400 w 2876550"/>
                <a:gd name="connsiteY27" fmla="*/ 1866900 h 2105025"/>
                <a:gd name="connsiteX28" fmla="*/ 2500312 w 2876550"/>
                <a:gd name="connsiteY28" fmla="*/ 1933575 h 2105025"/>
                <a:gd name="connsiteX29" fmla="*/ 2562225 w 2876550"/>
                <a:gd name="connsiteY29" fmla="*/ 1966913 h 2105025"/>
                <a:gd name="connsiteX30" fmla="*/ 2509837 w 2876550"/>
                <a:gd name="connsiteY30" fmla="*/ 2033588 h 2105025"/>
                <a:gd name="connsiteX31" fmla="*/ 2743200 w 2876550"/>
                <a:gd name="connsiteY31" fmla="*/ 1928813 h 2105025"/>
                <a:gd name="connsiteX32" fmla="*/ 2709862 w 2876550"/>
                <a:gd name="connsiteY32" fmla="*/ 1871663 h 2105025"/>
                <a:gd name="connsiteX33" fmla="*/ 2600325 w 2876550"/>
                <a:gd name="connsiteY33" fmla="*/ 1909763 h 2105025"/>
                <a:gd name="connsiteX34" fmla="*/ 2566987 w 2876550"/>
                <a:gd name="connsiteY34" fmla="*/ 1852613 h 2105025"/>
                <a:gd name="connsiteX35" fmla="*/ 2566987 w 2876550"/>
                <a:gd name="connsiteY35" fmla="*/ 1762125 h 2105025"/>
                <a:gd name="connsiteX36" fmla="*/ 2495550 w 2876550"/>
                <a:gd name="connsiteY36" fmla="*/ 1747838 h 2105025"/>
                <a:gd name="connsiteX37" fmla="*/ 2357437 w 2876550"/>
                <a:gd name="connsiteY37" fmla="*/ 1857375 h 2105025"/>
                <a:gd name="connsiteX38" fmla="*/ 2419350 w 2876550"/>
                <a:gd name="connsiteY38" fmla="*/ 1747838 h 2105025"/>
                <a:gd name="connsiteX39" fmla="*/ 2509837 w 2876550"/>
                <a:gd name="connsiteY39" fmla="*/ 1685925 h 2105025"/>
                <a:gd name="connsiteX40" fmla="*/ 2724150 w 2876550"/>
                <a:gd name="connsiteY40" fmla="*/ 1662113 h 2105025"/>
                <a:gd name="connsiteX41" fmla="*/ 2838450 w 2876550"/>
                <a:gd name="connsiteY41" fmla="*/ 1566863 h 2105025"/>
                <a:gd name="connsiteX42" fmla="*/ 2876550 w 2876550"/>
                <a:gd name="connsiteY42" fmla="*/ 1481138 h 2105025"/>
                <a:gd name="connsiteX43" fmla="*/ 2705100 w 2876550"/>
                <a:gd name="connsiteY43" fmla="*/ 1333500 h 2105025"/>
                <a:gd name="connsiteX44" fmla="*/ 2657475 w 2876550"/>
                <a:gd name="connsiteY44" fmla="*/ 1209675 h 2105025"/>
                <a:gd name="connsiteX45" fmla="*/ 2586037 w 2876550"/>
                <a:gd name="connsiteY45" fmla="*/ 1019175 h 2105025"/>
                <a:gd name="connsiteX46" fmla="*/ 2476500 w 2876550"/>
                <a:gd name="connsiteY46" fmla="*/ 1157288 h 2105025"/>
                <a:gd name="connsiteX47" fmla="*/ 2395537 w 2876550"/>
                <a:gd name="connsiteY47" fmla="*/ 1090613 h 2105025"/>
                <a:gd name="connsiteX48" fmla="*/ 2395537 w 2876550"/>
                <a:gd name="connsiteY48" fmla="*/ 1009650 h 2105025"/>
                <a:gd name="connsiteX49" fmla="*/ 2276475 w 2876550"/>
                <a:gd name="connsiteY49" fmla="*/ 842963 h 2105025"/>
                <a:gd name="connsiteX50" fmla="*/ 2190750 w 2876550"/>
                <a:gd name="connsiteY50" fmla="*/ 857250 h 2105025"/>
                <a:gd name="connsiteX51" fmla="*/ 2095500 w 2876550"/>
                <a:gd name="connsiteY51" fmla="*/ 838200 h 2105025"/>
                <a:gd name="connsiteX52" fmla="*/ 2114550 w 2876550"/>
                <a:gd name="connsiteY52" fmla="*/ 981075 h 2105025"/>
                <a:gd name="connsiteX53" fmla="*/ 2128837 w 2876550"/>
                <a:gd name="connsiteY53" fmla="*/ 1047750 h 2105025"/>
                <a:gd name="connsiteX54" fmla="*/ 2105025 w 2876550"/>
                <a:gd name="connsiteY54" fmla="*/ 1147763 h 2105025"/>
                <a:gd name="connsiteX55" fmla="*/ 2152650 w 2876550"/>
                <a:gd name="connsiteY55" fmla="*/ 1228725 h 2105025"/>
                <a:gd name="connsiteX56" fmla="*/ 2157412 w 2876550"/>
                <a:gd name="connsiteY56" fmla="*/ 1357313 h 2105025"/>
                <a:gd name="connsiteX57" fmla="*/ 2081212 w 2876550"/>
                <a:gd name="connsiteY57" fmla="*/ 1400175 h 2105025"/>
                <a:gd name="connsiteX58" fmla="*/ 2085975 w 2876550"/>
                <a:gd name="connsiteY58" fmla="*/ 1576388 h 2105025"/>
                <a:gd name="connsiteX59" fmla="*/ 2057400 w 2876550"/>
                <a:gd name="connsiteY59" fmla="*/ 1628775 h 2105025"/>
                <a:gd name="connsiteX60" fmla="*/ 1985962 w 2876550"/>
                <a:gd name="connsiteY60" fmla="*/ 1509713 h 2105025"/>
                <a:gd name="connsiteX61" fmla="*/ 1985962 w 2876550"/>
                <a:gd name="connsiteY61" fmla="*/ 1338263 h 2105025"/>
                <a:gd name="connsiteX62" fmla="*/ 1809750 w 2876550"/>
                <a:gd name="connsiteY62" fmla="*/ 1309688 h 2105025"/>
                <a:gd name="connsiteX63" fmla="*/ 1714500 w 2876550"/>
                <a:gd name="connsiteY63" fmla="*/ 1214438 h 2105025"/>
                <a:gd name="connsiteX64" fmla="*/ 1647825 w 2876550"/>
                <a:gd name="connsiteY64" fmla="*/ 1243013 h 2105025"/>
                <a:gd name="connsiteX65" fmla="*/ 1619250 w 2876550"/>
                <a:gd name="connsiteY65" fmla="*/ 1133475 h 2105025"/>
                <a:gd name="connsiteX66" fmla="*/ 1552575 w 2876550"/>
                <a:gd name="connsiteY66" fmla="*/ 1090613 h 2105025"/>
                <a:gd name="connsiteX67" fmla="*/ 1609725 w 2876550"/>
                <a:gd name="connsiteY67" fmla="*/ 900113 h 2105025"/>
                <a:gd name="connsiteX68" fmla="*/ 1681162 w 2876550"/>
                <a:gd name="connsiteY68" fmla="*/ 819150 h 2105025"/>
                <a:gd name="connsiteX69" fmla="*/ 1728787 w 2876550"/>
                <a:gd name="connsiteY69" fmla="*/ 742950 h 2105025"/>
                <a:gd name="connsiteX70" fmla="*/ 1785937 w 2876550"/>
                <a:gd name="connsiteY70" fmla="*/ 723900 h 2105025"/>
                <a:gd name="connsiteX71" fmla="*/ 1843087 w 2876550"/>
                <a:gd name="connsiteY71" fmla="*/ 609600 h 2105025"/>
                <a:gd name="connsiteX72" fmla="*/ 1833562 w 2876550"/>
                <a:gd name="connsiteY72" fmla="*/ 752475 h 2105025"/>
                <a:gd name="connsiteX73" fmla="*/ 1852612 w 2876550"/>
                <a:gd name="connsiteY73" fmla="*/ 790575 h 2105025"/>
                <a:gd name="connsiteX74" fmla="*/ 1885950 w 2876550"/>
                <a:gd name="connsiteY74" fmla="*/ 809625 h 2105025"/>
                <a:gd name="connsiteX75" fmla="*/ 1914525 w 2876550"/>
                <a:gd name="connsiteY75" fmla="*/ 742950 h 2105025"/>
                <a:gd name="connsiteX76" fmla="*/ 2033587 w 2876550"/>
                <a:gd name="connsiteY76" fmla="*/ 790575 h 2105025"/>
                <a:gd name="connsiteX77" fmla="*/ 2057400 w 2876550"/>
                <a:gd name="connsiteY77" fmla="*/ 742950 h 2105025"/>
                <a:gd name="connsiteX78" fmla="*/ 1905000 w 2876550"/>
                <a:gd name="connsiteY78" fmla="*/ 614363 h 2105025"/>
                <a:gd name="connsiteX79" fmla="*/ 1900237 w 2876550"/>
                <a:gd name="connsiteY79" fmla="*/ 528638 h 2105025"/>
                <a:gd name="connsiteX80" fmla="*/ 1990725 w 2876550"/>
                <a:gd name="connsiteY80" fmla="*/ 500063 h 2105025"/>
                <a:gd name="connsiteX81" fmla="*/ 2019300 w 2876550"/>
                <a:gd name="connsiteY81" fmla="*/ 447675 h 2105025"/>
                <a:gd name="connsiteX82" fmla="*/ 1966912 w 2876550"/>
                <a:gd name="connsiteY82" fmla="*/ 338138 h 2105025"/>
                <a:gd name="connsiteX83" fmla="*/ 2033587 w 2876550"/>
                <a:gd name="connsiteY83" fmla="*/ 285750 h 2105025"/>
                <a:gd name="connsiteX84" fmla="*/ 1933575 w 2876550"/>
                <a:gd name="connsiteY84" fmla="*/ 214313 h 2105025"/>
                <a:gd name="connsiteX85" fmla="*/ 1876425 w 2876550"/>
                <a:gd name="connsiteY85" fmla="*/ 219075 h 2105025"/>
                <a:gd name="connsiteX86" fmla="*/ 1881187 w 2876550"/>
                <a:gd name="connsiteY86" fmla="*/ 280988 h 2105025"/>
                <a:gd name="connsiteX87" fmla="*/ 1828800 w 2876550"/>
                <a:gd name="connsiteY87" fmla="*/ 428625 h 2105025"/>
                <a:gd name="connsiteX88" fmla="*/ 1776412 w 2876550"/>
                <a:gd name="connsiteY88" fmla="*/ 395288 h 2105025"/>
                <a:gd name="connsiteX89" fmla="*/ 1785937 w 2876550"/>
                <a:gd name="connsiteY89" fmla="*/ 309563 h 2105025"/>
                <a:gd name="connsiteX90" fmla="*/ 1738312 w 2876550"/>
                <a:gd name="connsiteY90" fmla="*/ 252413 h 2105025"/>
                <a:gd name="connsiteX91" fmla="*/ 1719262 w 2876550"/>
                <a:gd name="connsiteY91" fmla="*/ 314325 h 2105025"/>
                <a:gd name="connsiteX92" fmla="*/ 1714500 w 2876550"/>
                <a:gd name="connsiteY92" fmla="*/ 228600 h 2105025"/>
                <a:gd name="connsiteX93" fmla="*/ 1633537 w 2876550"/>
                <a:gd name="connsiteY93" fmla="*/ 209550 h 2105025"/>
                <a:gd name="connsiteX94" fmla="*/ 1647825 w 2876550"/>
                <a:gd name="connsiteY94" fmla="*/ 133350 h 2105025"/>
                <a:gd name="connsiteX95" fmla="*/ 1628775 w 2876550"/>
                <a:gd name="connsiteY95" fmla="*/ 0 h 2105025"/>
                <a:gd name="connsiteX96" fmla="*/ 1519237 w 2876550"/>
                <a:gd name="connsiteY96" fmla="*/ 0 h 2105025"/>
                <a:gd name="connsiteX97" fmla="*/ 1490662 w 2876550"/>
                <a:gd name="connsiteY97" fmla="*/ 61913 h 2105025"/>
                <a:gd name="connsiteX98" fmla="*/ 1504950 w 2876550"/>
                <a:gd name="connsiteY98" fmla="*/ 123825 h 2105025"/>
                <a:gd name="connsiteX99" fmla="*/ 1514475 w 2876550"/>
                <a:gd name="connsiteY99" fmla="*/ 204788 h 2105025"/>
                <a:gd name="connsiteX100" fmla="*/ 1562100 w 2876550"/>
                <a:gd name="connsiteY100" fmla="*/ 247650 h 2105025"/>
                <a:gd name="connsiteX101" fmla="*/ 1614487 w 2876550"/>
                <a:gd name="connsiteY101" fmla="*/ 300038 h 2105025"/>
                <a:gd name="connsiteX102" fmla="*/ 1576387 w 2876550"/>
                <a:gd name="connsiteY102" fmla="*/ 366713 h 2105025"/>
                <a:gd name="connsiteX103" fmla="*/ 1528762 w 2876550"/>
                <a:gd name="connsiteY103" fmla="*/ 400050 h 2105025"/>
                <a:gd name="connsiteX104" fmla="*/ 1500187 w 2876550"/>
                <a:gd name="connsiteY104" fmla="*/ 319088 h 2105025"/>
                <a:gd name="connsiteX105" fmla="*/ 1533525 w 2876550"/>
                <a:gd name="connsiteY105" fmla="*/ 276225 h 2105025"/>
                <a:gd name="connsiteX106" fmla="*/ 1447800 w 2876550"/>
                <a:gd name="connsiteY106" fmla="*/ 176213 h 2105025"/>
                <a:gd name="connsiteX107" fmla="*/ 1395412 w 2876550"/>
                <a:gd name="connsiteY107" fmla="*/ 247650 h 2105025"/>
                <a:gd name="connsiteX108" fmla="*/ 1443037 w 2876550"/>
                <a:gd name="connsiteY108" fmla="*/ 304800 h 2105025"/>
                <a:gd name="connsiteX109" fmla="*/ 1462087 w 2876550"/>
                <a:gd name="connsiteY109" fmla="*/ 390525 h 2105025"/>
                <a:gd name="connsiteX110" fmla="*/ 1395412 w 2876550"/>
                <a:gd name="connsiteY110" fmla="*/ 423863 h 2105025"/>
                <a:gd name="connsiteX111" fmla="*/ 1281112 w 2876550"/>
                <a:gd name="connsiteY111" fmla="*/ 385763 h 2105025"/>
                <a:gd name="connsiteX112" fmla="*/ 1219200 w 2876550"/>
                <a:gd name="connsiteY112" fmla="*/ 361950 h 2105025"/>
                <a:gd name="connsiteX113" fmla="*/ 1109662 w 2876550"/>
                <a:gd name="connsiteY113" fmla="*/ 385763 h 2105025"/>
                <a:gd name="connsiteX114" fmla="*/ 1114425 w 2876550"/>
                <a:gd name="connsiteY114" fmla="*/ 490538 h 2105025"/>
                <a:gd name="connsiteX115" fmla="*/ 1057275 w 2876550"/>
                <a:gd name="connsiteY115" fmla="*/ 390525 h 2105025"/>
                <a:gd name="connsiteX116" fmla="*/ 871537 w 2876550"/>
                <a:gd name="connsiteY116" fmla="*/ 400050 h 2105025"/>
                <a:gd name="connsiteX117" fmla="*/ 900112 w 2876550"/>
                <a:gd name="connsiteY117" fmla="*/ 347663 h 2105025"/>
                <a:gd name="connsiteX118" fmla="*/ 842962 w 2876550"/>
                <a:gd name="connsiteY118" fmla="*/ 314325 h 2105025"/>
                <a:gd name="connsiteX119" fmla="*/ 742950 w 2876550"/>
                <a:gd name="connsiteY119" fmla="*/ 309563 h 2105025"/>
                <a:gd name="connsiteX120" fmla="*/ 642937 w 2876550"/>
                <a:gd name="connsiteY120" fmla="*/ 214313 h 2105025"/>
                <a:gd name="connsiteX121" fmla="*/ 533400 w 2876550"/>
                <a:gd name="connsiteY121" fmla="*/ 228600 h 2105025"/>
                <a:gd name="connsiteX122" fmla="*/ 471487 w 2876550"/>
                <a:gd name="connsiteY122" fmla="*/ 128588 h 2105025"/>
                <a:gd name="connsiteX123" fmla="*/ 414337 w 2876550"/>
                <a:gd name="connsiteY123" fmla="*/ 195263 h 2105025"/>
                <a:gd name="connsiteX124" fmla="*/ 304800 w 2876550"/>
                <a:gd name="connsiteY124" fmla="*/ 238125 h 2105025"/>
                <a:gd name="connsiteX125" fmla="*/ 276225 w 2876550"/>
                <a:gd name="connsiteY125" fmla="*/ 314325 h 2105025"/>
                <a:gd name="connsiteX126" fmla="*/ 309562 w 2876550"/>
                <a:gd name="connsiteY126" fmla="*/ 200025 h 2105025"/>
                <a:gd name="connsiteX127" fmla="*/ 419100 w 2876550"/>
                <a:gd name="connsiteY127" fmla="*/ 161925 h 2105025"/>
                <a:gd name="connsiteX128" fmla="*/ 366712 w 2876550"/>
                <a:gd name="connsiteY128" fmla="*/ 142875 h 2105025"/>
                <a:gd name="connsiteX129" fmla="*/ 238125 w 2876550"/>
                <a:gd name="connsiteY129" fmla="*/ 214313 h 2105025"/>
                <a:gd name="connsiteX130" fmla="*/ 185737 w 2876550"/>
                <a:gd name="connsiteY130" fmla="*/ 271463 h 2105025"/>
                <a:gd name="connsiteX131" fmla="*/ 214312 w 2876550"/>
                <a:gd name="connsiteY131" fmla="*/ 347663 h 2105025"/>
                <a:gd name="connsiteX132" fmla="*/ 152400 w 2876550"/>
                <a:gd name="connsiteY132" fmla="*/ 290513 h 2105025"/>
                <a:gd name="connsiteX133" fmla="*/ 14287 w 2876550"/>
                <a:gd name="connsiteY133" fmla="*/ 214313 h 2105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</a:cxnLst>
              <a:rect l="l" t="t" r="r" b="b"/>
              <a:pathLst>
                <a:path w="2876550" h="2105025">
                  <a:moveTo>
                    <a:pt x="14287" y="214313"/>
                  </a:moveTo>
                  <a:lnTo>
                    <a:pt x="0" y="1009650"/>
                  </a:lnTo>
                  <a:lnTo>
                    <a:pt x="57150" y="1028700"/>
                  </a:lnTo>
                  <a:lnTo>
                    <a:pt x="90487" y="1085850"/>
                  </a:lnTo>
                  <a:lnTo>
                    <a:pt x="147637" y="1062038"/>
                  </a:lnTo>
                  <a:lnTo>
                    <a:pt x="319087" y="1314450"/>
                  </a:lnTo>
                  <a:lnTo>
                    <a:pt x="395287" y="1362075"/>
                  </a:lnTo>
                  <a:lnTo>
                    <a:pt x="371475" y="1519238"/>
                  </a:lnTo>
                  <a:lnTo>
                    <a:pt x="485775" y="1566863"/>
                  </a:lnTo>
                  <a:lnTo>
                    <a:pt x="442912" y="1690688"/>
                  </a:lnTo>
                  <a:lnTo>
                    <a:pt x="585787" y="1800225"/>
                  </a:lnTo>
                  <a:lnTo>
                    <a:pt x="647700" y="1757363"/>
                  </a:lnTo>
                  <a:lnTo>
                    <a:pt x="1557337" y="1728788"/>
                  </a:lnTo>
                  <a:lnTo>
                    <a:pt x="1671637" y="1804988"/>
                  </a:lnTo>
                  <a:lnTo>
                    <a:pt x="1795462" y="1790700"/>
                  </a:lnTo>
                  <a:lnTo>
                    <a:pt x="1852612" y="1800225"/>
                  </a:lnTo>
                  <a:lnTo>
                    <a:pt x="1905000" y="1838325"/>
                  </a:lnTo>
                  <a:lnTo>
                    <a:pt x="1909762" y="1881188"/>
                  </a:lnTo>
                  <a:lnTo>
                    <a:pt x="2047875" y="1885950"/>
                  </a:lnTo>
                  <a:lnTo>
                    <a:pt x="2066925" y="1966913"/>
                  </a:lnTo>
                  <a:lnTo>
                    <a:pt x="2024062" y="1990725"/>
                  </a:lnTo>
                  <a:lnTo>
                    <a:pt x="1981200" y="2105025"/>
                  </a:lnTo>
                  <a:lnTo>
                    <a:pt x="2057400" y="2085975"/>
                  </a:lnTo>
                  <a:lnTo>
                    <a:pt x="2076450" y="2038350"/>
                  </a:lnTo>
                  <a:lnTo>
                    <a:pt x="2181225" y="2014538"/>
                  </a:lnTo>
                  <a:lnTo>
                    <a:pt x="2190750" y="1981200"/>
                  </a:lnTo>
                  <a:lnTo>
                    <a:pt x="2352675" y="1952625"/>
                  </a:lnTo>
                  <a:lnTo>
                    <a:pt x="2438400" y="1866900"/>
                  </a:lnTo>
                  <a:lnTo>
                    <a:pt x="2500312" y="1933575"/>
                  </a:lnTo>
                  <a:lnTo>
                    <a:pt x="2562225" y="1966913"/>
                  </a:lnTo>
                  <a:lnTo>
                    <a:pt x="2509837" y="2033588"/>
                  </a:lnTo>
                  <a:lnTo>
                    <a:pt x="2743200" y="1928813"/>
                  </a:lnTo>
                  <a:lnTo>
                    <a:pt x="2709862" y="1871663"/>
                  </a:lnTo>
                  <a:lnTo>
                    <a:pt x="2600325" y="1909763"/>
                  </a:lnTo>
                  <a:lnTo>
                    <a:pt x="2566987" y="1852613"/>
                  </a:lnTo>
                  <a:lnTo>
                    <a:pt x="2566987" y="1762125"/>
                  </a:lnTo>
                  <a:lnTo>
                    <a:pt x="2495550" y="1747838"/>
                  </a:lnTo>
                  <a:lnTo>
                    <a:pt x="2357437" y="1857375"/>
                  </a:lnTo>
                  <a:lnTo>
                    <a:pt x="2419350" y="1747838"/>
                  </a:lnTo>
                  <a:lnTo>
                    <a:pt x="2509837" y="1685925"/>
                  </a:lnTo>
                  <a:lnTo>
                    <a:pt x="2724150" y="1662113"/>
                  </a:lnTo>
                  <a:lnTo>
                    <a:pt x="2838450" y="1566863"/>
                  </a:lnTo>
                  <a:lnTo>
                    <a:pt x="2876550" y="1481138"/>
                  </a:lnTo>
                  <a:lnTo>
                    <a:pt x="2705100" y="1333500"/>
                  </a:lnTo>
                  <a:lnTo>
                    <a:pt x="2657475" y="1209675"/>
                  </a:lnTo>
                  <a:lnTo>
                    <a:pt x="2586037" y="1019175"/>
                  </a:lnTo>
                  <a:lnTo>
                    <a:pt x="2476500" y="1157288"/>
                  </a:lnTo>
                  <a:lnTo>
                    <a:pt x="2395537" y="1090613"/>
                  </a:lnTo>
                  <a:lnTo>
                    <a:pt x="2395537" y="1009650"/>
                  </a:lnTo>
                  <a:lnTo>
                    <a:pt x="2276475" y="842963"/>
                  </a:lnTo>
                  <a:lnTo>
                    <a:pt x="2190750" y="857250"/>
                  </a:lnTo>
                  <a:lnTo>
                    <a:pt x="2095500" y="838200"/>
                  </a:lnTo>
                  <a:lnTo>
                    <a:pt x="2114550" y="981075"/>
                  </a:lnTo>
                  <a:lnTo>
                    <a:pt x="2128837" y="1047750"/>
                  </a:lnTo>
                  <a:lnTo>
                    <a:pt x="2105025" y="1147763"/>
                  </a:lnTo>
                  <a:lnTo>
                    <a:pt x="2152650" y="1228725"/>
                  </a:lnTo>
                  <a:lnTo>
                    <a:pt x="2157412" y="1357313"/>
                  </a:lnTo>
                  <a:lnTo>
                    <a:pt x="2081212" y="1400175"/>
                  </a:lnTo>
                  <a:lnTo>
                    <a:pt x="2085975" y="1576388"/>
                  </a:lnTo>
                  <a:lnTo>
                    <a:pt x="2057400" y="1628775"/>
                  </a:lnTo>
                  <a:lnTo>
                    <a:pt x="1985962" y="1509713"/>
                  </a:lnTo>
                  <a:lnTo>
                    <a:pt x="1985962" y="1338263"/>
                  </a:lnTo>
                  <a:lnTo>
                    <a:pt x="1809750" y="1309688"/>
                  </a:lnTo>
                  <a:lnTo>
                    <a:pt x="1714500" y="1214438"/>
                  </a:lnTo>
                  <a:lnTo>
                    <a:pt x="1647825" y="1243013"/>
                  </a:lnTo>
                  <a:lnTo>
                    <a:pt x="1619250" y="1133475"/>
                  </a:lnTo>
                  <a:lnTo>
                    <a:pt x="1552575" y="1090613"/>
                  </a:lnTo>
                  <a:lnTo>
                    <a:pt x="1609725" y="900113"/>
                  </a:lnTo>
                  <a:lnTo>
                    <a:pt x="1681162" y="819150"/>
                  </a:lnTo>
                  <a:lnTo>
                    <a:pt x="1728787" y="742950"/>
                  </a:lnTo>
                  <a:lnTo>
                    <a:pt x="1785937" y="723900"/>
                  </a:lnTo>
                  <a:lnTo>
                    <a:pt x="1843087" y="609600"/>
                  </a:lnTo>
                  <a:lnTo>
                    <a:pt x="1833562" y="752475"/>
                  </a:lnTo>
                  <a:lnTo>
                    <a:pt x="1852612" y="790575"/>
                  </a:lnTo>
                  <a:lnTo>
                    <a:pt x="1885950" y="809625"/>
                  </a:lnTo>
                  <a:lnTo>
                    <a:pt x="1914525" y="742950"/>
                  </a:lnTo>
                  <a:lnTo>
                    <a:pt x="2033587" y="790575"/>
                  </a:lnTo>
                  <a:lnTo>
                    <a:pt x="2057400" y="742950"/>
                  </a:lnTo>
                  <a:lnTo>
                    <a:pt x="1905000" y="614363"/>
                  </a:lnTo>
                  <a:lnTo>
                    <a:pt x="1900237" y="528638"/>
                  </a:lnTo>
                  <a:lnTo>
                    <a:pt x="1990725" y="500063"/>
                  </a:lnTo>
                  <a:lnTo>
                    <a:pt x="2019300" y="447675"/>
                  </a:lnTo>
                  <a:lnTo>
                    <a:pt x="1966912" y="338138"/>
                  </a:lnTo>
                  <a:lnTo>
                    <a:pt x="2033587" y="285750"/>
                  </a:lnTo>
                  <a:lnTo>
                    <a:pt x="1933575" y="214313"/>
                  </a:lnTo>
                  <a:lnTo>
                    <a:pt x="1876425" y="219075"/>
                  </a:lnTo>
                  <a:lnTo>
                    <a:pt x="1881187" y="280988"/>
                  </a:lnTo>
                  <a:lnTo>
                    <a:pt x="1828800" y="428625"/>
                  </a:lnTo>
                  <a:lnTo>
                    <a:pt x="1776412" y="395288"/>
                  </a:lnTo>
                  <a:lnTo>
                    <a:pt x="1785937" y="309563"/>
                  </a:lnTo>
                  <a:lnTo>
                    <a:pt x="1738312" y="252413"/>
                  </a:lnTo>
                  <a:lnTo>
                    <a:pt x="1719262" y="314325"/>
                  </a:lnTo>
                  <a:lnTo>
                    <a:pt x="1714500" y="228600"/>
                  </a:lnTo>
                  <a:lnTo>
                    <a:pt x="1633537" y="209550"/>
                  </a:lnTo>
                  <a:lnTo>
                    <a:pt x="1647825" y="133350"/>
                  </a:lnTo>
                  <a:lnTo>
                    <a:pt x="1628775" y="0"/>
                  </a:lnTo>
                  <a:lnTo>
                    <a:pt x="1519237" y="0"/>
                  </a:lnTo>
                  <a:lnTo>
                    <a:pt x="1490662" y="61913"/>
                  </a:lnTo>
                  <a:lnTo>
                    <a:pt x="1504950" y="123825"/>
                  </a:lnTo>
                  <a:lnTo>
                    <a:pt x="1514475" y="204788"/>
                  </a:lnTo>
                  <a:lnTo>
                    <a:pt x="1562100" y="247650"/>
                  </a:lnTo>
                  <a:lnTo>
                    <a:pt x="1614487" y="300038"/>
                  </a:lnTo>
                  <a:lnTo>
                    <a:pt x="1576387" y="366713"/>
                  </a:lnTo>
                  <a:lnTo>
                    <a:pt x="1528762" y="400050"/>
                  </a:lnTo>
                  <a:lnTo>
                    <a:pt x="1500187" y="319088"/>
                  </a:lnTo>
                  <a:lnTo>
                    <a:pt x="1533525" y="276225"/>
                  </a:lnTo>
                  <a:lnTo>
                    <a:pt x="1447800" y="176213"/>
                  </a:lnTo>
                  <a:lnTo>
                    <a:pt x="1395412" y="247650"/>
                  </a:lnTo>
                  <a:lnTo>
                    <a:pt x="1443037" y="304800"/>
                  </a:lnTo>
                  <a:lnTo>
                    <a:pt x="1462087" y="390525"/>
                  </a:lnTo>
                  <a:lnTo>
                    <a:pt x="1395412" y="423863"/>
                  </a:lnTo>
                  <a:lnTo>
                    <a:pt x="1281112" y="385763"/>
                  </a:lnTo>
                  <a:lnTo>
                    <a:pt x="1219200" y="361950"/>
                  </a:lnTo>
                  <a:lnTo>
                    <a:pt x="1109662" y="385763"/>
                  </a:lnTo>
                  <a:lnTo>
                    <a:pt x="1114425" y="490538"/>
                  </a:lnTo>
                  <a:lnTo>
                    <a:pt x="1057275" y="390525"/>
                  </a:lnTo>
                  <a:lnTo>
                    <a:pt x="871537" y="400050"/>
                  </a:lnTo>
                  <a:lnTo>
                    <a:pt x="900112" y="347663"/>
                  </a:lnTo>
                  <a:lnTo>
                    <a:pt x="842962" y="314325"/>
                  </a:lnTo>
                  <a:lnTo>
                    <a:pt x="742950" y="309563"/>
                  </a:lnTo>
                  <a:lnTo>
                    <a:pt x="642937" y="214313"/>
                  </a:lnTo>
                  <a:lnTo>
                    <a:pt x="533400" y="228600"/>
                  </a:lnTo>
                  <a:lnTo>
                    <a:pt x="471487" y="128588"/>
                  </a:lnTo>
                  <a:lnTo>
                    <a:pt x="414337" y="195263"/>
                  </a:lnTo>
                  <a:lnTo>
                    <a:pt x="304800" y="238125"/>
                  </a:lnTo>
                  <a:lnTo>
                    <a:pt x="276225" y="314325"/>
                  </a:lnTo>
                  <a:lnTo>
                    <a:pt x="309562" y="200025"/>
                  </a:lnTo>
                  <a:lnTo>
                    <a:pt x="419100" y="161925"/>
                  </a:lnTo>
                  <a:lnTo>
                    <a:pt x="366712" y="142875"/>
                  </a:lnTo>
                  <a:lnTo>
                    <a:pt x="238125" y="214313"/>
                  </a:lnTo>
                  <a:lnTo>
                    <a:pt x="185737" y="271463"/>
                  </a:lnTo>
                  <a:lnTo>
                    <a:pt x="214312" y="347663"/>
                  </a:lnTo>
                  <a:lnTo>
                    <a:pt x="152400" y="290513"/>
                  </a:lnTo>
                  <a:lnTo>
                    <a:pt x="14287" y="214313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3" name="フリーフォーム 1172">
              <a:extLst>
                <a:ext uri="{FF2B5EF4-FFF2-40B4-BE49-F238E27FC236}">
                  <a16:creationId xmlns:a16="http://schemas.microsoft.com/office/drawing/2014/main" id="{8F65B741-14C2-4D3F-8EFE-CBAEF5D150AF}"/>
                </a:ext>
              </a:extLst>
            </p:cNvPr>
            <p:cNvSpPr/>
            <p:nvPr/>
          </p:nvSpPr>
          <p:spPr bwMode="auto">
            <a:xfrm>
              <a:off x="9459110" y="3125272"/>
              <a:ext cx="160591" cy="198994"/>
            </a:xfrm>
            <a:custGeom>
              <a:avLst/>
              <a:gdLst>
                <a:gd name="connsiteX0" fmla="*/ 95250 w 219075"/>
                <a:gd name="connsiteY0" fmla="*/ 0 h 271463"/>
                <a:gd name="connsiteX1" fmla="*/ 23813 w 219075"/>
                <a:gd name="connsiteY1" fmla="*/ 104775 h 271463"/>
                <a:gd name="connsiteX2" fmla="*/ 0 w 219075"/>
                <a:gd name="connsiteY2" fmla="*/ 204788 h 271463"/>
                <a:gd name="connsiteX3" fmla="*/ 90488 w 219075"/>
                <a:gd name="connsiteY3" fmla="*/ 223838 h 271463"/>
                <a:gd name="connsiteX4" fmla="*/ 185738 w 219075"/>
                <a:gd name="connsiteY4" fmla="*/ 271463 h 271463"/>
                <a:gd name="connsiteX5" fmla="*/ 219075 w 219075"/>
                <a:gd name="connsiteY5" fmla="*/ 204788 h 271463"/>
                <a:gd name="connsiteX6" fmla="*/ 147638 w 219075"/>
                <a:gd name="connsiteY6" fmla="*/ 142875 h 271463"/>
                <a:gd name="connsiteX7" fmla="*/ 61913 w 219075"/>
                <a:gd name="connsiteY7" fmla="*/ 100013 h 271463"/>
                <a:gd name="connsiteX8" fmla="*/ 95250 w 219075"/>
                <a:gd name="connsiteY8" fmla="*/ 0 h 271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9075" h="271463">
                  <a:moveTo>
                    <a:pt x="95250" y="0"/>
                  </a:moveTo>
                  <a:lnTo>
                    <a:pt x="23813" y="104775"/>
                  </a:lnTo>
                  <a:lnTo>
                    <a:pt x="0" y="204788"/>
                  </a:lnTo>
                  <a:lnTo>
                    <a:pt x="90488" y="223838"/>
                  </a:lnTo>
                  <a:lnTo>
                    <a:pt x="185738" y="271463"/>
                  </a:lnTo>
                  <a:lnTo>
                    <a:pt x="219075" y="204788"/>
                  </a:lnTo>
                  <a:lnTo>
                    <a:pt x="147638" y="142875"/>
                  </a:lnTo>
                  <a:lnTo>
                    <a:pt x="61913" y="100013"/>
                  </a:lnTo>
                  <a:lnTo>
                    <a:pt x="952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4" name="フリーフォーム 1173">
              <a:extLst>
                <a:ext uri="{FF2B5EF4-FFF2-40B4-BE49-F238E27FC236}">
                  <a16:creationId xmlns:a16="http://schemas.microsoft.com/office/drawing/2014/main" id="{0400EA8C-86A1-4E66-B7E8-DF3C086365F6}"/>
                </a:ext>
              </a:extLst>
            </p:cNvPr>
            <p:cNvSpPr/>
            <p:nvPr/>
          </p:nvSpPr>
          <p:spPr bwMode="auto">
            <a:xfrm>
              <a:off x="7828758" y="3216041"/>
              <a:ext cx="1459287" cy="823904"/>
            </a:xfrm>
            <a:custGeom>
              <a:avLst/>
              <a:gdLst>
                <a:gd name="connsiteX0" fmla="*/ 28575 w 1990725"/>
                <a:gd name="connsiteY0" fmla="*/ 76200 h 1123950"/>
                <a:gd name="connsiteX1" fmla="*/ 114300 w 1990725"/>
                <a:gd name="connsiteY1" fmla="*/ 33338 h 1123950"/>
                <a:gd name="connsiteX2" fmla="*/ 1019175 w 1990725"/>
                <a:gd name="connsiteY2" fmla="*/ 0 h 1123950"/>
                <a:gd name="connsiteX3" fmla="*/ 1171575 w 1990725"/>
                <a:gd name="connsiteY3" fmla="*/ 95250 h 1123950"/>
                <a:gd name="connsiteX4" fmla="*/ 1123950 w 1990725"/>
                <a:gd name="connsiteY4" fmla="*/ 171450 h 1123950"/>
                <a:gd name="connsiteX5" fmla="*/ 1181100 w 1990725"/>
                <a:gd name="connsiteY5" fmla="*/ 185738 h 1123950"/>
                <a:gd name="connsiteX6" fmla="*/ 1209675 w 1990725"/>
                <a:gd name="connsiteY6" fmla="*/ 133350 h 1123950"/>
                <a:gd name="connsiteX7" fmla="*/ 1328737 w 1990725"/>
                <a:gd name="connsiteY7" fmla="*/ 180975 h 1123950"/>
                <a:gd name="connsiteX8" fmla="*/ 1419225 w 1990725"/>
                <a:gd name="connsiteY8" fmla="*/ 242888 h 1123950"/>
                <a:gd name="connsiteX9" fmla="*/ 1414462 w 1990725"/>
                <a:gd name="connsiteY9" fmla="*/ 361950 h 1123950"/>
                <a:gd name="connsiteX10" fmla="*/ 1428750 w 1990725"/>
                <a:gd name="connsiteY10" fmla="*/ 404813 h 1123950"/>
                <a:gd name="connsiteX11" fmla="*/ 1519237 w 1990725"/>
                <a:gd name="connsiteY11" fmla="*/ 342900 h 1123950"/>
                <a:gd name="connsiteX12" fmla="*/ 1552575 w 1990725"/>
                <a:gd name="connsiteY12" fmla="*/ 295275 h 1123950"/>
                <a:gd name="connsiteX13" fmla="*/ 1619250 w 1990725"/>
                <a:gd name="connsiteY13" fmla="*/ 300038 h 1123950"/>
                <a:gd name="connsiteX14" fmla="*/ 1647825 w 1990725"/>
                <a:gd name="connsiteY14" fmla="*/ 261938 h 1123950"/>
                <a:gd name="connsiteX15" fmla="*/ 1819275 w 1990725"/>
                <a:gd name="connsiteY15" fmla="*/ 242888 h 1123950"/>
                <a:gd name="connsiteX16" fmla="*/ 1895475 w 1990725"/>
                <a:gd name="connsiteY16" fmla="*/ 142875 h 1123950"/>
                <a:gd name="connsiteX17" fmla="*/ 1990725 w 1990725"/>
                <a:gd name="connsiteY17" fmla="*/ 228600 h 1123950"/>
                <a:gd name="connsiteX18" fmla="*/ 1833562 w 1990725"/>
                <a:gd name="connsiteY18" fmla="*/ 323850 h 1123950"/>
                <a:gd name="connsiteX19" fmla="*/ 1833562 w 1990725"/>
                <a:gd name="connsiteY19" fmla="*/ 419100 h 1123950"/>
                <a:gd name="connsiteX20" fmla="*/ 1728787 w 1990725"/>
                <a:gd name="connsiteY20" fmla="*/ 438150 h 1123950"/>
                <a:gd name="connsiteX21" fmla="*/ 1628775 w 1990725"/>
                <a:gd name="connsiteY21" fmla="*/ 600075 h 1123950"/>
                <a:gd name="connsiteX22" fmla="*/ 1643062 w 1990725"/>
                <a:gd name="connsiteY22" fmla="*/ 700088 h 1123950"/>
                <a:gd name="connsiteX23" fmla="*/ 1509712 w 1990725"/>
                <a:gd name="connsiteY23" fmla="*/ 819150 h 1123950"/>
                <a:gd name="connsiteX24" fmla="*/ 1452562 w 1990725"/>
                <a:gd name="connsiteY24" fmla="*/ 900113 h 1123950"/>
                <a:gd name="connsiteX25" fmla="*/ 1538287 w 1990725"/>
                <a:gd name="connsiteY25" fmla="*/ 1085850 h 1123950"/>
                <a:gd name="connsiteX26" fmla="*/ 1495425 w 1990725"/>
                <a:gd name="connsiteY26" fmla="*/ 1123950 h 1123950"/>
                <a:gd name="connsiteX27" fmla="*/ 1390650 w 1990725"/>
                <a:gd name="connsiteY27" fmla="*/ 957263 h 1123950"/>
                <a:gd name="connsiteX28" fmla="*/ 1328737 w 1990725"/>
                <a:gd name="connsiteY28" fmla="*/ 928688 h 1123950"/>
                <a:gd name="connsiteX29" fmla="*/ 1190625 w 1990725"/>
                <a:gd name="connsiteY29" fmla="*/ 909638 h 1123950"/>
                <a:gd name="connsiteX30" fmla="*/ 1104900 w 1990725"/>
                <a:gd name="connsiteY30" fmla="*/ 971550 h 1123950"/>
                <a:gd name="connsiteX31" fmla="*/ 1028700 w 1990725"/>
                <a:gd name="connsiteY31" fmla="*/ 957263 h 1123950"/>
                <a:gd name="connsiteX32" fmla="*/ 947737 w 1990725"/>
                <a:gd name="connsiteY32" fmla="*/ 1095375 h 1123950"/>
                <a:gd name="connsiteX33" fmla="*/ 852487 w 1990725"/>
                <a:gd name="connsiteY33" fmla="*/ 1062038 h 1123950"/>
                <a:gd name="connsiteX34" fmla="*/ 795337 w 1990725"/>
                <a:gd name="connsiteY34" fmla="*/ 938213 h 1123950"/>
                <a:gd name="connsiteX35" fmla="*/ 728662 w 1990725"/>
                <a:gd name="connsiteY35" fmla="*/ 976313 h 1123950"/>
                <a:gd name="connsiteX36" fmla="*/ 590550 w 1990725"/>
                <a:gd name="connsiteY36" fmla="*/ 857250 h 1123950"/>
                <a:gd name="connsiteX37" fmla="*/ 423862 w 1990725"/>
                <a:gd name="connsiteY37" fmla="*/ 862013 h 1123950"/>
                <a:gd name="connsiteX38" fmla="*/ 333375 w 1990725"/>
                <a:gd name="connsiteY38" fmla="*/ 819150 h 1123950"/>
                <a:gd name="connsiteX39" fmla="*/ 261937 w 1990725"/>
                <a:gd name="connsiteY39" fmla="*/ 823913 h 1123950"/>
                <a:gd name="connsiteX40" fmla="*/ 219075 w 1990725"/>
                <a:gd name="connsiteY40" fmla="*/ 766763 h 1123950"/>
                <a:gd name="connsiteX41" fmla="*/ 100012 w 1990725"/>
                <a:gd name="connsiteY41" fmla="*/ 704850 h 1123950"/>
                <a:gd name="connsiteX42" fmla="*/ 28575 w 1990725"/>
                <a:gd name="connsiteY42" fmla="*/ 447675 h 1123950"/>
                <a:gd name="connsiteX43" fmla="*/ 0 w 1990725"/>
                <a:gd name="connsiteY43" fmla="*/ 195263 h 1123950"/>
                <a:gd name="connsiteX44" fmla="*/ 28575 w 1990725"/>
                <a:gd name="connsiteY44" fmla="*/ 76200 h 1123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990725" h="1123950">
                  <a:moveTo>
                    <a:pt x="28575" y="76200"/>
                  </a:moveTo>
                  <a:lnTo>
                    <a:pt x="114300" y="33338"/>
                  </a:lnTo>
                  <a:lnTo>
                    <a:pt x="1019175" y="0"/>
                  </a:lnTo>
                  <a:lnTo>
                    <a:pt x="1171575" y="95250"/>
                  </a:lnTo>
                  <a:lnTo>
                    <a:pt x="1123950" y="171450"/>
                  </a:lnTo>
                  <a:lnTo>
                    <a:pt x="1181100" y="185738"/>
                  </a:lnTo>
                  <a:lnTo>
                    <a:pt x="1209675" y="133350"/>
                  </a:lnTo>
                  <a:lnTo>
                    <a:pt x="1328737" y="180975"/>
                  </a:lnTo>
                  <a:lnTo>
                    <a:pt x="1419225" y="242888"/>
                  </a:lnTo>
                  <a:lnTo>
                    <a:pt x="1414462" y="361950"/>
                  </a:lnTo>
                  <a:lnTo>
                    <a:pt x="1428750" y="404813"/>
                  </a:lnTo>
                  <a:lnTo>
                    <a:pt x="1519237" y="342900"/>
                  </a:lnTo>
                  <a:lnTo>
                    <a:pt x="1552575" y="295275"/>
                  </a:lnTo>
                  <a:lnTo>
                    <a:pt x="1619250" y="300038"/>
                  </a:lnTo>
                  <a:lnTo>
                    <a:pt x="1647825" y="261938"/>
                  </a:lnTo>
                  <a:lnTo>
                    <a:pt x="1819275" y="242888"/>
                  </a:lnTo>
                  <a:lnTo>
                    <a:pt x="1895475" y="142875"/>
                  </a:lnTo>
                  <a:lnTo>
                    <a:pt x="1990725" y="228600"/>
                  </a:lnTo>
                  <a:lnTo>
                    <a:pt x="1833562" y="323850"/>
                  </a:lnTo>
                  <a:lnTo>
                    <a:pt x="1833562" y="419100"/>
                  </a:lnTo>
                  <a:lnTo>
                    <a:pt x="1728787" y="438150"/>
                  </a:lnTo>
                  <a:lnTo>
                    <a:pt x="1628775" y="600075"/>
                  </a:lnTo>
                  <a:lnTo>
                    <a:pt x="1643062" y="700088"/>
                  </a:lnTo>
                  <a:lnTo>
                    <a:pt x="1509712" y="819150"/>
                  </a:lnTo>
                  <a:lnTo>
                    <a:pt x="1452562" y="900113"/>
                  </a:lnTo>
                  <a:lnTo>
                    <a:pt x="1538287" y="1085850"/>
                  </a:lnTo>
                  <a:lnTo>
                    <a:pt x="1495425" y="1123950"/>
                  </a:lnTo>
                  <a:lnTo>
                    <a:pt x="1390650" y="957263"/>
                  </a:lnTo>
                  <a:lnTo>
                    <a:pt x="1328737" y="928688"/>
                  </a:lnTo>
                  <a:lnTo>
                    <a:pt x="1190625" y="909638"/>
                  </a:lnTo>
                  <a:lnTo>
                    <a:pt x="1104900" y="971550"/>
                  </a:lnTo>
                  <a:lnTo>
                    <a:pt x="1028700" y="957263"/>
                  </a:lnTo>
                  <a:lnTo>
                    <a:pt x="947737" y="1095375"/>
                  </a:lnTo>
                  <a:lnTo>
                    <a:pt x="852487" y="1062038"/>
                  </a:lnTo>
                  <a:lnTo>
                    <a:pt x="795337" y="938213"/>
                  </a:lnTo>
                  <a:lnTo>
                    <a:pt x="728662" y="976313"/>
                  </a:lnTo>
                  <a:lnTo>
                    <a:pt x="590550" y="857250"/>
                  </a:lnTo>
                  <a:lnTo>
                    <a:pt x="423862" y="862013"/>
                  </a:lnTo>
                  <a:lnTo>
                    <a:pt x="333375" y="819150"/>
                  </a:lnTo>
                  <a:lnTo>
                    <a:pt x="261937" y="823913"/>
                  </a:lnTo>
                  <a:lnTo>
                    <a:pt x="219075" y="766763"/>
                  </a:lnTo>
                  <a:lnTo>
                    <a:pt x="100012" y="704850"/>
                  </a:lnTo>
                  <a:lnTo>
                    <a:pt x="28575" y="447675"/>
                  </a:lnTo>
                  <a:lnTo>
                    <a:pt x="0" y="195263"/>
                  </a:lnTo>
                  <a:lnTo>
                    <a:pt x="28575" y="762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5" name="フリーフォーム 1174">
              <a:extLst>
                <a:ext uri="{FF2B5EF4-FFF2-40B4-BE49-F238E27FC236}">
                  <a16:creationId xmlns:a16="http://schemas.microsoft.com/office/drawing/2014/main" id="{3194278E-93F9-4E2D-A6D2-EAB27357FC9F}"/>
                </a:ext>
              </a:extLst>
            </p:cNvPr>
            <p:cNvSpPr/>
            <p:nvPr/>
          </p:nvSpPr>
          <p:spPr bwMode="auto">
            <a:xfrm>
              <a:off x="6718583" y="2919297"/>
              <a:ext cx="233905" cy="143135"/>
            </a:xfrm>
            <a:custGeom>
              <a:avLst/>
              <a:gdLst>
                <a:gd name="connsiteX0" fmla="*/ 319087 w 319087"/>
                <a:gd name="connsiteY0" fmla="*/ 0 h 195262"/>
                <a:gd name="connsiteX1" fmla="*/ 228600 w 319087"/>
                <a:gd name="connsiteY1" fmla="*/ 14287 h 195262"/>
                <a:gd name="connsiteX2" fmla="*/ 0 w 319087"/>
                <a:gd name="connsiteY2" fmla="*/ 195262 h 195262"/>
                <a:gd name="connsiteX3" fmla="*/ 271462 w 319087"/>
                <a:gd name="connsiteY3" fmla="*/ 42862 h 195262"/>
                <a:gd name="connsiteX4" fmla="*/ 319087 w 319087"/>
                <a:gd name="connsiteY4" fmla="*/ 0 h 195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87" h="195262">
                  <a:moveTo>
                    <a:pt x="319087" y="0"/>
                  </a:moveTo>
                  <a:lnTo>
                    <a:pt x="228600" y="14287"/>
                  </a:lnTo>
                  <a:lnTo>
                    <a:pt x="0" y="195262"/>
                  </a:lnTo>
                  <a:lnTo>
                    <a:pt x="271462" y="42862"/>
                  </a:lnTo>
                  <a:lnTo>
                    <a:pt x="31908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6" name="フリーフォーム 1175">
              <a:extLst>
                <a:ext uri="{FF2B5EF4-FFF2-40B4-BE49-F238E27FC236}">
                  <a16:creationId xmlns:a16="http://schemas.microsoft.com/office/drawing/2014/main" id="{CFF934CE-F039-4C55-B560-EA052827B4D6}"/>
                </a:ext>
              </a:extLst>
            </p:cNvPr>
            <p:cNvSpPr/>
            <p:nvPr/>
          </p:nvSpPr>
          <p:spPr bwMode="auto">
            <a:xfrm>
              <a:off x="8031243" y="3813023"/>
              <a:ext cx="736626" cy="527158"/>
            </a:xfrm>
            <a:custGeom>
              <a:avLst/>
              <a:gdLst>
                <a:gd name="connsiteX0" fmla="*/ 0 w 1004887"/>
                <a:gd name="connsiteY0" fmla="*/ 0 h 719137"/>
                <a:gd name="connsiteX1" fmla="*/ 33337 w 1004887"/>
                <a:gd name="connsiteY1" fmla="*/ 142875 h 719137"/>
                <a:gd name="connsiteX2" fmla="*/ 80962 w 1004887"/>
                <a:gd name="connsiteY2" fmla="*/ 176212 h 719137"/>
                <a:gd name="connsiteX3" fmla="*/ 57150 w 1004887"/>
                <a:gd name="connsiteY3" fmla="*/ 238125 h 719137"/>
                <a:gd name="connsiteX4" fmla="*/ 238125 w 1004887"/>
                <a:gd name="connsiteY4" fmla="*/ 395287 h 719137"/>
                <a:gd name="connsiteX5" fmla="*/ 166687 w 1004887"/>
                <a:gd name="connsiteY5" fmla="*/ 257175 h 719137"/>
                <a:gd name="connsiteX6" fmla="*/ 61912 w 1004887"/>
                <a:gd name="connsiteY6" fmla="*/ 47625 h 719137"/>
                <a:gd name="connsiteX7" fmla="*/ 109537 w 1004887"/>
                <a:gd name="connsiteY7" fmla="*/ 76200 h 719137"/>
                <a:gd name="connsiteX8" fmla="*/ 195262 w 1004887"/>
                <a:gd name="connsiteY8" fmla="*/ 200025 h 719137"/>
                <a:gd name="connsiteX9" fmla="*/ 314325 w 1004887"/>
                <a:gd name="connsiteY9" fmla="*/ 361950 h 719137"/>
                <a:gd name="connsiteX10" fmla="*/ 438150 w 1004887"/>
                <a:gd name="connsiteY10" fmla="*/ 523875 h 719137"/>
                <a:gd name="connsiteX11" fmla="*/ 495300 w 1004887"/>
                <a:gd name="connsiteY11" fmla="*/ 614362 h 719137"/>
                <a:gd name="connsiteX12" fmla="*/ 704850 w 1004887"/>
                <a:gd name="connsiteY12" fmla="*/ 685800 h 719137"/>
                <a:gd name="connsiteX13" fmla="*/ 752475 w 1004887"/>
                <a:gd name="connsiteY13" fmla="*/ 647700 h 719137"/>
                <a:gd name="connsiteX14" fmla="*/ 790575 w 1004887"/>
                <a:gd name="connsiteY14" fmla="*/ 719137 h 719137"/>
                <a:gd name="connsiteX15" fmla="*/ 857250 w 1004887"/>
                <a:gd name="connsiteY15" fmla="*/ 695325 h 719137"/>
                <a:gd name="connsiteX16" fmla="*/ 862012 w 1004887"/>
                <a:gd name="connsiteY16" fmla="*/ 628650 h 719137"/>
                <a:gd name="connsiteX17" fmla="*/ 923925 w 1004887"/>
                <a:gd name="connsiteY17" fmla="*/ 590550 h 719137"/>
                <a:gd name="connsiteX18" fmla="*/ 957262 w 1004887"/>
                <a:gd name="connsiteY18" fmla="*/ 647700 h 719137"/>
                <a:gd name="connsiteX19" fmla="*/ 1004887 w 1004887"/>
                <a:gd name="connsiteY19" fmla="*/ 457200 h 719137"/>
                <a:gd name="connsiteX20" fmla="*/ 914400 w 1004887"/>
                <a:gd name="connsiteY20" fmla="*/ 457200 h 719137"/>
                <a:gd name="connsiteX21" fmla="*/ 885825 w 1004887"/>
                <a:gd name="connsiteY21" fmla="*/ 509587 h 719137"/>
                <a:gd name="connsiteX22" fmla="*/ 790575 w 1004887"/>
                <a:gd name="connsiteY22" fmla="*/ 581025 h 719137"/>
                <a:gd name="connsiteX23" fmla="*/ 695325 w 1004887"/>
                <a:gd name="connsiteY23" fmla="*/ 547687 h 719137"/>
                <a:gd name="connsiteX24" fmla="*/ 633412 w 1004887"/>
                <a:gd name="connsiteY24" fmla="*/ 361950 h 719137"/>
                <a:gd name="connsiteX25" fmla="*/ 671512 w 1004887"/>
                <a:gd name="connsiteY25" fmla="*/ 271462 h 719137"/>
                <a:gd name="connsiteX26" fmla="*/ 576262 w 1004887"/>
                <a:gd name="connsiteY26" fmla="*/ 261937 h 719137"/>
                <a:gd name="connsiteX27" fmla="*/ 528637 w 1004887"/>
                <a:gd name="connsiteY27" fmla="*/ 128587 h 719137"/>
                <a:gd name="connsiteX28" fmla="*/ 447675 w 1004887"/>
                <a:gd name="connsiteY28" fmla="*/ 161925 h 719137"/>
                <a:gd name="connsiteX29" fmla="*/ 323850 w 1004887"/>
                <a:gd name="connsiteY29" fmla="*/ 47625 h 719137"/>
                <a:gd name="connsiteX30" fmla="*/ 161925 w 1004887"/>
                <a:gd name="connsiteY30" fmla="*/ 47625 h 719137"/>
                <a:gd name="connsiteX31" fmla="*/ 80962 w 1004887"/>
                <a:gd name="connsiteY31" fmla="*/ 9525 h 719137"/>
                <a:gd name="connsiteX32" fmla="*/ 0 w 1004887"/>
                <a:gd name="connsiteY32" fmla="*/ 0 h 7191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004887" h="719137">
                  <a:moveTo>
                    <a:pt x="0" y="0"/>
                  </a:moveTo>
                  <a:lnTo>
                    <a:pt x="33337" y="142875"/>
                  </a:lnTo>
                  <a:lnTo>
                    <a:pt x="80962" y="176212"/>
                  </a:lnTo>
                  <a:lnTo>
                    <a:pt x="57150" y="238125"/>
                  </a:lnTo>
                  <a:lnTo>
                    <a:pt x="238125" y="395287"/>
                  </a:lnTo>
                  <a:lnTo>
                    <a:pt x="166687" y="257175"/>
                  </a:lnTo>
                  <a:lnTo>
                    <a:pt x="61912" y="47625"/>
                  </a:lnTo>
                  <a:lnTo>
                    <a:pt x="109537" y="76200"/>
                  </a:lnTo>
                  <a:lnTo>
                    <a:pt x="195262" y="200025"/>
                  </a:lnTo>
                  <a:lnTo>
                    <a:pt x="314325" y="361950"/>
                  </a:lnTo>
                  <a:lnTo>
                    <a:pt x="438150" y="523875"/>
                  </a:lnTo>
                  <a:lnTo>
                    <a:pt x="495300" y="614362"/>
                  </a:lnTo>
                  <a:lnTo>
                    <a:pt x="704850" y="685800"/>
                  </a:lnTo>
                  <a:lnTo>
                    <a:pt x="752475" y="647700"/>
                  </a:lnTo>
                  <a:lnTo>
                    <a:pt x="790575" y="719137"/>
                  </a:lnTo>
                  <a:lnTo>
                    <a:pt x="857250" y="695325"/>
                  </a:lnTo>
                  <a:lnTo>
                    <a:pt x="862012" y="628650"/>
                  </a:lnTo>
                  <a:lnTo>
                    <a:pt x="923925" y="590550"/>
                  </a:lnTo>
                  <a:lnTo>
                    <a:pt x="957262" y="647700"/>
                  </a:lnTo>
                  <a:lnTo>
                    <a:pt x="1004887" y="457200"/>
                  </a:lnTo>
                  <a:lnTo>
                    <a:pt x="914400" y="457200"/>
                  </a:lnTo>
                  <a:lnTo>
                    <a:pt x="885825" y="509587"/>
                  </a:lnTo>
                  <a:lnTo>
                    <a:pt x="790575" y="581025"/>
                  </a:lnTo>
                  <a:lnTo>
                    <a:pt x="695325" y="547687"/>
                  </a:lnTo>
                  <a:lnTo>
                    <a:pt x="633412" y="361950"/>
                  </a:lnTo>
                  <a:lnTo>
                    <a:pt x="671512" y="271462"/>
                  </a:lnTo>
                  <a:lnTo>
                    <a:pt x="576262" y="261937"/>
                  </a:lnTo>
                  <a:lnTo>
                    <a:pt x="528637" y="128587"/>
                  </a:lnTo>
                  <a:lnTo>
                    <a:pt x="447675" y="161925"/>
                  </a:lnTo>
                  <a:lnTo>
                    <a:pt x="323850" y="47625"/>
                  </a:lnTo>
                  <a:lnTo>
                    <a:pt x="161925" y="47625"/>
                  </a:lnTo>
                  <a:lnTo>
                    <a:pt x="80962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7" name="フリーフォーム 1177">
              <a:extLst>
                <a:ext uri="{FF2B5EF4-FFF2-40B4-BE49-F238E27FC236}">
                  <a16:creationId xmlns:a16="http://schemas.microsoft.com/office/drawing/2014/main" id="{48EB569B-3B02-4175-AB29-7D1C6FD4AF80}"/>
                </a:ext>
              </a:extLst>
            </p:cNvPr>
            <p:cNvSpPr/>
            <p:nvPr/>
          </p:nvSpPr>
          <p:spPr bwMode="auto">
            <a:xfrm>
              <a:off x="8624733" y="4245922"/>
              <a:ext cx="105897" cy="132662"/>
            </a:xfrm>
            <a:custGeom>
              <a:avLst/>
              <a:gdLst>
                <a:gd name="connsiteX0" fmla="*/ 114300 w 145256"/>
                <a:gd name="connsiteY0" fmla="*/ 0 h 180975"/>
                <a:gd name="connsiteX1" fmla="*/ 47625 w 145256"/>
                <a:gd name="connsiteY1" fmla="*/ 38100 h 180975"/>
                <a:gd name="connsiteX2" fmla="*/ 52387 w 145256"/>
                <a:gd name="connsiteY2" fmla="*/ 104775 h 180975"/>
                <a:gd name="connsiteX3" fmla="*/ 0 w 145256"/>
                <a:gd name="connsiteY3" fmla="*/ 128587 h 180975"/>
                <a:gd name="connsiteX4" fmla="*/ 88106 w 145256"/>
                <a:gd name="connsiteY4" fmla="*/ 180975 h 180975"/>
                <a:gd name="connsiteX5" fmla="*/ 142875 w 145256"/>
                <a:gd name="connsiteY5" fmla="*/ 111918 h 180975"/>
                <a:gd name="connsiteX6" fmla="*/ 145256 w 145256"/>
                <a:gd name="connsiteY6" fmla="*/ 57150 h 180975"/>
                <a:gd name="connsiteX7" fmla="*/ 114300 w 145256"/>
                <a:gd name="connsiteY7" fmla="*/ 0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5256" h="180975">
                  <a:moveTo>
                    <a:pt x="114300" y="0"/>
                  </a:moveTo>
                  <a:lnTo>
                    <a:pt x="47625" y="38100"/>
                  </a:lnTo>
                  <a:lnTo>
                    <a:pt x="52387" y="104775"/>
                  </a:lnTo>
                  <a:lnTo>
                    <a:pt x="0" y="128587"/>
                  </a:lnTo>
                  <a:lnTo>
                    <a:pt x="88106" y="180975"/>
                  </a:lnTo>
                  <a:lnTo>
                    <a:pt x="142875" y="111918"/>
                  </a:lnTo>
                  <a:lnTo>
                    <a:pt x="145256" y="57150"/>
                  </a:lnTo>
                  <a:lnTo>
                    <a:pt x="1143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8" name="フリーフォーム 1178">
              <a:extLst>
                <a:ext uri="{FF2B5EF4-FFF2-40B4-BE49-F238E27FC236}">
                  <a16:creationId xmlns:a16="http://schemas.microsoft.com/office/drawing/2014/main" id="{BCE5C535-CFBD-4129-8122-E5D5999F93E4}"/>
                </a:ext>
              </a:extLst>
            </p:cNvPr>
            <p:cNvSpPr/>
            <p:nvPr/>
          </p:nvSpPr>
          <p:spPr bwMode="auto">
            <a:xfrm>
              <a:off x="8827218" y="4100458"/>
              <a:ext cx="252524" cy="96588"/>
            </a:xfrm>
            <a:custGeom>
              <a:avLst/>
              <a:gdLst>
                <a:gd name="connsiteX0" fmla="*/ 345281 w 345281"/>
                <a:gd name="connsiteY0" fmla="*/ 119062 h 130969"/>
                <a:gd name="connsiteX1" fmla="*/ 173831 w 345281"/>
                <a:gd name="connsiteY1" fmla="*/ 0 h 130969"/>
                <a:gd name="connsiteX2" fmla="*/ 11906 w 345281"/>
                <a:gd name="connsiteY2" fmla="*/ 14287 h 130969"/>
                <a:gd name="connsiteX3" fmla="*/ 0 w 345281"/>
                <a:gd name="connsiteY3" fmla="*/ 50006 h 130969"/>
                <a:gd name="connsiteX4" fmla="*/ 111918 w 345281"/>
                <a:gd name="connsiteY4" fmla="*/ 47625 h 130969"/>
                <a:gd name="connsiteX5" fmla="*/ 235743 w 345281"/>
                <a:gd name="connsiteY5" fmla="*/ 104775 h 130969"/>
                <a:gd name="connsiteX6" fmla="*/ 235743 w 345281"/>
                <a:gd name="connsiteY6" fmla="*/ 130969 h 130969"/>
                <a:gd name="connsiteX7" fmla="*/ 345281 w 345281"/>
                <a:gd name="connsiteY7" fmla="*/ 119062 h 130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5281" h="130969">
                  <a:moveTo>
                    <a:pt x="345281" y="119062"/>
                  </a:moveTo>
                  <a:lnTo>
                    <a:pt x="173831" y="0"/>
                  </a:lnTo>
                  <a:lnTo>
                    <a:pt x="11906" y="14287"/>
                  </a:lnTo>
                  <a:lnTo>
                    <a:pt x="0" y="50006"/>
                  </a:lnTo>
                  <a:lnTo>
                    <a:pt x="111918" y="47625"/>
                  </a:lnTo>
                  <a:lnTo>
                    <a:pt x="235743" y="104775"/>
                  </a:lnTo>
                  <a:lnTo>
                    <a:pt x="235743" y="130969"/>
                  </a:lnTo>
                  <a:lnTo>
                    <a:pt x="345281" y="11906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9" name="フリーフォーム 1179">
              <a:extLst>
                <a:ext uri="{FF2B5EF4-FFF2-40B4-BE49-F238E27FC236}">
                  <a16:creationId xmlns:a16="http://schemas.microsoft.com/office/drawing/2014/main" id="{58405DFB-ECB0-4BC9-936F-2520C2B16C29}"/>
                </a:ext>
              </a:extLst>
            </p:cNvPr>
            <p:cNvSpPr/>
            <p:nvPr/>
          </p:nvSpPr>
          <p:spPr bwMode="auto">
            <a:xfrm>
              <a:off x="9064614" y="4204028"/>
              <a:ext cx="90769" cy="52366"/>
            </a:xfrm>
            <a:custGeom>
              <a:avLst/>
              <a:gdLst>
                <a:gd name="connsiteX0" fmla="*/ 97631 w 123825"/>
                <a:gd name="connsiteY0" fmla="*/ 0 h 71437"/>
                <a:gd name="connsiteX1" fmla="*/ 123825 w 123825"/>
                <a:gd name="connsiteY1" fmla="*/ 38100 h 71437"/>
                <a:gd name="connsiteX2" fmla="*/ 97631 w 123825"/>
                <a:gd name="connsiteY2" fmla="*/ 71437 h 71437"/>
                <a:gd name="connsiteX3" fmla="*/ 0 w 123825"/>
                <a:gd name="connsiteY3" fmla="*/ 54768 h 71437"/>
                <a:gd name="connsiteX4" fmla="*/ 97631 w 123825"/>
                <a:gd name="connsiteY4" fmla="*/ 0 h 71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3825" h="71437">
                  <a:moveTo>
                    <a:pt x="97631" y="0"/>
                  </a:moveTo>
                  <a:lnTo>
                    <a:pt x="123825" y="38100"/>
                  </a:lnTo>
                  <a:lnTo>
                    <a:pt x="97631" y="71437"/>
                  </a:lnTo>
                  <a:lnTo>
                    <a:pt x="0" y="54768"/>
                  </a:lnTo>
                  <a:lnTo>
                    <a:pt x="97631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0" name="フリーフォーム 1180">
              <a:extLst>
                <a:ext uri="{FF2B5EF4-FFF2-40B4-BE49-F238E27FC236}">
                  <a16:creationId xmlns:a16="http://schemas.microsoft.com/office/drawing/2014/main" id="{0A8B7D64-68C0-4E92-A436-27264D28C5AF}"/>
                </a:ext>
              </a:extLst>
            </p:cNvPr>
            <p:cNvSpPr/>
            <p:nvPr/>
          </p:nvSpPr>
          <p:spPr bwMode="auto">
            <a:xfrm>
              <a:off x="9134436" y="4197046"/>
              <a:ext cx="104734" cy="55858"/>
            </a:xfrm>
            <a:custGeom>
              <a:avLst/>
              <a:gdLst>
                <a:gd name="connsiteX0" fmla="*/ 0 w 142875"/>
                <a:gd name="connsiteY0" fmla="*/ 11906 h 76200"/>
                <a:gd name="connsiteX1" fmla="*/ 40481 w 142875"/>
                <a:gd name="connsiteY1" fmla="*/ 59531 h 76200"/>
                <a:gd name="connsiteX2" fmla="*/ 130968 w 142875"/>
                <a:gd name="connsiteY2" fmla="*/ 76200 h 76200"/>
                <a:gd name="connsiteX3" fmla="*/ 142875 w 142875"/>
                <a:gd name="connsiteY3" fmla="*/ 35718 h 76200"/>
                <a:gd name="connsiteX4" fmla="*/ 50006 w 142875"/>
                <a:gd name="connsiteY4" fmla="*/ 0 h 76200"/>
                <a:gd name="connsiteX5" fmla="*/ 0 w 142875"/>
                <a:gd name="connsiteY5" fmla="*/ 11906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2875" h="76200">
                  <a:moveTo>
                    <a:pt x="0" y="11906"/>
                  </a:moveTo>
                  <a:lnTo>
                    <a:pt x="40481" y="59531"/>
                  </a:lnTo>
                  <a:lnTo>
                    <a:pt x="130968" y="76200"/>
                  </a:lnTo>
                  <a:lnTo>
                    <a:pt x="142875" y="35718"/>
                  </a:lnTo>
                  <a:lnTo>
                    <a:pt x="50006" y="0"/>
                  </a:lnTo>
                  <a:lnTo>
                    <a:pt x="0" y="1190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1" name="フリーフォーム 1184">
              <a:extLst>
                <a:ext uri="{FF2B5EF4-FFF2-40B4-BE49-F238E27FC236}">
                  <a16:creationId xmlns:a16="http://schemas.microsoft.com/office/drawing/2014/main" id="{5A07C6BE-AB93-453F-829F-66AC949DC42F}"/>
                </a:ext>
              </a:extLst>
            </p:cNvPr>
            <p:cNvSpPr/>
            <p:nvPr/>
          </p:nvSpPr>
          <p:spPr bwMode="auto">
            <a:xfrm>
              <a:off x="9242660" y="4226138"/>
              <a:ext cx="53530" cy="30256"/>
            </a:xfrm>
            <a:custGeom>
              <a:avLst/>
              <a:gdLst>
                <a:gd name="connsiteX0" fmla="*/ 0 w 73819"/>
                <a:gd name="connsiteY0" fmla="*/ 40481 h 40481"/>
                <a:gd name="connsiteX1" fmla="*/ 26194 w 73819"/>
                <a:gd name="connsiteY1" fmla="*/ 0 h 40481"/>
                <a:gd name="connsiteX2" fmla="*/ 73819 w 73819"/>
                <a:gd name="connsiteY2" fmla="*/ 21431 h 40481"/>
                <a:gd name="connsiteX3" fmla="*/ 61913 w 73819"/>
                <a:gd name="connsiteY3" fmla="*/ 40481 h 40481"/>
                <a:gd name="connsiteX4" fmla="*/ 0 w 73819"/>
                <a:gd name="connsiteY4" fmla="*/ 40481 h 40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819" h="40481">
                  <a:moveTo>
                    <a:pt x="0" y="40481"/>
                  </a:moveTo>
                  <a:lnTo>
                    <a:pt x="26194" y="0"/>
                  </a:lnTo>
                  <a:lnTo>
                    <a:pt x="73819" y="21431"/>
                  </a:lnTo>
                  <a:lnTo>
                    <a:pt x="61913" y="40481"/>
                  </a:lnTo>
                  <a:lnTo>
                    <a:pt x="0" y="4048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2" name="フリーフォーム 1185">
              <a:extLst>
                <a:ext uri="{FF2B5EF4-FFF2-40B4-BE49-F238E27FC236}">
                  <a16:creationId xmlns:a16="http://schemas.microsoft.com/office/drawing/2014/main" id="{6D72A196-A50E-41C6-97DD-092C00C33528}"/>
                </a:ext>
              </a:extLst>
            </p:cNvPr>
            <p:cNvSpPr/>
            <p:nvPr/>
          </p:nvSpPr>
          <p:spPr bwMode="auto">
            <a:xfrm>
              <a:off x="8720157" y="4305270"/>
              <a:ext cx="132662" cy="91933"/>
            </a:xfrm>
            <a:custGeom>
              <a:avLst/>
              <a:gdLst>
                <a:gd name="connsiteX0" fmla="*/ 16669 w 180975"/>
                <a:gd name="connsiteY0" fmla="*/ 19050 h 126206"/>
                <a:gd name="connsiteX1" fmla="*/ 126207 w 180975"/>
                <a:gd name="connsiteY1" fmla="*/ 0 h 126206"/>
                <a:gd name="connsiteX2" fmla="*/ 180975 w 180975"/>
                <a:gd name="connsiteY2" fmla="*/ 35719 h 126206"/>
                <a:gd name="connsiteX3" fmla="*/ 47625 w 180975"/>
                <a:gd name="connsiteY3" fmla="*/ 126206 h 126206"/>
                <a:gd name="connsiteX4" fmla="*/ 28575 w 180975"/>
                <a:gd name="connsiteY4" fmla="*/ 88106 h 126206"/>
                <a:gd name="connsiteX5" fmla="*/ 0 w 180975"/>
                <a:gd name="connsiteY5" fmla="*/ 66675 h 126206"/>
                <a:gd name="connsiteX6" fmla="*/ 16669 w 180975"/>
                <a:gd name="connsiteY6" fmla="*/ 19050 h 126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0975" h="126206">
                  <a:moveTo>
                    <a:pt x="16669" y="19050"/>
                  </a:moveTo>
                  <a:lnTo>
                    <a:pt x="126207" y="0"/>
                  </a:lnTo>
                  <a:lnTo>
                    <a:pt x="180975" y="35719"/>
                  </a:lnTo>
                  <a:lnTo>
                    <a:pt x="47625" y="126206"/>
                  </a:lnTo>
                  <a:lnTo>
                    <a:pt x="28575" y="88106"/>
                  </a:lnTo>
                  <a:lnTo>
                    <a:pt x="0" y="66675"/>
                  </a:lnTo>
                  <a:lnTo>
                    <a:pt x="16669" y="190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3" name="フリーフォーム 1186">
              <a:extLst>
                <a:ext uri="{FF2B5EF4-FFF2-40B4-BE49-F238E27FC236}">
                  <a16:creationId xmlns:a16="http://schemas.microsoft.com/office/drawing/2014/main" id="{82362FE5-0B27-4384-873C-95BDC1877C11}"/>
                </a:ext>
              </a:extLst>
            </p:cNvPr>
            <p:cNvSpPr/>
            <p:nvPr/>
          </p:nvSpPr>
          <p:spPr bwMode="auto">
            <a:xfrm>
              <a:off x="8685246" y="4344836"/>
              <a:ext cx="79132" cy="59349"/>
            </a:xfrm>
            <a:custGeom>
              <a:avLst/>
              <a:gdLst>
                <a:gd name="connsiteX0" fmla="*/ 28575 w 107157"/>
                <a:gd name="connsiteY0" fmla="*/ 0 h 80962"/>
                <a:gd name="connsiteX1" fmla="*/ 107157 w 107157"/>
                <a:gd name="connsiteY1" fmla="*/ 73819 h 80962"/>
                <a:gd name="connsiteX2" fmla="*/ 69057 w 107157"/>
                <a:gd name="connsiteY2" fmla="*/ 80962 h 80962"/>
                <a:gd name="connsiteX3" fmla="*/ 0 w 107157"/>
                <a:gd name="connsiteY3" fmla="*/ 50006 h 80962"/>
                <a:gd name="connsiteX4" fmla="*/ 28575 w 107157"/>
                <a:gd name="connsiteY4" fmla="*/ 0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157" h="80962">
                  <a:moveTo>
                    <a:pt x="28575" y="0"/>
                  </a:moveTo>
                  <a:lnTo>
                    <a:pt x="107157" y="73819"/>
                  </a:lnTo>
                  <a:lnTo>
                    <a:pt x="69057" y="80962"/>
                  </a:lnTo>
                  <a:lnTo>
                    <a:pt x="0" y="50006"/>
                  </a:lnTo>
                  <a:lnTo>
                    <a:pt x="285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4" name="フリーフォーム 1187">
              <a:extLst>
                <a:ext uri="{FF2B5EF4-FFF2-40B4-BE49-F238E27FC236}">
                  <a16:creationId xmlns:a16="http://schemas.microsoft.com/office/drawing/2014/main" id="{BF7DBB09-8445-4FFC-9078-067222E25154}"/>
                </a:ext>
              </a:extLst>
            </p:cNvPr>
            <p:cNvSpPr/>
            <p:nvPr/>
          </p:nvSpPr>
          <p:spPr bwMode="auto">
            <a:xfrm>
              <a:off x="8750413" y="4330872"/>
              <a:ext cx="101242" cy="122189"/>
            </a:xfrm>
            <a:custGeom>
              <a:avLst/>
              <a:gdLst>
                <a:gd name="connsiteX0" fmla="*/ 138112 w 138112"/>
                <a:gd name="connsiteY0" fmla="*/ 0 h 166687"/>
                <a:gd name="connsiteX1" fmla="*/ 0 w 138112"/>
                <a:gd name="connsiteY1" fmla="*/ 102394 h 166687"/>
                <a:gd name="connsiteX2" fmla="*/ 69056 w 138112"/>
                <a:gd name="connsiteY2" fmla="*/ 166687 h 166687"/>
                <a:gd name="connsiteX3" fmla="*/ 133350 w 138112"/>
                <a:gd name="connsiteY3" fmla="*/ 159544 h 166687"/>
                <a:gd name="connsiteX4" fmla="*/ 138112 w 138112"/>
                <a:gd name="connsiteY4" fmla="*/ 0 h 166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166687">
                  <a:moveTo>
                    <a:pt x="138112" y="0"/>
                  </a:moveTo>
                  <a:lnTo>
                    <a:pt x="0" y="102394"/>
                  </a:lnTo>
                  <a:lnTo>
                    <a:pt x="69056" y="166687"/>
                  </a:lnTo>
                  <a:lnTo>
                    <a:pt x="133350" y="159544"/>
                  </a:lnTo>
                  <a:lnTo>
                    <a:pt x="138112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5" name="フリーフォーム 1188">
              <a:extLst>
                <a:ext uri="{FF2B5EF4-FFF2-40B4-BE49-F238E27FC236}">
                  <a16:creationId xmlns:a16="http://schemas.microsoft.com/office/drawing/2014/main" id="{A3A096BE-7C5C-4C48-9B7D-0FEB0707A011}"/>
                </a:ext>
              </a:extLst>
            </p:cNvPr>
            <p:cNvSpPr/>
            <p:nvPr/>
          </p:nvSpPr>
          <p:spPr bwMode="auto">
            <a:xfrm>
              <a:off x="8782997" y="4449570"/>
              <a:ext cx="93097" cy="73314"/>
            </a:xfrm>
            <a:custGeom>
              <a:avLst/>
              <a:gdLst>
                <a:gd name="connsiteX0" fmla="*/ 88107 w 126207"/>
                <a:gd name="connsiteY0" fmla="*/ 0 h 100012"/>
                <a:gd name="connsiteX1" fmla="*/ 26194 w 126207"/>
                <a:gd name="connsiteY1" fmla="*/ 7144 h 100012"/>
                <a:gd name="connsiteX2" fmla="*/ 0 w 126207"/>
                <a:gd name="connsiteY2" fmla="*/ 40481 h 100012"/>
                <a:gd name="connsiteX3" fmla="*/ 116682 w 126207"/>
                <a:gd name="connsiteY3" fmla="*/ 100012 h 100012"/>
                <a:gd name="connsiteX4" fmla="*/ 126207 w 126207"/>
                <a:gd name="connsiteY4" fmla="*/ 50006 h 100012"/>
                <a:gd name="connsiteX5" fmla="*/ 88107 w 126207"/>
                <a:gd name="connsiteY5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6207" h="100012">
                  <a:moveTo>
                    <a:pt x="88107" y="0"/>
                  </a:moveTo>
                  <a:lnTo>
                    <a:pt x="26194" y="7144"/>
                  </a:lnTo>
                  <a:lnTo>
                    <a:pt x="0" y="40481"/>
                  </a:lnTo>
                  <a:lnTo>
                    <a:pt x="116682" y="100012"/>
                  </a:lnTo>
                  <a:lnTo>
                    <a:pt x="126207" y="50006"/>
                  </a:lnTo>
                  <a:lnTo>
                    <a:pt x="8810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6" name="フリーフォーム 1189">
              <a:extLst>
                <a:ext uri="{FF2B5EF4-FFF2-40B4-BE49-F238E27FC236}">
                  <a16:creationId xmlns:a16="http://schemas.microsoft.com/office/drawing/2014/main" id="{0BA3F964-514A-45A7-BF8F-24A9937DD720}"/>
                </a:ext>
              </a:extLst>
            </p:cNvPr>
            <p:cNvSpPr/>
            <p:nvPr/>
          </p:nvSpPr>
          <p:spPr bwMode="auto">
            <a:xfrm>
              <a:off x="8872602" y="4480990"/>
              <a:ext cx="151282" cy="76805"/>
            </a:xfrm>
            <a:custGeom>
              <a:avLst/>
              <a:gdLst>
                <a:gd name="connsiteX0" fmla="*/ 0 w 207169"/>
                <a:gd name="connsiteY0" fmla="*/ 9525 h 104775"/>
                <a:gd name="connsiteX1" fmla="*/ 45244 w 207169"/>
                <a:gd name="connsiteY1" fmla="*/ 40482 h 104775"/>
                <a:gd name="connsiteX2" fmla="*/ 97631 w 207169"/>
                <a:gd name="connsiteY2" fmla="*/ 0 h 104775"/>
                <a:gd name="connsiteX3" fmla="*/ 147638 w 207169"/>
                <a:gd name="connsiteY3" fmla="*/ 4763 h 104775"/>
                <a:gd name="connsiteX4" fmla="*/ 207169 w 207169"/>
                <a:gd name="connsiteY4" fmla="*/ 59532 h 104775"/>
                <a:gd name="connsiteX5" fmla="*/ 159544 w 207169"/>
                <a:gd name="connsiteY5" fmla="*/ 104775 h 104775"/>
                <a:gd name="connsiteX6" fmla="*/ 138113 w 207169"/>
                <a:gd name="connsiteY6" fmla="*/ 47625 h 104775"/>
                <a:gd name="connsiteX7" fmla="*/ 104775 w 207169"/>
                <a:gd name="connsiteY7" fmla="*/ 40482 h 104775"/>
                <a:gd name="connsiteX8" fmla="*/ 80963 w 207169"/>
                <a:gd name="connsiteY8" fmla="*/ 54769 h 104775"/>
                <a:gd name="connsiteX9" fmla="*/ 97631 w 207169"/>
                <a:gd name="connsiteY9" fmla="*/ 88107 h 104775"/>
                <a:gd name="connsiteX10" fmla="*/ 73819 w 207169"/>
                <a:gd name="connsiteY10" fmla="*/ 102394 h 104775"/>
                <a:gd name="connsiteX11" fmla="*/ 2381 w 207169"/>
                <a:gd name="connsiteY11" fmla="*/ 61913 h 104775"/>
                <a:gd name="connsiteX12" fmla="*/ 0 w 207169"/>
                <a:gd name="connsiteY12" fmla="*/ 952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7169" h="104775">
                  <a:moveTo>
                    <a:pt x="0" y="9525"/>
                  </a:moveTo>
                  <a:lnTo>
                    <a:pt x="45244" y="40482"/>
                  </a:lnTo>
                  <a:lnTo>
                    <a:pt x="97631" y="0"/>
                  </a:lnTo>
                  <a:lnTo>
                    <a:pt x="147638" y="4763"/>
                  </a:lnTo>
                  <a:lnTo>
                    <a:pt x="207169" y="59532"/>
                  </a:lnTo>
                  <a:lnTo>
                    <a:pt x="159544" y="104775"/>
                  </a:lnTo>
                  <a:lnTo>
                    <a:pt x="138113" y="47625"/>
                  </a:lnTo>
                  <a:lnTo>
                    <a:pt x="104775" y="40482"/>
                  </a:lnTo>
                  <a:lnTo>
                    <a:pt x="80963" y="54769"/>
                  </a:lnTo>
                  <a:lnTo>
                    <a:pt x="97631" y="88107"/>
                  </a:lnTo>
                  <a:lnTo>
                    <a:pt x="73819" y="102394"/>
                  </a:lnTo>
                  <a:lnTo>
                    <a:pt x="2381" y="61913"/>
                  </a:lnTo>
                  <a:lnTo>
                    <a:pt x="0" y="9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7" name="フリーフォーム 1190">
              <a:extLst>
                <a:ext uri="{FF2B5EF4-FFF2-40B4-BE49-F238E27FC236}">
                  <a16:creationId xmlns:a16="http://schemas.microsoft.com/office/drawing/2014/main" id="{E9870660-F608-43F0-87FC-AB51FC28AB46}"/>
                </a:ext>
              </a:extLst>
            </p:cNvPr>
            <p:cNvSpPr/>
            <p:nvPr/>
          </p:nvSpPr>
          <p:spPr bwMode="auto">
            <a:xfrm>
              <a:off x="8956389" y="4420478"/>
              <a:ext cx="294418" cy="401478"/>
            </a:xfrm>
            <a:custGeom>
              <a:avLst/>
              <a:gdLst>
                <a:gd name="connsiteX0" fmla="*/ 59531 w 402431"/>
                <a:gd name="connsiteY0" fmla="*/ 185737 h 547687"/>
                <a:gd name="connsiteX1" fmla="*/ 90488 w 402431"/>
                <a:gd name="connsiteY1" fmla="*/ 142875 h 547687"/>
                <a:gd name="connsiteX2" fmla="*/ 80963 w 402431"/>
                <a:gd name="connsiteY2" fmla="*/ 128587 h 547687"/>
                <a:gd name="connsiteX3" fmla="*/ 121444 w 402431"/>
                <a:gd name="connsiteY3" fmla="*/ 33337 h 547687"/>
                <a:gd name="connsiteX4" fmla="*/ 245269 w 402431"/>
                <a:gd name="connsiteY4" fmla="*/ 0 h 547687"/>
                <a:gd name="connsiteX5" fmla="*/ 202406 w 402431"/>
                <a:gd name="connsiteY5" fmla="*/ 97631 h 547687"/>
                <a:gd name="connsiteX6" fmla="*/ 230981 w 402431"/>
                <a:gd name="connsiteY6" fmla="*/ 171450 h 547687"/>
                <a:gd name="connsiteX7" fmla="*/ 400050 w 402431"/>
                <a:gd name="connsiteY7" fmla="*/ 221456 h 547687"/>
                <a:gd name="connsiteX8" fmla="*/ 397669 w 402431"/>
                <a:gd name="connsiteY8" fmla="*/ 345281 h 547687"/>
                <a:gd name="connsiteX9" fmla="*/ 402431 w 402431"/>
                <a:gd name="connsiteY9" fmla="*/ 385762 h 547687"/>
                <a:gd name="connsiteX10" fmla="*/ 330994 w 402431"/>
                <a:gd name="connsiteY10" fmla="*/ 371475 h 547687"/>
                <a:gd name="connsiteX11" fmla="*/ 309563 w 402431"/>
                <a:gd name="connsiteY11" fmla="*/ 428625 h 547687"/>
                <a:gd name="connsiteX12" fmla="*/ 333375 w 402431"/>
                <a:gd name="connsiteY12" fmla="*/ 497681 h 547687"/>
                <a:gd name="connsiteX13" fmla="*/ 280988 w 402431"/>
                <a:gd name="connsiteY13" fmla="*/ 547687 h 547687"/>
                <a:gd name="connsiteX14" fmla="*/ 202406 w 402431"/>
                <a:gd name="connsiteY14" fmla="*/ 526256 h 547687"/>
                <a:gd name="connsiteX15" fmla="*/ 135731 w 402431"/>
                <a:gd name="connsiteY15" fmla="*/ 438150 h 547687"/>
                <a:gd name="connsiteX16" fmla="*/ 42863 w 402431"/>
                <a:gd name="connsiteY16" fmla="*/ 426243 h 547687"/>
                <a:gd name="connsiteX17" fmla="*/ 0 w 402431"/>
                <a:gd name="connsiteY17" fmla="*/ 376237 h 547687"/>
                <a:gd name="connsiteX18" fmla="*/ 80963 w 402431"/>
                <a:gd name="connsiteY18" fmla="*/ 295275 h 547687"/>
                <a:gd name="connsiteX19" fmla="*/ 59531 w 402431"/>
                <a:gd name="connsiteY19" fmla="*/ 185737 h 547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02431" h="547687">
                  <a:moveTo>
                    <a:pt x="59531" y="185737"/>
                  </a:moveTo>
                  <a:lnTo>
                    <a:pt x="90488" y="142875"/>
                  </a:lnTo>
                  <a:lnTo>
                    <a:pt x="80963" y="128587"/>
                  </a:lnTo>
                  <a:lnTo>
                    <a:pt x="121444" y="33337"/>
                  </a:lnTo>
                  <a:lnTo>
                    <a:pt x="245269" y="0"/>
                  </a:lnTo>
                  <a:lnTo>
                    <a:pt x="202406" y="97631"/>
                  </a:lnTo>
                  <a:lnTo>
                    <a:pt x="230981" y="171450"/>
                  </a:lnTo>
                  <a:lnTo>
                    <a:pt x="400050" y="221456"/>
                  </a:lnTo>
                  <a:cubicBezTo>
                    <a:pt x="399256" y="262731"/>
                    <a:pt x="398463" y="304006"/>
                    <a:pt x="397669" y="345281"/>
                  </a:cubicBezTo>
                  <a:lnTo>
                    <a:pt x="402431" y="385762"/>
                  </a:lnTo>
                  <a:lnTo>
                    <a:pt x="330994" y="371475"/>
                  </a:lnTo>
                  <a:lnTo>
                    <a:pt x="309563" y="428625"/>
                  </a:lnTo>
                  <a:lnTo>
                    <a:pt x="333375" y="497681"/>
                  </a:lnTo>
                  <a:lnTo>
                    <a:pt x="280988" y="547687"/>
                  </a:lnTo>
                  <a:lnTo>
                    <a:pt x="202406" y="526256"/>
                  </a:lnTo>
                  <a:lnTo>
                    <a:pt x="135731" y="438150"/>
                  </a:lnTo>
                  <a:lnTo>
                    <a:pt x="42863" y="426243"/>
                  </a:lnTo>
                  <a:lnTo>
                    <a:pt x="0" y="376237"/>
                  </a:lnTo>
                  <a:lnTo>
                    <a:pt x="80963" y="295275"/>
                  </a:lnTo>
                  <a:lnTo>
                    <a:pt x="59531" y="185737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8" name="フリーフォーム 1191">
              <a:extLst>
                <a:ext uri="{FF2B5EF4-FFF2-40B4-BE49-F238E27FC236}">
                  <a16:creationId xmlns:a16="http://schemas.microsoft.com/office/drawing/2014/main" id="{22082F31-6883-4329-8CC7-CA2F10D3A452}"/>
                </a:ext>
              </a:extLst>
            </p:cNvPr>
            <p:cNvSpPr/>
            <p:nvPr/>
          </p:nvSpPr>
          <p:spPr bwMode="auto">
            <a:xfrm>
              <a:off x="8905186" y="4697440"/>
              <a:ext cx="157100" cy="187356"/>
            </a:xfrm>
            <a:custGeom>
              <a:avLst/>
              <a:gdLst>
                <a:gd name="connsiteX0" fmla="*/ 69056 w 214312"/>
                <a:gd name="connsiteY0" fmla="*/ 0 h 254794"/>
                <a:gd name="connsiteX1" fmla="*/ 40481 w 214312"/>
                <a:gd name="connsiteY1" fmla="*/ 45244 h 254794"/>
                <a:gd name="connsiteX2" fmla="*/ 0 w 214312"/>
                <a:gd name="connsiteY2" fmla="*/ 138113 h 254794"/>
                <a:gd name="connsiteX3" fmla="*/ 33337 w 214312"/>
                <a:gd name="connsiteY3" fmla="*/ 173832 h 254794"/>
                <a:gd name="connsiteX4" fmla="*/ 28575 w 214312"/>
                <a:gd name="connsiteY4" fmla="*/ 230982 h 254794"/>
                <a:gd name="connsiteX5" fmla="*/ 76200 w 214312"/>
                <a:gd name="connsiteY5" fmla="*/ 254794 h 254794"/>
                <a:gd name="connsiteX6" fmla="*/ 114300 w 214312"/>
                <a:gd name="connsiteY6" fmla="*/ 178594 h 254794"/>
                <a:gd name="connsiteX7" fmla="*/ 200025 w 214312"/>
                <a:gd name="connsiteY7" fmla="*/ 128588 h 254794"/>
                <a:gd name="connsiteX8" fmla="*/ 214312 w 214312"/>
                <a:gd name="connsiteY8" fmla="*/ 54769 h 254794"/>
                <a:gd name="connsiteX9" fmla="*/ 126206 w 214312"/>
                <a:gd name="connsiteY9" fmla="*/ 59532 h 254794"/>
                <a:gd name="connsiteX10" fmla="*/ 69056 w 214312"/>
                <a:gd name="connsiteY10" fmla="*/ 0 h 254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12" h="254794">
                  <a:moveTo>
                    <a:pt x="69056" y="0"/>
                  </a:moveTo>
                  <a:lnTo>
                    <a:pt x="40481" y="45244"/>
                  </a:lnTo>
                  <a:lnTo>
                    <a:pt x="0" y="138113"/>
                  </a:lnTo>
                  <a:lnTo>
                    <a:pt x="33337" y="173832"/>
                  </a:lnTo>
                  <a:lnTo>
                    <a:pt x="28575" y="230982"/>
                  </a:lnTo>
                  <a:lnTo>
                    <a:pt x="76200" y="254794"/>
                  </a:lnTo>
                  <a:lnTo>
                    <a:pt x="114300" y="178594"/>
                  </a:lnTo>
                  <a:lnTo>
                    <a:pt x="200025" y="128588"/>
                  </a:lnTo>
                  <a:lnTo>
                    <a:pt x="214312" y="54769"/>
                  </a:lnTo>
                  <a:lnTo>
                    <a:pt x="126206" y="59532"/>
                  </a:lnTo>
                  <a:lnTo>
                    <a:pt x="69056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9" name="フリーフォーム 1192">
              <a:extLst>
                <a:ext uri="{FF2B5EF4-FFF2-40B4-BE49-F238E27FC236}">
                  <a16:creationId xmlns:a16="http://schemas.microsoft.com/office/drawing/2014/main" id="{E13DB7AC-1E9E-4D31-A109-CBDB0A9D3AF1}"/>
                </a:ext>
              </a:extLst>
            </p:cNvPr>
            <p:cNvSpPr/>
            <p:nvPr/>
          </p:nvSpPr>
          <p:spPr bwMode="auto">
            <a:xfrm>
              <a:off x="8905186" y="4756788"/>
              <a:ext cx="314201" cy="484102"/>
            </a:xfrm>
            <a:custGeom>
              <a:avLst/>
              <a:gdLst>
                <a:gd name="connsiteX0" fmla="*/ 38100 w 428625"/>
                <a:gd name="connsiteY0" fmla="*/ 140494 h 659606"/>
                <a:gd name="connsiteX1" fmla="*/ 0 w 428625"/>
                <a:gd name="connsiteY1" fmla="*/ 190500 h 659606"/>
                <a:gd name="connsiteX2" fmla="*/ 4762 w 428625"/>
                <a:gd name="connsiteY2" fmla="*/ 228600 h 659606"/>
                <a:gd name="connsiteX3" fmla="*/ 47625 w 428625"/>
                <a:gd name="connsiteY3" fmla="*/ 230981 h 659606"/>
                <a:gd name="connsiteX4" fmla="*/ 111919 w 428625"/>
                <a:gd name="connsiteY4" fmla="*/ 402431 h 659606"/>
                <a:gd name="connsiteX5" fmla="*/ 180975 w 428625"/>
                <a:gd name="connsiteY5" fmla="*/ 554831 h 659606"/>
                <a:gd name="connsiteX6" fmla="*/ 352425 w 428625"/>
                <a:gd name="connsiteY6" fmla="*/ 659606 h 659606"/>
                <a:gd name="connsiteX7" fmla="*/ 381000 w 428625"/>
                <a:gd name="connsiteY7" fmla="*/ 635794 h 659606"/>
                <a:gd name="connsiteX8" fmla="*/ 428625 w 428625"/>
                <a:gd name="connsiteY8" fmla="*/ 464344 h 659606"/>
                <a:gd name="connsiteX9" fmla="*/ 400050 w 428625"/>
                <a:gd name="connsiteY9" fmla="*/ 385762 h 659606"/>
                <a:gd name="connsiteX10" fmla="*/ 345281 w 428625"/>
                <a:gd name="connsiteY10" fmla="*/ 328612 h 659606"/>
                <a:gd name="connsiteX11" fmla="*/ 297656 w 428625"/>
                <a:gd name="connsiteY11" fmla="*/ 338137 h 659606"/>
                <a:gd name="connsiteX12" fmla="*/ 254794 w 428625"/>
                <a:gd name="connsiteY12" fmla="*/ 266700 h 659606"/>
                <a:gd name="connsiteX13" fmla="*/ 290512 w 428625"/>
                <a:gd name="connsiteY13" fmla="*/ 157162 h 659606"/>
                <a:gd name="connsiteX14" fmla="*/ 364331 w 428625"/>
                <a:gd name="connsiteY14" fmla="*/ 133350 h 659606"/>
                <a:gd name="connsiteX15" fmla="*/ 354806 w 428625"/>
                <a:gd name="connsiteY15" fmla="*/ 83344 h 659606"/>
                <a:gd name="connsiteX16" fmla="*/ 273844 w 428625"/>
                <a:gd name="connsiteY16" fmla="*/ 73819 h 659606"/>
                <a:gd name="connsiteX17" fmla="*/ 216694 w 428625"/>
                <a:gd name="connsiteY17" fmla="*/ 0 h 659606"/>
                <a:gd name="connsiteX18" fmla="*/ 195262 w 428625"/>
                <a:gd name="connsiteY18" fmla="*/ 42862 h 659606"/>
                <a:gd name="connsiteX19" fmla="*/ 114300 w 428625"/>
                <a:gd name="connsiteY19" fmla="*/ 97631 h 659606"/>
                <a:gd name="connsiteX20" fmla="*/ 80962 w 428625"/>
                <a:gd name="connsiteY20" fmla="*/ 173831 h 659606"/>
                <a:gd name="connsiteX21" fmla="*/ 38100 w 428625"/>
                <a:gd name="connsiteY21" fmla="*/ 140494 h 659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28625" h="659606">
                  <a:moveTo>
                    <a:pt x="38100" y="140494"/>
                  </a:moveTo>
                  <a:lnTo>
                    <a:pt x="0" y="190500"/>
                  </a:lnTo>
                  <a:lnTo>
                    <a:pt x="4762" y="228600"/>
                  </a:lnTo>
                  <a:lnTo>
                    <a:pt x="47625" y="230981"/>
                  </a:lnTo>
                  <a:lnTo>
                    <a:pt x="111919" y="402431"/>
                  </a:lnTo>
                  <a:lnTo>
                    <a:pt x="180975" y="554831"/>
                  </a:lnTo>
                  <a:lnTo>
                    <a:pt x="352425" y="659606"/>
                  </a:lnTo>
                  <a:lnTo>
                    <a:pt x="381000" y="635794"/>
                  </a:lnTo>
                  <a:lnTo>
                    <a:pt x="428625" y="464344"/>
                  </a:lnTo>
                  <a:lnTo>
                    <a:pt x="400050" y="385762"/>
                  </a:lnTo>
                  <a:lnTo>
                    <a:pt x="345281" y="328612"/>
                  </a:lnTo>
                  <a:lnTo>
                    <a:pt x="297656" y="338137"/>
                  </a:lnTo>
                  <a:lnTo>
                    <a:pt x="254794" y="266700"/>
                  </a:lnTo>
                  <a:lnTo>
                    <a:pt x="290512" y="157162"/>
                  </a:lnTo>
                  <a:lnTo>
                    <a:pt x="364331" y="133350"/>
                  </a:lnTo>
                  <a:lnTo>
                    <a:pt x="354806" y="83344"/>
                  </a:lnTo>
                  <a:lnTo>
                    <a:pt x="273844" y="73819"/>
                  </a:lnTo>
                  <a:lnTo>
                    <a:pt x="216694" y="0"/>
                  </a:lnTo>
                  <a:lnTo>
                    <a:pt x="195262" y="42862"/>
                  </a:lnTo>
                  <a:lnTo>
                    <a:pt x="114300" y="97631"/>
                  </a:lnTo>
                  <a:lnTo>
                    <a:pt x="80962" y="173831"/>
                  </a:lnTo>
                  <a:lnTo>
                    <a:pt x="38100" y="140494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370" name="フリーフォーム 1193">
              <a:extLst>
                <a:ext uri="{FF2B5EF4-FFF2-40B4-BE49-F238E27FC236}">
                  <a16:creationId xmlns:a16="http://schemas.microsoft.com/office/drawing/2014/main" id="{F667D56B-BC6A-4D3D-9B59-DCBBFF06B487}"/>
                </a:ext>
              </a:extLst>
            </p:cNvPr>
            <p:cNvSpPr/>
            <p:nvPr/>
          </p:nvSpPr>
          <p:spPr bwMode="auto">
            <a:xfrm>
              <a:off x="9106507" y="4421641"/>
              <a:ext cx="317691" cy="306055"/>
            </a:xfrm>
            <a:custGeom>
              <a:avLst/>
              <a:gdLst>
                <a:gd name="connsiteX0" fmla="*/ 45243 w 433387"/>
                <a:gd name="connsiteY0" fmla="*/ 0 h 416719"/>
                <a:gd name="connsiteX1" fmla="*/ 166687 w 433387"/>
                <a:gd name="connsiteY1" fmla="*/ 26194 h 416719"/>
                <a:gd name="connsiteX2" fmla="*/ 183356 w 433387"/>
                <a:gd name="connsiteY2" fmla="*/ 71437 h 416719"/>
                <a:gd name="connsiteX3" fmla="*/ 321468 w 433387"/>
                <a:gd name="connsiteY3" fmla="*/ 64294 h 416719"/>
                <a:gd name="connsiteX4" fmla="*/ 378618 w 433387"/>
                <a:gd name="connsiteY4" fmla="*/ 78581 h 416719"/>
                <a:gd name="connsiteX5" fmla="*/ 433387 w 433387"/>
                <a:gd name="connsiteY5" fmla="*/ 145256 h 416719"/>
                <a:gd name="connsiteX6" fmla="*/ 392906 w 433387"/>
                <a:gd name="connsiteY6" fmla="*/ 190500 h 416719"/>
                <a:gd name="connsiteX7" fmla="*/ 421481 w 433387"/>
                <a:gd name="connsiteY7" fmla="*/ 254794 h 416719"/>
                <a:gd name="connsiteX8" fmla="*/ 333375 w 433387"/>
                <a:gd name="connsiteY8" fmla="*/ 309562 h 416719"/>
                <a:gd name="connsiteX9" fmla="*/ 292893 w 433387"/>
                <a:gd name="connsiteY9" fmla="*/ 280987 h 416719"/>
                <a:gd name="connsiteX10" fmla="*/ 314325 w 433387"/>
                <a:gd name="connsiteY10" fmla="*/ 369094 h 416719"/>
                <a:gd name="connsiteX11" fmla="*/ 254793 w 433387"/>
                <a:gd name="connsiteY11" fmla="*/ 416719 h 416719"/>
                <a:gd name="connsiteX12" fmla="*/ 190500 w 433387"/>
                <a:gd name="connsiteY12" fmla="*/ 381000 h 416719"/>
                <a:gd name="connsiteX13" fmla="*/ 195262 w 433387"/>
                <a:gd name="connsiteY13" fmla="*/ 221456 h 416719"/>
                <a:gd name="connsiteX14" fmla="*/ 23812 w 433387"/>
                <a:gd name="connsiteY14" fmla="*/ 169069 h 416719"/>
                <a:gd name="connsiteX15" fmla="*/ 0 w 433387"/>
                <a:gd name="connsiteY15" fmla="*/ 104775 h 416719"/>
                <a:gd name="connsiteX16" fmla="*/ 45243 w 433387"/>
                <a:gd name="connsiteY16" fmla="*/ 0 h 416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3387" h="416719">
                  <a:moveTo>
                    <a:pt x="45243" y="0"/>
                  </a:moveTo>
                  <a:lnTo>
                    <a:pt x="166687" y="26194"/>
                  </a:lnTo>
                  <a:lnTo>
                    <a:pt x="183356" y="71437"/>
                  </a:lnTo>
                  <a:lnTo>
                    <a:pt x="321468" y="64294"/>
                  </a:lnTo>
                  <a:lnTo>
                    <a:pt x="378618" y="78581"/>
                  </a:lnTo>
                  <a:lnTo>
                    <a:pt x="433387" y="145256"/>
                  </a:lnTo>
                  <a:lnTo>
                    <a:pt x="392906" y="190500"/>
                  </a:lnTo>
                  <a:lnTo>
                    <a:pt x="421481" y="254794"/>
                  </a:lnTo>
                  <a:lnTo>
                    <a:pt x="333375" y="309562"/>
                  </a:lnTo>
                  <a:lnTo>
                    <a:pt x="292893" y="280987"/>
                  </a:lnTo>
                  <a:lnTo>
                    <a:pt x="314325" y="369094"/>
                  </a:lnTo>
                  <a:lnTo>
                    <a:pt x="254793" y="416719"/>
                  </a:lnTo>
                  <a:lnTo>
                    <a:pt x="190500" y="381000"/>
                  </a:lnTo>
                  <a:lnTo>
                    <a:pt x="195262" y="221456"/>
                  </a:lnTo>
                  <a:lnTo>
                    <a:pt x="23812" y="169069"/>
                  </a:lnTo>
                  <a:lnTo>
                    <a:pt x="0" y="104775"/>
                  </a:lnTo>
                  <a:lnTo>
                    <a:pt x="45243" y="0"/>
                  </a:ln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1" name="フリーフォーム 1194">
              <a:extLst>
                <a:ext uri="{FF2B5EF4-FFF2-40B4-BE49-F238E27FC236}">
                  <a16:creationId xmlns:a16="http://schemas.microsoft.com/office/drawing/2014/main" id="{04E6EF21-AEA2-4807-ACA0-B2624E699E21}"/>
                </a:ext>
              </a:extLst>
            </p:cNvPr>
            <p:cNvSpPr/>
            <p:nvPr/>
          </p:nvSpPr>
          <p:spPr bwMode="auto">
            <a:xfrm>
              <a:off x="9399761" y="4526374"/>
              <a:ext cx="115207" cy="176883"/>
            </a:xfrm>
            <a:custGeom>
              <a:avLst/>
              <a:gdLst>
                <a:gd name="connsiteX0" fmla="*/ 40481 w 157162"/>
                <a:gd name="connsiteY0" fmla="*/ 0 h 240506"/>
                <a:gd name="connsiteX1" fmla="*/ 0 w 157162"/>
                <a:gd name="connsiteY1" fmla="*/ 42862 h 240506"/>
                <a:gd name="connsiteX2" fmla="*/ 28575 w 157162"/>
                <a:gd name="connsiteY2" fmla="*/ 119062 h 240506"/>
                <a:gd name="connsiteX3" fmla="*/ 57150 w 157162"/>
                <a:gd name="connsiteY3" fmla="*/ 138112 h 240506"/>
                <a:gd name="connsiteX4" fmla="*/ 42862 w 157162"/>
                <a:gd name="connsiteY4" fmla="*/ 180975 h 240506"/>
                <a:gd name="connsiteX5" fmla="*/ 71437 w 157162"/>
                <a:gd name="connsiteY5" fmla="*/ 240506 h 240506"/>
                <a:gd name="connsiteX6" fmla="*/ 157162 w 157162"/>
                <a:gd name="connsiteY6" fmla="*/ 233362 h 240506"/>
                <a:gd name="connsiteX7" fmla="*/ 111918 w 157162"/>
                <a:gd name="connsiteY7" fmla="*/ 138112 h 240506"/>
                <a:gd name="connsiteX8" fmla="*/ 145256 w 157162"/>
                <a:gd name="connsiteY8" fmla="*/ 80962 h 240506"/>
                <a:gd name="connsiteX9" fmla="*/ 40481 w 157162"/>
                <a:gd name="connsiteY9" fmla="*/ 0 h 240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7162" h="240506">
                  <a:moveTo>
                    <a:pt x="40481" y="0"/>
                  </a:moveTo>
                  <a:lnTo>
                    <a:pt x="0" y="42862"/>
                  </a:lnTo>
                  <a:lnTo>
                    <a:pt x="28575" y="119062"/>
                  </a:lnTo>
                  <a:lnTo>
                    <a:pt x="57150" y="138112"/>
                  </a:lnTo>
                  <a:lnTo>
                    <a:pt x="42862" y="180975"/>
                  </a:lnTo>
                  <a:lnTo>
                    <a:pt x="71437" y="240506"/>
                  </a:lnTo>
                  <a:lnTo>
                    <a:pt x="157162" y="233362"/>
                  </a:lnTo>
                  <a:lnTo>
                    <a:pt x="111918" y="138112"/>
                  </a:lnTo>
                  <a:lnTo>
                    <a:pt x="145256" y="80962"/>
                  </a:lnTo>
                  <a:lnTo>
                    <a:pt x="40481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2" name="フリーフォーム 1195">
              <a:extLst>
                <a:ext uri="{FF2B5EF4-FFF2-40B4-BE49-F238E27FC236}">
                  <a16:creationId xmlns:a16="http://schemas.microsoft.com/office/drawing/2014/main" id="{043D6878-9D88-4439-B9FE-D3CCFDB6AE99}"/>
                </a:ext>
              </a:extLst>
            </p:cNvPr>
            <p:cNvSpPr/>
            <p:nvPr/>
          </p:nvSpPr>
          <p:spPr bwMode="auto">
            <a:xfrm>
              <a:off x="9481220" y="4582232"/>
              <a:ext cx="103569" cy="122189"/>
            </a:xfrm>
            <a:custGeom>
              <a:avLst/>
              <a:gdLst>
                <a:gd name="connsiteX0" fmla="*/ 42863 w 140494"/>
                <a:gd name="connsiteY0" fmla="*/ 166687 h 166687"/>
                <a:gd name="connsiteX1" fmla="*/ 0 w 140494"/>
                <a:gd name="connsiteY1" fmla="*/ 57150 h 166687"/>
                <a:gd name="connsiteX2" fmla="*/ 42863 w 140494"/>
                <a:gd name="connsiteY2" fmla="*/ 0 h 166687"/>
                <a:gd name="connsiteX3" fmla="*/ 119063 w 140494"/>
                <a:gd name="connsiteY3" fmla="*/ 0 h 166687"/>
                <a:gd name="connsiteX4" fmla="*/ 140494 w 140494"/>
                <a:gd name="connsiteY4" fmla="*/ 19050 h 166687"/>
                <a:gd name="connsiteX5" fmla="*/ 123825 w 140494"/>
                <a:gd name="connsiteY5" fmla="*/ 45244 h 166687"/>
                <a:gd name="connsiteX6" fmla="*/ 138113 w 140494"/>
                <a:gd name="connsiteY6" fmla="*/ 126206 h 166687"/>
                <a:gd name="connsiteX7" fmla="*/ 76200 w 140494"/>
                <a:gd name="connsiteY7" fmla="*/ 126206 h 166687"/>
                <a:gd name="connsiteX8" fmla="*/ 42863 w 140494"/>
                <a:gd name="connsiteY8" fmla="*/ 166687 h 166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0494" h="166687">
                  <a:moveTo>
                    <a:pt x="42863" y="166687"/>
                  </a:moveTo>
                  <a:lnTo>
                    <a:pt x="0" y="57150"/>
                  </a:lnTo>
                  <a:lnTo>
                    <a:pt x="42863" y="0"/>
                  </a:lnTo>
                  <a:lnTo>
                    <a:pt x="119063" y="0"/>
                  </a:lnTo>
                  <a:lnTo>
                    <a:pt x="140494" y="19050"/>
                  </a:lnTo>
                  <a:lnTo>
                    <a:pt x="123825" y="45244"/>
                  </a:lnTo>
                  <a:lnTo>
                    <a:pt x="138113" y="126206"/>
                  </a:lnTo>
                  <a:lnTo>
                    <a:pt x="76200" y="126206"/>
                  </a:lnTo>
                  <a:lnTo>
                    <a:pt x="42863" y="166687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3" name="フリーフォーム 1197">
              <a:extLst>
                <a:ext uri="{FF2B5EF4-FFF2-40B4-BE49-F238E27FC236}">
                  <a16:creationId xmlns:a16="http://schemas.microsoft.com/office/drawing/2014/main" id="{6C39B596-4033-4E97-B63D-9AD5B2AA21E4}"/>
                </a:ext>
              </a:extLst>
            </p:cNvPr>
            <p:cNvSpPr/>
            <p:nvPr/>
          </p:nvSpPr>
          <p:spPr bwMode="auto">
            <a:xfrm>
              <a:off x="9565007" y="4595033"/>
              <a:ext cx="82623" cy="90769"/>
            </a:xfrm>
            <a:custGeom>
              <a:avLst/>
              <a:gdLst>
                <a:gd name="connsiteX0" fmla="*/ 23813 w 111919"/>
                <a:gd name="connsiteY0" fmla="*/ 0 h 123825"/>
                <a:gd name="connsiteX1" fmla="*/ 0 w 111919"/>
                <a:gd name="connsiteY1" fmla="*/ 47625 h 123825"/>
                <a:gd name="connsiteX2" fmla="*/ 28575 w 111919"/>
                <a:gd name="connsiteY2" fmla="*/ 123825 h 123825"/>
                <a:gd name="connsiteX3" fmla="*/ 69057 w 111919"/>
                <a:gd name="connsiteY3" fmla="*/ 123825 h 123825"/>
                <a:gd name="connsiteX4" fmla="*/ 111919 w 111919"/>
                <a:gd name="connsiteY4" fmla="*/ 52387 h 123825"/>
                <a:gd name="connsiteX5" fmla="*/ 23813 w 111919"/>
                <a:gd name="connsiteY5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1919" h="123825">
                  <a:moveTo>
                    <a:pt x="23813" y="0"/>
                  </a:moveTo>
                  <a:lnTo>
                    <a:pt x="0" y="47625"/>
                  </a:lnTo>
                  <a:lnTo>
                    <a:pt x="28575" y="123825"/>
                  </a:lnTo>
                  <a:lnTo>
                    <a:pt x="69057" y="123825"/>
                  </a:lnTo>
                  <a:lnTo>
                    <a:pt x="111919" y="52387"/>
                  </a:lnTo>
                  <a:lnTo>
                    <a:pt x="2381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4" name="フリーフォーム 1199">
              <a:extLst>
                <a:ext uri="{FF2B5EF4-FFF2-40B4-BE49-F238E27FC236}">
                  <a16:creationId xmlns:a16="http://schemas.microsoft.com/office/drawing/2014/main" id="{F4C462A9-DE8F-4181-B580-BAE678FD8D4A}"/>
                </a:ext>
              </a:extLst>
            </p:cNvPr>
            <p:cNvSpPr/>
            <p:nvPr/>
          </p:nvSpPr>
          <p:spPr bwMode="auto">
            <a:xfrm>
              <a:off x="9043667" y="5223435"/>
              <a:ext cx="188521" cy="1310333"/>
            </a:xfrm>
            <a:custGeom>
              <a:avLst/>
              <a:gdLst>
                <a:gd name="connsiteX0" fmla="*/ 178593 w 257175"/>
                <a:gd name="connsiteY0" fmla="*/ 0 h 1788318"/>
                <a:gd name="connsiteX1" fmla="*/ 230981 w 257175"/>
                <a:gd name="connsiteY1" fmla="*/ 59531 h 1788318"/>
                <a:gd name="connsiteX2" fmla="*/ 228600 w 257175"/>
                <a:gd name="connsiteY2" fmla="*/ 107156 h 1788318"/>
                <a:gd name="connsiteX3" fmla="*/ 257175 w 257175"/>
                <a:gd name="connsiteY3" fmla="*/ 207168 h 1788318"/>
                <a:gd name="connsiteX4" fmla="*/ 257175 w 257175"/>
                <a:gd name="connsiteY4" fmla="*/ 278606 h 1788318"/>
                <a:gd name="connsiteX5" fmla="*/ 202406 w 257175"/>
                <a:gd name="connsiteY5" fmla="*/ 314325 h 1788318"/>
                <a:gd name="connsiteX6" fmla="*/ 185737 w 257175"/>
                <a:gd name="connsiteY6" fmla="*/ 519112 h 1788318"/>
                <a:gd name="connsiteX7" fmla="*/ 171450 w 257175"/>
                <a:gd name="connsiteY7" fmla="*/ 564356 h 1788318"/>
                <a:gd name="connsiteX8" fmla="*/ 185737 w 257175"/>
                <a:gd name="connsiteY8" fmla="*/ 688181 h 1788318"/>
                <a:gd name="connsiteX9" fmla="*/ 109537 w 257175"/>
                <a:gd name="connsiteY9" fmla="*/ 845343 h 1788318"/>
                <a:gd name="connsiteX10" fmla="*/ 104775 w 257175"/>
                <a:gd name="connsiteY10" fmla="*/ 1059656 h 1788318"/>
                <a:gd name="connsiteX11" fmla="*/ 130968 w 257175"/>
                <a:gd name="connsiteY11" fmla="*/ 1183481 h 1788318"/>
                <a:gd name="connsiteX12" fmla="*/ 100012 w 257175"/>
                <a:gd name="connsiteY12" fmla="*/ 1323975 h 1788318"/>
                <a:gd name="connsiteX13" fmla="*/ 88106 w 257175"/>
                <a:gd name="connsiteY13" fmla="*/ 1400175 h 1788318"/>
                <a:gd name="connsiteX14" fmla="*/ 69056 w 257175"/>
                <a:gd name="connsiteY14" fmla="*/ 1464468 h 1788318"/>
                <a:gd name="connsiteX15" fmla="*/ 92868 w 257175"/>
                <a:gd name="connsiteY15" fmla="*/ 1566862 h 1788318"/>
                <a:gd name="connsiteX16" fmla="*/ 145256 w 257175"/>
                <a:gd name="connsiteY16" fmla="*/ 1578768 h 1788318"/>
                <a:gd name="connsiteX17" fmla="*/ 183356 w 257175"/>
                <a:gd name="connsiteY17" fmla="*/ 1593056 h 1788318"/>
                <a:gd name="connsiteX18" fmla="*/ 207168 w 257175"/>
                <a:gd name="connsiteY18" fmla="*/ 1788318 h 1788318"/>
                <a:gd name="connsiteX19" fmla="*/ 69056 w 257175"/>
                <a:gd name="connsiteY19" fmla="*/ 1662112 h 1788318"/>
                <a:gd name="connsiteX20" fmla="*/ 73818 w 257175"/>
                <a:gd name="connsiteY20" fmla="*/ 1604962 h 1788318"/>
                <a:gd name="connsiteX21" fmla="*/ 42862 w 257175"/>
                <a:gd name="connsiteY21" fmla="*/ 1559718 h 1788318"/>
                <a:gd name="connsiteX22" fmla="*/ 4762 w 257175"/>
                <a:gd name="connsiteY22" fmla="*/ 1497806 h 1788318"/>
                <a:gd name="connsiteX23" fmla="*/ 7143 w 257175"/>
                <a:gd name="connsiteY23" fmla="*/ 1362075 h 1788318"/>
                <a:gd name="connsiteX24" fmla="*/ 54768 w 257175"/>
                <a:gd name="connsiteY24" fmla="*/ 1404937 h 1788318"/>
                <a:gd name="connsiteX25" fmla="*/ 69056 w 257175"/>
                <a:gd name="connsiteY25" fmla="*/ 1340643 h 1788318"/>
                <a:gd name="connsiteX26" fmla="*/ 21431 w 257175"/>
                <a:gd name="connsiteY26" fmla="*/ 1314450 h 1788318"/>
                <a:gd name="connsiteX27" fmla="*/ 50006 w 257175"/>
                <a:gd name="connsiteY27" fmla="*/ 1295400 h 1788318"/>
                <a:gd name="connsiteX28" fmla="*/ 0 w 257175"/>
                <a:gd name="connsiteY28" fmla="*/ 1288256 h 1788318"/>
                <a:gd name="connsiteX29" fmla="*/ 38100 w 257175"/>
                <a:gd name="connsiteY29" fmla="*/ 1233487 h 1788318"/>
                <a:gd name="connsiteX30" fmla="*/ 83343 w 257175"/>
                <a:gd name="connsiteY30" fmla="*/ 1276350 h 1788318"/>
                <a:gd name="connsiteX31" fmla="*/ 88106 w 257175"/>
                <a:gd name="connsiteY31" fmla="*/ 1254918 h 1788318"/>
                <a:gd name="connsiteX32" fmla="*/ 85725 w 257175"/>
                <a:gd name="connsiteY32" fmla="*/ 1090612 h 1788318"/>
                <a:gd name="connsiteX33" fmla="*/ 73818 w 257175"/>
                <a:gd name="connsiteY33" fmla="*/ 1019175 h 1788318"/>
                <a:gd name="connsiteX34" fmla="*/ 28575 w 257175"/>
                <a:gd name="connsiteY34" fmla="*/ 1107281 h 1788318"/>
                <a:gd name="connsiteX35" fmla="*/ 30956 w 257175"/>
                <a:gd name="connsiteY35" fmla="*/ 997743 h 1788318"/>
                <a:gd name="connsiteX36" fmla="*/ 40481 w 257175"/>
                <a:gd name="connsiteY36" fmla="*/ 916781 h 1788318"/>
                <a:gd name="connsiteX37" fmla="*/ 40481 w 257175"/>
                <a:gd name="connsiteY37" fmla="*/ 828675 h 1788318"/>
                <a:gd name="connsiteX38" fmla="*/ 116681 w 257175"/>
                <a:gd name="connsiteY38" fmla="*/ 592931 h 1788318"/>
                <a:gd name="connsiteX39" fmla="*/ 83343 w 257175"/>
                <a:gd name="connsiteY39" fmla="*/ 521493 h 1788318"/>
                <a:gd name="connsiteX40" fmla="*/ 147637 w 257175"/>
                <a:gd name="connsiteY40" fmla="*/ 285750 h 1788318"/>
                <a:gd name="connsiteX41" fmla="*/ 142875 w 257175"/>
                <a:gd name="connsiteY41" fmla="*/ 176212 h 1788318"/>
                <a:gd name="connsiteX42" fmla="*/ 159543 w 257175"/>
                <a:gd name="connsiteY42" fmla="*/ 64293 h 1788318"/>
                <a:gd name="connsiteX43" fmla="*/ 178593 w 257175"/>
                <a:gd name="connsiteY43" fmla="*/ 0 h 1788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57175" h="1788318">
                  <a:moveTo>
                    <a:pt x="178593" y="0"/>
                  </a:moveTo>
                  <a:lnTo>
                    <a:pt x="230981" y="59531"/>
                  </a:lnTo>
                  <a:lnTo>
                    <a:pt x="228600" y="107156"/>
                  </a:lnTo>
                  <a:lnTo>
                    <a:pt x="257175" y="207168"/>
                  </a:lnTo>
                  <a:lnTo>
                    <a:pt x="257175" y="278606"/>
                  </a:lnTo>
                  <a:lnTo>
                    <a:pt x="202406" y="314325"/>
                  </a:lnTo>
                  <a:lnTo>
                    <a:pt x="185737" y="519112"/>
                  </a:lnTo>
                  <a:lnTo>
                    <a:pt x="171450" y="564356"/>
                  </a:lnTo>
                  <a:lnTo>
                    <a:pt x="185737" y="688181"/>
                  </a:lnTo>
                  <a:lnTo>
                    <a:pt x="109537" y="845343"/>
                  </a:lnTo>
                  <a:lnTo>
                    <a:pt x="104775" y="1059656"/>
                  </a:lnTo>
                  <a:lnTo>
                    <a:pt x="130968" y="1183481"/>
                  </a:lnTo>
                  <a:lnTo>
                    <a:pt x="100012" y="1323975"/>
                  </a:lnTo>
                  <a:lnTo>
                    <a:pt x="88106" y="1400175"/>
                  </a:lnTo>
                  <a:lnTo>
                    <a:pt x="69056" y="1464468"/>
                  </a:lnTo>
                  <a:lnTo>
                    <a:pt x="92868" y="1566862"/>
                  </a:lnTo>
                  <a:lnTo>
                    <a:pt x="145256" y="1578768"/>
                  </a:lnTo>
                  <a:lnTo>
                    <a:pt x="183356" y="1593056"/>
                  </a:lnTo>
                  <a:lnTo>
                    <a:pt x="207168" y="1788318"/>
                  </a:lnTo>
                  <a:lnTo>
                    <a:pt x="69056" y="1662112"/>
                  </a:lnTo>
                  <a:lnTo>
                    <a:pt x="73818" y="1604962"/>
                  </a:lnTo>
                  <a:lnTo>
                    <a:pt x="42862" y="1559718"/>
                  </a:lnTo>
                  <a:lnTo>
                    <a:pt x="4762" y="1497806"/>
                  </a:lnTo>
                  <a:cubicBezTo>
                    <a:pt x="5556" y="1452562"/>
                    <a:pt x="6349" y="1407319"/>
                    <a:pt x="7143" y="1362075"/>
                  </a:cubicBezTo>
                  <a:lnTo>
                    <a:pt x="54768" y="1404937"/>
                  </a:lnTo>
                  <a:lnTo>
                    <a:pt x="69056" y="1340643"/>
                  </a:lnTo>
                  <a:lnTo>
                    <a:pt x="21431" y="1314450"/>
                  </a:lnTo>
                  <a:lnTo>
                    <a:pt x="50006" y="1295400"/>
                  </a:lnTo>
                  <a:lnTo>
                    <a:pt x="0" y="1288256"/>
                  </a:lnTo>
                  <a:lnTo>
                    <a:pt x="38100" y="1233487"/>
                  </a:lnTo>
                  <a:lnTo>
                    <a:pt x="83343" y="1276350"/>
                  </a:lnTo>
                  <a:lnTo>
                    <a:pt x="88106" y="1254918"/>
                  </a:lnTo>
                  <a:cubicBezTo>
                    <a:pt x="87312" y="1200149"/>
                    <a:pt x="86519" y="1145381"/>
                    <a:pt x="85725" y="1090612"/>
                  </a:cubicBezTo>
                  <a:lnTo>
                    <a:pt x="73818" y="1019175"/>
                  </a:lnTo>
                  <a:lnTo>
                    <a:pt x="28575" y="1107281"/>
                  </a:lnTo>
                  <a:cubicBezTo>
                    <a:pt x="29369" y="1070768"/>
                    <a:pt x="30162" y="1034256"/>
                    <a:pt x="30956" y="997743"/>
                  </a:cubicBezTo>
                  <a:lnTo>
                    <a:pt x="40481" y="916781"/>
                  </a:lnTo>
                  <a:lnTo>
                    <a:pt x="40481" y="828675"/>
                  </a:lnTo>
                  <a:lnTo>
                    <a:pt x="116681" y="592931"/>
                  </a:lnTo>
                  <a:lnTo>
                    <a:pt x="83343" y="521493"/>
                  </a:lnTo>
                  <a:lnTo>
                    <a:pt x="147637" y="285750"/>
                  </a:lnTo>
                  <a:lnTo>
                    <a:pt x="142875" y="176212"/>
                  </a:lnTo>
                  <a:lnTo>
                    <a:pt x="159543" y="64293"/>
                  </a:lnTo>
                  <a:lnTo>
                    <a:pt x="17859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5" name="フリーフォーム 1200">
              <a:extLst>
                <a:ext uri="{FF2B5EF4-FFF2-40B4-BE49-F238E27FC236}">
                  <a16:creationId xmlns:a16="http://schemas.microsoft.com/office/drawing/2014/main" id="{16212932-64F8-48AB-ABF2-543DC3C9F3BB}"/>
                </a:ext>
              </a:extLst>
            </p:cNvPr>
            <p:cNvSpPr/>
            <p:nvPr/>
          </p:nvSpPr>
          <p:spPr bwMode="auto">
            <a:xfrm>
              <a:off x="9096034" y="5350278"/>
              <a:ext cx="468974" cy="1185817"/>
            </a:xfrm>
            <a:custGeom>
              <a:avLst/>
              <a:gdLst>
                <a:gd name="connsiteX0" fmla="*/ 259556 w 640556"/>
                <a:gd name="connsiteY0" fmla="*/ 1585912 h 1616869"/>
                <a:gd name="connsiteX1" fmla="*/ 138113 w 640556"/>
                <a:gd name="connsiteY1" fmla="*/ 1616869 h 1616869"/>
                <a:gd name="connsiteX2" fmla="*/ 116681 w 640556"/>
                <a:gd name="connsiteY2" fmla="*/ 1419225 h 1616869"/>
                <a:gd name="connsiteX3" fmla="*/ 16669 w 640556"/>
                <a:gd name="connsiteY3" fmla="*/ 1390650 h 1616869"/>
                <a:gd name="connsiteX4" fmla="*/ 0 w 640556"/>
                <a:gd name="connsiteY4" fmla="*/ 1283494 h 1616869"/>
                <a:gd name="connsiteX5" fmla="*/ 30956 w 640556"/>
                <a:gd name="connsiteY5" fmla="*/ 1173956 h 1616869"/>
                <a:gd name="connsiteX6" fmla="*/ 59531 w 640556"/>
                <a:gd name="connsiteY6" fmla="*/ 1007269 h 1616869"/>
                <a:gd name="connsiteX7" fmla="*/ 26194 w 640556"/>
                <a:gd name="connsiteY7" fmla="*/ 852487 h 1616869"/>
                <a:gd name="connsiteX8" fmla="*/ 35719 w 640556"/>
                <a:gd name="connsiteY8" fmla="*/ 659606 h 1616869"/>
                <a:gd name="connsiteX9" fmla="*/ 119063 w 640556"/>
                <a:gd name="connsiteY9" fmla="*/ 504825 h 1616869"/>
                <a:gd name="connsiteX10" fmla="*/ 102394 w 640556"/>
                <a:gd name="connsiteY10" fmla="*/ 395287 h 1616869"/>
                <a:gd name="connsiteX11" fmla="*/ 126206 w 640556"/>
                <a:gd name="connsiteY11" fmla="*/ 126206 h 1616869"/>
                <a:gd name="connsiteX12" fmla="*/ 188119 w 640556"/>
                <a:gd name="connsiteY12" fmla="*/ 102394 h 1616869"/>
                <a:gd name="connsiteX13" fmla="*/ 180975 w 640556"/>
                <a:gd name="connsiteY13" fmla="*/ 33337 h 1616869"/>
                <a:gd name="connsiteX14" fmla="*/ 226219 w 640556"/>
                <a:gd name="connsiteY14" fmla="*/ 0 h 1616869"/>
                <a:gd name="connsiteX15" fmla="*/ 292894 w 640556"/>
                <a:gd name="connsiteY15" fmla="*/ 23812 h 1616869"/>
                <a:gd name="connsiteX16" fmla="*/ 340519 w 640556"/>
                <a:gd name="connsiteY16" fmla="*/ 9525 h 1616869"/>
                <a:gd name="connsiteX17" fmla="*/ 433388 w 640556"/>
                <a:gd name="connsiteY17" fmla="*/ 83344 h 1616869"/>
                <a:gd name="connsiteX18" fmla="*/ 502444 w 640556"/>
                <a:gd name="connsiteY18" fmla="*/ 119062 h 1616869"/>
                <a:gd name="connsiteX19" fmla="*/ 504825 w 640556"/>
                <a:gd name="connsiteY19" fmla="*/ 197644 h 1616869"/>
                <a:gd name="connsiteX20" fmla="*/ 552450 w 640556"/>
                <a:gd name="connsiteY20" fmla="*/ 221456 h 1616869"/>
                <a:gd name="connsiteX21" fmla="*/ 633413 w 640556"/>
                <a:gd name="connsiteY21" fmla="*/ 152400 h 1616869"/>
                <a:gd name="connsiteX22" fmla="*/ 640556 w 640556"/>
                <a:gd name="connsiteY22" fmla="*/ 188119 h 1616869"/>
                <a:gd name="connsiteX23" fmla="*/ 595313 w 640556"/>
                <a:gd name="connsiteY23" fmla="*/ 259556 h 1616869"/>
                <a:gd name="connsiteX24" fmla="*/ 542925 w 640556"/>
                <a:gd name="connsiteY24" fmla="*/ 311944 h 1616869"/>
                <a:gd name="connsiteX25" fmla="*/ 492919 w 640556"/>
                <a:gd name="connsiteY25" fmla="*/ 423862 h 1616869"/>
                <a:gd name="connsiteX26" fmla="*/ 478631 w 640556"/>
                <a:gd name="connsiteY26" fmla="*/ 497681 h 1616869"/>
                <a:gd name="connsiteX27" fmla="*/ 528638 w 640556"/>
                <a:gd name="connsiteY27" fmla="*/ 576262 h 1616869"/>
                <a:gd name="connsiteX28" fmla="*/ 545306 w 640556"/>
                <a:gd name="connsiteY28" fmla="*/ 633412 h 1616869"/>
                <a:gd name="connsiteX29" fmla="*/ 447675 w 640556"/>
                <a:gd name="connsiteY29" fmla="*/ 745331 h 1616869"/>
                <a:gd name="connsiteX30" fmla="*/ 366713 w 640556"/>
                <a:gd name="connsiteY30" fmla="*/ 695325 h 1616869"/>
                <a:gd name="connsiteX31" fmla="*/ 359569 w 640556"/>
                <a:gd name="connsiteY31" fmla="*/ 764381 h 1616869"/>
                <a:gd name="connsiteX32" fmla="*/ 371475 w 640556"/>
                <a:gd name="connsiteY32" fmla="*/ 816769 h 1616869"/>
                <a:gd name="connsiteX33" fmla="*/ 316706 w 640556"/>
                <a:gd name="connsiteY33" fmla="*/ 826294 h 1616869"/>
                <a:gd name="connsiteX34" fmla="*/ 266700 w 640556"/>
                <a:gd name="connsiteY34" fmla="*/ 800100 h 1616869"/>
                <a:gd name="connsiteX35" fmla="*/ 273844 w 640556"/>
                <a:gd name="connsiteY35" fmla="*/ 892969 h 1616869"/>
                <a:gd name="connsiteX36" fmla="*/ 269081 w 640556"/>
                <a:gd name="connsiteY36" fmla="*/ 969169 h 1616869"/>
                <a:gd name="connsiteX37" fmla="*/ 242888 w 640556"/>
                <a:gd name="connsiteY37" fmla="*/ 1042987 h 1616869"/>
                <a:gd name="connsiteX38" fmla="*/ 197644 w 640556"/>
                <a:gd name="connsiteY38" fmla="*/ 1045369 h 1616869"/>
                <a:gd name="connsiteX39" fmla="*/ 190500 w 640556"/>
                <a:gd name="connsiteY39" fmla="*/ 1095375 h 1616869"/>
                <a:gd name="connsiteX40" fmla="*/ 245269 w 640556"/>
                <a:gd name="connsiteY40" fmla="*/ 1152525 h 1616869"/>
                <a:gd name="connsiteX41" fmla="*/ 223838 w 640556"/>
                <a:gd name="connsiteY41" fmla="*/ 1214437 h 1616869"/>
                <a:gd name="connsiteX42" fmla="*/ 171450 w 640556"/>
                <a:gd name="connsiteY42" fmla="*/ 1271587 h 1616869"/>
                <a:gd name="connsiteX43" fmla="*/ 138113 w 640556"/>
                <a:gd name="connsiteY43" fmla="*/ 1333500 h 1616869"/>
                <a:gd name="connsiteX44" fmla="*/ 133350 w 640556"/>
                <a:gd name="connsiteY44" fmla="*/ 1431131 h 1616869"/>
                <a:gd name="connsiteX45" fmla="*/ 192881 w 640556"/>
                <a:gd name="connsiteY45" fmla="*/ 1533525 h 1616869"/>
                <a:gd name="connsiteX46" fmla="*/ 259556 w 640556"/>
                <a:gd name="connsiteY46" fmla="*/ 1585912 h 1616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640556" h="1616869">
                  <a:moveTo>
                    <a:pt x="259556" y="1585912"/>
                  </a:moveTo>
                  <a:lnTo>
                    <a:pt x="138113" y="1616869"/>
                  </a:lnTo>
                  <a:lnTo>
                    <a:pt x="116681" y="1419225"/>
                  </a:lnTo>
                  <a:lnTo>
                    <a:pt x="16669" y="1390650"/>
                  </a:lnTo>
                  <a:lnTo>
                    <a:pt x="0" y="1283494"/>
                  </a:lnTo>
                  <a:lnTo>
                    <a:pt x="30956" y="1173956"/>
                  </a:lnTo>
                  <a:lnTo>
                    <a:pt x="59531" y="1007269"/>
                  </a:lnTo>
                  <a:lnTo>
                    <a:pt x="26194" y="852487"/>
                  </a:lnTo>
                  <a:lnTo>
                    <a:pt x="35719" y="659606"/>
                  </a:lnTo>
                  <a:lnTo>
                    <a:pt x="119063" y="504825"/>
                  </a:lnTo>
                  <a:lnTo>
                    <a:pt x="102394" y="395287"/>
                  </a:lnTo>
                  <a:lnTo>
                    <a:pt x="126206" y="126206"/>
                  </a:lnTo>
                  <a:lnTo>
                    <a:pt x="188119" y="102394"/>
                  </a:lnTo>
                  <a:lnTo>
                    <a:pt x="180975" y="33337"/>
                  </a:lnTo>
                  <a:lnTo>
                    <a:pt x="226219" y="0"/>
                  </a:lnTo>
                  <a:lnTo>
                    <a:pt x="292894" y="23812"/>
                  </a:lnTo>
                  <a:lnTo>
                    <a:pt x="340519" y="9525"/>
                  </a:lnTo>
                  <a:lnTo>
                    <a:pt x="433388" y="83344"/>
                  </a:lnTo>
                  <a:lnTo>
                    <a:pt x="502444" y="119062"/>
                  </a:lnTo>
                  <a:cubicBezTo>
                    <a:pt x="503238" y="145256"/>
                    <a:pt x="504031" y="171450"/>
                    <a:pt x="504825" y="197644"/>
                  </a:cubicBezTo>
                  <a:lnTo>
                    <a:pt x="552450" y="221456"/>
                  </a:lnTo>
                  <a:lnTo>
                    <a:pt x="633413" y="152400"/>
                  </a:lnTo>
                  <a:lnTo>
                    <a:pt x="640556" y="188119"/>
                  </a:lnTo>
                  <a:lnTo>
                    <a:pt x="595313" y="259556"/>
                  </a:lnTo>
                  <a:lnTo>
                    <a:pt x="542925" y="311944"/>
                  </a:lnTo>
                  <a:lnTo>
                    <a:pt x="492919" y="423862"/>
                  </a:lnTo>
                  <a:lnTo>
                    <a:pt x="478631" y="497681"/>
                  </a:lnTo>
                  <a:lnTo>
                    <a:pt x="528638" y="576262"/>
                  </a:lnTo>
                  <a:lnTo>
                    <a:pt x="545306" y="633412"/>
                  </a:lnTo>
                  <a:lnTo>
                    <a:pt x="447675" y="745331"/>
                  </a:lnTo>
                  <a:lnTo>
                    <a:pt x="366713" y="695325"/>
                  </a:lnTo>
                  <a:lnTo>
                    <a:pt x="359569" y="764381"/>
                  </a:lnTo>
                  <a:lnTo>
                    <a:pt x="371475" y="816769"/>
                  </a:lnTo>
                  <a:lnTo>
                    <a:pt x="316706" y="826294"/>
                  </a:lnTo>
                  <a:lnTo>
                    <a:pt x="266700" y="800100"/>
                  </a:lnTo>
                  <a:lnTo>
                    <a:pt x="273844" y="892969"/>
                  </a:lnTo>
                  <a:lnTo>
                    <a:pt x="269081" y="969169"/>
                  </a:lnTo>
                  <a:lnTo>
                    <a:pt x="242888" y="1042987"/>
                  </a:lnTo>
                  <a:lnTo>
                    <a:pt x="197644" y="1045369"/>
                  </a:lnTo>
                  <a:lnTo>
                    <a:pt x="190500" y="1095375"/>
                  </a:lnTo>
                  <a:lnTo>
                    <a:pt x="245269" y="1152525"/>
                  </a:lnTo>
                  <a:lnTo>
                    <a:pt x="223838" y="1214437"/>
                  </a:lnTo>
                  <a:lnTo>
                    <a:pt x="171450" y="1271587"/>
                  </a:lnTo>
                  <a:lnTo>
                    <a:pt x="138113" y="1333500"/>
                  </a:lnTo>
                  <a:lnTo>
                    <a:pt x="133350" y="1431131"/>
                  </a:lnTo>
                  <a:lnTo>
                    <a:pt x="192881" y="1533525"/>
                  </a:lnTo>
                  <a:lnTo>
                    <a:pt x="259556" y="158591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6" name="フリーフォーム 1201">
              <a:extLst>
                <a:ext uri="{FF2B5EF4-FFF2-40B4-BE49-F238E27FC236}">
                  <a16:creationId xmlns:a16="http://schemas.microsoft.com/office/drawing/2014/main" id="{1F73C233-FB0F-4FA3-9F3E-5473D1D3C980}"/>
                </a:ext>
              </a:extLst>
            </p:cNvPr>
            <p:cNvSpPr/>
            <p:nvPr/>
          </p:nvSpPr>
          <p:spPr bwMode="auto">
            <a:xfrm>
              <a:off x="9184475" y="5003494"/>
              <a:ext cx="309546" cy="367731"/>
            </a:xfrm>
            <a:custGeom>
              <a:avLst/>
              <a:gdLst>
                <a:gd name="connsiteX0" fmla="*/ 23812 w 421481"/>
                <a:gd name="connsiteY0" fmla="*/ 54769 h 502444"/>
                <a:gd name="connsiteX1" fmla="*/ 57150 w 421481"/>
                <a:gd name="connsiteY1" fmla="*/ 145256 h 502444"/>
                <a:gd name="connsiteX2" fmla="*/ 0 w 421481"/>
                <a:gd name="connsiteY2" fmla="*/ 314325 h 502444"/>
                <a:gd name="connsiteX3" fmla="*/ 42862 w 421481"/>
                <a:gd name="connsiteY3" fmla="*/ 381000 h 502444"/>
                <a:gd name="connsiteX4" fmla="*/ 40481 w 421481"/>
                <a:gd name="connsiteY4" fmla="*/ 423863 h 502444"/>
                <a:gd name="connsiteX5" fmla="*/ 71437 w 421481"/>
                <a:gd name="connsiteY5" fmla="*/ 502444 h 502444"/>
                <a:gd name="connsiteX6" fmla="*/ 95250 w 421481"/>
                <a:gd name="connsiteY6" fmla="*/ 485775 h 502444"/>
                <a:gd name="connsiteX7" fmla="*/ 188119 w 421481"/>
                <a:gd name="connsiteY7" fmla="*/ 500063 h 502444"/>
                <a:gd name="connsiteX8" fmla="*/ 233362 w 421481"/>
                <a:gd name="connsiteY8" fmla="*/ 485775 h 502444"/>
                <a:gd name="connsiteX9" fmla="*/ 273844 w 421481"/>
                <a:gd name="connsiteY9" fmla="*/ 364331 h 502444"/>
                <a:gd name="connsiteX10" fmla="*/ 373856 w 421481"/>
                <a:gd name="connsiteY10" fmla="*/ 390525 h 502444"/>
                <a:gd name="connsiteX11" fmla="*/ 421481 w 421481"/>
                <a:gd name="connsiteY11" fmla="*/ 323850 h 502444"/>
                <a:gd name="connsiteX12" fmla="*/ 319087 w 421481"/>
                <a:gd name="connsiteY12" fmla="*/ 211931 h 502444"/>
                <a:gd name="connsiteX13" fmla="*/ 321469 w 421481"/>
                <a:gd name="connsiteY13" fmla="*/ 154781 h 502444"/>
                <a:gd name="connsiteX14" fmla="*/ 173831 w 421481"/>
                <a:gd name="connsiteY14" fmla="*/ 90488 h 502444"/>
                <a:gd name="connsiteX15" fmla="*/ 169069 w 421481"/>
                <a:gd name="connsiteY15" fmla="*/ 14288 h 502444"/>
                <a:gd name="connsiteX16" fmla="*/ 126206 w 421481"/>
                <a:gd name="connsiteY16" fmla="*/ 0 h 502444"/>
                <a:gd name="connsiteX17" fmla="*/ 83344 w 421481"/>
                <a:gd name="connsiteY17" fmla="*/ 38100 h 502444"/>
                <a:gd name="connsiteX18" fmla="*/ 23812 w 421481"/>
                <a:gd name="connsiteY18" fmla="*/ 54769 h 502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21481" h="502444">
                  <a:moveTo>
                    <a:pt x="23812" y="54769"/>
                  </a:moveTo>
                  <a:lnTo>
                    <a:pt x="57150" y="145256"/>
                  </a:lnTo>
                  <a:lnTo>
                    <a:pt x="0" y="314325"/>
                  </a:lnTo>
                  <a:lnTo>
                    <a:pt x="42862" y="381000"/>
                  </a:lnTo>
                  <a:lnTo>
                    <a:pt x="40481" y="423863"/>
                  </a:lnTo>
                  <a:lnTo>
                    <a:pt x="71437" y="502444"/>
                  </a:lnTo>
                  <a:lnTo>
                    <a:pt x="95250" y="485775"/>
                  </a:lnTo>
                  <a:lnTo>
                    <a:pt x="188119" y="500063"/>
                  </a:lnTo>
                  <a:lnTo>
                    <a:pt x="233362" y="485775"/>
                  </a:lnTo>
                  <a:lnTo>
                    <a:pt x="273844" y="364331"/>
                  </a:lnTo>
                  <a:lnTo>
                    <a:pt x="373856" y="390525"/>
                  </a:lnTo>
                  <a:lnTo>
                    <a:pt x="421481" y="323850"/>
                  </a:lnTo>
                  <a:lnTo>
                    <a:pt x="319087" y="211931"/>
                  </a:lnTo>
                  <a:lnTo>
                    <a:pt x="321469" y="154781"/>
                  </a:lnTo>
                  <a:lnTo>
                    <a:pt x="173831" y="90488"/>
                  </a:lnTo>
                  <a:lnTo>
                    <a:pt x="169069" y="14288"/>
                  </a:lnTo>
                  <a:lnTo>
                    <a:pt x="126206" y="0"/>
                  </a:lnTo>
                  <a:lnTo>
                    <a:pt x="83344" y="38100"/>
                  </a:lnTo>
                  <a:lnTo>
                    <a:pt x="23812" y="54769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7" name="フリーフォーム 1202">
              <a:extLst>
                <a:ext uri="{FF2B5EF4-FFF2-40B4-BE49-F238E27FC236}">
                  <a16:creationId xmlns:a16="http://schemas.microsoft.com/office/drawing/2014/main" id="{7D0150A0-5563-44BA-BFAB-45297CA06A68}"/>
                </a:ext>
              </a:extLst>
            </p:cNvPr>
            <p:cNvSpPr/>
            <p:nvPr/>
          </p:nvSpPr>
          <p:spPr bwMode="auto">
            <a:xfrm>
              <a:off x="9352049" y="5276965"/>
              <a:ext cx="211795" cy="237396"/>
            </a:xfrm>
            <a:custGeom>
              <a:avLst/>
              <a:gdLst>
                <a:gd name="connsiteX0" fmla="*/ 140494 w 288131"/>
                <a:gd name="connsiteY0" fmla="*/ 19050 h 323850"/>
                <a:gd name="connsiteX1" fmla="*/ 159544 w 288131"/>
                <a:gd name="connsiteY1" fmla="*/ 100013 h 323850"/>
                <a:gd name="connsiteX2" fmla="*/ 219075 w 288131"/>
                <a:gd name="connsiteY2" fmla="*/ 107157 h 323850"/>
                <a:gd name="connsiteX3" fmla="*/ 250031 w 288131"/>
                <a:gd name="connsiteY3" fmla="*/ 173832 h 323850"/>
                <a:gd name="connsiteX4" fmla="*/ 288131 w 288131"/>
                <a:gd name="connsiteY4" fmla="*/ 190500 h 323850"/>
                <a:gd name="connsiteX5" fmla="*/ 278606 w 288131"/>
                <a:gd name="connsiteY5" fmla="*/ 259557 h 323850"/>
                <a:gd name="connsiteX6" fmla="*/ 204787 w 288131"/>
                <a:gd name="connsiteY6" fmla="*/ 323850 h 323850"/>
                <a:gd name="connsiteX7" fmla="*/ 154781 w 288131"/>
                <a:gd name="connsiteY7" fmla="*/ 307182 h 323850"/>
                <a:gd name="connsiteX8" fmla="*/ 152400 w 288131"/>
                <a:gd name="connsiteY8" fmla="*/ 226219 h 323850"/>
                <a:gd name="connsiteX9" fmla="*/ 0 w 288131"/>
                <a:gd name="connsiteY9" fmla="*/ 121444 h 323850"/>
                <a:gd name="connsiteX10" fmla="*/ 42862 w 288131"/>
                <a:gd name="connsiteY10" fmla="*/ 0 h 323850"/>
                <a:gd name="connsiteX11" fmla="*/ 140494 w 288131"/>
                <a:gd name="connsiteY11" fmla="*/ 19050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8131" h="323850">
                  <a:moveTo>
                    <a:pt x="140494" y="19050"/>
                  </a:moveTo>
                  <a:lnTo>
                    <a:pt x="159544" y="100013"/>
                  </a:lnTo>
                  <a:lnTo>
                    <a:pt x="219075" y="107157"/>
                  </a:lnTo>
                  <a:lnTo>
                    <a:pt x="250031" y="173832"/>
                  </a:lnTo>
                  <a:lnTo>
                    <a:pt x="288131" y="190500"/>
                  </a:lnTo>
                  <a:lnTo>
                    <a:pt x="278606" y="259557"/>
                  </a:lnTo>
                  <a:lnTo>
                    <a:pt x="204787" y="323850"/>
                  </a:lnTo>
                  <a:lnTo>
                    <a:pt x="154781" y="307182"/>
                  </a:lnTo>
                  <a:cubicBezTo>
                    <a:pt x="153987" y="280194"/>
                    <a:pt x="153194" y="253207"/>
                    <a:pt x="152400" y="226219"/>
                  </a:cubicBezTo>
                  <a:lnTo>
                    <a:pt x="0" y="121444"/>
                  </a:lnTo>
                  <a:lnTo>
                    <a:pt x="42862" y="0"/>
                  </a:lnTo>
                  <a:lnTo>
                    <a:pt x="140494" y="190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8" name="フリーフォーム 1203">
              <a:extLst>
                <a:ext uri="{FF2B5EF4-FFF2-40B4-BE49-F238E27FC236}">
                  <a16:creationId xmlns:a16="http://schemas.microsoft.com/office/drawing/2014/main" id="{BB6CB7FA-78F4-41EC-9DFF-3F8FB875158B}"/>
                </a:ext>
              </a:extLst>
            </p:cNvPr>
            <p:cNvSpPr/>
            <p:nvPr/>
          </p:nvSpPr>
          <p:spPr bwMode="auto">
            <a:xfrm>
              <a:off x="9452128" y="5590002"/>
              <a:ext cx="139645" cy="160591"/>
            </a:xfrm>
            <a:custGeom>
              <a:avLst/>
              <a:gdLst>
                <a:gd name="connsiteX0" fmla="*/ 42863 w 190500"/>
                <a:gd name="connsiteY0" fmla="*/ 0 h 219075"/>
                <a:gd name="connsiteX1" fmla="*/ 90488 w 190500"/>
                <a:gd name="connsiteY1" fmla="*/ 35719 h 219075"/>
                <a:gd name="connsiteX2" fmla="*/ 128588 w 190500"/>
                <a:gd name="connsiteY2" fmla="*/ 69056 h 219075"/>
                <a:gd name="connsiteX3" fmla="*/ 159544 w 190500"/>
                <a:gd name="connsiteY3" fmla="*/ 76200 h 219075"/>
                <a:gd name="connsiteX4" fmla="*/ 173831 w 190500"/>
                <a:gd name="connsiteY4" fmla="*/ 121444 h 219075"/>
                <a:gd name="connsiteX5" fmla="*/ 190500 w 190500"/>
                <a:gd name="connsiteY5" fmla="*/ 157163 h 219075"/>
                <a:gd name="connsiteX6" fmla="*/ 157163 w 190500"/>
                <a:gd name="connsiteY6" fmla="*/ 219075 h 219075"/>
                <a:gd name="connsiteX7" fmla="*/ 83344 w 190500"/>
                <a:gd name="connsiteY7" fmla="*/ 211931 h 219075"/>
                <a:gd name="connsiteX8" fmla="*/ 0 w 190500"/>
                <a:gd name="connsiteY8" fmla="*/ 178594 h 219075"/>
                <a:gd name="connsiteX9" fmla="*/ 2381 w 190500"/>
                <a:gd name="connsiteY9" fmla="*/ 102394 h 219075"/>
                <a:gd name="connsiteX10" fmla="*/ 42863 w 190500"/>
                <a:gd name="connsiteY10" fmla="*/ 0 h 219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0500" h="219075">
                  <a:moveTo>
                    <a:pt x="42863" y="0"/>
                  </a:moveTo>
                  <a:lnTo>
                    <a:pt x="90488" y="35719"/>
                  </a:lnTo>
                  <a:lnTo>
                    <a:pt x="128588" y="69056"/>
                  </a:lnTo>
                  <a:lnTo>
                    <a:pt x="159544" y="76200"/>
                  </a:lnTo>
                  <a:lnTo>
                    <a:pt x="173831" y="121444"/>
                  </a:lnTo>
                  <a:lnTo>
                    <a:pt x="190500" y="157163"/>
                  </a:lnTo>
                  <a:lnTo>
                    <a:pt x="157163" y="219075"/>
                  </a:lnTo>
                  <a:lnTo>
                    <a:pt x="83344" y="211931"/>
                  </a:lnTo>
                  <a:lnTo>
                    <a:pt x="0" y="178594"/>
                  </a:lnTo>
                  <a:cubicBezTo>
                    <a:pt x="794" y="153194"/>
                    <a:pt x="1587" y="127794"/>
                    <a:pt x="2381" y="102394"/>
                  </a:cubicBezTo>
                  <a:lnTo>
                    <a:pt x="4286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9" name="フリーフォーム 1204">
              <a:extLst>
                <a:ext uri="{FF2B5EF4-FFF2-40B4-BE49-F238E27FC236}">
                  <a16:creationId xmlns:a16="http://schemas.microsoft.com/office/drawing/2014/main" id="{471C7106-8F2F-4099-8FE7-ACC85CCE711B}"/>
                </a:ext>
              </a:extLst>
            </p:cNvPr>
            <p:cNvSpPr/>
            <p:nvPr/>
          </p:nvSpPr>
          <p:spPr bwMode="auto">
            <a:xfrm>
              <a:off x="9093706" y="4613653"/>
              <a:ext cx="960058" cy="1091556"/>
            </a:xfrm>
            <a:custGeom>
              <a:avLst/>
              <a:gdLst>
                <a:gd name="connsiteX0" fmla="*/ 671512 w 1309687"/>
                <a:gd name="connsiteY0" fmla="*/ 1488282 h 1488282"/>
                <a:gd name="connsiteX1" fmla="*/ 702469 w 1309687"/>
                <a:gd name="connsiteY1" fmla="*/ 1409700 h 1488282"/>
                <a:gd name="connsiteX2" fmla="*/ 766762 w 1309687"/>
                <a:gd name="connsiteY2" fmla="*/ 1362075 h 1488282"/>
                <a:gd name="connsiteX3" fmla="*/ 785812 w 1309687"/>
                <a:gd name="connsiteY3" fmla="*/ 1281113 h 1488282"/>
                <a:gd name="connsiteX4" fmla="*/ 845344 w 1309687"/>
                <a:gd name="connsiteY4" fmla="*/ 1252538 h 1488282"/>
                <a:gd name="connsiteX5" fmla="*/ 838200 w 1309687"/>
                <a:gd name="connsiteY5" fmla="*/ 1116807 h 1488282"/>
                <a:gd name="connsiteX6" fmla="*/ 859631 w 1309687"/>
                <a:gd name="connsiteY6" fmla="*/ 1102519 h 1488282"/>
                <a:gd name="connsiteX7" fmla="*/ 1000125 w 1309687"/>
                <a:gd name="connsiteY7" fmla="*/ 1038225 h 1488282"/>
                <a:gd name="connsiteX8" fmla="*/ 1071562 w 1309687"/>
                <a:gd name="connsiteY8" fmla="*/ 1050132 h 1488282"/>
                <a:gd name="connsiteX9" fmla="*/ 1109662 w 1309687"/>
                <a:gd name="connsiteY9" fmla="*/ 892969 h 1488282"/>
                <a:gd name="connsiteX10" fmla="*/ 1183481 w 1309687"/>
                <a:gd name="connsiteY10" fmla="*/ 652463 h 1488282"/>
                <a:gd name="connsiteX11" fmla="*/ 1309687 w 1309687"/>
                <a:gd name="connsiteY11" fmla="*/ 490538 h 1488282"/>
                <a:gd name="connsiteX12" fmla="*/ 1304925 w 1309687"/>
                <a:gd name="connsiteY12" fmla="*/ 369094 h 1488282"/>
                <a:gd name="connsiteX13" fmla="*/ 1190625 w 1309687"/>
                <a:gd name="connsiteY13" fmla="*/ 345282 h 1488282"/>
                <a:gd name="connsiteX14" fmla="*/ 1147762 w 1309687"/>
                <a:gd name="connsiteY14" fmla="*/ 278607 h 1488282"/>
                <a:gd name="connsiteX15" fmla="*/ 1066800 w 1309687"/>
                <a:gd name="connsiteY15" fmla="*/ 285750 h 1488282"/>
                <a:gd name="connsiteX16" fmla="*/ 1021556 w 1309687"/>
                <a:gd name="connsiteY16" fmla="*/ 264319 h 1488282"/>
                <a:gd name="connsiteX17" fmla="*/ 983456 w 1309687"/>
                <a:gd name="connsiteY17" fmla="*/ 288132 h 1488282"/>
                <a:gd name="connsiteX18" fmla="*/ 985837 w 1309687"/>
                <a:gd name="connsiteY18" fmla="*/ 240507 h 1488282"/>
                <a:gd name="connsiteX19" fmla="*/ 864394 w 1309687"/>
                <a:gd name="connsiteY19" fmla="*/ 200025 h 1488282"/>
                <a:gd name="connsiteX20" fmla="*/ 847725 w 1309687"/>
                <a:gd name="connsiteY20" fmla="*/ 238125 h 1488282"/>
                <a:gd name="connsiteX21" fmla="*/ 847725 w 1309687"/>
                <a:gd name="connsiteY21" fmla="*/ 195263 h 1488282"/>
                <a:gd name="connsiteX22" fmla="*/ 807244 w 1309687"/>
                <a:gd name="connsiteY22" fmla="*/ 183357 h 1488282"/>
                <a:gd name="connsiteX23" fmla="*/ 738187 w 1309687"/>
                <a:gd name="connsiteY23" fmla="*/ 219075 h 1488282"/>
                <a:gd name="connsiteX24" fmla="*/ 800100 w 1309687"/>
                <a:gd name="connsiteY24" fmla="*/ 130969 h 1488282"/>
                <a:gd name="connsiteX25" fmla="*/ 776287 w 1309687"/>
                <a:gd name="connsiteY25" fmla="*/ 90488 h 1488282"/>
                <a:gd name="connsiteX26" fmla="*/ 759619 w 1309687"/>
                <a:gd name="connsiteY26" fmla="*/ 26194 h 1488282"/>
                <a:gd name="connsiteX27" fmla="*/ 721519 w 1309687"/>
                <a:gd name="connsiteY27" fmla="*/ 100013 h 1488282"/>
                <a:gd name="connsiteX28" fmla="*/ 666750 w 1309687"/>
                <a:gd name="connsiteY28" fmla="*/ 95250 h 1488282"/>
                <a:gd name="connsiteX29" fmla="*/ 664369 w 1309687"/>
                <a:gd name="connsiteY29" fmla="*/ 83344 h 1488282"/>
                <a:gd name="connsiteX30" fmla="*/ 611981 w 1309687"/>
                <a:gd name="connsiteY30" fmla="*/ 83344 h 1488282"/>
                <a:gd name="connsiteX31" fmla="*/ 573881 w 1309687"/>
                <a:gd name="connsiteY31" fmla="*/ 114300 h 1488282"/>
                <a:gd name="connsiteX32" fmla="*/ 492919 w 1309687"/>
                <a:gd name="connsiteY32" fmla="*/ 123825 h 1488282"/>
                <a:gd name="connsiteX33" fmla="*/ 457200 w 1309687"/>
                <a:gd name="connsiteY33" fmla="*/ 71438 h 1488282"/>
                <a:gd name="connsiteX34" fmla="*/ 471487 w 1309687"/>
                <a:gd name="connsiteY34" fmla="*/ 11907 h 1488282"/>
                <a:gd name="connsiteX35" fmla="*/ 438150 w 1309687"/>
                <a:gd name="connsiteY35" fmla="*/ 0 h 1488282"/>
                <a:gd name="connsiteX36" fmla="*/ 361950 w 1309687"/>
                <a:gd name="connsiteY36" fmla="*/ 47625 h 1488282"/>
                <a:gd name="connsiteX37" fmla="*/ 309562 w 1309687"/>
                <a:gd name="connsiteY37" fmla="*/ 26194 h 1488282"/>
                <a:gd name="connsiteX38" fmla="*/ 330994 w 1309687"/>
                <a:gd name="connsiteY38" fmla="*/ 100013 h 1488282"/>
                <a:gd name="connsiteX39" fmla="*/ 278606 w 1309687"/>
                <a:gd name="connsiteY39" fmla="*/ 152400 h 1488282"/>
                <a:gd name="connsiteX40" fmla="*/ 211931 w 1309687"/>
                <a:gd name="connsiteY40" fmla="*/ 116682 h 1488282"/>
                <a:gd name="connsiteX41" fmla="*/ 145256 w 1309687"/>
                <a:gd name="connsiteY41" fmla="*/ 111919 h 1488282"/>
                <a:gd name="connsiteX42" fmla="*/ 128587 w 1309687"/>
                <a:gd name="connsiteY42" fmla="*/ 169069 h 1488282"/>
                <a:gd name="connsiteX43" fmla="*/ 140494 w 1309687"/>
                <a:gd name="connsiteY43" fmla="*/ 235744 h 1488282"/>
                <a:gd name="connsiteX44" fmla="*/ 107156 w 1309687"/>
                <a:gd name="connsiteY44" fmla="*/ 280988 h 1488282"/>
                <a:gd name="connsiteX45" fmla="*/ 104775 w 1309687"/>
                <a:gd name="connsiteY45" fmla="*/ 326232 h 1488282"/>
                <a:gd name="connsiteX46" fmla="*/ 30956 w 1309687"/>
                <a:gd name="connsiteY46" fmla="*/ 357188 h 1488282"/>
                <a:gd name="connsiteX47" fmla="*/ 0 w 1309687"/>
                <a:gd name="connsiteY47" fmla="*/ 466725 h 1488282"/>
                <a:gd name="connsiteX48" fmla="*/ 45244 w 1309687"/>
                <a:gd name="connsiteY48" fmla="*/ 538163 h 1488282"/>
                <a:gd name="connsiteX49" fmla="*/ 90487 w 1309687"/>
                <a:gd name="connsiteY49" fmla="*/ 528638 h 1488282"/>
                <a:gd name="connsiteX50" fmla="*/ 152400 w 1309687"/>
                <a:gd name="connsiteY50" fmla="*/ 590550 h 1488282"/>
                <a:gd name="connsiteX51" fmla="*/ 219075 w 1309687"/>
                <a:gd name="connsiteY51" fmla="*/ 559594 h 1488282"/>
                <a:gd name="connsiteX52" fmla="*/ 250031 w 1309687"/>
                <a:gd name="connsiteY52" fmla="*/ 535782 h 1488282"/>
                <a:gd name="connsiteX53" fmla="*/ 297656 w 1309687"/>
                <a:gd name="connsiteY53" fmla="*/ 552450 h 1488282"/>
                <a:gd name="connsiteX54" fmla="*/ 295275 w 1309687"/>
                <a:gd name="connsiteY54" fmla="*/ 631032 h 1488282"/>
                <a:gd name="connsiteX55" fmla="*/ 442912 w 1309687"/>
                <a:gd name="connsiteY55" fmla="*/ 685800 h 1488282"/>
                <a:gd name="connsiteX56" fmla="*/ 445294 w 1309687"/>
                <a:gd name="connsiteY56" fmla="*/ 740569 h 1488282"/>
                <a:gd name="connsiteX57" fmla="*/ 547687 w 1309687"/>
                <a:gd name="connsiteY57" fmla="*/ 854869 h 1488282"/>
                <a:gd name="connsiteX58" fmla="*/ 492919 w 1309687"/>
                <a:gd name="connsiteY58" fmla="*/ 923925 h 1488282"/>
                <a:gd name="connsiteX59" fmla="*/ 519112 w 1309687"/>
                <a:gd name="connsiteY59" fmla="*/ 1012032 h 1488282"/>
                <a:gd name="connsiteX60" fmla="*/ 576262 w 1309687"/>
                <a:gd name="connsiteY60" fmla="*/ 1016794 h 1488282"/>
                <a:gd name="connsiteX61" fmla="*/ 602456 w 1309687"/>
                <a:gd name="connsiteY61" fmla="*/ 1083469 h 1488282"/>
                <a:gd name="connsiteX62" fmla="*/ 652462 w 1309687"/>
                <a:gd name="connsiteY62" fmla="*/ 1104900 h 1488282"/>
                <a:gd name="connsiteX63" fmla="*/ 631031 w 1309687"/>
                <a:gd name="connsiteY63" fmla="*/ 1171575 h 1488282"/>
                <a:gd name="connsiteX64" fmla="*/ 642937 w 1309687"/>
                <a:gd name="connsiteY64" fmla="*/ 1193007 h 1488282"/>
                <a:gd name="connsiteX65" fmla="*/ 592931 w 1309687"/>
                <a:gd name="connsiteY65" fmla="*/ 1271588 h 1488282"/>
                <a:gd name="connsiteX66" fmla="*/ 538162 w 1309687"/>
                <a:gd name="connsiteY66" fmla="*/ 1326357 h 1488282"/>
                <a:gd name="connsiteX67" fmla="*/ 621506 w 1309687"/>
                <a:gd name="connsiteY67" fmla="*/ 1409700 h 1488282"/>
                <a:gd name="connsiteX68" fmla="*/ 642937 w 1309687"/>
                <a:gd name="connsiteY68" fmla="*/ 1409700 h 1488282"/>
                <a:gd name="connsiteX69" fmla="*/ 671512 w 1309687"/>
                <a:gd name="connsiteY69" fmla="*/ 1488282 h 1488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1309687" h="1488282">
                  <a:moveTo>
                    <a:pt x="671512" y="1488282"/>
                  </a:moveTo>
                  <a:lnTo>
                    <a:pt x="702469" y="1409700"/>
                  </a:lnTo>
                  <a:lnTo>
                    <a:pt x="766762" y="1362075"/>
                  </a:lnTo>
                  <a:lnTo>
                    <a:pt x="785812" y="1281113"/>
                  </a:lnTo>
                  <a:lnTo>
                    <a:pt x="845344" y="1252538"/>
                  </a:lnTo>
                  <a:lnTo>
                    <a:pt x="838200" y="1116807"/>
                  </a:lnTo>
                  <a:lnTo>
                    <a:pt x="859631" y="1102519"/>
                  </a:lnTo>
                  <a:lnTo>
                    <a:pt x="1000125" y="1038225"/>
                  </a:lnTo>
                  <a:lnTo>
                    <a:pt x="1071562" y="1050132"/>
                  </a:lnTo>
                  <a:lnTo>
                    <a:pt x="1109662" y="892969"/>
                  </a:lnTo>
                  <a:lnTo>
                    <a:pt x="1183481" y="652463"/>
                  </a:lnTo>
                  <a:lnTo>
                    <a:pt x="1309687" y="490538"/>
                  </a:lnTo>
                  <a:lnTo>
                    <a:pt x="1304925" y="369094"/>
                  </a:lnTo>
                  <a:lnTo>
                    <a:pt x="1190625" y="345282"/>
                  </a:lnTo>
                  <a:lnTo>
                    <a:pt x="1147762" y="278607"/>
                  </a:lnTo>
                  <a:lnTo>
                    <a:pt x="1066800" y="285750"/>
                  </a:lnTo>
                  <a:lnTo>
                    <a:pt x="1021556" y="264319"/>
                  </a:lnTo>
                  <a:lnTo>
                    <a:pt x="983456" y="288132"/>
                  </a:lnTo>
                  <a:lnTo>
                    <a:pt x="985837" y="240507"/>
                  </a:lnTo>
                  <a:lnTo>
                    <a:pt x="864394" y="200025"/>
                  </a:lnTo>
                  <a:lnTo>
                    <a:pt x="847725" y="238125"/>
                  </a:lnTo>
                  <a:lnTo>
                    <a:pt x="847725" y="195263"/>
                  </a:lnTo>
                  <a:lnTo>
                    <a:pt x="807244" y="183357"/>
                  </a:lnTo>
                  <a:lnTo>
                    <a:pt x="738187" y="219075"/>
                  </a:lnTo>
                  <a:lnTo>
                    <a:pt x="800100" y="130969"/>
                  </a:lnTo>
                  <a:lnTo>
                    <a:pt x="776287" y="90488"/>
                  </a:lnTo>
                  <a:lnTo>
                    <a:pt x="759619" y="26194"/>
                  </a:lnTo>
                  <a:lnTo>
                    <a:pt x="721519" y="100013"/>
                  </a:lnTo>
                  <a:lnTo>
                    <a:pt x="666750" y="95250"/>
                  </a:lnTo>
                  <a:lnTo>
                    <a:pt x="664369" y="83344"/>
                  </a:lnTo>
                  <a:lnTo>
                    <a:pt x="611981" y="83344"/>
                  </a:lnTo>
                  <a:lnTo>
                    <a:pt x="573881" y="114300"/>
                  </a:lnTo>
                  <a:lnTo>
                    <a:pt x="492919" y="123825"/>
                  </a:lnTo>
                  <a:lnTo>
                    <a:pt x="457200" y="71438"/>
                  </a:lnTo>
                  <a:lnTo>
                    <a:pt x="471487" y="11907"/>
                  </a:lnTo>
                  <a:lnTo>
                    <a:pt x="438150" y="0"/>
                  </a:lnTo>
                  <a:lnTo>
                    <a:pt x="361950" y="47625"/>
                  </a:lnTo>
                  <a:lnTo>
                    <a:pt x="309562" y="26194"/>
                  </a:lnTo>
                  <a:lnTo>
                    <a:pt x="330994" y="100013"/>
                  </a:lnTo>
                  <a:lnTo>
                    <a:pt x="278606" y="152400"/>
                  </a:lnTo>
                  <a:lnTo>
                    <a:pt x="211931" y="116682"/>
                  </a:lnTo>
                  <a:lnTo>
                    <a:pt x="145256" y="111919"/>
                  </a:lnTo>
                  <a:lnTo>
                    <a:pt x="128587" y="169069"/>
                  </a:lnTo>
                  <a:lnTo>
                    <a:pt x="140494" y="235744"/>
                  </a:lnTo>
                  <a:lnTo>
                    <a:pt x="107156" y="280988"/>
                  </a:lnTo>
                  <a:lnTo>
                    <a:pt x="104775" y="326232"/>
                  </a:lnTo>
                  <a:lnTo>
                    <a:pt x="30956" y="357188"/>
                  </a:lnTo>
                  <a:lnTo>
                    <a:pt x="0" y="466725"/>
                  </a:lnTo>
                  <a:lnTo>
                    <a:pt x="45244" y="538163"/>
                  </a:lnTo>
                  <a:lnTo>
                    <a:pt x="90487" y="528638"/>
                  </a:lnTo>
                  <a:lnTo>
                    <a:pt x="152400" y="590550"/>
                  </a:lnTo>
                  <a:lnTo>
                    <a:pt x="219075" y="559594"/>
                  </a:lnTo>
                  <a:lnTo>
                    <a:pt x="250031" y="535782"/>
                  </a:lnTo>
                  <a:lnTo>
                    <a:pt x="297656" y="552450"/>
                  </a:lnTo>
                  <a:cubicBezTo>
                    <a:pt x="296862" y="578644"/>
                    <a:pt x="296069" y="604838"/>
                    <a:pt x="295275" y="631032"/>
                  </a:cubicBezTo>
                  <a:lnTo>
                    <a:pt x="442912" y="685800"/>
                  </a:lnTo>
                  <a:lnTo>
                    <a:pt x="445294" y="740569"/>
                  </a:lnTo>
                  <a:lnTo>
                    <a:pt x="547687" y="854869"/>
                  </a:lnTo>
                  <a:lnTo>
                    <a:pt x="492919" y="923925"/>
                  </a:lnTo>
                  <a:lnTo>
                    <a:pt x="519112" y="1012032"/>
                  </a:lnTo>
                  <a:lnTo>
                    <a:pt x="576262" y="1016794"/>
                  </a:lnTo>
                  <a:lnTo>
                    <a:pt x="602456" y="1083469"/>
                  </a:lnTo>
                  <a:lnTo>
                    <a:pt x="652462" y="1104900"/>
                  </a:lnTo>
                  <a:lnTo>
                    <a:pt x="631031" y="1171575"/>
                  </a:lnTo>
                  <a:lnTo>
                    <a:pt x="642937" y="1193007"/>
                  </a:lnTo>
                  <a:lnTo>
                    <a:pt x="592931" y="1271588"/>
                  </a:lnTo>
                  <a:lnTo>
                    <a:pt x="538162" y="1326357"/>
                  </a:lnTo>
                  <a:lnTo>
                    <a:pt x="621506" y="1409700"/>
                  </a:lnTo>
                  <a:lnTo>
                    <a:pt x="642937" y="1409700"/>
                  </a:lnTo>
                  <a:lnTo>
                    <a:pt x="671512" y="148828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  <p:sp>
        <p:nvSpPr>
          <p:cNvPr id="392" name="正方形/長方形 391">
            <a:extLst>
              <a:ext uri="{FF2B5EF4-FFF2-40B4-BE49-F238E27FC236}">
                <a16:creationId xmlns:a16="http://schemas.microsoft.com/office/drawing/2014/main" id="{B7D122B7-1BC9-4B40-A993-18AC429AC3E3}"/>
              </a:ext>
            </a:extLst>
          </p:cNvPr>
          <p:cNvSpPr/>
          <p:nvPr/>
        </p:nvSpPr>
        <p:spPr>
          <a:xfrm>
            <a:off x="0" y="5668489"/>
            <a:ext cx="12192000" cy="1026703"/>
          </a:xfrm>
          <a:prstGeom prst="rect">
            <a:avLst/>
          </a:prstGeom>
          <a:solidFill>
            <a:srgbClr val="00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3" name="テキスト ボックス 392">
            <a:extLst>
              <a:ext uri="{FF2B5EF4-FFF2-40B4-BE49-F238E27FC236}">
                <a16:creationId xmlns:a16="http://schemas.microsoft.com/office/drawing/2014/main" id="{1BD3CB1E-C1C4-446C-A98A-3596A66E15BC}"/>
              </a:ext>
            </a:extLst>
          </p:cNvPr>
          <p:cNvSpPr txBox="1"/>
          <p:nvPr/>
        </p:nvSpPr>
        <p:spPr>
          <a:xfrm>
            <a:off x="0" y="5765575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n w="12700">
                  <a:solidFill>
                    <a:schemeClr val="tx1"/>
                  </a:solidFill>
                </a:ln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答え：ベネズエラ</a:t>
            </a:r>
            <a:endParaRPr kumimoji="1" lang="ja-JP" altLang="en-US" sz="6000" b="1" dirty="0">
              <a:ln w="12700">
                <a:solidFill>
                  <a:schemeClr val="tx1"/>
                </a:solidFill>
              </a:ln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2" name="矢印: 下 161">
            <a:extLst>
              <a:ext uri="{FF2B5EF4-FFF2-40B4-BE49-F238E27FC236}">
                <a16:creationId xmlns:a16="http://schemas.microsoft.com/office/drawing/2014/main" id="{23EAC1B6-3113-45A0-99FD-94F7F2780FEC}"/>
              </a:ext>
            </a:extLst>
          </p:cNvPr>
          <p:cNvSpPr/>
          <p:nvPr/>
        </p:nvSpPr>
        <p:spPr>
          <a:xfrm>
            <a:off x="10519541" y="2984647"/>
            <a:ext cx="352535" cy="697333"/>
          </a:xfrm>
          <a:prstGeom prst="downArrow">
            <a:avLst>
              <a:gd name="adj1" fmla="val 35874"/>
              <a:gd name="adj2" fmla="val 125706"/>
            </a:avLst>
          </a:prstGeom>
          <a:solidFill>
            <a:srgbClr val="FFFF00"/>
          </a:solidFill>
          <a:ln w="285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grpSp>
        <p:nvGrpSpPr>
          <p:cNvPr id="163" name="グループ化 162">
            <a:extLst>
              <a:ext uri="{FF2B5EF4-FFF2-40B4-BE49-F238E27FC236}">
                <a16:creationId xmlns:a16="http://schemas.microsoft.com/office/drawing/2014/main" id="{229CEECE-00CC-4226-A38A-67EC6D4E4974}"/>
              </a:ext>
            </a:extLst>
          </p:cNvPr>
          <p:cNvGrpSpPr/>
          <p:nvPr/>
        </p:nvGrpSpPr>
        <p:grpSpPr>
          <a:xfrm>
            <a:off x="3052483" y="2716696"/>
            <a:ext cx="944179" cy="980383"/>
            <a:chOff x="3052483" y="2716696"/>
            <a:chExt cx="944179" cy="980383"/>
          </a:xfrm>
        </p:grpSpPr>
        <p:sp>
          <p:nvSpPr>
            <p:cNvPr id="164" name="フリーフォーム: 図形 163">
              <a:extLst>
                <a:ext uri="{FF2B5EF4-FFF2-40B4-BE49-F238E27FC236}">
                  <a16:creationId xmlns:a16="http://schemas.microsoft.com/office/drawing/2014/main" id="{C05F8C93-EB78-4972-8E8A-E4434D6F6F73}"/>
                </a:ext>
              </a:extLst>
            </p:cNvPr>
            <p:cNvSpPr/>
            <p:nvPr/>
          </p:nvSpPr>
          <p:spPr bwMode="auto">
            <a:xfrm>
              <a:off x="3102520" y="2757867"/>
              <a:ext cx="491632" cy="464650"/>
            </a:xfrm>
            <a:custGeom>
              <a:avLst/>
              <a:gdLst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255499 w 491632"/>
                <a:gd name="connsiteY12" fmla="*/ 335895 h 467031"/>
                <a:gd name="connsiteX13" fmla="*/ 297356 w 491632"/>
                <a:gd name="connsiteY13" fmla="*/ 441299 h 467031"/>
                <a:gd name="connsiteX14" fmla="*/ 180866 w 491632"/>
                <a:gd name="connsiteY14" fmla="*/ 467031 h 467031"/>
                <a:gd name="connsiteX15" fmla="*/ 150211 w 491632"/>
                <a:gd name="connsiteY15" fmla="*/ 400128 h 467031"/>
                <a:gd name="connsiteX16" fmla="*/ 0 w 491632"/>
                <a:gd name="connsiteY16" fmla="*/ 423287 h 467031"/>
                <a:gd name="connsiteX17" fmla="*/ 49048 w 491632"/>
                <a:gd name="connsiteY17" fmla="*/ 335799 h 467031"/>
                <a:gd name="connsiteX18" fmla="*/ 6923 w 491632"/>
                <a:gd name="connsiteY18" fmla="*/ 262722 h 467031"/>
                <a:gd name="connsiteX19" fmla="*/ 9774 w 491632"/>
                <a:gd name="connsiteY19" fmla="*/ 254414 h 467031"/>
                <a:gd name="connsiteX20" fmla="*/ 132956 w 491632"/>
                <a:gd name="connsiteY20" fmla="*/ 232018 h 467031"/>
                <a:gd name="connsiteX21" fmla="*/ 140460 w 491632"/>
                <a:gd name="connsiteY21" fmla="*/ 243356 h 467031"/>
                <a:gd name="connsiteX22" fmla="*/ 159793 w 491632"/>
                <a:gd name="connsiteY22" fmla="*/ 185358 h 467031"/>
                <a:gd name="connsiteX23" fmla="*/ 250280 w 491632"/>
                <a:gd name="connsiteY23" fmla="*/ 178214 h 467031"/>
                <a:gd name="connsiteX24" fmla="*/ 269330 w 491632"/>
                <a:gd name="connsiteY24" fmla="*/ 137733 h 467031"/>
                <a:gd name="connsiteX25" fmla="*/ 262186 w 491632"/>
                <a:gd name="connsiteY25" fmla="*/ 104396 h 467031"/>
                <a:gd name="connsiteX26" fmla="*/ 300286 w 491632"/>
                <a:gd name="connsiteY26" fmla="*/ 94871 h 467031"/>
                <a:gd name="connsiteX27" fmla="*/ 324099 w 491632"/>
                <a:gd name="connsiteY27" fmla="*/ 54389 h 467031"/>
                <a:gd name="connsiteX28" fmla="*/ 307430 w 491632"/>
                <a:gd name="connsiteY28" fmla="*/ 25814 h 467031"/>
                <a:gd name="connsiteX29" fmla="*/ 313998 w 491632"/>
                <a:gd name="connsiteY29" fmla="*/ 4595 h 467031"/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297356 w 491632"/>
                <a:gd name="connsiteY12" fmla="*/ 441299 h 467031"/>
                <a:gd name="connsiteX13" fmla="*/ 180866 w 491632"/>
                <a:gd name="connsiteY13" fmla="*/ 467031 h 467031"/>
                <a:gd name="connsiteX14" fmla="*/ 150211 w 491632"/>
                <a:gd name="connsiteY14" fmla="*/ 400128 h 467031"/>
                <a:gd name="connsiteX15" fmla="*/ 0 w 491632"/>
                <a:gd name="connsiteY15" fmla="*/ 423287 h 467031"/>
                <a:gd name="connsiteX16" fmla="*/ 49048 w 491632"/>
                <a:gd name="connsiteY16" fmla="*/ 335799 h 467031"/>
                <a:gd name="connsiteX17" fmla="*/ 6923 w 491632"/>
                <a:gd name="connsiteY17" fmla="*/ 262722 h 467031"/>
                <a:gd name="connsiteX18" fmla="*/ 9774 w 491632"/>
                <a:gd name="connsiteY18" fmla="*/ 254414 h 467031"/>
                <a:gd name="connsiteX19" fmla="*/ 132956 w 491632"/>
                <a:gd name="connsiteY19" fmla="*/ 232018 h 467031"/>
                <a:gd name="connsiteX20" fmla="*/ 140460 w 491632"/>
                <a:gd name="connsiteY20" fmla="*/ 243356 h 467031"/>
                <a:gd name="connsiteX21" fmla="*/ 159793 w 491632"/>
                <a:gd name="connsiteY21" fmla="*/ 185358 h 467031"/>
                <a:gd name="connsiteX22" fmla="*/ 250280 w 491632"/>
                <a:gd name="connsiteY22" fmla="*/ 178214 h 467031"/>
                <a:gd name="connsiteX23" fmla="*/ 269330 w 491632"/>
                <a:gd name="connsiteY23" fmla="*/ 137733 h 467031"/>
                <a:gd name="connsiteX24" fmla="*/ 262186 w 491632"/>
                <a:gd name="connsiteY24" fmla="*/ 104396 h 467031"/>
                <a:gd name="connsiteX25" fmla="*/ 300286 w 491632"/>
                <a:gd name="connsiteY25" fmla="*/ 94871 h 467031"/>
                <a:gd name="connsiteX26" fmla="*/ 324099 w 491632"/>
                <a:gd name="connsiteY26" fmla="*/ 54389 h 467031"/>
                <a:gd name="connsiteX27" fmla="*/ 307430 w 491632"/>
                <a:gd name="connsiteY27" fmla="*/ 25814 h 467031"/>
                <a:gd name="connsiteX28" fmla="*/ 313998 w 491632"/>
                <a:gd name="connsiteY28" fmla="*/ 4595 h 467031"/>
                <a:gd name="connsiteX29" fmla="*/ 409791 w 491632"/>
                <a:gd name="connsiteY29" fmla="*/ 0 h 467031"/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297356 w 491632"/>
                <a:gd name="connsiteY12" fmla="*/ 441299 h 467031"/>
                <a:gd name="connsiteX13" fmla="*/ 180866 w 491632"/>
                <a:gd name="connsiteY13" fmla="*/ 467031 h 467031"/>
                <a:gd name="connsiteX14" fmla="*/ 150211 w 491632"/>
                <a:gd name="connsiteY14" fmla="*/ 400128 h 467031"/>
                <a:gd name="connsiteX15" fmla="*/ 0 w 491632"/>
                <a:gd name="connsiteY15" fmla="*/ 423287 h 467031"/>
                <a:gd name="connsiteX16" fmla="*/ 49048 w 491632"/>
                <a:gd name="connsiteY16" fmla="*/ 335799 h 467031"/>
                <a:gd name="connsiteX17" fmla="*/ 6923 w 491632"/>
                <a:gd name="connsiteY17" fmla="*/ 262722 h 467031"/>
                <a:gd name="connsiteX18" fmla="*/ 9774 w 491632"/>
                <a:gd name="connsiteY18" fmla="*/ 254414 h 467031"/>
                <a:gd name="connsiteX19" fmla="*/ 132956 w 491632"/>
                <a:gd name="connsiteY19" fmla="*/ 232018 h 467031"/>
                <a:gd name="connsiteX20" fmla="*/ 159793 w 491632"/>
                <a:gd name="connsiteY20" fmla="*/ 185358 h 467031"/>
                <a:gd name="connsiteX21" fmla="*/ 250280 w 491632"/>
                <a:gd name="connsiteY21" fmla="*/ 178214 h 467031"/>
                <a:gd name="connsiteX22" fmla="*/ 269330 w 491632"/>
                <a:gd name="connsiteY22" fmla="*/ 137733 h 467031"/>
                <a:gd name="connsiteX23" fmla="*/ 262186 w 491632"/>
                <a:gd name="connsiteY23" fmla="*/ 104396 h 467031"/>
                <a:gd name="connsiteX24" fmla="*/ 300286 w 491632"/>
                <a:gd name="connsiteY24" fmla="*/ 94871 h 467031"/>
                <a:gd name="connsiteX25" fmla="*/ 324099 w 491632"/>
                <a:gd name="connsiteY25" fmla="*/ 54389 h 467031"/>
                <a:gd name="connsiteX26" fmla="*/ 307430 w 491632"/>
                <a:gd name="connsiteY26" fmla="*/ 25814 h 467031"/>
                <a:gd name="connsiteX27" fmla="*/ 313998 w 491632"/>
                <a:gd name="connsiteY27" fmla="*/ 4595 h 467031"/>
                <a:gd name="connsiteX28" fmla="*/ 409791 w 491632"/>
                <a:gd name="connsiteY28" fmla="*/ 0 h 467031"/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297356 w 491632"/>
                <a:gd name="connsiteY12" fmla="*/ 441299 h 467031"/>
                <a:gd name="connsiteX13" fmla="*/ 180866 w 491632"/>
                <a:gd name="connsiteY13" fmla="*/ 467031 h 467031"/>
                <a:gd name="connsiteX14" fmla="*/ 150211 w 491632"/>
                <a:gd name="connsiteY14" fmla="*/ 400128 h 467031"/>
                <a:gd name="connsiteX15" fmla="*/ 0 w 491632"/>
                <a:gd name="connsiteY15" fmla="*/ 423287 h 467031"/>
                <a:gd name="connsiteX16" fmla="*/ 49048 w 491632"/>
                <a:gd name="connsiteY16" fmla="*/ 335799 h 467031"/>
                <a:gd name="connsiteX17" fmla="*/ 6923 w 491632"/>
                <a:gd name="connsiteY17" fmla="*/ 262722 h 467031"/>
                <a:gd name="connsiteX18" fmla="*/ 9774 w 491632"/>
                <a:gd name="connsiteY18" fmla="*/ 254414 h 467031"/>
                <a:gd name="connsiteX19" fmla="*/ 137719 w 491632"/>
                <a:gd name="connsiteY19" fmla="*/ 267737 h 467031"/>
                <a:gd name="connsiteX20" fmla="*/ 159793 w 491632"/>
                <a:gd name="connsiteY20" fmla="*/ 185358 h 467031"/>
                <a:gd name="connsiteX21" fmla="*/ 250280 w 491632"/>
                <a:gd name="connsiteY21" fmla="*/ 178214 h 467031"/>
                <a:gd name="connsiteX22" fmla="*/ 269330 w 491632"/>
                <a:gd name="connsiteY22" fmla="*/ 137733 h 467031"/>
                <a:gd name="connsiteX23" fmla="*/ 262186 w 491632"/>
                <a:gd name="connsiteY23" fmla="*/ 104396 h 467031"/>
                <a:gd name="connsiteX24" fmla="*/ 300286 w 491632"/>
                <a:gd name="connsiteY24" fmla="*/ 94871 h 467031"/>
                <a:gd name="connsiteX25" fmla="*/ 324099 w 491632"/>
                <a:gd name="connsiteY25" fmla="*/ 54389 h 467031"/>
                <a:gd name="connsiteX26" fmla="*/ 307430 w 491632"/>
                <a:gd name="connsiteY26" fmla="*/ 25814 h 467031"/>
                <a:gd name="connsiteX27" fmla="*/ 313998 w 491632"/>
                <a:gd name="connsiteY27" fmla="*/ 4595 h 467031"/>
                <a:gd name="connsiteX28" fmla="*/ 409791 w 491632"/>
                <a:gd name="connsiteY28" fmla="*/ 0 h 467031"/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321168 w 491632"/>
                <a:gd name="connsiteY12" fmla="*/ 441299 h 467031"/>
                <a:gd name="connsiteX13" fmla="*/ 180866 w 491632"/>
                <a:gd name="connsiteY13" fmla="*/ 467031 h 467031"/>
                <a:gd name="connsiteX14" fmla="*/ 150211 w 491632"/>
                <a:gd name="connsiteY14" fmla="*/ 400128 h 467031"/>
                <a:gd name="connsiteX15" fmla="*/ 0 w 491632"/>
                <a:gd name="connsiteY15" fmla="*/ 423287 h 467031"/>
                <a:gd name="connsiteX16" fmla="*/ 49048 w 491632"/>
                <a:gd name="connsiteY16" fmla="*/ 335799 h 467031"/>
                <a:gd name="connsiteX17" fmla="*/ 6923 w 491632"/>
                <a:gd name="connsiteY17" fmla="*/ 262722 h 467031"/>
                <a:gd name="connsiteX18" fmla="*/ 9774 w 491632"/>
                <a:gd name="connsiteY18" fmla="*/ 254414 h 467031"/>
                <a:gd name="connsiteX19" fmla="*/ 137719 w 491632"/>
                <a:gd name="connsiteY19" fmla="*/ 267737 h 467031"/>
                <a:gd name="connsiteX20" fmla="*/ 159793 w 491632"/>
                <a:gd name="connsiteY20" fmla="*/ 185358 h 467031"/>
                <a:gd name="connsiteX21" fmla="*/ 250280 w 491632"/>
                <a:gd name="connsiteY21" fmla="*/ 178214 h 467031"/>
                <a:gd name="connsiteX22" fmla="*/ 269330 w 491632"/>
                <a:gd name="connsiteY22" fmla="*/ 137733 h 467031"/>
                <a:gd name="connsiteX23" fmla="*/ 262186 w 491632"/>
                <a:gd name="connsiteY23" fmla="*/ 104396 h 467031"/>
                <a:gd name="connsiteX24" fmla="*/ 300286 w 491632"/>
                <a:gd name="connsiteY24" fmla="*/ 94871 h 467031"/>
                <a:gd name="connsiteX25" fmla="*/ 324099 w 491632"/>
                <a:gd name="connsiteY25" fmla="*/ 54389 h 467031"/>
                <a:gd name="connsiteX26" fmla="*/ 307430 w 491632"/>
                <a:gd name="connsiteY26" fmla="*/ 25814 h 467031"/>
                <a:gd name="connsiteX27" fmla="*/ 313998 w 491632"/>
                <a:gd name="connsiteY27" fmla="*/ 4595 h 467031"/>
                <a:gd name="connsiteX28" fmla="*/ 409791 w 491632"/>
                <a:gd name="connsiteY28" fmla="*/ 0 h 467031"/>
                <a:gd name="connsiteX0" fmla="*/ 409791 w 491632"/>
                <a:gd name="connsiteY0" fmla="*/ 0 h 464650"/>
                <a:gd name="connsiteX1" fmla="*/ 491632 w 491632"/>
                <a:gd name="connsiteY1" fmla="*/ 55975 h 464650"/>
                <a:gd name="connsiteX2" fmla="*/ 474118 w 491632"/>
                <a:gd name="connsiteY2" fmla="*/ 66296 h 464650"/>
                <a:gd name="connsiteX3" fmla="*/ 402680 w 491632"/>
                <a:gd name="connsiteY3" fmla="*/ 75821 h 464650"/>
                <a:gd name="connsiteX4" fmla="*/ 405061 w 491632"/>
                <a:gd name="connsiteY4" fmla="*/ 123446 h 464650"/>
                <a:gd name="connsiteX5" fmla="*/ 452686 w 491632"/>
                <a:gd name="connsiteY5" fmla="*/ 163927 h 464650"/>
                <a:gd name="connsiteX6" fmla="*/ 424111 w 491632"/>
                <a:gd name="connsiteY6" fmla="*/ 192502 h 464650"/>
                <a:gd name="connsiteX7" fmla="*/ 340768 w 491632"/>
                <a:gd name="connsiteY7" fmla="*/ 316327 h 464650"/>
                <a:gd name="connsiteX8" fmla="*/ 312193 w 491632"/>
                <a:gd name="connsiteY8" fmla="*/ 330614 h 464650"/>
                <a:gd name="connsiteX9" fmla="*/ 283618 w 491632"/>
                <a:gd name="connsiteY9" fmla="*/ 316327 h 464650"/>
                <a:gd name="connsiteX10" fmla="*/ 269330 w 491632"/>
                <a:gd name="connsiteY10" fmla="*/ 335377 h 464650"/>
                <a:gd name="connsiteX11" fmla="*/ 274171 w 491632"/>
                <a:gd name="connsiteY11" fmla="*/ 346268 h 464650"/>
                <a:gd name="connsiteX12" fmla="*/ 321168 w 491632"/>
                <a:gd name="connsiteY12" fmla="*/ 441299 h 464650"/>
                <a:gd name="connsiteX13" fmla="*/ 178485 w 491632"/>
                <a:gd name="connsiteY13" fmla="*/ 464650 h 464650"/>
                <a:gd name="connsiteX14" fmla="*/ 150211 w 491632"/>
                <a:gd name="connsiteY14" fmla="*/ 400128 h 464650"/>
                <a:gd name="connsiteX15" fmla="*/ 0 w 491632"/>
                <a:gd name="connsiteY15" fmla="*/ 423287 h 464650"/>
                <a:gd name="connsiteX16" fmla="*/ 49048 w 491632"/>
                <a:gd name="connsiteY16" fmla="*/ 335799 h 464650"/>
                <a:gd name="connsiteX17" fmla="*/ 6923 w 491632"/>
                <a:gd name="connsiteY17" fmla="*/ 262722 h 464650"/>
                <a:gd name="connsiteX18" fmla="*/ 9774 w 491632"/>
                <a:gd name="connsiteY18" fmla="*/ 254414 h 464650"/>
                <a:gd name="connsiteX19" fmla="*/ 137719 w 491632"/>
                <a:gd name="connsiteY19" fmla="*/ 267737 h 464650"/>
                <a:gd name="connsiteX20" fmla="*/ 159793 w 491632"/>
                <a:gd name="connsiteY20" fmla="*/ 185358 h 464650"/>
                <a:gd name="connsiteX21" fmla="*/ 250280 w 491632"/>
                <a:gd name="connsiteY21" fmla="*/ 178214 h 464650"/>
                <a:gd name="connsiteX22" fmla="*/ 269330 w 491632"/>
                <a:gd name="connsiteY22" fmla="*/ 137733 h 464650"/>
                <a:gd name="connsiteX23" fmla="*/ 262186 w 491632"/>
                <a:gd name="connsiteY23" fmla="*/ 104396 h 464650"/>
                <a:gd name="connsiteX24" fmla="*/ 300286 w 491632"/>
                <a:gd name="connsiteY24" fmla="*/ 94871 h 464650"/>
                <a:gd name="connsiteX25" fmla="*/ 324099 w 491632"/>
                <a:gd name="connsiteY25" fmla="*/ 54389 h 464650"/>
                <a:gd name="connsiteX26" fmla="*/ 307430 w 491632"/>
                <a:gd name="connsiteY26" fmla="*/ 25814 h 464650"/>
                <a:gd name="connsiteX27" fmla="*/ 313998 w 491632"/>
                <a:gd name="connsiteY27" fmla="*/ 4595 h 464650"/>
                <a:gd name="connsiteX28" fmla="*/ 409791 w 491632"/>
                <a:gd name="connsiteY28" fmla="*/ 0 h 464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91632" h="464650">
                  <a:moveTo>
                    <a:pt x="409791" y="0"/>
                  </a:moveTo>
                  <a:lnTo>
                    <a:pt x="491632" y="55975"/>
                  </a:lnTo>
                  <a:lnTo>
                    <a:pt x="474118" y="66296"/>
                  </a:lnTo>
                  <a:lnTo>
                    <a:pt x="402680" y="75821"/>
                  </a:lnTo>
                  <a:lnTo>
                    <a:pt x="405061" y="123446"/>
                  </a:lnTo>
                  <a:lnTo>
                    <a:pt x="452686" y="163927"/>
                  </a:lnTo>
                  <a:lnTo>
                    <a:pt x="424111" y="192502"/>
                  </a:lnTo>
                  <a:lnTo>
                    <a:pt x="340768" y="316327"/>
                  </a:lnTo>
                  <a:lnTo>
                    <a:pt x="312193" y="330614"/>
                  </a:lnTo>
                  <a:lnTo>
                    <a:pt x="283618" y="316327"/>
                  </a:lnTo>
                  <a:lnTo>
                    <a:pt x="269330" y="335377"/>
                  </a:lnTo>
                  <a:lnTo>
                    <a:pt x="274171" y="346268"/>
                  </a:lnTo>
                  <a:lnTo>
                    <a:pt x="321168" y="441299"/>
                  </a:lnTo>
                  <a:lnTo>
                    <a:pt x="178485" y="464650"/>
                  </a:lnTo>
                  <a:lnTo>
                    <a:pt x="150211" y="400128"/>
                  </a:lnTo>
                  <a:lnTo>
                    <a:pt x="0" y="423287"/>
                  </a:lnTo>
                  <a:lnTo>
                    <a:pt x="49048" y="335799"/>
                  </a:lnTo>
                  <a:lnTo>
                    <a:pt x="6923" y="262722"/>
                  </a:lnTo>
                  <a:lnTo>
                    <a:pt x="9774" y="254414"/>
                  </a:lnTo>
                  <a:lnTo>
                    <a:pt x="137719" y="267737"/>
                  </a:lnTo>
                  <a:lnTo>
                    <a:pt x="159793" y="185358"/>
                  </a:lnTo>
                  <a:lnTo>
                    <a:pt x="250280" y="178214"/>
                  </a:lnTo>
                  <a:lnTo>
                    <a:pt x="269330" y="137733"/>
                  </a:lnTo>
                  <a:lnTo>
                    <a:pt x="262186" y="104396"/>
                  </a:lnTo>
                  <a:lnTo>
                    <a:pt x="300286" y="94871"/>
                  </a:lnTo>
                  <a:lnTo>
                    <a:pt x="324099" y="54389"/>
                  </a:lnTo>
                  <a:lnTo>
                    <a:pt x="307430" y="25814"/>
                  </a:lnTo>
                  <a:lnTo>
                    <a:pt x="313998" y="4595"/>
                  </a:lnTo>
                  <a:lnTo>
                    <a:pt x="409791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wrap="square" anchor="ctr">
              <a:noAutofit/>
            </a:bodyPr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65" name="フリーフォーム: 図形 164">
              <a:extLst>
                <a:ext uri="{FF2B5EF4-FFF2-40B4-BE49-F238E27FC236}">
                  <a16:creationId xmlns:a16="http://schemas.microsoft.com/office/drawing/2014/main" id="{F03DE74C-F1F7-44D0-892F-1249787DD8A7}"/>
                </a:ext>
              </a:extLst>
            </p:cNvPr>
            <p:cNvSpPr/>
            <p:nvPr/>
          </p:nvSpPr>
          <p:spPr bwMode="auto">
            <a:xfrm>
              <a:off x="3308112" y="2813842"/>
              <a:ext cx="688550" cy="883237"/>
            </a:xfrm>
            <a:custGeom>
              <a:avLst/>
              <a:gdLst>
                <a:gd name="connsiteX0" fmla="*/ 286040 w 688550"/>
                <a:gd name="connsiteY0" fmla="*/ 0 h 883237"/>
                <a:gd name="connsiteX1" fmla="*/ 286968 w 688550"/>
                <a:gd name="connsiteY1" fmla="*/ 635 h 883237"/>
                <a:gd name="connsiteX2" fmla="*/ 351344 w 688550"/>
                <a:gd name="connsiteY2" fmla="*/ 5782 h 883237"/>
                <a:gd name="connsiteX3" fmla="*/ 329885 w 688550"/>
                <a:gd name="connsiteY3" fmla="*/ 113855 h 883237"/>
                <a:gd name="connsiteX4" fmla="*/ 406523 w 688550"/>
                <a:gd name="connsiteY4" fmla="*/ 185904 h 883237"/>
                <a:gd name="connsiteX5" fmla="*/ 397326 w 688550"/>
                <a:gd name="connsiteY5" fmla="*/ 237368 h 883237"/>
                <a:gd name="connsiteX6" fmla="*/ 464768 w 688550"/>
                <a:gd name="connsiteY6" fmla="*/ 288832 h 883237"/>
                <a:gd name="connsiteX7" fmla="*/ 501554 w 688550"/>
                <a:gd name="connsiteY7" fmla="*/ 273393 h 883237"/>
                <a:gd name="connsiteX8" fmla="*/ 532209 w 688550"/>
                <a:gd name="connsiteY8" fmla="*/ 304271 h 883237"/>
                <a:gd name="connsiteX9" fmla="*/ 636436 w 688550"/>
                <a:gd name="connsiteY9" fmla="*/ 322283 h 883237"/>
                <a:gd name="connsiteX10" fmla="*/ 657895 w 688550"/>
                <a:gd name="connsiteY10" fmla="*/ 358308 h 883237"/>
                <a:gd name="connsiteX11" fmla="*/ 688550 w 688550"/>
                <a:gd name="connsiteY11" fmla="*/ 458662 h 883237"/>
                <a:gd name="connsiteX12" fmla="*/ 621109 w 688550"/>
                <a:gd name="connsiteY12" fmla="*/ 458662 h 883237"/>
                <a:gd name="connsiteX13" fmla="*/ 614978 w 688550"/>
                <a:gd name="connsiteY13" fmla="*/ 502406 h 883237"/>
                <a:gd name="connsiteX14" fmla="*/ 473964 w 688550"/>
                <a:gd name="connsiteY14" fmla="*/ 597614 h 883237"/>
                <a:gd name="connsiteX15" fmla="*/ 372802 w 688550"/>
                <a:gd name="connsiteY15" fmla="*/ 659370 h 883237"/>
                <a:gd name="connsiteX16" fmla="*/ 372802 w 688550"/>
                <a:gd name="connsiteY16" fmla="*/ 726273 h 883237"/>
                <a:gd name="connsiteX17" fmla="*/ 363606 w 688550"/>
                <a:gd name="connsiteY17" fmla="*/ 803468 h 883237"/>
                <a:gd name="connsiteX18" fmla="*/ 311492 w 688550"/>
                <a:gd name="connsiteY18" fmla="*/ 883237 h 883237"/>
                <a:gd name="connsiteX19" fmla="*/ 247116 w 688550"/>
                <a:gd name="connsiteY19" fmla="*/ 844639 h 883237"/>
                <a:gd name="connsiteX20" fmla="*/ 213395 w 688550"/>
                <a:gd name="connsiteY20" fmla="*/ 759724 h 883237"/>
                <a:gd name="connsiteX21" fmla="*/ 161282 w 688550"/>
                <a:gd name="connsiteY21" fmla="*/ 615626 h 883237"/>
                <a:gd name="connsiteX22" fmla="*/ 158216 w 688550"/>
                <a:gd name="connsiteY22" fmla="*/ 481821 h 883237"/>
                <a:gd name="connsiteX23" fmla="*/ 75447 w 688550"/>
                <a:gd name="connsiteY23" fmla="*/ 502406 h 883237"/>
                <a:gd name="connsiteX24" fmla="*/ 17203 w 688550"/>
                <a:gd name="connsiteY24" fmla="*/ 461235 h 883237"/>
                <a:gd name="connsiteX25" fmla="*/ 66251 w 688550"/>
                <a:gd name="connsiteY25" fmla="*/ 440650 h 883237"/>
                <a:gd name="connsiteX26" fmla="*/ 4941 w 688550"/>
                <a:gd name="connsiteY26" fmla="*/ 432930 h 883237"/>
                <a:gd name="connsiteX27" fmla="*/ 4941 w 688550"/>
                <a:gd name="connsiteY27" fmla="*/ 402322 h 883237"/>
                <a:gd name="connsiteX28" fmla="*/ 0 w 688550"/>
                <a:gd name="connsiteY28" fmla="*/ 403414 h 883237"/>
                <a:gd name="connsiteX29" fmla="*/ 1826 w 688550"/>
                <a:gd name="connsiteY29" fmla="*/ 400846 h 883237"/>
                <a:gd name="connsiteX30" fmla="*/ 47069 w 688550"/>
                <a:gd name="connsiteY30" fmla="*/ 393702 h 883237"/>
                <a:gd name="connsiteX31" fmla="*/ 111363 w 688550"/>
                <a:gd name="connsiteY31" fmla="*/ 386558 h 883237"/>
                <a:gd name="connsiteX32" fmla="*/ 63738 w 688550"/>
                <a:gd name="connsiteY32" fmla="*/ 279402 h 883237"/>
                <a:gd name="connsiteX33" fmla="*/ 78026 w 688550"/>
                <a:gd name="connsiteY33" fmla="*/ 260352 h 883237"/>
                <a:gd name="connsiteX34" fmla="*/ 106601 w 688550"/>
                <a:gd name="connsiteY34" fmla="*/ 274639 h 883237"/>
                <a:gd name="connsiteX35" fmla="*/ 135176 w 688550"/>
                <a:gd name="connsiteY35" fmla="*/ 260352 h 883237"/>
                <a:gd name="connsiteX36" fmla="*/ 218519 w 688550"/>
                <a:gd name="connsiteY36" fmla="*/ 136527 h 883237"/>
                <a:gd name="connsiteX37" fmla="*/ 247094 w 688550"/>
                <a:gd name="connsiteY37" fmla="*/ 107952 h 883237"/>
                <a:gd name="connsiteX38" fmla="*/ 199469 w 688550"/>
                <a:gd name="connsiteY38" fmla="*/ 67471 h 883237"/>
                <a:gd name="connsiteX39" fmla="*/ 197088 w 688550"/>
                <a:gd name="connsiteY39" fmla="*/ 19846 h 883237"/>
                <a:gd name="connsiteX40" fmla="*/ 268526 w 688550"/>
                <a:gd name="connsiteY40" fmla="*/ 10321 h 883237"/>
                <a:gd name="connsiteX41" fmla="*/ 286040 w 688550"/>
                <a:gd name="connsiteY41" fmla="*/ 0 h 883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688550" h="883237">
                  <a:moveTo>
                    <a:pt x="286040" y="0"/>
                  </a:moveTo>
                  <a:lnTo>
                    <a:pt x="286968" y="635"/>
                  </a:lnTo>
                  <a:lnTo>
                    <a:pt x="351344" y="5782"/>
                  </a:lnTo>
                  <a:lnTo>
                    <a:pt x="329885" y="113855"/>
                  </a:lnTo>
                  <a:lnTo>
                    <a:pt x="406523" y="185904"/>
                  </a:lnTo>
                  <a:lnTo>
                    <a:pt x="397326" y="237368"/>
                  </a:lnTo>
                  <a:lnTo>
                    <a:pt x="464768" y="288832"/>
                  </a:lnTo>
                  <a:lnTo>
                    <a:pt x="501554" y="273393"/>
                  </a:lnTo>
                  <a:lnTo>
                    <a:pt x="532209" y="304271"/>
                  </a:lnTo>
                  <a:lnTo>
                    <a:pt x="636436" y="322283"/>
                  </a:lnTo>
                  <a:lnTo>
                    <a:pt x="657895" y="358308"/>
                  </a:lnTo>
                  <a:lnTo>
                    <a:pt x="688550" y="458662"/>
                  </a:lnTo>
                  <a:lnTo>
                    <a:pt x="621109" y="458662"/>
                  </a:lnTo>
                  <a:lnTo>
                    <a:pt x="614978" y="502406"/>
                  </a:lnTo>
                  <a:lnTo>
                    <a:pt x="473964" y="597614"/>
                  </a:lnTo>
                  <a:lnTo>
                    <a:pt x="372802" y="659370"/>
                  </a:lnTo>
                  <a:lnTo>
                    <a:pt x="372802" y="726273"/>
                  </a:lnTo>
                  <a:lnTo>
                    <a:pt x="363606" y="803468"/>
                  </a:lnTo>
                  <a:lnTo>
                    <a:pt x="311492" y="883237"/>
                  </a:lnTo>
                  <a:lnTo>
                    <a:pt x="247116" y="844639"/>
                  </a:lnTo>
                  <a:lnTo>
                    <a:pt x="213395" y="759724"/>
                  </a:lnTo>
                  <a:lnTo>
                    <a:pt x="161282" y="615626"/>
                  </a:lnTo>
                  <a:lnTo>
                    <a:pt x="158216" y="481821"/>
                  </a:lnTo>
                  <a:lnTo>
                    <a:pt x="75447" y="502406"/>
                  </a:lnTo>
                  <a:lnTo>
                    <a:pt x="17203" y="461235"/>
                  </a:lnTo>
                  <a:lnTo>
                    <a:pt x="66251" y="440650"/>
                  </a:lnTo>
                  <a:lnTo>
                    <a:pt x="4941" y="432930"/>
                  </a:lnTo>
                  <a:lnTo>
                    <a:pt x="4941" y="402322"/>
                  </a:lnTo>
                  <a:lnTo>
                    <a:pt x="0" y="403414"/>
                  </a:lnTo>
                  <a:lnTo>
                    <a:pt x="1826" y="400846"/>
                  </a:lnTo>
                  <a:lnTo>
                    <a:pt x="47069" y="393702"/>
                  </a:lnTo>
                  <a:lnTo>
                    <a:pt x="111363" y="386558"/>
                  </a:lnTo>
                  <a:lnTo>
                    <a:pt x="63738" y="279402"/>
                  </a:lnTo>
                  <a:lnTo>
                    <a:pt x="78026" y="260352"/>
                  </a:lnTo>
                  <a:lnTo>
                    <a:pt x="106601" y="274639"/>
                  </a:lnTo>
                  <a:lnTo>
                    <a:pt x="135176" y="260352"/>
                  </a:lnTo>
                  <a:lnTo>
                    <a:pt x="218519" y="136527"/>
                  </a:lnTo>
                  <a:lnTo>
                    <a:pt x="247094" y="107952"/>
                  </a:lnTo>
                  <a:lnTo>
                    <a:pt x="199469" y="67471"/>
                  </a:lnTo>
                  <a:lnTo>
                    <a:pt x="197088" y="19846"/>
                  </a:lnTo>
                  <a:lnTo>
                    <a:pt x="268526" y="10321"/>
                  </a:lnTo>
                  <a:lnTo>
                    <a:pt x="28604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66" name="フリーフォーム: 図形 165">
              <a:extLst>
                <a:ext uri="{FF2B5EF4-FFF2-40B4-BE49-F238E27FC236}">
                  <a16:creationId xmlns:a16="http://schemas.microsoft.com/office/drawing/2014/main" id="{9F41EF3E-410D-46EC-B242-076F5CAF629A}"/>
                </a:ext>
              </a:extLst>
            </p:cNvPr>
            <p:cNvSpPr/>
            <p:nvPr/>
          </p:nvSpPr>
          <p:spPr bwMode="auto">
            <a:xfrm>
              <a:off x="3052483" y="2716696"/>
              <a:ext cx="374136" cy="305110"/>
            </a:xfrm>
            <a:custGeom>
              <a:avLst/>
              <a:gdLst>
                <a:gd name="connsiteX0" fmla="*/ 318815 w 374136"/>
                <a:gd name="connsiteY0" fmla="*/ 0 h 305110"/>
                <a:gd name="connsiteX1" fmla="*/ 355488 w 374136"/>
                <a:gd name="connsiteY1" fmla="*/ 46176 h 305110"/>
                <a:gd name="connsiteX2" fmla="*/ 364035 w 374136"/>
                <a:gd name="connsiteY2" fmla="*/ 45766 h 305110"/>
                <a:gd name="connsiteX3" fmla="*/ 357467 w 374136"/>
                <a:gd name="connsiteY3" fmla="*/ 66985 h 305110"/>
                <a:gd name="connsiteX4" fmla="*/ 374136 w 374136"/>
                <a:gd name="connsiteY4" fmla="*/ 95560 h 305110"/>
                <a:gd name="connsiteX5" fmla="*/ 350323 w 374136"/>
                <a:gd name="connsiteY5" fmla="*/ 136042 h 305110"/>
                <a:gd name="connsiteX6" fmla="*/ 312223 w 374136"/>
                <a:gd name="connsiteY6" fmla="*/ 145567 h 305110"/>
                <a:gd name="connsiteX7" fmla="*/ 319367 w 374136"/>
                <a:gd name="connsiteY7" fmla="*/ 178904 h 305110"/>
                <a:gd name="connsiteX8" fmla="*/ 300317 w 374136"/>
                <a:gd name="connsiteY8" fmla="*/ 219385 h 305110"/>
                <a:gd name="connsiteX9" fmla="*/ 209830 w 374136"/>
                <a:gd name="connsiteY9" fmla="*/ 226529 h 305110"/>
                <a:gd name="connsiteX10" fmla="*/ 183636 w 374136"/>
                <a:gd name="connsiteY10" fmla="*/ 305110 h 305110"/>
                <a:gd name="connsiteX11" fmla="*/ 43142 w 374136"/>
                <a:gd name="connsiteY11" fmla="*/ 290823 h 305110"/>
                <a:gd name="connsiteX12" fmla="*/ 40835 w 374136"/>
                <a:gd name="connsiteY12" fmla="*/ 293454 h 305110"/>
                <a:gd name="connsiteX13" fmla="*/ 6131 w 374136"/>
                <a:gd name="connsiteY13" fmla="*/ 283050 h 305110"/>
                <a:gd name="connsiteX14" fmla="*/ 36786 w 374136"/>
                <a:gd name="connsiteY14" fmla="*/ 257318 h 305110"/>
                <a:gd name="connsiteX15" fmla="*/ 0 w 374136"/>
                <a:gd name="connsiteY15" fmla="*/ 211001 h 305110"/>
                <a:gd name="connsiteX16" fmla="*/ 15328 w 374136"/>
                <a:gd name="connsiteY16" fmla="*/ 100354 h 305110"/>
                <a:gd name="connsiteX17" fmla="*/ 67442 w 374136"/>
                <a:gd name="connsiteY17" fmla="*/ 108074 h 305110"/>
                <a:gd name="connsiteX18" fmla="*/ 177801 w 374136"/>
                <a:gd name="connsiteY18" fmla="*/ 23159 h 305110"/>
                <a:gd name="connsiteX19" fmla="*/ 229915 w 374136"/>
                <a:gd name="connsiteY19" fmla="*/ 36025 h 305110"/>
                <a:gd name="connsiteX20" fmla="*/ 245242 w 374136"/>
                <a:gd name="connsiteY20" fmla="*/ 59183 h 305110"/>
                <a:gd name="connsiteX21" fmla="*/ 318815 w 374136"/>
                <a:gd name="connsiteY21" fmla="*/ 0 h 305110"/>
                <a:gd name="connsiteX0" fmla="*/ 318815 w 374136"/>
                <a:gd name="connsiteY0" fmla="*/ 0 h 305110"/>
                <a:gd name="connsiteX1" fmla="*/ 355488 w 374136"/>
                <a:gd name="connsiteY1" fmla="*/ 46176 h 305110"/>
                <a:gd name="connsiteX2" fmla="*/ 364035 w 374136"/>
                <a:gd name="connsiteY2" fmla="*/ 45766 h 305110"/>
                <a:gd name="connsiteX3" fmla="*/ 357467 w 374136"/>
                <a:gd name="connsiteY3" fmla="*/ 66985 h 305110"/>
                <a:gd name="connsiteX4" fmla="*/ 374136 w 374136"/>
                <a:gd name="connsiteY4" fmla="*/ 95560 h 305110"/>
                <a:gd name="connsiteX5" fmla="*/ 350323 w 374136"/>
                <a:gd name="connsiteY5" fmla="*/ 136042 h 305110"/>
                <a:gd name="connsiteX6" fmla="*/ 312223 w 374136"/>
                <a:gd name="connsiteY6" fmla="*/ 145567 h 305110"/>
                <a:gd name="connsiteX7" fmla="*/ 319367 w 374136"/>
                <a:gd name="connsiteY7" fmla="*/ 178904 h 305110"/>
                <a:gd name="connsiteX8" fmla="*/ 300317 w 374136"/>
                <a:gd name="connsiteY8" fmla="*/ 219385 h 305110"/>
                <a:gd name="connsiteX9" fmla="*/ 209830 w 374136"/>
                <a:gd name="connsiteY9" fmla="*/ 226529 h 305110"/>
                <a:gd name="connsiteX10" fmla="*/ 183636 w 374136"/>
                <a:gd name="connsiteY10" fmla="*/ 305110 h 305110"/>
                <a:gd name="connsiteX11" fmla="*/ 43142 w 374136"/>
                <a:gd name="connsiteY11" fmla="*/ 290823 h 305110"/>
                <a:gd name="connsiteX12" fmla="*/ 40835 w 374136"/>
                <a:gd name="connsiteY12" fmla="*/ 293454 h 305110"/>
                <a:gd name="connsiteX13" fmla="*/ 6131 w 374136"/>
                <a:gd name="connsiteY13" fmla="*/ 283050 h 305110"/>
                <a:gd name="connsiteX14" fmla="*/ 36786 w 374136"/>
                <a:gd name="connsiteY14" fmla="*/ 257318 h 305110"/>
                <a:gd name="connsiteX15" fmla="*/ 0 w 374136"/>
                <a:gd name="connsiteY15" fmla="*/ 211001 h 305110"/>
                <a:gd name="connsiteX16" fmla="*/ 15328 w 374136"/>
                <a:gd name="connsiteY16" fmla="*/ 100354 h 305110"/>
                <a:gd name="connsiteX17" fmla="*/ 67442 w 374136"/>
                <a:gd name="connsiteY17" fmla="*/ 108074 h 305110"/>
                <a:gd name="connsiteX18" fmla="*/ 177801 w 374136"/>
                <a:gd name="connsiteY18" fmla="*/ 23159 h 305110"/>
                <a:gd name="connsiteX19" fmla="*/ 229915 w 374136"/>
                <a:gd name="connsiteY19" fmla="*/ 36025 h 305110"/>
                <a:gd name="connsiteX20" fmla="*/ 261911 w 374136"/>
                <a:gd name="connsiteY20" fmla="*/ 59183 h 305110"/>
                <a:gd name="connsiteX21" fmla="*/ 318815 w 374136"/>
                <a:gd name="connsiteY21" fmla="*/ 0 h 305110"/>
                <a:gd name="connsiteX0" fmla="*/ 318815 w 374136"/>
                <a:gd name="connsiteY0" fmla="*/ 0 h 305110"/>
                <a:gd name="connsiteX1" fmla="*/ 355488 w 374136"/>
                <a:gd name="connsiteY1" fmla="*/ 46176 h 305110"/>
                <a:gd name="connsiteX2" fmla="*/ 364035 w 374136"/>
                <a:gd name="connsiteY2" fmla="*/ 45766 h 305110"/>
                <a:gd name="connsiteX3" fmla="*/ 357467 w 374136"/>
                <a:gd name="connsiteY3" fmla="*/ 66985 h 305110"/>
                <a:gd name="connsiteX4" fmla="*/ 374136 w 374136"/>
                <a:gd name="connsiteY4" fmla="*/ 95560 h 305110"/>
                <a:gd name="connsiteX5" fmla="*/ 350323 w 374136"/>
                <a:gd name="connsiteY5" fmla="*/ 136042 h 305110"/>
                <a:gd name="connsiteX6" fmla="*/ 312223 w 374136"/>
                <a:gd name="connsiteY6" fmla="*/ 145567 h 305110"/>
                <a:gd name="connsiteX7" fmla="*/ 319367 w 374136"/>
                <a:gd name="connsiteY7" fmla="*/ 178904 h 305110"/>
                <a:gd name="connsiteX8" fmla="*/ 300317 w 374136"/>
                <a:gd name="connsiteY8" fmla="*/ 219385 h 305110"/>
                <a:gd name="connsiteX9" fmla="*/ 209830 w 374136"/>
                <a:gd name="connsiteY9" fmla="*/ 226529 h 305110"/>
                <a:gd name="connsiteX10" fmla="*/ 183636 w 374136"/>
                <a:gd name="connsiteY10" fmla="*/ 305110 h 305110"/>
                <a:gd name="connsiteX11" fmla="*/ 43142 w 374136"/>
                <a:gd name="connsiteY11" fmla="*/ 290823 h 305110"/>
                <a:gd name="connsiteX12" fmla="*/ 40835 w 374136"/>
                <a:gd name="connsiteY12" fmla="*/ 293454 h 305110"/>
                <a:gd name="connsiteX13" fmla="*/ 6131 w 374136"/>
                <a:gd name="connsiteY13" fmla="*/ 283050 h 305110"/>
                <a:gd name="connsiteX14" fmla="*/ 36786 w 374136"/>
                <a:gd name="connsiteY14" fmla="*/ 257318 h 305110"/>
                <a:gd name="connsiteX15" fmla="*/ 0 w 374136"/>
                <a:gd name="connsiteY15" fmla="*/ 211001 h 305110"/>
                <a:gd name="connsiteX16" fmla="*/ 15328 w 374136"/>
                <a:gd name="connsiteY16" fmla="*/ 100354 h 305110"/>
                <a:gd name="connsiteX17" fmla="*/ 67442 w 374136"/>
                <a:gd name="connsiteY17" fmla="*/ 108074 h 305110"/>
                <a:gd name="connsiteX18" fmla="*/ 177801 w 374136"/>
                <a:gd name="connsiteY18" fmla="*/ 23159 h 305110"/>
                <a:gd name="connsiteX19" fmla="*/ 237059 w 374136"/>
                <a:gd name="connsiteY19" fmla="*/ 38406 h 305110"/>
                <a:gd name="connsiteX20" fmla="*/ 261911 w 374136"/>
                <a:gd name="connsiteY20" fmla="*/ 59183 h 305110"/>
                <a:gd name="connsiteX21" fmla="*/ 318815 w 374136"/>
                <a:gd name="connsiteY21" fmla="*/ 0 h 305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74136" h="305110">
                  <a:moveTo>
                    <a:pt x="318815" y="0"/>
                  </a:moveTo>
                  <a:lnTo>
                    <a:pt x="355488" y="46176"/>
                  </a:lnTo>
                  <a:lnTo>
                    <a:pt x="364035" y="45766"/>
                  </a:lnTo>
                  <a:lnTo>
                    <a:pt x="357467" y="66985"/>
                  </a:lnTo>
                  <a:lnTo>
                    <a:pt x="374136" y="95560"/>
                  </a:lnTo>
                  <a:lnTo>
                    <a:pt x="350323" y="136042"/>
                  </a:lnTo>
                  <a:lnTo>
                    <a:pt x="312223" y="145567"/>
                  </a:lnTo>
                  <a:lnTo>
                    <a:pt x="319367" y="178904"/>
                  </a:lnTo>
                  <a:lnTo>
                    <a:pt x="300317" y="219385"/>
                  </a:lnTo>
                  <a:lnTo>
                    <a:pt x="209830" y="226529"/>
                  </a:lnTo>
                  <a:lnTo>
                    <a:pt x="183636" y="305110"/>
                  </a:lnTo>
                  <a:lnTo>
                    <a:pt x="43142" y="290823"/>
                  </a:lnTo>
                  <a:lnTo>
                    <a:pt x="40835" y="293454"/>
                  </a:lnTo>
                  <a:lnTo>
                    <a:pt x="6131" y="283050"/>
                  </a:lnTo>
                  <a:lnTo>
                    <a:pt x="36786" y="257318"/>
                  </a:lnTo>
                  <a:lnTo>
                    <a:pt x="0" y="211001"/>
                  </a:lnTo>
                  <a:lnTo>
                    <a:pt x="15328" y="100354"/>
                  </a:lnTo>
                  <a:lnTo>
                    <a:pt x="67442" y="108074"/>
                  </a:lnTo>
                  <a:lnTo>
                    <a:pt x="177801" y="23159"/>
                  </a:lnTo>
                  <a:lnTo>
                    <a:pt x="237059" y="38406"/>
                  </a:lnTo>
                  <a:lnTo>
                    <a:pt x="261911" y="59183"/>
                  </a:lnTo>
                  <a:lnTo>
                    <a:pt x="31881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wrap="square" anchor="ctr">
              <a:noAutofit/>
            </a:bodyPr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19978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111BF9A-7A35-4559-9E17-F3C81A602E85}"/>
              </a:ext>
            </a:extLst>
          </p:cNvPr>
          <p:cNvSpPr txBox="1"/>
          <p:nvPr/>
        </p:nvSpPr>
        <p:spPr>
          <a:xfrm>
            <a:off x="0" y="621938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問題⑦どの国の国旗でしょうか？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65" name="テキスト ボックス 664">
            <a:extLst>
              <a:ext uri="{FF2B5EF4-FFF2-40B4-BE49-F238E27FC236}">
                <a16:creationId xmlns:a16="http://schemas.microsoft.com/office/drawing/2014/main" id="{9C76426E-13F3-4FC0-B5D5-9DAA7DEEE28C}"/>
              </a:ext>
            </a:extLst>
          </p:cNvPr>
          <p:cNvSpPr txBox="1"/>
          <p:nvPr/>
        </p:nvSpPr>
        <p:spPr>
          <a:xfrm>
            <a:off x="0" y="5676295"/>
            <a:ext cx="12191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ヒント：首都はハバナです。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5" name="円: 塗りつぶしなし 24">
            <a:extLst>
              <a:ext uri="{FF2B5EF4-FFF2-40B4-BE49-F238E27FC236}">
                <a16:creationId xmlns:a16="http://schemas.microsoft.com/office/drawing/2014/main" id="{58138132-36B9-43E8-BDA5-32CC8714F9B0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10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26" name="円: 塗りつぶしなし 25">
            <a:extLst>
              <a:ext uri="{FF2B5EF4-FFF2-40B4-BE49-F238E27FC236}">
                <a16:creationId xmlns:a16="http://schemas.microsoft.com/office/drawing/2014/main" id="{108037C9-CC02-418D-BFFD-986E939737D7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9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27" name="円: 塗りつぶしなし 26">
            <a:extLst>
              <a:ext uri="{FF2B5EF4-FFF2-40B4-BE49-F238E27FC236}">
                <a16:creationId xmlns:a16="http://schemas.microsoft.com/office/drawing/2014/main" id="{6F65CF98-8692-4084-A1B2-4B2AB26FD299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8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28" name="円: 塗りつぶしなし 27">
            <a:extLst>
              <a:ext uri="{FF2B5EF4-FFF2-40B4-BE49-F238E27FC236}">
                <a16:creationId xmlns:a16="http://schemas.microsoft.com/office/drawing/2014/main" id="{55AF1981-7537-409E-AEFF-29D01EDE5221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7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29" name="円: 塗りつぶしなし 28">
            <a:extLst>
              <a:ext uri="{FF2B5EF4-FFF2-40B4-BE49-F238E27FC236}">
                <a16:creationId xmlns:a16="http://schemas.microsoft.com/office/drawing/2014/main" id="{1D9FEAE9-EB5C-42D1-B144-851E9CEB1A36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6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30" name="円: 塗りつぶしなし 29">
            <a:extLst>
              <a:ext uri="{FF2B5EF4-FFF2-40B4-BE49-F238E27FC236}">
                <a16:creationId xmlns:a16="http://schemas.microsoft.com/office/drawing/2014/main" id="{A0BFF90A-A18A-4A96-AA60-E302BA3D57C0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5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31" name="円: 塗りつぶしなし 30">
            <a:extLst>
              <a:ext uri="{FF2B5EF4-FFF2-40B4-BE49-F238E27FC236}">
                <a16:creationId xmlns:a16="http://schemas.microsoft.com/office/drawing/2014/main" id="{A399B4A9-FF9D-41A7-9A8B-5B99C31B53FD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4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32" name="円: 塗りつぶしなし 31">
            <a:extLst>
              <a:ext uri="{FF2B5EF4-FFF2-40B4-BE49-F238E27FC236}">
                <a16:creationId xmlns:a16="http://schemas.microsoft.com/office/drawing/2014/main" id="{06FAEECE-6155-4CA1-8D04-6A8DE1C0524B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3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33" name="円: 塗りつぶしなし 32">
            <a:extLst>
              <a:ext uri="{FF2B5EF4-FFF2-40B4-BE49-F238E27FC236}">
                <a16:creationId xmlns:a16="http://schemas.microsoft.com/office/drawing/2014/main" id="{C42C92F7-0F52-45BA-94A5-699062B84FA6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2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34" name="円: 塗りつぶしなし 33">
            <a:extLst>
              <a:ext uri="{FF2B5EF4-FFF2-40B4-BE49-F238E27FC236}">
                <a16:creationId xmlns:a16="http://schemas.microsoft.com/office/drawing/2014/main" id="{20A1A325-1511-49FD-9265-65F26B73FA59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1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35" name="円: 塗りつぶしなし 34">
            <a:extLst>
              <a:ext uri="{FF2B5EF4-FFF2-40B4-BE49-F238E27FC236}">
                <a16:creationId xmlns:a16="http://schemas.microsoft.com/office/drawing/2014/main" id="{E9DFCDEB-C879-4C2A-BDD9-06BA1555B883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0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E3E4ACCD-2E85-43D4-8092-C325710DB3E7}"/>
              </a:ext>
            </a:extLst>
          </p:cNvPr>
          <p:cNvGrpSpPr/>
          <p:nvPr/>
        </p:nvGrpSpPr>
        <p:grpSpPr>
          <a:xfrm>
            <a:off x="3214372" y="1789865"/>
            <a:ext cx="5350463" cy="3562365"/>
            <a:chOff x="5059442" y="2636466"/>
            <a:chExt cx="1982005" cy="1319629"/>
          </a:xfrm>
        </p:grpSpPr>
        <p:grpSp>
          <p:nvGrpSpPr>
            <p:cNvPr id="46" name="Group 314">
              <a:extLst>
                <a:ext uri="{FF2B5EF4-FFF2-40B4-BE49-F238E27FC236}">
                  <a16:creationId xmlns:a16="http://schemas.microsoft.com/office/drawing/2014/main" id="{DA17C689-7318-41B3-BB3D-F60952D90FB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59442" y="2638597"/>
              <a:ext cx="1981914" cy="1314278"/>
              <a:chOff x="1486" y="1434"/>
              <a:chExt cx="999" cy="667"/>
            </a:xfrm>
          </p:grpSpPr>
          <p:sp>
            <p:nvSpPr>
              <p:cNvPr id="48" name="Rectangle 312">
                <a:extLst>
                  <a:ext uri="{FF2B5EF4-FFF2-40B4-BE49-F238E27FC236}">
                    <a16:creationId xmlns:a16="http://schemas.microsoft.com/office/drawing/2014/main" id="{062F368F-21CC-4431-A617-E6311C25FF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1434"/>
                <a:ext cx="998" cy="665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9" name="Rectangle 297">
                <a:extLst>
                  <a:ext uri="{FF2B5EF4-FFF2-40B4-BE49-F238E27FC236}">
                    <a16:creationId xmlns:a16="http://schemas.microsoft.com/office/drawing/2014/main" id="{7BAB678F-F9F4-4867-8D10-F2D63633E9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1434"/>
                <a:ext cx="998" cy="136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0" name="Rectangle 308">
                <a:extLst>
                  <a:ext uri="{FF2B5EF4-FFF2-40B4-BE49-F238E27FC236}">
                    <a16:creationId xmlns:a16="http://schemas.microsoft.com/office/drawing/2014/main" id="{692D0B08-DE48-46FC-9BCD-8A5F949343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1965"/>
                <a:ext cx="998" cy="136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" name="Rectangle 309">
                <a:extLst>
                  <a:ext uri="{FF2B5EF4-FFF2-40B4-BE49-F238E27FC236}">
                    <a16:creationId xmlns:a16="http://schemas.microsoft.com/office/drawing/2014/main" id="{E3144DEE-42B9-4C95-AB90-E707231BDF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1699"/>
                <a:ext cx="998" cy="136"/>
              </a:xfrm>
              <a:prstGeom prst="rect">
                <a:avLst/>
              </a:prstGeom>
              <a:solidFill>
                <a:srgbClr val="3366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" name="AutoShape 310">
                <a:extLst>
                  <a:ext uri="{FF2B5EF4-FFF2-40B4-BE49-F238E27FC236}">
                    <a16:creationId xmlns:a16="http://schemas.microsoft.com/office/drawing/2014/main" id="{030FCA7F-4BFE-4EA8-8089-845578EFF4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444" y="1476"/>
                <a:ext cx="666" cy="581"/>
              </a:xfrm>
              <a:prstGeom prst="triangle">
                <a:avLst>
                  <a:gd name="adj" fmla="val 50000"/>
                </a:avLst>
              </a:prstGeom>
              <a:solidFill>
                <a:srgbClr val="FF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3" name="AutoShape 313">
                <a:extLst>
                  <a:ext uri="{FF2B5EF4-FFF2-40B4-BE49-F238E27FC236}">
                    <a16:creationId xmlns:a16="http://schemas.microsoft.com/office/drawing/2014/main" id="{ECD81D4E-76E0-4019-999B-345DF972B4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63" y="1659"/>
                <a:ext cx="207" cy="197"/>
              </a:xfrm>
              <a:prstGeom prst="star5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47" name="Rectangle 60">
              <a:extLst>
                <a:ext uri="{FF2B5EF4-FFF2-40B4-BE49-F238E27FC236}">
                  <a16:creationId xmlns:a16="http://schemas.microsoft.com/office/drawing/2014/main" id="{79D40A56-D389-441F-9C4C-8B369508A8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1013" y="2636466"/>
              <a:ext cx="1980434" cy="131962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973184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5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000"/>
                            </p:stCondLst>
                            <p:childTnLst>
                              <p:par>
                                <p:cTn id="8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8000"/>
                            </p:stCondLst>
                            <p:childTnLst>
                              <p:par>
                                <p:cTn id="10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8500"/>
                            </p:stCondLst>
                            <p:childTnLst>
                              <p:par>
                                <p:cTn id="107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9000"/>
                            </p:stCondLst>
                            <p:childTnLst>
                              <p:par>
                                <p:cTn id="11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9500"/>
                            </p:stCondLst>
                            <p:childTnLst>
                              <p:par>
                                <p:cTn id="119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31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  <p:bldP spid="34" grpId="0" animBg="1"/>
      <p:bldP spid="34" grpId="1" animBg="1"/>
      <p:bldP spid="35" grpId="0" animBg="1"/>
      <p:bldP spid="35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0" name="グループ化 389">
            <a:extLst>
              <a:ext uri="{FF2B5EF4-FFF2-40B4-BE49-F238E27FC236}">
                <a16:creationId xmlns:a16="http://schemas.microsoft.com/office/drawing/2014/main" id="{A671BAA6-CA66-4900-9CC0-25F139D48DEA}"/>
              </a:ext>
            </a:extLst>
          </p:cNvPr>
          <p:cNvGrpSpPr/>
          <p:nvPr/>
        </p:nvGrpSpPr>
        <p:grpSpPr>
          <a:xfrm>
            <a:off x="495298" y="162808"/>
            <a:ext cx="11201402" cy="5760076"/>
            <a:chOff x="1549401" y="1326183"/>
            <a:chExt cx="8504363" cy="5209912"/>
          </a:xfrm>
        </p:grpSpPr>
        <p:sp>
          <p:nvSpPr>
            <p:cNvPr id="196" name="フリーフォーム 4">
              <a:extLst>
                <a:ext uri="{FF2B5EF4-FFF2-40B4-BE49-F238E27FC236}">
                  <a16:creationId xmlns:a16="http://schemas.microsoft.com/office/drawing/2014/main" id="{B7F7FBA4-17A5-4756-859B-4D4D889378B7}"/>
                </a:ext>
              </a:extLst>
            </p:cNvPr>
            <p:cNvSpPr/>
            <p:nvPr/>
          </p:nvSpPr>
          <p:spPr bwMode="auto">
            <a:xfrm>
              <a:off x="4785667" y="5029095"/>
              <a:ext cx="998460" cy="848342"/>
            </a:xfrm>
            <a:custGeom>
              <a:avLst/>
              <a:gdLst>
                <a:gd name="connsiteX0" fmla="*/ 483394 w 1362075"/>
                <a:gd name="connsiteY0" fmla="*/ 116681 h 1157287"/>
                <a:gd name="connsiteX1" fmla="*/ 292894 w 1362075"/>
                <a:gd name="connsiteY1" fmla="*/ 247650 h 1157287"/>
                <a:gd name="connsiteX2" fmla="*/ 269081 w 1362075"/>
                <a:gd name="connsiteY2" fmla="*/ 340519 h 1157287"/>
                <a:gd name="connsiteX3" fmla="*/ 57150 w 1362075"/>
                <a:gd name="connsiteY3" fmla="*/ 400050 h 1157287"/>
                <a:gd name="connsiteX4" fmla="*/ 0 w 1362075"/>
                <a:gd name="connsiteY4" fmla="*/ 528637 h 1157287"/>
                <a:gd name="connsiteX5" fmla="*/ 28575 w 1362075"/>
                <a:gd name="connsiteY5" fmla="*/ 597694 h 1157287"/>
                <a:gd name="connsiteX6" fmla="*/ 4762 w 1362075"/>
                <a:gd name="connsiteY6" fmla="*/ 650081 h 1157287"/>
                <a:gd name="connsiteX7" fmla="*/ 66675 w 1362075"/>
                <a:gd name="connsiteY7" fmla="*/ 835819 h 1157287"/>
                <a:gd name="connsiteX8" fmla="*/ 57150 w 1362075"/>
                <a:gd name="connsiteY8" fmla="*/ 935831 h 1157287"/>
                <a:gd name="connsiteX9" fmla="*/ 138112 w 1362075"/>
                <a:gd name="connsiteY9" fmla="*/ 995362 h 1157287"/>
                <a:gd name="connsiteX10" fmla="*/ 221456 w 1362075"/>
                <a:gd name="connsiteY10" fmla="*/ 935831 h 1157287"/>
                <a:gd name="connsiteX11" fmla="*/ 319087 w 1362075"/>
                <a:gd name="connsiteY11" fmla="*/ 933450 h 1157287"/>
                <a:gd name="connsiteX12" fmla="*/ 416719 w 1362075"/>
                <a:gd name="connsiteY12" fmla="*/ 847725 h 1157287"/>
                <a:gd name="connsiteX13" fmla="*/ 464344 w 1362075"/>
                <a:gd name="connsiteY13" fmla="*/ 864394 h 1157287"/>
                <a:gd name="connsiteX14" fmla="*/ 545306 w 1362075"/>
                <a:gd name="connsiteY14" fmla="*/ 826294 h 1157287"/>
                <a:gd name="connsiteX15" fmla="*/ 695325 w 1362075"/>
                <a:gd name="connsiteY15" fmla="*/ 869156 h 1157287"/>
                <a:gd name="connsiteX16" fmla="*/ 750094 w 1362075"/>
                <a:gd name="connsiteY16" fmla="*/ 978694 h 1157287"/>
                <a:gd name="connsiteX17" fmla="*/ 833437 w 1362075"/>
                <a:gd name="connsiteY17" fmla="*/ 897731 h 1157287"/>
                <a:gd name="connsiteX18" fmla="*/ 800100 w 1362075"/>
                <a:gd name="connsiteY18" fmla="*/ 1002506 h 1157287"/>
                <a:gd name="connsiteX19" fmla="*/ 869156 w 1362075"/>
                <a:gd name="connsiteY19" fmla="*/ 1000125 h 1157287"/>
                <a:gd name="connsiteX20" fmla="*/ 895350 w 1362075"/>
                <a:gd name="connsiteY20" fmla="*/ 1062037 h 1157287"/>
                <a:gd name="connsiteX21" fmla="*/ 890587 w 1362075"/>
                <a:gd name="connsiteY21" fmla="*/ 1104900 h 1157287"/>
                <a:gd name="connsiteX22" fmla="*/ 1007269 w 1362075"/>
                <a:gd name="connsiteY22" fmla="*/ 1154906 h 1157287"/>
                <a:gd name="connsiteX23" fmla="*/ 1057275 w 1362075"/>
                <a:gd name="connsiteY23" fmla="*/ 1121569 h 1157287"/>
                <a:gd name="connsiteX24" fmla="*/ 1116806 w 1362075"/>
                <a:gd name="connsiteY24" fmla="*/ 1157287 h 1157287"/>
                <a:gd name="connsiteX25" fmla="*/ 1166812 w 1362075"/>
                <a:gd name="connsiteY25" fmla="*/ 1114425 h 1157287"/>
                <a:gd name="connsiteX26" fmla="*/ 1252537 w 1362075"/>
                <a:gd name="connsiteY26" fmla="*/ 1095375 h 1157287"/>
                <a:gd name="connsiteX27" fmla="*/ 1238250 w 1362075"/>
                <a:gd name="connsiteY27" fmla="*/ 1012031 h 1157287"/>
                <a:gd name="connsiteX28" fmla="*/ 1312069 w 1362075"/>
                <a:gd name="connsiteY28" fmla="*/ 873919 h 1157287"/>
                <a:gd name="connsiteX29" fmla="*/ 1362075 w 1362075"/>
                <a:gd name="connsiteY29" fmla="*/ 661987 h 1157287"/>
                <a:gd name="connsiteX30" fmla="*/ 1335881 w 1362075"/>
                <a:gd name="connsiteY30" fmla="*/ 564356 h 1157287"/>
                <a:gd name="connsiteX31" fmla="*/ 1216819 w 1362075"/>
                <a:gd name="connsiteY31" fmla="*/ 435769 h 1157287"/>
                <a:gd name="connsiteX32" fmla="*/ 1181100 w 1362075"/>
                <a:gd name="connsiteY32" fmla="*/ 357187 h 1157287"/>
                <a:gd name="connsiteX33" fmla="*/ 1102519 w 1362075"/>
                <a:gd name="connsiteY33" fmla="*/ 311944 h 1157287"/>
                <a:gd name="connsiteX34" fmla="*/ 1009650 w 1362075"/>
                <a:gd name="connsiteY34" fmla="*/ 0 h 1157287"/>
                <a:gd name="connsiteX35" fmla="*/ 914400 w 1362075"/>
                <a:gd name="connsiteY35" fmla="*/ 264319 h 1157287"/>
                <a:gd name="connsiteX36" fmla="*/ 757237 w 1362075"/>
                <a:gd name="connsiteY36" fmla="*/ 171450 h 1157287"/>
                <a:gd name="connsiteX37" fmla="*/ 821531 w 1362075"/>
                <a:gd name="connsiteY37" fmla="*/ 50006 h 1157287"/>
                <a:gd name="connsiteX38" fmla="*/ 661987 w 1362075"/>
                <a:gd name="connsiteY38" fmla="*/ 33337 h 1157287"/>
                <a:gd name="connsiteX39" fmla="*/ 597694 w 1362075"/>
                <a:gd name="connsiteY39" fmla="*/ 73819 h 1157287"/>
                <a:gd name="connsiteX40" fmla="*/ 554831 w 1362075"/>
                <a:gd name="connsiteY40" fmla="*/ 128587 h 1157287"/>
                <a:gd name="connsiteX41" fmla="*/ 602456 w 1362075"/>
                <a:gd name="connsiteY41" fmla="*/ 169069 h 1157287"/>
                <a:gd name="connsiteX42" fmla="*/ 521494 w 1362075"/>
                <a:gd name="connsiteY42" fmla="*/ 161925 h 1157287"/>
                <a:gd name="connsiteX43" fmla="*/ 483394 w 1362075"/>
                <a:gd name="connsiteY43" fmla="*/ 116681 h 1157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362075" h="1157287">
                  <a:moveTo>
                    <a:pt x="483394" y="116681"/>
                  </a:moveTo>
                  <a:lnTo>
                    <a:pt x="292894" y="247650"/>
                  </a:lnTo>
                  <a:lnTo>
                    <a:pt x="269081" y="340519"/>
                  </a:lnTo>
                  <a:lnTo>
                    <a:pt x="57150" y="400050"/>
                  </a:lnTo>
                  <a:lnTo>
                    <a:pt x="0" y="528637"/>
                  </a:lnTo>
                  <a:lnTo>
                    <a:pt x="28575" y="597694"/>
                  </a:lnTo>
                  <a:lnTo>
                    <a:pt x="4762" y="650081"/>
                  </a:lnTo>
                  <a:lnTo>
                    <a:pt x="66675" y="835819"/>
                  </a:lnTo>
                  <a:lnTo>
                    <a:pt x="57150" y="935831"/>
                  </a:lnTo>
                  <a:lnTo>
                    <a:pt x="138112" y="995362"/>
                  </a:lnTo>
                  <a:lnTo>
                    <a:pt x="221456" y="935831"/>
                  </a:lnTo>
                  <a:lnTo>
                    <a:pt x="319087" y="933450"/>
                  </a:lnTo>
                  <a:lnTo>
                    <a:pt x="416719" y="847725"/>
                  </a:lnTo>
                  <a:lnTo>
                    <a:pt x="464344" y="864394"/>
                  </a:lnTo>
                  <a:lnTo>
                    <a:pt x="545306" y="826294"/>
                  </a:lnTo>
                  <a:lnTo>
                    <a:pt x="695325" y="869156"/>
                  </a:lnTo>
                  <a:lnTo>
                    <a:pt x="750094" y="978694"/>
                  </a:lnTo>
                  <a:lnTo>
                    <a:pt x="833437" y="897731"/>
                  </a:lnTo>
                  <a:lnTo>
                    <a:pt x="800100" y="1002506"/>
                  </a:lnTo>
                  <a:lnTo>
                    <a:pt x="869156" y="1000125"/>
                  </a:lnTo>
                  <a:lnTo>
                    <a:pt x="895350" y="1062037"/>
                  </a:lnTo>
                  <a:lnTo>
                    <a:pt x="890587" y="1104900"/>
                  </a:lnTo>
                  <a:lnTo>
                    <a:pt x="1007269" y="1154906"/>
                  </a:lnTo>
                  <a:lnTo>
                    <a:pt x="1057275" y="1121569"/>
                  </a:lnTo>
                  <a:lnTo>
                    <a:pt x="1116806" y="1157287"/>
                  </a:lnTo>
                  <a:lnTo>
                    <a:pt x="1166812" y="1114425"/>
                  </a:lnTo>
                  <a:lnTo>
                    <a:pt x="1252537" y="1095375"/>
                  </a:lnTo>
                  <a:lnTo>
                    <a:pt x="1238250" y="1012031"/>
                  </a:lnTo>
                  <a:lnTo>
                    <a:pt x="1312069" y="873919"/>
                  </a:lnTo>
                  <a:lnTo>
                    <a:pt x="1362075" y="661987"/>
                  </a:lnTo>
                  <a:lnTo>
                    <a:pt x="1335881" y="564356"/>
                  </a:lnTo>
                  <a:lnTo>
                    <a:pt x="1216819" y="435769"/>
                  </a:lnTo>
                  <a:lnTo>
                    <a:pt x="1181100" y="357187"/>
                  </a:lnTo>
                  <a:lnTo>
                    <a:pt x="1102519" y="311944"/>
                  </a:lnTo>
                  <a:lnTo>
                    <a:pt x="1009650" y="0"/>
                  </a:lnTo>
                  <a:lnTo>
                    <a:pt x="914400" y="264319"/>
                  </a:lnTo>
                  <a:lnTo>
                    <a:pt x="757237" y="171450"/>
                  </a:lnTo>
                  <a:lnTo>
                    <a:pt x="821531" y="50006"/>
                  </a:lnTo>
                  <a:lnTo>
                    <a:pt x="661987" y="33337"/>
                  </a:lnTo>
                  <a:lnTo>
                    <a:pt x="597694" y="73819"/>
                  </a:lnTo>
                  <a:lnTo>
                    <a:pt x="554831" y="128587"/>
                  </a:lnTo>
                  <a:lnTo>
                    <a:pt x="602456" y="169069"/>
                  </a:lnTo>
                  <a:lnTo>
                    <a:pt x="521494" y="161925"/>
                  </a:lnTo>
                  <a:lnTo>
                    <a:pt x="483394" y="11668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97" name="フリーフォーム 6">
              <a:extLst>
                <a:ext uri="{FF2B5EF4-FFF2-40B4-BE49-F238E27FC236}">
                  <a16:creationId xmlns:a16="http://schemas.microsoft.com/office/drawing/2014/main" id="{510874A2-0889-4041-A5C2-76498A3AEA6F}"/>
                </a:ext>
              </a:extLst>
            </p:cNvPr>
            <p:cNvSpPr/>
            <p:nvPr/>
          </p:nvSpPr>
          <p:spPr bwMode="auto">
            <a:xfrm>
              <a:off x="5559531" y="5936786"/>
              <a:ext cx="102406" cy="108225"/>
            </a:xfrm>
            <a:custGeom>
              <a:avLst/>
              <a:gdLst>
                <a:gd name="connsiteX0" fmla="*/ 0 w 140493"/>
                <a:gd name="connsiteY0" fmla="*/ 16669 h 147637"/>
                <a:gd name="connsiteX1" fmla="*/ 28575 w 140493"/>
                <a:gd name="connsiteY1" fmla="*/ 73819 h 147637"/>
                <a:gd name="connsiteX2" fmla="*/ 52387 w 140493"/>
                <a:gd name="connsiteY2" fmla="*/ 147637 h 147637"/>
                <a:gd name="connsiteX3" fmla="*/ 116681 w 140493"/>
                <a:gd name="connsiteY3" fmla="*/ 111919 h 147637"/>
                <a:gd name="connsiteX4" fmla="*/ 140493 w 140493"/>
                <a:gd name="connsiteY4" fmla="*/ 0 h 147637"/>
                <a:gd name="connsiteX5" fmla="*/ 64293 w 140493"/>
                <a:gd name="connsiteY5" fmla="*/ 26194 h 147637"/>
                <a:gd name="connsiteX6" fmla="*/ 0 w 140493"/>
                <a:gd name="connsiteY6" fmla="*/ 16669 h 147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0493" h="147637">
                  <a:moveTo>
                    <a:pt x="0" y="16669"/>
                  </a:moveTo>
                  <a:lnTo>
                    <a:pt x="28575" y="73819"/>
                  </a:lnTo>
                  <a:lnTo>
                    <a:pt x="52387" y="147637"/>
                  </a:lnTo>
                  <a:lnTo>
                    <a:pt x="116681" y="111919"/>
                  </a:lnTo>
                  <a:lnTo>
                    <a:pt x="140493" y="0"/>
                  </a:lnTo>
                  <a:lnTo>
                    <a:pt x="64293" y="26194"/>
                  </a:lnTo>
                  <a:lnTo>
                    <a:pt x="0" y="16669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98" name="フリーフォーム 7">
              <a:extLst>
                <a:ext uri="{FF2B5EF4-FFF2-40B4-BE49-F238E27FC236}">
                  <a16:creationId xmlns:a16="http://schemas.microsoft.com/office/drawing/2014/main" id="{BF87AE16-7DDC-4597-9624-757769932C3A}"/>
                </a:ext>
              </a:extLst>
            </p:cNvPr>
            <p:cNvSpPr/>
            <p:nvPr/>
          </p:nvSpPr>
          <p:spPr bwMode="auto">
            <a:xfrm>
              <a:off x="6119273" y="5741283"/>
              <a:ext cx="333984" cy="457337"/>
            </a:xfrm>
            <a:custGeom>
              <a:avLst/>
              <a:gdLst>
                <a:gd name="connsiteX0" fmla="*/ 219075 w 454819"/>
                <a:gd name="connsiteY0" fmla="*/ 0 h 623887"/>
                <a:gd name="connsiteX1" fmla="*/ 285750 w 454819"/>
                <a:gd name="connsiteY1" fmla="*/ 78581 h 623887"/>
                <a:gd name="connsiteX2" fmla="*/ 307181 w 454819"/>
                <a:gd name="connsiteY2" fmla="*/ 188119 h 623887"/>
                <a:gd name="connsiteX3" fmla="*/ 230981 w 454819"/>
                <a:gd name="connsiteY3" fmla="*/ 228600 h 623887"/>
                <a:gd name="connsiteX4" fmla="*/ 176212 w 454819"/>
                <a:gd name="connsiteY4" fmla="*/ 397669 h 623887"/>
                <a:gd name="connsiteX5" fmla="*/ 61912 w 454819"/>
                <a:gd name="connsiteY5" fmla="*/ 471487 h 623887"/>
                <a:gd name="connsiteX6" fmla="*/ 0 w 454819"/>
                <a:gd name="connsiteY6" fmla="*/ 566737 h 623887"/>
                <a:gd name="connsiteX7" fmla="*/ 33337 w 454819"/>
                <a:gd name="connsiteY7" fmla="*/ 595312 h 623887"/>
                <a:gd name="connsiteX8" fmla="*/ 66675 w 454819"/>
                <a:gd name="connsiteY8" fmla="*/ 595312 h 623887"/>
                <a:gd name="connsiteX9" fmla="*/ 95250 w 454819"/>
                <a:gd name="connsiteY9" fmla="*/ 623887 h 623887"/>
                <a:gd name="connsiteX10" fmla="*/ 173831 w 454819"/>
                <a:gd name="connsiteY10" fmla="*/ 564356 h 623887"/>
                <a:gd name="connsiteX11" fmla="*/ 188119 w 454819"/>
                <a:gd name="connsiteY11" fmla="*/ 464344 h 623887"/>
                <a:gd name="connsiteX12" fmla="*/ 245269 w 454819"/>
                <a:gd name="connsiteY12" fmla="*/ 461962 h 623887"/>
                <a:gd name="connsiteX13" fmla="*/ 238125 w 454819"/>
                <a:gd name="connsiteY13" fmla="*/ 414337 h 623887"/>
                <a:gd name="connsiteX14" fmla="*/ 316706 w 454819"/>
                <a:gd name="connsiteY14" fmla="*/ 330994 h 623887"/>
                <a:gd name="connsiteX15" fmla="*/ 376237 w 454819"/>
                <a:gd name="connsiteY15" fmla="*/ 285750 h 623887"/>
                <a:gd name="connsiteX16" fmla="*/ 388144 w 454819"/>
                <a:gd name="connsiteY16" fmla="*/ 345281 h 623887"/>
                <a:gd name="connsiteX17" fmla="*/ 431006 w 454819"/>
                <a:gd name="connsiteY17" fmla="*/ 200025 h 623887"/>
                <a:gd name="connsiteX18" fmla="*/ 454819 w 454819"/>
                <a:gd name="connsiteY18" fmla="*/ 128587 h 623887"/>
                <a:gd name="connsiteX19" fmla="*/ 423862 w 454819"/>
                <a:gd name="connsiteY19" fmla="*/ 116681 h 623887"/>
                <a:gd name="connsiteX20" fmla="*/ 392906 w 454819"/>
                <a:gd name="connsiteY20" fmla="*/ 147637 h 623887"/>
                <a:gd name="connsiteX21" fmla="*/ 350044 w 454819"/>
                <a:gd name="connsiteY21" fmla="*/ 121444 h 623887"/>
                <a:gd name="connsiteX22" fmla="*/ 333375 w 454819"/>
                <a:gd name="connsiteY22" fmla="*/ 78581 h 623887"/>
                <a:gd name="connsiteX23" fmla="*/ 307181 w 454819"/>
                <a:gd name="connsiteY23" fmla="*/ 104775 h 623887"/>
                <a:gd name="connsiteX24" fmla="*/ 307181 w 454819"/>
                <a:gd name="connsiteY24" fmla="*/ 40481 h 623887"/>
                <a:gd name="connsiteX25" fmla="*/ 219075 w 454819"/>
                <a:gd name="connsiteY25" fmla="*/ 0 h 623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54819" h="623887">
                  <a:moveTo>
                    <a:pt x="219075" y="0"/>
                  </a:moveTo>
                  <a:lnTo>
                    <a:pt x="285750" y="78581"/>
                  </a:lnTo>
                  <a:lnTo>
                    <a:pt x="307181" y="188119"/>
                  </a:lnTo>
                  <a:lnTo>
                    <a:pt x="230981" y="228600"/>
                  </a:lnTo>
                  <a:lnTo>
                    <a:pt x="176212" y="397669"/>
                  </a:lnTo>
                  <a:lnTo>
                    <a:pt x="61912" y="471487"/>
                  </a:lnTo>
                  <a:lnTo>
                    <a:pt x="0" y="566737"/>
                  </a:lnTo>
                  <a:lnTo>
                    <a:pt x="33337" y="595312"/>
                  </a:lnTo>
                  <a:lnTo>
                    <a:pt x="66675" y="595312"/>
                  </a:lnTo>
                  <a:lnTo>
                    <a:pt x="95250" y="623887"/>
                  </a:lnTo>
                  <a:lnTo>
                    <a:pt x="173831" y="564356"/>
                  </a:lnTo>
                  <a:lnTo>
                    <a:pt x="188119" y="464344"/>
                  </a:lnTo>
                  <a:lnTo>
                    <a:pt x="245269" y="461962"/>
                  </a:lnTo>
                  <a:lnTo>
                    <a:pt x="238125" y="414337"/>
                  </a:lnTo>
                  <a:lnTo>
                    <a:pt x="316706" y="330994"/>
                  </a:lnTo>
                  <a:lnTo>
                    <a:pt x="376237" y="285750"/>
                  </a:lnTo>
                  <a:lnTo>
                    <a:pt x="388144" y="345281"/>
                  </a:lnTo>
                  <a:lnTo>
                    <a:pt x="431006" y="200025"/>
                  </a:lnTo>
                  <a:lnTo>
                    <a:pt x="454819" y="128587"/>
                  </a:lnTo>
                  <a:lnTo>
                    <a:pt x="423862" y="116681"/>
                  </a:lnTo>
                  <a:lnTo>
                    <a:pt x="392906" y="147637"/>
                  </a:lnTo>
                  <a:lnTo>
                    <a:pt x="350044" y="121444"/>
                  </a:lnTo>
                  <a:lnTo>
                    <a:pt x="333375" y="78581"/>
                  </a:lnTo>
                  <a:lnTo>
                    <a:pt x="307181" y="104775"/>
                  </a:lnTo>
                  <a:lnTo>
                    <a:pt x="307181" y="40481"/>
                  </a:lnTo>
                  <a:lnTo>
                    <a:pt x="2190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2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rPr>
                <a:t>　</a:t>
              </a:r>
            </a:p>
          </p:txBody>
        </p:sp>
        <p:sp>
          <p:nvSpPr>
            <p:cNvPr id="199" name="フリーフォーム 8">
              <a:extLst>
                <a:ext uri="{FF2B5EF4-FFF2-40B4-BE49-F238E27FC236}">
                  <a16:creationId xmlns:a16="http://schemas.microsoft.com/office/drawing/2014/main" id="{D70B456B-0490-470D-8BB7-5E84F89447CE}"/>
                </a:ext>
              </a:extLst>
            </p:cNvPr>
            <p:cNvSpPr/>
            <p:nvPr/>
          </p:nvSpPr>
          <p:spPr bwMode="auto">
            <a:xfrm>
              <a:off x="5504837" y="3010066"/>
              <a:ext cx="69822" cy="332820"/>
            </a:xfrm>
            <a:custGeom>
              <a:avLst/>
              <a:gdLst>
                <a:gd name="connsiteX0" fmla="*/ 26194 w 95250"/>
                <a:gd name="connsiteY0" fmla="*/ 0 h 454818"/>
                <a:gd name="connsiteX1" fmla="*/ 4762 w 95250"/>
                <a:gd name="connsiteY1" fmla="*/ 135731 h 454818"/>
                <a:gd name="connsiteX2" fmla="*/ 26194 w 95250"/>
                <a:gd name="connsiteY2" fmla="*/ 188118 h 454818"/>
                <a:gd name="connsiteX3" fmla="*/ 0 w 95250"/>
                <a:gd name="connsiteY3" fmla="*/ 333375 h 454818"/>
                <a:gd name="connsiteX4" fmla="*/ 2381 w 95250"/>
                <a:gd name="connsiteY4" fmla="*/ 454818 h 454818"/>
                <a:gd name="connsiteX5" fmla="*/ 35719 w 95250"/>
                <a:gd name="connsiteY5" fmla="*/ 442912 h 454818"/>
                <a:gd name="connsiteX6" fmla="*/ 66675 w 95250"/>
                <a:gd name="connsiteY6" fmla="*/ 450056 h 454818"/>
                <a:gd name="connsiteX7" fmla="*/ 26194 w 95250"/>
                <a:gd name="connsiteY7" fmla="*/ 364331 h 454818"/>
                <a:gd name="connsiteX8" fmla="*/ 45244 w 95250"/>
                <a:gd name="connsiteY8" fmla="*/ 288131 h 454818"/>
                <a:gd name="connsiteX9" fmla="*/ 95250 w 95250"/>
                <a:gd name="connsiteY9" fmla="*/ 292893 h 454818"/>
                <a:gd name="connsiteX10" fmla="*/ 59531 w 95250"/>
                <a:gd name="connsiteY10" fmla="*/ 173831 h 454818"/>
                <a:gd name="connsiteX11" fmla="*/ 47625 w 95250"/>
                <a:gd name="connsiteY11" fmla="*/ 107156 h 454818"/>
                <a:gd name="connsiteX12" fmla="*/ 52387 w 95250"/>
                <a:gd name="connsiteY12" fmla="*/ 85725 h 454818"/>
                <a:gd name="connsiteX13" fmla="*/ 26194 w 95250"/>
                <a:gd name="connsiteY13" fmla="*/ 0 h 454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5250" h="454818">
                  <a:moveTo>
                    <a:pt x="26194" y="0"/>
                  </a:moveTo>
                  <a:lnTo>
                    <a:pt x="4762" y="135731"/>
                  </a:lnTo>
                  <a:lnTo>
                    <a:pt x="26194" y="188118"/>
                  </a:lnTo>
                  <a:lnTo>
                    <a:pt x="0" y="333375"/>
                  </a:lnTo>
                  <a:cubicBezTo>
                    <a:pt x="794" y="373856"/>
                    <a:pt x="1587" y="414337"/>
                    <a:pt x="2381" y="454818"/>
                  </a:cubicBezTo>
                  <a:lnTo>
                    <a:pt x="35719" y="442912"/>
                  </a:lnTo>
                  <a:lnTo>
                    <a:pt x="66675" y="450056"/>
                  </a:lnTo>
                  <a:lnTo>
                    <a:pt x="26194" y="364331"/>
                  </a:lnTo>
                  <a:lnTo>
                    <a:pt x="45244" y="288131"/>
                  </a:lnTo>
                  <a:lnTo>
                    <a:pt x="95250" y="292893"/>
                  </a:lnTo>
                  <a:lnTo>
                    <a:pt x="59531" y="173831"/>
                  </a:lnTo>
                  <a:lnTo>
                    <a:pt x="47625" y="107156"/>
                  </a:lnTo>
                  <a:lnTo>
                    <a:pt x="52387" y="85725"/>
                  </a:lnTo>
                  <a:lnTo>
                    <a:pt x="26194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0" name="フリーフォーム 9">
              <a:extLst>
                <a:ext uri="{FF2B5EF4-FFF2-40B4-BE49-F238E27FC236}">
                  <a16:creationId xmlns:a16="http://schemas.microsoft.com/office/drawing/2014/main" id="{5D4DE428-E717-4A31-BAB0-4BE312AED1A1}"/>
                </a:ext>
              </a:extLst>
            </p:cNvPr>
            <p:cNvSpPr/>
            <p:nvPr/>
          </p:nvSpPr>
          <p:spPr bwMode="auto">
            <a:xfrm>
              <a:off x="5451307" y="3370815"/>
              <a:ext cx="146627" cy="155937"/>
            </a:xfrm>
            <a:custGeom>
              <a:avLst/>
              <a:gdLst>
                <a:gd name="connsiteX0" fmla="*/ 73819 w 200025"/>
                <a:gd name="connsiteY0" fmla="*/ 0 h 211932"/>
                <a:gd name="connsiteX1" fmla="*/ 73819 w 200025"/>
                <a:gd name="connsiteY1" fmla="*/ 64294 h 211932"/>
                <a:gd name="connsiteX2" fmla="*/ 59531 w 200025"/>
                <a:gd name="connsiteY2" fmla="*/ 114300 h 211932"/>
                <a:gd name="connsiteX3" fmla="*/ 26194 w 200025"/>
                <a:gd name="connsiteY3" fmla="*/ 111919 h 211932"/>
                <a:gd name="connsiteX4" fmla="*/ 0 w 200025"/>
                <a:gd name="connsiteY4" fmla="*/ 152400 h 211932"/>
                <a:gd name="connsiteX5" fmla="*/ 16669 w 200025"/>
                <a:gd name="connsiteY5" fmla="*/ 211932 h 211932"/>
                <a:gd name="connsiteX6" fmla="*/ 52388 w 200025"/>
                <a:gd name="connsiteY6" fmla="*/ 183357 h 211932"/>
                <a:gd name="connsiteX7" fmla="*/ 33338 w 200025"/>
                <a:gd name="connsiteY7" fmla="*/ 154782 h 211932"/>
                <a:gd name="connsiteX8" fmla="*/ 73819 w 200025"/>
                <a:gd name="connsiteY8" fmla="*/ 152400 h 211932"/>
                <a:gd name="connsiteX9" fmla="*/ 128588 w 200025"/>
                <a:gd name="connsiteY9" fmla="*/ 185738 h 211932"/>
                <a:gd name="connsiteX10" fmla="*/ 145256 w 200025"/>
                <a:gd name="connsiteY10" fmla="*/ 140494 h 211932"/>
                <a:gd name="connsiteX11" fmla="*/ 200025 w 200025"/>
                <a:gd name="connsiteY11" fmla="*/ 116682 h 211932"/>
                <a:gd name="connsiteX12" fmla="*/ 192881 w 200025"/>
                <a:gd name="connsiteY12" fmla="*/ 90488 h 211932"/>
                <a:gd name="connsiteX13" fmla="*/ 142875 w 200025"/>
                <a:gd name="connsiteY13" fmla="*/ 59532 h 211932"/>
                <a:gd name="connsiteX14" fmla="*/ 73819 w 200025"/>
                <a:gd name="connsiteY14" fmla="*/ 0 h 211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0025" h="211932">
                  <a:moveTo>
                    <a:pt x="73819" y="0"/>
                  </a:moveTo>
                  <a:lnTo>
                    <a:pt x="73819" y="64294"/>
                  </a:lnTo>
                  <a:lnTo>
                    <a:pt x="59531" y="114300"/>
                  </a:lnTo>
                  <a:lnTo>
                    <a:pt x="26194" y="111919"/>
                  </a:lnTo>
                  <a:lnTo>
                    <a:pt x="0" y="152400"/>
                  </a:lnTo>
                  <a:lnTo>
                    <a:pt x="16669" y="211932"/>
                  </a:lnTo>
                  <a:lnTo>
                    <a:pt x="52388" y="183357"/>
                  </a:lnTo>
                  <a:lnTo>
                    <a:pt x="33338" y="154782"/>
                  </a:lnTo>
                  <a:lnTo>
                    <a:pt x="73819" y="152400"/>
                  </a:lnTo>
                  <a:lnTo>
                    <a:pt x="128588" y="185738"/>
                  </a:lnTo>
                  <a:lnTo>
                    <a:pt x="145256" y="140494"/>
                  </a:lnTo>
                  <a:lnTo>
                    <a:pt x="200025" y="116682"/>
                  </a:lnTo>
                  <a:lnTo>
                    <a:pt x="192881" y="90488"/>
                  </a:lnTo>
                  <a:lnTo>
                    <a:pt x="142875" y="59532"/>
                  </a:lnTo>
                  <a:lnTo>
                    <a:pt x="73819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1" name="フリーフォーム 10">
              <a:extLst>
                <a:ext uri="{FF2B5EF4-FFF2-40B4-BE49-F238E27FC236}">
                  <a16:creationId xmlns:a16="http://schemas.microsoft.com/office/drawing/2014/main" id="{988D7B78-37CA-4C2B-9F62-8B2C51FF1570}"/>
                </a:ext>
              </a:extLst>
            </p:cNvPr>
            <p:cNvSpPr/>
            <p:nvPr/>
          </p:nvSpPr>
          <p:spPr bwMode="auto">
            <a:xfrm>
              <a:off x="5246495" y="3548861"/>
              <a:ext cx="264162" cy="237396"/>
            </a:xfrm>
            <a:custGeom>
              <a:avLst/>
              <a:gdLst>
                <a:gd name="connsiteX0" fmla="*/ 307181 w 359569"/>
                <a:gd name="connsiteY0" fmla="*/ 0 h 323850"/>
                <a:gd name="connsiteX1" fmla="*/ 266700 w 359569"/>
                <a:gd name="connsiteY1" fmla="*/ 130969 h 323850"/>
                <a:gd name="connsiteX2" fmla="*/ 238125 w 359569"/>
                <a:gd name="connsiteY2" fmla="*/ 161925 h 323850"/>
                <a:gd name="connsiteX3" fmla="*/ 183356 w 359569"/>
                <a:gd name="connsiteY3" fmla="*/ 178594 h 323850"/>
                <a:gd name="connsiteX4" fmla="*/ 147637 w 359569"/>
                <a:gd name="connsiteY4" fmla="*/ 238125 h 323850"/>
                <a:gd name="connsiteX5" fmla="*/ 54769 w 359569"/>
                <a:gd name="connsiteY5" fmla="*/ 233362 h 323850"/>
                <a:gd name="connsiteX6" fmla="*/ 0 w 359569"/>
                <a:gd name="connsiteY6" fmla="*/ 285750 h 323850"/>
                <a:gd name="connsiteX7" fmla="*/ 42862 w 359569"/>
                <a:gd name="connsiteY7" fmla="*/ 297656 h 323850"/>
                <a:gd name="connsiteX8" fmla="*/ 109537 w 359569"/>
                <a:gd name="connsiteY8" fmla="*/ 269081 h 323850"/>
                <a:gd name="connsiteX9" fmla="*/ 154781 w 359569"/>
                <a:gd name="connsiteY9" fmla="*/ 285750 h 323850"/>
                <a:gd name="connsiteX10" fmla="*/ 154781 w 359569"/>
                <a:gd name="connsiteY10" fmla="*/ 323850 h 323850"/>
                <a:gd name="connsiteX11" fmla="*/ 190500 w 359569"/>
                <a:gd name="connsiteY11" fmla="*/ 273844 h 323850"/>
                <a:gd name="connsiteX12" fmla="*/ 226219 w 359569"/>
                <a:gd name="connsiteY12" fmla="*/ 280987 h 323850"/>
                <a:gd name="connsiteX13" fmla="*/ 269081 w 359569"/>
                <a:gd name="connsiteY13" fmla="*/ 259556 h 323850"/>
                <a:gd name="connsiteX14" fmla="*/ 304800 w 359569"/>
                <a:gd name="connsiteY14" fmla="*/ 271462 h 323850"/>
                <a:gd name="connsiteX15" fmla="*/ 326231 w 359569"/>
                <a:gd name="connsiteY15" fmla="*/ 219075 h 323850"/>
                <a:gd name="connsiteX16" fmla="*/ 319087 w 359569"/>
                <a:gd name="connsiteY16" fmla="*/ 183356 h 323850"/>
                <a:gd name="connsiteX17" fmla="*/ 350044 w 359569"/>
                <a:gd name="connsiteY17" fmla="*/ 123825 h 323850"/>
                <a:gd name="connsiteX18" fmla="*/ 359569 w 359569"/>
                <a:gd name="connsiteY18" fmla="*/ 57150 h 323850"/>
                <a:gd name="connsiteX19" fmla="*/ 359569 w 359569"/>
                <a:gd name="connsiteY19" fmla="*/ 2381 h 323850"/>
                <a:gd name="connsiteX20" fmla="*/ 307181 w 359569"/>
                <a:gd name="connsiteY20" fmla="*/ 0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59569" h="323850">
                  <a:moveTo>
                    <a:pt x="307181" y="0"/>
                  </a:moveTo>
                  <a:lnTo>
                    <a:pt x="266700" y="130969"/>
                  </a:lnTo>
                  <a:lnTo>
                    <a:pt x="238125" y="161925"/>
                  </a:lnTo>
                  <a:lnTo>
                    <a:pt x="183356" y="178594"/>
                  </a:lnTo>
                  <a:lnTo>
                    <a:pt x="147637" y="238125"/>
                  </a:lnTo>
                  <a:lnTo>
                    <a:pt x="54769" y="233362"/>
                  </a:lnTo>
                  <a:lnTo>
                    <a:pt x="0" y="285750"/>
                  </a:lnTo>
                  <a:lnTo>
                    <a:pt x="42862" y="297656"/>
                  </a:lnTo>
                  <a:lnTo>
                    <a:pt x="109537" y="269081"/>
                  </a:lnTo>
                  <a:lnTo>
                    <a:pt x="154781" y="285750"/>
                  </a:lnTo>
                  <a:lnTo>
                    <a:pt x="154781" y="323850"/>
                  </a:lnTo>
                  <a:lnTo>
                    <a:pt x="190500" y="273844"/>
                  </a:lnTo>
                  <a:lnTo>
                    <a:pt x="226219" y="280987"/>
                  </a:lnTo>
                  <a:lnTo>
                    <a:pt x="269081" y="259556"/>
                  </a:lnTo>
                  <a:lnTo>
                    <a:pt x="304800" y="271462"/>
                  </a:lnTo>
                  <a:lnTo>
                    <a:pt x="326231" y="219075"/>
                  </a:lnTo>
                  <a:lnTo>
                    <a:pt x="319087" y="183356"/>
                  </a:lnTo>
                  <a:lnTo>
                    <a:pt x="350044" y="123825"/>
                  </a:lnTo>
                  <a:lnTo>
                    <a:pt x="359569" y="57150"/>
                  </a:lnTo>
                  <a:lnTo>
                    <a:pt x="359569" y="2381"/>
                  </a:lnTo>
                  <a:lnTo>
                    <a:pt x="307181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2" name="フリーフォーム 11">
              <a:extLst>
                <a:ext uri="{FF2B5EF4-FFF2-40B4-BE49-F238E27FC236}">
                  <a16:creationId xmlns:a16="http://schemas.microsoft.com/office/drawing/2014/main" id="{14F09738-73BA-4985-9822-D25ADDF1A01E}"/>
                </a:ext>
              </a:extLst>
            </p:cNvPr>
            <p:cNvSpPr/>
            <p:nvPr/>
          </p:nvSpPr>
          <p:spPr bwMode="auto">
            <a:xfrm>
              <a:off x="5273260" y="3767638"/>
              <a:ext cx="50039" cy="52367"/>
            </a:xfrm>
            <a:custGeom>
              <a:avLst/>
              <a:gdLst>
                <a:gd name="connsiteX0" fmla="*/ 7143 w 69056"/>
                <a:gd name="connsiteY0" fmla="*/ 71438 h 71438"/>
                <a:gd name="connsiteX1" fmla="*/ 0 w 69056"/>
                <a:gd name="connsiteY1" fmla="*/ 21431 h 71438"/>
                <a:gd name="connsiteX2" fmla="*/ 61912 w 69056"/>
                <a:gd name="connsiteY2" fmla="*/ 0 h 71438"/>
                <a:gd name="connsiteX3" fmla="*/ 69056 w 69056"/>
                <a:gd name="connsiteY3" fmla="*/ 30956 h 71438"/>
                <a:gd name="connsiteX4" fmla="*/ 7143 w 69056"/>
                <a:gd name="connsiteY4" fmla="*/ 71438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056" h="71438">
                  <a:moveTo>
                    <a:pt x="7143" y="71438"/>
                  </a:moveTo>
                  <a:lnTo>
                    <a:pt x="0" y="21431"/>
                  </a:lnTo>
                  <a:lnTo>
                    <a:pt x="61912" y="0"/>
                  </a:lnTo>
                  <a:lnTo>
                    <a:pt x="69056" y="30956"/>
                  </a:lnTo>
                  <a:lnTo>
                    <a:pt x="7143" y="71438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3" name="フリーフォーム 12">
              <a:extLst>
                <a:ext uri="{FF2B5EF4-FFF2-40B4-BE49-F238E27FC236}">
                  <a16:creationId xmlns:a16="http://schemas.microsoft.com/office/drawing/2014/main" id="{E69C3C8A-F260-4DDD-9AE4-641AFC1479F5}"/>
                </a:ext>
              </a:extLst>
            </p:cNvPr>
            <p:cNvSpPr/>
            <p:nvPr/>
          </p:nvSpPr>
          <p:spPr bwMode="auto">
            <a:xfrm>
              <a:off x="5217402" y="3779275"/>
              <a:ext cx="36075" cy="89606"/>
            </a:xfrm>
            <a:custGeom>
              <a:avLst/>
              <a:gdLst>
                <a:gd name="connsiteX0" fmla="*/ 2381 w 50006"/>
                <a:gd name="connsiteY0" fmla="*/ 0 h 121444"/>
                <a:gd name="connsiteX1" fmla="*/ 50006 w 50006"/>
                <a:gd name="connsiteY1" fmla="*/ 40481 h 121444"/>
                <a:gd name="connsiteX2" fmla="*/ 30956 w 50006"/>
                <a:gd name="connsiteY2" fmla="*/ 121444 h 121444"/>
                <a:gd name="connsiteX3" fmla="*/ 0 w 50006"/>
                <a:gd name="connsiteY3" fmla="*/ 114300 h 121444"/>
                <a:gd name="connsiteX4" fmla="*/ 2381 w 50006"/>
                <a:gd name="connsiteY4" fmla="*/ 0 h 121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006" h="121444">
                  <a:moveTo>
                    <a:pt x="2381" y="0"/>
                  </a:moveTo>
                  <a:lnTo>
                    <a:pt x="50006" y="40481"/>
                  </a:lnTo>
                  <a:lnTo>
                    <a:pt x="30956" y="121444"/>
                  </a:lnTo>
                  <a:lnTo>
                    <a:pt x="0" y="114300"/>
                  </a:lnTo>
                  <a:cubicBezTo>
                    <a:pt x="794" y="76200"/>
                    <a:pt x="1587" y="38100"/>
                    <a:pt x="2381" y="0"/>
                  </a:cubicBez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4" name="フリーフォーム 13">
              <a:extLst>
                <a:ext uri="{FF2B5EF4-FFF2-40B4-BE49-F238E27FC236}">
                  <a16:creationId xmlns:a16="http://schemas.microsoft.com/office/drawing/2014/main" id="{053276E1-B7C6-49BE-B43D-FD7B438CA247}"/>
                </a:ext>
              </a:extLst>
            </p:cNvPr>
            <p:cNvSpPr/>
            <p:nvPr/>
          </p:nvSpPr>
          <p:spPr bwMode="auto">
            <a:xfrm>
              <a:off x="5109177" y="3627993"/>
              <a:ext cx="87278" cy="130335"/>
            </a:xfrm>
            <a:custGeom>
              <a:avLst/>
              <a:gdLst>
                <a:gd name="connsiteX0" fmla="*/ 64294 w 119063"/>
                <a:gd name="connsiteY0" fmla="*/ 0 h 178594"/>
                <a:gd name="connsiteX1" fmla="*/ 4763 w 119063"/>
                <a:gd name="connsiteY1" fmla="*/ 64294 h 178594"/>
                <a:gd name="connsiteX2" fmla="*/ 0 w 119063"/>
                <a:gd name="connsiteY2" fmla="*/ 154781 h 178594"/>
                <a:gd name="connsiteX3" fmla="*/ 38100 w 119063"/>
                <a:gd name="connsiteY3" fmla="*/ 178594 h 178594"/>
                <a:gd name="connsiteX4" fmla="*/ 119063 w 119063"/>
                <a:gd name="connsiteY4" fmla="*/ 119063 h 178594"/>
                <a:gd name="connsiteX5" fmla="*/ 111919 w 119063"/>
                <a:gd name="connsiteY5" fmla="*/ 16669 h 178594"/>
                <a:gd name="connsiteX6" fmla="*/ 64294 w 119063"/>
                <a:gd name="connsiteY6" fmla="*/ 0 h 178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063" h="178594">
                  <a:moveTo>
                    <a:pt x="64294" y="0"/>
                  </a:moveTo>
                  <a:lnTo>
                    <a:pt x="4763" y="64294"/>
                  </a:lnTo>
                  <a:lnTo>
                    <a:pt x="0" y="154781"/>
                  </a:lnTo>
                  <a:lnTo>
                    <a:pt x="38100" y="178594"/>
                  </a:lnTo>
                  <a:lnTo>
                    <a:pt x="119063" y="119063"/>
                  </a:lnTo>
                  <a:lnTo>
                    <a:pt x="111919" y="16669"/>
                  </a:lnTo>
                  <a:lnTo>
                    <a:pt x="64294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5" name="フリーフォーム 14">
              <a:extLst>
                <a:ext uri="{FF2B5EF4-FFF2-40B4-BE49-F238E27FC236}">
                  <a16:creationId xmlns:a16="http://schemas.microsoft.com/office/drawing/2014/main" id="{AE959BCE-7B80-46D0-8163-A23570E70DE7}"/>
                </a:ext>
              </a:extLst>
            </p:cNvPr>
            <p:cNvSpPr/>
            <p:nvPr/>
          </p:nvSpPr>
          <p:spPr bwMode="auto">
            <a:xfrm>
              <a:off x="5075430" y="3468566"/>
              <a:ext cx="152445" cy="205976"/>
            </a:xfrm>
            <a:custGeom>
              <a:avLst/>
              <a:gdLst>
                <a:gd name="connsiteX0" fmla="*/ 119063 w 207169"/>
                <a:gd name="connsiteY0" fmla="*/ 214313 h 280988"/>
                <a:gd name="connsiteX1" fmla="*/ 88107 w 207169"/>
                <a:gd name="connsiteY1" fmla="*/ 166688 h 280988"/>
                <a:gd name="connsiteX2" fmla="*/ 161925 w 207169"/>
                <a:gd name="connsiteY2" fmla="*/ 121444 h 280988"/>
                <a:gd name="connsiteX3" fmla="*/ 207169 w 207169"/>
                <a:gd name="connsiteY3" fmla="*/ 0 h 280988"/>
                <a:gd name="connsiteX4" fmla="*/ 130969 w 207169"/>
                <a:gd name="connsiteY4" fmla="*/ 38100 h 280988"/>
                <a:gd name="connsiteX5" fmla="*/ 119063 w 207169"/>
                <a:gd name="connsiteY5" fmla="*/ 73819 h 280988"/>
                <a:gd name="connsiteX6" fmla="*/ 64294 w 207169"/>
                <a:gd name="connsiteY6" fmla="*/ 69057 h 280988"/>
                <a:gd name="connsiteX7" fmla="*/ 0 w 207169"/>
                <a:gd name="connsiteY7" fmla="*/ 152400 h 280988"/>
                <a:gd name="connsiteX8" fmla="*/ 45244 w 207169"/>
                <a:gd name="connsiteY8" fmla="*/ 164307 h 280988"/>
                <a:gd name="connsiteX9" fmla="*/ 23813 w 207169"/>
                <a:gd name="connsiteY9" fmla="*/ 223838 h 280988"/>
                <a:gd name="connsiteX10" fmla="*/ 52388 w 207169"/>
                <a:gd name="connsiteY10" fmla="*/ 280988 h 280988"/>
                <a:gd name="connsiteX11" fmla="*/ 119063 w 207169"/>
                <a:gd name="connsiteY11" fmla="*/ 214313 h 28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7169" h="280988">
                  <a:moveTo>
                    <a:pt x="119063" y="214313"/>
                  </a:moveTo>
                  <a:lnTo>
                    <a:pt x="88107" y="166688"/>
                  </a:lnTo>
                  <a:lnTo>
                    <a:pt x="161925" y="121444"/>
                  </a:lnTo>
                  <a:lnTo>
                    <a:pt x="207169" y="0"/>
                  </a:lnTo>
                  <a:lnTo>
                    <a:pt x="130969" y="38100"/>
                  </a:lnTo>
                  <a:lnTo>
                    <a:pt x="119063" y="73819"/>
                  </a:lnTo>
                  <a:lnTo>
                    <a:pt x="64294" y="69057"/>
                  </a:lnTo>
                  <a:lnTo>
                    <a:pt x="0" y="152400"/>
                  </a:lnTo>
                  <a:lnTo>
                    <a:pt x="45244" y="164307"/>
                  </a:lnTo>
                  <a:lnTo>
                    <a:pt x="23813" y="223838"/>
                  </a:lnTo>
                  <a:lnTo>
                    <a:pt x="52388" y="280988"/>
                  </a:lnTo>
                  <a:lnTo>
                    <a:pt x="119063" y="214313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6" name="フリーフォーム 15">
              <a:extLst>
                <a:ext uri="{FF2B5EF4-FFF2-40B4-BE49-F238E27FC236}">
                  <a16:creationId xmlns:a16="http://schemas.microsoft.com/office/drawing/2014/main" id="{9494D3C4-F50D-4DCC-AA57-1990A7C1CDD5}"/>
                </a:ext>
              </a:extLst>
            </p:cNvPr>
            <p:cNvSpPr/>
            <p:nvPr/>
          </p:nvSpPr>
          <p:spPr bwMode="auto">
            <a:xfrm>
              <a:off x="3059891" y="5073316"/>
              <a:ext cx="182701" cy="388678"/>
            </a:xfrm>
            <a:custGeom>
              <a:avLst/>
              <a:gdLst>
                <a:gd name="connsiteX0" fmla="*/ 204787 w 250031"/>
                <a:gd name="connsiteY0" fmla="*/ 0 h 531019"/>
                <a:gd name="connsiteX1" fmla="*/ 152400 w 250031"/>
                <a:gd name="connsiteY1" fmla="*/ 95250 h 531019"/>
                <a:gd name="connsiteX2" fmla="*/ 23812 w 250031"/>
                <a:gd name="connsiteY2" fmla="*/ 169069 h 531019"/>
                <a:gd name="connsiteX3" fmla="*/ 11906 w 250031"/>
                <a:gd name="connsiteY3" fmla="*/ 219075 h 531019"/>
                <a:gd name="connsiteX4" fmla="*/ 28575 w 250031"/>
                <a:gd name="connsiteY4" fmla="*/ 330994 h 531019"/>
                <a:gd name="connsiteX5" fmla="*/ 0 w 250031"/>
                <a:gd name="connsiteY5" fmla="*/ 392906 h 531019"/>
                <a:gd name="connsiteX6" fmla="*/ 16668 w 250031"/>
                <a:gd name="connsiteY6" fmla="*/ 531019 h 531019"/>
                <a:gd name="connsiteX7" fmla="*/ 123825 w 250031"/>
                <a:gd name="connsiteY7" fmla="*/ 502444 h 531019"/>
                <a:gd name="connsiteX8" fmla="*/ 202406 w 250031"/>
                <a:gd name="connsiteY8" fmla="*/ 188119 h 531019"/>
                <a:gd name="connsiteX9" fmla="*/ 250031 w 250031"/>
                <a:gd name="connsiteY9" fmla="*/ 100013 h 531019"/>
                <a:gd name="connsiteX10" fmla="*/ 250031 w 250031"/>
                <a:gd name="connsiteY10" fmla="*/ 23813 h 531019"/>
                <a:gd name="connsiteX11" fmla="*/ 204787 w 250031"/>
                <a:gd name="connsiteY11" fmla="*/ 0 h 531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0031" h="531019">
                  <a:moveTo>
                    <a:pt x="204787" y="0"/>
                  </a:moveTo>
                  <a:lnTo>
                    <a:pt x="152400" y="95250"/>
                  </a:lnTo>
                  <a:lnTo>
                    <a:pt x="23812" y="169069"/>
                  </a:lnTo>
                  <a:lnTo>
                    <a:pt x="11906" y="219075"/>
                  </a:lnTo>
                  <a:lnTo>
                    <a:pt x="28575" y="330994"/>
                  </a:lnTo>
                  <a:lnTo>
                    <a:pt x="0" y="392906"/>
                  </a:lnTo>
                  <a:lnTo>
                    <a:pt x="16668" y="531019"/>
                  </a:lnTo>
                  <a:lnTo>
                    <a:pt x="123825" y="502444"/>
                  </a:lnTo>
                  <a:lnTo>
                    <a:pt x="202406" y="188119"/>
                  </a:lnTo>
                  <a:lnTo>
                    <a:pt x="250031" y="100013"/>
                  </a:lnTo>
                  <a:lnTo>
                    <a:pt x="250031" y="23813"/>
                  </a:lnTo>
                  <a:lnTo>
                    <a:pt x="20478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9" name="フリーフォーム 18">
              <a:extLst>
                <a:ext uri="{FF2B5EF4-FFF2-40B4-BE49-F238E27FC236}">
                  <a16:creationId xmlns:a16="http://schemas.microsoft.com/office/drawing/2014/main" id="{14258433-1293-4D61-AA8E-28C781710878}"/>
                </a:ext>
              </a:extLst>
            </p:cNvPr>
            <p:cNvSpPr/>
            <p:nvPr/>
          </p:nvSpPr>
          <p:spPr bwMode="auto">
            <a:xfrm>
              <a:off x="8687573" y="1742790"/>
              <a:ext cx="715679" cy="880926"/>
            </a:xfrm>
            <a:custGeom>
              <a:avLst/>
              <a:gdLst>
                <a:gd name="connsiteX0" fmla="*/ 145256 w 976312"/>
                <a:gd name="connsiteY0" fmla="*/ 11906 h 1202531"/>
                <a:gd name="connsiteX1" fmla="*/ 95250 w 976312"/>
                <a:gd name="connsiteY1" fmla="*/ 0 h 1202531"/>
                <a:gd name="connsiteX2" fmla="*/ 9525 w 976312"/>
                <a:gd name="connsiteY2" fmla="*/ 157163 h 1202531"/>
                <a:gd name="connsiteX3" fmla="*/ 0 w 976312"/>
                <a:gd name="connsiteY3" fmla="*/ 300038 h 1202531"/>
                <a:gd name="connsiteX4" fmla="*/ 104775 w 976312"/>
                <a:gd name="connsiteY4" fmla="*/ 333375 h 1202531"/>
                <a:gd name="connsiteX5" fmla="*/ 42862 w 976312"/>
                <a:gd name="connsiteY5" fmla="*/ 357188 h 1202531"/>
                <a:gd name="connsiteX6" fmla="*/ 88106 w 976312"/>
                <a:gd name="connsiteY6" fmla="*/ 438150 h 1202531"/>
                <a:gd name="connsiteX7" fmla="*/ 135731 w 976312"/>
                <a:gd name="connsiteY7" fmla="*/ 404813 h 1202531"/>
                <a:gd name="connsiteX8" fmla="*/ 152400 w 976312"/>
                <a:gd name="connsiteY8" fmla="*/ 442913 h 1202531"/>
                <a:gd name="connsiteX9" fmla="*/ 280987 w 976312"/>
                <a:gd name="connsiteY9" fmla="*/ 457200 h 1202531"/>
                <a:gd name="connsiteX10" fmla="*/ 383381 w 976312"/>
                <a:gd name="connsiteY10" fmla="*/ 452438 h 1202531"/>
                <a:gd name="connsiteX11" fmla="*/ 307181 w 976312"/>
                <a:gd name="connsiteY11" fmla="*/ 371475 h 1202531"/>
                <a:gd name="connsiteX12" fmla="*/ 416718 w 976312"/>
                <a:gd name="connsiteY12" fmla="*/ 426244 h 1202531"/>
                <a:gd name="connsiteX13" fmla="*/ 578643 w 976312"/>
                <a:gd name="connsiteY13" fmla="*/ 633413 h 1202531"/>
                <a:gd name="connsiteX14" fmla="*/ 619125 w 976312"/>
                <a:gd name="connsiteY14" fmla="*/ 721519 h 1202531"/>
                <a:gd name="connsiteX15" fmla="*/ 526256 w 976312"/>
                <a:gd name="connsiteY15" fmla="*/ 831056 h 1202531"/>
                <a:gd name="connsiteX16" fmla="*/ 542925 w 976312"/>
                <a:gd name="connsiteY16" fmla="*/ 892969 h 1202531"/>
                <a:gd name="connsiteX17" fmla="*/ 445293 w 976312"/>
                <a:gd name="connsiteY17" fmla="*/ 902494 h 1202531"/>
                <a:gd name="connsiteX18" fmla="*/ 400050 w 976312"/>
                <a:gd name="connsiteY18" fmla="*/ 957263 h 1202531"/>
                <a:gd name="connsiteX19" fmla="*/ 414337 w 976312"/>
                <a:gd name="connsiteY19" fmla="*/ 1000125 h 1202531"/>
                <a:gd name="connsiteX20" fmla="*/ 535781 w 976312"/>
                <a:gd name="connsiteY20" fmla="*/ 988219 h 1202531"/>
                <a:gd name="connsiteX21" fmla="*/ 659606 w 976312"/>
                <a:gd name="connsiteY21" fmla="*/ 1143000 h 1202531"/>
                <a:gd name="connsiteX22" fmla="*/ 838200 w 976312"/>
                <a:gd name="connsiteY22" fmla="*/ 1202531 h 1202531"/>
                <a:gd name="connsiteX23" fmla="*/ 704850 w 976312"/>
                <a:gd name="connsiteY23" fmla="*/ 1026319 h 1202531"/>
                <a:gd name="connsiteX24" fmla="*/ 852487 w 976312"/>
                <a:gd name="connsiteY24" fmla="*/ 1119188 h 1202531"/>
                <a:gd name="connsiteX25" fmla="*/ 871537 w 976312"/>
                <a:gd name="connsiteY25" fmla="*/ 1088231 h 1202531"/>
                <a:gd name="connsiteX26" fmla="*/ 750093 w 976312"/>
                <a:gd name="connsiteY26" fmla="*/ 871538 h 1202531"/>
                <a:gd name="connsiteX27" fmla="*/ 790575 w 976312"/>
                <a:gd name="connsiteY27" fmla="*/ 790575 h 1202531"/>
                <a:gd name="connsiteX28" fmla="*/ 900112 w 976312"/>
                <a:gd name="connsiteY28" fmla="*/ 950119 h 1202531"/>
                <a:gd name="connsiteX29" fmla="*/ 976312 w 976312"/>
                <a:gd name="connsiteY29" fmla="*/ 785813 h 1202531"/>
                <a:gd name="connsiteX30" fmla="*/ 731043 w 976312"/>
                <a:gd name="connsiteY30" fmla="*/ 600075 h 1202531"/>
                <a:gd name="connsiteX31" fmla="*/ 740568 w 976312"/>
                <a:gd name="connsiteY31" fmla="*/ 554831 h 1202531"/>
                <a:gd name="connsiteX32" fmla="*/ 778668 w 976312"/>
                <a:gd name="connsiteY32" fmla="*/ 550069 h 1202531"/>
                <a:gd name="connsiteX33" fmla="*/ 762000 w 976312"/>
                <a:gd name="connsiteY33" fmla="*/ 423863 h 1202531"/>
                <a:gd name="connsiteX34" fmla="*/ 702468 w 976312"/>
                <a:gd name="connsiteY34" fmla="*/ 416719 h 1202531"/>
                <a:gd name="connsiteX35" fmla="*/ 700087 w 976312"/>
                <a:gd name="connsiteY35" fmla="*/ 361950 h 1202531"/>
                <a:gd name="connsiteX36" fmla="*/ 688181 w 976312"/>
                <a:gd name="connsiteY36" fmla="*/ 345281 h 1202531"/>
                <a:gd name="connsiteX37" fmla="*/ 657225 w 976312"/>
                <a:gd name="connsiteY37" fmla="*/ 323850 h 1202531"/>
                <a:gd name="connsiteX38" fmla="*/ 581025 w 976312"/>
                <a:gd name="connsiteY38" fmla="*/ 261938 h 1202531"/>
                <a:gd name="connsiteX39" fmla="*/ 550068 w 976312"/>
                <a:gd name="connsiteY39" fmla="*/ 261938 h 1202531"/>
                <a:gd name="connsiteX40" fmla="*/ 502443 w 976312"/>
                <a:gd name="connsiteY40" fmla="*/ 266700 h 1202531"/>
                <a:gd name="connsiteX41" fmla="*/ 507206 w 976312"/>
                <a:gd name="connsiteY41" fmla="*/ 211931 h 1202531"/>
                <a:gd name="connsiteX42" fmla="*/ 433387 w 976312"/>
                <a:gd name="connsiteY42" fmla="*/ 154781 h 1202531"/>
                <a:gd name="connsiteX43" fmla="*/ 361950 w 976312"/>
                <a:gd name="connsiteY43" fmla="*/ 157163 h 1202531"/>
                <a:gd name="connsiteX44" fmla="*/ 335756 w 976312"/>
                <a:gd name="connsiteY44" fmla="*/ 230981 h 1202531"/>
                <a:gd name="connsiteX45" fmla="*/ 328612 w 976312"/>
                <a:gd name="connsiteY45" fmla="*/ 147638 h 1202531"/>
                <a:gd name="connsiteX46" fmla="*/ 269081 w 976312"/>
                <a:gd name="connsiteY46" fmla="*/ 19050 h 1202531"/>
                <a:gd name="connsiteX47" fmla="*/ 207168 w 976312"/>
                <a:gd name="connsiteY47" fmla="*/ 19050 h 1202531"/>
                <a:gd name="connsiteX48" fmla="*/ 166687 w 976312"/>
                <a:gd name="connsiteY48" fmla="*/ 121444 h 1202531"/>
                <a:gd name="connsiteX49" fmla="*/ 171450 w 976312"/>
                <a:gd name="connsiteY49" fmla="*/ 304800 h 1202531"/>
                <a:gd name="connsiteX50" fmla="*/ 121443 w 976312"/>
                <a:gd name="connsiteY50" fmla="*/ 154781 h 1202531"/>
                <a:gd name="connsiteX51" fmla="*/ 145256 w 976312"/>
                <a:gd name="connsiteY51" fmla="*/ 11906 h 1202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976312" h="1202531">
                  <a:moveTo>
                    <a:pt x="145256" y="11906"/>
                  </a:moveTo>
                  <a:lnTo>
                    <a:pt x="95250" y="0"/>
                  </a:lnTo>
                  <a:lnTo>
                    <a:pt x="9525" y="157163"/>
                  </a:lnTo>
                  <a:lnTo>
                    <a:pt x="0" y="300038"/>
                  </a:lnTo>
                  <a:lnTo>
                    <a:pt x="104775" y="333375"/>
                  </a:lnTo>
                  <a:lnTo>
                    <a:pt x="42862" y="357188"/>
                  </a:lnTo>
                  <a:lnTo>
                    <a:pt x="88106" y="438150"/>
                  </a:lnTo>
                  <a:lnTo>
                    <a:pt x="135731" y="404813"/>
                  </a:lnTo>
                  <a:lnTo>
                    <a:pt x="152400" y="442913"/>
                  </a:lnTo>
                  <a:lnTo>
                    <a:pt x="280987" y="457200"/>
                  </a:lnTo>
                  <a:lnTo>
                    <a:pt x="383381" y="452438"/>
                  </a:lnTo>
                  <a:lnTo>
                    <a:pt x="307181" y="371475"/>
                  </a:lnTo>
                  <a:lnTo>
                    <a:pt x="416718" y="426244"/>
                  </a:lnTo>
                  <a:lnTo>
                    <a:pt x="578643" y="633413"/>
                  </a:lnTo>
                  <a:lnTo>
                    <a:pt x="619125" y="721519"/>
                  </a:lnTo>
                  <a:lnTo>
                    <a:pt x="526256" y="831056"/>
                  </a:lnTo>
                  <a:lnTo>
                    <a:pt x="542925" y="892969"/>
                  </a:lnTo>
                  <a:lnTo>
                    <a:pt x="445293" y="902494"/>
                  </a:lnTo>
                  <a:lnTo>
                    <a:pt x="400050" y="957263"/>
                  </a:lnTo>
                  <a:lnTo>
                    <a:pt x="414337" y="1000125"/>
                  </a:lnTo>
                  <a:lnTo>
                    <a:pt x="535781" y="988219"/>
                  </a:lnTo>
                  <a:lnTo>
                    <a:pt x="659606" y="1143000"/>
                  </a:lnTo>
                  <a:lnTo>
                    <a:pt x="838200" y="1202531"/>
                  </a:lnTo>
                  <a:lnTo>
                    <a:pt x="704850" y="1026319"/>
                  </a:lnTo>
                  <a:lnTo>
                    <a:pt x="852487" y="1119188"/>
                  </a:lnTo>
                  <a:lnTo>
                    <a:pt x="871537" y="1088231"/>
                  </a:lnTo>
                  <a:lnTo>
                    <a:pt x="750093" y="871538"/>
                  </a:lnTo>
                  <a:lnTo>
                    <a:pt x="790575" y="790575"/>
                  </a:lnTo>
                  <a:lnTo>
                    <a:pt x="900112" y="950119"/>
                  </a:lnTo>
                  <a:lnTo>
                    <a:pt x="976312" y="785813"/>
                  </a:lnTo>
                  <a:lnTo>
                    <a:pt x="731043" y="600075"/>
                  </a:lnTo>
                  <a:lnTo>
                    <a:pt x="740568" y="554831"/>
                  </a:lnTo>
                  <a:lnTo>
                    <a:pt x="778668" y="550069"/>
                  </a:lnTo>
                  <a:lnTo>
                    <a:pt x="762000" y="423863"/>
                  </a:lnTo>
                  <a:lnTo>
                    <a:pt x="702468" y="416719"/>
                  </a:lnTo>
                  <a:cubicBezTo>
                    <a:pt x="701674" y="398463"/>
                    <a:pt x="700881" y="380206"/>
                    <a:pt x="700087" y="361950"/>
                  </a:cubicBezTo>
                  <a:lnTo>
                    <a:pt x="688181" y="345281"/>
                  </a:lnTo>
                  <a:lnTo>
                    <a:pt x="657225" y="323850"/>
                  </a:lnTo>
                  <a:lnTo>
                    <a:pt x="581025" y="261938"/>
                  </a:lnTo>
                  <a:lnTo>
                    <a:pt x="550068" y="261938"/>
                  </a:lnTo>
                  <a:lnTo>
                    <a:pt x="502443" y="266700"/>
                  </a:lnTo>
                  <a:lnTo>
                    <a:pt x="507206" y="211931"/>
                  </a:lnTo>
                  <a:lnTo>
                    <a:pt x="433387" y="154781"/>
                  </a:lnTo>
                  <a:lnTo>
                    <a:pt x="361950" y="157163"/>
                  </a:lnTo>
                  <a:lnTo>
                    <a:pt x="335756" y="230981"/>
                  </a:lnTo>
                  <a:lnTo>
                    <a:pt x="328612" y="147638"/>
                  </a:lnTo>
                  <a:lnTo>
                    <a:pt x="269081" y="19050"/>
                  </a:lnTo>
                  <a:lnTo>
                    <a:pt x="207168" y="19050"/>
                  </a:lnTo>
                  <a:lnTo>
                    <a:pt x="166687" y="121444"/>
                  </a:lnTo>
                  <a:lnTo>
                    <a:pt x="171450" y="304800"/>
                  </a:lnTo>
                  <a:lnTo>
                    <a:pt x="121443" y="154781"/>
                  </a:lnTo>
                  <a:lnTo>
                    <a:pt x="145256" y="1190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18" name="フリーフォーム 27">
              <a:extLst>
                <a:ext uri="{FF2B5EF4-FFF2-40B4-BE49-F238E27FC236}">
                  <a16:creationId xmlns:a16="http://schemas.microsoft.com/office/drawing/2014/main" id="{1A8B1A67-0845-480E-A2B3-0C675176BB82}"/>
                </a:ext>
              </a:extLst>
            </p:cNvPr>
            <p:cNvSpPr/>
            <p:nvPr/>
          </p:nvSpPr>
          <p:spPr bwMode="auto">
            <a:xfrm>
              <a:off x="2688669" y="1326183"/>
              <a:ext cx="4035732" cy="2201732"/>
            </a:xfrm>
            <a:custGeom>
              <a:avLst/>
              <a:gdLst>
                <a:gd name="connsiteX0" fmla="*/ 2533650 w 5505450"/>
                <a:gd name="connsiteY0" fmla="*/ 0 h 3003550"/>
                <a:gd name="connsiteX1" fmla="*/ 2667000 w 5505450"/>
                <a:gd name="connsiteY1" fmla="*/ 38100 h 3003550"/>
                <a:gd name="connsiteX2" fmla="*/ 2609850 w 5505450"/>
                <a:gd name="connsiteY2" fmla="*/ 120650 h 3003550"/>
                <a:gd name="connsiteX3" fmla="*/ 2813050 w 5505450"/>
                <a:gd name="connsiteY3" fmla="*/ 165100 h 3003550"/>
                <a:gd name="connsiteX4" fmla="*/ 2889250 w 5505450"/>
                <a:gd name="connsiteY4" fmla="*/ 393700 h 3003550"/>
                <a:gd name="connsiteX5" fmla="*/ 2647950 w 5505450"/>
                <a:gd name="connsiteY5" fmla="*/ 685800 h 3003550"/>
                <a:gd name="connsiteX6" fmla="*/ 2813050 w 5505450"/>
                <a:gd name="connsiteY6" fmla="*/ 590550 h 3003550"/>
                <a:gd name="connsiteX7" fmla="*/ 3073400 w 5505450"/>
                <a:gd name="connsiteY7" fmla="*/ 590550 h 3003550"/>
                <a:gd name="connsiteX8" fmla="*/ 3175000 w 5505450"/>
                <a:gd name="connsiteY8" fmla="*/ 698500 h 3003550"/>
                <a:gd name="connsiteX9" fmla="*/ 3257550 w 5505450"/>
                <a:gd name="connsiteY9" fmla="*/ 584200 h 3003550"/>
                <a:gd name="connsiteX10" fmla="*/ 3390900 w 5505450"/>
                <a:gd name="connsiteY10" fmla="*/ 641350 h 3003550"/>
                <a:gd name="connsiteX11" fmla="*/ 3454400 w 5505450"/>
                <a:gd name="connsiteY11" fmla="*/ 952500 h 3003550"/>
                <a:gd name="connsiteX12" fmla="*/ 3524250 w 5505450"/>
                <a:gd name="connsiteY12" fmla="*/ 825500 h 3003550"/>
                <a:gd name="connsiteX13" fmla="*/ 3740150 w 5505450"/>
                <a:gd name="connsiteY13" fmla="*/ 857250 h 3003550"/>
                <a:gd name="connsiteX14" fmla="*/ 3816350 w 5505450"/>
                <a:gd name="connsiteY14" fmla="*/ 717550 h 3003550"/>
                <a:gd name="connsiteX15" fmla="*/ 4140200 w 5505450"/>
                <a:gd name="connsiteY15" fmla="*/ 812800 h 3003550"/>
                <a:gd name="connsiteX16" fmla="*/ 4203700 w 5505450"/>
                <a:gd name="connsiteY16" fmla="*/ 946150 h 3003550"/>
                <a:gd name="connsiteX17" fmla="*/ 4337050 w 5505450"/>
                <a:gd name="connsiteY17" fmla="*/ 895350 h 3003550"/>
                <a:gd name="connsiteX18" fmla="*/ 4457700 w 5505450"/>
                <a:gd name="connsiteY18" fmla="*/ 958850 h 3003550"/>
                <a:gd name="connsiteX19" fmla="*/ 4451350 w 5505450"/>
                <a:gd name="connsiteY19" fmla="*/ 1155700 h 3003550"/>
                <a:gd name="connsiteX20" fmla="*/ 4514850 w 5505450"/>
                <a:gd name="connsiteY20" fmla="*/ 1079500 h 3003550"/>
                <a:gd name="connsiteX21" fmla="*/ 4730750 w 5505450"/>
                <a:gd name="connsiteY21" fmla="*/ 1066800 h 3003550"/>
                <a:gd name="connsiteX22" fmla="*/ 4762500 w 5505450"/>
                <a:gd name="connsiteY22" fmla="*/ 1149350 h 3003550"/>
                <a:gd name="connsiteX23" fmla="*/ 4845050 w 5505450"/>
                <a:gd name="connsiteY23" fmla="*/ 1143000 h 3003550"/>
                <a:gd name="connsiteX24" fmla="*/ 4813300 w 5505450"/>
                <a:gd name="connsiteY24" fmla="*/ 1041400 h 3003550"/>
                <a:gd name="connsiteX25" fmla="*/ 5022850 w 5505450"/>
                <a:gd name="connsiteY25" fmla="*/ 1060450 h 3003550"/>
                <a:gd name="connsiteX26" fmla="*/ 5314950 w 5505450"/>
                <a:gd name="connsiteY26" fmla="*/ 1295400 h 3003550"/>
                <a:gd name="connsiteX27" fmla="*/ 5429250 w 5505450"/>
                <a:gd name="connsiteY27" fmla="*/ 1358900 h 3003550"/>
                <a:gd name="connsiteX28" fmla="*/ 5505450 w 5505450"/>
                <a:gd name="connsiteY28" fmla="*/ 1447800 h 3003550"/>
                <a:gd name="connsiteX29" fmla="*/ 5397500 w 5505450"/>
                <a:gd name="connsiteY29" fmla="*/ 1587500 h 3003550"/>
                <a:gd name="connsiteX30" fmla="*/ 5245100 w 5505450"/>
                <a:gd name="connsiteY30" fmla="*/ 1492250 h 3003550"/>
                <a:gd name="connsiteX31" fmla="*/ 5187950 w 5505450"/>
                <a:gd name="connsiteY31" fmla="*/ 1409700 h 3003550"/>
                <a:gd name="connsiteX32" fmla="*/ 5162550 w 5505450"/>
                <a:gd name="connsiteY32" fmla="*/ 1524000 h 3003550"/>
                <a:gd name="connsiteX33" fmla="*/ 5073650 w 5505450"/>
                <a:gd name="connsiteY33" fmla="*/ 1574800 h 3003550"/>
                <a:gd name="connsiteX34" fmla="*/ 5149850 w 5505450"/>
                <a:gd name="connsiteY34" fmla="*/ 1720850 h 3003550"/>
                <a:gd name="connsiteX35" fmla="*/ 5003800 w 5505450"/>
                <a:gd name="connsiteY35" fmla="*/ 1758950 h 3003550"/>
                <a:gd name="connsiteX36" fmla="*/ 4813300 w 5505450"/>
                <a:gd name="connsiteY36" fmla="*/ 1962150 h 3003550"/>
                <a:gd name="connsiteX37" fmla="*/ 4749800 w 5505450"/>
                <a:gd name="connsiteY37" fmla="*/ 1911350 h 3003550"/>
                <a:gd name="connsiteX38" fmla="*/ 4610100 w 5505450"/>
                <a:gd name="connsiteY38" fmla="*/ 1924050 h 3003550"/>
                <a:gd name="connsiteX39" fmla="*/ 4489450 w 5505450"/>
                <a:gd name="connsiteY39" fmla="*/ 2082800 h 3003550"/>
                <a:gd name="connsiteX40" fmla="*/ 4533900 w 5505450"/>
                <a:gd name="connsiteY40" fmla="*/ 2120900 h 3003550"/>
                <a:gd name="connsiteX41" fmla="*/ 4349750 w 5505450"/>
                <a:gd name="connsiteY41" fmla="*/ 2514600 h 3003550"/>
                <a:gd name="connsiteX42" fmla="*/ 4292600 w 5505450"/>
                <a:gd name="connsiteY42" fmla="*/ 2165350 h 3003550"/>
                <a:gd name="connsiteX43" fmla="*/ 4356100 w 5505450"/>
                <a:gd name="connsiteY43" fmla="*/ 2057400 h 3003550"/>
                <a:gd name="connsiteX44" fmla="*/ 4527550 w 5505450"/>
                <a:gd name="connsiteY44" fmla="*/ 1905000 h 3003550"/>
                <a:gd name="connsiteX45" fmla="*/ 4597400 w 5505450"/>
                <a:gd name="connsiteY45" fmla="*/ 1720850 h 3003550"/>
                <a:gd name="connsiteX46" fmla="*/ 4559300 w 5505450"/>
                <a:gd name="connsiteY46" fmla="*/ 1727200 h 3003550"/>
                <a:gd name="connsiteX47" fmla="*/ 4476750 w 5505450"/>
                <a:gd name="connsiteY47" fmla="*/ 1873250 h 3003550"/>
                <a:gd name="connsiteX48" fmla="*/ 4445000 w 5505450"/>
                <a:gd name="connsiteY48" fmla="*/ 1758950 h 3003550"/>
                <a:gd name="connsiteX49" fmla="*/ 4362450 w 5505450"/>
                <a:gd name="connsiteY49" fmla="*/ 1797050 h 3003550"/>
                <a:gd name="connsiteX50" fmla="*/ 4241800 w 5505450"/>
                <a:gd name="connsiteY50" fmla="*/ 1955800 h 3003550"/>
                <a:gd name="connsiteX51" fmla="*/ 3892550 w 5505450"/>
                <a:gd name="connsiteY51" fmla="*/ 1930400 h 3003550"/>
                <a:gd name="connsiteX52" fmla="*/ 3632200 w 5505450"/>
                <a:gd name="connsiteY52" fmla="*/ 2241550 h 3003550"/>
                <a:gd name="connsiteX53" fmla="*/ 3733800 w 5505450"/>
                <a:gd name="connsiteY53" fmla="*/ 2343150 h 3003550"/>
                <a:gd name="connsiteX54" fmla="*/ 3784600 w 5505450"/>
                <a:gd name="connsiteY54" fmla="*/ 2311400 h 3003550"/>
                <a:gd name="connsiteX55" fmla="*/ 3784600 w 5505450"/>
                <a:gd name="connsiteY55" fmla="*/ 2609850 h 3003550"/>
                <a:gd name="connsiteX56" fmla="*/ 3594100 w 5505450"/>
                <a:gd name="connsiteY56" fmla="*/ 2965450 h 3003550"/>
                <a:gd name="connsiteX57" fmla="*/ 3479800 w 5505450"/>
                <a:gd name="connsiteY57" fmla="*/ 2940050 h 3003550"/>
                <a:gd name="connsiteX58" fmla="*/ 3486150 w 5505450"/>
                <a:gd name="connsiteY58" fmla="*/ 2825750 h 3003550"/>
                <a:gd name="connsiteX59" fmla="*/ 3587750 w 5505450"/>
                <a:gd name="connsiteY59" fmla="*/ 2794000 h 3003550"/>
                <a:gd name="connsiteX60" fmla="*/ 3613150 w 5505450"/>
                <a:gd name="connsiteY60" fmla="*/ 2616200 h 3003550"/>
                <a:gd name="connsiteX61" fmla="*/ 3492500 w 5505450"/>
                <a:gd name="connsiteY61" fmla="*/ 2673350 h 3003550"/>
                <a:gd name="connsiteX62" fmla="*/ 3390900 w 5505450"/>
                <a:gd name="connsiteY62" fmla="*/ 2571750 h 3003550"/>
                <a:gd name="connsiteX63" fmla="*/ 3289300 w 5505450"/>
                <a:gd name="connsiteY63" fmla="*/ 2362200 h 3003550"/>
                <a:gd name="connsiteX64" fmla="*/ 3175000 w 5505450"/>
                <a:gd name="connsiteY64" fmla="*/ 2330450 h 3003550"/>
                <a:gd name="connsiteX65" fmla="*/ 3105150 w 5505450"/>
                <a:gd name="connsiteY65" fmla="*/ 2387600 h 3003550"/>
                <a:gd name="connsiteX66" fmla="*/ 3117850 w 5505450"/>
                <a:gd name="connsiteY66" fmla="*/ 2457450 h 3003550"/>
                <a:gd name="connsiteX67" fmla="*/ 3067050 w 5505450"/>
                <a:gd name="connsiteY67" fmla="*/ 2552700 h 3003550"/>
                <a:gd name="connsiteX68" fmla="*/ 2914650 w 5505450"/>
                <a:gd name="connsiteY68" fmla="*/ 2520950 h 3003550"/>
                <a:gd name="connsiteX69" fmla="*/ 2768600 w 5505450"/>
                <a:gd name="connsiteY69" fmla="*/ 2603500 h 3003550"/>
                <a:gd name="connsiteX70" fmla="*/ 2692400 w 5505450"/>
                <a:gd name="connsiteY70" fmla="*/ 2520950 h 3003550"/>
                <a:gd name="connsiteX71" fmla="*/ 2533650 w 5505450"/>
                <a:gd name="connsiteY71" fmla="*/ 2520950 h 3003550"/>
                <a:gd name="connsiteX72" fmla="*/ 2482850 w 5505450"/>
                <a:gd name="connsiteY72" fmla="*/ 2470150 h 3003550"/>
                <a:gd name="connsiteX73" fmla="*/ 2387600 w 5505450"/>
                <a:gd name="connsiteY73" fmla="*/ 2425700 h 3003550"/>
                <a:gd name="connsiteX74" fmla="*/ 2374900 w 5505450"/>
                <a:gd name="connsiteY74" fmla="*/ 2476500 h 3003550"/>
                <a:gd name="connsiteX75" fmla="*/ 2368550 w 5505450"/>
                <a:gd name="connsiteY75" fmla="*/ 2552700 h 3003550"/>
                <a:gd name="connsiteX76" fmla="*/ 2279650 w 5505450"/>
                <a:gd name="connsiteY76" fmla="*/ 2552700 h 3003550"/>
                <a:gd name="connsiteX77" fmla="*/ 2178050 w 5505450"/>
                <a:gd name="connsiteY77" fmla="*/ 2489200 h 3003550"/>
                <a:gd name="connsiteX78" fmla="*/ 2006600 w 5505450"/>
                <a:gd name="connsiteY78" fmla="*/ 2616200 h 3003550"/>
                <a:gd name="connsiteX79" fmla="*/ 1885950 w 5505450"/>
                <a:gd name="connsiteY79" fmla="*/ 2482850 h 3003550"/>
                <a:gd name="connsiteX80" fmla="*/ 1746250 w 5505450"/>
                <a:gd name="connsiteY80" fmla="*/ 2508250 h 3003550"/>
                <a:gd name="connsiteX81" fmla="*/ 1625600 w 5505450"/>
                <a:gd name="connsiteY81" fmla="*/ 2279650 h 3003550"/>
                <a:gd name="connsiteX82" fmla="*/ 1581150 w 5505450"/>
                <a:gd name="connsiteY82" fmla="*/ 2349500 h 3003550"/>
                <a:gd name="connsiteX83" fmla="*/ 1485900 w 5505450"/>
                <a:gd name="connsiteY83" fmla="*/ 2298700 h 3003550"/>
                <a:gd name="connsiteX84" fmla="*/ 1397000 w 5505450"/>
                <a:gd name="connsiteY84" fmla="*/ 2216150 h 3003550"/>
                <a:gd name="connsiteX85" fmla="*/ 1111250 w 5505450"/>
                <a:gd name="connsiteY85" fmla="*/ 2317750 h 3003550"/>
                <a:gd name="connsiteX86" fmla="*/ 1111250 w 5505450"/>
                <a:gd name="connsiteY86" fmla="*/ 2470150 h 3003550"/>
                <a:gd name="connsiteX87" fmla="*/ 927100 w 5505450"/>
                <a:gd name="connsiteY87" fmla="*/ 2476500 h 3003550"/>
                <a:gd name="connsiteX88" fmla="*/ 812800 w 5505450"/>
                <a:gd name="connsiteY88" fmla="*/ 2419350 h 3003550"/>
                <a:gd name="connsiteX89" fmla="*/ 641350 w 5505450"/>
                <a:gd name="connsiteY89" fmla="*/ 2590800 h 3003550"/>
                <a:gd name="connsiteX90" fmla="*/ 711200 w 5505450"/>
                <a:gd name="connsiteY90" fmla="*/ 2743200 h 3003550"/>
                <a:gd name="connsiteX91" fmla="*/ 660400 w 5505450"/>
                <a:gd name="connsiteY91" fmla="*/ 2844800 h 3003550"/>
                <a:gd name="connsiteX92" fmla="*/ 685800 w 5505450"/>
                <a:gd name="connsiteY92" fmla="*/ 3003550 h 3003550"/>
                <a:gd name="connsiteX93" fmla="*/ 438150 w 5505450"/>
                <a:gd name="connsiteY93" fmla="*/ 2895600 h 3003550"/>
                <a:gd name="connsiteX94" fmla="*/ 342900 w 5505450"/>
                <a:gd name="connsiteY94" fmla="*/ 2863850 h 3003550"/>
                <a:gd name="connsiteX95" fmla="*/ 406400 w 5505450"/>
                <a:gd name="connsiteY95" fmla="*/ 2597150 h 3003550"/>
                <a:gd name="connsiteX96" fmla="*/ 241300 w 5505450"/>
                <a:gd name="connsiteY96" fmla="*/ 2482850 h 3003550"/>
                <a:gd name="connsiteX97" fmla="*/ 114300 w 5505450"/>
                <a:gd name="connsiteY97" fmla="*/ 2406650 h 3003550"/>
                <a:gd name="connsiteX98" fmla="*/ 152400 w 5505450"/>
                <a:gd name="connsiteY98" fmla="*/ 2336800 h 3003550"/>
                <a:gd name="connsiteX99" fmla="*/ 107950 w 5505450"/>
                <a:gd name="connsiteY99" fmla="*/ 2197100 h 3003550"/>
                <a:gd name="connsiteX100" fmla="*/ 0 w 5505450"/>
                <a:gd name="connsiteY100" fmla="*/ 2165350 h 3003550"/>
                <a:gd name="connsiteX101" fmla="*/ 6350 w 5505450"/>
                <a:gd name="connsiteY101" fmla="*/ 1936750 h 3003550"/>
                <a:gd name="connsiteX102" fmla="*/ 76200 w 5505450"/>
                <a:gd name="connsiteY102" fmla="*/ 1898650 h 3003550"/>
                <a:gd name="connsiteX103" fmla="*/ 19050 w 5505450"/>
                <a:gd name="connsiteY103" fmla="*/ 1854200 h 3003550"/>
                <a:gd name="connsiteX104" fmla="*/ 120650 w 5505450"/>
                <a:gd name="connsiteY104" fmla="*/ 1714500 h 3003550"/>
                <a:gd name="connsiteX105" fmla="*/ 63500 w 5505450"/>
                <a:gd name="connsiteY105" fmla="*/ 1663700 h 3003550"/>
                <a:gd name="connsiteX106" fmla="*/ 76200 w 5505450"/>
                <a:gd name="connsiteY106" fmla="*/ 1574800 h 3003550"/>
                <a:gd name="connsiteX107" fmla="*/ 31750 w 5505450"/>
                <a:gd name="connsiteY107" fmla="*/ 1504950 h 3003550"/>
                <a:gd name="connsiteX108" fmla="*/ 107950 w 5505450"/>
                <a:gd name="connsiteY108" fmla="*/ 1327150 h 3003550"/>
                <a:gd name="connsiteX109" fmla="*/ 25400 w 5505450"/>
                <a:gd name="connsiteY109" fmla="*/ 1206500 h 3003550"/>
                <a:gd name="connsiteX110" fmla="*/ 38100 w 5505450"/>
                <a:gd name="connsiteY110" fmla="*/ 1130300 h 3003550"/>
                <a:gd name="connsiteX111" fmla="*/ 139700 w 5505450"/>
                <a:gd name="connsiteY111" fmla="*/ 1054100 h 3003550"/>
                <a:gd name="connsiteX112" fmla="*/ 298450 w 5505450"/>
                <a:gd name="connsiteY112" fmla="*/ 1136650 h 3003550"/>
                <a:gd name="connsiteX113" fmla="*/ 469900 w 5505450"/>
                <a:gd name="connsiteY113" fmla="*/ 1301750 h 3003550"/>
                <a:gd name="connsiteX114" fmla="*/ 406400 w 5505450"/>
                <a:gd name="connsiteY114" fmla="*/ 1409700 h 3003550"/>
                <a:gd name="connsiteX115" fmla="*/ 215900 w 5505450"/>
                <a:gd name="connsiteY115" fmla="*/ 1390650 h 3003550"/>
                <a:gd name="connsiteX116" fmla="*/ 209550 w 5505450"/>
                <a:gd name="connsiteY116" fmla="*/ 1543050 h 3003550"/>
                <a:gd name="connsiteX117" fmla="*/ 317500 w 5505450"/>
                <a:gd name="connsiteY117" fmla="*/ 1631950 h 3003550"/>
                <a:gd name="connsiteX118" fmla="*/ 292100 w 5505450"/>
                <a:gd name="connsiteY118" fmla="*/ 1466850 h 3003550"/>
                <a:gd name="connsiteX119" fmla="*/ 438150 w 5505450"/>
                <a:gd name="connsiteY119" fmla="*/ 1568450 h 3003550"/>
                <a:gd name="connsiteX120" fmla="*/ 419100 w 5505450"/>
                <a:gd name="connsiteY120" fmla="*/ 1479550 h 3003550"/>
                <a:gd name="connsiteX121" fmla="*/ 495300 w 5505450"/>
                <a:gd name="connsiteY121" fmla="*/ 1358900 h 3003550"/>
                <a:gd name="connsiteX122" fmla="*/ 527050 w 5505450"/>
                <a:gd name="connsiteY122" fmla="*/ 1422400 h 3003550"/>
                <a:gd name="connsiteX123" fmla="*/ 577850 w 5505450"/>
                <a:gd name="connsiteY123" fmla="*/ 1339850 h 3003550"/>
                <a:gd name="connsiteX124" fmla="*/ 539750 w 5505450"/>
                <a:gd name="connsiteY124" fmla="*/ 1308100 h 3003550"/>
                <a:gd name="connsiteX125" fmla="*/ 520700 w 5505450"/>
                <a:gd name="connsiteY125" fmla="*/ 1174750 h 3003550"/>
                <a:gd name="connsiteX126" fmla="*/ 571500 w 5505450"/>
                <a:gd name="connsiteY126" fmla="*/ 1162050 h 3003550"/>
                <a:gd name="connsiteX127" fmla="*/ 628650 w 5505450"/>
                <a:gd name="connsiteY127" fmla="*/ 1206500 h 3003550"/>
                <a:gd name="connsiteX128" fmla="*/ 590550 w 5505450"/>
                <a:gd name="connsiteY128" fmla="*/ 1295400 h 3003550"/>
                <a:gd name="connsiteX129" fmla="*/ 622300 w 5505450"/>
                <a:gd name="connsiteY129" fmla="*/ 1346200 h 3003550"/>
                <a:gd name="connsiteX130" fmla="*/ 679450 w 5505450"/>
                <a:gd name="connsiteY130" fmla="*/ 1333500 h 3003550"/>
                <a:gd name="connsiteX131" fmla="*/ 679450 w 5505450"/>
                <a:gd name="connsiteY131" fmla="*/ 1263650 h 3003550"/>
                <a:gd name="connsiteX132" fmla="*/ 889000 w 5505450"/>
                <a:gd name="connsiteY132" fmla="*/ 1123950 h 3003550"/>
                <a:gd name="connsiteX133" fmla="*/ 895350 w 5505450"/>
                <a:gd name="connsiteY133" fmla="*/ 1206500 h 3003550"/>
                <a:gd name="connsiteX134" fmla="*/ 1035050 w 5505450"/>
                <a:gd name="connsiteY134" fmla="*/ 1143000 h 3003550"/>
                <a:gd name="connsiteX135" fmla="*/ 1054100 w 5505450"/>
                <a:gd name="connsiteY135" fmla="*/ 1212850 h 3003550"/>
                <a:gd name="connsiteX136" fmla="*/ 1123950 w 5505450"/>
                <a:gd name="connsiteY136" fmla="*/ 1130300 h 3003550"/>
                <a:gd name="connsiteX137" fmla="*/ 1003300 w 5505450"/>
                <a:gd name="connsiteY137" fmla="*/ 1022350 h 3003550"/>
                <a:gd name="connsiteX138" fmla="*/ 1079500 w 5505450"/>
                <a:gd name="connsiteY138" fmla="*/ 971550 h 3003550"/>
                <a:gd name="connsiteX139" fmla="*/ 1143000 w 5505450"/>
                <a:gd name="connsiteY139" fmla="*/ 1073150 h 3003550"/>
                <a:gd name="connsiteX140" fmla="*/ 1238250 w 5505450"/>
                <a:gd name="connsiteY140" fmla="*/ 1085850 h 3003550"/>
                <a:gd name="connsiteX141" fmla="*/ 1384300 w 5505450"/>
                <a:gd name="connsiteY141" fmla="*/ 1206500 h 3003550"/>
                <a:gd name="connsiteX142" fmla="*/ 1333500 w 5505450"/>
                <a:gd name="connsiteY142" fmla="*/ 1073150 h 3003550"/>
                <a:gd name="connsiteX143" fmla="*/ 1301750 w 5505450"/>
                <a:gd name="connsiteY143" fmla="*/ 971550 h 3003550"/>
                <a:gd name="connsiteX144" fmla="*/ 1346200 w 5505450"/>
                <a:gd name="connsiteY144" fmla="*/ 857250 h 3003550"/>
                <a:gd name="connsiteX145" fmla="*/ 1397000 w 5505450"/>
                <a:gd name="connsiteY145" fmla="*/ 679450 h 3003550"/>
                <a:gd name="connsiteX146" fmla="*/ 1504950 w 5505450"/>
                <a:gd name="connsiteY146" fmla="*/ 685800 h 3003550"/>
                <a:gd name="connsiteX147" fmla="*/ 1479550 w 5505450"/>
                <a:gd name="connsiteY147" fmla="*/ 895350 h 3003550"/>
                <a:gd name="connsiteX148" fmla="*/ 1511300 w 5505450"/>
                <a:gd name="connsiteY148" fmla="*/ 1244600 h 3003550"/>
                <a:gd name="connsiteX149" fmla="*/ 1447800 w 5505450"/>
                <a:gd name="connsiteY149" fmla="*/ 1377950 h 3003550"/>
                <a:gd name="connsiteX150" fmla="*/ 1498600 w 5505450"/>
                <a:gd name="connsiteY150" fmla="*/ 1397000 h 3003550"/>
                <a:gd name="connsiteX151" fmla="*/ 1587500 w 5505450"/>
                <a:gd name="connsiteY151" fmla="*/ 1193800 h 3003550"/>
                <a:gd name="connsiteX152" fmla="*/ 1536700 w 5505450"/>
                <a:gd name="connsiteY152" fmla="*/ 984250 h 3003550"/>
                <a:gd name="connsiteX153" fmla="*/ 1517650 w 5505450"/>
                <a:gd name="connsiteY153" fmla="*/ 844550 h 3003550"/>
                <a:gd name="connsiteX154" fmla="*/ 1600200 w 5505450"/>
                <a:gd name="connsiteY154" fmla="*/ 768350 h 3003550"/>
                <a:gd name="connsiteX155" fmla="*/ 1676400 w 5505450"/>
                <a:gd name="connsiteY155" fmla="*/ 920750 h 3003550"/>
                <a:gd name="connsiteX156" fmla="*/ 1638300 w 5505450"/>
                <a:gd name="connsiteY156" fmla="*/ 742950 h 3003550"/>
                <a:gd name="connsiteX157" fmla="*/ 1701800 w 5505450"/>
                <a:gd name="connsiteY157" fmla="*/ 717550 h 3003550"/>
                <a:gd name="connsiteX158" fmla="*/ 1822450 w 5505450"/>
                <a:gd name="connsiteY158" fmla="*/ 857250 h 3003550"/>
                <a:gd name="connsiteX159" fmla="*/ 1860550 w 5505450"/>
                <a:gd name="connsiteY159" fmla="*/ 819150 h 3003550"/>
                <a:gd name="connsiteX160" fmla="*/ 1797050 w 5505450"/>
                <a:gd name="connsiteY160" fmla="*/ 768350 h 3003550"/>
                <a:gd name="connsiteX161" fmla="*/ 1765300 w 5505450"/>
                <a:gd name="connsiteY161" fmla="*/ 641350 h 3003550"/>
                <a:gd name="connsiteX162" fmla="*/ 2000250 w 5505450"/>
                <a:gd name="connsiteY162" fmla="*/ 571500 h 3003550"/>
                <a:gd name="connsiteX163" fmla="*/ 1949450 w 5505450"/>
                <a:gd name="connsiteY163" fmla="*/ 476250 h 3003550"/>
                <a:gd name="connsiteX164" fmla="*/ 2076450 w 5505450"/>
                <a:gd name="connsiteY164" fmla="*/ 355600 h 3003550"/>
                <a:gd name="connsiteX165" fmla="*/ 2305050 w 5505450"/>
                <a:gd name="connsiteY165" fmla="*/ 228600 h 3003550"/>
                <a:gd name="connsiteX166" fmla="*/ 2387600 w 5505450"/>
                <a:gd name="connsiteY166" fmla="*/ 266700 h 3003550"/>
                <a:gd name="connsiteX167" fmla="*/ 2489200 w 5505450"/>
                <a:gd name="connsiteY167" fmla="*/ 177800 h 3003550"/>
                <a:gd name="connsiteX168" fmla="*/ 2425700 w 5505450"/>
                <a:gd name="connsiteY168" fmla="*/ 120650 h 3003550"/>
                <a:gd name="connsiteX169" fmla="*/ 2533650 w 5505450"/>
                <a:gd name="connsiteY169" fmla="*/ 0 h 3003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5505450" h="3003550">
                  <a:moveTo>
                    <a:pt x="2533650" y="0"/>
                  </a:moveTo>
                  <a:lnTo>
                    <a:pt x="2667000" y="38100"/>
                  </a:lnTo>
                  <a:lnTo>
                    <a:pt x="2609850" y="120650"/>
                  </a:lnTo>
                  <a:lnTo>
                    <a:pt x="2813050" y="165100"/>
                  </a:lnTo>
                  <a:lnTo>
                    <a:pt x="2889250" y="393700"/>
                  </a:lnTo>
                  <a:lnTo>
                    <a:pt x="2647950" y="685800"/>
                  </a:lnTo>
                  <a:lnTo>
                    <a:pt x="2813050" y="590550"/>
                  </a:lnTo>
                  <a:lnTo>
                    <a:pt x="3073400" y="590550"/>
                  </a:lnTo>
                  <a:lnTo>
                    <a:pt x="3175000" y="698500"/>
                  </a:lnTo>
                  <a:lnTo>
                    <a:pt x="3257550" y="584200"/>
                  </a:lnTo>
                  <a:lnTo>
                    <a:pt x="3390900" y="641350"/>
                  </a:lnTo>
                  <a:lnTo>
                    <a:pt x="3454400" y="952500"/>
                  </a:lnTo>
                  <a:lnTo>
                    <a:pt x="3524250" y="825500"/>
                  </a:lnTo>
                  <a:lnTo>
                    <a:pt x="3740150" y="857250"/>
                  </a:lnTo>
                  <a:lnTo>
                    <a:pt x="3816350" y="717550"/>
                  </a:lnTo>
                  <a:lnTo>
                    <a:pt x="4140200" y="812800"/>
                  </a:lnTo>
                  <a:lnTo>
                    <a:pt x="4203700" y="946150"/>
                  </a:lnTo>
                  <a:lnTo>
                    <a:pt x="4337050" y="895350"/>
                  </a:lnTo>
                  <a:lnTo>
                    <a:pt x="4457700" y="958850"/>
                  </a:lnTo>
                  <a:lnTo>
                    <a:pt x="4451350" y="1155700"/>
                  </a:lnTo>
                  <a:lnTo>
                    <a:pt x="4514850" y="1079500"/>
                  </a:lnTo>
                  <a:lnTo>
                    <a:pt x="4730750" y="1066800"/>
                  </a:lnTo>
                  <a:lnTo>
                    <a:pt x="4762500" y="1149350"/>
                  </a:lnTo>
                  <a:lnTo>
                    <a:pt x="4845050" y="1143000"/>
                  </a:lnTo>
                  <a:lnTo>
                    <a:pt x="4813300" y="1041400"/>
                  </a:lnTo>
                  <a:lnTo>
                    <a:pt x="5022850" y="1060450"/>
                  </a:lnTo>
                  <a:lnTo>
                    <a:pt x="5314950" y="1295400"/>
                  </a:lnTo>
                  <a:lnTo>
                    <a:pt x="5429250" y="1358900"/>
                  </a:lnTo>
                  <a:lnTo>
                    <a:pt x="5505450" y="1447800"/>
                  </a:lnTo>
                  <a:lnTo>
                    <a:pt x="5397500" y="1587500"/>
                  </a:lnTo>
                  <a:lnTo>
                    <a:pt x="5245100" y="1492250"/>
                  </a:lnTo>
                  <a:lnTo>
                    <a:pt x="5187950" y="1409700"/>
                  </a:lnTo>
                  <a:lnTo>
                    <a:pt x="5162550" y="1524000"/>
                  </a:lnTo>
                  <a:lnTo>
                    <a:pt x="5073650" y="1574800"/>
                  </a:lnTo>
                  <a:lnTo>
                    <a:pt x="5149850" y="1720850"/>
                  </a:lnTo>
                  <a:lnTo>
                    <a:pt x="5003800" y="1758950"/>
                  </a:lnTo>
                  <a:lnTo>
                    <a:pt x="4813300" y="1962150"/>
                  </a:lnTo>
                  <a:lnTo>
                    <a:pt x="4749800" y="1911350"/>
                  </a:lnTo>
                  <a:lnTo>
                    <a:pt x="4610100" y="1924050"/>
                  </a:lnTo>
                  <a:lnTo>
                    <a:pt x="4489450" y="2082800"/>
                  </a:lnTo>
                  <a:lnTo>
                    <a:pt x="4533900" y="2120900"/>
                  </a:lnTo>
                  <a:lnTo>
                    <a:pt x="4349750" y="2514600"/>
                  </a:lnTo>
                  <a:lnTo>
                    <a:pt x="4292600" y="2165350"/>
                  </a:lnTo>
                  <a:lnTo>
                    <a:pt x="4356100" y="2057400"/>
                  </a:lnTo>
                  <a:lnTo>
                    <a:pt x="4527550" y="1905000"/>
                  </a:lnTo>
                  <a:lnTo>
                    <a:pt x="4597400" y="1720850"/>
                  </a:lnTo>
                  <a:lnTo>
                    <a:pt x="4559300" y="1727200"/>
                  </a:lnTo>
                  <a:lnTo>
                    <a:pt x="4476750" y="1873250"/>
                  </a:lnTo>
                  <a:lnTo>
                    <a:pt x="4445000" y="1758950"/>
                  </a:lnTo>
                  <a:lnTo>
                    <a:pt x="4362450" y="1797050"/>
                  </a:lnTo>
                  <a:lnTo>
                    <a:pt x="4241800" y="1955800"/>
                  </a:lnTo>
                  <a:lnTo>
                    <a:pt x="3892550" y="1930400"/>
                  </a:lnTo>
                  <a:lnTo>
                    <a:pt x="3632200" y="2241550"/>
                  </a:lnTo>
                  <a:lnTo>
                    <a:pt x="3733800" y="2343150"/>
                  </a:lnTo>
                  <a:lnTo>
                    <a:pt x="3784600" y="2311400"/>
                  </a:lnTo>
                  <a:lnTo>
                    <a:pt x="3784600" y="2609850"/>
                  </a:lnTo>
                  <a:lnTo>
                    <a:pt x="3594100" y="2965450"/>
                  </a:lnTo>
                  <a:lnTo>
                    <a:pt x="3479800" y="2940050"/>
                  </a:lnTo>
                  <a:lnTo>
                    <a:pt x="3486150" y="2825750"/>
                  </a:lnTo>
                  <a:lnTo>
                    <a:pt x="3587750" y="2794000"/>
                  </a:lnTo>
                  <a:lnTo>
                    <a:pt x="3613150" y="2616200"/>
                  </a:lnTo>
                  <a:lnTo>
                    <a:pt x="3492500" y="2673350"/>
                  </a:lnTo>
                  <a:lnTo>
                    <a:pt x="3390900" y="2571750"/>
                  </a:lnTo>
                  <a:lnTo>
                    <a:pt x="3289300" y="2362200"/>
                  </a:lnTo>
                  <a:lnTo>
                    <a:pt x="3175000" y="2330450"/>
                  </a:lnTo>
                  <a:lnTo>
                    <a:pt x="3105150" y="2387600"/>
                  </a:lnTo>
                  <a:lnTo>
                    <a:pt x="3117850" y="2457450"/>
                  </a:lnTo>
                  <a:lnTo>
                    <a:pt x="3067050" y="2552700"/>
                  </a:lnTo>
                  <a:lnTo>
                    <a:pt x="2914650" y="2520950"/>
                  </a:lnTo>
                  <a:lnTo>
                    <a:pt x="2768600" y="2603500"/>
                  </a:lnTo>
                  <a:lnTo>
                    <a:pt x="2692400" y="2520950"/>
                  </a:lnTo>
                  <a:lnTo>
                    <a:pt x="2533650" y="2520950"/>
                  </a:lnTo>
                  <a:lnTo>
                    <a:pt x="2482850" y="2470150"/>
                  </a:lnTo>
                  <a:lnTo>
                    <a:pt x="2387600" y="2425700"/>
                  </a:lnTo>
                  <a:lnTo>
                    <a:pt x="2374900" y="2476500"/>
                  </a:lnTo>
                  <a:lnTo>
                    <a:pt x="2368550" y="2552700"/>
                  </a:lnTo>
                  <a:lnTo>
                    <a:pt x="2279650" y="2552700"/>
                  </a:lnTo>
                  <a:lnTo>
                    <a:pt x="2178050" y="2489200"/>
                  </a:lnTo>
                  <a:lnTo>
                    <a:pt x="2006600" y="2616200"/>
                  </a:lnTo>
                  <a:lnTo>
                    <a:pt x="1885950" y="2482850"/>
                  </a:lnTo>
                  <a:lnTo>
                    <a:pt x="1746250" y="2508250"/>
                  </a:lnTo>
                  <a:lnTo>
                    <a:pt x="1625600" y="2279650"/>
                  </a:lnTo>
                  <a:lnTo>
                    <a:pt x="1581150" y="2349500"/>
                  </a:lnTo>
                  <a:lnTo>
                    <a:pt x="1485900" y="2298700"/>
                  </a:lnTo>
                  <a:lnTo>
                    <a:pt x="1397000" y="2216150"/>
                  </a:lnTo>
                  <a:lnTo>
                    <a:pt x="1111250" y="2317750"/>
                  </a:lnTo>
                  <a:lnTo>
                    <a:pt x="1111250" y="2470150"/>
                  </a:lnTo>
                  <a:lnTo>
                    <a:pt x="927100" y="2476500"/>
                  </a:lnTo>
                  <a:lnTo>
                    <a:pt x="812800" y="2419350"/>
                  </a:lnTo>
                  <a:lnTo>
                    <a:pt x="641350" y="2590800"/>
                  </a:lnTo>
                  <a:lnTo>
                    <a:pt x="711200" y="2743200"/>
                  </a:lnTo>
                  <a:lnTo>
                    <a:pt x="660400" y="2844800"/>
                  </a:lnTo>
                  <a:lnTo>
                    <a:pt x="685800" y="3003550"/>
                  </a:lnTo>
                  <a:lnTo>
                    <a:pt x="438150" y="2895600"/>
                  </a:lnTo>
                  <a:lnTo>
                    <a:pt x="342900" y="2863850"/>
                  </a:lnTo>
                  <a:lnTo>
                    <a:pt x="406400" y="2597150"/>
                  </a:lnTo>
                  <a:lnTo>
                    <a:pt x="241300" y="2482850"/>
                  </a:lnTo>
                  <a:lnTo>
                    <a:pt x="114300" y="2406650"/>
                  </a:lnTo>
                  <a:lnTo>
                    <a:pt x="152400" y="2336800"/>
                  </a:lnTo>
                  <a:lnTo>
                    <a:pt x="107950" y="2197100"/>
                  </a:lnTo>
                  <a:lnTo>
                    <a:pt x="0" y="2165350"/>
                  </a:lnTo>
                  <a:lnTo>
                    <a:pt x="6350" y="1936750"/>
                  </a:lnTo>
                  <a:lnTo>
                    <a:pt x="76200" y="1898650"/>
                  </a:lnTo>
                  <a:lnTo>
                    <a:pt x="19050" y="1854200"/>
                  </a:lnTo>
                  <a:lnTo>
                    <a:pt x="120650" y="1714500"/>
                  </a:lnTo>
                  <a:lnTo>
                    <a:pt x="63500" y="1663700"/>
                  </a:lnTo>
                  <a:lnTo>
                    <a:pt x="76200" y="1574800"/>
                  </a:lnTo>
                  <a:lnTo>
                    <a:pt x="31750" y="1504950"/>
                  </a:lnTo>
                  <a:lnTo>
                    <a:pt x="107950" y="1327150"/>
                  </a:lnTo>
                  <a:lnTo>
                    <a:pt x="25400" y="1206500"/>
                  </a:lnTo>
                  <a:lnTo>
                    <a:pt x="38100" y="1130300"/>
                  </a:lnTo>
                  <a:lnTo>
                    <a:pt x="139700" y="1054100"/>
                  </a:lnTo>
                  <a:lnTo>
                    <a:pt x="298450" y="1136650"/>
                  </a:lnTo>
                  <a:lnTo>
                    <a:pt x="469900" y="1301750"/>
                  </a:lnTo>
                  <a:lnTo>
                    <a:pt x="406400" y="1409700"/>
                  </a:lnTo>
                  <a:lnTo>
                    <a:pt x="215900" y="1390650"/>
                  </a:lnTo>
                  <a:lnTo>
                    <a:pt x="209550" y="1543050"/>
                  </a:lnTo>
                  <a:lnTo>
                    <a:pt x="317500" y="1631950"/>
                  </a:lnTo>
                  <a:lnTo>
                    <a:pt x="292100" y="1466850"/>
                  </a:lnTo>
                  <a:lnTo>
                    <a:pt x="438150" y="1568450"/>
                  </a:lnTo>
                  <a:lnTo>
                    <a:pt x="419100" y="1479550"/>
                  </a:lnTo>
                  <a:lnTo>
                    <a:pt x="495300" y="1358900"/>
                  </a:lnTo>
                  <a:lnTo>
                    <a:pt x="527050" y="1422400"/>
                  </a:lnTo>
                  <a:lnTo>
                    <a:pt x="577850" y="1339850"/>
                  </a:lnTo>
                  <a:lnTo>
                    <a:pt x="539750" y="1308100"/>
                  </a:lnTo>
                  <a:lnTo>
                    <a:pt x="520700" y="1174750"/>
                  </a:lnTo>
                  <a:lnTo>
                    <a:pt x="571500" y="1162050"/>
                  </a:lnTo>
                  <a:lnTo>
                    <a:pt x="628650" y="1206500"/>
                  </a:lnTo>
                  <a:lnTo>
                    <a:pt x="590550" y="1295400"/>
                  </a:lnTo>
                  <a:lnTo>
                    <a:pt x="622300" y="1346200"/>
                  </a:lnTo>
                  <a:lnTo>
                    <a:pt x="679450" y="1333500"/>
                  </a:lnTo>
                  <a:lnTo>
                    <a:pt x="679450" y="1263650"/>
                  </a:lnTo>
                  <a:lnTo>
                    <a:pt x="889000" y="1123950"/>
                  </a:lnTo>
                  <a:lnTo>
                    <a:pt x="895350" y="1206500"/>
                  </a:lnTo>
                  <a:lnTo>
                    <a:pt x="1035050" y="1143000"/>
                  </a:lnTo>
                  <a:lnTo>
                    <a:pt x="1054100" y="1212850"/>
                  </a:lnTo>
                  <a:lnTo>
                    <a:pt x="1123950" y="1130300"/>
                  </a:lnTo>
                  <a:lnTo>
                    <a:pt x="1003300" y="1022350"/>
                  </a:lnTo>
                  <a:lnTo>
                    <a:pt x="1079500" y="971550"/>
                  </a:lnTo>
                  <a:lnTo>
                    <a:pt x="1143000" y="1073150"/>
                  </a:lnTo>
                  <a:lnTo>
                    <a:pt x="1238250" y="1085850"/>
                  </a:lnTo>
                  <a:lnTo>
                    <a:pt x="1384300" y="1206500"/>
                  </a:lnTo>
                  <a:lnTo>
                    <a:pt x="1333500" y="1073150"/>
                  </a:lnTo>
                  <a:lnTo>
                    <a:pt x="1301750" y="971550"/>
                  </a:lnTo>
                  <a:lnTo>
                    <a:pt x="1346200" y="857250"/>
                  </a:lnTo>
                  <a:lnTo>
                    <a:pt x="1397000" y="679450"/>
                  </a:lnTo>
                  <a:lnTo>
                    <a:pt x="1504950" y="685800"/>
                  </a:lnTo>
                  <a:lnTo>
                    <a:pt x="1479550" y="895350"/>
                  </a:lnTo>
                  <a:lnTo>
                    <a:pt x="1511300" y="1244600"/>
                  </a:lnTo>
                  <a:lnTo>
                    <a:pt x="1447800" y="1377950"/>
                  </a:lnTo>
                  <a:lnTo>
                    <a:pt x="1498600" y="1397000"/>
                  </a:lnTo>
                  <a:lnTo>
                    <a:pt x="1587500" y="1193800"/>
                  </a:lnTo>
                  <a:lnTo>
                    <a:pt x="1536700" y="984250"/>
                  </a:lnTo>
                  <a:lnTo>
                    <a:pt x="1517650" y="844550"/>
                  </a:lnTo>
                  <a:lnTo>
                    <a:pt x="1600200" y="768350"/>
                  </a:lnTo>
                  <a:lnTo>
                    <a:pt x="1676400" y="920750"/>
                  </a:lnTo>
                  <a:lnTo>
                    <a:pt x="1638300" y="742950"/>
                  </a:lnTo>
                  <a:lnTo>
                    <a:pt x="1701800" y="717550"/>
                  </a:lnTo>
                  <a:lnTo>
                    <a:pt x="1822450" y="857250"/>
                  </a:lnTo>
                  <a:lnTo>
                    <a:pt x="1860550" y="819150"/>
                  </a:lnTo>
                  <a:lnTo>
                    <a:pt x="1797050" y="768350"/>
                  </a:lnTo>
                  <a:lnTo>
                    <a:pt x="1765300" y="641350"/>
                  </a:lnTo>
                  <a:lnTo>
                    <a:pt x="2000250" y="571500"/>
                  </a:lnTo>
                  <a:lnTo>
                    <a:pt x="1949450" y="476250"/>
                  </a:lnTo>
                  <a:lnTo>
                    <a:pt x="2076450" y="355600"/>
                  </a:lnTo>
                  <a:lnTo>
                    <a:pt x="2305050" y="228600"/>
                  </a:lnTo>
                  <a:lnTo>
                    <a:pt x="2387600" y="266700"/>
                  </a:lnTo>
                  <a:lnTo>
                    <a:pt x="2489200" y="177800"/>
                  </a:lnTo>
                  <a:lnTo>
                    <a:pt x="2425700" y="120650"/>
                  </a:lnTo>
                  <a:lnTo>
                    <a:pt x="25336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19" name="フリーフォーム 28">
              <a:extLst>
                <a:ext uri="{FF2B5EF4-FFF2-40B4-BE49-F238E27FC236}">
                  <a16:creationId xmlns:a16="http://schemas.microsoft.com/office/drawing/2014/main" id="{2C0F739D-EB42-4932-ABEA-5480ED3FF03F}"/>
                </a:ext>
              </a:extLst>
            </p:cNvPr>
            <p:cNvSpPr/>
            <p:nvPr/>
          </p:nvSpPr>
          <p:spPr bwMode="auto">
            <a:xfrm>
              <a:off x="4164248" y="3106653"/>
              <a:ext cx="805285" cy="416607"/>
            </a:xfrm>
            <a:custGeom>
              <a:avLst/>
              <a:gdLst>
                <a:gd name="connsiteX0" fmla="*/ 0 w 1098550"/>
                <a:gd name="connsiteY0" fmla="*/ 190500 h 568325"/>
                <a:gd name="connsiteX1" fmla="*/ 171450 w 1098550"/>
                <a:gd name="connsiteY1" fmla="*/ 60325 h 568325"/>
                <a:gd name="connsiteX2" fmla="*/ 250825 w 1098550"/>
                <a:gd name="connsiteY2" fmla="*/ 120650 h 568325"/>
                <a:gd name="connsiteX3" fmla="*/ 346075 w 1098550"/>
                <a:gd name="connsiteY3" fmla="*/ 127000 h 568325"/>
                <a:gd name="connsiteX4" fmla="*/ 361950 w 1098550"/>
                <a:gd name="connsiteY4" fmla="*/ 44450 h 568325"/>
                <a:gd name="connsiteX5" fmla="*/ 377825 w 1098550"/>
                <a:gd name="connsiteY5" fmla="*/ 0 h 568325"/>
                <a:gd name="connsiteX6" fmla="*/ 473075 w 1098550"/>
                <a:gd name="connsiteY6" fmla="*/ 47625 h 568325"/>
                <a:gd name="connsiteX7" fmla="*/ 527050 w 1098550"/>
                <a:gd name="connsiteY7" fmla="*/ 92075 h 568325"/>
                <a:gd name="connsiteX8" fmla="*/ 688975 w 1098550"/>
                <a:gd name="connsiteY8" fmla="*/ 101600 h 568325"/>
                <a:gd name="connsiteX9" fmla="*/ 752475 w 1098550"/>
                <a:gd name="connsiteY9" fmla="*/ 171450 h 568325"/>
                <a:gd name="connsiteX10" fmla="*/ 908050 w 1098550"/>
                <a:gd name="connsiteY10" fmla="*/ 95250 h 568325"/>
                <a:gd name="connsiteX11" fmla="*/ 984250 w 1098550"/>
                <a:gd name="connsiteY11" fmla="*/ 114300 h 568325"/>
                <a:gd name="connsiteX12" fmla="*/ 949325 w 1098550"/>
                <a:gd name="connsiteY12" fmla="*/ 241300 h 568325"/>
                <a:gd name="connsiteX13" fmla="*/ 993775 w 1098550"/>
                <a:gd name="connsiteY13" fmla="*/ 244475 h 568325"/>
                <a:gd name="connsiteX14" fmla="*/ 1031875 w 1098550"/>
                <a:gd name="connsiteY14" fmla="*/ 215900 h 568325"/>
                <a:gd name="connsiteX15" fmla="*/ 1098550 w 1098550"/>
                <a:gd name="connsiteY15" fmla="*/ 298450 h 568325"/>
                <a:gd name="connsiteX16" fmla="*/ 1012825 w 1098550"/>
                <a:gd name="connsiteY16" fmla="*/ 301625 h 568325"/>
                <a:gd name="connsiteX17" fmla="*/ 889000 w 1098550"/>
                <a:gd name="connsiteY17" fmla="*/ 400050 h 568325"/>
                <a:gd name="connsiteX18" fmla="*/ 819150 w 1098550"/>
                <a:gd name="connsiteY18" fmla="*/ 381000 h 568325"/>
                <a:gd name="connsiteX19" fmla="*/ 800100 w 1098550"/>
                <a:gd name="connsiteY19" fmla="*/ 419100 h 568325"/>
                <a:gd name="connsiteX20" fmla="*/ 838200 w 1098550"/>
                <a:gd name="connsiteY20" fmla="*/ 444500 h 568325"/>
                <a:gd name="connsiteX21" fmla="*/ 755650 w 1098550"/>
                <a:gd name="connsiteY21" fmla="*/ 523875 h 568325"/>
                <a:gd name="connsiteX22" fmla="*/ 692150 w 1098550"/>
                <a:gd name="connsiteY22" fmla="*/ 514350 h 568325"/>
                <a:gd name="connsiteX23" fmla="*/ 565150 w 1098550"/>
                <a:gd name="connsiteY23" fmla="*/ 568325 h 568325"/>
                <a:gd name="connsiteX24" fmla="*/ 434975 w 1098550"/>
                <a:gd name="connsiteY24" fmla="*/ 485775 h 568325"/>
                <a:gd name="connsiteX25" fmla="*/ 304800 w 1098550"/>
                <a:gd name="connsiteY25" fmla="*/ 517525 h 568325"/>
                <a:gd name="connsiteX26" fmla="*/ 263525 w 1098550"/>
                <a:gd name="connsiteY26" fmla="*/ 409575 h 568325"/>
                <a:gd name="connsiteX27" fmla="*/ 117475 w 1098550"/>
                <a:gd name="connsiteY27" fmla="*/ 377825 h 568325"/>
                <a:gd name="connsiteX28" fmla="*/ 117475 w 1098550"/>
                <a:gd name="connsiteY28" fmla="*/ 282575 h 568325"/>
                <a:gd name="connsiteX29" fmla="*/ 0 w 1098550"/>
                <a:gd name="connsiteY29" fmla="*/ 190500 h 568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098550" h="568325">
                  <a:moveTo>
                    <a:pt x="0" y="190500"/>
                  </a:moveTo>
                  <a:lnTo>
                    <a:pt x="171450" y="60325"/>
                  </a:lnTo>
                  <a:lnTo>
                    <a:pt x="250825" y="120650"/>
                  </a:lnTo>
                  <a:lnTo>
                    <a:pt x="346075" y="127000"/>
                  </a:lnTo>
                  <a:lnTo>
                    <a:pt x="361950" y="44450"/>
                  </a:lnTo>
                  <a:lnTo>
                    <a:pt x="377825" y="0"/>
                  </a:lnTo>
                  <a:lnTo>
                    <a:pt x="473075" y="47625"/>
                  </a:lnTo>
                  <a:lnTo>
                    <a:pt x="527050" y="92075"/>
                  </a:lnTo>
                  <a:lnTo>
                    <a:pt x="688975" y="101600"/>
                  </a:lnTo>
                  <a:lnTo>
                    <a:pt x="752475" y="171450"/>
                  </a:lnTo>
                  <a:lnTo>
                    <a:pt x="908050" y="95250"/>
                  </a:lnTo>
                  <a:lnTo>
                    <a:pt x="984250" y="114300"/>
                  </a:lnTo>
                  <a:lnTo>
                    <a:pt x="949325" y="241300"/>
                  </a:lnTo>
                  <a:lnTo>
                    <a:pt x="993775" y="244475"/>
                  </a:lnTo>
                  <a:lnTo>
                    <a:pt x="1031875" y="215900"/>
                  </a:lnTo>
                  <a:lnTo>
                    <a:pt x="1098550" y="298450"/>
                  </a:lnTo>
                  <a:lnTo>
                    <a:pt x="1012825" y="301625"/>
                  </a:lnTo>
                  <a:lnTo>
                    <a:pt x="889000" y="400050"/>
                  </a:lnTo>
                  <a:lnTo>
                    <a:pt x="819150" y="381000"/>
                  </a:lnTo>
                  <a:lnTo>
                    <a:pt x="800100" y="419100"/>
                  </a:lnTo>
                  <a:lnTo>
                    <a:pt x="838200" y="444500"/>
                  </a:lnTo>
                  <a:lnTo>
                    <a:pt x="755650" y="523875"/>
                  </a:lnTo>
                  <a:lnTo>
                    <a:pt x="692150" y="514350"/>
                  </a:lnTo>
                  <a:lnTo>
                    <a:pt x="565150" y="568325"/>
                  </a:lnTo>
                  <a:lnTo>
                    <a:pt x="434975" y="485775"/>
                  </a:lnTo>
                  <a:lnTo>
                    <a:pt x="304800" y="517525"/>
                  </a:lnTo>
                  <a:lnTo>
                    <a:pt x="263525" y="409575"/>
                  </a:lnTo>
                  <a:lnTo>
                    <a:pt x="117475" y="377825"/>
                  </a:lnTo>
                  <a:lnTo>
                    <a:pt x="117475" y="282575"/>
                  </a:lnTo>
                  <a:lnTo>
                    <a:pt x="0" y="1905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20" name="フリーフォーム 29">
              <a:extLst>
                <a:ext uri="{FF2B5EF4-FFF2-40B4-BE49-F238E27FC236}">
                  <a16:creationId xmlns:a16="http://schemas.microsoft.com/office/drawing/2014/main" id="{C2E03869-8A05-498B-BF5D-572BD38D8089}"/>
                </a:ext>
              </a:extLst>
            </p:cNvPr>
            <p:cNvSpPr/>
            <p:nvPr/>
          </p:nvSpPr>
          <p:spPr bwMode="auto">
            <a:xfrm>
              <a:off x="2509458" y="2080264"/>
              <a:ext cx="269979" cy="640038"/>
            </a:xfrm>
            <a:custGeom>
              <a:avLst/>
              <a:gdLst>
                <a:gd name="connsiteX0" fmla="*/ 282575 w 368300"/>
                <a:gd name="connsiteY0" fmla="*/ 92075 h 873125"/>
                <a:gd name="connsiteX1" fmla="*/ 260350 w 368300"/>
                <a:gd name="connsiteY1" fmla="*/ 184150 h 873125"/>
                <a:gd name="connsiteX2" fmla="*/ 352425 w 368300"/>
                <a:gd name="connsiteY2" fmla="*/ 301625 h 873125"/>
                <a:gd name="connsiteX3" fmla="*/ 276225 w 368300"/>
                <a:gd name="connsiteY3" fmla="*/ 482600 h 873125"/>
                <a:gd name="connsiteX4" fmla="*/ 311150 w 368300"/>
                <a:gd name="connsiteY4" fmla="*/ 536575 h 873125"/>
                <a:gd name="connsiteX5" fmla="*/ 311150 w 368300"/>
                <a:gd name="connsiteY5" fmla="*/ 628650 h 873125"/>
                <a:gd name="connsiteX6" fmla="*/ 368300 w 368300"/>
                <a:gd name="connsiteY6" fmla="*/ 698500 h 873125"/>
                <a:gd name="connsiteX7" fmla="*/ 266700 w 368300"/>
                <a:gd name="connsiteY7" fmla="*/ 822325 h 873125"/>
                <a:gd name="connsiteX8" fmla="*/ 82550 w 368300"/>
                <a:gd name="connsiteY8" fmla="*/ 873125 h 873125"/>
                <a:gd name="connsiteX9" fmla="*/ 9525 w 368300"/>
                <a:gd name="connsiteY9" fmla="*/ 828675 h 873125"/>
                <a:gd name="connsiteX10" fmla="*/ 0 w 368300"/>
                <a:gd name="connsiteY10" fmla="*/ 631825 h 873125"/>
                <a:gd name="connsiteX11" fmla="*/ 107950 w 368300"/>
                <a:gd name="connsiteY11" fmla="*/ 517525 h 873125"/>
                <a:gd name="connsiteX12" fmla="*/ 158750 w 368300"/>
                <a:gd name="connsiteY12" fmla="*/ 466725 h 873125"/>
                <a:gd name="connsiteX13" fmla="*/ 104775 w 368300"/>
                <a:gd name="connsiteY13" fmla="*/ 412750 h 873125"/>
                <a:gd name="connsiteX14" fmla="*/ 98425 w 368300"/>
                <a:gd name="connsiteY14" fmla="*/ 212725 h 873125"/>
                <a:gd name="connsiteX15" fmla="*/ 6350 w 368300"/>
                <a:gd name="connsiteY15" fmla="*/ 88900 h 873125"/>
                <a:gd name="connsiteX16" fmla="*/ 149225 w 368300"/>
                <a:gd name="connsiteY16" fmla="*/ 133350 h 873125"/>
                <a:gd name="connsiteX17" fmla="*/ 184150 w 368300"/>
                <a:gd name="connsiteY17" fmla="*/ 15875 h 873125"/>
                <a:gd name="connsiteX18" fmla="*/ 250825 w 368300"/>
                <a:gd name="connsiteY18" fmla="*/ 0 h 873125"/>
                <a:gd name="connsiteX19" fmla="*/ 282575 w 368300"/>
                <a:gd name="connsiteY19" fmla="*/ 92075 h 873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68300" h="873125">
                  <a:moveTo>
                    <a:pt x="282575" y="92075"/>
                  </a:moveTo>
                  <a:lnTo>
                    <a:pt x="260350" y="184150"/>
                  </a:lnTo>
                  <a:lnTo>
                    <a:pt x="352425" y="301625"/>
                  </a:lnTo>
                  <a:lnTo>
                    <a:pt x="276225" y="482600"/>
                  </a:lnTo>
                  <a:lnTo>
                    <a:pt x="311150" y="536575"/>
                  </a:lnTo>
                  <a:lnTo>
                    <a:pt x="311150" y="628650"/>
                  </a:lnTo>
                  <a:lnTo>
                    <a:pt x="368300" y="698500"/>
                  </a:lnTo>
                  <a:lnTo>
                    <a:pt x="266700" y="822325"/>
                  </a:lnTo>
                  <a:lnTo>
                    <a:pt x="82550" y="873125"/>
                  </a:lnTo>
                  <a:lnTo>
                    <a:pt x="9525" y="828675"/>
                  </a:lnTo>
                  <a:lnTo>
                    <a:pt x="0" y="631825"/>
                  </a:lnTo>
                  <a:lnTo>
                    <a:pt x="107950" y="517525"/>
                  </a:lnTo>
                  <a:lnTo>
                    <a:pt x="158750" y="466725"/>
                  </a:lnTo>
                  <a:lnTo>
                    <a:pt x="104775" y="412750"/>
                  </a:lnTo>
                  <a:lnTo>
                    <a:pt x="98425" y="212725"/>
                  </a:lnTo>
                  <a:lnTo>
                    <a:pt x="6350" y="88900"/>
                  </a:lnTo>
                  <a:lnTo>
                    <a:pt x="149225" y="133350"/>
                  </a:lnTo>
                  <a:lnTo>
                    <a:pt x="184150" y="15875"/>
                  </a:lnTo>
                  <a:lnTo>
                    <a:pt x="250825" y="0"/>
                  </a:lnTo>
                  <a:lnTo>
                    <a:pt x="282575" y="920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1" name="フリーフォーム 30">
              <a:extLst>
                <a:ext uri="{FF2B5EF4-FFF2-40B4-BE49-F238E27FC236}">
                  <a16:creationId xmlns:a16="http://schemas.microsoft.com/office/drawing/2014/main" id="{14D7AC4D-7884-47F1-8C99-0DB668BA431E}"/>
                </a:ext>
              </a:extLst>
            </p:cNvPr>
            <p:cNvSpPr/>
            <p:nvPr/>
          </p:nvSpPr>
          <p:spPr bwMode="auto">
            <a:xfrm>
              <a:off x="2267407" y="2145432"/>
              <a:ext cx="318855" cy="791320"/>
            </a:xfrm>
            <a:custGeom>
              <a:avLst/>
              <a:gdLst>
                <a:gd name="connsiteX0" fmla="*/ 333375 w 434975"/>
                <a:gd name="connsiteY0" fmla="*/ 0 h 1079500"/>
                <a:gd name="connsiteX1" fmla="*/ 301625 w 434975"/>
                <a:gd name="connsiteY1" fmla="*/ 79375 h 1079500"/>
                <a:gd name="connsiteX2" fmla="*/ 257175 w 434975"/>
                <a:gd name="connsiteY2" fmla="*/ 79375 h 1079500"/>
                <a:gd name="connsiteX3" fmla="*/ 171450 w 434975"/>
                <a:gd name="connsiteY3" fmla="*/ 168275 h 1079500"/>
                <a:gd name="connsiteX4" fmla="*/ 136525 w 434975"/>
                <a:gd name="connsiteY4" fmla="*/ 295275 h 1079500"/>
                <a:gd name="connsiteX5" fmla="*/ 88900 w 434975"/>
                <a:gd name="connsiteY5" fmla="*/ 441325 h 1079500"/>
                <a:gd name="connsiteX6" fmla="*/ 41275 w 434975"/>
                <a:gd name="connsiteY6" fmla="*/ 485775 h 1079500"/>
                <a:gd name="connsiteX7" fmla="*/ 57150 w 434975"/>
                <a:gd name="connsiteY7" fmla="*/ 679450 h 1079500"/>
                <a:gd name="connsiteX8" fmla="*/ 92075 w 434975"/>
                <a:gd name="connsiteY8" fmla="*/ 723900 h 1079500"/>
                <a:gd name="connsiteX9" fmla="*/ 0 w 434975"/>
                <a:gd name="connsiteY9" fmla="*/ 854075 h 1079500"/>
                <a:gd name="connsiteX10" fmla="*/ 60325 w 434975"/>
                <a:gd name="connsiteY10" fmla="*/ 1009650 h 1079500"/>
                <a:gd name="connsiteX11" fmla="*/ 19050 w 434975"/>
                <a:gd name="connsiteY11" fmla="*/ 1079500 h 1079500"/>
                <a:gd name="connsiteX12" fmla="*/ 193675 w 434975"/>
                <a:gd name="connsiteY12" fmla="*/ 1031875 h 1079500"/>
                <a:gd name="connsiteX13" fmla="*/ 206375 w 434975"/>
                <a:gd name="connsiteY13" fmla="*/ 882650 h 1079500"/>
                <a:gd name="connsiteX14" fmla="*/ 269875 w 434975"/>
                <a:gd name="connsiteY14" fmla="*/ 800100 h 1079500"/>
                <a:gd name="connsiteX15" fmla="*/ 209550 w 434975"/>
                <a:gd name="connsiteY15" fmla="*/ 698500 h 1079500"/>
                <a:gd name="connsiteX16" fmla="*/ 247650 w 434975"/>
                <a:gd name="connsiteY16" fmla="*/ 539750 h 1079500"/>
                <a:gd name="connsiteX17" fmla="*/ 339725 w 434975"/>
                <a:gd name="connsiteY17" fmla="*/ 463550 h 1079500"/>
                <a:gd name="connsiteX18" fmla="*/ 327025 w 434975"/>
                <a:gd name="connsiteY18" fmla="*/ 358775 h 1079500"/>
                <a:gd name="connsiteX19" fmla="*/ 428625 w 434975"/>
                <a:gd name="connsiteY19" fmla="*/ 317500 h 1079500"/>
                <a:gd name="connsiteX20" fmla="*/ 434975 w 434975"/>
                <a:gd name="connsiteY20" fmla="*/ 120650 h 1079500"/>
                <a:gd name="connsiteX21" fmla="*/ 333375 w 434975"/>
                <a:gd name="connsiteY21" fmla="*/ 0 h 107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34975" h="1079500">
                  <a:moveTo>
                    <a:pt x="333375" y="0"/>
                  </a:moveTo>
                  <a:lnTo>
                    <a:pt x="301625" y="79375"/>
                  </a:lnTo>
                  <a:lnTo>
                    <a:pt x="257175" y="79375"/>
                  </a:lnTo>
                  <a:lnTo>
                    <a:pt x="171450" y="168275"/>
                  </a:lnTo>
                  <a:lnTo>
                    <a:pt x="136525" y="295275"/>
                  </a:lnTo>
                  <a:lnTo>
                    <a:pt x="88900" y="441325"/>
                  </a:lnTo>
                  <a:lnTo>
                    <a:pt x="41275" y="485775"/>
                  </a:lnTo>
                  <a:lnTo>
                    <a:pt x="57150" y="679450"/>
                  </a:lnTo>
                  <a:lnTo>
                    <a:pt x="92075" y="723900"/>
                  </a:lnTo>
                  <a:lnTo>
                    <a:pt x="0" y="854075"/>
                  </a:lnTo>
                  <a:lnTo>
                    <a:pt x="60325" y="1009650"/>
                  </a:lnTo>
                  <a:lnTo>
                    <a:pt x="19050" y="1079500"/>
                  </a:lnTo>
                  <a:lnTo>
                    <a:pt x="193675" y="1031875"/>
                  </a:lnTo>
                  <a:lnTo>
                    <a:pt x="206375" y="882650"/>
                  </a:lnTo>
                  <a:lnTo>
                    <a:pt x="269875" y="800100"/>
                  </a:lnTo>
                  <a:lnTo>
                    <a:pt x="209550" y="698500"/>
                  </a:lnTo>
                  <a:lnTo>
                    <a:pt x="247650" y="539750"/>
                  </a:lnTo>
                  <a:lnTo>
                    <a:pt x="339725" y="463550"/>
                  </a:lnTo>
                  <a:lnTo>
                    <a:pt x="327025" y="358775"/>
                  </a:lnTo>
                  <a:lnTo>
                    <a:pt x="428625" y="317500"/>
                  </a:lnTo>
                  <a:lnTo>
                    <a:pt x="434975" y="120650"/>
                  </a:lnTo>
                  <a:lnTo>
                    <a:pt x="3333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2" name="フリーフォーム 1023">
              <a:extLst>
                <a:ext uri="{FF2B5EF4-FFF2-40B4-BE49-F238E27FC236}">
                  <a16:creationId xmlns:a16="http://schemas.microsoft.com/office/drawing/2014/main" id="{05EAA26E-AB21-4F38-9C35-06AB77550F76}"/>
                </a:ext>
              </a:extLst>
            </p:cNvPr>
            <p:cNvSpPr/>
            <p:nvPr/>
          </p:nvSpPr>
          <p:spPr bwMode="auto">
            <a:xfrm>
              <a:off x="2102161" y="1989495"/>
              <a:ext cx="665640" cy="840196"/>
            </a:xfrm>
            <a:custGeom>
              <a:avLst/>
              <a:gdLst>
                <a:gd name="connsiteX0" fmla="*/ 225425 w 908050"/>
                <a:gd name="connsiteY0" fmla="*/ 1054100 h 1146175"/>
                <a:gd name="connsiteX1" fmla="*/ 320675 w 908050"/>
                <a:gd name="connsiteY1" fmla="*/ 946150 h 1146175"/>
                <a:gd name="connsiteX2" fmla="*/ 273050 w 908050"/>
                <a:gd name="connsiteY2" fmla="*/ 895350 h 1146175"/>
                <a:gd name="connsiteX3" fmla="*/ 266700 w 908050"/>
                <a:gd name="connsiteY3" fmla="*/ 692150 h 1146175"/>
                <a:gd name="connsiteX4" fmla="*/ 320675 w 908050"/>
                <a:gd name="connsiteY4" fmla="*/ 657225 h 1146175"/>
                <a:gd name="connsiteX5" fmla="*/ 396875 w 908050"/>
                <a:gd name="connsiteY5" fmla="*/ 371475 h 1146175"/>
                <a:gd name="connsiteX6" fmla="*/ 485775 w 908050"/>
                <a:gd name="connsiteY6" fmla="*/ 295275 h 1146175"/>
                <a:gd name="connsiteX7" fmla="*/ 530225 w 908050"/>
                <a:gd name="connsiteY7" fmla="*/ 288925 h 1146175"/>
                <a:gd name="connsiteX8" fmla="*/ 565150 w 908050"/>
                <a:gd name="connsiteY8" fmla="*/ 212725 h 1146175"/>
                <a:gd name="connsiteX9" fmla="*/ 692150 w 908050"/>
                <a:gd name="connsiteY9" fmla="*/ 254000 h 1146175"/>
                <a:gd name="connsiteX10" fmla="*/ 749300 w 908050"/>
                <a:gd name="connsiteY10" fmla="*/ 142875 h 1146175"/>
                <a:gd name="connsiteX11" fmla="*/ 803275 w 908050"/>
                <a:gd name="connsiteY11" fmla="*/ 123825 h 1146175"/>
                <a:gd name="connsiteX12" fmla="*/ 847725 w 908050"/>
                <a:gd name="connsiteY12" fmla="*/ 225425 h 1146175"/>
                <a:gd name="connsiteX13" fmla="*/ 908050 w 908050"/>
                <a:gd name="connsiteY13" fmla="*/ 161925 h 1146175"/>
                <a:gd name="connsiteX14" fmla="*/ 860425 w 908050"/>
                <a:gd name="connsiteY14" fmla="*/ 133350 h 1146175"/>
                <a:gd name="connsiteX15" fmla="*/ 898525 w 908050"/>
                <a:gd name="connsiteY15" fmla="*/ 82550 h 1146175"/>
                <a:gd name="connsiteX16" fmla="*/ 793750 w 908050"/>
                <a:gd name="connsiteY16" fmla="*/ 3175 h 1146175"/>
                <a:gd name="connsiteX17" fmla="*/ 676275 w 908050"/>
                <a:gd name="connsiteY17" fmla="*/ 0 h 1146175"/>
                <a:gd name="connsiteX18" fmla="*/ 615950 w 908050"/>
                <a:gd name="connsiteY18" fmla="*/ 107950 h 1146175"/>
                <a:gd name="connsiteX19" fmla="*/ 495300 w 908050"/>
                <a:gd name="connsiteY19" fmla="*/ 107950 h 1146175"/>
                <a:gd name="connsiteX20" fmla="*/ 400050 w 908050"/>
                <a:gd name="connsiteY20" fmla="*/ 187325 h 1146175"/>
                <a:gd name="connsiteX21" fmla="*/ 288925 w 908050"/>
                <a:gd name="connsiteY21" fmla="*/ 346075 h 1146175"/>
                <a:gd name="connsiteX22" fmla="*/ 415925 w 908050"/>
                <a:gd name="connsiteY22" fmla="*/ 298450 h 1146175"/>
                <a:gd name="connsiteX23" fmla="*/ 317500 w 908050"/>
                <a:gd name="connsiteY23" fmla="*/ 434975 h 1146175"/>
                <a:gd name="connsiteX24" fmla="*/ 222250 w 908050"/>
                <a:gd name="connsiteY24" fmla="*/ 565150 h 1146175"/>
                <a:gd name="connsiteX25" fmla="*/ 206375 w 908050"/>
                <a:gd name="connsiteY25" fmla="*/ 695325 h 1146175"/>
                <a:gd name="connsiteX26" fmla="*/ 73025 w 908050"/>
                <a:gd name="connsiteY26" fmla="*/ 812800 h 1146175"/>
                <a:gd name="connsiteX27" fmla="*/ 0 w 908050"/>
                <a:gd name="connsiteY27" fmla="*/ 911225 h 1146175"/>
                <a:gd name="connsiteX28" fmla="*/ 38100 w 908050"/>
                <a:gd name="connsiteY28" fmla="*/ 1006475 h 1146175"/>
                <a:gd name="connsiteX29" fmla="*/ 31750 w 908050"/>
                <a:gd name="connsiteY29" fmla="*/ 1085850 h 1146175"/>
                <a:gd name="connsiteX30" fmla="*/ 92075 w 908050"/>
                <a:gd name="connsiteY30" fmla="*/ 1146175 h 1146175"/>
                <a:gd name="connsiteX31" fmla="*/ 225425 w 908050"/>
                <a:gd name="connsiteY31" fmla="*/ 1054100 h 1146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908050" h="1146175">
                  <a:moveTo>
                    <a:pt x="225425" y="1054100"/>
                  </a:moveTo>
                  <a:lnTo>
                    <a:pt x="320675" y="946150"/>
                  </a:lnTo>
                  <a:lnTo>
                    <a:pt x="273050" y="895350"/>
                  </a:lnTo>
                  <a:lnTo>
                    <a:pt x="266700" y="692150"/>
                  </a:lnTo>
                  <a:lnTo>
                    <a:pt x="320675" y="657225"/>
                  </a:lnTo>
                  <a:lnTo>
                    <a:pt x="396875" y="371475"/>
                  </a:lnTo>
                  <a:lnTo>
                    <a:pt x="485775" y="295275"/>
                  </a:lnTo>
                  <a:lnTo>
                    <a:pt x="530225" y="288925"/>
                  </a:lnTo>
                  <a:lnTo>
                    <a:pt x="565150" y="212725"/>
                  </a:lnTo>
                  <a:lnTo>
                    <a:pt x="692150" y="254000"/>
                  </a:lnTo>
                  <a:lnTo>
                    <a:pt x="749300" y="142875"/>
                  </a:lnTo>
                  <a:lnTo>
                    <a:pt x="803275" y="123825"/>
                  </a:lnTo>
                  <a:lnTo>
                    <a:pt x="847725" y="225425"/>
                  </a:lnTo>
                  <a:lnTo>
                    <a:pt x="908050" y="161925"/>
                  </a:lnTo>
                  <a:lnTo>
                    <a:pt x="860425" y="133350"/>
                  </a:lnTo>
                  <a:lnTo>
                    <a:pt x="898525" y="82550"/>
                  </a:lnTo>
                  <a:lnTo>
                    <a:pt x="793750" y="3175"/>
                  </a:lnTo>
                  <a:lnTo>
                    <a:pt x="676275" y="0"/>
                  </a:lnTo>
                  <a:lnTo>
                    <a:pt x="615950" y="107950"/>
                  </a:lnTo>
                  <a:lnTo>
                    <a:pt x="495300" y="107950"/>
                  </a:lnTo>
                  <a:lnTo>
                    <a:pt x="400050" y="187325"/>
                  </a:lnTo>
                  <a:lnTo>
                    <a:pt x="288925" y="346075"/>
                  </a:lnTo>
                  <a:lnTo>
                    <a:pt x="415925" y="298450"/>
                  </a:lnTo>
                  <a:lnTo>
                    <a:pt x="317500" y="434975"/>
                  </a:lnTo>
                  <a:lnTo>
                    <a:pt x="222250" y="565150"/>
                  </a:lnTo>
                  <a:lnTo>
                    <a:pt x="206375" y="695325"/>
                  </a:lnTo>
                  <a:lnTo>
                    <a:pt x="73025" y="812800"/>
                  </a:lnTo>
                  <a:lnTo>
                    <a:pt x="0" y="911225"/>
                  </a:lnTo>
                  <a:lnTo>
                    <a:pt x="38100" y="1006475"/>
                  </a:lnTo>
                  <a:lnTo>
                    <a:pt x="31750" y="1085850"/>
                  </a:lnTo>
                  <a:lnTo>
                    <a:pt x="92075" y="1146175"/>
                  </a:lnTo>
                  <a:lnTo>
                    <a:pt x="225425" y="10541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3" name="フリーフォーム 1024">
              <a:extLst>
                <a:ext uri="{FF2B5EF4-FFF2-40B4-BE49-F238E27FC236}">
                  <a16:creationId xmlns:a16="http://schemas.microsoft.com/office/drawing/2014/main" id="{1701A254-2993-40E8-B3DE-E410073D197D}"/>
                </a:ext>
              </a:extLst>
            </p:cNvPr>
            <p:cNvSpPr/>
            <p:nvPr/>
          </p:nvSpPr>
          <p:spPr bwMode="auto">
            <a:xfrm>
              <a:off x="1799597" y="2955371"/>
              <a:ext cx="53530" cy="67495"/>
            </a:xfrm>
            <a:custGeom>
              <a:avLst/>
              <a:gdLst>
                <a:gd name="connsiteX0" fmla="*/ 0 w 73025"/>
                <a:gd name="connsiteY0" fmla="*/ 63500 h 92075"/>
                <a:gd name="connsiteX1" fmla="*/ 3175 w 73025"/>
                <a:gd name="connsiteY1" fmla="*/ 0 h 92075"/>
                <a:gd name="connsiteX2" fmla="*/ 47625 w 73025"/>
                <a:gd name="connsiteY2" fmla="*/ 6350 h 92075"/>
                <a:gd name="connsiteX3" fmla="*/ 73025 w 73025"/>
                <a:gd name="connsiteY3" fmla="*/ 47625 h 92075"/>
                <a:gd name="connsiteX4" fmla="*/ 60325 w 73025"/>
                <a:gd name="connsiteY4" fmla="*/ 92075 h 92075"/>
                <a:gd name="connsiteX5" fmla="*/ 0 w 73025"/>
                <a:gd name="connsiteY5" fmla="*/ 63500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3025" h="92075">
                  <a:moveTo>
                    <a:pt x="0" y="63500"/>
                  </a:moveTo>
                  <a:lnTo>
                    <a:pt x="3175" y="0"/>
                  </a:lnTo>
                  <a:lnTo>
                    <a:pt x="47625" y="6350"/>
                  </a:lnTo>
                  <a:lnTo>
                    <a:pt x="73025" y="47625"/>
                  </a:lnTo>
                  <a:lnTo>
                    <a:pt x="60325" y="92075"/>
                  </a:lnTo>
                  <a:lnTo>
                    <a:pt x="0" y="635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4" name="フリーフォーム 1026">
              <a:extLst>
                <a:ext uri="{FF2B5EF4-FFF2-40B4-BE49-F238E27FC236}">
                  <a16:creationId xmlns:a16="http://schemas.microsoft.com/office/drawing/2014/main" id="{7F4879B1-E49C-488B-B610-35C7EC493001}"/>
                </a:ext>
              </a:extLst>
            </p:cNvPr>
            <p:cNvSpPr/>
            <p:nvPr/>
          </p:nvSpPr>
          <p:spPr bwMode="auto">
            <a:xfrm>
              <a:off x="1732102" y="2997265"/>
              <a:ext cx="118698" cy="146627"/>
            </a:xfrm>
            <a:custGeom>
              <a:avLst/>
              <a:gdLst>
                <a:gd name="connsiteX0" fmla="*/ 85725 w 161925"/>
                <a:gd name="connsiteY0" fmla="*/ 0 h 200025"/>
                <a:gd name="connsiteX1" fmla="*/ 152400 w 161925"/>
                <a:gd name="connsiteY1" fmla="*/ 41275 h 200025"/>
                <a:gd name="connsiteX2" fmla="*/ 161925 w 161925"/>
                <a:gd name="connsiteY2" fmla="*/ 101600 h 200025"/>
                <a:gd name="connsiteX3" fmla="*/ 146050 w 161925"/>
                <a:gd name="connsiteY3" fmla="*/ 146050 h 200025"/>
                <a:gd name="connsiteX4" fmla="*/ 44450 w 161925"/>
                <a:gd name="connsiteY4" fmla="*/ 200025 h 200025"/>
                <a:gd name="connsiteX5" fmla="*/ 9525 w 161925"/>
                <a:gd name="connsiteY5" fmla="*/ 161925 h 200025"/>
                <a:gd name="connsiteX6" fmla="*/ 34925 w 161925"/>
                <a:gd name="connsiteY6" fmla="*/ 95250 h 200025"/>
                <a:gd name="connsiteX7" fmla="*/ 0 w 161925"/>
                <a:gd name="connsiteY7" fmla="*/ 53975 h 200025"/>
                <a:gd name="connsiteX8" fmla="*/ 12700 w 161925"/>
                <a:gd name="connsiteY8" fmla="*/ 3175 h 200025"/>
                <a:gd name="connsiteX9" fmla="*/ 85725 w 161925"/>
                <a:gd name="connsiteY9" fmla="*/ 0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1925" h="200025">
                  <a:moveTo>
                    <a:pt x="85725" y="0"/>
                  </a:moveTo>
                  <a:lnTo>
                    <a:pt x="152400" y="41275"/>
                  </a:lnTo>
                  <a:lnTo>
                    <a:pt x="161925" y="101600"/>
                  </a:lnTo>
                  <a:lnTo>
                    <a:pt x="146050" y="146050"/>
                  </a:lnTo>
                  <a:lnTo>
                    <a:pt x="44450" y="200025"/>
                  </a:lnTo>
                  <a:lnTo>
                    <a:pt x="9525" y="161925"/>
                  </a:lnTo>
                  <a:lnTo>
                    <a:pt x="34925" y="95250"/>
                  </a:lnTo>
                  <a:lnTo>
                    <a:pt x="0" y="53975"/>
                  </a:lnTo>
                  <a:lnTo>
                    <a:pt x="12700" y="3175"/>
                  </a:lnTo>
                  <a:lnTo>
                    <a:pt x="857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5" name="フリーフォーム 1027">
              <a:extLst>
                <a:ext uri="{FF2B5EF4-FFF2-40B4-BE49-F238E27FC236}">
                  <a16:creationId xmlns:a16="http://schemas.microsoft.com/office/drawing/2014/main" id="{4A89773F-984A-422E-A1E1-36D264FB5E55}"/>
                </a:ext>
              </a:extLst>
            </p:cNvPr>
            <p:cNvSpPr/>
            <p:nvPr/>
          </p:nvSpPr>
          <p:spPr bwMode="auto">
            <a:xfrm>
              <a:off x="1839164" y="2787798"/>
              <a:ext cx="207140" cy="409625"/>
            </a:xfrm>
            <a:custGeom>
              <a:avLst/>
              <a:gdLst>
                <a:gd name="connsiteX0" fmla="*/ 104775 w 282575"/>
                <a:gd name="connsiteY0" fmla="*/ 0 h 558800"/>
                <a:gd name="connsiteX1" fmla="*/ 38100 w 282575"/>
                <a:gd name="connsiteY1" fmla="*/ 22225 h 558800"/>
                <a:gd name="connsiteX2" fmla="*/ 0 w 282575"/>
                <a:gd name="connsiteY2" fmla="*/ 146050 h 558800"/>
                <a:gd name="connsiteX3" fmla="*/ 0 w 282575"/>
                <a:gd name="connsiteY3" fmla="*/ 219075 h 558800"/>
                <a:gd name="connsiteX4" fmla="*/ 95250 w 282575"/>
                <a:gd name="connsiteY4" fmla="*/ 257175 h 558800"/>
                <a:gd name="connsiteX5" fmla="*/ 127000 w 282575"/>
                <a:gd name="connsiteY5" fmla="*/ 352425 h 558800"/>
                <a:gd name="connsiteX6" fmla="*/ 66675 w 282575"/>
                <a:gd name="connsiteY6" fmla="*/ 377825 h 558800"/>
                <a:gd name="connsiteX7" fmla="*/ 88900 w 282575"/>
                <a:gd name="connsiteY7" fmla="*/ 403225 h 558800"/>
                <a:gd name="connsiteX8" fmla="*/ 44450 w 282575"/>
                <a:gd name="connsiteY8" fmla="*/ 454025 h 558800"/>
                <a:gd name="connsiteX9" fmla="*/ 107950 w 282575"/>
                <a:gd name="connsiteY9" fmla="*/ 476250 h 558800"/>
                <a:gd name="connsiteX10" fmla="*/ 9525 w 282575"/>
                <a:gd name="connsiteY10" fmla="*/ 558800 h 558800"/>
                <a:gd name="connsiteX11" fmla="*/ 142875 w 282575"/>
                <a:gd name="connsiteY11" fmla="*/ 514350 h 558800"/>
                <a:gd name="connsiteX12" fmla="*/ 244475 w 282575"/>
                <a:gd name="connsiteY12" fmla="*/ 501650 h 558800"/>
                <a:gd name="connsiteX13" fmla="*/ 282575 w 282575"/>
                <a:gd name="connsiteY13" fmla="*/ 390525 h 558800"/>
                <a:gd name="connsiteX14" fmla="*/ 219075 w 282575"/>
                <a:gd name="connsiteY14" fmla="*/ 361950 h 558800"/>
                <a:gd name="connsiteX15" fmla="*/ 168275 w 282575"/>
                <a:gd name="connsiteY15" fmla="*/ 222250 h 558800"/>
                <a:gd name="connsiteX16" fmla="*/ 114300 w 282575"/>
                <a:gd name="connsiteY16" fmla="*/ 161925 h 558800"/>
                <a:gd name="connsiteX17" fmla="*/ 155575 w 282575"/>
                <a:gd name="connsiteY17" fmla="*/ 73025 h 558800"/>
                <a:gd name="connsiteX18" fmla="*/ 82550 w 282575"/>
                <a:gd name="connsiteY18" fmla="*/ 60325 h 558800"/>
                <a:gd name="connsiteX19" fmla="*/ 104775 w 282575"/>
                <a:gd name="connsiteY19" fmla="*/ 0 h 55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2575" h="558800">
                  <a:moveTo>
                    <a:pt x="104775" y="0"/>
                  </a:moveTo>
                  <a:lnTo>
                    <a:pt x="38100" y="22225"/>
                  </a:lnTo>
                  <a:lnTo>
                    <a:pt x="0" y="146050"/>
                  </a:lnTo>
                  <a:lnTo>
                    <a:pt x="0" y="219075"/>
                  </a:lnTo>
                  <a:lnTo>
                    <a:pt x="95250" y="257175"/>
                  </a:lnTo>
                  <a:lnTo>
                    <a:pt x="127000" y="352425"/>
                  </a:lnTo>
                  <a:lnTo>
                    <a:pt x="66675" y="377825"/>
                  </a:lnTo>
                  <a:lnTo>
                    <a:pt x="88900" y="403225"/>
                  </a:lnTo>
                  <a:lnTo>
                    <a:pt x="44450" y="454025"/>
                  </a:lnTo>
                  <a:lnTo>
                    <a:pt x="107950" y="476250"/>
                  </a:lnTo>
                  <a:lnTo>
                    <a:pt x="9525" y="558800"/>
                  </a:lnTo>
                  <a:lnTo>
                    <a:pt x="142875" y="514350"/>
                  </a:lnTo>
                  <a:lnTo>
                    <a:pt x="244475" y="501650"/>
                  </a:lnTo>
                  <a:lnTo>
                    <a:pt x="282575" y="390525"/>
                  </a:lnTo>
                  <a:lnTo>
                    <a:pt x="219075" y="361950"/>
                  </a:lnTo>
                  <a:lnTo>
                    <a:pt x="168275" y="222250"/>
                  </a:lnTo>
                  <a:lnTo>
                    <a:pt x="114300" y="161925"/>
                  </a:lnTo>
                  <a:lnTo>
                    <a:pt x="155575" y="73025"/>
                  </a:lnTo>
                  <a:lnTo>
                    <a:pt x="82550" y="60325"/>
                  </a:lnTo>
                  <a:lnTo>
                    <a:pt x="1047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6" name="フリーフォーム 1028">
              <a:extLst>
                <a:ext uri="{FF2B5EF4-FFF2-40B4-BE49-F238E27FC236}">
                  <a16:creationId xmlns:a16="http://schemas.microsoft.com/office/drawing/2014/main" id="{2D185C4E-4706-43DF-8533-B494F7F052FD}"/>
                </a:ext>
              </a:extLst>
            </p:cNvPr>
            <p:cNvSpPr/>
            <p:nvPr/>
          </p:nvSpPr>
          <p:spPr bwMode="auto">
            <a:xfrm>
              <a:off x="3745313" y="3460420"/>
              <a:ext cx="246705" cy="139645"/>
            </a:xfrm>
            <a:custGeom>
              <a:avLst/>
              <a:gdLst>
                <a:gd name="connsiteX0" fmla="*/ 336550 w 336550"/>
                <a:gd name="connsiteY0" fmla="*/ 41275 h 190500"/>
                <a:gd name="connsiteX1" fmla="*/ 260350 w 336550"/>
                <a:gd name="connsiteY1" fmla="*/ 3175 h 190500"/>
                <a:gd name="connsiteX2" fmla="*/ 117475 w 336550"/>
                <a:gd name="connsiteY2" fmla="*/ 0 h 190500"/>
                <a:gd name="connsiteX3" fmla="*/ 12700 w 336550"/>
                <a:gd name="connsiteY3" fmla="*/ 38100 h 190500"/>
                <a:gd name="connsiteX4" fmla="*/ 3175 w 336550"/>
                <a:gd name="connsiteY4" fmla="*/ 98425 h 190500"/>
                <a:gd name="connsiteX5" fmla="*/ 101600 w 336550"/>
                <a:gd name="connsiteY5" fmla="*/ 120650 h 190500"/>
                <a:gd name="connsiteX6" fmla="*/ 0 w 336550"/>
                <a:gd name="connsiteY6" fmla="*/ 171450 h 190500"/>
                <a:gd name="connsiteX7" fmla="*/ 104775 w 336550"/>
                <a:gd name="connsiteY7" fmla="*/ 190500 h 190500"/>
                <a:gd name="connsiteX8" fmla="*/ 161925 w 336550"/>
                <a:gd name="connsiteY8" fmla="*/ 136525 h 190500"/>
                <a:gd name="connsiteX9" fmla="*/ 273050 w 336550"/>
                <a:gd name="connsiteY9" fmla="*/ 98425 h 190500"/>
                <a:gd name="connsiteX10" fmla="*/ 336550 w 336550"/>
                <a:gd name="connsiteY10" fmla="*/ 41275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36550" h="190500">
                  <a:moveTo>
                    <a:pt x="336550" y="41275"/>
                  </a:moveTo>
                  <a:lnTo>
                    <a:pt x="260350" y="3175"/>
                  </a:lnTo>
                  <a:lnTo>
                    <a:pt x="117475" y="0"/>
                  </a:lnTo>
                  <a:lnTo>
                    <a:pt x="12700" y="38100"/>
                  </a:lnTo>
                  <a:lnTo>
                    <a:pt x="3175" y="98425"/>
                  </a:lnTo>
                  <a:lnTo>
                    <a:pt x="101600" y="120650"/>
                  </a:lnTo>
                  <a:lnTo>
                    <a:pt x="0" y="171450"/>
                  </a:lnTo>
                  <a:lnTo>
                    <a:pt x="104775" y="190500"/>
                  </a:lnTo>
                  <a:lnTo>
                    <a:pt x="161925" y="136525"/>
                  </a:lnTo>
                  <a:lnTo>
                    <a:pt x="273050" y="98425"/>
                  </a:lnTo>
                  <a:lnTo>
                    <a:pt x="336550" y="412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" name="フリーフォーム 1029">
              <a:extLst>
                <a:ext uri="{FF2B5EF4-FFF2-40B4-BE49-F238E27FC236}">
                  <a16:creationId xmlns:a16="http://schemas.microsoft.com/office/drawing/2014/main" id="{A1634E1B-4CF8-43F1-BD06-341C2783AD70}"/>
                </a:ext>
              </a:extLst>
            </p:cNvPr>
            <p:cNvSpPr/>
            <p:nvPr/>
          </p:nvSpPr>
          <p:spPr bwMode="auto">
            <a:xfrm>
              <a:off x="3677818" y="3579118"/>
              <a:ext cx="165247" cy="109388"/>
            </a:xfrm>
            <a:custGeom>
              <a:avLst/>
              <a:gdLst>
                <a:gd name="connsiteX0" fmla="*/ 196850 w 225425"/>
                <a:gd name="connsiteY0" fmla="*/ 34925 h 149225"/>
                <a:gd name="connsiteX1" fmla="*/ 225425 w 225425"/>
                <a:gd name="connsiteY1" fmla="*/ 114300 h 149225"/>
                <a:gd name="connsiteX2" fmla="*/ 117475 w 225425"/>
                <a:gd name="connsiteY2" fmla="*/ 142875 h 149225"/>
                <a:gd name="connsiteX3" fmla="*/ 85725 w 225425"/>
                <a:gd name="connsiteY3" fmla="*/ 63500 h 149225"/>
                <a:gd name="connsiteX4" fmla="*/ 9525 w 225425"/>
                <a:gd name="connsiteY4" fmla="*/ 149225 h 149225"/>
                <a:gd name="connsiteX5" fmla="*/ 0 w 225425"/>
                <a:gd name="connsiteY5" fmla="*/ 12700 h 149225"/>
                <a:gd name="connsiteX6" fmla="*/ 38100 w 225425"/>
                <a:gd name="connsiteY6" fmla="*/ 0 h 149225"/>
                <a:gd name="connsiteX7" fmla="*/ 92075 w 225425"/>
                <a:gd name="connsiteY7" fmla="*/ 0 h 149225"/>
                <a:gd name="connsiteX8" fmla="*/ 196850 w 225425"/>
                <a:gd name="connsiteY8" fmla="*/ 34925 h 149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5425" h="149225">
                  <a:moveTo>
                    <a:pt x="196850" y="34925"/>
                  </a:moveTo>
                  <a:lnTo>
                    <a:pt x="225425" y="114300"/>
                  </a:lnTo>
                  <a:lnTo>
                    <a:pt x="117475" y="142875"/>
                  </a:lnTo>
                  <a:lnTo>
                    <a:pt x="85725" y="63500"/>
                  </a:lnTo>
                  <a:lnTo>
                    <a:pt x="9525" y="149225"/>
                  </a:lnTo>
                  <a:lnTo>
                    <a:pt x="0" y="12700"/>
                  </a:lnTo>
                  <a:lnTo>
                    <a:pt x="38100" y="0"/>
                  </a:lnTo>
                  <a:lnTo>
                    <a:pt x="92075" y="0"/>
                  </a:lnTo>
                  <a:lnTo>
                    <a:pt x="196850" y="349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8" name="フリーフォーム 1030">
              <a:extLst>
                <a:ext uri="{FF2B5EF4-FFF2-40B4-BE49-F238E27FC236}">
                  <a16:creationId xmlns:a16="http://schemas.microsoft.com/office/drawing/2014/main" id="{12C601B6-7B26-4CC4-A4ED-1D3FFD17FCEA}"/>
                </a:ext>
              </a:extLst>
            </p:cNvPr>
            <p:cNvSpPr/>
            <p:nvPr/>
          </p:nvSpPr>
          <p:spPr bwMode="auto">
            <a:xfrm>
              <a:off x="3379910" y="3367323"/>
              <a:ext cx="439881" cy="300236"/>
            </a:xfrm>
            <a:custGeom>
              <a:avLst/>
              <a:gdLst>
                <a:gd name="connsiteX0" fmla="*/ 492125 w 600075"/>
                <a:gd name="connsiteY0" fmla="*/ 212725 h 409575"/>
                <a:gd name="connsiteX1" fmla="*/ 600075 w 600075"/>
                <a:gd name="connsiteY1" fmla="*/ 247650 h 409575"/>
                <a:gd name="connsiteX2" fmla="*/ 523875 w 600075"/>
                <a:gd name="connsiteY2" fmla="*/ 301625 h 409575"/>
                <a:gd name="connsiteX3" fmla="*/ 454025 w 600075"/>
                <a:gd name="connsiteY3" fmla="*/ 285750 h 409575"/>
                <a:gd name="connsiteX4" fmla="*/ 412750 w 600075"/>
                <a:gd name="connsiteY4" fmla="*/ 304800 h 409575"/>
                <a:gd name="connsiteX5" fmla="*/ 406400 w 600075"/>
                <a:gd name="connsiteY5" fmla="*/ 409575 h 409575"/>
                <a:gd name="connsiteX6" fmla="*/ 361950 w 600075"/>
                <a:gd name="connsiteY6" fmla="*/ 396875 h 409575"/>
                <a:gd name="connsiteX7" fmla="*/ 212725 w 600075"/>
                <a:gd name="connsiteY7" fmla="*/ 257175 h 409575"/>
                <a:gd name="connsiteX8" fmla="*/ 111125 w 600075"/>
                <a:gd name="connsiteY8" fmla="*/ 149225 h 409575"/>
                <a:gd name="connsiteX9" fmla="*/ 69850 w 600075"/>
                <a:gd name="connsiteY9" fmla="*/ 165100 h 409575"/>
                <a:gd name="connsiteX10" fmla="*/ 0 w 600075"/>
                <a:gd name="connsiteY10" fmla="*/ 215900 h 409575"/>
                <a:gd name="connsiteX11" fmla="*/ 12700 w 600075"/>
                <a:gd name="connsiteY11" fmla="*/ 22225 h 409575"/>
                <a:gd name="connsiteX12" fmla="*/ 73025 w 600075"/>
                <a:gd name="connsiteY12" fmla="*/ 0 h 409575"/>
                <a:gd name="connsiteX13" fmla="*/ 238125 w 600075"/>
                <a:gd name="connsiteY13" fmla="*/ 107950 h 409575"/>
                <a:gd name="connsiteX14" fmla="*/ 327025 w 600075"/>
                <a:gd name="connsiteY14" fmla="*/ 107950 h 409575"/>
                <a:gd name="connsiteX15" fmla="*/ 365125 w 600075"/>
                <a:gd name="connsiteY15" fmla="*/ 222250 h 409575"/>
                <a:gd name="connsiteX16" fmla="*/ 415925 w 600075"/>
                <a:gd name="connsiteY16" fmla="*/ 241300 h 409575"/>
                <a:gd name="connsiteX17" fmla="*/ 492125 w 600075"/>
                <a:gd name="connsiteY17" fmla="*/ 212725 h 409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00075" h="409575">
                  <a:moveTo>
                    <a:pt x="492125" y="212725"/>
                  </a:moveTo>
                  <a:lnTo>
                    <a:pt x="600075" y="247650"/>
                  </a:lnTo>
                  <a:lnTo>
                    <a:pt x="523875" y="301625"/>
                  </a:lnTo>
                  <a:lnTo>
                    <a:pt x="454025" y="285750"/>
                  </a:lnTo>
                  <a:lnTo>
                    <a:pt x="412750" y="304800"/>
                  </a:lnTo>
                  <a:lnTo>
                    <a:pt x="406400" y="409575"/>
                  </a:lnTo>
                  <a:lnTo>
                    <a:pt x="361950" y="396875"/>
                  </a:lnTo>
                  <a:lnTo>
                    <a:pt x="212725" y="257175"/>
                  </a:lnTo>
                  <a:lnTo>
                    <a:pt x="111125" y="149225"/>
                  </a:lnTo>
                  <a:lnTo>
                    <a:pt x="69850" y="165100"/>
                  </a:lnTo>
                  <a:lnTo>
                    <a:pt x="0" y="215900"/>
                  </a:lnTo>
                  <a:lnTo>
                    <a:pt x="12700" y="22225"/>
                  </a:lnTo>
                  <a:lnTo>
                    <a:pt x="73025" y="0"/>
                  </a:lnTo>
                  <a:lnTo>
                    <a:pt x="238125" y="107950"/>
                  </a:lnTo>
                  <a:lnTo>
                    <a:pt x="327025" y="107950"/>
                  </a:lnTo>
                  <a:lnTo>
                    <a:pt x="365125" y="222250"/>
                  </a:lnTo>
                  <a:lnTo>
                    <a:pt x="415925" y="241300"/>
                  </a:lnTo>
                  <a:lnTo>
                    <a:pt x="492125" y="2127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" name="フリーフォーム 1031">
              <a:extLst>
                <a:ext uri="{FF2B5EF4-FFF2-40B4-BE49-F238E27FC236}">
                  <a16:creationId xmlns:a16="http://schemas.microsoft.com/office/drawing/2014/main" id="{B1857DDA-97E5-464C-9C8B-BF27BA66C16A}"/>
                </a:ext>
              </a:extLst>
            </p:cNvPr>
            <p:cNvSpPr/>
            <p:nvPr/>
          </p:nvSpPr>
          <p:spPr bwMode="auto">
            <a:xfrm>
              <a:off x="3296123" y="3479039"/>
              <a:ext cx="337475" cy="258343"/>
            </a:xfrm>
            <a:custGeom>
              <a:avLst/>
              <a:gdLst>
                <a:gd name="connsiteX0" fmla="*/ 3175 w 460375"/>
                <a:gd name="connsiteY0" fmla="*/ 38100 h 352425"/>
                <a:gd name="connsiteX1" fmla="*/ 57150 w 460375"/>
                <a:gd name="connsiteY1" fmla="*/ 3175 h 352425"/>
                <a:gd name="connsiteX2" fmla="*/ 114300 w 460375"/>
                <a:gd name="connsiteY2" fmla="*/ 66675 h 352425"/>
                <a:gd name="connsiteX3" fmla="*/ 177800 w 460375"/>
                <a:gd name="connsiteY3" fmla="*/ 19050 h 352425"/>
                <a:gd name="connsiteX4" fmla="*/ 219075 w 460375"/>
                <a:gd name="connsiteY4" fmla="*/ 0 h 352425"/>
                <a:gd name="connsiteX5" fmla="*/ 346075 w 460375"/>
                <a:gd name="connsiteY5" fmla="*/ 133350 h 352425"/>
                <a:gd name="connsiteX6" fmla="*/ 460375 w 460375"/>
                <a:gd name="connsiteY6" fmla="*/ 231775 h 352425"/>
                <a:gd name="connsiteX7" fmla="*/ 339725 w 460375"/>
                <a:gd name="connsiteY7" fmla="*/ 352425 h 352425"/>
                <a:gd name="connsiteX8" fmla="*/ 288925 w 460375"/>
                <a:gd name="connsiteY8" fmla="*/ 339725 h 352425"/>
                <a:gd name="connsiteX9" fmla="*/ 285750 w 460375"/>
                <a:gd name="connsiteY9" fmla="*/ 285750 h 352425"/>
                <a:gd name="connsiteX10" fmla="*/ 146050 w 460375"/>
                <a:gd name="connsiteY10" fmla="*/ 190500 h 352425"/>
                <a:gd name="connsiteX11" fmla="*/ 60325 w 460375"/>
                <a:gd name="connsiteY11" fmla="*/ 254000 h 352425"/>
                <a:gd name="connsiteX12" fmla="*/ 0 w 460375"/>
                <a:gd name="connsiteY12" fmla="*/ 104775 h 352425"/>
                <a:gd name="connsiteX13" fmla="*/ 53975 w 460375"/>
                <a:gd name="connsiteY13" fmla="*/ 98425 h 352425"/>
                <a:gd name="connsiteX14" fmla="*/ 63500 w 460375"/>
                <a:gd name="connsiteY14" fmla="*/ 73025 h 352425"/>
                <a:gd name="connsiteX15" fmla="*/ 3175 w 460375"/>
                <a:gd name="connsiteY15" fmla="*/ 38100 h 352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60375" h="352425">
                  <a:moveTo>
                    <a:pt x="3175" y="38100"/>
                  </a:moveTo>
                  <a:lnTo>
                    <a:pt x="57150" y="3175"/>
                  </a:lnTo>
                  <a:lnTo>
                    <a:pt x="114300" y="66675"/>
                  </a:lnTo>
                  <a:lnTo>
                    <a:pt x="177800" y="19050"/>
                  </a:lnTo>
                  <a:lnTo>
                    <a:pt x="219075" y="0"/>
                  </a:lnTo>
                  <a:lnTo>
                    <a:pt x="346075" y="133350"/>
                  </a:lnTo>
                  <a:lnTo>
                    <a:pt x="460375" y="231775"/>
                  </a:lnTo>
                  <a:lnTo>
                    <a:pt x="339725" y="352425"/>
                  </a:lnTo>
                  <a:lnTo>
                    <a:pt x="288925" y="339725"/>
                  </a:lnTo>
                  <a:lnTo>
                    <a:pt x="285750" y="285750"/>
                  </a:lnTo>
                  <a:lnTo>
                    <a:pt x="146050" y="190500"/>
                  </a:lnTo>
                  <a:lnTo>
                    <a:pt x="60325" y="254000"/>
                  </a:lnTo>
                  <a:lnTo>
                    <a:pt x="0" y="104775"/>
                  </a:lnTo>
                  <a:lnTo>
                    <a:pt x="53975" y="98425"/>
                  </a:lnTo>
                  <a:lnTo>
                    <a:pt x="63500" y="73025"/>
                  </a:lnTo>
                  <a:lnTo>
                    <a:pt x="3175" y="381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0" name="フリーフォーム 1033">
              <a:extLst>
                <a:ext uri="{FF2B5EF4-FFF2-40B4-BE49-F238E27FC236}">
                  <a16:creationId xmlns:a16="http://schemas.microsoft.com/office/drawing/2014/main" id="{4AF52DE9-C4BC-4319-B601-D5071F1C8B07}"/>
                </a:ext>
              </a:extLst>
            </p:cNvPr>
            <p:cNvSpPr/>
            <p:nvPr/>
          </p:nvSpPr>
          <p:spPr bwMode="auto">
            <a:xfrm>
              <a:off x="3158806" y="2950716"/>
              <a:ext cx="998460" cy="595817"/>
            </a:xfrm>
            <a:custGeom>
              <a:avLst/>
              <a:gdLst>
                <a:gd name="connsiteX0" fmla="*/ 73025 w 1362075"/>
                <a:gd name="connsiteY0" fmla="*/ 523875 h 812800"/>
                <a:gd name="connsiteX1" fmla="*/ 0 w 1362075"/>
                <a:gd name="connsiteY1" fmla="*/ 387350 h 812800"/>
                <a:gd name="connsiteX2" fmla="*/ 165100 w 1362075"/>
                <a:gd name="connsiteY2" fmla="*/ 196850 h 812800"/>
                <a:gd name="connsiteX3" fmla="*/ 288925 w 1362075"/>
                <a:gd name="connsiteY3" fmla="*/ 266700 h 812800"/>
                <a:gd name="connsiteX4" fmla="*/ 469900 w 1362075"/>
                <a:gd name="connsiteY4" fmla="*/ 254000 h 812800"/>
                <a:gd name="connsiteX5" fmla="*/ 466725 w 1362075"/>
                <a:gd name="connsiteY5" fmla="*/ 98425 h 812800"/>
                <a:gd name="connsiteX6" fmla="*/ 762000 w 1362075"/>
                <a:gd name="connsiteY6" fmla="*/ 0 h 812800"/>
                <a:gd name="connsiteX7" fmla="*/ 844550 w 1362075"/>
                <a:gd name="connsiteY7" fmla="*/ 88900 h 812800"/>
                <a:gd name="connsiteX8" fmla="*/ 942975 w 1362075"/>
                <a:gd name="connsiteY8" fmla="*/ 139700 h 812800"/>
                <a:gd name="connsiteX9" fmla="*/ 977900 w 1362075"/>
                <a:gd name="connsiteY9" fmla="*/ 66675 h 812800"/>
                <a:gd name="connsiteX10" fmla="*/ 1098550 w 1362075"/>
                <a:gd name="connsiteY10" fmla="*/ 282575 h 812800"/>
                <a:gd name="connsiteX11" fmla="*/ 1250950 w 1362075"/>
                <a:gd name="connsiteY11" fmla="*/ 273050 h 812800"/>
                <a:gd name="connsiteX12" fmla="*/ 1362075 w 1362075"/>
                <a:gd name="connsiteY12" fmla="*/ 390525 h 812800"/>
                <a:gd name="connsiteX13" fmla="*/ 1320800 w 1362075"/>
                <a:gd name="connsiteY13" fmla="*/ 422275 h 812800"/>
                <a:gd name="connsiteX14" fmla="*/ 1308100 w 1362075"/>
                <a:gd name="connsiteY14" fmla="*/ 517525 h 812800"/>
                <a:gd name="connsiteX15" fmla="*/ 1222375 w 1362075"/>
                <a:gd name="connsiteY15" fmla="*/ 479425 h 812800"/>
                <a:gd name="connsiteX16" fmla="*/ 1216025 w 1362075"/>
                <a:gd name="connsiteY16" fmla="*/ 581025 h 812800"/>
                <a:gd name="connsiteX17" fmla="*/ 1123950 w 1362075"/>
                <a:gd name="connsiteY17" fmla="*/ 581025 h 812800"/>
                <a:gd name="connsiteX18" fmla="*/ 1139825 w 1362075"/>
                <a:gd name="connsiteY18" fmla="*/ 730250 h 812800"/>
                <a:gd name="connsiteX19" fmla="*/ 1063625 w 1362075"/>
                <a:gd name="connsiteY19" fmla="*/ 695325 h 812800"/>
                <a:gd name="connsiteX20" fmla="*/ 917575 w 1362075"/>
                <a:gd name="connsiteY20" fmla="*/ 701675 h 812800"/>
                <a:gd name="connsiteX21" fmla="*/ 812800 w 1362075"/>
                <a:gd name="connsiteY21" fmla="*/ 730250 h 812800"/>
                <a:gd name="connsiteX22" fmla="*/ 796925 w 1362075"/>
                <a:gd name="connsiteY22" fmla="*/ 784225 h 812800"/>
                <a:gd name="connsiteX23" fmla="*/ 708025 w 1362075"/>
                <a:gd name="connsiteY23" fmla="*/ 812800 h 812800"/>
                <a:gd name="connsiteX24" fmla="*/ 663575 w 1362075"/>
                <a:gd name="connsiteY24" fmla="*/ 800100 h 812800"/>
                <a:gd name="connsiteX25" fmla="*/ 631825 w 1362075"/>
                <a:gd name="connsiteY25" fmla="*/ 673100 h 812800"/>
                <a:gd name="connsiteX26" fmla="*/ 530225 w 1362075"/>
                <a:gd name="connsiteY26" fmla="*/ 676275 h 812800"/>
                <a:gd name="connsiteX27" fmla="*/ 381000 w 1362075"/>
                <a:gd name="connsiteY27" fmla="*/ 568325 h 812800"/>
                <a:gd name="connsiteX28" fmla="*/ 311150 w 1362075"/>
                <a:gd name="connsiteY28" fmla="*/ 603250 h 812800"/>
                <a:gd name="connsiteX29" fmla="*/ 298450 w 1362075"/>
                <a:gd name="connsiteY29" fmla="*/ 781050 h 812800"/>
                <a:gd name="connsiteX30" fmla="*/ 250825 w 1362075"/>
                <a:gd name="connsiteY30" fmla="*/ 730250 h 812800"/>
                <a:gd name="connsiteX31" fmla="*/ 203200 w 1362075"/>
                <a:gd name="connsiteY31" fmla="*/ 758825 h 812800"/>
                <a:gd name="connsiteX32" fmla="*/ 127000 w 1362075"/>
                <a:gd name="connsiteY32" fmla="*/ 628650 h 812800"/>
                <a:gd name="connsiteX33" fmla="*/ 155575 w 1362075"/>
                <a:gd name="connsiteY33" fmla="*/ 571500 h 812800"/>
                <a:gd name="connsiteX34" fmla="*/ 228600 w 1362075"/>
                <a:gd name="connsiteY34" fmla="*/ 596900 h 812800"/>
                <a:gd name="connsiteX35" fmla="*/ 222250 w 1362075"/>
                <a:gd name="connsiteY35" fmla="*/ 501650 h 812800"/>
                <a:gd name="connsiteX36" fmla="*/ 152400 w 1362075"/>
                <a:gd name="connsiteY36" fmla="*/ 488950 h 812800"/>
                <a:gd name="connsiteX37" fmla="*/ 73025 w 1362075"/>
                <a:gd name="connsiteY37" fmla="*/ 523875 h 812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362075" h="812800">
                  <a:moveTo>
                    <a:pt x="73025" y="523875"/>
                  </a:moveTo>
                  <a:lnTo>
                    <a:pt x="0" y="387350"/>
                  </a:lnTo>
                  <a:lnTo>
                    <a:pt x="165100" y="196850"/>
                  </a:lnTo>
                  <a:lnTo>
                    <a:pt x="288925" y="266700"/>
                  </a:lnTo>
                  <a:lnTo>
                    <a:pt x="469900" y="254000"/>
                  </a:lnTo>
                  <a:cubicBezTo>
                    <a:pt x="468842" y="202142"/>
                    <a:pt x="467783" y="150283"/>
                    <a:pt x="466725" y="98425"/>
                  </a:cubicBezTo>
                  <a:lnTo>
                    <a:pt x="762000" y="0"/>
                  </a:lnTo>
                  <a:lnTo>
                    <a:pt x="844550" y="88900"/>
                  </a:lnTo>
                  <a:lnTo>
                    <a:pt x="942975" y="139700"/>
                  </a:lnTo>
                  <a:lnTo>
                    <a:pt x="977900" y="66675"/>
                  </a:lnTo>
                  <a:lnTo>
                    <a:pt x="1098550" y="282575"/>
                  </a:lnTo>
                  <a:lnTo>
                    <a:pt x="1250950" y="273050"/>
                  </a:lnTo>
                  <a:lnTo>
                    <a:pt x="1362075" y="390525"/>
                  </a:lnTo>
                  <a:lnTo>
                    <a:pt x="1320800" y="422275"/>
                  </a:lnTo>
                  <a:lnTo>
                    <a:pt x="1308100" y="517525"/>
                  </a:lnTo>
                  <a:lnTo>
                    <a:pt x="1222375" y="479425"/>
                  </a:lnTo>
                  <a:lnTo>
                    <a:pt x="1216025" y="581025"/>
                  </a:lnTo>
                  <a:lnTo>
                    <a:pt x="1123950" y="581025"/>
                  </a:lnTo>
                  <a:lnTo>
                    <a:pt x="1139825" y="730250"/>
                  </a:lnTo>
                  <a:lnTo>
                    <a:pt x="1063625" y="695325"/>
                  </a:lnTo>
                  <a:lnTo>
                    <a:pt x="917575" y="701675"/>
                  </a:lnTo>
                  <a:lnTo>
                    <a:pt x="812800" y="730250"/>
                  </a:lnTo>
                  <a:lnTo>
                    <a:pt x="796925" y="784225"/>
                  </a:lnTo>
                  <a:lnTo>
                    <a:pt x="708025" y="812800"/>
                  </a:lnTo>
                  <a:lnTo>
                    <a:pt x="663575" y="800100"/>
                  </a:lnTo>
                  <a:lnTo>
                    <a:pt x="631825" y="673100"/>
                  </a:lnTo>
                  <a:lnTo>
                    <a:pt x="530225" y="676275"/>
                  </a:lnTo>
                  <a:lnTo>
                    <a:pt x="381000" y="568325"/>
                  </a:lnTo>
                  <a:lnTo>
                    <a:pt x="311150" y="603250"/>
                  </a:lnTo>
                  <a:lnTo>
                    <a:pt x="298450" y="781050"/>
                  </a:lnTo>
                  <a:lnTo>
                    <a:pt x="250825" y="730250"/>
                  </a:lnTo>
                  <a:lnTo>
                    <a:pt x="203200" y="758825"/>
                  </a:lnTo>
                  <a:lnTo>
                    <a:pt x="127000" y="628650"/>
                  </a:lnTo>
                  <a:lnTo>
                    <a:pt x="155575" y="571500"/>
                  </a:lnTo>
                  <a:lnTo>
                    <a:pt x="228600" y="596900"/>
                  </a:lnTo>
                  <a:lnTo>
                    <a:pt x="222250" y="501650"/>
                  </a:lnTo>
                  <a:lnTo>
                    <a:pt x="152400" y="488950"/>
                  </a:lnTo>
                  <a:lnTo>
                    <a:pt x="73025" y="5238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1" name="フリーフォーム 1034">
              <a:extLst>
                <a:ext uri="{FF2B5EF4-FFF2-40B4-BE49-F238E27FC236}">
                  <a16:creationId xmlns:a16="http://schemas.microsoft.com/office/drawing/2014/main" id="{4F13C869-3C94-4C41-BD85-158D539FA765}"/>
                </a:ext>
              </a:extLst>
            </p:cNvPr>
            <p:cNvSpPr/>
            <p:nvPr/>
          </p:nvSpPr>
          <p:spPr bwMode="auto">
            <a:xfrm>
              <a:off x="3251903" y="4037618"/>
              <a:ext cx="134990" cy="72150"/>
            </a:xfrm>
            <a:custGeom>
              <a:avLst/>
              <a:gdLst>
                <a:gd name="connsiteX0" fmla="*/ 0 w 184150"/>
                <a:gd name="connsiteY0" fmla="*/ 0 h 98425"/>
                <a:gd name="connsiteX1" fmla="*/ 184150 w 184150"/>
                <a:gd name="connsiteY1" fmla="*/ 9525 h 98425"/>
                <a:gd name="connsiteX2" fmla="*/ 142875 w 184150"/>
                <a:gd name="connsiteY2" fmla="*/ 98425 h 98425"/>
                <a:gd name="connsiteX3" fmla="*/ 41275 w 184150"/>
                <a:gd name="connsiteY3" fmla="*/ 63500 h 98425"/>
                <a:gd name="connsiteX4" fmla="*/ 0 w 184150"/>
                <a:gd name="connsiteY4" fmla="*/ 0 h 98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4150" h="98425">
                  <a:moveTo>
                    <a:pt x="0" y="0"/>
                  </a:moveTo>
                  <a:lnTo>
                    <a:pt x="184150" y="9525"/>
                  </a:lnTo>
                  <a:lnTo>
                    <a:pt x="142875" y="98425"/>
                  </a:lnTo>
                  <a:lnTo>
                    <a:pt x="41275" y="635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2" name="フリーフォーム 1035">
              <a:extLst>
                <a:ext uri="{FF2B5EF4-FFF2-40B4-BE49-F238E27FC236}">
                  <a16:creationId xmlns:a16="http://schemas.microsoft.com/office/drawing/2014/main" id="{42A3E6E1-8D7A-4B56-A1E2-08DFCB047F9B}"/>
                </a:ext>
              </a:extLst>
            </p:cNvPr>
            <p:cNvSpPr/>
            <p:nvPr/>
          </p:nvSpPr>
          <p:spPr bwMode="auto">
            <a:xfrm>
              <a:off x="2870207" y="3835133"/>
              <a:ext cx="502721" cy="453845"/>
            </a:xfrm>
            <a:custGeom>
              <a:avLst/>
              <a:gdLst>
                <a:gd name="connsiteX0" fmla="*/ 660400 w 685800"/>
                <a:gd name="connsiteY0" fmla="*/ 381000 h 619125"/>
                <a:gd name="connsiteX1" fmla="*/ 685800 w 685800"/>
                <a:gd name="connsiteY1" fmla="*/ 428625 h 619125"/>
                <a:gd name="connsiteX2" fmla="*/ 676275 w 685800"/>
                <a:gd name="connsiteY2" fmla="*/ 492125 h 619125"/>
                <a:gd name="connsiteX3" fmla="*/ 561975 w 685800"/>
                <a:gd name="connsiteY3" fmla="*/ 539750 h 619125"/>
                <a:gd name="connsiteX4" fmla="*/ 469900 w 685800"/>
                <a:gd name="connsiteY4" fmla="*/ 542925 h 619125"/>
                <a:gd name="connsiteX5" fmla="*/ 406400 w 685800"/>
                <a:gd name="connsiteY5" fmla="*/ 609600 h 619125"/>
                <a:gd name="connsiteX6" fmla="*/ 279400 w 685800"/>
                <a:gd name="connsiteY6" fmla="*/ 584200 h 619125"/>
                <a:gd name="connsiteX7" fmla="*/ 257175 w 685800"/>
                <a:gd name="connsiteY7" fmla="*/ 619125 h 619125"/>
                <a:gd name="connsiteX8" fmla="*/ 123825 w 685800"/>
                <a:gd name="connsiteY8" fmla="*/ 428625 h 619125"/>
                <a:gd name="connsiteX9" fmla="*/ 114300 w 685800"/>
                <a:gd name="connsiteY9" fmla="*/ 311150 h 619125"/>
                <a:gd name="connsiteX10" fmla="*/ 0 w 685800"/>
                <a:gd name="connsiteY10" fmla="*/ 200025 h 619125"/>
                <a:gd name="connsiteX11" fmla="*/ 6350 w 685800"/>
                <a:gd name="connsiteY11" fmla="*/ 136525 h 619125"/>
                <a:gd name="connsiteX12" fmla="*/ 66675 w 685800"/>
                <a:gd name="connsiteY12" fmla="*/ 101600 h 619125"/>
                <a:gd name="connsiteX13" fmla="*/ 73025 w 685800"/>
                <a:gd name="connsiteY13" fmla="*/ 19050 h 619125"/>
                <a:gd name="connsiteX14" fmla="*/ 149225 w 685800"/>
                <a:gd name="connsiteY14" fmla="*/ 0 h 619125"/>
                <a:gd name="connsiteX15" fmla="*/ 330200 w 685800"/>
                <a:gd name="connsiteY15" fmla="*/ 117475 h 619125"/>
                <a:gd name="connsiteX16" fmla="*/ 409575 w 685800"/>
                <a:gd name="connsiteY16" fmla="*/ 98425 h 619125"/>
                <a:gd name="connsiteX17" fmla="*/ 511175 w 685800"/>
                <a:gd name="connsiteY17" fmla="*/ 276225 h 619125"/>
                <a:gd name="connsiteX18" fmla="*/ 565150 w 685800"/>
                <a:gd name="connsiteY18" fmla="*/ 342900 h 619125"/>
                <a:gd name="connsiteX19" fmla="*/ 660400 w 685800"/>
                <a:gd name="connsiteY19" fmla="*/ 381000 h 619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85800" h="619125">
                  <a:moveTo>
                    <a:pt x="660400" y="381000"/>
                  </a:moveTo>
                  <a:lnTo>
                    <a:pt x="685800" y="428625"/>
                  </a:lnTo>
                  <a:lnTo>
                    <a:pt x="676275" y="492125"/>
                  </a:lnTo>
                  <a:lnTo>
                    <a:pt x="561975" y="539750"/>
                  </a:lnTo>
                  <a:lnTo>
                    <a:pt x="469900" y="542925"/>
                  </a:lnTo>
                  <a:lnTo>
                    <a:pt x="406400" y="609600"/>
                  </a:lnTo>
                  <a:lnTo>
                    <a:pt x="279400" y="584200"/>
                  </a:lnTo>
                  <a:lnTo>
                    <a:pt x="257175" y="619125"/>
                  </a:lnTo>
                  <a:lnTo>
                    <a:pt x="123825" y="428625"/>
                  </a:lnTo>
                  <a:lnTo>
                    <a:pt x="114300" y="311150"/>
                  </a:lnTo>
                  <a:lnTo>
                    <a:pt x="0" y="200025"/>
                  </a:lnTo>
                  <a:lnTo>
                    <a:pt x="6350" y="136525"/>
                  </a:lnTo>
                  <a:lnTo>
                    <a:pt x="66675" y="101600"/>
                  </a:lnTo>
                  <a:lnTo>
                    <a:pt x="73025" y="19050"/>
                  </a:lnTo>
                  <a:lnTo>
                    <a:pt x="149225" y="0"/>
                  </a:lnTo>
                  <a:lnTo>
                    <a:pt x="330200" y="117475"/>
                  </a:lnTo>
                  <a:lnTo>
                    <a:pt x="409575" y="98425"/>
                  </a:lnTo>
                  <a:lnTo>
                    <a:pt x="511175" y="276225"/>
                  </a:lnTo>
                  <a:lnTo>
                    <a:pt x="565150" y="342900"/>
                  </a:lnTo>
                  <a:lnTo>
                    <a:pt x="660400" y="3810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3" name="フリーフォーム 1036">
              <a:extLst>
                <a:ext uri="{FF2B5EF4-FFF2-40B4-BE49-F238E27FC236}">
                  <a16:creationId xmlns:a16="http://schemas.microsoft.com/office/drawing/2014/main" id="{32D618D1-7D9D-4009-B29B-D5EDF051A67D}"/>
                </a:ext>
              </a:extLst>
            </p:cNvPr>
            <p:cNvSpPr/>
            <p:nvPr/>
          </p:nvSpPr>
          <p:spPr bwMode="auto">
            <a:xfrm>
              <a:off x="3291468" y="4049255"/>
              <a:ext cx="193175" cy="246706"/>
            </a:xfrm>
            <a:custGeom>
              <a:avLst/>
              <a:gdLst>
                <a:gd name="connsiteX0" fmla="*/ 133350 w 263525"/>
                <a:gd name="connsiteY0" fmla="*/ 0 h 336550"/>
                <a:gd name="connsiteX1" fmla="*/ 171450 w 263525"/>
                <a:gd name="connsiteY1" fmla="*/ 50800 h 336550"/>
                <a:gd name="connsiteX2" fmla="*/ 263525 w 263525"/>
                <a:gd name="connsiteY2" fmla="*/ 107950 h 336550"/>
                <a:gd name="connsiteX3" fmla="*/ 142875 w 263525"/>
                <a:gd name="connsiteY3" fmla="*/ 285750 h 336550"/>
                <a:gd name="connsiteX4" fmla="*/ 19050 w 263525"/>
                <a:gd name="connsiteY4" fmla="*/ 336550 h 336550"/>
                <a:gd name="connsiteX5" fmla="*/ 0 w 263525"/>
                <a:gd name="connsiteY5" fmla="*/ 244475 h 336550"/>
                <a:gd name="connsiteX6" fmla="*/ 101600 w 263525"/>
                <a:gd name="connsiteY6" fmla="*/ 203200 h 336550"/>
                <a:gd name="connsiteX7" fmla="*/ 117475 w 263525"/>
                <a:gd name="connsiteY7" fmla="*/ 136525 h 336550"/>
                <a:gd name="connsiteX8" fmla="*/ 79375 w 263525"/>
                <a:gd name="connsiteY8" fmla="*/ 85725 h 336550"/>
                <a:gd name="connsiteX9" fmla="*/ 133350 w 263525"/>
                <a:gd name="connsiteY9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3525" h="336550">
                  <a:moveTo>
                    <a:pt x="133350" y="0"/>
                  </a:moveTo>
                  <a:lnTo>
                    <a:pt x="171450" y="50800"/>
                  </a:lnTo>
                  <a:lnTo>
                    <a:pt x="263525" y="107950"/>
                  </a:lnTo>
                  <a:lnTo>
                    <a:pt x="142875" y="285750"/>
                  </a:lnTo>
                  <a:lnTo>
                    <a:pt x="19050" y="336550"/>
                  </a:lnTo>
                  <a:lnTo>
                    <a:pt x="0" y="244475"/>
                  </a:lnTo>
                  <a:lnTo>
                    <a:pt x="101600" y="203200"/>
                  </a:lnTo>
                  <a:lnTo>
                    <a:pt x="117475" y="136525"/>
                  </a:lnTo>
                  <a:lnTo>
                    <a:pt x="79375" y="85725"/>
                  </a:lnTo>
                  <a:lnTo>
                    <a:pt x="1333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4" name="フリーフォーム 1037">
              <a:extLst>
                <a:ext uri="{FF2B5EF4-FFF2-40B4-BE49-F238E27FC236}">
                  <a16:creationId xmlns:a16="http://schemas.microsoft.com/office/drawing/2014/main" id="{E3F9E6F7-8C5D-4D06-B0A9-B05AF8E79CEC}"/>
                </a:ext>
              </a:extLst>
            </p:cNvPr>
            <p:cNvSpPr/>
            <p:nvPr/>
          </p:nvSpPr>
          <p:spPr bwMode="auto">
            <a:xfrm>
              <a:off x="3061054" y="4233120"/>
              <a:ext cx="242051" cy="165246"/>
            </a:xfrm>
            <a:custGeom>
              <a:avLst/>
              <a:gdLst>
                <a:gd name="connsiteX0" fmla="*/ 304800 w 330200"/>
                <a:gd name="connsiteY0" fmla="*/ 0 h 225425"/>
                <a:gd name="connsiteX1" fmla="*/ 219075 w 330200"/>
                <a:gd name="connsiteY1" fmla="*/ 0 h 225425"/>
                <a:gd name="connsiteX2" fmla="*/ 142875 w 330200"/>
                <a:gd name="connsiteY2" fmla="*/ 63500 h 225425"/>
                <a:gd name="connsiteX3" fmla="*/ 15875 w 330200"/>
                <a:gd name="connsiteY3" fmla="*/ 38100 h 225425"/>
                <a:gd name="connsiteX4" fmla="*/ 0 w 330200"/>
                <a:gd name="connsiteY4" fmla="*/ 79375 h 225425"/>
                <a:gd name="connsiteX5" fmla="*/ 15875 w 330200"/>
                <a:gd name="connsiteY5" fmla="*/ 225425 h 225425"/>
                <a:gd name="connsiteX6" fmla="*/ 234950 w 330200"/>
                <a:gd name="connsiteY6" fmla="*/ 165100 h 225425"/>
                <a:gd name="connsiteX7" fmla="*/ 285750 w 330200"/>
                <a:gd name="connsiteY7" fmla="*/ 127000 h 225425"/>
                <a:gd name="connsiteX8" fmla="*/ 330200 w 330200"/>
                <a:gd name="connsiteY8" fmla="*/ 95250 h 225425"/>
                <a:gd name="connsiteX9" fmla="*/ 304800 w 330200"/>
                <a:gd name="connsiteY9" fmla="*/ 0 h 225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30200" h="225425">
                  <a:moveTo>
                    <a:pt x="304800" y="0"/>
                  </a:moveTo>
                  <a:lnTo>
                    <a:pt x="219075" y="0"/>
                  </a:lnTo>
                  <a:lnTo>
                    <a:pt x="142875" y="63500"/>
                  </a:lnTo>
                  <a:lnTo>
                    <a:pt x="15875" y="38100"/>
                  </a:lnTo>
                  <a:lnTo>
                    <a:pt x="0" y="79375"/>
                  </a:lnTo>
                  <a:lnTo>
                    <a:pt x="15875" y="225425"/>
                  </a:lnTo>
                  <a:lnTo>
                    <a:pt x="234950" y="165100"/>
                  </a:lnTo>
                  <a:lnTo>
                    <a:pt x="285750" y="127000"/>
                  </a:lnTo>
                  <a:lnTo>
                    <a:pt x="330200" y="95250"/>
                  </a:lnTo>
                  <a:lnTo>
                    <a:pt x="3048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5" name="フリーフォーム 1038">
              <a:extLst>
                <a:ext uri="{FF2B5EF4-FFF2-40B4-BE49-F238E27FC236}">
                  <a16:creationId xmlns:a16="http://schemas.microsoft.com/office/drawing/2014/main" id="{F744AF3B-33AE-4B92-898C-B8D3B503E0A3}"/>
                </a:ext>
              </a:extLst>
            </p:cNvPr>
            <p:cNvSpPr/>
            <p:nvPr/>
          </p:nvSpPr>
          <p:spPr bwMode="auto">
            <a:xfrm>
              <a:off x="3012179" y="3446455"/>
              <a:ext cx="134990" cy="83787"/>
            </a:xfrm>
            <a:custGeom>
              <a:avLst/>
              <a:gdLst>
                <a:gd name="connsiteX0" fmla="*/ 0 w 184150"/>
                <a:gd name="connsiteY0" fmla="*/ 0 h 114300"/>
                <a:gd name="connsiteX1" fmla="*/ 184150 w 184150"/>
                <a:gd name="connsiteY1" fmla="*/ 92075 h 114300"/>
                <a:gd name="connsiteX2" fmla="*/ 101600 w 184150"/>
                <a:gd name="connsiteY2" fmla="*/ 114300 h 114300"/>
                <a:gd name="connsiteX3" fmla="*/ 25400 w 184150"/>
                <a:gd name="connsiteY3" fmla="*/ 88900 h 114300"/>
                <a:gd name="connsiteX4" fmla="*/ 0 w 184150"/>
                <a:gd name="connsiteY4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4150" h="114300">
                  <a:moveTo>
                    <a:pt x="0" y="0"/>
                  </a:moveTo>
                  <a:lnTo>
                    <a:pt x="184150" y="92075"/>
                  </a:lnTo>
                  <a:lnTo>
                    <a:pt x="101600" y="114300"/>
                  </a:lnTo>
                  <a:lnTo>
                    <a:pt x="25400" y="889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6" name="フリーフォーム 1039">
              <a:extLst>
                <a:ext uri="{FF2B5EF4-FFF2-40B4-BE49-F238E27FC236}">
                  <a16:creationId xmlns:a16="http://schemas.microsoft.com/office/drawing/2014/main" id="{F3884465-3277-4482-876A-FEC1C5E7D3DA}"/>
                </a:ext>
              </a:extLst>
            </p:cNvPr>
            <p:cNvSpPr/>
            <p:nvPr/>
          </p:nvSpPr>
          <p:spPr bwMode="auto">
            <a:xfrm>
              <a:off x="2637466" y="3499986"/>
              <a:ext cx="465482" cy="214122"/>
            </a:xfrm>
            <a:custGeom>
              <a:avLst/>
              <a:gdLst>
                <a:gd name="connsiteX0" fmla="*/ 600075 w 635000"/>
                <a:gd name="connsiteY0" fmla="*/ 50800 h 292100"/>
                <a:gd name="connsiteX1" fmla="*/ 546100 w 635000"/>
                <a:gd name="connsiteY1" fmla="*/ 22225 h 292100"/>
                <a:gd name="connsiteX2" fmla="*/ 479425 w 635000"/>
                <a:gd name="connsiteY2" fmla="*/ 57150 h 292100"/>
                <a:gd name="connsiteX3" fmla="*/ 349250 w 635000"/>
                <a:gd name="connsiteY3" fmla="*/ 41275 h 292100"/>
                <a:gd name="connsiteX4" fmla="*/ 307975 w 635000"/>
                <a:gd name="connsiteY4" fmla="*/ 3175 h 292100"/>
                <a:gd name="connsiteX5" fmla="*/ 212725 w 635000"/>
                <a:gd name="connsiteY5" fmla="*/ 22225 h 292100"/>
                <a:gd name="connsiteX6" fmla="*/ 127000 w 635000"/>
                <a:gd name="connsiteY6" fmla="*/ 47625 h 292100"/>
                <a:gd name="connsiteX7" fmla="*/ 47625 w 635000"/>
                <a:gd name="connsiteY7" fmla="*/ 0 h 292100"/>
                <a:gd name="connsiteX8" fmla="*/ 9525 w 635000"/>
                <a:gd name="connsiteY8" fmla="*/ 60325 h 292100"/>
                <a:gd name="connsiteX9" fmla="*/ 107950 w 635000"/>
                <a:gd name="connsiteY9" fmla="*/ 73025 h 292100"/>
                <a:gd name="connsiteX10" fmla="*/ 0 w 635000"/>
                <a:gd name="connsiteY10" fmla="*/ 111125 h 292100"/>
                <a:gd name="connsiteX11" fmla="*/ 57150 w 635000"/>
                <a:gd name="connsiteY11" fmla="*/ 241300 h 292100"/>
                <a:gd name="connsiteX12" fmla="*/ 127000 w 635000"/>
                <a:gd name="connsiteY12" fmla="*/ 292100 h 292100"/>
                <a:gd name="connsiteX13" fmla="*/ 168275 w 635000"/>
                <a:gd name="connsiteY13" fmla="*/ 244475 h 292100"/>
                <a:gd name="connsiteX14" fmla="*/ 250825 w 635000"/>
                <a:gd name="connsiteY14" fmla="*/ 285750 h 292100"/>
                <a:gd name="connsiteX15" fmla="*/ 339725 w 635000"/>
                <a:gd name="connsiteY15" fmla="*/ 238125 h 292100"/>
                <a:gd name="connsiteX16" fmla="*/ 384175 w 635000"/>
                <a:gd name="connsiteY16" fmla="*/ 254000 h 292100"/>
                <a:gd name="connsiteX17" fmla="*/ 622300 w 635000"/>
                <a:gd name="connsiteY17" fmla="*/ 222250 h 292100"/>
                <a:gd name="connsiteX18" fmla="*/ 612775 w 635000"/>
                <a:gd name="connsiteY18" fmla="*/ 136525 h 292100"/>
                <a:gd name="connsiteX19" fmla="*/ 635000 w 635000"/>
                <a:gd name="connsiteY19" fmla="*/ 117475 h 292100"/>
                <a:gd name="connsiteX20" fmla="*/ 600075 w 635000"/>
                <a:gd name="connsiteY20" fmla="*/ 50800 h 29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35000" h="292100">
                  <a:moveTo>
                    <a:pt x="600075" y="50800"/>
                  </a:moveTo>
                  <a:lnTo>
                    <a:pt x="546100" y="22225"/>
                  </a:lnTo>
                  <a:lnTo>
                    <a:pt x="479425" y="57150"/>
                  </a:lnTo>
                  <a:lnTo>
                    <a:pt x="349250" y="41275"/>
                  </a:lnTo>
                  <a:lnTo>
                    <a:pt x="307975" y="3175"/>
                  </a:lnTo>
                  <a:lnTo>
                    <a:pt x="212725" y="22225"/>
                  </a:lnTo>
                  <a:lnTo>
                    <a:pt x="127000" y="47625"/>
                  </a:lnTo>
                  <a:lnTo>
                    <a:pt x="47625" y="0"/>
                  </a:lnTo>
                  <a:lnTo>
                    <a:pt x="9525" y="60325"/>
                  </a:lnTo>
                  <a:lnTo>
                    <a:pt x="107950" y="73025"/>
                  </a:lnTo>
                  <a:lnTo>
                    <a:pt x="0" y="111125"/>
                  </a:lnTo>
                  <a:lnTo>
                    <a:pt x="57150" y="241300"/>
                  </a:lnTo>
                  <a:lnTo>
                    <a:pt x="127000" y="292100"/>
                  </a:lnTo>
                  <a:lnTo>
                    <a:pt x="168275" y="244475"/>
                  </a:lnTo>
                  <a:lnTo>
                    <a:pt x="250825" y="285750"/>
                  </a:lnTo>
                  <a:lnTo>
                    <a:pt x="339725" y="238125"/>
                  </a:lnTo>
                  <a:lnTo>
                    <a:pt x="384175" y="254000"/>
                  </a:lnTo>
                  <a:lnTo>
                    <a:pt x="622300" y="222250"/>
                  </a:lnTo>
                  <a:lnTo>
                    <a:pt x="612775" y="136525"/>
                  </a:lnTo>
                  <a:lnTo>
                    <a:pt x="635000" y="117475"/>
                  </a:lnTo>
                  <a:lnTo>
                    <a:pt x="600075" y="508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7" name="フリーフォーム 1040">
              <a:extLst>
                <a:ext uri="{FF2B5EF4-FFF2-40B4-BE49-F238E27FC236}">
                  <a16:creationId xmlns:a16="http://schemas.microsoft.com/office/drawing/2014/main" id="{4D4EA9DC-A0E6-4276-9690-5E456AB75E85}"/>
                </a:ext>
              </a:extLst>
            </p:cNvPr>
            <p:cNvSpPr/>
            <p:nvPr/>
          </p:nvSpPr>
          <p:spPr bwMode="auto">
            <a:xfrm>
              <a:off x="3072692" y="3516278"/>
              <a:ext cx="86114" cy="97751"/>
            </a:xfrm>
            <a:custGeom>
              <a:avLst/>
              <a:gdLst>
                <a:gd name="connsiteX0" fmla="*/ 0 w 117475"/>
                <a:gd name="connsiteY0" fmla="*/ 19050 h 133350"/>
                <a:gd name="connsiteX1" fmla="*/ 57150 w 117475"/>
                <a:gd name="connsiteY1" fmla="*/ 0 h 133350"/>
                <a:gd name="connsiteX2" fmla="*/ 117475 w 117475"/>
                <a:gd name="connsiteY2" fmla="*/ 127000 h 133350"/>
                <a:gd name="connsiteX3" fmla="*/ 95250 w 117475"/>
                <a:gd name="connsiteY3" fmla="*/ 133350 h 133350"/>
                <a:gd name="connsiteX4" fmla="*/ 34925 w 117475"/>
                <a:gd name="connsiteY4" fmla="*/ 98425 h 133350"/>
                <a:gd name="connsiteX5" fmla="*/ 0 w 117475"/>
                <a:gd name="connsiteY5" fmla="*/ 1905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475" h="133350">
                  <a:moveTo>
                    <a:pt x="0" y="19050"/>
                  </a:moveTo>
                  <a:lnTo>
                    <a:pt x="57150" y="0"/>
                  </a:lnTo>
                  <a:lnTo>
                    <a:pt x="117475" y="127000"/>
                  </a:lnTo>
                  <a:lnTo>
                    <a:pt x="95250" y="133350"/>
                  </a:lnTo>
                  <a:lnTo>
                    <a:pt x="34925" y="98425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8" name="フリーフォーム 1041">
              <a:extLst>
                <a:ext uri="{FF2B5EF4-FFF2-40B4-BE49-F238E27FC236}">
                  <a16:creationId xmlns:a16="http://schemas.microsoft.com/office/drawing/2014/main" id="{8326481A-39E3-402E-8914-26EC7E0CE501}"/>
                </a:ext>
              </a:extLst>
            </p:cNvPr>
            <p:cNvSpPr/>
            <p:nvPr/>
          </p:nvSpPr>
          <p:spPr bwMode="auto">
            <a:xfrm>
              <a:off x="3112258" y="3499986"/>
              <a:ext cx="114043" cy="146627"/>
            </a:xfrm>
            <a:custGeom>
              <a:avLst/>
              <a:gdLst>
                <a:gd name="connsiteX0" fmla="*/ 0 w 155575"/>
                <a:gd name="connsiteY0" fmla="*/ 44450 h 200025"/>
                <a:gd name="connsiteX1" fmla="*/ 44450 w 155575"/>
                <a:gd name="connsiteY1" fmla="*/ 0 h 200025"/>
                <a:gd name="connsiteX2" fmla="*/ 101600 w 155575"/>
                <a:gd name="connsiteY2" fmla="*/ 41275 h 200025"/>
                <a:gd name="connsiteX3" fmla="*/ 155575 w 155575"/>
                <a:gd name="connsiteY3" fmla="*/ 63500 h 200025"/>
                <a:gd name="connsiteX4" fmla="*/ 136525 w 155575"/>
                <a:gd name="connsiteY4" fmla="*/ 200025 h 200025"/>
                <a:gd name="connsiteX5" fmla="*/ 95250 w 155575"/>
                <a:gd name="connsiteY5" fmla="*/ 120650 h 200025"/>
                <a:gd name="connsiteX6" fmla="*/ 69850 w 155575"/>
                <a:gd name="connsiteY6" fmla="*/ 149225 h 200025"/>
                <a:gd name="connsiteX7" fmla="*/ 0 w 155575"/>
                <a:gd name="connsiteY7" fmla="*/ 44450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5575" h="200025">
                  <a:moveTo>
                    <a:pt x="0" y="44450"/>
                  </a:moveTo>
                  <a:lnTo>
                    <a:pt x="44450" y="0"/>
                  </a:lnTo>
                  <a:lnTo>
                    <a:pt x="101600" y="41275"/>
                  </a:lnTo>
                  <a:lnTo>
                    <a:pt x="155575" y="63500"/>
                  </a:lnTo>
                  <a:lnTo>
                    <a:pt x="136525" y="200025"/>
                  </a:lnTo>
                  <a:lnTo>
                    <a:pt x="95250" y="120650"/>
                  </a:lnTo>
                  <a:lnTo>
                    <a:pt x="69850" y="149225"/>
                  </a:lnTo>
                  <a:lnTo>
                    <a:pt x="0" y="444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9" name="フリーフォーム 1042">
              <a:extLst>
                <a:ext uri="{FF2B5EF4-FFF2-40B4-BE49-F238E27FC236}">
                  <a16:creationId xmlns:a16="http://schemas.microsoft.com/office/drawing/2014/main" id="{FEE7A156-8A69-4123-810A-BE21F8FD09F9}"/>
                </a:ext>
              </a:extLst>
            </p:cNvPr>
            <p:cNvSpPr/>
            <p:nvPr/>
          </p:nvSpPr>
          <p:spPr bwMode="auto">
            <a:xfrm>
              <a:off x="2879516" y="3674542"/>
              <a:ext cx="153609" cy="153609"/>
            </a:xfrm>
            <a:custGeom>
              <a:avLst/>
              <a:gdLst>
                <a:gd name="connsiteX0" fmla="*/ 209550 w 209550"/>
                <a:gd name="connsiteY0" fmla="*/ 0 h 209550"/>
                <a:gd name="connsiteX1" fmla="*/ 66675 w 209550"/>
                <a:gd name="connsiteY1" fmla="*/ 19050 h 209550"/>
                <a:gd name="connsiteX2" fmla="*/ 3175 w 209550"/>
                <a:gd name="connsiteY2" fmla="*/ 47625 h 209550"/>
                <a:gd name="connsiteX3" fmla="*/ 0 w 209550"/>
                <a:gd name="connsiteY3" fmla="*/ 209550 h 209550"/>
                <a:gd name="connsiteX4" fmla="*/ 158750 w 209550"/>
                <a:gd name="connsiteY4" fmla="*/ 136525 h 209550"/>
                <a:gd name="connsiteX5" fmla="*/ 209550 w 209550"/>
                <a:gd name="connsiteY5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9550" h="209550">
                  <a:moveTo>
                    <a:pt x="209550" y="0"/>
                  </a:moveTo>
                  <a:lnTo>
                    <a:pt x="66675" y="19050"/>
                  </a:lnTo>
                  <a:lnTo>
                    <a:pt x="3175" y="47625"/>
                  </a:lnTo>
                  <a:cubicBezTo>
                    <a:pt x="2117" y="101600"/>
                    <a:pt x="1058" y="155575"/>
                    <a:pt x="0" y="209550"/>
                  </a:cubicBezTo>
                  <a:lnTo>
                    <a:pt x="158750" y="136525"/>
                  </a:lnTo>
                  <a:lnTo>
                    <a:pt x="2095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0" name="フリーフォーム 1043">
              <a:extLst>
                <a:ext uri="{FF2B5EF4-FFF2-40B4-BE49-F238E27FC236}">
                  <a16:creationId xmlns:a16="http://schemas.microsoft.com/office/drawing/2014/main" id="{75567DA2-E8AF-40EA-9F4A-5AB1AECECCC8}"/>
                </a:ext>
              </a:extLst>
            </p:cNvPr>
            <p:cNvSpPr/>
            <p:nvPr/>
          </p:nvSpPr>
          <p:spPr bwMode="auto">
            <a:xfrm>
              <a:off x="2874861" y="3790912"/>
              <a:ext cx="102406" cy="151282"/>
            </a:xfrm>
            <a:custGeom>
              <a:avLst/>
              <a:gdLst>
                <a:gd name="connsiteX0" fmla="*/ 12700 w 139700"/>
                <a:gd name="connsiteY0" fmla="*/ 41275 h 206375"/>
                <a:gd name="connsiteX1" fmla="*/ 0 w 139700"/>
                <a:gd name="connsiteY1" fmla="*/ 206375 h 206375"/>
                <a:gd name="connsiteX2" fmla="*/ 57150 w 139700"/>
                <a:gd name="connsiteY2" fmla="*/ 158750 h 206375"/>
                <a:gd name="connsiteX3" fmla="*/ 69850 w 139700"/>
                <a:gd name="connsiteY3" fmla="*/ 85725 h 206375"/>
                <a:gd name="connsiteX4" fmla="*/ 139700 w 139700"/>
                <a:gd name="connsiteY4" fmla="*/ 66675 h 206375"/>
                <a:gd name="connsiteX5" fmla="*/ 139700 w 139700"/>
                <a:gd name="connsiteY5" fmla="*/ 0 h 206375"/>
                <a:gd name="connsiteX6" fmla="*/ 12700 w 139700"/>
                <a:gd name="connsiteY6" fmla="*/ 41275 h 20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9700" h="206375">
                  <a:moveTo>
                    <a:pt x="12700" y="41275"/>
                  </a:moveTo>
                  <a:lnTo>
                    <a:pt x="0" y="206375"/>
                  </a:lnTo>
                  <a:lnTo>
                    <a:pt x="57150" y="158750"/>
                  </a:lnTo>
                  <a:lnTo>
                    <a:pt x="69850" y="85725"/>
                  </a:lnTo>
                  <a:lnTo>
                    <a:pt x="139700" y="66675"/>
                  </a:lnTo>
                  <a:lnTo>
                    <a:pt x="139700" y="0"/>
                  </a:lnTo>
                  <a:lnTo>
                    <a:pt x="12700" y="412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1" name="フリーフォーム 1044">
              <a:extLst>
                <a:ext uri="{FF2B5EF4-FFF2-40B4-BE49-F238E27FC236}">
                  <a16:creationId xmlns:a16="http://schemas.microsoft.com/office/drawing/2014/main" id="{4F5D0F3E-4EEA-4254-8426-28C175830D5E}"/>
                </a:ext>
              </a:extLst>
            </p:cNvPr>
            <p:cNvSpPr/>
            <p:nvPr/>
          </p:nvSpPr>
          <p:spPr bwMode="auto">
            <a:xfrm>
              <a:off x="2977267" y="3660577"/>
              <a:ext cx="228086" cy="265325"/>
            </a:xfrm>
            <a:custGeom>
              <a:avLst/>
              <a:gdLst>
                <a:gd name="connsiteX0" fmla="*/ 174625 w 311150"/>
                <a:gd name="connsiteY0" fmla="*/ 0 h 361950"/>
                <a:gd name="connsiteX1" fmla="*/ 228600 w 311150"/>
                <a:gd name="connsiteY1" fmla="*/ 76200 h 361950"/>
                <a:gd name="connsiteX2" fmla="*/ 222250 w 311150"/>
                <a:gd name="connsiteY2" fmla="*/ 152400 h 361950"/>
                <a:gd name="connsiteX3" fmla="*/ 257175 w 311150"/>
                <a:gd name="connsiteY3" fmla="*/ 209550 h 361950"/>
                <a:gd name="connsiteX4" fmla="*/ 311150 w 311150"/>
                <a:gd name="connsiteY4" fmla="*/ 336550 h 361950"/>
                <a:gd name="connsiteX5" fmla="*/ 266700 w 311150"/>
                <a:gd name="connsiteY5" fmla="*/ 336550 h 361950"/>
                <a:gd name="connsiteX6" fmla="*/ 193675 w 311150"/>
                <a:gd name="connsiteY6" fmla="*/ 361950 h 361950"/>
                <a:gd name="connsiteX7" fmla="*/ 3175 w 311150"/>
                <a:gd name="connsiteY7" fmla="*/ 241300 h 361950"/>
                <a:gd name="connsiteX8" fmla="*/ 0 w 311150"/>
                <a:gd name="connsiteY8" fmla="*/ 168275 h 361950"/>
                <a:gd name="connsiteX9" fmla="*/ 34925 w 311150"/>
                <a:gd name="connsiteY9" fmla="*/ 161925 h 361950"/>
                <a:gd name="connsiteX10" fmla="*/ 76200 w 311150"/>
                <a:gd name="connsiteY10" fmla="*/ 12700 h 361950"/>
                <a:gd name="connsiteX11" fmla="*/ 174625 w 311150"/>
                <a:gd name="connsiteY11" fmla="*/ 0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1150" h="361950">
                  <a:moveTo>
                    <a:pt x="174625" y="0"/>
                  </a:moveTo>
                  <a:lnTo>
                    <a:pt x="228600" y="76200"/>
                  </a:lnTo>
                  <a:lnTo>
                    <a:pt x="222250" y="152400"/>
                  </a:lnTo>
                  <a:lnTo>
                    <a:pt x="257175" y="209550"/>
                  </a:lnTo>
                  <a:lnTo>
                    <a:pt x="311150" y="336550"/>
                  </a:lnTo>
                  <a:lnTo>
                    <a:pt x="266700" y="336550"/>
                  </a:lnTo>
                  <a:lnTo>
                    <a:pt x="193675" y="361950"/>
                  </a:lnTo>
                  <a:lnTo>
                    <a:pt x="3175" y="241300"/>
                  </a:lnTo>
                  <a:lnTo>
                    <a:pt x="0" y="168275"/>
                  </a:lnTo>
                  <a:lnTo>
                    <a:pt x="34925" y="161925"/>
                  </a:lnTo>
                  <a:lnTo>
                    <a:pt x="76200" y="12700"/>
                  </a:lnTo>
                  <a:lnTo>
                    <a:pt x="1746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2" name="フリーフォーム 1045">
              <a:extLst>
                <a:ext uri="{FF2B5EF4-FFF2-40B4-BE49-F238E27FC236}">
                  <a16:creationId xmlns:a16="http://schemas.microsoft.com/office/drawing/2014/main" id="{E07DD8C9-64DD-48F6-B5E0-DEB000110D5B}"/>
                </a:ext>
              </a:extLst>
            </p:cNvPr>
            <p:cNvSpPr/>
            <p:nvPr/>
          </p:nvSpPr>
          <p:spPr bwMode="auto">
            <a:xfrm>
              <a:off x="3091311" y="3586100"/>
              <a:ext cx="477119" cy="467810"/>
            </a:xfrm>
            <a:custGeom>
              <a:avLst/>
              <a:gdLst>
                <a:gd name="connsiteX0" fmla="*/ 3175 w 650875"/>
                <a:gd name="connsiteY0" fmla="*/ 0 h 638175"/>
                <a:gd name="connsiteX1" fmla="*/ 0 w 650875"/>
                <a:gd name="connsiteY1" fmla="*/ 104775 h 638175"/>
                <a:gd name="connsiteX2" fmla="*/ 28575 w 650875"/>
                <a:gd name="connsiteY2" fmla="*/ 107950 h 638175"/>
                <a:gd name="connsiteX3" fmla="*/ 66675 w 650875"/>
                <a:gd name="connsiteY3" fmla="*/ 177800 h 638175"/>
                <a:gd name="connsiteX4" fmla="*/ 69850 w 650875"/>
                <a:gd name="connsiteY4" fmla="*/ 241300 h 638175"/>
                <a:gd name="connsiteX5" fmla="*/ 146050 w 650875"/>
                <a:gd name="connsiteY5" fmla="*/ 419100 h 638175"/>
                <a:gd name="connsiteX6" fmla="*/ 193675 w 650875"/>
                <a:gd name="connsiteY6" fmla="*/ 428625 h 638175"/>
                <a:gd name="connsiteX7" fmla="*/ 234950 w 650875"/>
                <a:gd name="connsiteY7" fmla="*/ 508000 h 638175"/>
                <a:gd name="connsiteX8" fmla="*/ 371475 w 650875"/>
                <a:gd name="connsiteY8" fmla="*/ 571500 h 638175"/>
                <a:gd name="connsiteX9" fmla="*/ 412750 w 650875"/>
                <a:gd name="connsiteY9" fmla="*/ 539750 h 638175"/>
                <a:gd name="connsiteX10" fmla="*/ 447675 w 650875"/>
                <a:gd name="connsiteY10" fmla="*/ 603250 h 638175"/>
                <a:gd name="connsiteX11" fmla="*/ 587375 w 650875"/>
                <a:gd name="connsiteY11" fmla="*/ 638175 h 638175"/>
                <a:gd name="connsiteX12" fmla="*/ 615950 w 650875"/>
                <a:gd name="connsiteY12" fmla="*/ 574675 h 638175"/>
                <a:gd name="connsiteX13" fmla="*/ 650875 w 650875"/>
                <a:gd name="connsiteY13" fmla="*/ 539750 h 638175"/>
                <a:gd name="connsiteX14" fmla="*/ 600075 w 650875"/>
                <a:gd name="connsiteY14" fmla="*/ 438150 h 638175"/>
                <a:gd name="connsiteX15" fmla="*/ 549275 w 650875"/>
                <a:gd name="connsiteY15" fmla="*/ 419100 h 638175"/>
                <a:gd name="connsiteX16" fmla="*/ 581025 w 650875"/>
                <a:gd name="connsiteY16" fmla="*/ 384175 h 638175"/>
                <a:gd name="connsiteX17" fmla="*/ 542925 w 650875"/>
                <a:gd name="connsiteY17" fmla="*/ 327025 h 638175"/>
                <a:gd name="connsiteX18" fmla="*/ 558800 w 650875"/>
                <a:gd name="connsiteY18" fmla="*/ 200025 h 638175"/>
                <a:gd name="connsiteX19" fmla="*/ 568325 w 650875"/>
                <a:gd name="connsiteY19" fmla="*/ 149225 h 638175"/>
                <a:gd name="connsiteX20" fmla="*/ 415925 w 650875"/>
                <a:gd name="connsiteY20" fmla="*/ 50800 h 638175"/>
                <a:gd name="connsiteX21" fmla="*/ 361950 w 650875"/>
                <a:gd name="connsiteY21" fmla="*/ 101600 h 638175"/>
                <a:gd name="connsiteX22" fmla="*/ 250825 w 650875"/>
                <a:gd name="connsiteY22" fmla="*/ 133350 h 638175"/>
                <a:gd name="connsiteX23" fmla="*/ 200025 w 650875"/>
                <a:gd name="connsiteY23" fmla="*/ 107950 h 638175"/>
                <a:gd name="connsiteX24" fmla="*/ 174625 w 650875"/>
                <a:gd name="connsiteY24" fmla="*/ 92075 h 638175"/>
                <a:gd name="connsiteX25" fmla="*/ 130175 w 650875"/>
                <a:gd name="connsiteY25" fmla="*/ 9525 h 638175"/>
                <a:gd name="connsiteX26" fmla="*/ 88900 w 650875"/>
                <a:gd name="connsiteY26" fmla="*/ 34925 h 638175"/>
                <a:gd name="connsiteX27" fmla="*/ 3175 w 650875"/>
                <a:gd name="connsiteY27" fmla="*/ 0 h 638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50875" h="638175">
                  <a:moveTo>
                    <a:pt x="3175" y="0"/>
                  </a:moveTo>
                  <a:cubicBezTo>
                    <a:pt x="2117" y="34925"/>
                    <a:pt x="1058" y="69850"/>
                    <a:pt x="0" y="104775"/>
                  </a:cubicBezTo>
                  <a:lnTo>
                    <a:pt x="28575" y="107950"/>
                  </a:lnTo>
                  <a:lnTo>
                    <a:pt x="66675" y="177800"/>
                  </a:lnTo>
                  <a:lnTo>
                    <a:pt x="69850" y="241300"/>
                  </a:lnTo>
                  <a:lnTo>
                    <a:pt x="146050" y="419100"/>
                  </a:lnTo>
                  <a:lnTo>
                    <a:pt x="193675" y="428625"/>
                  </a:lnTo>
                  <a:lnTo>
                    <a:pt x="234950" y="508000"/>
                  </a:lnTo>
                  <a:lnTo>
                    <a:pt x="371475" y="571500"/>
                  </a:lnTo>
                  <a:lnTo>
                    <a:pt x="412750" y="539750"/>
                  </a:lnTo>
                  <a:lnTo>
                    <a:pt x="447675" y="603250"/>
                  </a:lnTo>
                  <a:lnTo>
                    <a:pt x="587375" y="638175"/>
                  </a:lnTo>
                  <a:lnTo>
                    <a:pt x="615950" y="574675"/>
                  </a:lnTo>
                  <a:lnTo>
                    <a:pt x="650875" y="539750"/>
                  </a:lnTo>
                  <a:lnTo>
                    <a:pt x="600075" y="438150"/>
                  </a:lnTo>
                  <a:lnTo>
                    <a:pt x="549275" y="419100"/>
                  </a:lnTo>
                  <a:lnTo>
                    <a:pt x="581025" y="384175"/>
                  </a:lnTo>
                  <a:lnTo>
                    <a:pt x="542925" y="327025"/>
                  </a:lnTo>
                  <a:lnTo>
                    <a:pt x="558800" y="200025"/>
                  </a:lnTo>
                  <a:lnTo>
                    <a:pt x="568325" y="149225"/>
                  </a:lnTo>
                  <a:lnTo>
                    <a:pt x="415925" y="50800"/>
                  </a:lnTo>
                  <a:lnTo>
                    <a:pt x="361950" y="101600"/>
                  </a:lnTo>
                  <a:lnTo>
                    <a:pt x="250825" y="133350"/>
                  </a:lnTo>
                  <a:lnTo>
                    <a:pt x="200025" y="107950"/>
                  </a:lnTo>
                  <a:lnTo>
                    <a:pt x="174625" y="92075"/>
                  </a:lnTo>
                  <a:lnTo>
                    <a:pt x="130175" y="9525"/>
                  </a:lnTo>
                  <a:lnTo>
                    <a:pt x="88900" y="34925"/>
                  </a:lnTo>
                  <a:lnTo>
                    <a:pt x="31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4" name="フリーフォーム 1047">
              <a:extLst>
                <a:ext uri="{FF2B5EF4-FFF2-40B4-BE49-F238E27FC236}">
                  <a16:creationId xmlns:a16="http://schemas.microsoft.com/office/drawing/2014/main" id="{00315BCF-2862-4B4A-B931-41FD89F24487}"/>
                </a:ext>
              </a:extLst>
            </p:cNvPr>
            <p:cNvSpPr/>
            <p:nvPr/>
          </p:nvSpPr>
          <p:spPr bwMode="auto">
            <a:xfrm>
              <a:off x="3985037" y="3881681"/>
              <a:ext cx="195503" cy="132662"/>
            </a:xfrm>
            <a:custGeom>
              <a:avLst/>
              <a:gdLst>
                <a:gd name="connsiteX0" fmla="*/ 73025 w 266700"/>
                <a:gd name="connsiteY0" fmla="*/ 0 h 180975"/>
                <a:gd name="connsiteX1" fmla="*/ 12700 w 266700"/>
                <a:gd name="connsiteY1" fmla="*/ 15875 h 180975"/>
                <a:gd name="connsiteX2" fmla="*/ 0 w 266700"/>
                <a:gd name="connsiteY2" fmla="*/ 73025 h 180975"/>
                <a:gd name="connsiteX3" fmla="*/ 76200 w 266700"/>
                <a:gd name="connsiteY3" fmla="*/ 142875 h 180975"/>
                <a:gd name="connsiteX4" fmla="*/ 120650 w 266700"/>
                <a:gd name="connsiteY4" fmla="*/ 127000 h 180975"/>
                <a:gd name="connsiteX5" fmla="*/ 152400 w 266700"/>
                <a:gd name="connsiteY5" fmla="*/ 168275 h 180975"/>
                <a:gd name="connsiteX6" fmla="*/ 263525 w 266700"/>
                <a:gd name="connsiteY6" fmla="*/ 180975 h 180975"/>
                <a:gd name="connsiteX7" fmla="*/ 266700 w 266700"/>
                <a:gd name="connsiteY7" fmla="*/ 111125 h 180975"/>
                <a:gd name="connsiteX8" fmla="*/ 187325 w 266700"/>
                <a:gd name="connsiteY8" fmla="*/ 117475 h 180975"/>
                <a:gd name="connsiteX9" fmla="*/ 73025 w 266700"/>
                <a:gd name="connsiteY9" fmla="*/ 0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6700" h="180975">
                  <a:moveTo>
                    <a:pt x="73025" y="0"/>
                  </a:moveTo>
                  <a:lnTo>
                    <a:pt x="12700" y="15875"/>
                  </a:lnTo>
                  <a:lnTo>
                    <a:pt x="0" y="73025"/>
                  </a:lnTo>
                  <a:lnTo>
                    <a:pt x="76200" y="142875"/>
                  </a:lnTo>
                  <a:lnTo>
                    <a:pt x="120650" y="127000"/>
                  </a:lnTo>
                  <a:lnTo>
                    <a:pt x="152400" y="168275"/>
                  </a:lnTo>
                  <a:lnTo>
                    <a:pt x="263525" y="180975"/>
                  </a:lnTo>
                  <a:lnTo>
                    <a:pt x="266700" y="111125"/>
                  </a:lnTo>
                  <a:lnTo>
                    <a:pt x="187325" y="117475"/>
                  </a:lnTo>
                  <a:lnTo>
                    <a:pt x="730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5" name="フリーフォーム 1048">
              <a:extLst>
                <a:ext uri="{FF2B5EF4-FFF2-40B4-BE49-F238E27FC236}">
                  <a16:creationId xmlns:a16="http://schemas.microsoft.com/office/drawing/2014/main" id="{DA9CB5CE-CEC5-429F-A658-EF2E46265A4D}"/>
                </a:ext>
              </a:extLst>
            </p:cNvPr>
            <p:cNvSpPr/>
            <p:nvPr/>
          </p:nvSpPr>
          <p:spPr bwMode="auto">
            <a:xfrm>
              <a:off x="4175885" y="4012016"/>
              <a:ext cx="97751" cy="139645"/>
            </a:xfrm>
            <a:custGeom>
              <a:avLst/>
              <a:gdLst>
                <a:gd name="connsiteX0" fmla="*/ 0 w 133350"/>
                <a:gd name="connsiteY0" fmla="*/ 0 h 190500"/>
                <a:gd name="connsiteX1" fmla="*/ 12700 w 133350"/>
                <a:gd name="connsiteY1" fmla="*/ 76200 h 190500"/>
                <a:gd name="connsiteX2" fmla="*/ 47625 w 133350"/>
                <a:gd name="connsiteY2" fmla="*/ 190500 h 190500"/>
                <a:gd name="connsiteX3" fmla="*/ 127000 w 133350"/>
                <a:gd name="connsiteY3" fmla="*/ 177800 h 190500"/>
                <a:gd name="connsiteX4" fmla="*/ 123825 w 133350"/>
                <a:gd name="connsiteY4" fmla="*/ 136525 h 190500"/>
                <a:gd name="connsiteX5" fmla="*/ 98425 w 133350"/>
                <a:gd name="connsiteY5" fmla="*/ 92075 h 190500"/>
                <a:gd name="connsiteX6" fmla="*/ 133350 w 133350"/>
                <a:gd name="connsiteY6" fmla="*/ 50800 h 190500"/>
                <a:gd name="connsiteX7" fmla="*/ 0 w 133350"/>
                <a:gd name="connsiteY7" fmla="*/ 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3350" h="190500">
                  <a:moveTo>
                    <a:pt x="0" y="0"/>
                  </a:moveTo>
                  <a:lnTo>
                    <a:pt x="12700" y="76200"/>
                  </a:lnTo>
                  <a:lnTo>
                    <a:pt x="47625" y="190500"/>
                  </a:lnTo>
                  <a:lnTo>
                    <a:pt x="127000" y="177800"/>
                  </a:lnTo>
                  <a:lnTo>
                    <a:pt x="123825" y="136525"/>
                  </a:lnTo>
                  <a:lnTo>
                    <a:pt x="98425" y="92075"/>
                  </a:lnTo>
                  <a:lnTo>
                    <a:pt x="133350" y="508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6" name="フリーフォーム 1049">
              <a:extLst>
                <a:ext uri="{FF2B5EF4-FFF2-40B4-BE49-F238E27FC236}">
                  <a16:creationId xmlns:a16="http://schemas.microsoft.com/office/drawing/2014/main" id="{E5C33375-4483-44A9-A853-5DA70C8613BE}"/>
                </a:ext>
              </a:extLst>
            </p:cNvPr>
            <p:cNvSpPr/>
            <p:nvPr/>
          </p:nvSpPr>
          <p:spPr bwMode="auto">
            <a:xfrm>
              <a:off x="4171230" y="3960813"/>
              <a:ext cx="93097" cy="51203"/>
            </a:xfrm>
            <a:custGeom>
              <a:avLst/>
              <a:gdLst>
                <a:gd name="connsiteX0" fmla="*/ 0 w 127000"/>
                <a:gd name="connsiteY0" fmla="*/ 69850 h 69850"/>
                <a:gd name="connsiteX1" fmla="*/ 15875 w 127000"/>
                <a:gd name="connsiteY1" fmla="*/ 6350 h 69850"/>
                <a:gd name="connsiteX2" fmla="*/ 107950 w 127000"/>
                <a:gd name="connsiteY2" fmla="*/ 0 h 69850"/>
                <a:gd name="connsiteX3" fmla="*/ 127000 w 127000"/>
                <a:gd name="connsiteY3" fmla="*/ 34925 h 69850"/>
                <a:gd name="connsiteX4" fmla="*/ 127000 w 127000"/>
                <a:gd name="connsiteY4" fmla="*/ 34925 h 69850"/>
                <a:gd name="connsiteX5" fmla="*/ 53975 w 127000"/>
                <a:gd name="connsiteY5" fmla="*/ 57150 h 69850"/>
                <a:gd name="connsiteX6" fmla="*/ 0 w 127000"/>
                <a:gd name="connsiteY6" fmla="*/ 69850 h 69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7000" h="69850">
                  <a:moveTo>
                    <a:pt x="0" y="69850"/>
                  </a:moveTo>
                  <a:lnTo>
                    <a:pt x="15875" y="6350"/>
                  </a:lnTo>
                  <a:lnTo>
                    <a:pt x="107950" y="0"/>
                  </a:lnTo>
                  <a:lnTo>
                    <a:pt x="127000" y="34925"/>
                  </a:lnTo>
                  <a:lnTo>
                    <a:pt x="127000" y="34925"/>
                  </a:lnTo>
                  <a:lnTo>
                    <a:pt x="53975" y="57150"/>
                  </a:lnTo>
                  <a:lnTo>
                    <a:pt x="0" y="698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7" name="フリーフォーム 1050">
              <a:extLst>
                <a:ext uri="{FF2B5EF4-FFF2-40B4-BE49-F238E27FC236}">
                  <a16:creationId xmlns:a16="http://schemas.microsoft.com/office/drawing/2014/main" id="{355C0F8F-BE51-40F5-ADE5-DDB784106C73}"/>
                </a:ext>
              </a:extLst>
            </p:cNvPr>
            <p:cNvSpPr/>
            <p:nvPr/>
          </p:nvSpPr>
          <p:spPr bwMode="auto">
            <a:xfrm>
              <a:off x="4264326" y="3949176"/>
              <a:ext cx="230414" cy="537632"/>
            </a:xfrm>
            <a:custGeom>
              <a:avLst/>
              <a:gdLst>
                <a:gd name="connsiteX0" fmla="*/ 0 w 314325"/>
                <a:gd name="connsiteY0" fmla="*/ 263525 h 733425"/>
                <a:gd name="connsiteX1" fmla="*/ 92075 w 314325"/>
                <a:gd name="connsiteY1" fmla="*/ 406400 h 733425"/>
                <a:gd name="connsiteX2" fmla="*/ 76200 w 314325"/>
                <a:gd name="connsiteY2" fmla="*/ 495300 h 733425"/>
                <a:gd name="connsiteX3" fmla="*/ 139700 w 314325"/>
                <a:gd name="connsiteY3" fmla="*/ 508000 h 733425"/>
                <a:gd name="connsiteX4" fmla="*/ 174625 w 314325"/>
                <a:gd name="connsiteY4" fmla="*/ 457200 h 733425"/>
                <a:gd name="connsiteX5" fmla="*/ 225425 w 314325"/>
                <a:gd name="connsiteY5" fmla="*/ 552450 h 733425"/>
                <a:gd name="connsiteX6" fmla="*/ 225425 w 314325"/>
                <a:gd name="connsiteY6" fmla="*/ 733425 h 733425"/>
                <a:gd name="connsiteX7" fmla="*/ 263525 w 314325"/>
                <a:gd name="connsiteY7" fmla="*/ 523875 h 733425"/>
                <a:gd name="connsiteX8" fmla="*/ 187325 w 314325"/>
                <a:gd name="connsiteY8" fmla="*/ 396875 h 733425"/>
                <a:gd name="connsiteX9" fmla="*/ 206375 w 314325"/>
                <a:gd name="connsiteY9" fmla="*/ 355600 h 733425"/>
                <a:gd name="connsiteX10" fmla="*/ 273050 w 314325"/>
                <a:gd name="connsiteY10" fmla="*/ 339725 h 733425"/>
                <a:gd name="connsiteX11" fmla="*/ 314325 w 314325"/>
                <a:gd name="connsiteY11" fmla="*/ 301625 h 733425"/>
                <a:gd name="connsiteX12" fmla="*/ 257175 w 314325"/>
                <a:gd name="connsiteY12" fmla="*/ 177800 h 733425"/>
                <a:gd name="connsiteX13" fmla="*/ 196850 w 314325"/>
                <a:gd name="connsiteY13" fmla="*/ 168275 h 733425"/>
                <a:gd name="connsiteX14" fmla="*/ 200025 w 314325"/>
                <a:gd name="connsiteY14" fmla="*/ 127000 h 733425"/>
                <a:gd name="connsiteX15" fmla="*/ 250825 w 314325"/>
                <a:gd name="connsiteY15" fmla="*/ 66675 h 733425"/>
                <a:gd name="connsiteX16" fmla="*/ 206375 w 314325"/>
                <a:gd name="connsiteY16" fmla="*/ 0 h 733425"/>
                <a:gd name="connsiteX17" fmla="*/ 171450 w 314325"/>
                <a:gd name="connsiteY17" fmla="*/ 9525 h 733425"/>
                <a:gd name="connsiteX18" fmla="*/ 165100 w 314325"/>
                <a:gd name="connsiteY18" fmla="*/ 41275 h 733425"/>
                <a:gd name="connsiteX19" fmla="*/ 114300 w 314325"/>
                <a:gd name="connsiteY19" fmla="*/ 73025 h 733425"/>
                <a:gd name="connsiteX20" fmla="*/ 111125 w 314325"/>
                <a:gd name="connsiteY20" fmla="*/ 171450 h 733425"/>
                <a:gd name="connsiteX21" fmla="*/ 66675 w 314325"/>
                <a:gd name="connsiteY21" fmla="*/ 171450 h 733425"/>
                <a:gd name="connsiteX22" fmla="*/ 47625 w 314325"/>
                <a:gd name="connsiteY22" fmla="*/ 279400 h 733425"/>
                <a:gd name="connsiteX23" fmla="*/ 22225 w 314325"/>
                <a:gd name="connsiteY23" fmla="*/ 196850 h 733425"/>
                <a:gd name="connsiteX24" fmla="*/ 0 w 314325"/>
                <a:gd name="connsiteY24" fmla="*/ 263525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14325" h="733425">
                  <a:moveTo>
                    <a:pt x="0" y="263525"/>
                  </a:moveTo>
                  <a:lnTo>
                    <a:pt x="92075" y="406400"/>
                  </a:lnTo>
                  <a:lnTo>
                    <a:pt x="76200" y="495300"/>
                  </a:lnTo>
                  <a:lnTo>
                    <a:pt x="139700" y="508000"/>
                  </a:lnTo>
                  <a:lnTo>
                    <a:pt x="174625" y="457200"/>
                  </a:lnTo>
                  <a:lnTo>
                    <a:pt x="225425" y="552450"/>
                  </a:lnTo>
                  <a:lnTo>
                    <a:pt x="225425" y="733425"/>
                  </a:lnTo>
                  <a:lnTo>
                    <a:pt x="263525" y="523875"/>
                  </a:lnTo>
                  <a:lnTo>
                    <a:pt x="187325" y="396875"/>
                  </a:lnTo>
                  <a:lnTo>
                    <a:pt x="206375" y="355600"/>
                  </a:lnTo>
                  <a:lnTo>
                    <a:pt x="273050" y="339725"/>
                  </a:lnTo>
                  <a:lnTo>
                    <a:pt x="314325" y="301625"/>
                  </a:lnTo>
                  <a:lnTo>
                    <a:pt x="257175" y="177800"/>
                  </a:lnTo>
                  <a:lnTo>
                    <a:pt x="196850" y="168275"/>
                  </a:lnTo>
                  <a:lnTo>
                    <a:pt x="200025" y="127000"/>
                  </a:lnTo>
                  <a:lnTo>
                    <a:pt x="250825" y="66675"/>
                  </a:lnTo>
                  <a:lnTo>
                    <a:pt x="206375" y="0"/>
                  </a:lnTo>
                  <a:lnTo>
                    <a:pt x="171450" y="9525"/>
                  </a:lnTo>
                  <a:lnTo>
                    <a:pt x="165100" y="41275"/>
                  </a:lnTo>
                  <a:lnTo>
                    <a:pt x="114300" y="73025"/>
                  </a:lnTo>
                  <a:lnTo>
                    <a:pt x="111125" y="171450"/>
                  </a:lnTo>
                  <a:lnTo>
                    <a:pt x="66675" y="171450"/>
                  </a:lnTo>
                  <a:lnTo>
                    <a:pt x="47625" y="279400"/>
                  </a:lnTo>
                  <a:lnTo>
                    <a:pt x="22225" y="196850"/>
                  </a:lnTo>
                  <a:lnTo>
                    <a:pt x="0" y="263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9" name="フリーフォーム 1052">
              <a:extLst>
                <a:ext uri="{FF2B5EF4-FFF2-40B4-BE49-F238E27FC236}">
                  <a16:creationId xmlns:a16="http://schemas.microsoft.com/office/drawing/2014/main" id="{F36FF224-D725-42DF-90F2-8A7BC37436B2}"/>
                </a:ext>
              </a:extLst>
            </p:cNvPr>
            <p:cNvSpPr/>
            <p:nvPr/>
          </p:nvSpPr>
          <p:spPr bwMode="auto">
            <a:xfrm>
              <a:off x="3966418" y="4475171"/>
              <a:ext cx="69822" cy="111716"/>
            </a:xfrm>
            <a:custGeom>
              <a:avLst/>
              <a:gdLst>
                <a:gd name="connsiteX0" fmla="*/ 19050 w 95250"/>
                <a:gd name="connsiteY0" fmla="*/ 0 h 152400"/>
                <a:gd name="connsiteX1" fmla="*/ 0 w 95250"/>
                <a:gd name="connsiteY1" fmla="*/ 50800 h 152400"/>
                <a:gd name="connsiteX2" fmla="*/ 25400 w 95250"/>
                <a:gd name="connsiteY2" fmla="*/ 152400 h 152400"/>
                <a:gd name="connsiteX3" fmla="*/ 95250 w 95250"/>
                <a:gd name="connsiteY3" fmla="*/ 101600 h 152400"/>
                <a:gd name="connsiteX4" fmla="*/ 60325 w 95250"/>
                <a:gd name="connsiteY4" fmla="*/ 38100 h 152400"/>
                <a:gd name="connsiteX5" fmla="*/ 19050 w 95250"/>
                <a:gd name="connsiteY5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5250" h="152400">
                  <a:moveTo>
                    <a:pt x="19050" y="0"/>
                  </a:moveTo>
                  <a:lnTo>
                    <a:pt x="0" y="50800"/>
                  </a:lnTo>
                  <a:lnTo>
                    <a:pt x="25400" y="152400"/>
                  </a:lnTo>
                  <a:lnTo>
                    <a:pt x="95250" y="101600"/>
                  </a:lnTo>
                  <a:lnTo>
                    <a:pt x="60325" y="38100"/>
                  </a:lnTo>
                  <a:lnTo>
                    <a:pt x="190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0" name="フリーフォーム 1055">
              <a:extLst>
                <a:ext uri="{FF2B5EF4-FFF2-40B4-BE49-F238E27FC236}">
                  <a16:creationId xmlns:a16="http://schemas.microsoft.com/office/drawing/2014/main" id="{0327CDC5-ADF2-4C94-851E-42771157451B}"/>
                </a:ext>
              </a:extLst>
            </p:cNvPr>
            <p:cNvSpPr/>
            <p:nvPr/>
          </p:nvSpPr>
          <p:spPr bwMode="auto">
            <a:xfrm>
              <a:off x="4406299" y="4198209"/>
              <a:ext cx="202485" cy="386350"/>
            </a:xfrm>
            <a:custGeom>
              <a:avLst/>
              <a:gdLst>
                <a:gd name="connsiteX0" fmla="*/ 95250 w 276225"/>
                <a:gd name="connsiteY0" fmla="*/ 0 h 527050"/>
                <a:gd name="connsiteX1" fmla="*/ 117475 w 276225"/>
                <a:gd name="connsiteY1" fmla="*/ 88900 h 527050"/>
                <a:gd name="connsiteX2" fmla="*/ 196850 w 276225"/>
                <a:gd name="connsiteY2" fmla="*/ 63500 h 527050"/>
                <a:gd name="connsiteX3" fmla="*/ 276225 w 276225"/>
                <a:gd name="connsiteY3" fmla="*/ 177800 h 527050"/>
                <a:gd name="connsiteX4" fmla="*/ 260350 w 276225"/>
                <a:gd name="connsiteY4" fmla="*/ 219075 h 527050"/>
                <a:gd name="connsiteX5" fmla="*/ 180975 w 276225"/>
                <a:gd name="connsiteY5" fmla="*/ 219075 h 527050"/>
                <a:gd name="connsiteX6" fmla="*/ 171450 w 276225"/>
                <a:gd name="connsiteY6" fmla="*/ 301625 h 527050"/>
                <a:gd name="connsiteX7" fmla="*/ 107950 w 276225"/>
                <a:gd name="connsiteY7" fmla="*/ 257175 h 527050"/>
                <a:gd name="connsiteX8" fmla="*/ 82550 w 276225"/>
                <a:gd name="connsiteY8" fmla="*/ 381000 h 527050"/>
                <a:gd name="connsiteX9" fmla="*/ 168275 w 276225"/>
                <a:gd name="connsiteY9" fmla="*/ 520700 h 527050"/>
                <a:gd name="connsiteX10" fmla="*/ 85725 w 276225"/>
                <a:gd name="connsiteY10" fmla="*/ 527050 h 527050"/>
                <a:gd name="connsiteX11" fmla="*/ 22225 w 276225"/>
                <a:gd name="connsiteY11" fmla="*/ 406400 h 527050"/>
                <a:gd name="connsiteX12" fmla="*/ 76200 w 276225"/>
                <a:gd name="connsiteY12" fmla="*/ 196850 h 527050"/>
                <a:gd name="connsiteX13" fmla="*/ 0 w 276225"/>
                <a:gd name="connsiteY13" fmla="*/ 57150 h 527050"/>
                <a:gd name="connsiteX14" fmla="*/ 12700 w 276225"/>
                <a:gd name="connsiteY14" fmla="*/ 19050 h 527050"/>
                <a:gd name="connsiteX15" fmla="*/ 95250 w 276225"/>
                <a:gd name="connsiteY15" fmla="*/ 0 h 527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76225" h="527050">
                  <a:moveTo>
                    <a:pt x="95250" y="0"/>
                  </a:moveTo>
                  <a:lnTo>
                    <a:pt x="117475" y="88900"/>
                  </a:lnTo>
                  <a:lnTo>
                    <a:pt x="196850" y="63500"/>
                  </a:lnTo>
                  <a:lnTo>
                    <a:pt x="276225" y="177800"/>
                  </a:lnTo>
                  <a:lnTo>
                    <a:pt x="260350" y="219075"/>
                  </a:lnTo>
                  <a:lnTo>
                    <a:pt x="180975" y="219075"/>
                  </a:lnTo>
                  <a:lnTo>
                    <a:pt x="171450" y="301625"/>
                  </a:lnTo>
                  <a:lnTo>
                    <a:pt x="107950" y="257175"/>
                  </a:lnTo>
                  <a:lnTo>
                    <a:pt x="82550" y="381000"/>
                  </a:lnTo>
                  <a:lnTo>
                    <a:pt x="168275" y="520700"/>
                  </a:lnTo>
                  <a:lnTo>
                    <a:pt x="85725" y="527050"/>
                  </a:lnTo>
                  <a:lnTo>
                    <a:pt x="22225" y="406400"/>
                  </a:lnTo>
                  <a:lnTo>
                    <a:pt x="76200" y="196850"/>
                  </a:lnTo>
                  <a:lnTo>
                    <a:pt x="0" y="57150"/>
                  </a:lnTo>
                  <a:lnTo>
                    <a:pt x="12700" y="19050"/>
                  </a:lnTo>
                  <a:lnTo>
                    <a:pt x="952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1" name="フリーフォーム 1056">
              <a:extLst>
                <a:ext uri="{FF2B5EF4-FFF2-40B4-BE49-F238E27FC236}">
                  <a16:creationId xmlns:a16="http://schemas.microsoft.com/office/drawing/2014/main" id="{E6E76B65-3507-4558-A0A4-6F0F71ACEB9E}"/>
                </a:ext>
              </a:extLst>
            </p:cNvPr>
            <p:cNvSpPr/>
            <p:nvPr/>
          </p:nvSpPr>
          <p:spPr bwMode="auto">
            <a:xfrm>
              <a:off x="4473794" y="4577577"/>
              <a:ext cx="97751" cy="137317"/>
            </a:xfrm>
            <a:custGeom>
              <a:avLst/>
              <a:gdLst>
                <a:gd name="connsiteX0" fmla="*/ 0 w 133350"/>
                <a:gd name="connsiteY0" fmla="*/ 15875 h 187325"/>
                <a:gd name="connsiteX1" fmla="*/ 31750 w 133350"/>
                <a:gd name="connsiteY1" fmla="*/ 111125 h 187325"/>
                <a:gd name="connsiteX2" fmla="*/ 133350 w 133350"/>
                <a:gd name="connsiteY2" fmla="*/ 187325 h 187325"/>
                <a:gd name="connsiteX3" fmla="*/ 123825 w 133350"/>
                <a:gd name="connsiteY3" fmla="*/ 28575 h 187325"/>
                <a:gd name="connsiteX4" fmla="*/ 79375 w 133350"/>
                <a:gd name="connsiteY4" fmla="*/ 0 h 187325"/>
                <a:gd name="connsiteX5" fmla="*/ 0 w 133350"/>
                <a:gd name="connsiteY5" fmla="*/ 15875 h 18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3350" h="187325">
                  <a:moveTo>
                    <a:pt x="0" y="15875"/>
                  </a:moveTo>
                  <a:lnTo>
                    <a:pt x="31750" y="111125"/>
                  </a:lnTo>
                  <a:lnTo>
                    <a:pt x="133350" y="187325"/>
                  </a:lnTo>
                  <a:lnTo>
                    <a:pt x="123825" y="28575"/>
                  </a:lnTo>
                  <a:lnTo>
                    <a:pt x="79375" y="0"/>
                  </a:lnTo>
                  <a:lnTo>
                    <a:pt x="0" y="158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2" name="フリーフォーム 1057">
              <a:extLst>
                <a:ext uri="{FF2B5EF4-FFF2-40B4-BE49-F238E27FC236}">
                  <a16:creationId xmlns:a16="http://schemas.microsoft.com/office/drawing/2014/main" id="{581AAE6F-01D4-4FCD-8D3E-AAFA37191EB9}"/>
                </a:ext>
              </a:extLst>
            </p:cNvPr>
            <p:cNvSpPr/>
            <p:nvPr/>
          </p:nvSpPr>
          <p:spPr bwMode="auto">
            <a:xfrm>
              <a:off x="4352769" y="4600852"/>
              <a:ext cx="265325" cy="300236"/>
            </a:xfrm>
            <a:custGeom>
              <a:avLst/>
              <a:gdLst>
                <a:gd name="connsiteX0" fmla="*/ 0 w 361950"/>
                <a:gd name="connsiteY0" fmla="*/ 9525 h 409575"/>
                <a:gd name="connsiteX1" fmla="*/ 76200 w 361950"/>
                <a:gd name="connsiteY1" fmla="*/ 0 h 409575"/>
                <a:gd name="connsiteX2" fmla="*/ 260350 w 361950"/>
                <a:gd name="connsiteY2" fmla="*/ 184150 h 409575"/>
                <a:gd name="connsiteX3" fmla="*/ 301625 w 361950"/>
                <a:gd name="connsiteY3" fmla="*/ 254000 h 409575"/>
                <a:gd name="connsiteX4" fmla="*/ 355600 w 361950"/>
                <a:gd name="connsiteY4" fmla="*/ 298450 h 409575"/>
                <a:gd name="connsiteX5" fmla="*/ 361950 w 361950"/>
                <a:gd name="connsiteY5" fmla="*/ 390525 h 409575"/>
                <a:gd name="connsiteX6" fmla="*/ 307975 w 361950"/>
                <a:gd name="connsiteY6" fmla="*/ 409575 h 409575"/>
                <a:gd name="connsiteX7" fmla="*/ 196850 w 361950"/>
                <a:gd name="connsiteY7" fmla="*/ 314325 h 409575"/>
                <a:gd name="connsiteX8" fmla="*/ 149225 w 361950"/>
                <a:gd name="connsiteY8" fmla="*/ 190500 h 409575"/>
                <a:gd name="connsiteX9" fmla="*/ 85725 w 361950"/>
                <a:gd name="connsiteY9" fmla="*/ 114300 h 409575"/>
                <a:gd name="connsiteX10" fmla="*/ 0 w 361950"/>
                <a:gd name="connsiteY10" fmla="*/ 9525 h 409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61950" h="409575">
                  <a:moveTo>
                    <a:pt x="0" y="9525"/>
                  </a:moveTo>
                  <a:lnTo>
                    <a:pt x="76200" y="0"/>
                  </a:lnTo>
                  <a:lnTo>
                    <a:pt x="260350" y="184150"/>
                  </a:lnTo>
                  <a:lnTo>
                    <a:pt x="301625" y="254000"/>
                  </a:lnTo>
                  <a:lnTo>
                    <a:pt x="355600" y="298450"/>
                  </a:lnTo>
                  <a:lnTo>
                    <a:pt x="361950" y="390525"/>
                  </a:lnTo>
                  <a:lnTo>
                    <a:pt x="307975" y="409575"/>
                  </a:lnTo>
                  <a:lnTo>
                    <a:pt x="196850" y="314325"/>
                  </a:lnTo>
                  <a:lnTo>
                    <a:pt x="149225" y="190500"/>
                  </a:lnTo>
                  <a:lnTo>
                    <a:pt x="85725" y="114300"/>
                  </a:lnTo>
                  <a:lnTo>
                    <a:pt x="0" y="9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3" name="フリーフォーム 1058">
              <a:extLst>
                <a:ext uri="{FF2B5EF4-FFF2-40B4-BE49-F238E27FC236}">
                  <a16:creationId xmlns:a16="http://schemas.microsoft.com/office/drawing/2014/main" id="{396080FA-3A6D-402F-8681-4CB27C57EB10}"/>
                </a:ext>
              </a:extLst>
            </p:cNvPr>
            <p:cNvSpPr/>
            <p:nvPr/>
          </p:nvSpPr>
          <p:spPr bwMode="auto">
            <a:xfrm>
              <a:off x="4620420" y="4903415"/>
              <a:ext cx="423589" cy="83787"/>
            </a:xfrm>
            <a:custGeom>
              <a:avLst/>
              <a:gdLst>
                <a:gd name="connsiteX0" fmla="*/ 0 w 577850"/>
                <a:gd name="connsiteY0" fmla="*/ 34925 h 114300"/>
                <a:gd name="connsiteX1" fmla="*/ 38100 w 577850"/>
                <a:gd name="connsiteY1" fmla="*/ 0 h 114300"/>
                <a:gd name="connsiteX2" fmla="*/ 269875 w 577850"/>
                <a:gd name="connsiteY2" fmla="*/ 57150 h 114300"/>
                <a:gd name="connsiteX3" fmla="*/ 403225 w 577850"/>
                <a:gd name="connsiteY3" fmla="*/ 82550 h 114300"/>
                <a:gd name="connsiteX4" fmla="*/ 577850 w 577850"/>
                <a:gd name="connsiteY4" fmla="*/ 92075 h 114300"/>
                <a:gd name="connsiteX5" fmla="*/ 355600 w 577850"/>
                <a:gd name="connsiteY5" fmla="*/ 114300 h 114300"/>
                <a:gd name="connsiteX6" fmla="*/ 273050 w 577850"/>
                <a:gd name="connsiteY6" fmla="*/ 114300 h 114300"/>
                <a:gd name="connsiteX7" fmla="*/ 111125 w 577850"/>
                <a:gd name="connsiteY7" fmla="*/ 76200 h 114300"/>
                <a:gd name="connsiteX8" fmla="*/ 63500 w 577850"/>
                <a:gd name="connsiteY8" fmla="*/ 69850 h 114300"/>
                <a:gd name="connsiteX9" fmla="*/ 0 w 577850"/>
                <a:gd name="connsiteY9" fmla="*/ 34925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7850" h="114300">
                  <a:moveTo>
                    <a:pt x="0" y="34925"/>
                  </a:moveTo>
                  <a:lnTo>
                    <a:pt x="38100" y="0"/>
                  </a:lnTo>
                  <a:lnTo>
                    <a:pt x="269875" y="57150"/>
                  </a:lnTo>
                  <a:lnTo>
                    <a:pt x="403225" y="82550"/>
                  </a:lnTo>
                  <a:lnTo>
                    <a:pt x="577850" y="92075"/>
                  </a:lnTo>
                  <a:lnTo>
                    <a:pt x="355600" y="114300"/>
                  </a:lnTo>
                  <a:lnTo>
                    <a:pt x="273050" y="114300"/>
                  </a:lnTo>
                  <a:lnTo>
                    <a:pt x="111125" y="76200"/>
                  </a:lnTo>
                  <a:lnTo>
                    <a:pt x="63500" y="69850"/>
                  </a:lnTo>
                  <a:lnTo>
                    <a:pt x="0" y="349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4" name="フリーフォーム 1059">
              <a:extLst>
                <a:ext uri="{FF2B5EF4-FFF2-40B4-BE49-F238E27FC236}">
                  <a16:creationId xmlns:a16="http://schemas.microsoft.com/office/drawing/2014/main" id="{7A28C81A-79AB-480F-87C6-8FF5CC8CFE0A}"/>
                </a:ext>
              </a:extLst>
            </p:cNvPr>
            <p:cNvSpPr/>
            <p:nvPr/>
          </p:nvSpPr>
          <p:spPr bwMode="auto">
            <a:xfrm>
              <a:off x="5023063" y="4970910"/>
              <a:ext cx="130335" cy="65168"/>
            </a:xfrm>
            <a:custGeom>
              <a:avLst/>
              <a:gdLst>
                <a:gd name="connsiteX0" fmla="*/ 177800 w 177800"/>
                <a:gd name="connsiteY0" fmla="*/ 0 h 88900"/>
                <a:gd name="connsiteX1" fmla="*/ 82550 w 177800"/>
                <a:gd name="connsiteY1" fmla="*/ 9525 h 88900"/>
                <a:gd name="connsiteX2" fmla="*/ 0 w 177800"/>
                <a:gd name="connsiteY2" fmla="*/ 88900 h 88900"/>
                <a:gd name="connsiteX3" fmla="*/ 120650 w 177800"/>
                <a:gd name="connsiteY3" fmla="*/ 44450 h 88900"/>
                <a:gd name="connsiteX4" fmla="*/ 177800 w 177800"/>
                <a:gd name="connsiteY4" fmla="*/ 0 h 88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800" h="88900">
                  <a:moveTo>
                    <a:pt x="177800" y="0"/>
                  </a:moveTo>
                  <a:lnTo>
                    <a:pt x="82550" y="9525"/>
                  </a:lnTo>
                  <a:lnTo>
                    <a:pt x="0" y="88900"/>
                  </a:lnTo>
                  <a:lnTo>
                    <a:pt x="120650" y="44450"/>
                  </a:lnTo>
                  <a:lnTo>
                    <a:pt x="1778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5" name="フリーフォーム 1060">
              <a:extLst>
                <a:ext uri="{FF2B5EF4-FFF2-40B4-BE49-F238E27FC236}">
                  <a16:creationId xmlns:a16="http://schemas.microsoft.com/office/drawing/2014/main" id="{56926750-F3E0-4C7A-A059-DF7ABBDA3589}"/>
                </a:ext>
              </a:extLst>
            </p:cNvPr>
            <p:cNvSpPr/>
            <p:nvPr/>
          </p:nvSpPr>
          <p:spPr bwMode="auto">
            <a:xfrm>
              <a:off x="5486218" y="4826611"/>
              <a:ext cx="335147" cy="207140"/>
            </a:xfrm>
            <a:custGeom>
              <a:avLst/>
              <a:gdLst>
                <a:gd name="connsiteX0" fmla="*/ 15875 w 457200"/>
                <a:gd name="connsiteY0" fmla="*/ 0 h 282575"/>
                <a:gd name="connsiteX1" fmla="*/ 0 w 457200"/>
                <a:gd name="connsiteY1" fmla="*/ 228600 h 282575"/>
                <a:gd name="connsiteX2" fmla="*/ 85725 w 457200"/>
                <a:gd name="connsiteY2" fmla="*/ 234950 h 282575"/>
                <a:gd name="connsiteX3" fmla="*/ 111125 w 457200"/>
                <a:gd name="connsiteY3" fmla="*/ 196850 h 282575"/>
                <a:gd name="connsiteX4" fmla="*/ 196850 w 457200"/>
                <a:gd name="connsiteY4" fmla="*/ 200025 h 282575"/>
                <a:gd name="connsiteX5" fmla="*/ 231775 w 457200"/>
                <a:gd name="connsiteY5" fmla="*/ 263525 h 282575"/>
                <a:gd name="connsiteX6" fmla="*/ 339725 w 457200"/>
                <a:gd name="connsiteY6" fmla="*/ 282575 h 282575"/>
                <a:gd name="connsiteX7" fmla="*/ 266700 w 457200"/>
                <a:gd name="connsiteY7" fmla="*/ 184150 h 282575"/>
                <a:gd name="connsiteX8" fmla="*/ 457200 w 457200"/>
                <a:gd name="connsiteY8" fmla="*/ 200025 h 282575"/>
                <a:gd name="connsiteX9" fmla="*/ 288925 w 457200"/>
                <a:gd name="connsiteY9" fmla="*/ 114300 h 282575"/>
                <a:gd name="connsiteX10" fmla="*/ 247650 w 457200"/>
                <a:gd name="connsiteY10" fmla="*/ 60325 h 282575"/>
                <a:gd name="connsiteX11" fmla="*/ 180975 w 457200"/>
                <a:gd name="connsiteY11" fmla="*/ 92075 h 282575"/>
                <a:gd name="connsiteX12" fmla="*/ 136525 w 457200"/>
                <a:gd name="connsiteY12" fmla="*/ 22225 h 282575"/>
                <a:gd name="connsiteX13" fmla="*/ 15875 w 457200"/>
                <a:gd name="connsiteY13" fmla="*/ 0 h 282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7200" h="282575">
                  <a:moveTo>
                    <a:pt x="15875" y="0"/>
                  </a:moveTo>
                  <a:lnTo>
                    <a:pt x="0" y="228600"/>
                  </a:lnTo>
                  <a:lnTo>
                    <a:pt x="85725" y="234950"/>
                  </a:lnTo>
                  <a:lnTo>
                    <a:pt x="111125" y="196850"/>
                  </a:lnTo>
                  <a:lnTo>
                    <a:pt x="196850" y="200025"/>
                  </a:lnTo>
                  <a:lnTo>
                    <a:pt x="231775" y="263525"/>
                  </a:lnTo>
                  <a:lnTo>
                    <a:pt x="339725" y="282575"/>
                  </a:lnTo>
                  <a:lnTo>
                    <a:pt x="266700" y="184150"/>
                  </a:lnTo>
                  <a:lnTo>
                    <a:pt x="457200" y="200025"/>
                  </a:lnTo>
                  <a:lnTo>
                    <a:pt x="288925" y="114300"/>
                  </a:lnTo>
                  <a:lnTo>
                    <a:pt x="247650" y="60325"/>
                  </a:lnTo>
                  <a:lnTo>
                    <a:pt x="180975" y="92075"/>
                  </a:lnTo>
                  <a:lnTo>
                    <a:pt x="136525" y="22225"/>
                  </a:lnTo>
                  <a:lnTo>
                    <a:pt x="158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6" name="フリーフォーム 1061">
              <a:extLst>
                <a:ext uri="{FF2B5EF4-FFF2-40B4-BE49-F238E27FC236}">
                  <a16:creationId xmlns:a16="http://schemas.microsoft.com/office/drawing/2014/main" id="{E3CCF7D6-F443-424C-8C01-35BDF9176BD8}"/>
                </a:ext>
              </a:extLst>
            </p:cNvPr>
            <p:cNvSpPr/>
            <p:nvPr/>
          </p:nvSpPr>
          <p:spPr bwMode="auto">
            <a:xfrm>
              <a:off x="5237184" y="4754461"/>
              <a:ext cx="258342" cy="242051"/>
            </a:xfrm>
            <a:custGeom>
              <a:avLst/>
              <a:gdLst>
                <a:gd name="connsiteX0" fmla="*/ 352425 w 352425"/>
                <a:gd name="connsiteY0" fmla="*/ 95250 h 330200"/>
                <a:gd name="connsiteX1" fmla="*/ 212725 w 352425"/>
                <a:gd name="connsiteY1" fmla="*/ 25400 h 330200"/>
                <a:gd name="connsiteX2" fmla="*/ 152400 w 352425"/>
                <a:gd name="connsiteY2" fmla="*/ 104775 h 330200"/>
                <a:gd name="connsiteX3" fmla="*/ 66675 w 352425"/>
                <a:gd name="connsiteY3" fmla="*/ 0 h 330200"/>
                <a:gd name="connsiteX4" fmla="*/ 0 w 352425"/>
                <a:gd name="connsiteY4" fmla="*/ 19050 h 330200"/>
                <a:gd name="connsiteX5" fmla="*/ 76200 w 352425"/>
                <a:gd name="connsiteY5" fmla="*/ 133350 h 330200"/>
                <a:gd name="connsiteX6" fmla="*/ 244475 w 352425"/>
                <a:gd name="connsiteY6" fmla="*/ 184150 h 330200"/>
                <a:gd name="connsiteX7" fmla="*/ 269875 w 352425"/>
                <a:gd name="connsiteY7" fmla="*/ 276225 h 330200"/>
                <a:gd name="connsiteX8" fmla="*/ 342900 w 352425"/>
                <a:gd name="connsiteY8" fmla="*/ 330200 h 330200"/>
                <a:gd name="connsiteX9" fmla="*/ 352425 w 352425"/>
                <a:gd name="connsiteY9" fmla="*/ 95250 h 33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52425" h="330200">
                  <a:moveTo>
                    <a:pt x="352425" y="95250"/>
                  </a:moveTo>
                  <a:lnTo>
                    <a:pt x="212725" y="25400"/>
                  </a:lnTo>
                  <a:lnTo>
                    <a:pt x="152400" y="104775"/>
                  </a:lnTo>
                  <a:lnTo>
                    <a:pt x="66675" y="0"/>
                  </a:lnTo>
                  <a:lnTo>
                    <a:pt x="0" y="19050"/>
                  </a:lnTo>
                  <a:lnTo>
                    <a:pt x="76200" y="133350"/>
                  </a:lnTo>
                  <a:lnTo>
                    <a:pt x="244475" y="184150"/>
                  </a:lnTo>
                  <a:lnTo>
                    <a:pt x="269875" y="276225"/>
                  </a:lnTo>
                  <a:lnTo>
                    <a:pt x="342900" y="330200"/>
                  </a:lnTo>
                  <a:lnTo>
                    <a:pt x="352425" y="952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7" name="フリーフォーム 1062">
              <a:extLst>
                <a:ext uri="{FF2B5EF4-FFF2-40B4-BE49-F238E27FC236}">
                  <a16:creationId xmlns:a16="http://schemas.microsoft.com/office/drawing/2014/main" id="{0015237F-9974-426F-BFCE-C4060A7F1479}"/>
                </a:ext>
              </a:extLst>
            </p:cNvPr>
            <p:cNvSpPr/>
            <p:nvPr/>
          </p:nvSpPr>
          <p:spPr bwMode="auto">
            <a:xfrm>
              <a:off x="4967205" y="4035290"/>
              <a:ext cx="48876" cy="102406"/>
            </a:xfrm>
            <a:custGeom>
              <a:avLst/>
              <a:gdLst>
                <a:gd name="connsiteX0" fmla="*/ 22225 w 66675"/>
                <a:gd name="connsiteY0" fmla="*/ 139700 h 139700"/>
                <a:gd name="connsiteX1" fmla="*/ 0 w 66675"/>
                <a:gd name="connsiteY1" fmla="*/ 88900 h 139700"/>
                <a:gd name="connsiteX2" fmla="*/ 41275 w 66675"/>
                <a:gd name="connsiteY2" fmla="*/ 0 h 139700"/>
                <a:gd name="connsiteX3" fmla="*/ 66675 w 66675"/>
                <a:gd name="connsiteY3" fmla="*/ 6350 h 139700"/>
                <a:gd name="connsiteX4" fmla="*/ 47625 w 66675"/>
                <a:gd name="connsiteY4" fmla="*/ 79375 h 139700"/>
                <a:gd name="connsiteX5" fmla="*/ 22225 w 66675"/>
                <a:gd name="connsiteY5" fmla="*/ 139700 h 13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675" h="139700">
                  <a:moveTo>
                    <a:pt x="22225" y="139700"/>
                  </a:moveTo>
                  <a:lnTo>
                    <a:pt x="0" y="88900"/>
                  </a:lnTo>
                  <a:lnTo>
                    <a:pt x="41275" y="0"/>
                  </a:lnTo>
                  <a:lnTo>
                    <a:pt x="66675" y="6350"/>
                  </a:lnTo>
                  <a:lnTo>
                    <a:pt x="47625" y="79375"/>
                  </a:lnTo>
                  <a:lnTo>
                    <a:pt x="22225" y="1397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8" name="フリーフォーム 1063">
              <a:extLst>
                <a:ext uri="{FF2B5EF4-FFF2-40B4-BE49-F238E27FC236}">
                  <a16:creationId xmlns:a16="http://schemas.microsoft.com/office/drawing/2014/main" id="{F48D38C0-37D5-41EF-8580-62D62DB8348F}"/>
                </a:ext>
              </a:extLst>
            </p:cNvPr>
            <p:cNvSpPr/>
            <p:nvPr/>
          </p:nvSpPr>
          <p:spPr bwMode="auto">
            <a:xfrm>
              <a:off x="4960223" y="4240103"/>
              <a:ext cx="76804" cy="162919"/>
            </a:xfrm>
            <a:custGeom>
              <a:avLst/>
              <a:gdLst>
                <a:gd name="connsiteX0" fmla="*/ 73025 w 104775"/>
                <a:gd name="connsiteY0" fmla="*/ 0 h 222250"/>
                <a:gd name="connsiteX1" fmla="*/ 15875 w 104775"/>
                <a:gd name="connsiteY1" fmla="*/ 0 h 222250"/>
                <a:gd name="connsiteX2" fmla="*/ 0 w 104775"/>
                <a:gd name="connsiteY2" fmla="*/ 123825 h 222250"/>
                <a:gd name="connsiteX3" fmla="*/ 22225 w 104775"/>
                <a:gd name="connsiteY3" fmla="*/ 222250 h 222250"/>
                <a:gd name="connsiteX4" fmla="*/ 38100 w 104775"/>
                <a:gd name="connsiteY4" fmla="*/ 120650 h 222250"/>
                <a:gd name="connsiteX5" fmla="*/ 104775 w 104775"/>
                <a:gd name="connsiteY5" fmla="*/ 73025 h 222250"/>
                <a:gd name="connsiteX6" fmla="*/ 73025 w 104775"/>
                <a:gd name="connsiteY6" fmla="*/ 0 h 22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75" h="222250">
                  <a:moveTo>
                    <a:pt x="73025" y="0"/>
                  </a:moveTo>
                  <a:lnTo>
                    <a:pt x="15875" y="0"/>
                  </a:lnTo>
                  <a:lnTo>
                    <a:pt x="0" y="123825"/>
                  </a:lnTo>
                  <a:lnTo>
                    <a:pt x="22225" y="222250"/>
                  </a:lnTo>
                  <a:lnTo>
                    <a:pt x="38100" y="120650"/>
                  </a:lnTo>
                  <a:lnTo>
                    <a:pt x="104775" y="73025"/>
                  </a:lnTo>
                  <a:lnTo>
                    <a:pt x="730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9" name="フリーフォーム 1064">
              <a:extLst>
                <a:ext uri="{FF2B5EF4-FFF2-40B4-BE49-F238E27FC236}">
                  <a16:creationId xmlns:a16="http://schemas.microsoft.com/office/drawing/2014/main" id="{30A4319C-888E-49FA-926E-D3527DDB1CAE}"/>
                </a:ext>
              </a:extLst>
            </p:cNvPr>
            <p:cNvSpPr/>
            <p:nvPr/>
          </p:nvSpPr>
          <p:spPr bwMode="auto">
            <a:xfrm>
              <a:off x="5034700" y="4358801"/>
              <a:ext cx="83787" cy="111716"/>
            </a:xfrm>
            <a:custGeom>
              <a:avLst/>
              <a:gdLst>
                <a:gd name="connsiteX0" fmla="*/ 0 w 114300"/>
                <a:gd name="connsiteY0" fmla="*/ 0 h 152400"/>
                <a:gd name="connsiteX1" fmla="*/ 79375 w 114300"/>
                <a:gd name="connsiteY1" fmla="*/ 57150 h 152400"/>
                <a:gd name="connsiteX2" fmla="*/ 114300 w 114300"/>
                <a:gd name="connsiteY2" fmla="*/ 139700 h 152400"/>
                <a:gd name="connsiteX3" fmla="*/ 73025 w 114300"/>
                <a:gd name="connsiteY3" fmla="*/ 152400 h 152400"/>
                <a:gd name="connsiteX4" fmla="*/ 60325 w 114300"/>
                <a:gd name="connsiteY4" fmla="*/ 101600 h 152400"/>
                <a:gd name="connsiteX5" fmla="*/ 28575 w 114300"/>
                <a:gd name="connsiteY5" fmla="*/ 41275 h 152400"/>
                <a:gd name="connsiteX6" fmla="*/ 0 w 114300"/>
                <a:gd name="connsiteY6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4300" h="152400">
                  <a:moveTo>
                    <a:pt x="0" y="0"/>
                  </a:moveTo>
                  <a:lnTo>
                    <a:pt x="79375" y="57150"/>
                  </a:lnTo>
                  <a:lnTo>
                    <a:pt x="114300" y="139700"/>
                  </a:lnTo>
                  <a:lnTo>
                    <a:pt x="73025" y="152400"/>
                  </a:lnTo>
                  <a:lnTo>
                    <a:pt x="60325" y="101600"/>
                  </a:lnTo>
                  <a:lnTo>
                    <a:pt x="28575" y="412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0" name="フリーフォーム 1065">
              <a:extLst>
                <a:ext uri="{FF2B5EF4-FFF2-40B4-BE49-F238E27FC236}">
                  <a16:creationId xmlns:a16="http://schemas.microsoft.com/office/drawing/2014/main" id="{AD2EA6BB-17BC-4F35-9598-F1E2A7E67AE2}"/>
                </a:ext>
              </a:extLst>
            </p:cNvPr>
            <p:cNvSpPr/>
            <p:nvPr/>
          </p:nvSpPr>
          <p:spPr bwMode="auto">
            <a:xfrm>
              <a:off x="5002116" y="4426296"/>
              <a:ext cx="51203" cy="74477"/>
            </a:xfrm>
            <a:custGeom>
              <a:avLst/>
              <a:gdLst>
                <a:gd name="connsiteX0" fmla="*/ 0 w 69850"/>
                <a:gd name="connsiteY0" fmla="*/ 0 h 101600"/>
                <a:gd name="connsiteX1" fmla="*/ 31750 w 69850"/>
                <a:gd name="connsiteY1" fmla="*/ 101600 h 101600"/>
                <a:gd name="connsiteX2" fmla="*/ 69850 w 69850"/>
                <a:gd name="connsiteY2" fmla="*/ 79375 h 101600"/>
                <a:gd name="connsiteX3" fmla="*/ 66675 w 69850"/>
                <a:gd name="connsiteY3" fmla="*/ 31750 h 101600"/>
                <a:gd name="connsiteX4" fmla="*/ 0 w 69850"/>
                <a:gd name="connsiteY4" fmla="*/ 0 h 10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850" h="101600">
                  <a:moveTo>
                    <a:pt x="0" y="0"/>
                  </a:moveTo>
                  <a:lnTo>
                    <a:pt x="31750" y="101600"/>
                  </a:lnTo>
                  <a:lnTo>
                    <a:pt x="69850" y="79375"/>
                  </a:lnTo>
                  <a:lnTo>
                    <a:pt x="66675" y="317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1" name="フリーフォーム 1066">
              <a:extLst>
                <a:ext uri="{FF2B5EF4-FFF2-40B4-BE49-F238E27FC236}">
                  <a16:creationId xmlns:a16="http://schemas.microsoft.com/office/drawing/2014/main" id="{8E1B5D6B-A71C-48C1-BBA2-E3FB0BFA8982}"/>
                </a:ext>
              </a:extLst>
            </p:cNvPr>
            <p:cNvSpPr/>
            <p:nvPr/>
          </p:nvSpPr>
          <p:spPr bwMode="auto">
            <a:xfrm>
              <a:off x="4990479" y="4496118"/>
              <a:ext cx="141972" cy="97751"/>
            </a:xfrm>
            <a:custGeom>
              <a:avLst/>
              <a:gdLst>
                <a:gd name="connsiteX0" fmla="*/ 174625 w 193675"/>
                <a:gd name="connsiteY0" fmla="*/ 0 h 133350"/>
                <a:gd name="connsiteX1" fmla="*/ 193675 w 193675"/>
                <a:gd name="connsiteY1" fmla="*/ 82550 h 133350"/>
                <a:gd name="connsiteX2" fmla="*/ 168275 w 193675"/>
                <a:gd name="connsiteY2" fmla="*/ 133350 h 133350"/>
                <a:gd name="connsiteX3" fmla="*/ 98425 w 193675"/>
                <a:gd name="connsiteY3" fmla="*/ 117475 h 133350"/>
                <a:gd name="connsiteX4" fmla="*/ 104775 w 193675"/>
                <a:gd name="connsiteY4" fmla="*/ 63500 h 133350"/>
                <a:gd name="connsiteX5" fmla="*/ 0 w 193675"/>
                <a:gd name="connsiteY5" fmla="*/ 101600 h 133350"/>
                <a:gd name="connsiteX6" fmla="*/ 76200 w 193675"/>
                <a:gd name="connsiteY6" fmla="*/ 25400 h 133350"/>
                <a:gd name="connsiteX7" fmla="*/ 123825 w 193675"/>
                <a:gd name="connsiteY7" fmla="*/ 53975 h 133350"/>
                <a:gd name="connsiteX8" fmla="*/ 174625 w 193675"/>
                <a:gd name="connsiteY8" fmla="*/ 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3675" h="133350">
                  <a:moveTo>
                    <a:pt x="174625" y="0"/>
                  </a:moveTo>
                  <a:lnTo>
                    <a:pt x="193675" y="82550"/>
                  </a:lnTo>
                  <a:lnTo>
                    <a:pt x="168275" y="133350"/>
                  </a:lnTo>
                  <a:lnTo>
                    <a:pt x="98425" y="117475"/>
                  </a:lnTo>
                  <a:lnTo>
                    <a:pt x="104775" y="63500"/>
                  </a:lnTo>
                  <a:lnTo>
                    <a:pt x="0" y="101600"/>
                  </a:lnTo>
                  <a:lnTo>
                    <a:pt x="76200" y="25400"/>
                  </a:lnTo>
                  <a:lnTo>
                    <a:pt x="123825" y="53975"/>
                  </a:lnTo>
                  <a:lnTo>
                    <a:pt x="1746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2" name="フリーフォーム 1067">
              <a:extLst>
                <a:ext uri="{FF2B5EF4-FFF2-40B4-BE49-F238E27FC236}">
                  <a16:creationId xmlns:a16="http://schemas.microsoft.com/office/drawing/2014/main" id="{89E30609-9810-43DE-90FB-8C8F470C62DD}"/>
                </a:ext>
              </a:extLst>
            </p:cNvPr>
            <p:cNvSpPr/>
            <p:nvPr/>
          </p:nvSpPr>
          <p:spPr bwMode="auto">
            <a:xfrm>
              <a:off x="4690243" y="4628781"/>
              <a:ext cx="346785" cy="279289"/>
            </a:xfrm>
            <a:custGeom>
              <a:avLst/>
              <a:gdLst>
                <a:gd name="connsiteX0" fmla="*/ 41275 w 473075"/>
                <a:gd name="connsiteY0" fmla="*/ 92075 h 381000"/>
                <a:gd name="connsiteX1" fmla="*/ 0 w 473075"/>
                <a:gd name="connsiteY1" fmla="*/ 142875 h 381000"/>
                <a:gd name="connsiteX2" fmla="*/ 53975 w 473075"/>
                <a:gd name="connsiteY2" fmla="*/ 241300 h 381000"/>
                <a:gd name="connsiteX3" fmla="*/ 60325 w 473075"/>
                <a:gd name="connsiteY3" fmla="*/ 292100 h 381000"/>
                <a:gd name="connsiteX4" fmla="*/ 203200 w 473075"/>
                <a:gd name="connsiteY4" fmla="*/ 317500 h 381000"/>
                <a:gd name="connsiteX5" fmla="*/ 282575 w 473075"/>
                <a:gd name="connsiteY5" fmla="*/ 381000 h 381000"/>
                <a:gd name="connsiteX6" fmla="*/ 466725 w 473075"/>
                <a:gd name="connsiteY6" fmla="*/ 342900 h 381000"/>
                <a:gd name="connsiteX7" fmla="*/ 473075 w 473075"/>
                <a:gd name="connsiteY7" fmla="*/ 276225 h 381000"/>
                <a:gd name="connsiteX8" fmla="*/ 444500 w 473075"/>
                <a:gd name="connsiteY8" fmla="*/ 231775 h 381000"/>
                <a:gd name="connsiteX9" fmla="*/ 377825 w 473075"/>
                <a:gd name="connsiteY9" fmla="*/ 168275 h 381000"/>
                <a:gd name="connsiteX10" fmla="*/ 346075 w 473075"/>
                <a:gd name="connsiteY10" fmla="*/ 266700 h 381000"/>
                <a:gd name="connsiteX11" fmla="*/ 285750 w 473075"/>
                <a:gd name="connsiteY11" fmla="*/ 231775 h 381000"/>
                <a:gd name="connsiteX12" fmla="*/ 250825 w 473075"/>
                <a:gd name="connsiteY12" fmla="*/ 276225 h 381000"/>
                <a:gd name="connsiteX13" fmla="*/ 231775 w 473075"/>
                <a:gd name="connsiteY13" fmla="*/ 196850 h 381000"/>
                <a:gd name="connsiteX14" fmla="*/ 301625 w 473075"/>
                <a:gd name="connsiteY14" fmla="*/ 174625 h 381000"/>
                <a:gd name="connsiteX15" fmla="*/ 323850 w 473075"/>
                <a:gd name="connsiteY15" fmla="*/ 133350 h 381000"/>
                <a:gd name="connsiteX16" fmla="*/ 298450 w 473075"/>
                <a:gd name="connsiteY16" fmla="*/ 3175 h 381000"/>
                <a:gd name="connsiteX17" fmla="*/ 254000 w 473075"/>
                <a:gd name="connsiteY17" fmla="*/ 0 h 381000"/>
                <a:gd name="connsiteX18" fmla="*/ 203200 w 473075"/>
                <a:gd name="connsiteY18" fmla="*/ 95250 h 381000"/>
                <a:gd name="connsiteX19" fmla="*/ 149225 w 473075"/>
                <a:gd name="connsiteY19" fmla="*/ 95250 h 381000"/>
                <a:gd name="connsiteX20" fmla="*/ 123825 w 473075"/>
                <a:gd name="connsiteY20" fmla="*/ 130175 h 381000"/>
                <a:gd name="connsiteX21" fmla="*/ 41275 w 473075"/>
                <a:gd name="connsiteY21" fmla="*/ 92075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73075" h="381000">
                  <a:moveTo>
                    <a:pt x="41275" y="92075"/>
                  </a:moveTo>
                  <a:lnTo>
                    <a:pt x="0" y="142875"/>
                  </a:lnTo>
                  <a:lnTo>
                    <a:pt x="53975" y="241300"/>
                  </a:lnTo>
                  <a:lnTo>
                    <a:pt x="60325" y="292100"/>
                  </a:lnTo>
                  <a:lnTo>
                    <a:pt x="203200" y="317500"/>
                  </a:lnTo>
                  <a:lnTo>
                    <a:pt x="282575" y="381000"/>
                  </a:lnTo>
                  <a:lnTo>
                    <a:pt x="466725" y="342900"/>
                  </a:lnTo>
                  <a:lnTo>
                    <a:pt x="473075" y="276225"/>
                  </a:lnTo>
                  <a:lnTo>
                    <a:pt x="444500" y="231775"/>
                  </a:lnTo>
                  <a:lnTo>
                    <a:pt x="377825" y="168275"/>
                  </a:lnTo>
                  <a:lnTo>
                    <a:pt x="346075" y="266700"/>
                  </a:lnTo>
                  <a:lnTo>
                    <a:pt x="285750" y="231775"/>
                  </a:lnTo>
                  <a:lnTo>
                    <a:pt x="250825" y="276225"/>
                  </a:lnTo>
                  <a:lnTo>
                    <a:pt x="231775" y="196850"/>
                  </a:lnTo>
                  <a:lnTo>
                    <a:pt x="301625" y="174625"/>
                  </a:lnTo>
                  <a:lnTo>
                    <a:pt x="323850" y="133350"/>
                  </a:lnTo>
                  <a:lnTo>
                    <a:pt x="298450" y="3175"/>
                  </a:lnTo>
                  <a:lnTo>
                    <a:pt x="254000" y="0"/>
                  </a:lnTo>
                  <a:lnTo>
                    <a:pt x="203200" y="95250"/>
                  </a:lnTo>
                  <a:lnTo>
                    <a:pt x="149225" y="95250"/>
                  </a:lnTo>
                  <a:lnTo>
                    <a:pt x="123825" y="130175"/>
                  </a:lnTo>
                  <a:lnTo>
                    <a:pt x="41275" y="920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3" name="フリーフォーム 1069">
              <a:extLst>
                <a:ext uri="{FF2B5EF4-FFF2-40B4-BE49-F238E27FC236}">
                  <a16:creationId xmlns:a16="http://schemas.microsoft.com/office/drawing/2014/main" id="{77139579-C507-465B-87B6-A1B8C0FA056C}"/>
                </a:ext>
              </a:extLst>
            </p:cNvPr>
            <p:cNvSpPr/>
            <p:nvPr/>
          </p:nvSpPr>
          <p:spPr bwMode="auto">
            <a:xfrm>
              <a:off x="4741446" y="4551976"/>
              <a:ext cx="195503" cy="172228"/>
            </a:xfrm>
            <a:custGeom>
              <a:avLst/>
              <a:gdLst>
                <a:gd name="connsiteX0" fmla="*/ 0 w 266700"/>
                <a:gd name="connsiteY0" fmla="*/ 212725 h 234950"/>
                <a:gd name="connsiteX1" fmla="*/ 60325 w 266700"/>
                <a:gd name="connsiteY1" fmla="*/ 234950 h 234950"/>
                <a:gd name="connsiteX2" fmla="*/ 66675 w 266700"/>
                <a:gd name="connsiteY2" fmla="*/ 203200 h 234950"/>
                <a:gd name="connsiteX3" fmla="*/ 142875 w 266700"/>
                <a:gd name="connsiteY3" fmla="*/ 206375 h 234950"/>
                <a:gd name="connsiteX4" fmla="*/ 184150 w 266700"/>
                <a:gd name="connsiteY4" fmla="*/ 104775 h 234950"/>
                <a:gd name="connsiteX5" fmla="*/ 225425 w 266700"/>
                <a:gd name="connsiteY5" fmla="*/ 114300 h 234950"/>
                <a:gd name="connsiteX6" fmla="*/ 266700 w 266700"/>
                <a:gd name="connsiteY6" fmla="*/ 79375 h 234950"/>
                <a:gd name="connsiteX7" fmla="*/ 215900 w 266700"/>
                <a:gd name="connsiteY7" fmla="*/ 0 h 234950"/>
                <a:gd name="connsiteX8" fmla="*/ 136525 w 266700"/>
                <a:gd name="connsiteY8" fmla="*/ 38100 h 234950"/>
                <a:gd name="connsiteX9" fmla="*/ 120650 w 266700"/>
                <a:gd name="connsiteY9" fmla="*/ 79375 h 234950"/>
                <a:gd name="connsiteX10" fmla="*/ 88900 w 266700"/>
                <a:gd name="connsiteY10" fmla="*/ 127000 h 234950"/>
                <a:gd name="connsiteX11" fmla="*/ 60325 w 266700"/>
                <a:gd name="connsiteY11" fmla="*/ 161925 h 234950"/>
                <a:gd name="connsiteX12" fmla="*/ 12700 w 266700"/>
                <a:gd name="connsiteY12" fmla="*/ 161925 h 234950"/>
                <a:gd name="connsiteX13" fmla="*/ 0 w 266700"/>
                <a:gd name="connsiteY13" fmla="*/ 212725 h 234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66700" h="234950">
                  <a:moveTo>
                    <a:pt x="0" y="212725"/>
                  </a:moveTo>
                  <a:lnTo>
                    <a:pt x="60325" y="234950"/>
                  </a:lnTo>
                  <a:lnTo>
                    <a:pt x="66675" y="203200"/>
                  </a:lnTo>
                  <a:lnTo>
                    <a:pt x="142875" y="206375"/>
                  </a:lnTo>
                  <a:lnTo>
                    <a:pt x="184150" y="104775"/>
                  </a:lnTo>
                  <a:lnTo>
                    <a:pt x="225425" y="114300"/>
                  </a:lnTo>
                  <a:lnTo>
                    <a:pt x="266700" y="79375"/>
                  </a:lnTo>
                  <a:lnTo>
                    <a:pt x="215900" y="0"/>
                  </a:lnTo>
                  <a:lnTo>
                    <a:pt x="136525" y="38100"/>
                  </a:lnTo>
                  <a:lnTo>
                    <a:pt x="120650" y="79375"/>
                  </a:lnTo>
                  <a:lnTo>
                    <a:pt x="88900" y="127000"/>
                  </a:lnTo>
                  <a:lnTo>
                    <a:pt x="60325" y="161925"/>
                  </a:lnTo>
                  <a:lnTo>
                    <a:pt x="12700" y="161925"/>
                  </a:lnTo>
                  <a:lnTo>
                    <a:pt x="0" y="2127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4" name="フリーフォーム 1071">
              <a:extLst>
                <a:ext uri="{FF2B5EF4-FFF2-40B4-BE49-F238E27FC236}">
                  <a16:creationId xmlns:a16="http://schemas.microsoft.com/office/drawing/2014/main" id="{658168A7-7992-4AD6-A85C-7D89973C6539}"/>
                </a:ext>
              </a:extLst>
            </p:cNvPr>
            <p:cNvSpPr/>
            <p:nvPr/>
          </p:nvSpPr>
          <p:spPr bwMode="auto">
            <a:xfrm>
              <a:off x="4476121" y="4126060"/>
              <a:ext cx="179210" cy="239723"/>
            </a:xfrm>
            <a:custGeom>
              <a:avLst/>
              <a:gdLst>
                <a:gd name="connsiteX0" fmla="*/ 66675 w 244475"/>
                <a:gd name="connsiteY0" fmla="*/ 0 h 327025"/>
                <a:gd name="connsiteX1" fmla="*/ 34925 w 244475"/>
                <a:gd name="connsiteY1" fmla="*/ 60325 h 327025"/>
                <a:gd name="connsiteX2" fmla="*/ 0 w 244475"/>
                <a:gd name="connsiteY2" fmla="*/ 88900 h 327025"/>
                <a:gd name="connsiteX3" fmla="*/ 28575 w 244475"/>
                <a:gd name="connsiteY3" fmla="*/ 193675 h 327025"/>
                <a:gd name="connsiteX4" fmla="*/ 92075 w 244475"/>
                <a:gd name="connsiteY4" fmla="*/ 168275 h 327025"/>
                <a:gd name="connsiteX5" fmla="*/ 193675 w 244475"/>
                <a:gd name="connsiteY5" fmla="*/ 276225 h 327025"/>
                <a:gd name="connsiteX6" fmla="*/ 184150 w 244475"/>
                <a:gd name="connsiteY6" fmla="*/ 327025 h 327025"/>
                <a:gd name="connsiteX7" fmla="*/ 241300 w 244475"/>
                <a:gd name="connsiteY7" fmla="*/ 301625 h 327025"/>
                <a:gd name="connsiteX8" fmla="*/ 244475 w 244475"/>
                <a:gd name="connsiteY8" fmla="*/ 263525 h 327025"/>
                <a:gd name="connsiteX9" fmla="*/ 136525 w 244475"/>
                <a:gd name="connsiteY9" fmla="*/ 142875 h 327025"/>
                <a:gd name="connsiteX10" fmla="*/ 165100 w 244475"/>
                <a:gd name="connsiteY10" fmla="*/ 79375 h 327025"/>
                <a:gd name="connsiteX11" fmla="*/ 92075 w 244475"/>
                <a:gd name="connsiteY11" fmla="*/ 53975 h 327025"/>
                <a:gd name="connsiteX12" fmla="*/ 66675 w 244475"/>
                <a:gd name="connsiteY12" fmla="*/ 0 h 327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4475" h="327025">
                  <a:moveTo>
                    <a:pt x="66675" y="0"/>
                  </a:moveTo>
                  <a:lnTo>
                    <a:pt x="34925" y="60325"/>
                  </a:lnTo>
                  <a:lnTo>
                    <a:pt x="0" y="88900"/>
                  </a:lnTo>
                  <a:lnTo>
                    <a:pt x="28575" y="193675"/>
                  </a:lnTo>
                  <a:lnTo>
                    <a:pt x="92075" y="168275"/>
                  </a:lnTo>
                  <a:lnTo>
                    <a:pt x="193675" y="276225"/>
                  </a:lnTo>
                  <a:lnTo>
                    <a:pt x="184150" y="327025"/>
                  </a:lnTo>
                  <a:lnTo>
                    <a:pt x="241300" y="301625"/>
                  </a:lnTo>
                  <a:lnTo>
                    <a:pt x="244475" y="263525"/>
                  </a:lnTo>
                  <a:lnTo>
                    <a:pt x="136525" y="142875"/>
                  </a:lnTo>
                  <a:lnTo>
                    <a:pt x="165100" y="79375"/>
                  </a:lnTo>
                  <a:lnTo>
                    <a:pt x="92075" y="53975"/>
                  </a:lnTo>
                  <a:lnTo>
                    <a:pt x="666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5" name="フリーフォーム 1072">
              <a:extLst>
                <a:ext uri="{FF2B5EF4-FFF2-40B4-BE49-F238E27FC236}">
                  <a16:creationId xmlns:a16="http://schemas.microsoft.com/office/drawing/2014/main" id="{D4939599-F94A-4772-B698-921C9918B63E}"/>
                </a:ext>
              </a:extLst>
            </p:cNvPr>
            <p:cNvSpPr/>
            <p:nvPr/>
          </p:nvSpPr>
          <p:spPr bwMode="auto">
            <a:xfrm>
              <a:off x="4518014" y="4093476"/>
              <a:ext cx="186193" cy="430571"/>
            </a:xfrm>
            <a:custGeom>
              <a:avLst/>
              <a:gdLst>
                <a:gd name="connsiteX0" fmla="*/ 0 w 254000"/>
                <a:gd name="connsiteY0" fmla="*/ 38100 h 587375"/>
                <a:gd name="connsiteX1" fmla="*/ 76200 w 254000"/>
                <a:gd name="connsiteY1" fmla="*/ 31750 h 587375"/>
                <a:gd name="connsiteX2" fmla="*/ 136525 w 254000"/>
                <a:gd name="connsiteY2" fmla="*/ 0 h 587375"/>
                <a:gd name="connsiteX3" fmla="*/ 219075 w 254000"/>
                <a:gd name="connsiteY3" fmla="*/ 76200 h 587375"/>
                <a:gd name="connsiteX4" fmla="*/ 149225 w 254000"/>
                <a:gd name="connsiteY4" fmla="*/ 165100 h 587375"/>
                <a:gd name="connsiteX5" fmla="*/ 254000 w 254000"/>
                <a:gd name="connsiteY5" fmla="*/ 346075 h 587375"/>
                <a:gd name="connsiteX6" fmla="*/ 254000 w 254000"/>
                <a:gd name="connsiteY6" fmla="*/ 466725 h 587375"/>
                <a:gd name="connsiteX7" fmla="*/ 104775 w 254000"/>
                <a:gd name="connsiteY7" fmla="*/ 587375 h 587375"/>
                <a:gd name="connsiteX8" fmla="*/ 95250 w 254000"/>
                <a:gd name="connsiteY8" fmla="*/ 514350 h 587375"/>
                <a:gd name="connsiteX9" fmla="*/ 193675 w 254000"/>
                <a:gd name="connsiteY9" fmla="*/ 441325 h 587375"/>
                <a:gd name="connsiteX10" fmla="*/ 190500 w 254000"/>
                <a:gd name="connsiteY10" fmla="*/ 349250 h 587375"/>
                <a:gd name="connsiteX11" fmla="*/ 190500 w 254000"/>
                <a:gd name="connsiteY11" fmla="*/ 307975 h 587375"/>
                <a:gd name="connsiteX12" fmla="*/ 82550 w 254000"/>
                <a:gd name="connsiteY12" fmla="*/ 190500 h 587375"/>
                <a:gd name="connsiteX13" fmla="*/ 104775 w 254000"/>
                <a:gd name="connsiteY13" fmla="*/ 127000 h 587375"/>
                <a:gd name="connsiteX14" fmla="*/ 41275 w 254000"/>
                <a:gd name="connsiteY14" fmla="*/ 101600 h 587375"/>
                <a:gd name="connsiteX15" fmla="*/ 0 w 254000"/>
                <a:gd name="connsiteY15" fmla="*/ 38100 h 587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54000" h="587375">
                  <a:moveTo>
                    <a:pt x="0" y="38100"/>
                  </a:moveTo>
                  <a:lnTo>
                    <a:pt x="76200" y="31750"/>
                  </a:lnTo>
                  <a:lnTo>
                    <a:pt x="136525" y="0"/>
                  </a:lnTo>
                  <a:lnTo>
                    <a:pt x="219075" y="76200"/>
                  </a:lnTo>
                  <a:lnTo>
                    <a:pt x="149225" y="165100"/>
                  </a:lnTo>
                  <a:lnTo>
                    <a:pt x="254000" y="346075"/>
                  </a:lnTo>
                  <a:lnTo>
                    <a:pt x="254000" y="466725"/>
                  </a:lnTo>
                  <a:lnTo>
                    <a:pt x="104775" y="587375"/>
                  </a:lnTo>
                  <a:lnTo>
                    <a:pt x="95250" y="514350"/>
                  </a:lnTo>
                  <a:lnTo>
                    <a:pt x="193675" y="441325"/>
                  </a:lnTo>
                  <a:lnTo>
                    <a:pt x="190500" y="349250"/>
                  </a:lnTo>
                  <a:lnTo>
                    <a:pt x="190500" y="307975"/>
                  </a:lnTo>
                  <a:lnTo>
                    <a:pt x="82550" y="190500"/>
                  </a:lnTo>
                  <a:lnTo>
                    <a:pt x="104775" y="127000"/>
                  </a:lnTo>
                  <a:lnTo>
                    <a:pt x="41275" y="101600"/>
                  </a:lnTo>
                  <a:lnTo>
                    <a:pt x="0" y="381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6" name="フリーフォーム 1073">
              <a:extLst>
                <a:ext uri="{FF2B5EF4-FFF2-40B4-BE49-F238E27FC236}">
                  <a16:creationId xmlns:a16="http://schemas.microsoft.com/office/drawing/2014/main" id="{C6632EC3-D52B-4B64-B019-633AEFF67196}"/>
                </a:ext>
              </a:extLst>
            </p:cNvPr>
            <p:cNvSpPr/>
            <p:nvPr/>
          </p:nvSpPr>
          <p:spPr bwMode="auto">
            <a:xfrm>
              <a:off x="4529651" y="4333199"/>
              <a:ext cx="137317" cy="132662"/>
            </a:xfrm>
            <a:custGeom>
              <a:avLst/>
              <a:gdLst>
                <a:gd name="connsiteX0" fmla="*/ 0 w 187325"/>
                <a:gd name="connsiteY0" fmla="*/ 120650 h 180975"/>
                <a:gd name="connsiteX1" fmla="*/ 73025 w 187325"/>
                <a:gd name="connsiteY1" fmla="*/ 180975 h 180975"/>
                <a:gd name="connsiteX2" fmla="*/ 180975 w 187325"/>
                <a:gd name="connsiteY2" fmla="*/ 117475 h 180975"/>
                <a:gd name="connsiteX3" fmla="*/ 187325 w 187325"/>
                <a:gd name="connsiteY3" fmla="*/ 19050 h 180975"/>
                <a:gd name="connsiteX4" fmla="*/ 107950 w 187325"/>
                <a:gd name="connsiteY4" fmla="*/ 50800 h 180975"/>
                <a:gd name="connsiteX5" fmla="*/ 111125 w 187325"/>
                <a:gd name="connsiteY5" fmla="*/ 0 h 180975"/>
                <a:gd name="connsiteX6" fmla="*/ 82550 w 187325"/>
                <a:gd name="connsiteY6" fmla="*/ 44450 h 180975"/>
                <a:gd name="connsiteX7" fmla="*/ 19050 w 187325"/>
                <a:gd name="connsiteY7" fmla="*/ 31750 h 180975"/>
                <a:gd name="connsiteX8" fmla="*/ 0 w 187325"/>
                <a:gd name="connsiteY8" fmla="*/ 120650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7325" h="180975">
                  <a:moveTo>
                    <a:pt x="0" y="120650"/>
                  </a:moveTo>
                  <a:lnTo>
                    <a:pt x="73025" y="180975"/>
                  </a:lnTo>
                  <a:lnTo>
                    <a:pt x="180975" y="117475"/>
                  </a:lnTo>
                  <a:lnTo>
                    <a:pt x="187325" y="19050"/>
                  </a:lnTo>
                  <a:lnTo>
                    <a:pt x="107950" y="50800"/>
                  </a:lnTo>
                  <a:lnTo>
                    <a:pt x="111125" y="0"/>
                  </a:lnTo>
                  <a:lnTo>
                    <a:pt x="82550" y="44450"/>
                  </a:lnTo>
                  <a:lnTo>
                    <a:pt x="19050" y="31750"/>
                  </a:lnTo>
                  <a:lnTo>
                    <a:pt x="0" y="1206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7" name="フリーフォーム 1074">
              <a:extLst>
                <a:ext uri="{FF2B5EF4-FFF2-40B4-BE49-F238E27FC236}">
                  <a16:creationId xmlns:a16="http://schemas.microsoft.com/office/drawing/2014/main" id="{8693CCB2-4C9C-4EC9-A385-930F97D6EED2}"/>
                </a:ext>
              </a:extLst>
            </p:cNvPr>
            <p:cNvSpPr/>
            <p:nvPr/>
          </p:nvSpPr>
          <p:spPr bwMode="auto">
            <a:xfrm>
              <a:off x="3824446" y="3039158"/>
              <a:ext cx="1512818" cy="1149742"/>
            </a:xfrm>
            <a:custGeom>
              <a:avLst/>
              <a:gdLst>
                <a:gd name="connsiteX0" fmla="*/ 1603375 w 2063750"/>
                <a:gd name="connsiteY0" fmla="*/ 768350 h 1568450"/>
                <a:gd name="connsiteX1" fmla="*/ 1704975 w 2063750"/>
                <a:gd name="connsiteY1" fmla="*/ 739775 h 1568450"/>
                <a:gd name="connsiteX2" fmla="*/ 1768475 w 2063750"/>
                <a:gd name="connsiteY2" fmla="*/ 660400 h 1568450"/>
                <a:gd name="connsiteX3" fmla="*/ 1828800 w 2063750"/>
                <a:gd name="connsiteY3" fmla="*/ 657225 h 1568450"/>
                <a:gd name="connsiteX4" fmla="*/ 1828800 w 2063750"/>
                <a:gd name="connsiteY4" fmla="*/ 619125 h 1568450"/>
                <a:gd name="connsiteX5" fmla="*/ 1930400 w 2063750"/>
                <a:gd name="connsiteY5" fmla="*/ 593725 h 1568450"/>
                <a:gd name="connsiteX6" fmla="*/ 1943100 w 2063750"/>
                <a:gd name="connsiteY6" fmla="*/ 479425 h 1568450"/>
                <a:gd name="connsiteX7" fmla="*/ 2038350 w 2063750"/>
                <a:gd name="connsiteY7" fmla="*/ 450850 h 1568450"/>
                <a:gd name="connsiteX8" fmla="*/ 2063750 w 2063750"/>
                <a:gd name="connsiteY8" fmla="*/ 282575 h 1568450"/>
                <a:gd name="connsiteX9" fmla="*/ 1943100 w 2063750"/>
                <a:gd name="connsiteY9" fmla="*/ 330200 h 1568450"/>
                <a:gd name="connsiteX10" fmla="*/ 1844675 w 2063750"/>
                <a:gd name="connsiteY10" fmla="*/ 228600 h 1568450"/>
                <a:gd name="connsiteX11" fmla="*/ 1736725 w 2063750"/>
                <a:gd name="connsiteY11" fmla="*/ 25400 h 1568450"/>
                <a:gd name="connsiteX12" fmla="*/ 1622425 w 2063750"/>
                <a:gd name="connsiteY12" fmla="*/ 0 h 1568450"/>
                <a:gd name="connsiteX13" fmla="*/ 1549400 w 2063750"/>
                <a:gd name="connsiteY13" fmla="*/ 57150 h 1568450"/>
                <a:gd name="connsiteX14" fmla="*/ 1568450 w 2063750"/>
                <a:gd name="connsiteY14" fmla="*/ 114300 h 1568450"/>
                <a:gd name="connsiteX15" fmla="*/ 1530350 w 2063750"/>
                <a:gd name="connsiteY15" fmla="*/ 215900 h 1568450"/>
                <a:gd name="connsiteX16" fmla="*/ 1454150 w 2063750"/>
                <a:gd name="connsiteY16" fmla="*/ 209550 h 1568450"/>
                <a:gd name="connsiteX17" fmla="*/ 1409700 w 2063750"/>
                <a:gd name="connsiteY17" fmla="*/ 333375 h 1568450"/>
                <a:gd name="connsiteX18" fmla="*/ 1447800 w 2063750"/>
                <a:gd name="connsiteY18" fmla="*/ 339725 h 1568450"/>
                <a:gd name="connsiteX19" fmla="*/ 1498600 w 2063750"/>
                <a:gd name="connsiteY19" fmla="*/ 311150 h 1568450"/>
                <a:gd name="connsiteX20" fmla="*/ 1568450 w 2063750"/>
                <a:gd name="connsiteY20" fmla="*/ 393700 h 1568450"/>
                <a:gd name="connsiteX21" fmla="*/ 1479550 w 2063750"/>
                <a:gd name="connsiteY21" fmla="*/ 393700 h 1568450"/>
                <a:gd name="connsiteX22" fmla="*/ 1343025 w 2063750"/>
                <a:gd name="connsiteY22" fmla="*/ 495300 h 1568450"/>
                <a:gd name="connsiteX23" fmla="*/ 1282700 w 2063750"/>
                <a:gd name="connsiteY23" fmla="*/ 479425 h 1568450"/>
                <a:gd name="connsiteX24" fmla="*/ 1273175 w 2063750"/>
                <a:gd name="connsiteY24" fmla="*/ 517525 h 1568450"/>
                <a:gd name="connsiteX25" fmla="*/ 1295400 w 2063750"/>
                <a:gd name="connsiteY25" fmla="*/ 539750 h 1568450"/>
                <a:gd name="connsiteX26" fmla="*/ 1222375 w 2063750"/>
                <a:gd name="connsiteY26" fmla="*/ 615950 h 1568450"/>
                <a:gd name="connsiteX27" fmla="*/ 1155700 w 2063750"/>
                <a:gd name="connsiteY27" fmla="*/ 600075 h 1568450"/>
                <a:gd name="connsiteX28" fmla="*/ 1025525 w 2063750"/>
                <a:gd name="connsiteY28" fmla="*/ 663575 h 1568450"/>
                <a:gd name="connsiteX29" fmla="*/ 904875 w 2063750"/>
                <a:gd name="connsiteY29" fmla="*/ 577850 h 1568450"/>
                <a:gd name="connsiteX30" fmla="*/ 765175 w 2063750"/>
                <a:gd name="connsiteY30" fmla="*/ 606425 h 1568450"/>
                <a:gd name="connsiteX31" fmla="*/ 733425 w 2063750"/>
                <a:gd name="connsiteY31" fmla="*/ 511175 h 1568450"/>
                <a:gd name="connsiteX32" fmla="*/ 587375 w 2063750"/>
                <a:gd name="connsiteY32" fmla="*/ 476250 h 1568450"/>
                <a:gd name="connsiteX33" fmla="*/ 571500 w 2063750"/>
                <a:gd name="connsiteY33" fmla="*/ 377825 h 1568450"/>
                <a:gd name="connsiteX34" fmla="*/ 460375 w 2063750"/>
                <a:gd name="connsiteY34" fmla="*/ 269875 h 1568450"/>
                <a:gd name="connsiteX35" fmla="*/ 409575 w 2063750"/>
                <a:gd name="connsiteY35" fmla="*/ 304800 h 1568450"/>
                <a:gd name="connsiteX36" fmla="*/ 396875 w 2063750"/>
                <a:gd name="connsiteY36" fmla="*/ 390525 h 1568450"/>
                <a:gd name="connsiteX37" fmla="*/ 314325 w 2063750"/>
                <a:gd name="connsiteY37" fmla="*/ 365125 h 1568450"/>
                <a:gd name="connsiteX38" fmla="*/ 304800 w 2063750"/>
                <a:gd name="connsiteY38" fmla="*/ 457200 h 1568450"/>
                <a:gd name="connsiteX39" fmla="*/ 219075 w 2063750"/>
                <a:gd name="connsiteY39" fmla="*/ 463550 h 1568450"/>
                <a:gd name="connsiteX40" fmla="*/ 225425 w 2063750"/>
                <a:gd name="connsiteY40" fmla="*/ 609600 h 1568450"/>
                <a:gd name="connsiteX41" fmla="*/ 168275 w 2063750"/>
                <a:gd name="connsiteY41" fmla="*/ 666750 h 1568450"/>
                <a:gd name="connsiteX42" fmla="*/ 53975 w 2063750"/>
                <a:gd name="connsiteY42" fmla="*/ 717550 h 1568450"/>
                <a:gd name="connsiteX43" fmla="*/ 0 w 2063750"/>
                <a:gd name="connsiteY43" fmla="*/ 762000 h 1568450"/>
                <a:gd name="connsiteX44" fmla="*/ 31750 w 2063750"/>
                <a:gd name="connsiteY44" fmla="*/ 866775 h 1568450"/>
                <a:gd name="connsiteX45" fmla="*/ 111125 w 2063750"/>
                <a:gd name="connsiteY45" fmla="*/ 936625 h 1568450"/>
                <a:gd name="connsiteX46" fmla="*/ 174625 w 2063750"/>
                <a:gd name="connsiteY46" fmla="*/ 939800 h 1568450"/>
                <a:gd name="connsiteX47" fmla="*/ 161925 w 2063750"/>
                <a:gd name="connsiteY47" fmla="*/ 1073150 h 1568450"/>
                <a:gd name="connsiteX48" fmla="*/ 244475 w 2063750"/>
                <a:gd name="connsiteY48" fmla="*/ 1171575 h 1568450"/>
                <a:gd name="connsiteX49" fmla="*/ 295275 w 2063750"/>
                <a:gd name="connsiteY49" fmla="*/ 1149350 h 1568450"/>
                <a:gd name="connsiteX50" fmla="*/ 415925 w 2063750"/>
                <a:gd name="connsiteY50" fmla="*/ 1273175 h 1568450"/>
                <a:gd name="connsiteX51" fmla="*/ 590550 w 2063750"/>
                <a:gd name="connsiteY51" fmla="*/ 1263650 h 1568450"/>
                <a:gd name="connsiteX52" fmla="*/ 609600 w 2063750"/>
                <a:gd name="connsiteY52" fmla="*/ 1295400 h 1568450"/>
                <a:gd name="connsiteX53" fmla="*/ 492125 w 2063750"/>
                <a:gd name="connsiteY53" fmla="*/ 1327150 h 1568450"/>
                <a:gd name="connsiteX54" fmla="*/ 603250 w 2063750"/>
                <a:gd name="connsiteY54" fmla="*/ 1377950 h 1568450"/>
                <a:gd name="connsiteX55" fmla="*/ 577850 w 2063750"/>
                <a:gd name="connsiteY55" fmla="*/ 1431925 h 1568450"/>
                <a:gd name="connsiteX56" fmla="*/ 600075 w 2063750"/>
                <a:gd name="connsiteY56" fmla="*/ 1463675 h 1568450"/>
                <a:gd name="connsiteX57" fmla="*/ 619125 w 2063750"/>
                <a:gd name="connsiteY57" fmla="*/ 1438275 h 1568450"/>
                <a:gd name="connsiteX58" fmla="*/ 644525 w 2063750"/>
                <a:gd name="connsiteY58" fmla="*/ 1524000 h 1568450"/>
                <a:gd name="connsiteX59" fmla="*/ 669925 w 2063750"/>
                <a:gd name="connsiteY59" fmla="*/ 1425575 h 1568450"/>
                <a:gd name="connsiteX60" fmla="*/ 708025 w 2063750"/>
                <a:gd name="connsiteY60" fmla="*/ 1412875 h 1568450"/>
                <a:gd name="connsiteX61" fmla="*/ 714375 w 2063750"/>
                <a:gd name="connsiteY61" fmla="*/ 1311275 h 1568450"/>
                <a:gd name="connsiteX62" fmla="*/ 762000 w 2063750"/>
                <a:gd name="connsiteY62" fmla="*/ 1282700 h 1568450"/>
                <a:gd name="connsiteX63" fmla="*/ 768350 w 2063750"/>
                <a:gd name="connsiteY63" fmla="*/ 1247775 h 1568450"/>
                <a:gd name="connsiteX64" fmla="*/ 793750 w 2063750"/>
                <a:gd name="connsiteY64" fmla="*/ 1241425 h 1568450"/>
                <a:gd name="connsiteX65" fmla="*/ 847725 w 2063750"/>
                <a:gd name="connsiteY65" fmla="*/ 1308100 h 1568450"/>
                <a:gd name="connsiteX66" fmla="*/ 800100 w 2063750"/>
                <a:gd name="connsiteY66" fmla="*/ 1371600 h 1568450"/>
                <a:gd name="connsiteX67" fmla="*/ 800100 w 2063750"/>
                <a:gd name="connsiteY67" fmla="*/ 1409700 h 1568450"/>
                <a:gd name="connsiteX68" fmla="*/ 850900 w 2063750"/>
                <a:gd name="connsiteY68" fmla="*/ 1422400 h 1568450"/>
                <a:gd name="connsiteX69" fmla="*/ 908050 w 2063750"/>
                <a:gd name="connsiteY69" fmla="*/ 1539875 h 1568450"/>
                <a:gd name="connsiteX70" fmla="*/ 952500 w 2063750"/>
                <a:gd name="connsiteY70" fmla="*/ 1501775 h 1568450"/>
                <a:gd name="connsiteX71" fmla="*/ 949325 w 2063750"/>
                <a:gd name="connsiteY71" fmla="*/ 1476375 h 1568450"/>
                <a:gd name="connsiteX72" fmla="*/ 1022350 w 2063750"/>
                <a:gd name="connsiteY72" fmla="*/ 1473200 h 1568450"/>
                <a:gd name="connsiteX73" fmla="*/ 1079500 w 2063750"/>
                <a:gd name="connsiteY73" fmla="*/ 1438275 h 1568450"/>
                <a:gd name="connsiteX74" fmla="*/ 1155700 w 2063750"/>
                <a:gd name="connsiteY74" fmla="*/ 1517650 h 1568450"/>
                <a:gd name="connsiteX75" fmla="*/ 1212850 w 2063750"/>
                <a:gd name="connsiteY75" fmla="*/ 1524000 h 1568450"/>
                <a:gd name="connsiteX76" fmla="*/ 1212850 w 2063750"/>
                <a:gd name="connsiteY76" fmla="*/ 1568450 h 1568450"/>
                <a:gd name="connsiteX77" fmla="*/ 1257300 w 2063750"/>
                <a:gd name="connsiteY77" fmla="*/ 1527175 h 1568450"/>
                <a:gd name="connsiteX78" fmla="*/ 1450975 w 2063750"/>
                <a:gd name="connsiteY78" fmla="*/ 1463675 h 1568450"/>
                <a:gd name="connsiteX79" fmla="*/ 1574800 w 2063750"/>
                <a:gd name="connsiteY79" fmla="*/ 1304925 h 1568450"/>
                <a:gd name="connsiteX80" fmla="*/ 1647825 w 2063750"/>
                <a:gd name="connsiteY80" fmla="*/ 1174750 h 1568450"/>
                <a:gd name="connsiteX81" fmla="*/ 1603375 w 2063750"/>
                <a:gd name="connsiteY81" fmla="*/ 1158875 h 1568450"/>
                <a:gd name="connsiteX82" fmla="*/ 1628775 w 2063750"/>
                <a:gd name="connsiteY82" fmla="*/ 1082675 h 1568450"/>
                <a:gd name="connsiteX83" fmla="*/ 1530350 w 2063750"/>
                <a:gd name="connsiteY83" fmla="*/ 946150 h 1568450"/>
                <a:gd name="connsiteX84" fmla="*/ 1663700 w 2063750"/>
                <a:gd name="connsiteY84" fmla="*/ 857250 h 1568450"/>
                <a:gd name="connsiteX85" fmla="*/ 1577975 w 2063750"/>
                <a:gd name="connsiteY85" fmla="*/ 835025 h 1568450"/>
                <a:gd name="connsiteX86" fmla="*/ 1533525 w 2063750"/>
                <a:gd name="connsiteY86" fmla="*/ 889000 h 1568450"/>
                <a:gd name="connsiteX87" fmla="*/ 1520825 w 2063750"/>
                <a:gd name="connsiteY87" fmla="*/ 819150 h 1568450"/>
                <a:gd name="connsiteX88" fmla="*/ 1473200 w 2063750"/>
                <a:gd name="connsiteY88" fmla="*/ 793750 h 1568450"/>
                <a:gd name="connsiteX89" fmla="*/ 1498600 w 2063750"/>
                <a:gd name="connsiteY89" fmla="*/ 755650 h 1568450"/>
                <a:gd name="connsiteX90" fmla="*/ 1533525 w 2063750"/>
                <a:gd name="connsiteY90" fmla="*/ 762000 h 1568450"/>
                <a:gd name="connsiteX91" fmla="*/ 1609725 w 2063750"/>
                <a:gd name="connsiteY91" fmla="*/ 679450 h 1568450"/>
                <a:gd name="connsiteX92" fmla="*/ 1635125 w 2063750"/>
                <a:gd name="connsiteY92" fmla="*/ 692150 h 1568450"/>
                <a:gd name="connsiteX93" fmla="*/ 1603375 w 2063750"/>
                <a:gd name="connsiteY93" fmla="*/ 768350 h 1568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</a:cxnLst>
              <a:rect l="l" t="t" r="r" b="b"/>
              <a:pathLst>
                <a:path w="2063750" h="1568450">
                  <a:moveTo>
                    <a:pt x="1603375" y="768350"/>
                  </a:moveTo>
                  <a:lnTo>
                    <a:pt x="1704975" y="739775"/>
                  </a:lnTo>
                  <a:lnTo>
                    <a:pt x="1768475" y="660400"/>
                  </a:lnTo>
                  <a:lnTo>
                    <a:pt x="1828800" y="657225"/>
                  </a:lnTo>
                  <a:lnTo>
                    <a:pt x="1828800" y="619125"/>
                  </a:lnTo>
                  <a:lnTo>
                    <a:pt x="1930400" y="593725"/>
                  </a:lnTo>
                  <a:lnTo>
                    <a:pt x="1943100" y="479425"/>
                  </a:lnTo>
                  <a:lnTo>
                    <a:pt x="2038350" y="450850"/>
                  </a:lnTo>
                  <a:lnTo>
                    <a:pt x="2063750" y="282575"/>
                  </a:lnTo>
                  <a:lnTo>
                    <a:pt x="1943100" y="330200"/>
                  </a:lnTo>
                  <a:lnTo>
                    <a:pt x="1844675" y="228600"/>
                  </a:lnTo>
                  <a:lnTo>
                    <a:pt x="1736725" y="25400"/>
                  </a:lnTo>
                  <a:lnTo>
                    <a:pt x="1622425" y="0"/>
                  </a:lnTo>
                  <a:lnTo>
                    <a:pt x="1549400" y="57150"/>
                  </a:lnTo>
                  <a:lnTo>
                    <a:pt x="1568450" y="114300"/>
                  </a:lnTo>
                  <a:lnTo>
                    <a:pt x="1530350" y="215900"/>
                  </a:lnTo>
                  <a:lnTo>
                    <a:pt x="1454150" y="209550"/>
                  </a:lnTo>
                  <a:lnTo>
                    <a:pt x="1409700" y="333375"/>
                  </a:lnTo>
                  <a:lnTo>
                    <a:pt x="1447800" y="339725"/>
                  </a:lnTo>
                  <a:lnTo>
                    <a:pt x="1498600" y="311150"/>
                  </a:lnTo>
                  <a:lnTo>
                    <a:pt x="1568450" y="393700"/>
                  </a:lnTo>
                  <a:lnTo>
                    <a:pt x="1479550" y="393700"/>
                  </a:lnTo>
                  <a:lnTo>
                    <a:pt x="1343025" y="495300"/>
                  </a:lnTo>
                  <a:lnTo>
                    <a:pt x="1282700" y="479425"/>
                  </a:lnTo>
                  <a:lnTo>
                    <a:pt x="1273175" y="517525"/>
                  </a:lnTo>
                  <a:lnTo>
                    <a:pt x="1295400" y="539750"/>
                  </a:lnTo>
                  <a:lnTo>
                    <a:pt x="1222375" y="615950"/>
                  </a:lnTo>
                  <a:lnTo>
                    <a:pt x="1155700" y="600075"/>
                  </a:lnTo>
                  <a:lnTo>
                    <a:pt x="1025525" y="663575"/>
                  </a:lnTo>
                  <a:lnTo>
                    <a:pt x="904875" y="577850"/>
                  </a:lnTo>
                  <a:lnTo>
                    <a:pt x="765175" y="606425"/>
                  </a:lnTo>
                  <a:lnTo>
                    <a:pt x="733425" y="511175"/>
                  </a:lnTo>
                  <a:lnTo>
                    <a:pt x="587375" y="476250"/>
                  </a:lnTo>
                  <a:lnTo>
                    <a:pt x="571500" y="377825"/>
                  </a:lnTo>
                  <a:lnTo>
                    <a:pt x="460375" y="269875"/>
                  </a:lnTo>
                  <a:lnTo>
                    <a:pt x="409575" y="304800"/>
                  </a:lnTo>
                  <a:lnTo>
                    <a:pt x="396875" y="390525"/>
                  </a:lnTo>
                  <a:lnTo>
                    <a:pt x="314325" y="365125"/>
                  </a:lnTo>
                  <a:lnTo>
                    <a:pt x="304800" y="457200"/>
                  </a:lnTo>
                  <a:lnTo>
                    <a:pt x="219075" y="463550"/>
                  </a:lnTo>
                  <a:lnTo>
                    <a:pt x="225425" y="609600"/>
                  </a:lnTo>
                  <a:lnTo>
                    <a:pt x="168275" y="666750"/>
                  </a:lnTo>
                  <a:lnTo>
                    <a:pt x="53975" y="717550"/>
                  </a:lnTo>
                  <a:lnTo>
                    <a:pt x="0" y="762000"/>
                  </a:lnTo>
                  <a:lnTo>
                    <a:pt x="31750" y="866775"/>
                  </a:lnTo>
                  <a:lnTo>
                    <a:pt x="111125" y="936625"/>
                  </a:lnTo>
                  <a:lnTo>
                    <a:pt x="174625" y="939800"/>
                  </a:lnTo>
                  <a:lnTo>
                    <a:pt x="161925" y="1073150"/>
                  </a:lnTo>
                  <a:lnTo>
                    <a:pt x="244475" y="1171575"/>
                  </a:lnTo>
                  <a:lnTo>
                    <a:pt x="295275" y="1149350"/>
                  </a:lnTo>
                  <a:lnTo>
                    <a:pt x="415925" y="1273175"/>
                  </a:lnTo>
                  <a:lnTo>
                    <a:pt x="590550" y="1263650"/>
                  </a:lnTo>
                  <a:lnTo>
                    <a:pt x="609600" y="1295400"/>
                  </a:lnTo>
                  <a:lnTo>
                    <a:pt x="492125" y="1327150"/>
                  </a:lnTo>
                  <a:lnTo>
                    <a:pt x="603250" y="1377950"/>
                  </a:lnTo>
                  <a:lnTo>
                    <a:pt x="577850" y="1431925"/>
                  </a:lnTo>
                  <a:lnTo>
                    <a:pt x="600075" y="1463675"/>
                  </a:lnTo>
                  <a:lnTo>
                    <a:pt x="619125" y="1438275"/>
                  </a:lnTo>
                  <a:lnTo>
                    <a:pt x="644525" y="1524000"/>
                  </a:lnTo>
                  <a:lnTo>
                    <a:pt x="669925" y="1425575"/>
                  </a:lnTo>
                  <a:lnTo>
                    <a:pt x="708025" y="1412875"/>
                  </a:lnTo>
                  <a:lnTo>
                    <a:pt x="714375" y="1311275"/>
                  </a:lnTo>
                  <a:lnTo>
                    <a:pt x="762000" y="1282700"/>
                  </a:lnTo>
                  <a:lnTo>
                    <a:pt x="768350" y="1247775"/>
                  </a:lnTo>
                  <a:lnTo>
                    <a:pt x="793750" y="1241425"/>
                  </a:lnTo>
                  <a:lnTo>
                    <a:pt x="847725" y="1308100"/>
                  </a:lnTo>
                  <a:lnTo>
                    <a:pt x="800100" y="1371600"/>
                  </a:lnTo>
                  <a:lnTo>
                    <a:pt x="800100" y="1409700"/>
                  </a:lnTo>
                  <a:lnTo>
                    <a:pt x="850900" y="1422400"/>
                  </a:lnTo>
                  <a:lnTo>
                    <a:pt x="908050" y="1539875"/>
                  </a:lnTo>
                  <a:lnTo>
                    <a:pt x="952500" y="1501775"/>
                  </a:lnTo>
                  <a:lnTo>
                    <a:pt x="949325" y="1476375"/>
                  </a:lnTo>
                  <a:lnTo>
                    <a:pt x="1022350" y="1473200"/>
                  </a:lnTo>
                  <a:lnTo>
                    <a:pt x="1079500" y="1438275"/>
                  </a:lnTo>
                  <a:lnTo>
                    <a:pt x="1155700" y="1517650"/>
                  </a:lnTo>
                  <a:lnTo>
                    <a:pt x="1212850" y="1524000"/>
                  </a:lnTo>
                  <a:lnTo>
                    <a:pt x="1212850" y="1568450"/>
                  </a:lnTo>
                  <a:lnTo>
                    <a:pt x="1257300" y="1527175"/>
                  </a:lnTo>
                  <a:lnTo>
                    <a:pt x="1450975" y="1463675"/>
                  </a:lnTo>
                  <a:lnTo>
                    <a:pt x="1574800" y="1304925"/>
                  </a:lnTo>
                  <a:lnTo>
                    <a:pt x="1647825" y="1174750"/>
                  </a:lnTo>
                  <a:lnTo>
                    <a:pt x="1603375" y="1158875"/>
                  </a:lnTo>
                  <a:lnTo>
                    <a:pt x="1628775" y="1082675"/>
                  </a:lnTo>
                  <a:lnTo>
                    <a:pt x="1530350" y="946150"/>
                  </a:lnTo>
                  <a:lnTo>
                    <a:pt x="1663700" y="857250"/>
                  </a:lnTo>
                  <a:lnTo>
                    <a:pt x="1577975" y="835025"/>
                  </a:lnTo>
                  <a:lnTo>
                    <a:pt x="1533525" y="889000"/>
                  </a:lnTo>
                  <a:lnTo>
                    <a:pt x="1520825" y="819150"/>
                  </a:lnTo>
                  <a:lnTo>
                    <a:pt x="1473200" y="793750"/>
                  </a:lnTo>
                  <a:lnTo>
                    <a:pt x="1498600" y="755650"/>
                  </a:lnTo>
                  <a:lnTo>
                    <a:pt x="1533525" y="762000"/>
                  </a:lnTo>
                  <a:lnTo>
                    <a:pt x="1609725" y="679450"/>
                  </a:lnTo>
                  <a:lnTo>
                    <a:pt x="1635125" y="692150"/>
                  </a:lnTo>
                  <a:lnTo>
                    <a:pt x="1603375" y="7683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8" name="フリーフォーム 1075">
              <a:extLst>
                <a:ext uri="{FF2B5EF4-FFF2-40B4-BE49-F238E27FC236}">
                  <a16:creationId xmlns:a16="http://schemas.microsoft.com/office/drawing/2014/main" id="{EF0B41E1-5503-4ECE-88F8-9E86DF44E068}"/>
                </a:ext>
              </a:extLst>
            </p:cNvPr>
            <p:cNvSpPr/>
            <p:nvPr/>
          </p:nvSpPr>
          <p:spPr bwMode="auto">
            <a:xfrm>
              <a:off x="2567643" y="2741249"/>
              <a:ext cx="130335" cy="121025"/>
            </a:xfrm>
            <a:custGeom>
              <a:avLst/>
              <a:gdLst>
                <a:gd name="connsiteX0" fmla="*/ 177800 w 177800"/>
                <a:gd name="connsiteY0" fmla="*/ 12700 h 165100"/>
                <a:gd name="connsiteX1" fmla="*/ 95250 w 177800"/>
                <a:gd name="connsiteY1" fmla="*/ 0 h 165100"/>
                <a:gd name="connsiteX2" fmla="*/ 6350 w 177800"/>
                <a:gd name="connsiteY2" fmla="*/ 19050 h 165100"/>
                <a:gd name="connsiteX3" fmla="*/ 0 w 177800"/>
                <a:gd name="connsiteY3" fmla="*/ 85725 h 165100"/>
                <a:gd name="connsiteX4" fmla="*/ 161925 w 177800"/>
                <a:gd name="connsiteY4" fmla="*/ 165100 h 165100"/>
                <a:gd name="connsiteX5" fmla="*/ 177800 w 177800"/>
                <a:gd name="connsiteY5" fmla="*/ 12700 h 16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7800" h="165100">
                  <a:moveTo>
                    <a:pt x="177800" y="12700"/>
                  </a:moveTo>
                  <a:lnTo>
                    <a:pt x="95250" y="0"/>
                  </a:lnTo>
                  <a:lnTo>
                    <a:pt x="6350" y="19050"/>
                  </a:lnTo>
                  <a:lnTo>
                    <a:pt x="0" y="85725"/>
                  </a:lnTo>
                  <a:lnTo>
                    <a:pt x="161925" y="165100"/>
                  </a:lnTo>
                  <a:lnTo>
                    <a:pt x="177800" y="127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9" name="フリーフォーム 1076">
              <a:extLst>
                <a:ext uri="{FF2B5EF4-FFF2-40B4-BE49-F238E27FC236}">
                  <a16:creationId xmlns:a16="http://schemas.microsoft.com/office/drawing/2014/main" id="{6B5DF951-09A1-4B31-9FFA-1239DFD562C2}"/>
                </a:ext>
              </a:extLst>
            </p:cNvPr>
            <p:cNvSpPr/>
            <p:nvPr/>
          </p:nvSpPr>
          <p:spPr bwMode="auto">
            <a:xfrm>
              <a:off x="2516440" y="2827364"/>
              <a:ext cx="167573" cy="88442"/>
            </a:xfrm>
            <a:custGeom>
              <a:avLst/>
              <a:gdLst>
                <a:gd name="connsiteX0" fmla="*/ 228600 w 228600"/>
                <a:gd name="connsiteY0" fmla="*/ 44450 h 120650"/>
                <a:gd name="connsiteX1" fmla="*/ 225425 w 228600"/>
                <a:gd name="connsiteY1" fmla="*/ 120650 h 120650"/>
                <a:gd name="connsiteX2" fmla="*/ 114300 w 228600"/>
                <a:gd name="connsiteY2" fmla="*/ 101600 h 120650"/>
                <a:gd name="connsiteX3" fmla="*/ 0 w 228600"/>
                <a:gd name="connsiteY3" fmla="*/ 117475 h 120650"/>
                <a:gd name="connsiteX4" fmla="*/ 12700 w 228600"/>
                <a:gd name="connsiteY4" fmla="*/ 12700 h 120650"/>
                <a:gd name="connsiteX5" fmla="*/ 79375 w 228600"/>
                <a:gd name="connsiteY5" fmla="*/ 60325 h 120650"/>
                <a:gd name="connsiteX6" fmla="*/ 111125 w 228600"/>
                <a:gd name="connsiteY6" fmla="*/ 0 h 120650"/>
                <a:gd name="connsiteX7" fmla="*/ 228600 w 228600"/>
                <a:gd name="connsiteY7" fmla="*/ 44450 h 12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8600" h="120650">
                  <a:moveTo>
                    <a:pt x="228600" y="44450"/>
                  </a:moveTo>
                  <a:lnTo>
                    <a:pt x="225425" y="120650"/>
                  </a:lnTo>
                  <a:lnTo>
                    <a:pt x="114300" y="101600"/>
                  </a:lnTo>
                  <a:lnTo>
                    <a:pt x="0" y="117475"/>
                  </a:lnTo>
                  <a:lnTo>
                    <a:pt x="12700" y="12700"/>
                  </a:lnTo>
                  <a:lnTo>
                    <a:pt x="79375" y="60325"/>
                  </a:lnTo>
                  <a:lnTo>
                    <a:pt x="111125" y="0"/>
                  </a:lnTo>
                  <a:lnTo>
                    <a:pt x="228600" y="444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0" name="フリーフォーム 1077">
              <a:extLst>
                <a:ext uri="{FF2B5EF4-FFF2-40B4-BE49-F238E27FC236}">
                  <a16:creationId xmlns:a16="http://schemas.microsoft.com/office/drawing/2014/main" id="{05556E88-6AFC-4F90-BC6A-A4ACBC2B1C45}"/>
                </a:ext>
              </a:extLst>
            </p:cNvPr>
            <p:cNvSpPr/>
            <p:nvPr/>
          </p:nvSpPr>
          <p:spPr bwMode="auto">
            <a:xfrm>
              <a:off x="2579280" y="2915805"/>
              <a:ext cx="211795" cy="216449"/>
            </a:xfrm>
            <a:custGeom>
              <a:avLst/>
              <a:gdLst>
                <a:gd name="connsiteX0" fmla="*/ 76200 w 288925"/>
                <a:gd name="connsiteY0" fmla="*/ 3175 h 295275"/>
                <a:gd name="connsiteX1" fmla="*/ 107950 w 288925"/>
                <a:gd name="connsiteY1" fmla="*/ 73025 h 295275"/>
                <a:gd name="connsiteX2" fmla="*/ 76200 w 288925"/>
                <a:gd name="connsiteY2" fmla="*/ 136525 h 295275"/>
                <a:gd name="connsiteX3" fmla="*/ 0 w 288925"/>
                <a:gd name="connsiteY3" fmla="*/ 136525 h 295275"/>
                <a:gd name="connsiteX4" fmla="*/ 3175 w 288925"/>
                <a:gd name="connsiteY4" fmla="*/ 295275 h 295275"/>
                <a:gd name="connsiteX5" fmla="*/ 66675 w 288925"/>
                <a:gd name="connsiteY5" fmla="*/ 266700 h 295275"/>
                <a:gd name="connsiteX6" fmla="*/ 120650 w 288925"/>
                <a:gd name="connsiteY6" fmla="*/ 279400 h 295275"/>
                <a:gd name="connsiteX7" fmla="*/ 212725 w 288925"/>
                <a:gd name="connsiteY7" fmla="*/ 288925 h 295275"/>
                <a:gd name="connsiteX8" fmla="*/ 260350 w 288925"/>
                <a:gd name="connsiteY8" fmla="*/ 254000 h 295275"/>
                <a:gd name="connsiteX9" fmla="*/ 288925 w 288925"/>
                <a:gd name="connsiteY9" fmla="*/ 165100 h 295275"/>
                <a:gd name="connsiteX10" fmla="*/ 263525 w 288925"/>
                <a:gd name="connsiteY10" fmla="*/ 25400 h 295275"/>
                <a:gd name="connsiteX11" fmla="*/ 146050 w 288925"/>
                <a:gd name="connsiteY11" fmla="*/ 0 h 295275"/>
                <a:gd name="connsiteX12" fmla="*/ 76200 w 288925"/>
                <a:gd name="connsiteY12" fmla="*/ 3175 h 29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88925" h="295275">
                  <a:moveTo>
                    <a:pt x="76200" y="3175"/>
                  </a:moveTo>
                  <a:lnTo>
                    <a:pt x="107950" y="73025"/>
                  </a:lnTo>
                  <a:lnTo>
                    <a:pt x="76200" y="136525"/>
                  </a:lnTo>
                  <a:lnTo>
                    <a:pt x="0" y="136525"/>
                  </a:lnTo>
                  <a:cubicBezTo>
                    <a:pt x="1058" y="189442"/>
                    <a:pt x="2117" y="242358"/>
                    <a:pt x="3175" y="295275"/>
                  </a:cubicBezTo>
                  <a:lnTo>
                    <a:pt x="66675" y="266700"/>
                  </a:lnTo>
                  <a:lnTo>
                    <a:pt x="120650" y="279400"/>
                  </a:lnTo>
                  <a:lnTo>
                    <a:pt x="212725" y="288925"/>
                  </a:lnTo>
                  <a:lnTo>
                    <a:pt x="260350" y="254000"/>
                  </a:lnTo>
                  <a:lnTo>
                    <a:pt x="288925" y="165100"/>
                  </a:lnTo>
                  <a:lnTo>
                    <a:pt x="263525" y="25400"/>
                  </a:lnTo>
                  <a:lnTo>
                    <a:pt x="146050" y="0"/>
                  </a:lnTo>
                  <a:lnTo>
                    <a:pt x="76200" y="31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1" name="フリーフォーム 1078">
              <a:extLst>
                <a:ext uri="{FF2B5EF4-FFF2-40B4-BE49-F238E27FC236}">
                  <a16:creationId xmlns:a16="http://schemas.microsoft.com/office/drawing/2014/main" id="{757038E9-EA7A-4BB0-9F17-75FC6060C413}"/>
                </a:ext>
              </a:extLst>
            </p:cNvPr>
            <p:cNvSpPr/>
            <p:nvPr/>
          </p:nvSpPr>
          <p:spPr bwMode="auto">
            <a:xfrm>
              <a:off x="2544369" y="3092689"/>
              <a:ext cx="444535" cy="323510"/>
            </a:xfrm>
            <a:custGeom>
              <a:avLst/>
              <a:gdLst>
                <a:gd name="connsiteX0" fmla="*/ 50800 w 606425"/>
                <a:gd name="connsiteY0" fmla="*/ 53975 h 441325"/>
                <a:gd name="connsiteX1" fmla="*/ 0 w 606425"/>
                <a:gd name="connsiteY1" fmla="*/ 215900 h 441325"/>
                <a:gd name="connsiteX2" fmla="*/ 22225 w 606425"/>
                <a:gd name="connsiteY2" fmla="*/ 257175 h 441325"/>
                <a:gd name="connsiteX3" fmla="*/ 149225 w 606425"/>
                <a:gd name="connsiteY3" fmla="*/ 234950 h 441325"/>
                <a:gd name="connsiteX4" fmla="*/ 234950 w 606425"/>
                <a:gd name="connsiteY4" fmla="*/ 228600 h 441325"/>
                <a:gd name="connsiteX5" fmla="*/ 273050 w 606425"/>
                <a:gd name="connsiteY5" fmla="*/ 323850 h 441325"/>
                <a:gd name="connsiteX6" fmla="*/ 225425 w 606425"/>
                <a:gd name="connsiteY6" fmla="*/ 381000 h 441325"/>
                <a:gd name="connsiteX7" fmla="*/ 257175 w 606425"/>
                <a:gd name="connsiteY7" fmla="*/ 403225 h 441325"/>
                <a:gd name="connsiteX8" fmla="*/ 323850 w 606425"/>
                <a:gd name="connsiteY8" fmla="*/ 330200 h 441325"/>
                <a:gd name="connsiteX9" fmla="*/ 365125 w 606425"/>
                <a:gd name="connsiteY9" fmla="*/ 368300 h 441325"/>
                <a:gd name="connsiteX10" fmla="*/ 387350 w 606425"/>
                <a:gd name="connsiteY10" fmla="*/ 431800 h 441325"/>
                <a:gd name="connsiteX11" fmla="*/ 488950 w 606425"/>
                <a:gd name="connsiteY11" fmla="*/ 393700 h 441325"/>
                <a:gd name="connsiteX12" fmla="*/ 539750 w 606425"/>
                <a:gd name="connsiteY12" fmla="*/ 441325 h 441325"/>
                <a:gd name="connsiteX13" fmla="*/ 606425 w 606425"/>
                <a:gd name="connsiteY13" fmla="*/ 177800 h 441325"/>
                <a:gd name="connsiteX14" fmla="*/ 323850 w 606425"/>
                <a:gd name="connsiteY14" fmla="*/ 0 h 441325"/>
                <a:gd name="connsiteX15" fmla="*/ 266700 w 606425"/>
                <a:gd name="connsiteY15" fmla="*/ 44450 h 441325"/>
                <a:gd name="connsiteX16" fmla="*/ 114300 w 606425"/>
                <a:gd name="connsiteY16" fmla="*/ 28575 h 441325"/>
                <a:gd name="connsiteX17" fmla="*/ 50800 w 606425"/>
                <a:gd name="connsiteY17" fmla="*/ 53975 h 441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06425" h="441325">
                  <a:moveTo>
                    <a:pt x="50800" y="53975"/>
                  </a:moveTo>
                  <a:lnTo>
                    <a:pt x="0" y="215900"/>
                  </a:lnTo>
                  <a:lnTo>
                    <a:pt x="22225" y="257175"/>
                  </a:lnTo>
                  <a:lnTo>
                    <a:pt x="149225" y="234950"/>
                  </a:lnTo>
                  <a:lnTo>
                    <a:pt x="234950" y="228600"/>
                  </a:lnTo>
                  <a:lnTo>
                    <a:pt x="273050" y="323850"/>
                  </a:lnTo>
                  <a:lnTo>
                    <a:pt x="225425" y="381000"/>
                  </a:lnTo>
                  <a:lnTo>
                    <a:pt x="257175" y="403225"/>
                  </a:lnTo>
                  <a:lnTo>
                    <a:pt x="323850" y="330200"/>
                  </a:lnTo>
                  <a:lnTo>
                    <a:pt x="365125" y="368300"/>
                  </a:lnTo>
                  <a:lnTo>
                    <a:pt x="387350" y="431800"/>
                  </a:lnTo>
                  <a:lnTo>
                    <a:pt x="488950" y="393700"/>
                  </a:lnTo>
                  <a:lnTo>
                    <a:pt x="539750" y="441325"/>
                  </a:lnTo>
                  <a:lnTo>
                    <a:pt x="606425" y="177800"/>
                  </a:lnTo>
                  <a:lnTo>
                    <a:pt x="323850" y="0"/>
                  </a:lnTo>
                  <a:lnTo>
                    <a:pt x="266700" y="44450"/>
                  </a:lnTo>
                  <a:lnTo>
                    <a:pt x="114300" y="28575"/>
                  </a:lnTo>
                  <a:lnTo>
                    <a:pt x="50800" y="539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2" name="フリーフォーム 1079">
              <a:extLst>
                <a:ext uri="{FF2B5EF4-FFF2-40B4-BE49-F238E27FC236}">
                  <a16:creationId xmlns:a16="http://schemas.microsoft.com/office/drawing/2014/main" id="{3871DE0C-D2A9-4AC8-BB12-52CB6E2269F2}"/>
                </a:ext>
              </a:extLst>
            </p:cNvPr>
            <p:cNvSpPr/>
            <p:nvPr/>
          </p:nvSpPr>
          <p:spPr bwMode="auto">
            <a:xfrm>
              <a:off x="2339557" y="2906496"/>
              <a:ext cx="318855" cy="309546"/>
            </a:xfrm>
            <a:custGeom>
              <a:avLst/>
              <a:gdLst>
                <a:gd name="connsiteX0" fmla="*/ 238125 w 434975"/>
                <a:gd name="connsiteY0" fmla="*/ 12700 h 422275"/>
                <a:gd name="connsiteX1" fmla="*/ 168275 w 434975"/>
                <a:gd name="connsiteY1" fmla="*/ 31750 h 422275"/>
                <a:gd name="connsiteX2" fmla="*/ 171450 w 434975"/>
                <a:gd name="connsiteY2" fmla="*/ 101600 h 422275"/>
                <a:gd name="connsiteX3" fmla="*/ 31750 w 434975"/>
                <a:gd name="connsiteY3" fmla="*/ 139700 h 422275"/>
                <a:gd name="connsiteX4" fmla="*/ 0 w 434975"/>
                <a:gd name="connsiteY4" fmla="*/ 225425 h 422275"/>
                <a:gd name="connsiteX5" fmla="*/ 28575 w 434975"/>
                <a:gd name="connsiteY5" fmla="*/ 346075 h 422275"/>
                <a:gd name="connsiteX6" fmla="*/ 66675 w 434975"/>
                <a:gd name="connsiteY6" fmla="*/ 330200 h 422275"/>
                <a:gd name="connsiteX7" fmla="*/ 168275 w 434975"/>
                <a:gd name="connsiteY7" fmla="*/ 415925 h 422275"/>
                <a:gd name="connsiteX8" fmla="*/ 285750 w 434975"/>
                <a:gd name="connsiteY8" fmla="*/ 422275 h 422275"/>
                <a:gd name="connsiteX9" fmla="*/ 339725 w 434975"/>
                <a:gd name="connsiteY9" fmla="*/ 301625 h 422275"/>
                <a:gd name="connsiteX10" fmla="*/ 327025 w 434975"/>
                <a:gd name="connsiteY10" fmla="*/ 149225 h 422275"/>
                <a:gd name="connsiteX11" fmla="*/ 396875 w 434975"/>
                <a:gd name="connsiteY11" fmla="*/ 142875 h 422275"/>
                <a:gd name="connsiteX12" fmla="*/ 434975 w 434975"/>
                <a:gd name="connsiteY12" fmla="*/ 82550 h 422275"/>
                <a:gd name="connsiteX13" fmla="*/ 393700 w 434975"/>
                <a:gd name="connsiteY13" fmla="*/ 0 h 422275"/>
                <a:gd name="connsiteX14" fmla="*/ 358775 w 434975"/>
                <a:gd name="connsiteY14" fmla="*/ 0 h 422275"/>
                <a:gd name="connsiteX15" fmla="*/ 238125 w 434975"/>
                <a:gd name="connsiteY15" fmla="*/ 12700 h 422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34975" h="422275">
                  <a:moveTo>
                    <a:pt x="238125" y="12700"/>
                  </a:moveTo>
                  <a:lnTo>
                    <a:pt x="168275" y="31750"/>
                  </a:lnTo>
                  <a:lnTo>
                    <a:pt x="171450" y="101600"/>
                  </a:lnTo>
                  <a:lnTo>
                    <a:pt x="31750" y="139700"/>
                  </a:lnTo>
                  <a:lnTo>
                    <a:pt x="0" y="225425"/>
                  </a:lnTo>
                  <a:lnTo>
                    <a:pt x="28575" y="346075"/>
                  </a:lnTo>
                  <a:lnTo>
                    <a:pt x="66675" y="330200"/>
                  </a:lnTo>
                  <a:lnTo>
                    <a:pt x="168275" y="415925"/>
                  </a:lnTo>
                  <a:lnTo>
                    <a:pt x="285750" y="422275"/>
                  </a:lnTo>
                  <a:lnTo>
                    <a:pt x="339725" y="301625"/>
                  </a:lnTo>
                  <a:lnTo>
                    <a:pt x="327025" y="149225"/>
                  </a:lnTo>
                  <a:lnTo>
                    <a:pt x="396875" y="142875"/>
                  </a:lnTo>
                  <a:lnTo>
                    <a:pt x="434975" y="82550"/>
                  </a:lnTo>
                  <a:lnTo>
                    <a:pt x="393700" y="0"/>
                  </a:lnTo>
                  <a:lnTo>
                    <a:pt x="358775" y="0"/>
                  </a:lnTo>
                  <a:lnTo>
                    <a:pt x="238125" y="127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3" name="フリーフォーム 1080">
              <a:extLst>
                <a:ext uri="{FF2B5EF4-FFF2-40B4-BE49-F238E27FC236}">
                  <a16:creationId xmlns:a16="http://schemas.microsoft.com/office/drawing/2014/main" id="{4CF4C3E2-5DEA-41E8-9281-BEC8A22132F2}"/>
                </a:ext>
              </a:extLst>
            </p:cNvPr>
            <p:cNvSpPr/>
            <p:nvPr/>
          </p:nvSpPr>
          <p:spPr bwMode="auto">
            <a:xfrm>
              <a:off x="2195258" y="2832018"/>
              <a:ext cx="67495" cy="144300"/>
            </a:xfrm>
            <a:custGeom>
              <a:avLst/>
              <a:gdLst>
                <a:gd name="connsiteX0" fmla="*/ 63500 w 92075"/>
                <a:gd name="connsiteY0" fmla="*/ 177800 h 196850"/>
                <a:gd name="connsiteX1" fmla="*/ 6350 w 92075"/>
                <a:gd name="connsiteY1" fmla="*/ 196850 h 196850"/>
                <a:gd name="connsiteX2" fmla="*/ 0 w 92075"/>
                <a:gd name="connsiteY2" fmla="*/ 69850 h 196850"/>
                <a:gd name="connsiteX3" fmla="*/ 73025 w 92075"/>
                <a:gd name="connsiteY3" fmla="*/ 0 h 196850"/>
                <a:gd name="connsiteX4" fmla="*/ 92075 w 92075"/>
                <a:gd name="connsiteY4" fmla="*/ 66675 h 196850"/>
                <a:gd name="connsiteX5" fmla="*/ 63500 w 92075"/>
                <a:gd name="connsiteY5" fmla="*/ 177800 h 196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2075" h="196850">
                  <a:moveTo>
                    <a:pt x="63500" y="177800"/>
                  </a:moveTo>
                  <a:lnTo>
                    <a:pt x="6350" y="196850"/>
                  </a:lnTo>
                  <a:lnTo>
                    <a:pt x="0" y="69850"/>
                  </a:lnTo>
                  <a:lnTo>
                    <a:pt x="73025" y="0"/>
                  </a:lnTo>
                  <a:lnTo>
                    <a:pt x="92075" y="66675"/>
                  </a:lnTo>
                  <a:lnTo>
                    <a:pt x="63500" y="1778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4" name="フリーフォーム 1081">
              <a:extLst>
                <a:ext uri="{FF2B5EF4-FFF2-40B4-BE49-F238E27FC236}">
                  <a16:creationId xmlns:a16="http://schemas.microsoft.com/office/drawing/2014/main" id="{1419BD8D-5883-48EE-8C7C-0AF6F043735E}"/>
                </a:ext>
              </a:extLst>
            </p:cNvPr>
            <p:cNvSpPr/>
            <p:nvPr/>
          </p:nvSpPr>
          <p:spPr bwMode="auto">
            <a:xfrm>
              <a:off x="2134745" y="2964681"/>
              <a:ext cx="228086" cy="330493"/>
            </a:xfrm>
            <a:custGeom>
              <a:avLst/>
              <a:gdLst>
                <a:gd name="connsiteX0" fmla="*/ 142875 w 311150"/>
                <a:gd name="connsiteY0" fmla="*/ 0 h 450850"/>
                <a:gd name="connsiteX1" fmla="*/ 79375 w 311150"/>
                <a:gd name="connsiteY1" fmla="*/ 28575 h 450850"/>
                <a:gd name="connsiteX2" fmla="*/ 107950 w 311150"/>
                <a:gd name="connsiteY2" fmla="*/ 92075 h 450850"/>
                <a:gd name="connsiteX3" fmla="*/ 44450 w 311150"/>
                <a:gd name="connsiteY3" fmla="*/ 114300 h 450850"/>
                <a:gd name="connsiteX4" fmla="*/ 47625 w 311150"/>
                <a:gd name="connsiteY4" fmla="*/ 250825 h 450850"/>
                <a:gd name="connsiteX5" fmla="*/ 0 w 311150"/>
                <a:gd name="connsiteY5" fmla="*/ 317500 h 450850"/>
                <a:gd name="connsiteX6" fmla="*/ 85725 w 311150"/>
                <a:gd name="connsiteY6" fmla="*/ 374650 h 450850"/>
                <a:gd name="connsiteX7" fmla="*/ 88900 w 311150"/>
                <a:gd name="connsiteY7" fmla="*/ 441325 h 450850"/>
                <a:gd name="connsiteX8" fmla="*/ 222250 w 311150"/>
                <a:gd name="connsiteY8" fmla="*/ 450850 h 450850"/>
                <a:gd name="connsiteX9" fmla="*/ 298450 w 311150"/>
                <a:gd name="connsiteY9" fmla="*/ 371475 h 450850"/>
                <a:gd name="connsiteX10" fmla="*/ 222250 w 311150"/>
                <a:gd name="connsiteY10" fmla="*/ 279400 h 450850"/>
                <a:gd name="connsiteX11" fmla="*/ 304800 w 311150"/>
                <a:gd name="connsiteY11" fmla="*/ 273050 h 450850"/>
                <a:gd name="connsiteX12" fmla="*/ 276225 w 311150"/>
                <a:gd name="connsiteY12" fmla="*/ 142875 h 450850"/>
                <a:gd name="connsiteX13" fmla="*/ 311150 w 311150"/>
                <a:gd name="connsiteY13" fmla="*/ 60325 h 450850"/>
                <a:gd name="connsiteX14" fmla="*/ 234950 w 311150"/>
                <a:gd name="connsiteY14" fmla="*/ 44450 h 450850"/>
                <a:gd name="connsiteX15" fmla="*/ 193675 w 311150"/>
                <a:gd name="connsiteY15" fmla="*/ 63500 h 450850"/>
                <a:gd name="connsiteX16" fmla="*/ 142875 w 311150"/>
                <a:gd name="connsiteY16" fmla="*/ 0 h 450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11150" h="450850">
                  <a:moveTo>
                    <a:pt x="142875" y="0"/>
                  </a:moveTo>
                  <a:lnTo>
                    <a:pt x="79375" y="28575"/>
                  </a:lnTo>
                  <a:lnTo>
                    <a:pt x="107950" y="92075"/>
                  </a:lnTo>
                  <a:lnTo>
                    <a:pt x="44450" y="114300"/>
                  </a:lnTo>
                  <a:cubicBezTo>
                    <a:pt x="45508" y="159808"/>
                    <a:pt x="46567" y="205317"/>
                    <a:pt x="47625" y="250825"/>
                  </a:cubicBezTo>
                  <a:lnTo>
                    <a:pt x="0" y="317500"/>
                  </a:lnTo>
                  <a:lnTo>
                    <a:pt x="85725" y="374650"/>
                  </a:lnTo>
                  <a:lnTo>
                    <a:pt x="88900" y="441325"/>
                  </a:lnTo>
                  <a:lnTo>
                    <a:pt x="222250" y="450850"/>
                  </a:lnTo>
                  <a:lnTo>
                    <a:pt x="298450" y="371475"/>
                  </a:lnTo>
                  <a:lnTo>
                    <a:pt x="222250" y="279400"/>
                  </a:lnTo>
                  <a:lnTo>
                    <a:pt x="304800" y="273050"/>
                  </a:lnTo>
                  <a:lnTo>
                    <a:pt x="276225" y="142875"/>
                  </a:lnTo>
                  <a:lnTo>
                    <a:pt x="311150" y="60325"/>
                  </a:lnTo>
                  <a:lnTo>
                    <a:pt x="234950" y="44450"/>
                  </a:lnTo>
                  <a:lnTo>
                    <a:pt x="193675" y="635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5" name="フリーフォーム 1082">
              <a:extLst>
                <a:ext uri="{FF2B5EF4-FFF2-40B4-BE49-F238E27FC236}">
                  <a16:creationId xmlns:a16="http://schemas.microsoft.com/office/drawing/2014/main" id="{AB448578-87E0-4C02-8501-B22950C11103}"/>
                </a:ext>
              </a:extLst>
            </p:cNvPr>
            <p:cNvSpPr/>
            <p:nvPr/>
          </p:nvSpPr>
          <p:spPr bwMode="auto">
            <a:xfrm>
              <a:off x="2304646" y="3139237"/>
              <a:ext cx="151282" cy="109388"/>
            </a:xfrm>
            <a:custGeom>
              <a:avLst/>
              <a:gdLst>
                <a:gd name="connsiteX0" fmla="*/ 111125 w 206375"/>
                <a:gd name="connsiteY0" fmla="*/ 0 h 149225"/>
                <a:gd name="connsiteX1" fmla="*/ 69850 w 206375"/>
                <a:gd name="connsiteY1" fmla="*/ 41275 h 149225"/>
                <a:gd name="connsiteX2" fmla="*/ 0 w 206375"/>
                <a:gd name="connsiteY2" fmla="*/ 47625 h 149225"/>
                <a:gd name="connsiteX3" fmla="*/ 73025 w 206375"/>
                <a:gd name="connsiteY3" fmla="*/ 142875 h 149225"/>
                <a:gd name="connsiteX4" fmla="*/ 95250 w 206375"/>
                <a:gd name="connsiteY4" fmla="*/ 127000 h 149225"/>
                <a:gd name="connsiteX5" fmla="*/ 149225 w 206375"/>
                <a:gd name="connsiteY5" fmla="*/ 149225 h 149225"/>
                <a:gd name="connsiteX6" fmla="*/ 206375 w 206375"/>
                <a:gd name="connsiteY6" fmla="*/ 98425 h 149225"/>
                <a:gd name="connsiteX7" fmla="*/ 111125 w 206375"/>
                <a:gd name="connsiteY7" fmla="*/ 0 h 149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6375" h="149225">
                  <a:moveTo>
                    <a:pt x="111125" y="0"/>
                  </a:moveTo>
                  <a:lnTo>
                    <a:pt x="69850" y="41275"/>
                  </a:lnTo>
                  <a:lnTo>
                    <a:pt x="0" y="47625"/>
                  </a:lnTo>
                  <a:lnTo>
                    <a:pt x="73025" y="142875"/>
                  </a:lnTo>
                  <a:lnTo>
                    <a:pt x="95250" y="127000"/>
                  </a:lnTo>
                  <a:lnTo>
                    <a:pt x="149225" y="149225"/>
                  </a:lnTo>
                  <a:lnTo>
                    <a:pt x="206375" y="98425"/>
                  </a:lnTo>
                  <a:lnTo>
                    <a:pt x="1111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6" name="フリーフォーム 1083">
              <a:extLst>
                <a:ext uri="{FF2B5EF4-FFF2-40B4-BE49-F238E27FC236}">
                  <a16:creationId xmlns:a16="http://schemas.microsoft.com/office/drawing/2014/main" id="{BAC5A0BF-615E-4295-BB93-B88150483687}"/>
                </a:ext>
              </a:extLst>
            </p:cNvPr>
            <p:cNvSpPr/>
            <p:nvPr/>
          </p:nvSpPr>
          <p:spPr bwMode="auto">
            <a:xfrm>
              <a:off x="2414034" y="3211387"/>
              <a:ext cx="144299" cy="65168"/>
            </a:xfrm>
            <a:custGeom>
              <a:avLst/>
              <a:gdLst>
                <a:gd name="connsiteX0" fmla="*/ 0 w 196850"/>
                <a:gd name="connsiteY0" fmla="*/ 57150 h 88900"/>
                <a:gd name="connsiteX1" fmla="*/ 73025 w 196850"/>
                <a:gd name="connsiteY1" fmla="*/ 88900 h 88900"/>
                <a:gd name="connsiteX2" fmla="*/ 117475 w 196850"/>
                <a:gd name="connsiteY2" fmla="*/ 66675 h 88900"/>
                <a:gd name="connsiteX3" fmla="*/ 177800 w 196850"/>
                <a:gd name="connsiteY3" fmla="*/ 63500 h 88900"/>
                <a:gd name="connsiteX4" fmla="*/ 196850 w 196850"/>
                <a:gd name="connsiteY4" fmla="*/ 0 h 88900"/>
                <a:gd name="connsiteX5" fmla="*/ 53975 w 196850"/>
                <a:gd name="connsiteY5" fmla="*/ 6350 h 88900"/>
                <a:gd name="connsiteX6" fmla="*/ 0 w 196850"/>
                <a:gd name="connsiteY6" fmla="*/ 57150 h 88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6850" h="88900">
                  <a:moveTo>
                    <a:pt x="0" y="57150"/>
                  </a:moveTo>
                  <a:lnTo>
                    <a:pt x="73025" y="88900"/>
                  </a:lnTo>
                  <a:lnTo>
                    <a:pt x="117475" y="66675"/>
                  </a:lnTo>
                  <a:lnTo>
                    <a:pt x="177800" y="63500"/>
                  </a:lnTo>
                  <a:lnTo>
                    <a:pt x="196850" y="0"/>
                  </a:lnTo>
                  <a:lnTo>
                    <a:pt x="53975" y="6350"/>
                  </a:lnTo>
                  <a:lnTo>
                    <a:pt x="0" y="571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7" name="フリーフォーム 1084">
              <a:extLst>
                <a:ext uri="{FF2B5EF4-FFF2-40B4-BE49-F238E27FC236}">
                  <a16:creationId xmlns:a16="http://schemas.microsoft.com/office/drawing/2014/main" id="{8EF38651-D7F8-48C2-8663-0BEE50A697D6}"/>
                </a:ext>
              </a:extLst>
            </p:cNvPr>
            <p:cNvSpPr/>
            <p:nvPr/>
          </p:nvSpPr>
          <p:spPr bwMode="auto">
            <a:xfrm>
              <a:off x="2078887" y="3036831"/>
              <a:ext cx="88441" cy="114043"/>
            </a:xfrm>
            <a:custGeom>
              <a:avLst/>
              <a:gdLst>
                <a:gd name="connsiteX0" fmla="*/ 120650 w 120650"/>
                <a:gd name="connsiteY0" fmla="*/ 155575 h 155575"/>
                <a:gd name="connsiteX1" fmla="*/ 0 w 120650"/>
                <a:gd name="connsiteY1" fmla="*/ 114300 h 155575"/>
                <a:gd name="connsiteX2" fmla="*/ 79375 w 120650"/>
                <a:gd name="connsiteY2" fmla="*/ 0 h 155575"/>
                <a:gd name="connsiteX3" fmla="*/ 120650 w 120650"/>
                <a:gd name="connsiteY3" fmla="*/ 12700 h 155575"/>
                <a:gd name="connsiteX4" fmla="*/ 120650 w 120650"/>
                <a:gd name="connsiteY4" fmla="*/ 155575 h 155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650" h="155575">
                  <a:moveTo>
                    <a:pt x="120650" y="155575"/>
                  </a:moveTo>
                  <a:lnTo>
                    <a:pt x="0" y="114300"/>
                  </a:lnTo>
                  <a:lnTo>
                    <a:pt x="79375" y="0"/>
                  </a:lnTo>
                  <a:lnTo>
                    <a:pt x="120650" y="12700"/>
                  </a:lnTo>
                  <a:lnTo>
                    <a:pt x="120650" y="1555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8" name="フリーフォーム 1085">
              <a:extLst>
                <a:ext uri="{FF2B5EF4-FFF2-40B4-BE49-F238E27FC236}">
                  <a16:creationId xmlns:a16="http://schemas.microsoft.com/office/drawing/2014/main" id="{3BAA343D-AAA2-4252-8FC3-95E9671271EC}"/>
                </a:ext>
              </a:extLst>
            </p:cNvPr>
            <p:cNvSpPr/>
            <p:nvPr/>
          </p:nvSpPr>
          <p:spPr bwMode="auto">
            <a:xfrm>
              <a:off x="2050958" y="3118290"/>
              <a:ext cx="116371" cy="86114"/>
            </a:xfrm>
            <a:custGeom>
              <a:avLst/>
              <a:gdLst>
                <a:gd name="connsiteX0" fmla="*/ 41275 w 158750"/>
                <a:gd name="connsiteY0" fmla="*/ 0 h 117475"/>
                <a:gd name="connsiteX1" fmla="*/ 0 w 158750"/>
                <a:gd name="connsiteY1" fmla="*/ 57150 h 117475"/>
                <a:gd name="connsiteX2" fmla="*/ 104775 w 158750"/>
                <a:gd name="connsiteY2" fmla="*/ 117475 h 117475"/>
                <a:gd name="connsiteX3" fmla="*/ 158750 w 158750"/>
                <a:gd name="connsiteY3" fmla="*/ 50800 h 117475"/>
                <a:gd name="connsiteX4" fmla="*/ 41275 w 158750"/>
                <a:gd name="connsiteY4" fmla="*/ 0 h 117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8750" h="117475">
                  <a:moveTo>
                    <a:pt x="41275" y="0"/>
                  </a:moveTo>
                  <a:lnTo>
                    <a:pt x="0" y="57150"/>
                  </a:lnTo>
                  <a:lnTo>
                    <a:pt x="104775" y="117475"/>
                  </a:lnTo>
                  <a:lnTo>
                    <a:pt x="158750" y="50800"/>
                  </a:lnTo>
                  <a:lnTo>
                    <a:pt x="412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9" name="フリーフォーム 1086">
              <a:extLst>
                <a:ext uri="{FF2B5EF4-FFF2-40B4-BE49-F238E27FC236}">
                  <a16:creationId xmlns:a16="http://schemas.microsoft.com/office/drawing/2014/main" id="{94B1BEB6-5E17-4F98-B02D-BD40303734F6}"/>
                </a:ext>
              </a:extLst>
            </p:cNvPr>
            <p:cNvSpPr/>
            <p:nvPr/>
          </p:nvSpPr>
          <p:spPr bwMode="auto">
            <a:xfrm>
              <a:off x="1871747" y="3153201"/>
              <a:ext cx="384023" cy="323510"/>
            </a:xfrm>
            <a:custGeom>
              <a:avLst/>
              <a:gdLst>
                <a:gd name="connsiteX0" fmla="*/ 247650 w 523875"/>
                <a:gd name="connsiteY0" fmla="*/ 0 h 441325"/>
                <a:gd name="connsiteX1" fmla="*/ 371475 w 523875"/>
                <a:gd name="connsiteY1" fmla="*/ 66675 h 441325"/>
                <a:gd name="connsiteX2" fmla="*/ 438150 w 523875"/>
                <a:gd name="connsiteY2" fmla="*/ 123825 h 441325"/>
                <a:gd name="connsiteX3" fmla="*/ 438150 w 523875"/>
                <a:gd name="connsiteY3" fmla="*/ 187325 h 441325"/>
                <a:gd name="connsiteX4" fmla="*/ 523875 w 523875"/>
                <a:gd name="connsiteY4" fmla="*/ 244475 h 441325"/>
                <a:gd name="connsiteX5" fmla="*/ 406400 w 523875"/>
                <a:gd name="connsiteY5" fmla="*/ 288925 h 441325"/>
                <a:gd name="connsiteX6" fmla="*/ 434975 w 523875"/>
                <a:gd name="connsiteY6" fmla="*/ 412750 h 441325"/>
                <a:gd name="connsiteX7" fmla="*/ 285750 w 523875"/>
                <a:gd name="connsiteY7" fmla="*/ 400050 h 441325"/>
                <a:gd name="connsiteX8" fmla="*/ 257175 w 523875"/>
                <a:gd name="connsiteY8" fmla="*/ 441325 h 441325"/>
                <a:gd name="connsiteX9" fmla="*/ 114300 w 523875"/>
                <a:gd name="connsiteY9" fmla="*/ 406400 h 441325"/>
                <a:gd name="connsiteX10" fmla="*/ 114300 w 523875"/>
                <a:gd name="connsiteY10" fmla="*/ 238125 h 441325"/>
                <a:gd name="connsiteX11" fmla="*/ 0 w 523875"/>
                <a:gd name="connsiteY11" fmla="*/ 127000 h 441325"/>
                <a:gd name="connsiteX12" fmla="*/ 111125 w 523875"/>
                <a:gd name="connsiteY12" fmla="*/ 123825 h 441325"/>
                <a:gd name="connsiteX13" fmla="*/ 107950 w 523875"/>
                <a:gd name="connsiteY13" fmla="*/ 73025 h 441325"/>
                <a:gd name="connsiteX14" fmla="*/ 161925 w 523875"/>
                <a:gd name="connsiteY14" fmla="*/ 95250 h 441325"/>
                <a:gd name="connsiteX15" fmla="*/ 247650 w 523875"/>
                <a:gd name="connsiteY15" fmla="*/ 0 h 441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3875" h="441325">
                  <a:moveTo>
                    <a:pt x="247650" y="0"/>
                  </a:moveTo>
                  <a:lnTo>
                    <a:pt x="371475" y="66675"/>
                  </a:lnTo>
                  <a:lnTo>
                    <a:pt x="438150" y="123825"/>
                  </a:lnTo>
                  <a:lnTo>
                    <a:pt x="438150" y="187325"/>
                  </a:lnTo>
                  <a:lnTo>
                    <a:pt x="523875" y="244475"/>
                  </a:lnTo>
                  <a:lnTo>
                    <a:pt x="406400" y="288925"/>
                  </a:lnTo>
                  <a:lnTo>
                    <a:pt x="434975" y="412750"/>
                  </a:lnTo>
                  <a:lnTo>
                    <a:pt x="285750" y="400050"/>
                  </a:lnTo>
                  <a:lnTo>
                    <a:pt x="257175" y="441325"/>
                  </a:lnTo>
                  <a:lnTo>
                    <a:pt x="114300" y="406400"/>
                  </a:lnTo>
                  <a:lnTo>
                    <a:pt x="114300" y="238125"/>
                  </a:lnTo>
                  <a:lnTo>
                    <a:pt x="0" y="127000"/>
                  </a:lnTo>
                  <a:lnTo>
                    <a:pt x="111125" y="123825"/>
                  </a:lnTo>
                  <a:lnTo>
                    <a:pt x="107950" y="73025"/>
                  </a:lnTo>
                  <a:lnTo>
                    <a:pt x="161925" y="95250"/>
                  </a:lnTo>
                  <a:lnTo>
                    <a:pt x="2476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0" name="フリーフォーム 1087">
              <a:extLst>
                <a:ext uri="{FF2B5EF4-FFF2-40B4-BE49-F238E27FC236}">
                  <a16:creationId xmlns:a16="http://schemas.microsoft.com/office/drawing/2014/main" id="{7FA2EAF7-BDE5-4195-BCCA-DE3C6712163D}"/>
                </a:ext>
              </a:extLst>
            </p:cNvPr>
            <p:cNvSpPr/>
            <p:nvPr/>
          </p:nvSpPr>
          <p:spPr bwMode="auto">
            <a:xfrm>
              <a:off x="1773996" y="3425509"/>
              <a:ext cx="304891" cy="281617"/>
            </a:xfrm>
            <a:custGeom>
              <a:avLst/>
              <a:gdLst>
                <a:gd name="connsiteX0" fmla="*/ 244475 w 415925"/>
                <a:gd name="connsiteY0" fmla="*/ 38100 h 384175"/>
                <a:gd name="connsiteX1" fmla="*/ 384175 w 415925"/>
                <a:gd name="connsiteY1" fmla="*/ 73025 h 384175"/>
                <a:gd name="connsiteX2" fmla="*/ 415925 w 415925"/>
                <a:gd name="connsiteY2" fmla="*/ 111125 h 384175"/>
                <a:gd name="connsiteX3" fmla="*/ 314325 w 415925"/>
                <a:gd name="connsiteY3" fmla="*/ 196850 h 384175"/>
                <a:gd name="connsiteX4" fmla="*/ 304800 w 415925"/>
                <a:gd name="connsiteY4" fmla="*/ 266700 h 384175"/>
                <a:gd name="connsiteX5" fmla="*/ 238125 w 415925"/>
                <a:gd name="connsiteY5" fmla="*/ 342900 h 384175"/>
                <a:gd name="connsiteX6" fmla="*/ 104775 w 415925"/>
                <a:gd name="connsiteY6" fmla="*/ 384175 h 384175"/>
                <a:gd name="connsiteX7" fmla="*/ 50800 w 415925"/>
                <a:gd name="connsiteY7" fmla="*/ 317500 h 384175"/>
                <a:gd name="connsiteX8" fmla="*/ 73025 w 415925"/>
                <a:gd name="connsiteY8" fmla="*/ 107950 h 384175"/>
                <a:gd name="connsiteX9" fmla="*/ 0 w 415925"/>
                <a:gd name="connsiteY9" fmla="*/ 34925 h 384175"/>
                <a:gd name="connsiteX10" fmla="*/ 28575 w 415925"/>
                <a:gd name="connsiteY10" fmla="*/ 0 h 384175"/>
                <a:gd name="connsiteX11" fmla="*/ 161925 w 415925"/>
                <a:gd name="connsiteY11" fmla="*/ 41275 h 384175"/>
                <a:gd name="connsiteX12" fmla="*/ 244475 w 415925"/>
                <a:gd name="connsiteY12" fmla="*/ 38100 h 384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5925" h="384175">
                  <a:moveTo>
                    <a:pt x="244475" y="38100"/>
                  </a:moveTo>
                  <a:lnTo>
                    <a:pt x="384175" y="73025"/>
                  </a:lnTo>
                  <a:lnTo>
                    <a:pt x="415925" y="111125"/>
                  </a:lnTo>
                  <a:lnTo>
                    <a:pt x="314325" y="196850"/>
                  </a:lnTo>
                  <a:lnTo>
                    <a:pt x="304800" y="266700"/>
                  </a:lnTo>
                  <a:lnTo>
                    <a:pt x="238125" y="342900"/>
                  </a:lnTo>
                  <a:lnTo>
                    <a:pt x="104775" y="384175"/>
                  </a:lnTo>
                  <a:lnTo>
                    <a:pt x="50800" y="317500"/>
                  </a:lnTo>
                  <a:lnTo>
                    <a:pt x="73025" y="107950"/>
                  </a:lnTo>
                  <a:lnTo>
                    <a:pt x="0" y="34925"/>
                  </a:lnTo>
                  <a:lnTo>
                    <a:pt x="28575" y="0"/>
                  </a:lnTo>
                  <a:lnTo>
                    <a:pt x="161925" y="41275"/>
                  </a:lnTo>
                  <a:lnTo>
                    <a:pt x="244475" y="381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1" name="フリーフォーム 1088">
              <a:extLst>
                <a:ext uri="{FF2B5EF4-FFF2-40B4-BE49-F238E27FC236}">
                  <a16:creationId xmlns:a16="http://schemas.microsoft.com/office/drawing/2014/main" id="{E5C88833-68E1-46E4-8230-DCB844EFEBD0}"/>
                </a:ext>
              </a:extLst>
            </p:cNvPr>
            <p:cNvSpPr/>
            <p:nvPr/>
          </p:nvSpPr>
          <p:spPr bwMode="auto">
            <a:xfrm>
              <a:off x="1764686" y="3453437"/>
              <a:ext cx="62840" cy="232741"/>
            </a:xfrm>
            <a:custGeom>
              <a:avLst/>
              <a:gdLst>
                <a:gd name="connsiteX0" fmla="*/ 12700 w 85725"/>
                <a:gd name="connsiteY0" fmla="*/ 0 h 317500"/>
                <a:gd name="connsiteX1" fmla="*/ 85725 w 85725"/>
                <a:gd name="connsiteY1" fmla="*/ 69850 h 317500"/>
                <a:gd name="connsiteX2" fmla="*/ 63500 w 85725"/>
                <a:gd name="connsiteY2" fmla="*/ 276225 h 317500"/>
                <a:gd name="connsiteX3" fmla="*/ 25400 w 85725"/>
                <a:gd name="connsiteY3" fmla="*/ 317500 h 317500"/>
                <a:gd name="connsiteX4" fmla="*/ 0 w 85725"/>
                <a:gd name="connsiteY4" fmla="*/ 193675 h 317500"/>
                <a:gd name="connsiteX5" fmla="*/ 31750 w 85725"/>
                <a:gd name="connsiteY5" fmla="*/ 98425 h 317500"/>
                <a:gd name="connsiteX6" fmla="*/ 12700 w 85725"/>
                <a:gd name="connsiteY6" fmla="*/ 0 h 317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25" h="317500">
                  <a:moveTo>
                    <a:pt x="12700" y="0"/>
                  </a:moveTo>
                  <a:lnTo>
                    <a:pt x="85725" y="69850"/>
                  </a:lnTo>
                  <a:lnTo>
                    <a:pt x="63500" y="276225"/>
                  </a:lnTo>
                  <a:lnTo>
                    <a:pt x="25400" y="317500"/>
                  </a:lnTo>
                  <a:lnTo>
                    <a:pt x="0" y="193675"/>
                  </a:lnTo>
                  <a:lnTo>
                    <a:pt x="31750" y="98425"/>
                  </a:lnTo>
                  <a:lnTo>
                    <a:pt x="127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2" name="フリーフォーム 1089">
              <a:extLst>
                <a:ext uri="{FF2B5EF4-FFF2-40B4-BE49-F238E27FC236}">
                  <a16:creationId xmlns:a16="http://schemas.microsoft.com/office/drawing/2014/main" id="{5DAEEC0F-8335-43E1-806F-E683A44F24FD}"/>
                </a:ext>
              </a:extLst>
            </p:cNvPr>
            <p:cNvSpPr/>
            <p:nvPr/>
          </p:nvSpPr>
          <p:spPr bwMode="auto">
            <a:xfrm>
              <a:off x="2663067" y="3260262"/>
              <a:ext cx="76804" cy="121025"/>
            </a:xfrm>
            <a:custGeom>
              <a:avLst/>
              <a:gdLst>
                <a:gd name="connsiteX0" fmla="*/ 0 w 104775"/>
                <a:gd name="connsiteY0" fmla="*/ 6350 h 165100"/>
                <a:gd name="connsiteX1" fmla="*/ 41275 w 104775"/>
                <a:gd name="connsiteY1" fmla="*/ 76200 h 165100"/>
                <a:gd name="connsiteX2" fmla="*/ 57150 w 104775"/>
                <a:gd name="connsiteY2" fmla="*/ 165100 h 165100"/>
                <a:gd name="connsiteX3" fmla="*/ 104775 w 104775"/>
                <a:gd name="connsiteY3" fmla="*/ 101600 h 165100"/>
                <a:gd name="connsiteX4" fmla="*/ 79375 w 104775"/>
                <a:gd name="connsiteY4" fmla="*/ 0 h 165100"/>
                <a:gd name="connsiteX5" fmla="*/ 0 w 104775"/>
                <a:gd name="connsiteY5" fmla="*/ 6350 h 16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775" h="165100">
                  <a:moveTo>
                    <a:pt x="0" y="6350"/>
                  </a:moveTo>
                  <a:lnTo>
                    <a:pt x="41275" y="76200"/>
                  </a:lnTo>
                  <a:lnTo>
                    <a:pt x="57150" y="165100"/>
                  </a:lnTo>
                  <a:lnTo>
                    <a:pt x="104775" y="101600"/>
                  </a:lnTo>
                  <a:lnTo>
                    <a:pt x="79375" y="0"/>
                  </a:lnTo>
                  <a:lnTo>
                    <a:pt x="0" y="63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3" name="フリーフォーム 1090">
              <a:extLst>
                <a:ext uri="{FF2B5EF4-FFF2-40B4-BE49-F238E27FC236}">
                  <a16:creationId xmlns:a16="http://schemas.microsoft.com/office/drawing/2014/main" id="{8D932C3E-0E02-4147-982A-95A721655E14}"/>
                </a:ext>
              </a:extLst>
            </p:cNvPr>
            <p:cNvSpPr/>
            <p:nvPr/>
          </p:nvSpPr>
          <p:spPr bwMode="auto">
            <a:xfrm>
              <a:off x="2504803" y="3267245"/>
              <a:ext cx="223432" cy="169901"/>
            </a:xfrm>
            <a:custGeom>
              <a:avLst/>
              <a:gdLst>
                <a:gd name="connsiteX0" fmla="*/ 69850 w 304800"/>
                <a:gd name="connsiteY0" fmla="*/ 31750 h 231775"/>
                <a:gd name="connsiteX1" fmla="*/ 200025 w 304800"/>
                <a:gd name="connsiteY1" fmla="*/ 0 h 231775"/>
                <a:gd name="connsiteX2" fmla="*/ 263525 w 304800"/>
                <a:gd name="connsiteY2" fmla="*/ 73025 h 231775"/>
                <a:gd name="connsiteX3" fmla="*/ 273050 w 304800"/>
                <a:gd name="connsiteY3" fmla="*/ 152400 h 231775"/>
                <a:gd name="connsiteX4" fmla="*/ 304800 w 304800"/>
                <a:gd name="connsiteY4" fmla="*/ 171450 h 231775"/>
                <a:gd name="connsiteX5" fmla="*/ 276225 w 304800"/>
                <a:gd name="connsiteY5" fmla="*/ 231775 h 231775"/>
                <a:gd name="connsiteX6" fmla="*/ 228600 w 304800"/>
                <a:gd name="connsiteY6" fmla="*/ 212725 h 231775"/>
                <a:gd name="connsiteX7" fmla="*/ 180975 w 304800"/>
                <a:gd name="connsiteY7" fmla="*/ 231775 h 231775"/>
                <a:gd name="connsiteX8" fmla="*/ 95250 w 304800"/>
                <a:gd name="connsiteY8" fmla="*/ 228600 h 231775"/>
                <a:gd name="connsiteX9" fmla="*/ 0 w 304800"/>
                <a:gd name="connsiteY9" fmla="*/ 117475 h 231775"/>
                <a:gd name="connsiteX10" fmla="*/ 69850 w 304800"/>
                <a:gd name="connsiteY10" fmla="*/ 31750 h 231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4800" h="231775">
                  <a:moveTo>
                    <a:pt x="69850" y="31750"/>
                  </a:moveTo>
                  <a:lnTo>
                    <a:pt x="200025" y="0"/>
                  </a:lnTo>
                  <a:lnTo>
                    <a:pt x="263525" y="73025"/>
                  </a:lnTo>
                  <a:lnTo>
                    <a:pt x="273050" y="152400"/>
                  </a:lnTo>
                  <a:lnTo>
                    <a:pt x="304800" y="171450"/>
                  </a:lnTo>
                  <a:lnTo>
                    <a:pt x="276225" y="231775"/>
                  </a:lnTo>
                  <a:lnTo>
                    <a:pt x="228600" y="212725"/>
                  </a:lnTo>
                  <a:lnTo>
                    <a:pt x="180975" y="231775"/>
                  </a:lnTo>
                  <a:lnTo>
                    <a:pt x="95250" y="228600"/>
                  </a:lnTo>
                  <a:lnTo>
                    <a:pt x="0" y="117475"/>
                  </a:lnTo>
                  <a:lnTo>
                    <a:pt x="69850" y="317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4" name="フリーフォーム 1091">
              <a:extLst>
                <a:ext uri="{FF2B5EF4-FFF2-40B4-BE49-F238E27FC236}">
                  <a16:creationId xmlns:a16="http://schemas.microsoft.com/office/drawing/2014/main" id="{C1E7B75B-564C-44A5-AAE5-00FDE7803C5B}"/>
                </a:ext>
              </a:extLst>
            </p:cNvPr>
            <p:cNvSpPr/>
            <p:nvPr/>
          </p:nvSpPr>
          <p:spPr bwMode="auto">
            <a:xfrm>
              <a:off x="2546697" y="3423181"/>
              <a:ext cx="174556" cy="102406"/>
            </a:xfrm>
            <a:custGeom>
              <a:avLst/>
              <a:gdLst>
                <a:gd name="connsiteX0" fmla="*/ 41275 w 238125"/>
                <a:gd name="connsiteY0" fmla="*/ 12700 h 139700"/>
                <a:gd name="connsiteX1" fmla="*/ 0 w 238125"/>
                <a:gd name="connsiteY1" fmla="*/ 95250 h 139700"/>
                <a:gd name="connsiteX2" fmla="*/ 41275 w 238125"/>
                <a:gd name="connsiteY2" fmla="*/ 139700 h 139700"/>
                <a:gd name="connsiteX3" fmla="*/ 171450 w 238125"/>
                <a:gd name="connsiteY3" fmla="*/ 111125 h 139700"/>
                <a:gd name="connsiteX4" fmla="*/ 238125 w 238125"/>
                <a:gd name="connsiteY4" fmla="*/ 22225 h 139700"/>
                <a:gd name="connsiteX5" fmla="*/ 174625 w 238125"/>
                <a:gd name="connsiteY5" fmla="*/ 0 h 139700"/>
                <a:gd name="connsiteX6" fmla="*/ 142875 w 238125"/>
                <a:gd name="connsiteY6" fmla="*/ 25400 h 139700"/>
                <a:gd name="connsiteX7" fmla="*/ 41275 w 238125"/>
                <a:gd name="connsiteY7" fmla="*/ 12700 h 13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8125" h="139700">
                  <a:moveTo>
                    <a:pt x="41275" y="12700"/>
                  </a:moveTo>
                  <a:lnTo>
                    <a:pt x="0" y="95250"/>
                  </a:lnTo>
                  <a:lnTo>
                    <a:pt x="41275" y="139700"/>
                  </a:lnTo>
                  <a:lnTo>
                    <a:pt x="171450" y="111125"/>
                  </a:lnTo>
                  <a:lnTo>
                    <a:pt x="238125" y="22225"/>
                  </a:lnTo>
                  <a:lnTo>
                    <a:pt x="174625" y="0"/>
                  </a:lnTo>
                  <a:lnTo>
                    <a:pt x="142875" y="25400"/>
                  </a:lnTo>
                  <a:lnTo>
                    <a:pt x="41275" y="127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5" name="フリーフォーム 1092">
              <a:extLst>
                <a:ext uri="{FF2B5EF4-FFF2-40B4-BE49-F238E27FC236}">
                  <a16:creationId xmlns:a16="http://schemas.microsoft.com/office/drawing/2014/main" id="{64B032DC-A6F9-4B1C-AD92-50F7E7C8F3D3}"/>
                </a:ext>
              </a:extLst>
            </p:cNvPr>
            <p:cNvSpPr/>
            <p:nvPr/>
          </p:nvSpPr>
          <p:spPr bwMode="auto">
            <a:xfrm>
              <a:off x="2490839" y="3527915"/>
              <a:ext cx="132662" cy="176883"/>
            </a:xfrm>
            <a:custGeom>
              <a:avLst/>
              <a:gdLst>
                <a:gd name="connsiteX0" fmla="*/ 117475 w 180975"/>
                <a:gd name="connsiteY0" fmla="*/ 0 h 241300"/>
                <a:gd name="connsiteX1" fmla="*/ 25400 w 180975"/>
                <a:gd name="connsiteY1" fmla="*/ 41275 h 241300"/>
                <a:gd name="connsiteX2" fmla="*/ 0 w 180975"/>
                <a:gd name="connsiteY2" fmla="*/ 88900 h 241300"/>
                <a:gd name="connsiteX3" fmla="*/ 60325 w 180975"/>
                <a:gd name="connsiteY3" fmla="*/ 149225 h 241300"/>
                <a:gd name="connsiteX4" fmla="*/ 44450 w 180975"/>
                <a:gd name="connsiteY4" fmla="*/ 184150 h 241300"/>
                <a:gd name="connsiteX5" fmla="*/ 117475 w 180975"/>
                <a:gd name="connsiteY5" fmla="*/ 241300 h 241300"/>
                <a:gd name="connsiteX6" fmla="*/ 107950 w 180975"/>
                <a:gd name="connsiteY6" fmla="*/ 158750 h 241300"/>
                <a:gd name="connsiteX7" fmla="*/ 180975 w 180975"/>
                <a:gd name="connsiteY7" fmla="*/ 168275 h 241300"/>
                <a:gd name="connsiteX8" fmla="*/ 88900 w 180975"/>
                <a:gd name="connsiteY8" fmla="*/ 73025 h 241300"/>
                <a:gd name="connsiteX9" fmla="*/ 117475 w 180975"/>
                <a:gd name="connsiteY9" fmla="*/ 0 h 24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975" h="241300">
                  <a:moveTo>
                    <a:pt x="117475" y="0"/>
                  </a:moveTo>
                  <a:lnTo>
                    <a:pt x="25400" y="41275"/>
                  </a:lnTo>
                  <a:lnTo>
                    <a:pt x="0" y="88900"/>
                  </a:lnTo>
                  <a:lnTo>
                    <a:pt x="60325" y="149225"/>
                  </a:lnTo>
                  <a:lnTo>
                    <a:pt x="44450" y="184150"/>
                  </a:lnTo>
                  <a:lnTo>
                    <a:pt x="117475" y="241300"/>
                  </a:lnTo>
                  <a:lnTo>
                    <a:pt x="107950" y="158750"/>
                  </a:lnTo>
                  <a:lnTo>
                    <a:pt x="180975" y="168275"/>
                  </a:lnTo>
                  <a:lnTo>
                    <a:pt x="88900" y="73025"/>
                  </a:lnTo>
                  <a:lnTo>
                    <a:pt x="1174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6" name="フリーフォーム 1094">
              <a:extLst>
                <a:ext uri="{FF2B5EF4-FFF2-40B4-BE49-F238E27FC236}">
                  <a16:creationId xmlns:a16="http://schemas.microsoft.com/office/drawing/2014/main" id="{C576B79E-2BA1-4E0A-BF38-C4DE29F67ABE}"/>
                </a:ext>
              </a:extLst>
            </p:cNvPr>
            <p:cNvSpPr/>
            <p:nvPr/>
          </p:nvSpPr>
          <p:spPr bwMode="auto">
            <a:xfrm>
              <a:off x="2561825" y="3506968"/>
              <a:ext cx="104734" cy="62840"/>
            </a:xfrm>
            <a:custGeom>
              <a:avLst/>
              <a:gdLst>
                <a:gd name="connsiteX0" fmla="*/ 142875 w 142875"/>
                <a:gd name="connsiteY0" fmla="*/ 0 h 85725"/>
                <a:gd name="connsiteX1" fmla="*/ 35719 w 142875"/>
                <a:gd name="connsiteY1" fmla="*/ 28575 h 85725"/>
                <a:gd name="connsiteX2" fmla="*/ 21432 w 142875"/>
                <a:gd name="connsiteY2" fmla="*/ 30956 h 85725"/>
                <a:gd name="connsiteX3" fmla="*/ 0 w 142875"/>
                <a:gd name="connsiteY3" fmla="*/ 83344 h 85725"/>
                <a:gd name="connsiteX4" fmla="*/ 45244 w 142875"/>
                <a:gd name="connsiteY4" fmla="*/ 85725 h 85725"/>
                <a:gd name="connsiteX5" fmla="*/ 59532 w 142875"/>
                <a:gd name="connsiteY5" fmla="*/ 59531 h 85725"/>
                <a:gd name="connsiteX6" fmla="*/ 116682 w 142875"/>
                <a:gd name="connsiteY6" fmla="*/ 47625 h 85725"/>
                <a:gd name="connsiteX7" fmla="*/ 142875 w 142875"/>
                <a:gd name="connsiteY7" fmla="*/ 0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2875" h="85725">
                  <a:moveTo>
                    <a:pt x="142875" y="0"/>
                  </a:moveTo>
                  <a:lnTo>
                    <a:pt x="35719" y="28575"/>
                  </a:lnTo>
                  <a:lnTo>
                    <a:pt x="21432" y="30956"/>
                  </a:lnTo>
                  <a:lnTo>
                    <a:pt x="0" y="83344"/>
                  </a:lnTo>
                  <a:lnTo>
                    <a:pt x="45244" y="85725"/>
                  </a:lnTo>
                  <a:lnTo>
                    <a:pt x="59532" y="59531"/>
                  </a:lnTo>
                  <a:lnTo>
                    <a:pt x="116682" y="47625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7" name="フリーフォーム 1097">
              <a:extLst>
                <a:ext uri="{FF2B5EF4-FFF2-40B4-BE49-F238E27FC236}">
                  <a16:creationId xmlns:a16="http://schemas.microsoft.com/office/drawing/2014/main" id="{C378CD0A-0D45-4BBF-AC98-0B2ACCB1308B}"/>
                </a:ext>
              </a:extLst>
            </p:cNvPr>
            <p:cNvSpPr/>
            <p:nvPr/>
          </p:nvSpPr>
          <p:spPr bwMode="auto">
            <a:xfrm>
              <a:off x="2177802" y="3321939"/>
              <a:ext cx="267653" cy="352603"/>
            </a:xfrm>
            <a:custGeom>
              <a:avLst/>
              <a:gdLst>
                <a:gd name="connsiteX0" fmla="*/ 7144 w 364332"/>
                <a:gd name="connsiteY0" fmla="*/ 169069 h 481013"/>
                <a:gd name="connsiteX1" fmla="*/ 102394 w 364332"/>
                <a:gd name="connsiteY1" fmla="*/ 185738 h 481013"/>
                <a:gd name="connsiteX2" fmla="*/ 164307 w 364332"/>
                <a:gd name="connsiteY2" fmla="*/ 252413 h 481013"/>
                <a:gd name="connsiteX3" fmla="*/ 280988 w 364332"/>
                <a:gd name="connsiteY3" fmla="*/ 352425 h 481013"/>
                <a:gd name="connsiteX4" fmla="*/ 297657 w 364332"/>
                <a:gd name="connsiteY4" fmla="*/ 395288 h 481013"/>
                <a:gd name="connsiteX5" fmla="*/ 264319 w 364332"/>
                <a:gd name="connsiteY5" fmla="*/ 435769 h 481013"/>
                <a:gd name="connsiteX6" fmla="*/ 192882 w 364332"/>
                <a:gd name="connsiteY6" fmla="*/ 440532 h 481013"/>
                <a:gd name="connsiteX7" fmla="*/ 242888 w 364332"/>
                <a:gd name="connsiteY7" fmla="*/ 481013 h 481013"/>
                <a:gd name="connsiteX8" fmla="*/ 342900 w 364332"/>
                <a:gd name="connsiteY8" fmla="*/ 397669 h 481013"/>
                <a:gd name="connsiteX9" fmla="*/ 316707 w 364332"/>
                <a:gd name="connsiteY9" fmla="*/ 333375 h 481013"/>
                <a:gd name="connsiteX10" fmla="*/ 364332 w 364332"/>
                <a:gd name="connsiteY10" fmla="*/ 345282 h 481013"/>
                <a:gd name="connsiteX11" fmla="*/ 357188 w 364332"/>
                <a:gd name="connsiteY11" fmla="*/ 304800 h 481013"/>
                <a:gd name="connsiteX12" fmla="*/ 223838 w 364332"/>
                <a:gd name="connsiteY12" fmla="*/ 211932 h 481013"/>
                <a:gd name="connsiteX13" fmla="*/ 171450 w 364332"/>
                <a:gd name="connsiteY13" fmla="*/ 88107 h 481013"/>
                <a:gd name="connsiteX14" fmla="*/ 242888 w 364332"/>
                <a:gd name="connsiteY14" fmla="*/ 61913 h 481013"/>
                <a:gd name="connsiteX15" fmla="*/ 290513 w 364332"/>
                <a:gd name="connsiteY15" fmla="*/ 7144 h 481013"/>
                <a:gd name="connsiteX16" fmla="*/ 266700 w 364332"/>
                <a:gd name="connsiteY16" fmla="*/ 7144 h 481013"/>
                <a:gd name="connsiteX17" fmla="*/ 200025 w 364332"/>
                <a:gd name="connsiteY17" fmla="*/ 16669 h 481013"/>
                <a:gd name="connsiteX18" fmla="*/ 157163 w 364332"/>
                <a:gd name="connsiteY18" fmla="*/ 0 h 481013"/>
                <a:gd name="connsiteX19" fmla="*/ 97632 w 364332"/>
                <a:gd name="connsiteY19" fmla="*/ 7144 h 481013"/>
                <a:gd name="connsiteX20" fmla="*/ 0 w 364332"/>
                <a:gd name="connsiteY20" fmla="*/ 59532 h 481013"/>
                <a:gd name="connsiteX21" fmla="*/ 7144 w 364332"/>
                <a:gd name="connsiteY21" fmla="*/ 169069 h 481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64332" h="481013">
                  <a:moveTo>
                    <a:pt x="7144" y="169069"/>
                  </a:moveTo>
                  <a:lnTo>
                    <a:pt x="102394" y="185738"/>
                  </a:lnTo>
                  <a:lnTo>
                    <a:pt x="164307" y="252413"/>
                  </a:lnTo>
                  <a:lnTo>
                    <a:pt x="280988" y="352425"/>
                  </a:lnTo>
                  <a:lnTo>
                    <a:pt x="297657" y="395288"/>
                  </a:lnTo>
                  <a:lnTo>
                    <a:pt x="264319" y="435769"/>
                  </a:lnTo>
                  <a:lnTo>
                    <a:pt x="192882" y="440532"/>
                  </a:lnTo>
                  <a:lnTo>
                    <a:pt x="242888" y="481013"/>
                  </a:lnTo>
                  <a:lnTo>
                    <a:pt x="342900" y="397669"/>
                  </a:lnTo>
                  <a:lnTo>
                    <a:pt x="316707" y="333375"/>
                  </a:lnTo>
                  <a:lnTo>
                    <a:pt x="364332" y="345282"/>
                  </a:lnTo>
                  <a:lnTo>
                    <a:pt x="357188" y="304800"/>
                  </a:lnTo>
                  <a:lnTo>
                    <a:pt x="223838" y="211932"/>
                  </a:lnTo>
                  <a:lnTo>
                    <a:pt x="171450" y="88107"/>
                  </a:lnTo>
                  <a:lnTo>
                    <a:pt x="242888" y="61913"/>
                  </a:lnTo>
                  <a:lnTo>
                    <a:pt x="290513" y="7144"/>
                  </a:lnTo>
                  <a:lnTo>
                    <a:pt x="266700" y="7144"/>
                  </a:lnTo>
                  <a:lnTo>
                    <a:pt x="200025" y="16669"/>
                  </a:lnTo>
                  <a:lnTo>
                    <a:pt x="157163" y="0"/>
                  </a:lnTo>
                  <a:lnTo>
                    <a:pt x="97632" y="7144"/>
                  </a:lnTo>
                  <a:lnTo>
                    <a:pt x="0" y="59532"/>
                  </a:lnTo>
                  <a:lnTo>
                    <a:pt x="7144" y="169069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8" name="フリーフォーム 1100">
              <a:extLst>
                <a:ext uri="{FF2B5EF4-FFF2-40B4-BE49-F238E27FC236}">
                  <a16:creationId xmlns:a16="http://schemas.microsoft.com/office/drawing/2014/main" id="{48CDECD7-39EA-42E7-AABD-EA8213D72196}"/>
                </a:ext>
              </a:extLst>
            </p:cNvPr>
            <p:cNvSpPr/>
            <p:nvPr/>
          </p:nvSpPr>
          <p:spPr bwMode="auto">
            <a:xfrm>
              <a:off x="2191767" y="3285864"/>
              <a:ext cx="110551" cy="55858"/>
            </a:xfrm>
            <a:custGeom>
              <a:avLst/>
              <a:gdLst>
                <a:gd name="connsiteX0" fmla="*/ 142875 w 150019"/>
                <a:gd name="connsiteY0" fmla="*/ 0 h 76200"/>
                <a:gd name="connsiteX1" fmla="*/ 0 w 150019"/>
                <a:gd name="connsiteY1" fmla="*/ 2381 h 76200"/>
                <a:gd name="connsiteX2" fmla="*/ 92869 w 150019"/>
                <a:gd name="connsiteY2" fmla="*/ 76200 h 76200"/>
                <a:gd name="connsiteX3" fmla="*/ 150019 w 150019"/>
                <a:gd name="connsiteY3" fmla="*/ 57150 h 76200"/>
                <a:gd name="connsiteX4" fmla="*/ 142875 w 150019"/>
                <a:gd name="connsiteY4" fmla="*/ 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0019" h="76200">
                  <a:moveTo>
                    <a:pt x="142875" y="0"/>
                  </a:moveTo>
                  <a:lnTo>
                    <a:pt x="0" y="2381"/>
                  </a:lnTo>
                  <a:lnTo>
                    <a:pt x="92869" y="76200"/>
                  </a:lnTo>
                  <a:lnTo>
                    <a:pt x="150019" y="5715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9" name="フリーフォーム 1101">
              <a:extLst>
                <a:ext uri="{FF2B5EF4-FFF2-40B4-BE49-F238E27FC236}">
                  <a16:creationId xmlns:a16="http://schemas.microsoft.com/office/drawing/2014/main" id="{46ADB330-4C5A-4099-BF0C-BCA4877B98BA}"/>
                </a:ext>
              </a:extLst>
            </p:cNvPr>
            <p:cNvSpPr/>
            <p:nvPr/>
          </p:nvSpPr>
          <p:spPr bwMode="auto">
            <a:xfrm>
              <a:off x="2298828" y="3231170"/>
              <a:ext cx="130335" cy="101242"/>
            </a:xfrm>
            <a:custGeom>
              <a:avLst/>
              <a:gdLst>
                <a:gd name="connsiteX0" fmla="*/ 14287 w 178593"/>
                <a:gd name="connsiteY0" fmla="*/ 133350 h 138113"/>
                <a:gd name="connsiteX1" fmla="*/ 0 w 178593"/>
                <a:gd name="connsiteY1" fmla="*/ 71438 h 138113"/>
                <a:gd name="connsiteX2" fmla="*/ 78581 w 178593"/>
                <a:gd name="connsiteY2" fmla="*/ 0 h 138113"/>
                <a:gd name="connsiteX3" fmla="*/ 123825 w 178593"/>
                <a:gd name="connsiteY3" fmla="*/ 0 h 138113"/>
                <a:gd name="connsiteX4" fmla="*/ 178593 w 178593"/>
                <a:gd name="connsiteY4" fmla="*/ 45244 h 138113"/>
                <a:gd name="connsiteX5" fmla="*/ 130968 w 178593"/>
                <a:gd name="connsiteY5" fmla="*/ 138113 h 138113"/>
                <a:gd name="connsiteX6" fmla="*/ 14287 w 178593"/>
                <a:gd name="connsiteY6" fmla="*/ 133350 h 138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8593" h="138113">
                  <a:moveTo>
                    <a:pt x="14287" y="133350"/>
                  </a:moveTo>
                  <a:lnTo>
                    <a:pt x="0" y="71438"/>
                  </a:lnTo>
                  <a:lnTo>
                    <a:pt x="78581" y="0"/>
                  </a:lnTo>
                  <a:lnTo>
                    <a:pt x="123825" y="0"/>
                  </a:lnTo>
                  <a:lnTo>
                    <a:pt x="178593" y="45244"/>
                  </a:lnTo>
                  <a:lnTo>
                    <a:pt x="130968" y="138113"/>
                  </a:lnTo>
                  <a:lnTo>
                    <a:pt x="14287" y="1333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0" name="フリーフォーム 1102">
              <a:extLst>
                <a:ext uri="{FF2B5EF4-FFF2-40B4-BE49-F238E27FC236}">
                  <a16:creationId xmlns:a16="http://schemas.microsoft.com/office/drawing/2014/main" id="{73A4BE1C-877A-42FE-A559-B8D889570132}"/>
                </a:ext>
              </a:extLst>
            </p:cNvPr>
            <p:cNvSpPr/>
            <p:nvPr/>
          </p:nvSpPr>
          <p:spPr bwMode="auto">
            <a:xfrm>
              <a:off x="2403561" y="3257935"/>
              <a:ext cx="172228" cy="94261"/>
            </a:xfrm>
            <a:custGeom>
              <a:avLst/>
              <a:gdLst>
                <a:gd name="connsiteX0" fmla="*/ 28575 w 235743"/>
                <a:gd name="connsiteY0" fmla="*/ 7144 h 128588"/>
                <a:gd name="connsiteX1" fmla="*/ 95250 w 235743"/>
                <a:gd name="connsiteY1" fmla="*/ 33338 h 128588"/>
                <a:gd name="connsiteX2" fmla="*/ 150018 w 235743"/>
                <a:gd name="connsiteY2" fmla="*/ 7144 h 128588"/>
                <a:gd name="connsiteX3" fmla="*/ 195262 w 235743"/>
                <a:gd name="connsiteY3" fmla="*/ 0 h 128588"/>
                <a:gd name="connsiteX4" fmla="*/ 235743 w 235743"/>
                <a:gd name="connsiteY4" fmla="*/ 35719 h 128588"/>
                <a:gd name="connsiteX5" fmla="*/ 152400 w 235743"/>
                <a:gd name="connsiteY5" fmla="*/ 123825 h 128588"/>
                <a:gd name="connsiteX6" fmla="*/ 54768 w 235743"/>
                <a:gd name="connsiteY6" fmla="*/ 128588 h 128588"/>
                <a:gd name="connsiteX7" fmla="*/ 0 w 235743"/>
                <a:gd name="connsiteY7" fmla="*/ 100013 h 128588"/>
                <a:gd name="connsiteX8" fmla="*/ 28575 w 235743"/>
                <a:gd name="connsiteY8" fmla="*/ 7144 h 128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5743" h="128588">
                  <a:moveTo>
                    <a:pt x="28575" y="7144"/>
                  </a:moveTo>
                  <a:lnTo>
                    <a:pt x="95250" y="33338"/>
                  </a:lnTo>
                  <a:lnTo>
                    <a:pt x="150018" y="7144"/>
                  </a:lnTo>
                  <a:lnTo>
                    <a:pt x="195262" y="0"/>
                  </a:lnTo>
                  <a:lnTo>
                    <a:pt x="235743" y="35719"/>
                  </a:lnTo>
                  <a:lnTo>
                    <a:pt x="152400" y="123825"/>
                  </a:lnTo>
                  <a:lnTo>
                    <a:pt x="54768" y="128588"/>
                  </a:lnTo>
                  <a:lnTo>
                    <a:pt x="0" y="100013"/>
                  </a:lnTo>
                  <a:lnTo>
                    <a:pt x="28575" y="7144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1" name="フリーフォーム 1103">
              <a:extLst>
                <a:ext uri="{FF2B5EF4-FFF2-40B4-BE49-F238E27FC236}">
                  <a16:creationId xmlns:a16="http://schemas.microsoft.com/office/drawing/2014/main" id="{671FE189-D1A5-4BCB-8894-0125F3527F1D}"/>
                </a:ext>
              </a:extLst>
            </p:cNvPr>
            <p:cNvSpPr/>
            <p:nvPr/>
          </p:nvSpPr>
          <p:spPr bwMode="auto">
            <a:xfrm>
              <a:off x="2504803" y="3488349"/>
              <a:ext cx="70987" cy="67495"/>
            </a:xfrm>
            <a:custGeom>
              <a:avLst/>
              <a:gdLst>
                <a:gd name="connsiteX0" fmla="*/ 66675 w 97631"/>
                <a:gd name="connsiteY0" fmla="*/ 0 h 92869"/>
                <a:gd name="connsiteX1" fmla="*/ 0 w 97631"/>
                <a:gd name="connsiteY1" fmla="*/ 19050 h 92869"/>
                <a:gd name="connsiteX2" fmla="*/ 4763 w 97631"/>
                <a:gd name="connsiteY2" fmla="*/ 92869 h 92869"/>
                <a:gd name="connsiteX3" fmla="*/ 97631 w 97631"/>
                <a:gd name="connsiteY3" fmla="*/ 50006 h 92869"/>
                <a:gd name="connsiteX4" fmla="*/ 66675 w 97631"/>
                <a:gd name="connsiteY4" fmla="*/ 0 h 92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631" h="92869">
                  <a:moveTo>
                    <a:pt x="66675" y="0"/>
                  </a:moveTo>
                  <a:lnTo>
                    <a:pt x="0" y="19050"/>
                  </a:lnTo>
                  <a:lnTo>
                    <a:pt x="4763" y="92869"/>
                  </a:lnTo>
                  <a:lnTo>
                    <a:pt x="97631" y="50006"/>
                  </a:lnTo>
                  <a:lnTo>
                    <a:pt x="666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2" name="フリーフォーム 1104">
              <a:extLst>
                <a:ext uri="{FF2B5EF4-FFF2-40B4-BE49-F238E27FC236}">
                  <a16:creationId xmlns:a16="http://schemas.microsoft.com/office/drawing/2014/main" id="{E5A02FC5-EDEB-42E7-8B2D-BB03A14E4556}"/>
                </a:ext>
              </a:extLst>
            </p:cNvPr>
            <p:cNvSpPr/>
            <p:nvPr/>
          </p:nvSpPr>
          <p:spPr bwMode="auto">
            <a:xfrm>
              <a:off x="2471056" y="3342886"/>
              <a:ext cx="103569" cy="155937"/>
            </a:xfrm>
            <a:custGeom>
              <a:avLst/>
              <a:gdLst>
                <a:gd name="connsiteX0" fmla="*/ 33338 w 140494"/>
                <a:gd name="connsiteY0" fmla="*/ 0 h 211932"/>
                <a:gd name="connsiteX1" fmla="*/ 140494 w 140494"/>
                <a:gd name="connsiteY1" fmla="*/ 128588 h 211932"/>
                <a:gd name="connsiteX2" fmla="*/ 102394 w 140494"/>
                <a:gd name="connsiteY2" fmla="*/ 197644 h 211932"/>
                <a:gd name="connsiteX3" fmla="*/ 47625 w 140494"/>
                <a:gd name="connsiteY3" fmla="*/ 211932 h 211932"/>
                <a:gd name="connsiteX4" fmla="*/ 0 w 140494"/>
                <a:gd name="connsiteY4" fmla="*/ 133350 h 211932"/>
                <a:gd name="connsiteX5" fmla="*/ 33338 w 140494"/>
                <a:gd name="connsiteY5" fmla="*/ 0 h 211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0494" h="211932">
                  <a:moveTo>
                    <a:pt x="33338" y="0"/>
                  </a:moveTo>
                  <a:lnTo>
                    <a:pt x="140494" y="128588"/>
                  </a:lnTo>
                  <a:lnTo>
                    <a:pt x="102394" y="197644"/>
                  </a:lnTo>
                  <a:lnTo>
                    <a:pt x="47625" y="211932"/>
                  </a:lnTo>
                  <a:lnTo>
                    <a:pt x="0" y="133350"/>
                  </a:lnTo>
                  <a:lnTo>
                    <a:pt x="33338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3" name="フリーフォーム 1105">
              <a:extLst>
                <a:ext uri="{FF2B5EF4-FFF2-40B4-BE49-F238E27FC236}">
                  <a16:creationId xmlns:a16="http://schemas.microsoft.com/office/drawing/2014/main" id="{4C60D45B-6D28-4307-B7EA-D046430C77C6}"/>
                </a:ext>
              </a:extLst>
            </p:cNvPr>
            <p:cNvSpPr/>
            <p:nvPr/>
          </p:nvSpPr>
          <p:spPr bwMode="auto">
            <a:xfrm>
              <a:off x="2358176" y="3334739"/>
              <a:ext cx="146627" cy="64004"/>
            </a:xfrm>
            <a:custGeom>
              <a:avLst/>
              <a:gdLst>
                <a:gd name="connsiteX0" fmla="*/ 200025 w 200025"/>
                <a:gd name="connsiteY0" fmla="*/ 19050 h 88106"/>
                <a:gd name="connsiteX1" fmla="*/ 119063 w 200025"/>
                <a:gd name="connsiteY1" fmla="*/ 28575 h 88106"/>
                <a:gd name="connsiteX2" fmla="*/ 50006 w 200025"/>
                <a:gd name="connsiteY2" fmla="*/ 0 h 88106"/>
                <a:gd name="connsiteX3" fmla="*/ 0 w 200025"/>
                <a:gd name="connsiteY3" fmla="*/ 35719 h 88106"/>
                <a:gd name="connsiteX4" fmla="*/ 26194 w 200025"/>
                <a:gd name="connsiteY4" fmla="*/ 64294 h 88106"/>
                <a:gd name="connsiteX5" fmla="*/ 166688 w 200025"/>
                <a:gd name="connsiteY5" fmla="*/ 88106 h 88106"/>
                <a:gd name="connsiteX6" fmla="*/ 200025 w 200025"/>
                <a:gd name="connsiteY6" fmla="*/ 19050 h 881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0025" h="88106">
                  <a:moveTo>
                    <a:pt x="200025" y="19050"/>
                  </a:moveTo>
                  <a:lnTo>
                    <a:pt x="119063" y="28575"/>
                  </a:lnTo>
                  <a:lnTo>
                    <a:pt x="50006" y="0"/>
                  </a:lnTo>
                  <a:lnTo>
                    <a:pt x="0" y="35719"/>
                  </a:lnTo>
                  <a:lnTo>
                    <a:pt x="26194" y="64294"/>
                  </a:lnTo>
                  <a:lnTo>
                    <a:pt x="166688" y="88106"/>
                  </a:lnTo>
                  <a:lnTo>
                    <a:pt x="200025" y="190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4" name="フリーフォーム 1106">
              <a:extLst>
                <a:ext uri="{FF2B5EF4-FFF2-40B4-BE49-F238E27FC236}">
                  <a16:creationId xmlns:a16="http://schemas.microsoft.com/office/drawing/2014/main" id="{2F21BDDA-C9B3-4364-B9E2-17ABD3094326}"/>
                </a:ext>
              </a:extLst>
            </p:cNvPr>
            <p:cNvSpPr/>
            <p:nvPr/>
          </p:nvSpPr>
          <p:spPr bwMode="auto">
            <a:xfrm>
              <a:off x="2345376" y="3370815"/>
              <a:ext cx="148954" cy="139645"/>
            </a:xfrm>
            <a:custGeom>
              <a:avLst/>
              <a:gdLst>
                <a:gd name="connsiteX0" fmla="*/ 0 w 202407"/>
                <a:gd name="connsiteY0" fmla="*/ 0 h 190500"/>
                <a:gd name="connsiteX1" fmla="*/ 11907 w 202407"/>
                <a:gd name="connsiteY1" fmla="*/ 71438 h 190500"/>
                <a:gd name="connsiteX2" fmla="*/ 138113 w 202407"/>
                <a:gd name="connsiteY2" fmla="*/ 130969 h 190500"/>
                <a:gd name="connsiteX3" fmla="*/ 173832 w 202407"/>
                <a:gd name="connsiteY3" fmla="*/ 190500 h 190500"/>
                <a:gd name="connsiteX4" fmla="*/ 202407 w 202407"/>
                <a:gd name="connsiteY4" fmla="*/ 157163 h 190500"/>
                <a:gd name="connsiteX5" fmla="*/ 166688 w 202407"/>
                <a:gd name="connsiteY5" fmla="*/ 100013 h 190500"/>
                <a:gd name="connsiteX6" fmla="*/ 188119 w 202407"/>
                <a:gd name="connsiteY6" fmla="*/ 33338 h 190500"/>
                <a:gd name="connsiteX7" fmla="*/ 50007 w 202407"/>
                <a:gd name="connsiteY7" fmla="*/ 23813 h 190500"/>
                <a:gd name="connsiteX8" fmla="*/ 0 w 202407"/>
                <a:gd name="connsiteY8" fmla="*/ 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2407" h="190500">
                  <a:moveTo>
                    <a:pt x="0" y="0"/>
                  </a:moveTo>
                  <a:lnTo>
                    <a:pt x="11907" y="71438"/>
                  </a:lnTo>
                  <a:lnTo>
                    <a:pt x="138113" y="130969"/>
                  </a:lnTo>
                  <a:lnTo>
                    <a:pt x="173832" y="190500"/>
                  </a:lnTo>
                  <a:lnTo>
                    <a:pt x="202407" y="157163"/>
                  </a:lnTo>
                  <a:lnTo>
                    <a:pt x="166688" y="100013"/>
                  </a:lnTo>
                  <a:lnTo>
                    <a:pt x="188119" y="33338"/>
                  </a:lnTo>
                  <a:lnTo>
                    <a:pt x="50007" y="238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5" name="フリーフォーム 1109">
              <a:extLst>
                <a:ext uri="{FF2B5EF4-FFF2-40B4-BE49-F238E27FC236}">
                  <a16:creationId xmlns:a16="http://schemas.microsoft.com/office/drawing/2014/main" id="{9D3AE967-BA58-401E-8861-1DF55A851041}"/>
                </a:ext>
              </a:extLst>
            </p:cNvPr>
            <p:cNvSpPr/>
            <p:nvPr/>
          </p:nvSpPr>
          <p:spPr bwMode="auto">
            <a:xfrm>
              <a:off x="2459419" y="3488349"/>
              <a:ext cx="45384" cy="111716"/>
            </a:xfrm>
            <a:custGeom>
              <a:avLst/>
              <a:gdLst>
                <a:gd name="connsiteX0" fmla="*/ 52387 w 61912"/>
                <a:gd name="connsiteY0" fmla="*/ 0 h 152400"/>
                <a:gd name="connsiteX1" fmla="*/ 0 w 61912"/>
                <a:gd name="connsiteY1" fmla="*/ 40481 h 152400"/>
                <a:gd name="connsiteX2" fmla="*/ 16668 w 61912"/>
                <a:gd name="connsiteY2" fmla="*/ 107156 h 152400"/>
                <a:gd name="connsiteX3" fmla="*/ 42862 w 61912"/>
                <a:gd name="connsiteY3" fmla="*/ 152400 h 152400"/>
                <a:gd name="connsiteX4" fmla="*/ 61912 w 61912"/>
                <a:gd name="connsiteY4" fmla="*/ 107156 h 152400"/>
                <a:gd name="connsiteX5" fmla="*/ 52387 w 61912"/>
                <a:gd name="connsiteY5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912" h="152400">
                  <a:moveTo>
                    <a:pt x="52387" y="0"/>
                  </a:moveTo>
                  <a:lnTo>
                    <a:pt x="0" y="40481"/>
                  </a:lnTo>
                  <a:lnTo>
                    <a:pt x="16668" y="107156"/>
                  </a:lnTo>
                  <a:lnTo>
                    <a:pt x="42862" y="152400"/>
                  </a:lnTo>
                  <a:lnTo>
                    <a:pt x="61912" y="107156"/>
                  </a:lnTo>
                  <a:lnTo>
                    <a:pt x="5238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6" name="フリーフォーム 1110">
              <a:extLst>
                <a:ext uri="{FF2B5EF4-FFF2-40B4-BE49-F238E27FC236}">
                  <a16:creationId xmlns:a16="http://schemas.microsoft.com/office/drawing/2014/main" id="{54A3F365-9D15-4CFA-839C-DA591F177B6E}"/>
                </a:ext>
              </a:extLst>
            </p:cNvPr>
            <p:cNvSpPr/>
            <p:nvPr/>
          </p:nvSpPr>
          <p:spPr bwMode="auto">
            <a:xfrm>
              <a:off x="2596737" y="3820005"/>
              <a:ext cx="306054" cy="314201"/>
            </a:xfrm>
            <a:custGeom>
              <a:avLst/>
              <a:gdLst>
                <a:gd name="connsiteX0" fmla="*/ 369094 w 416719"/>
                <a:gd name="connsiteY0" fmla="*/ 219075 h 428625"/>
                <a:gd name="connsiteX1" fmla="*/ 392907 w 416719"/>
                <a:gd name="connsiteY1" fmla="*/ 0 h 428625"/>
                <a:gd name="connsiteX2" fmla="*/ 326232 w 416719"/>
                <a:gd name="connsiteY2" fmla="*/ 66675 h 428625"/>
                <a:gd name="connsiteX3" fmla="*/ 228600 w 416719"/>
                <a:gd name="connsiteY3" fmla="*/ 47625 h 428625"/>
                <a:gd name="connsiteX4" fmla="*/ 154782 w 416719"/>
                <a:gd name="connsiteY4" fmla="*/ 76200 h 428625"/>
                <a:gd name="connsiteX5" fmla="*/ 35719 w 416719"/>
                <a:gd name="connsiteY5" fmla="*/ 35718 h 428625"/>
                <a:gd name="connsiteX6" fmla="*/ 0 w 416719"/>
                <a:gd name="connsiteY6" fmla="*/ 100012 h 428625"/>
                <a:gd name="connsiteX7" fmla="*/ 26194 w 416719"/>
                <a:gd name="connsiteY7" fmla="*/ 428625 h 428625"/>
                <a:gd name="connsiteX8" fmla="*/ 416719 w 416719"/>
                <a:gd name="connsiteY8" fmla="*/ 426243 h 428625"/>
                <a:gd name="connsiteX9" fmla="*/ 352425 w 416719"/>
                <a:gd name="connsiteY9" fmla="*/ 302418 h 428625"/>
                <a:gd name="connsiteX10" fmla="*/ 369094 w 416719"/>
                <a:gd name="connsiteY10" fmla="*/ 219075 h 428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16719" h="428625">
                  <a:moveTo>
                    <a:pt x="369094" y="219075"/>
                  </a:moveTo>
                  <a:lnTo>
                    <a:pt x="392907" y="0"/>
                  </a:lnTo>
                  <a:lnTo>
                    <a:pt x="326232" y="66675"/>
                  </a:lnTo>
                  <a:lnTo>
                    <a:pt x="228600" y="47625"/>
                  </a:lnTo>
                  <a:lnTo>
                    <a:pt x="154782" y="76200"/>
                  </a:lnTo>
                  <a:lnTo>
                    <a:pt x="35719" y="35718"/>
                  </a:lnTo>
                  <a:lnTo>
                    <a:pt x="0" y="100012"/>
                  </a:lnTo>
                  <a:lnTo>
                    <a:pt x="26194" y="428625"/>
                  </a:lnTo>
                  <a:lnTo>
                    <a:pt x="416719" y="426243"/>
                  </a:lnTo>
                  <a:lnTo>
                    <a:pt x="352425" y="302418"/>
                  </a:lnTo>
                  <a:lnTo>
                    <a:pt x="369094" y="2190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7" name="フリーフォーム 1111">
              <a:extLst>
                <a:ext uri="{FF2B5EF4-FFF2-40B4-BE49-F238E27FC236}">
                  <a16:creationId xmlns:a16="http://schemas.microsoft.com/office/drawing/2014/main" id="{F97278CD-A0B6-44A6-A5FB-D53A6AED2A17}"/>
                </a:ext>
              </a:extLst>
            </p:cNvPr>
            <p:cNvSpPr/>
            <p:nvPr/>
          </p:nvSpPr>
          <p:spPr bwMode="auto">
            <a:xfrm>
              <a:off x="2232496" y="3807204"/>
              <a:ext cx="395660" cy="401479"/>
            </a:xfrm>
            <a:custGeom>
              <a:avLst/>
              <a:gdLst>
                <a:gd name="connsiteX0" fmla="*/ 540544 w 540544"/>
                <a:gd name="connsiteY0" fmla="*/ 50006 h 547687"/>
                <a:gd name="connsiteX1" fmla="*/ 421481 w 540544"/>
                <a:gd name="connsiteY1" fmla="*/ 0 h 547687"/>
                <a:gd name="connsiteX2" fmla="*/ 357188 w 540544"/>
                <a:gd name="connsiteY2" fmla="*/ 9525 h 547687"/>
                <a:gd name="connsiteX3" fmla="*/ 359569 w 540544"/>
                <a:gd name="connsiteY3" fmla="*/ 83344 h 547687"/>
                <a:gd name="connsiteX4" fmla="*/ 338138 w 540544"/>
                <a:gd name="connsiteY4" fmla="*/ 123825 h 547687"/>
                <a:gd name="connsiteX5" fmla="*/ 204788 w 540544"/>
                <a:gd name="connsiteY5" fmla="*/ 71437 h 547687"/>
                <a:gd name="connsiteX6" fmla="*/ 190500 w 540544"/>
                <a:gd name="connsiteY6" fmla="*/ 28575 h 547687"/>
                <a:gd name="connsiteX7" fmla="*/ 100013 w 540544"/>
                <a:gd name="connsiteY7" fmla="*/ 7144 h 547687"/>
                <a:gd name="connsiteX8" fmla="*/ 28575 w 540544"/>
                <a:gd name="connsiteY8" fmla="*/ 64294 h 547687"/>
                <a:gd name="connsiteX9" fmla="*/ 0 w 540544"/>
                <a:gd name="connsiteY9" fmla="*/ 135731 h 547687"/>
                <a:gd name="connsiteX10" fmla="*/ 16669 w 540544"/>
                <a:gd name="connsiteY10" fmla="*/ 352425 h 547687"/>
                <a:gd name="connsiteX11" fmla="*/ 188119 w 540544"/>
                <a:gd name="connsiteY11" fmla="*/ 428625 h 547687"/>
                <a:gd name="connsiteX12" fmla="*/ 233363 w 540544"/>
                <a:gd name="connsiteY12" fmla="*/ 397669 h 547687"/>
                <a:gd name="connsiteX13" fmla="*/ 478631 w 540544"/>
                <a:gd name="connsiteY13" fmla="*/ 547687 h 547687"/>
                <a:gd name="connsiteX14" fmla="*/ 516731 w 540544"/>
                <a:gd name="connsiteY14" fmla="*/ 526256 h 547687"/>
                <a:gd name="connsiteX15" fmla="*/ 526256 w 540544"/>
                <a:gd name="connsiteY15" fmla="*/ 440531 h 547687"/>
                <a:gd name="connsiteX16" fmla="*/ 497681 w 540544"/>
                <a:gd name="connsiteY16" fmla="*/ 133350 h 547687"/>
                <a:gd name="connsiteX17" fmla="*/ 540544 w 540544"/>
                <a:gd name="connsiteY17" fmla="*/ 50006 h 547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40544" h="547687">
                  <a:moveTo>
                    <a:pt x="540544" y="50006"/>
                  </a:moveTo>
                  <a:lnTo>
                    <a:pt x="421481" y="0"/>
                  </a:lnTo>
                  <a:lnTo>
                    <a:pt x="357188" y="9525"/>
                  </a:lnTo>
                  <a:cubicBezTo>
                    <a:pt x="357982" y="34131"/>
                    <a:pt x="358775" y="58738"/>
                    <a:pt x="359569" y="83344"/>
                  </a:cubicBezTo>
                  <a:lnTo>
                    <a:pt x="338138" y="123825"/>
                  </a:lnTo>
                  <a:lnTo>
                    <a:pt x="204788" y="71437"/>
                  </a:lnTo>
                  <a:lnTo>
                    <a:pt x="190500" y="28575"/>
                  </a:lnTo>
                  <a:lnTo>
                    <a:pt x="100013" y="7144"/>
                  </a:lnTo>
                  <a:lnTo>
                    <a:pt x="28575" y="64294"/>
                  </a:lnTo>
                  <a:lnTo>
                    <a:pt x="0" y="135731"/>
                  </a:lnTo>
                  <a:lnTo>
                    <a:pt x="16669" y="352425"/>
                  </a:lnTo>
                  <a:lnTo>
                    <a:pt x="188119" y="428625"/>
                  </a:lnTo>
                  <a:lnTo>
                    <a:pt x="233363" y="397669"/>
                  </a:lnTo>
                  <a:lnTo>
                    <a:pt x="478631" y="547687"/>
                  </a:lnTo>
                  <a:lnTo>
                    <a:pt x="516731" y="526256"/>
                  </a:lnTo>
                  <a:lnTo>
                    <a:pt x="526256" y="440531"/>
                  </a:lnTo>
                  <a:lnTo>
                    <a:pt x="497681" y="133350"/>
                  </a:lnTo>
                  <a:lnTo>
                    <a:pt x="540544" y="5000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8" name="フリーフォーム 1112">
              <a:extLst>
                <a:ext uri="{FF2B5EF4-FFF2-40B4-BE49-F238E27FC236}">
                  <a16:creationId xmlns:a16="http://schemas.microsoft.com/office/drawing/2014/main" id="{B263D77C-47A1-42F5-85E8-4151489E00B8}"/>
                </a:ext>
              </a:extLst>
            </p:cNvPr>
            <p:cNvSpPr/>
            <p:nvPr/>
          </p:nvSpPr>
          <p:spPr bwMode="auto">
            <a:xfrm>
              <a:off x="2170820" y="3646613"/>
              <a:ext cx="129171" cy="260670"/>
            </a:xfrm>
            <a:custGeom>
              <a:avLst/>
              <a:gdLst>
                <a:gd name="connsiteX0" fmla="*/ 45244 w 176213"/>
                <a:gd name="connsiteY0" fmla="*/ 47625 h 354806"/>
                <a:gd name="connsiteX1" fmla="*/ 42863 w 176213"/>
                <a:gd name="connsiteY1" fmla="*/ 135731 h 354806"/>
                <a:gd name="connsiteX2" fmla="*/ 0 w 176213"/>
                <a:gd name="connsiteY2" fmla="*/ 188119 h 354806"/>
                <a:gd name="connsiteX3" fmla="*/ 92869 w 176213"/>
                <a:gd name="connsiteY3" fmla="*/ 354806 h 354806"/>
                <a:gd name="connsiteX4" fmla="*/ 116682 w 176213"/>
                <a:gd name="connsiteY4" fmla="*/ 278606 h 354806"/>
                <a:gd name="connsiteX5" fmla="*/ 176213 w 176213"/>
                <a:gd name="connsiteY5" fmla="*/ 228600 h 354806"/>
                <a:gd name="connsiteX6" fmla="*/ 92869 w 176213"/>
                <a:gd name="connsiteY6" fmla="*/ 169069 h 354806"/>
                <a:gd name="connsiteX7" fmla="*/ 128588 w 176213"/>
                <a:gd name="connsiteY7" fmla="*/ 130969 h 354806"/>
                <a:gd name="connsiteX8" fmla="*/ 119063 w 176213"/>
                <a:gd name="connsiteY8" fmla="*/ 35719 h 354806"/>
                <a:gd name="connsiteX9" fmla="*/ 71438 w 176213"/>
                <a:gd name="connsiteY9" fmla="*/ 0 h 354806"/>
                <a:gd name="connsiteX10" fmla="*/ 45244 w 176213"/>
                <a:gd name="connsiteY10" fmla="*/ 47625 h 354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6213" h="354806">
                  <a:moveTo>
                    <a:pt x="45244" y="47625"/>
                  </a:moveTo>
                  <a:cubicBezTo>
                    <a:pt x="44450" y="76994"/>
                    <a:pt x="43657" y="106362"/>
                    <a:pt x="42863" y="135731"/>
                  </a:cubicBezTo>
                  <a:lnTo>
                    <a:pt x="0" y="188119"/>
                  </a:lnTo>
                  <a:lnTo>
                    <a:pt x="92869" y="354806"/>
                  </a:lnTo>
                  <a:lnTo>
                    <a:pt x="116682" y="278606"/>
                  </a:lnTo>
                  <a:lnTo>
                    <a:pt x="176213" y="228600"/>
                  </a:lnTo>
                  <a:lnTo>
                    <a:pt x="92869" y="169069"/>
                  </a:lnTo>
                  <a:lnTo>
                    <a:pt x="128588" y="130969"/>
                  </a:lnTo>
                  <a:lnTo>
                    <a:pt x="119063" y="35719"/>
                  </a:lnTo>
                  <a:lnTo>
                    <a:pt x="71438" y="0"/>
                  </a:lnTo>
                  <a:lnTo>
                    <a:pt x="45244" y="476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9" name="フリーフォーム 1113">
              <a:extLst>
                <a:ext uri="{FF2B5EF4-FFF2-40B4-BE49-F238E27FC236}">
                  <a16:creationId xmlns:a16="http://schemas.microsoft.com/office/drawing/2014/main" id="{CDF86DAE-0CF5-47E9-B2A3-6E723D5BE5A4}"/>
                </a:ext>
              </a:extLst>
            </p:cNvPr>
            <p:cNvSpPr/>
            <p:nvPr/>
          </p:nvSpPr>
          <p:spPr bwMode="auto">
            <a:xfrm>
              <a:off x="1778651" y="3669887"/>
              <a:ext cx="528323" cy="549269"/>
            </a:xfrm>
            <a:custGeom>
              <a:avLst/>
              <a:gdLst>
                <a:gd name="connsiteX0" fmla="*/ 590550 w 721519"/>
                <a:gd name="connsiteY0" fmla="*/ 14288 h 750094"/>
                <a:gd name="connsiteX1" fmla="*/ 485775 w 721519"/>
                <a:gd name="connsiteY1" fmla="*/ 0 h 750094"/>
                <a:gd name="connsiteX2" fmla="*/ 350044 w 721519"/>
                <a:gd name="connsiteY2" fmla="*/ 26194 h 750094"/>
                <a:gd name="connsiteX3" fmla="*/ 204788 w 721519"/>
                <a:gd name="connsiteY3" fmla="*/ 78581 h 750094"/>
                <a:gd name="connsiteX4" fmla="*/ 261938 w 721519"/>
                <a:gd name="connsiteY4" fmla="*/ 219075 h 750094"/>
                <a:gd name="connsiteX5" fmla="*/ 178594 w 721519"/>
                <a:gd name="connsiteY5" fmla="*/ 240506 h 750094"/>
                <a:gd name="connsiteX6" fmla="*/ 171450 w 721519"/>
                <a:gd name="connsiteY6" fmla="*/ 278606 h 750094"/>
                <a:gd name="connsiteX7" fmla="*/ 107156 w 721519"/>
                <a:gd name="connsiteY7" fmla="*/ 333375 h 750094"/>
                <a:gd name="connsiteX8" fmla="*/ 0 w 721519"/>
                <a:gd name="connsiteY8" fmla="*/ 340519 h 750094"/>
                <a:gd name="connsiteX9" fmla="*/ 2381 w 721519"/>
                <a:gd name="connsiteY9" fmla="*/ 433388 h 750094"/>
                <a:gd name="connsiteX10" fmla="*/ 300038 w 721519"/>
                <a:gd name="connsiteY10" fmla="*/ 642938 h 750094"/>
                <a:gd name="connsiteX11" fmla="*/ 428625 w 721519"/>
                <a:gd name="connsiteY11" fmla="*/ 750094 h 750094"/>
                <a:gd name="connsiteX12" fmla="*/ 595313 w 721519"/>
                <a:gd name="connsiteY12" fmla="*/ 666750 h 750094"/>
                <a:gd name="connsiteX13" fmla="*/ 721519 w 721519"/>
                <a:gd name="connsiteY13" fmla="*/ 569119 h 750094"/>
                <a:gd name="connsiteX14" fmla="*/ 638175 w 721519"/>
                <a:gd name="connsiteY14" fmla="*/ 538163 h 750094"/>
                <a:gd name="connsiteX15" fmla="*/ 619125 w 721519"/>
                <a:gd name="connsiteY15" fmla="*/ 316706 h 750094"/>
                <a:gd name="connsiteX16" fmla="*/ 538163 w 721519"/>
                <a:gd name="connsiteY16" fmla="*/ 154781 h 750094"/>
                <a:gd name="connsiteX17" fmla="*/ 578644 w 721519"/>
                <a:gd name="connsiteY17" fmla="*/ 107156 h 750094"/>
                <a:gd name="connsiteX18" fmla="*/ 590550 w 721519"/>
                <a:gd name="connsiteY18" fmla="*/ 14288 h 750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21519" h="750094">
                  <a:moveTo>
                    <a:pt x="590550" y="14288"/>
                  </a:moveTo>
                  <a:lnTo>
                    <a:pt x="485775" y="0"/>
                  </a:lnTo>
                  <a:lnTo>
                    <a:pt x="350044" y="26194"/>
                  </a:lnTo>
                  <a:lnTo>
                    <a:pt x="204788" y="78581"/>
                  </a:lnTo>
                  <a:lnTo>
                    <a:pt x="261938" y="219075"/>
                  </a:lnTo>
                  <a:lnTo>
                    <a:pt x="178594" y="240506"/>
                  </a:lnTo>
                  <a:lnTo>
                    <a:pt x="171450" y="278606"/>
                  </a:lnTo>
                  <a:lnTo>
                    <a:pt x="107156" y="333375"/>
                  </a:lnTo>
                  <a:lnTo>
                    <a:pt x="0" y="340519"/>
                  </a:lnTo>
                  <a:cubicBezTo>
                    <a:pt x="794" y="371475"/>
                    <a:pt x="1587" y="402432"/>
                    <a:pt x="2381" y="433388"/>
                  </a:cubicBezTo>
                  <a:lnTo>
                    <a:pt x="300038" y="642938"/>
                  </a:lnTo>
                  <a:lnTo>
                    <a:pt x="428625" y="750094"/>
                  </a:lnTo>
                  <a:lnTo>
                    <a:pt x="595313" y="666750"/>
                  </a:lnTo>
                  <a:lnTo>
                    <a:pt x="721519" y="569119"/>
                  </a:lnTo>
                  <a:lnTo>
                    <a:pt x="638175" y="538163"/>
                  </a:lnTo>
                  <a:lnTo>
                    <a:pt x="619125" y="316706"/>
                  </a:lnTo>
                  <a:lnTo>
                    <a:pt x="538163" y="154781"/>
                  </a:lnTo>
                  <a:lnTo>
                    <a:pt x="578644" y="107156"/>
                  </a:lnTo>
                  <a:lnTo>
                    <a:pt x="590550" y="14288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0" name="フリーフォーム 1114">
              <a:extLst>
                <a:ext uri="{FF2B5EF4-FFF2-40B4-BE49-F238E27FC236}">
                  <a16:creationId xmlns:a16="http://schemas.microsoft.com/office/drawing/2014/main" id="{C6B7A0D1-B3E8-4900-A6EB-A7A233375305}"/>
                </a:ext>
              </a:extLst>
            </p:cNvPr>
            <p:cNvSpPr/>
            <p:nvPr/>
          </p:nvSpPr>
          <p:spPr bwMode="auto">
            <a:xfrm>
              <a:off x="1566856" y="3715272"/>
              <a:ext cx="407297" cy="439881"/>
            </a:xfrm>
            <a:custGeom>
              <a:avLst/>
              <a:gdLst>
                <a:gd name="connsiteX0" fmla="*/ 495300 w 554831"/>
                <a:gd name="connsiteY0" fmla="*/ 21431 h 600075"/>
                <a:gd name="connsiteX1" fmla="*/ 554831 w 554831"/>
                <a:gd name="connsiteY1" fmla="*/ 171450 h 600075"/>
                <a:gd name="connsiteX2" fmla="*/ 469106 w 554831"/>
                <a:gd name="connsiteY2" fmla="*/ 176212 h 600075"/>
                <a:gd name="connsiteX3" fmla="*/ 469106 w 554831"/>
                <a:gd name="connsiteY3" fmla="*/ 221456 h 600075"/>
                <a:gd name="connsiteX4" fmla="*/ 390525 w 554831"/>
                <a:gd name="connsiteY4" fmla="*/ 276225 h 600075"/>
                <a:gd name="connsiteX5" fmla="*/ 288131 w 554831"/>
                <a:gd name="connsiteY5" fmla="*/ 283368 h 600075"/>
                <a:gd name="connsiteX6" fmla="*/ 290512 w 554831"/>
                <a:gd name="connsiteY6" fmla="*/ 426243 h 600075"/>
                <a:gd name="connsiteX7" fmla="*/ 176212 w 554831"/>
                <a:gd name="connsiteY7" fmla="*/ 426243 h 600075"/>
                <a:gd name="connsiteX8" fmla="*/ 178594 w 554831"/>
                <a:gd name="connsiteY8" fmla="*/ 511968 h 600075"/>
                <a:gd name="connsiteX9" fmla="*/ 147637 w 554831"/>
                <a:gd name="connsiteY9" fmla="*/ 547687 h 600075"/>
                <a:gd name="connsiteX10" fmla="*/ 157162 w 554831"/>
                <a:gd name="connsiteY10" fmla="*/ 595312 h 600075"/>
                <a:gd name="connsiteX11" fmla="*/ 0 w 554831"/>
                <a:gd name="connsiteY11" fmla="*/ 600075 h 600075"/>
                <a:gd name="connsiteX12" fmla="*/ 64294 w 554831"/>
                <a:gd name="connsiteY12" fmla="*/ 476250 h 600075"/>
                <a:gd name="connsiteX13" fmla="*/ 80962 w 554831"/>
                <a:gd name="connsiteY13" fmla="*/ 464343 h 600075"/>
                <a:gd name="connsiteX14" fmla="*/ 88106 w 554831"/>
                <a:gd name="connsiteY14" fmla="*/ 421481 h 600075"/>
                <a:gd name="connsiteX15" fmla="*/ 264319 w 554831"/>
                <a:gd name="connsiteY15" fmla="*/ 240506 h 600075"/>
                <a:gd name="connsiteX16" fmla="*/ 264319 w 554831"/>
                <a:gd name="connsiteY16" fmla="*/ 188118 h 600075"/>
                <a:gd name="connsiteX17" fmla="*/ 295275 w 554831"/>
                <a:gd name="connsiteY17" fmla="*/ 92868 h 600075"/>
                <a:gd name="connsiteX18" fmla="*/ 366712 w 554831"/>
                <a:gd name="connsiteY18" fmla="*/ 80962 h 600075"/>
                <a:gd name="connsiteX19" fmla="*/ 385762 w 554831"/>
                <a:gd name="connsiteY19" fmla="*/ 0 h 600075"/>
                <a:gd name="connsiteX20" fmla="*/ 435769 w 554831"/>
                <a:gd name="connsiteY20" fmla="*/ 33337 h 600075"/>
                <a:gd name="connsiteX21" fmla="*/ 495300 w 554831"/>
                <a:gd name="connsiteY21" fmla="*/ 21431 h 600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54831" h="600075">
                  <a:moveTo>
                    <a:pt x="495300" y="21431"/>
                  </a:moveTo>
                  <a:lnTo>
                    <a:pt x="554831" y="171450"/>
                  </a:lnTo>
                  <a:lnTo>
                    <a:pt x="469106" y="176212"/>
                  </a:lnTo>
                  <a:lnTo>
                    <a:pt x="469106" y="221456"/>
                  </a:lnTo>
                  <a:lnTo>
                    <a:pt x="390525" y="276225"/>
                  </a:lnTo>
                  <a:lnTo>
                    <a:pt x="288131" y="283368"/>
                  </a:lnTo>
                  <a:cubicBezTo>
                    <a:pt x="288925" y="330993"/>
                    <a:pt x="289718" y="378618"/>
                    <a:pt x="290512" y="426243"/>
                  </a:cubicBezTo>
                  <a:lnTo>
                    <a:pt x="176212" y="426243"/>
                  </a:lnTo>
                  <a:lnTo>
                    <a:pt x="178594" y="511968"/>
                  </a:lnTo>
                  <a:lnTo>
                    <a:pt x="147637" y="547687"/>
                  </a:lnTo>
                  <a:lnTo>
                    <a:pt x="157162" y="595312"/>
                  </a:lnTo>
                  <a:lnTo>
                    <a:pt x="0" y="600075"/>
                  </a:lnTo>
                  <a:lnTo>
                    <a:pt x="64294" y="476250"/>
                  </a:lnTo>
                  <a:lnTo>
                    <a:pt x="80962" y="464343"/>
                  </a:lnTo>
                  <a:lnTo>
                    <a:pt x="88106" y="421481"/>
                  </a:lnTo>
                  <a:lnTo>
                    <a:pt x="264319" y="240506"/>
                  </a:lnTo>
                  <a:lnTo>
                    <a:pt x="264319" y="188118"/>
                  </a:lnTo>
                  <a:lnTo>
                    <a:pt x="295275" y="92868"/>
                  </a:lnTo>
                  <a:lnTo>
                    <a:pt x="366712" y="80962"/>
                  </a:lnTo>
                  <a:lnTo>
                    <a:pt x="385762" y="0"/>
                  </a:lnTo>
                  <a:lnTo>
                    <a:pt x="435769" y="33337"/>
                  </a:lnTo>
                  <a:lnTo>
                    <a:pt x="495300" y="2143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1" name="フリーフォーム 1115">
              <a:extLst>
                <a:ext uri="{FF2B5EF4-FFF2-40B4-BE49-F238E27FC236}">
                  <a16:creationId xmlns:a16="http://schemas.microsoft.com/office/drawing/2014/main" id="{D9D8285B-86A9-44D6-A732-3FE5B93747CC}"/>
                </a:ext>
              </a:extLst>
            </p:cNvPr>
            <p:cNvSpPr/>
            <p:nvPr/>
          </p:nvSpPr>
          <p:spPr bwMode="auto">
            <a:xfrm>
              <a:off x="1569183" y="3991070"/>
              <a:ext cx="300236" cy="357258"/>
            </a:xfrm>
            <a:custGeom>
              <a:avLst/>
              <a:gdLst>
                <a:gd name="connsiteX0" fmla="*/ 290513 w 409575"/>
                <a:gd name="connsiteY0" fmla="*/ 0 h 488156"/>
                <a:gd name="connsiteX1" fmla="*/ 409575 w 409575"/>
                <a:gd name="connsiteY1" fmla="*/ 80963 h 488156"/>
                <a:gd name="connsiteX2" fmla="*/ 357188 w 409575"/>
                <a:gd name="connsiteY2" fmla="*/ 90488 h 488156"/>
                <a:gd name="connsiteX3" fmla="*/ 371475 w 409575"/>
                <a:gd name="connsiteY3" fmla="*/ 202406 h 488156"/>
                <a:gd name="connsiteX4" fmla="*/ 395288 w 409575"/>
                <a:gd name="connsiteY4" fmla="*/ 442913 h 488156"/>
                <a:gd name="connsiteX5" fmla="*/ 300038 w 409575"/>
                <a:gd name="connsiteY5" fmla="*/ 442913 h 488156"/>
                <a:gd name="connsiteX6" fmla="*/ 216694 w 409575"/>
                <a:gd name="connsiteY6" fmla="*/ 469106 h 488156"/>
                <a:gd name="connsiteX7" fmla="*/ 197644 w 409575"/>
                <a:gd name="connsiteY7" fmla="*/ 450056 h 488156"/>
                <a:gd name="connsiteX8" fmla="*/ 164306 w 409575"/>
                <a:gd name="connsiteY8" fmla="*/ 488156 h 488156"/>
                <a:gd name="connsiteX9" fmla="*/ 100013 w 409575"/>
                <a:gd name="connsiteY9" fmla="*/ 395288 h 488156"/>
                <a:gd name="connsiteX10" fmla="*/ 33338 w 409575"/>
                <a:gd name="connsiteY10" fmla="*/ 416719 h 488156"/>
                <a:gd name="connsiteX11" fmla="*/ 33338 w 409575"/>
                <a:gd name="connsiteY11" fmla="*/ 304800 h 488156"/>
                <a:gd name="connsiteX12" fmla="*/ 0 w 409575"/>
                <a:gd name="connsiteY12" fmla="*/ 228600 h 488156"/>
                <a:gd name="connsiteX13" fmla="*/ 161925 w 409575"/>
                <a:gd name="connsiteY13" fmla="*/ 216694 h 488156"/>
                <a:gd name="connsiteX14" fmla="*/ 142875 w 409575"/>
                <a:gd name="connsiteY14" fmla="*/ 180975 h 488156"/>
                <a:gd name="connsiteX15" fmla="*/ 173831 w 409575"/>
                <a:gd name="connsiteY15" fmla="*/ 133350 h 488156"/>
                <a:gd name="connsiteX16" fmla="*/ 171450 w 409575"/>
                <a:gd name="connsiteY16" fmla="*/ 57150 h 488156"/>
                <a:gd name="connsiteX17" fmla="*/ 292894 w 409575"/>
                <a:gd name="connsiteY17" fmla="*/ 50006 h 488156"/>
                <a:gd name="connsiteX18" fmla="*/ 290513 w 409575"/>
                <a:gd name="connsiteY18" fmla="*/ 0 h 488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09575" h="488156">
                  <a:moveTo>
                    <a:pt x="290513" y="0"/>
                  </a:moveTo>
                  <a:lnTo>
                    <a:pt x="409575" y="80963"/>
                  </a:lnTo>
                  <a:lnTo>
                    <a:pt x="357188" y="90488"/>
                  </a:lnTo>
                  <a:lnTo>
                    <a:pt x="371475" y="202406"/>
                  </a:lnTo>
                  <a:lnTo>
                    <a:pt x="395288" y="442913"/>
                  </a:lnTo>
                  <a:lnTo>
                    <a:pt x="300038" y="442913"/>
                  </a:lnTo>
                  <a:lnTo>
                    <a:pt x="216694" y="469106"/>
                  </a:lnTo>
                  <a:lnTo>
                    <a:pt x="197644" y="450056"/>
                  </a:lnTo>
                  <a:lnTo>
                    <a:pt x="164306" y="488156"/>
                  </a:lnTo>
                  <a:lnTo>
                    <a:pt x="100013" y="395288"/>
                  </a:lnTo>
                  <a:lnTo>
                    <a:pt x="33338" y="416719"/>
                  </a:lnTo>
                  <a:lnTo>
                    <a:pt x="33338" y="304800"/>
                  </a:lnTo>
                  <a:lnTo>
                    <a:pt x="0" y="228600"/>
                  </a:lnTo>
                  <a:lnTo>
                    <a:pt x="161925" y="216694"/>
                  </a:lnTo>
                  <a:lnTo>
                    <a:pt x="142875" y="180975"/>
                  </a:lnTo>
                  <a:lnTo>
                    <a:pt x="173831" y="133350"/>
                  </a:lnTo>
                  <a:cubicBezTo>
                    <a:pt x="173037" y="107950"/>
                    <a:pt x="172244" y="82550"/>
                    <a:pt x="171450" y="57150"/>
                  </a:cubicBezTo>
                  <a:lnTo>
                    <a:pt x="292894" y="50006"/>
                  </a:lnTo>
                  <a:lnTo>
                    <a:pt x="29051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2" name="フリーフォーム 1116">
              <a:extLst>
                <a:ext uri="{FF2B5EF4-FFF2-40B4-BE49-F238E27FC236}">
                  <a16:creationId xmlns:a16="http://schemas.microsoft.com/office/drawing/2014/main" id="{BF9A07EB-318F-4585-BA25-BA9BE080703C}"/>
                </a:ext>
              </a:extLst>
            </p:cNvPr>
            <p:cNvSpPr/>
            <p:nvPr/>
          </p:nvSpPr>
          <p:spPr bwMode="auto">
            <a:xfrm>
              <a:off x="1691373" y="4048092"/>
              <a:ext cx="402642" cy="422425"/>
            </a:xfrm>
            <a:custGeom>
              <a:avLst/>
              <a:gdLst>
                <a:gd name="connsiteX0" fmla="*/ 235743 w 550068"/>
                <a:gd name="connsiteY0" fmla="*/ 0 h 576263"/>
                <a:gd name="connsiteX1" fmla="*/ 190500 w 550068"/>
                <a:gd name="connsiteY1" fmla="*/ 21432 h 576263"/>
                <a:gd name="connsiteX2" fmla="*/ 230981 w 550068"/>
                <a:gd name="connsiteY2" fmla="*/ 364332 h 576263"/>
                <a:gd name="connsiteX3" fmla="*/ 133350 w 550068"/>
                <a:gd name="connsiteY3" fmla="*/ 369094 h 576263"/>
                <a:gd name="connsiteX4" fmla="*/ 47625 w 550068"/>
                <a:gd name="connsiteY4" fmla="*/ 395288 h 576263"/>
                <a:gd name="connsiteX5" fmla="*/ 19050 w 550068"/>
                <a:gd name="connsiteY5" fmla="*/ 376238 h 576263"/>
                <a:gd name="connsiteX6" fmla="*/ 0 w 550068"/>
                <a:gd name="connsiteY6" fmla="*/ 411957 h 576263"/>
                <a:gd name="connsiteX7" fmla="*/ 40481 w 550068"/>
                <a:gd name="connsiteY7" fmla="*/ 511969 h 576263"/>
                <a:gd name="connsiteX8" fmla="*/ 78581 w 550068"/>
                <a:gd name="connsiteY8" fmla="*/ 514350 h 576263"/>
                <a:gd name="connsiteX9" fmla="*/ 119062 w 550068"/>
                <a:gd name="connsiteY9" fmla="*/ 492919 h 576263"/>
                <a:gd name="connsiteX10" fmla="*/ 150018 w 550068"/>
                <a:gd name="connsiteY10" fmla="*/ 576263 h 576263"/>
                <a:gd name="connsiteX11" fmla="*/ 197643 w 550068"/>
                <a:gd name="connsiteY11" fmla="*/ 559594 h 576263"/>
                <a:gd name="connsiteX12" fmla="*/ 230981 w 550068"/>
                <a:gd name="connsiteY12" fmla="*/ 569119 h 576263"/>
                <a:gd name="connsiteX13" fmla="*/ 238125 w 550068"/>
                <a:gd name="connsiteY13" fmla="*/ 509588 h 576263"/>
                <a:gd name="connsiteX14" fmla="*/ 283368 w 550068"/>
                <a:gd name="connsiteY14" fmla="*/ 447675 h 576263"/>
                <a:gd name="connsiteX15" fmla="*/ 409575 w 550068"/>
                <a:gd name="connsiteY15" fmla="*/ 390525 h 576263"/>
                <a:gd name="connsiteX16" fmla="*/ 547687 w 550068"/>
                <a:gd name="connsiteY16" fmla="*/ 361950 h 576263"/>
                <a:gd name="connsiteX17" fmla="*/ 550068 w 550068"/>
                <a:gd name="connsiteY17" fmla="*/ 228600 h 576263"/>
                <a:gd name="connsiteX18" fmla="*/ 388143 w 550068"/>
                <a:gd name="connsiteY18" fmla="*/ 107157 h 576263"/>
                <a:gd name="connsiteX19" fmla="*/ 235743 w 550068"/>
                <a:gd name="connsiteY19" fmla="*/ 0 h 576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50068" h="576263">
                  <a:moveTo>
                    <a:pt x="235743" y="0"/>
                  </a:moveTo>
                  <a:lnTo>
                    <a:pt x="190500" y="21432"/>
                  </a:lnTo>
                  <a:lnTo>
                    <a:pt x="230981" y="364332"/>
                  </a:lnTo>
                  <a:lnTo>
                    <a:pt x="133350" y="369094"/>
                  </a:lnTo>
                  <a:lnTo>
                    <a:pt x="47625" y="395288"/>
                  </a:lnTo>
                  <a:lnTo>
                    <a:pt x="19050" y="376238"/>
                  </a:lnTo>
                  <a:lnTo>
                    <a:pt x="0" y="411957"/>
                  </a:lnTo>
                  <a:lnTo>
                    <a:pt x="40481" y="511969"/>
                  </a:lnTo>
                  <a:lnTo>
                    <a:pt x="78581" y="514350"/>
                  </a:lnTo>
                  <a:lnTo>
                    <a:pt x="119062" y="492919"/>
                  </a:lnTo>
                  <a:lnTo>
                    <a:pt x="150018" y="576263"/>
                  </a:lnTo>
                  <a:lnTo>
                    <a:pt x="197643" y="559594"/>
                  </a:lnTo>
                  <a:lnTo>
                    <a:pt x="230981" y="569119"/>
                  </a:lnTo>
                  <a:lnTo>
                    <a:pt x="238125" y="509588"/>
                  </a:lnTo>
                  <a:lnTo>
                    <a:pt x="283368" y="447675"/>
                  </a:lnTo>
                  <a:lnTo>
                    <a:pt x="409575" y="390525"/>
                  </a:lnTo>
                  <a:lnTo>
                    <a:pt x="547687" y="361950"/>
                  </a:lnTo>
                  <a:cubicBezTo>
                    <a:pt x="548481" y="317500"/>
                    <a:pt x="549274" y="273050"/>
                    <a:pt x="550068" y="228600"/>
                  </a:cubicBezTo>
                  <a:lnTo>
                    <a:pt x="388143" y="107157"/>
                  </a:lnTo>
                  <a:lnTo>
                    <a:pt x="23574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3" name="フリーフォーム 1117">
              <a:extLst>
                <a:ext uri="{FF2B5EF4-FFF2-40B4-BE49-F238E27FC236}">
                  <a16:creationId xmlns:a16="http://schemas.microsoft.com/office/drawing/2014/main" id="{85F340B3-EC64-4DF4-A742-5D61C7987748}"/>
                </a:ext>
              </a:extLst>
            </p:cNvPr>
            <p:cNvSpPr/>
            <p:nvPr/>
          </p:nvSpPr>
          <p:spPr bwMode="auto">
            <a:xfrm>
              <a:off x="1549401" y="4281996"/>
              <a:ext cx="160591" cy="129172"/>
            </a:xfrm>
            <a:custGeom>
              <a:avLst/>
              <a:gdLst>
                <a:gd name="connsiteX0" fmla="*/ 52388 w 219075"/>
                <a:gd name="connsiteY0" fmla="*/ 14287 h 176212"/>
                <a:gd name="connsiteX1" fmla="*/ 0 w 219075"/>
                <a:gd name="connsiteY1" fmla="*/ 76200 h 176212"/>
                <a:gd name="connsiteX2" fmla="*/ 40482 w 219075"/>
                <a:gd name="connsiteY2" fmla="*/ 100012 h 176212"/>
                <a:gd name="connsiteX3" fmla="*/ 35719 w 219075"/>
                <a:gd name="connsiteY3" fmla="*/ 176212 h 176212"/>
                <a:gd name="connsiteX4" fmla="*/ 150019 w 219075"/>
                <a:gd name="connsiteY4" fmla="*/ 154781 h 176212"/>
                <a:gd name="connsiteX5" fmla="*/ 219075 w 219075"/>
                <a:gd name="connsiteY5" fmla="*/ 164306 h 176212"/>
                <a:gd name="connsiteX6" fmla="*/ 195263 w 219075"/>
                <a:gd name="connsiteY6" fmla="*/ 90487 h 176212"/>
                <a:gd name="connsiteX7" fmla="*/ 119063 w 219075"/>
                <a:gd name="connsiteY7" fmla="*/ 0 h 176212"/>
                <a:gd name="connsiteX8" fmla="*/ 52388 w 219075"/>
                <a:gd name="connsiteY8" fmla="*/ 14287 h 176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9075" h="176212">
                  <a:moveTo>
                    <a:pt x="52388" y="14287"/>
                  </a:moveTo>
                  <a:lnTo>
                    <a:pt x="0" y="76200"/>
                  </a:lnTo>
                  <a:lnTo>
                    <a:pt x="40482" y="100012"/>
                  </a:lnTo>
                  <a:lnTo>
                    <a:pt x="35719" y="176212"/>
                  </a:lnTo>
                  <a:lnTo>
                    <a:pt x="150019" y="154781"/>
                  </a:lnTo>
                  <a:lnTo>
                    <a:pt x="219075" y="164306"/>
                  </a:lnTo>
                  <a:lnTo>
                    <a:pt x="195263" y="90487"/>
                  </a:lnTo>
                  <a:lnTo>
                    <a:pt x="119063" y="0"/>
                  </a:lnTo>
                  <a:lnTo>
                    <a:pt x="52388" y="14287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4" name="フリーフォーム 1118">
              <a:extLst>
                <a:ext uri="{FF2B5EF4-FFF2-40B4-BE49-F238E27FC236}">
                  <a16:creationId xmlns:a16="http://schemas.microsoft.com/office/drawing/2014/main" id="{75165FD8-769C-4ECF-9A8F-308B3AD3D5BE}"/>
                </a:ext>
              </a:extLst>
            </p:cNvPr>
            <p:cNvSpPr/>
            <p:nvPr/>
          </p:nvSpPr>
          <p:spPr bwMode="auto">
            <a:xfrm>
              <a:off x="1635515" y="4393712"/>
              <a:ext cx="165247" cy="148954"/>
            </a:xfrm>
            <a:custGeom>
              <a:avLst/>
              <a:gdLst>
                <a:gd name="connsiteX0" fmla="*/ 102393 w 226218"/>
                <a:gd name="connsiteY0" fmla="*/ 9525 h 202406"/>
                <a:gd name="connsiteX1" fmla="*/ 30956 w 226218"/>
                <a:gd name="connsiteY1" fmla="*/ 0 h 202406"/>
                <a:gd name="connsiteX2" fmla="*/ 23812 w 226218"/>
                <a:gd name="connsiteY2" fmla="*/ 50006 h 202406"/>
                <a:gd name="connsiteX3" fmla="*/ 0 w 226218"/>
                <a:gd name="connsiteY3" fmla="*/ 83344 h 202406"/>
                <a:gd name="connsiteX4" fmla="*/ 35718 w 226218"/>
                <a:gd name="connsiteY4" fmla="*/ 147637 h 202406"/>
                <a:gd name="connsiteX5" fmla="*/ 80962 w 226218"/>
                <a:gd name="connsiteY5" fmla="*/ 111919 h 202406"/>
                <a:gd name="connsiteX6" fmla="*/ 126206 w 226218"/>
                <a:gd name="connsiteY6" fmla="*/ 126206 h 202406"/>
                <a:gd name="connsiteX7" fmla="*/ 197643 w 226218"/>
                <a:gd name="connsiteY7" fmla="*/ 202406 h 202406"/>
                <a:gd name="connsiteX8" fmla="*/ 226218 w 226218"/>
                <a:gd name="connsiteY8" fmla="*/ 161925 h 202406"/>
                <a:gd name="connsiteX9" fmla="*/ 226218 w 226218"/>
                <a:gd name="connsiteY9" fmla="*/ 92869 h 202406"/>
                <a:gd name="connsiteX10" fmla="*/ 188118 w 226218"/>
                <a:gd name="connsiteY10" fmla="*/ 28575 h 202406"/>
                <a:gd name="connsiteX11" fmla="*/ 159543 w 226218"/>
                <a:gd name="connsiteY11" fmla="*/ 50006 h 202406"/>
                <a:gd name="connsiteX12" fmla="*/ 102393 w 226218"/>
                <a:gd name="connsiteY12" fmla="*/ 9525 h 202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6218" h="202406">
                  <a:moveTo>
                    <a:pt x="102393" y="9525"/>
                  </a:moveTo>
                  <a:lnTo>
                    <a:pt x="30956" y="0"/>
                  </a:lnTo>
                  <a:lnTo>
                    <a:pt x="23812" y="50006"/>
                  </a:lnTo>
                  <a:lnTo>
                    <a:pt x="0" y="83344"/>
                  </a:lnTo>
                  <a:lnTo>
                    <a:pt x="35718" y="147637"/>
                  </a:lnTo>
                  <a:lnTo>
                    <a:pt x="80962" y="111919"/>
                  </a:lnTo>
                  <a:lnTo>
                    <a:pt x="126206" y="126206"/>
                  </a:lnTo>
                  <a:lnTo>
                    <a:pt x="197643" y="202406"/>
                  </a:lnTo>
                  <a:lnTo>
                    <a:pt x="226218" y="161925"/>
                  </a:lnTo>
                  <a:lnTo>
                    <a:pt x="226218" y="92869"/>
                  </a:lnTo>
                  <a:lnTo>
                    <a:pt x="188118" y="28575"/>
                  </a:lnTo>
                  <a:lnTo>
                    <a:pt x="159543" y="50006"/>
                  </a:lnTo>
                  <a:lnTo>
                    <a:pt x="102393" y="9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5" name="フリーフォーム 1119">
              <a:extLst>
                <a:ext uri="{FF2B5EF4-FFF2-40B4-BE49-F238E27FC236}">
                  <a16:creationId xmlns:a16="http://schemas.microsoft.com/office/drawing/2014/main" id="{C77ECAC8-6EDB-42FF-B9B3-6F1410DFEA97}"/>
                </a:ext>
              </a:extLst>
            </p:cNvPr>
            <p:cNvSpPr/>
            <p:nvPr/>
          </p:nvSpPr>
          <p:spPr bwMode="auto">
            <a:xfrm>
              <a:off x="1573839" y="4397203"/>
              <a:ext cx="80296" cy="58185"/>
            </a:xfrm>
            <a:custGeom>
              <a:avLst/>
              <a:gdLst>
                <a:gd name="connsiteX0" fmla="*/ 109537 w 109537"/>
                <a:gd name="connsiteY0" fmla="*/ 0 h 78582"/>
                <a:gd name="connsiteX1" fmla="*/ 0 w 109537"/>
                <a:gd name="connsiteY1" fmla="*/ 23813 h 78582"/>
                <a:gd name="connsiteX2" fmla="*/ 88106 w 109537"/>
                <a:gd name="connsiteY2" fmla="*/ 78582 h 78582"/>
                <a:gd name="connsiteX3" fmla="*/ 109537 w 109537"/>
                <a:gd name="connsiteY3" fmla="*/ 0 h 78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9537" h="78582">
                  <a:moveTo>
                    <a:pt x="109537" y="0"/>
                  </a:moveTo>
                  <a:lnTo>
                    <a:pt x="0" y="23813"/>
                  </a:lnTo>
                  <a:lnTo>
                    <a:pt x="88106" y="78582"/>
                  </a:lnTo>
                  <a:lnTo>
                    <a:pt x="10953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6" name="フリーフォーム 1120">
              <a:extLst>
                <a:ext uri="{FF2B5EF4-FFF2-40B4-BE49-F238E27FC236}">
                  <a16:creationId xmlns:a16="http://schemas.microsoft.com/office/drawing/2014/main" id="{CB9A1568-8A77-48D2-96CF-51329CB5FF85}"/>
                </a:ext>
              </a:extLst>
            </p:cNvPr>
            <p:cNvSpPr/>
            <p:nvPr/>
          </p:nvSpPr>
          <p:spPr bwMode="auto">
            <a:xfrm>
              <a:off x="1656462" y="4480990"/>
              <a:ext cx="88441" cy="89605"/>
            </a:xfrm>
            <a:custGeom>
              <a:avLst/>
              <a:gdLst>
                <a:gd name="connsiteX0" fmla="*/ 0 w 121443"/>
                <a:gd name="connsiteY0" fmla="*/ 33338 h 121444"/>
                <a:gd name="connsiteX1" fmla="*/ 47625 w 121443"/>
                <a:gd name="connsiteY1" fmla="*/ 2382 h 121444"/>
                <a:gd name="connsiteX2" fmla="*/ 88106 w 121443"/>
                <a:gd name="connsiteY2" fmla="*/ 0 h 121444"/>
                <a:gd name="connsiteX3" fmla="*/ 121443 w 121443"/>
                <a:gd name="connsiteY3" fmla="*/ 47625 h 121444"/>
                <a:gd name="connsiteX4" fmla="*/ 69056 w 121443"/>
                <a:gd name="connsiteY4" fmla="*/ 121444 h 121444"/>
                <a:gd name="connsiteX5" fmla="*/ 0 w 121443"/>
                <a:gd name="connsiteY5" fmla="*/ 33338 h 121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1443" h="121444">
                  <a:moveTo>
                    <a:pt x="0" y="33338"/>
                  </a:moveTo>
                  <a:lnTo>
                    <a:pt x="47625" y="2382"/>
                  </a:lnTo>
                  <a:lnTo>
                    <a:pt x="88106" y="0"/>
                  </a:lnTo>
                  <a:lnTo>
                    <a:pt x="121443" y="47625"/>
                  </a:lnTo>
                  <a:lnTo>
                    <a:pt x="69056" y="121444"/>
                  </a:lnTo>
                  <a:lnTo>
                    <a:pt x="0" y="33338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7" name="フリーフォーム 1121">
              <a:extLst>
                <a:ext uri="{FF2B5EF4-FFF2-40B4-BE49-F238E27FC236}">
                  <a16:creationId xmlns:a16="http://schemas.microsoft.com/office/drawing/2014/main" id="{706C9417-D836-43B5-AD0A-31E581AB3BB4}"/>
                </a:ext>
              </a:extLst>
            </p:cNvPr>
            <p:cNvSpPr/>
            <p:nvPr/>
          </p:nvSpPr>
          <p:spPr bwMode="auto">
            <a:xfrm>
              <a:off x="1712320" y="4514737"/>
              <a:ext cx="95424" cy="126844"/>
            </a:xfrm>
            <a:custGeom>
              <a:avLst/>
              <a:gdLst>
                <a:gd name="connsiteX0" fmla="*/ 0 w 130968"/>
                <a:gd name="connsiteY0" fmla="*/ 73819 h 173831"/>
                <a:gd name="connsiteX1" fmla="*/ 50006 w 130968"/>
                <a:gd name="connsiteY1" fmla="*/ 0 h 173831"/>
                <a:gd name="connsiteX2" fmla="*/ 104775 w 130968"/>
                <a:gd name="connsiteY2" fmla="*/ 45244 h 173831"/>
                <a:gd name="connsiteX3" fmla="*/ 95250 w 130968"/>
                <a:gd name="connsiteY3" fmla="*/ 80963 h 173831"/>
                <a:gd name="connsiteX4" fmla="*/ 130968 w 130968"/>
                <a:gd name="connsiteY4" fmla="*/ 114300 h 173831"/>
                <a:gd name="connsiteX5" fmla="*/ 123825 w 130968"/>
                <a:gd name="connsiteY5" fmla="*/ 173831 h 173831"/>
                <a:gd name="connsiteX6" fmla="*/ 0 w 130968"/>
                <a:gd name="connsiteY6" fmla="*/ 73819 h 173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968" h="173831">
                  <a:moveTo>
                    <a:pt x="0" y="73819"/>
                  </a:moveTo>
                  <a:lnTo>
                    <a:pt x="50006" y="0"/>
                  </a:lnTo>
                  <a:lnTo>
                    <a:pt x="104775" y="45244"/>
                  </a:lnTo>
                  <a:lnTo>
                    <a:pt x="95250" y="80963"/>
                  </a:lnTo>
                  <a:lnTo>
                    <a:pt x="130968" y="114300"/>
                  </a:lnTo>
                  <a:lnTo>
                    <a:pt x="123825" y="173831"/>
                  </a:lnTo>
                  <a:lnTo>
                    <a:pt x="0" y="73819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8" name="フリーフォーム 1122">
              <a:extLst>
                <a:ext uri="{FF2B5EF4-FFF2-40B4-BE49-F238E27FC236}">
                  <a16:creationId xmlns:a16="http://schemas.microsoft.com/office/drawing/2014/main" id="{B95DB06E-7768-4F40-8034-2A82AD7EE01C}"/>
                </a:ext>
              </a:extLst>
            </p:cNvPr>
            <p:cNvSpPr/>
            <p:nvPr/>
          </p:nvSpPr>
          <p:spPr bwMode="auto">
            <a:xfrm>
              <a:off x="1778651" y="4456552"/>
              <a:ext cx="150118" cy="183866"/>
            </a:xfrm>
            <a:custGeom>
              <a:avLst/>
              <a:gdLst>
                <a:gd name="connsiteX0" fmla="*/ 28575 w 204788"/>
                <a:gd name="connsiteY0" fmla="*/ 250031 h 250031"/>
                <a:gd name="connsiteX1" fmla="*/ 42863 w 204788"/>
                <a:gd name="connsiteY1" fmla="*/ 185737 h 250031"/>
                <a:gd name="connsiteX2" fmla="*/ 9525 w 204788"/>
                <a:gd name="connsiteY2" fmla="*/ 159544 h 250031"/>
                <a:gd name="connsiteX3" fmla="*/ 14288 w 204788"/>
                <a:gd name="connsiteY3" fmla="*/ 130969 h 250031"/>
                <a:gd name="connsiteX4" fmla="*/ 0 w 204788"/>
                <a:gd name="connsiteY4" fmla="*/ 116681 h 250031"/>
                <a:gd name="connsiteX5" fmla="*/ 28575 w 204788"/>
                <a:gd name="connsiteY5" fmla="*/ 85725 h 250031"/>
                <a:gd name="connsiteX6" fmla="*/ 33338 w 204788"/>
                <a:gd name="connsiteY6" fmla="*/ 21431 h 250031"/>
                <a:gd name="connsiteX7" fmla="*/ 78581 w 204788"/>
                <a:gd name="connsiteY7" fmla="*/ 0 h 250031"/>
                <a:gd name="connsiteX8" fmla="*/ 116681 w 204788"/>
                <a:gd name="connsiteY8" fmla="*/ 19050 h 250031"/>
                <a:gd name="connsiteX9" fmla="*/ 200025 w 204788"/>
                <a:gd name="connsiteY9" fmla="*/ 38100 h 250031"/>
                <a:gd name="connsiteX10" fmla="*/ 204788 w 204788"/>
                <a:gd name="connsiteY10" fmla="*/ 102394 h 250031"/>
                <a:gd name="connsiteX11" fmla="*/ 190500 w 204788"/>
                <a:gd name="connsiteY11" fmla="*/ 138112 h 250031"/>
                <a:gd name="connsiteX12" fmla="*/ 200025 w 204788"/>
                <a:gd name="connsiteY12" fmla="*/ 211931 h 250031"/>
                <a:gd name="connsiteX13" fmla="*/ 145256 w 204788"/>
                <a:gd name="connsiteY13" fmla="*/ 195262 h 250031"/>
                <a:gd name="connsiteX14" fmla="*/ 28575 w 204788"/>
                <a:gd name="connsiteY14" fmla="*/ 250031 h 250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4788" h="250031">
                  <a:moveTo>
                    <a:pt x="28575" y="250031"/>
                  </a:moveTo>
                  <a:lnTo>
                    <a:pt x="42863" y="185737"/>
                  </a:lnTo>
                  <a:lnTo>
                    <a:pt x="9525" y="159544"/>
                  </a:lnTo>
                  <a:lnTo>
                    <a:pt x="14288" y="130969"/>
                  </a:lnTo>
                  <a:lnTo>
                    <a:pt x="0" y="116681"/>
                  </a:lnTo>
                  <a:lnTo>
                    <a:pt x="28575" y="85725"/>
                  </a:lnTo>
                  <a:lnTo>
                    <a:pt x="33338" y="21431"/>
                  </a:lnTo>
                  <a:lnTo>
                    <a:pt x="78581" y="0"/>
                  </a:lnTo>
                  <a:lnTo>
                    <a:pt x="116681" y="19050"/>
                  </a:lnTo>
                  <a:lnTo>
                    <a:pt x="200025" y="38100"/>
                  </a:lnTo>
                  <a:lnTo>
                    <a:pt x="204788" y="102394"/>
                  </a:lnTo>
                  <a:lnTo>
                    <a:pt x="190500" y="138112"/>
                  </a:lnTo>
                  <a:lnTo>
                    <a:pt x="200025" y="211931"/>
                  </a:lnTo>
                  <a:lnTo>
                    <a:pt x="145256" y="195262"/>
                  </a:lnTo>
                  <a:lnTo>
                    <a:pt x="28575" y="25003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9" name="フリーフォーム 1123">
              <a:extLst>
                <a:ext uri="{FF2B5EF4-FFF2-40B4-BE49-F238E27FC236}">
                  <a16:creationId xmlns:a16="http://schemas.microsoft.com/office/drawing/2014/main" id="{DE50F8CB-A3C3-40C0-9FD7-4120C2A888BF}"/>
                </a:ext>
              </a:extLst>
            </p:cNvPr>
            <p:cNvSpPr/>
            <p:nvPr/>
          </p:nvSpPr>
          <p:spPr bwMode="auto">
            <a:xfrm>
              <a:off x="1867092" y="4330872"/>
              <a:ext cx="201321" cy="153609"/>
            </a:xfrm>
            <a:custGeom>
              <a:avLst/>
              <a:gdLst>
                <a:gd name="connsiteX0" fmla="*/ 176212 w 273844"/>
                <a:gd name="connsiteY0" fmla="*/ 0 h 209550"/>
                <a:gd name="connsiteX1" fmla="*/ 45244 w 273844"/>
                <a:gd name="connsiteY1" fmla="*/ 71437 h 209550"/>
                <a:gd name="connsiteX2" fmla="*/ 7144 w 273844"/>
                <a:gd name="connsiteY2" fmla="*/ 126206 h 209550"/>
                <a:gd name="connsiteX3" fmla="*/ 0 w 273844"/>
                <a:gd name="connsiteY3" fmla="*/ 192881 h 209550"/>
                <a:gd name="connsiteX4" fmla="*/ 76200 w 273844"/>
                <a:gd name="connsiteY4" fmla="*/ 209550 h 209550"/>
                <a:gd name="connsiteX5" fmla="*/ 88106 w 273844"/>
                <a:gd name="connsiteY5" fmla="*/ 161925 h 209550"/>
                <a:gd name="connsiteX6" fmla="*/ 204787 w 273844"/>
                <a:gd name="connsiteY6" fmla="*/ 157162 h 209550"/>
                <a:gd name="connsiteX7" fmla="*/ 273844 w 273844"/>
                <a:gd name="connsiteY7" fmla="*/ 116681 h 209550"/>
                <a:gd name="connsiteX8" fmla="*/ 197644 w 273844"/>
                <a:gd name="connsiteY8" fmla="*/ 66675 h 209550"/>
                <a:gd name="connsiteX9" fmla="*/ 176212 w 273844"/>
                <a:gd name="connsiteY9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3844" h="209550">
                  <a:moveTo>
                    <a:pt x="176212" y="0"/>
                  </a:moveTo>
                  <a:lnTo>
                    <a:pt x="45244" y="71437"/>
                  </a:lnTo>
                  <a:lnTo>
                    <a:pt x="7144" y="126206"/>
                  </a:lnTo>
                  <a:lnTo>
                    <a:pt x="0" y="192881"/>
                  </a:lnTo>
                  <a:lnTo>
                    <a:pt x="76200" y="209550"/>
                  </a:lnTo>
                  <a:lnTo>
                    <a:pt x="88106" y="161925"/>
                  </a:lnTo>
                  <a:lnTo>
                    <a:pt x="204787" y="157162"/>
                  </a:lnTo>
                  <a:lnTo>
                    <a:pt x="273844" y="116681"/>
                  </a:lnTo>
                  <a:lnTo>
                    <a:pt x="197644" y="66675"/>
                  </a:lnTo>
                  <a:lnTo>
                    <a:pt x="176212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0" name="フリーフォーム 1124">
              <a:extLst>
                <a:ext uri="{FF2B5EF4-FFF2-40B4-BE49-F238E27FC236}">
                  <a16:creationId xmlns:a16="http://schemas.microsoft.com/office/drawing/2014/main" id="{8A283CA4-4036-4AFF-88B1-4546C664F700}"/>
                </a:ext>
              </a:extLst>
            </p:cNvPr>
            <p:cNvSpPr/>
            <p:nvPr/>
          </p:nvSpPr>
          <p:spPr bwMode="auto">
            <a:xfrm>
              <a:off x="2002083" y="4099295"/>
              <a:ext cx="399151" cy="325838"/>
            </a:xfrm>
            <a:custGeom>
              <a:avLst/>
              <a:gdLst>
                <a:gd name="connsiteX0" fmla="*/ 407194 w 545306"/>
                <a:gd name="connsiteY0" fmla="*/ 0 h 445293"/>
                <a:gd name="connsiteX1" fmla="*/ 511969 w 545306"/>
                <a:gd name="connsiteY1" fmla="*/ 26193 h 445293"/>
                <a:gd name="connsiteX2" fmla="*/ 502444 w 545306"/>
                <a:gd name="connsiteY2" fmla="*/ 111918 h 445293"/>
                <a:gd name="connsiteX3" fmla="*/ 545306 w 545306"/>
                <a:gd name="connsiteY3" fmla="*/ 135731 h 445293"/>
                <a:gd name="connsiteX4" fmla="*/ 504825 w 545306"/>
                <a:gd name="connsiteY4" fmla="*/ 271462 h 445293"/>
                <a:gd name="connsiteX5" fmla="*/ 438150 w 545306"/>
                <a:gd name="connsiteY5" fmla="*/ 323850 h 445293"/>
                <a:gd name="connsiteX6" fmla="*/ 440531 w 545306"/>
                <a:gd name="connsiteY6" fmla="*/ 392906 h 445293"/>
                <a:gd name="connsiteX7" fmla="*/ 340519 w 545306"/>
                <a:gd name="connsiteY7" fmla="*/ 392906 h 445293"/>
                <a:gd name="connsiteX8" fmla="*/ 285750 w 545306"/>
                <a:gd name="connsiteY8" fmla="*/ 409575 h 445293"/>
                <a:gd name="connsiteX9" fmla="*/ 250031 w 545306"/>
                <a:gd name="connsiteY9" fmla="*/ 383381 h 445293"/>
                <a:gd name="connsiteX10" fmla="*/ 235744 w 545306"/>
                <a:gd name="connsiteY10" fmla="*/ 400050 h 445293"/>
                <a:gd name="connsiteX11" fmla="*/ 178594 w 545306"/>
                <a:gd name="connsiteY11" fmla="*/ 373856 h 445293"/>
                <a:gd name="connsiteX12" fmla="*/ 128588 w 545306"/>
                <a:gd name="connsiteY12" fmla="*/ 381000 h 445293"/>
                <a:gd name="connsiteX13" fmla="*/ 126206 w 545306"/>
                <a:gd name="connsiteY13" fmla="*/ 445293 h 445293"/>
                <a:gd name="connsiteX14" fmla="*/ 92869 w 545306"/>
                <a:gd name="connsiteY14" fmla="*/ 435768 h 445293"/>
                <a:gd name="connsiteX15" fmla="*/ 14288 w 545306"/>
                <a:gd name="connsiteY15" fmla="*/ 395287 h 445293"/>
                <a:gd name="connsiteX16" fmla="*/ 0 w 545306"/>
                <a:gd name="connsiteY16" fmla="*/ 321468 h 445293"/>
                <a:gd name="connsiteX17" fmla="*/ 119063 w 545306"/>
                <a:gd name="connsiteY17" fmla="*/ 290512 h 445293"/>
                <a:gd name="connsiteX18" fmla="*/ 130969 w 545306"/>
                <a:gd name="connsiteY18" fmla="*/ 159543 h 445293"/>
                <a:gd name="connsiteX19" fmla="*/ 309563 w 545306"/>
                <a:gd name="connsiteY19" fmla="*/ 71437 h 445293"/>
                <a:gd name="connsiteX20" fmla="*/ 407194 w 545306"/>
                <a:gd name="connsiteY20" fmla="*/ 0 h 445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45306" h="445293">
                  <a:moveTo>
                    <a:pt x="407194" y="0"/>
                  </a:moveTo>
                  <a:lnTo>
                    <a:pt x="511969" y="26193"/>
                  </a:lnTo>
                  <a:lnTo>
                    <a:pt x="502444" y="111918"/>
                  </a:lnTo>
                  <a:lnTo>
                    <a:pt x="545306" y="135731"/>
                  </a:lnTo>
                  <a:lnTo>
                    <a:pt x="504825" y="271462"/>
                  </a:lnTo>
                  <a:lnTo>
                    <a:pt x="438150" y="323850"/>
                  </a:lnTo>
                  <a:cubicBezTo>
                    <a:pt x="438944" y="346869"/>
                    <a:pt x="439737" y="369887"/>
                    <a:pt x="440531" y="392906"/>
                  </a:cubicBezTo>
                  <a:lnTo>
                    <a:pt x="340519" y="392906"/>
                  </a:lnTo>
                  <a:lnTo>
                    <a:pt x="285750" y="409575"/>
                  </a:lnTo>
                  <a:lnTo>
                    <a:pt x="250031" y="383381"/>
                  </a:lnTo>
                  <a:lnTo>
                    <a:pt x="235744" y="400050"/>
                  </a:lnTo>
                  <a:lnTo>
                    <a:pt x="178594" y="373856"/>
                  </a:lnTo>
                  <a:lnTo>
                    <a:pt x="128588" y="381000"/>
                  </a:lnTo>
                  <a:lnTo>
                    <a:pt x="126206" y="445293"/>
                  </a:lnTo>
                  <a:lnTo>
                    <a:pt x="92869" y="435768"/>
                  </a:lnTo>
                  <a:lnTo>
                    <a:pt x="14288" y="395287"/>
                  </a:lnTo>
                  <a:lnTo>
                    <a:pt x="0" y="321468"/>
                  </a:lnTo>
                  <a:lnTo>
                    <a:pt x="119063" y="290512"/>
                  </a:lnTo>
                  <a:lnTo>
                    <a:pt x="130969" y="159543"/>
                  </a:lnTo>
                  <a:lnTo>
                    <a:pt x="309563" y="71437"/>
                  </a:lnTo>
                  <a:lnTo>
                    <a:pt x="407194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1" name="フリーフォーム 1125">
              <a:extLst>
                <a:ext uri="{FF2B5EF4-FFF2-40B4-BE49-F238E27FC236}">
                  <a16:creationId xmlns:a16="http://schemas.microsoft.com/office/drawing/2014/main" id="{07FFCE92-791E-468D-A0C1-09FBD13F6872}"/>
                </a:ext>
              </a:extLst>
            </p:cNvPr>
            <p:cNvSpPr/>
            <p:nvPr/>
          </p:nvSpPr>
          <p:spPr bwMode="auto">
            <a:xfrm>
              <a:off x="1915968" y="4448406"/>
              <a:ext cx="110552" cy="165246"/>
            </a:xfrm>
            <a:custGeom>
              <a:avLst/>
              <a:gdLst>
                <a:gd name="connsiteX0" fmla="*/ 19050 w 150019"/>
                <a:gd name="connsiteY0" fmla="*/ 221456 h 226218"/>
                <a:gd name="connsiteX1" fmla="*/ 0 w 150019"/>
                <a:gd name="connsiteY1" fmla="*/ 150018 h 226218"/>
                <a:gd name="connsiteX2" fmla="*/ 19050 w 150019"/>
                <a:gd name="connsiteY2" fmla="*/ 123825 h 226218"/>
                <a:gd name="connsiteX3" fmla="*/ 19050 w 150019"/>
                <a:gd name="connsiteY3" fmla="*/ 54768 h 226218"/>
                <a:gd name="connsiteX4" fmla="*/ 21431 w 150019"/>
                <a:gd name="connsiteY4" fmla="*/ 0 h 226218"/>
                <a:gd name="connsiteX5" fmla="*/ 133350 w 150019"/>
                <a:gd name="connsiteY5" fmla="*/ 7143 h 226218"/>
                <a:gd name="connsiteX6" fmla="*/ 126206 w 150019"/>
                <a:gd name="connsiteY6" fmla="*/ 116681 h 226218"/>
                <a:gd name="connsiteX7" fmla="*/ 150019 w 150019"/>
                <a:gd name="connsiteY7" fmla="*/ 183356 h 226218"/>
                <a:gd name="connsiteX8" fmla="*/ 100012 w 150019"/>
                <a:gd name="connsiteY8" fmla="*/ 226218 h 226218"/>
                <a:gd name="connsiteX9" fmla="*/ 19050 w 150019"/>
                <a:gd name="connsiteY9" fmla="*/ 221456 h 226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0019" h="226218">
                  <a:moveTo>
                    <a:pt x="19050" y="221456"/>
                  </a:moveTo>
                  <a:lnTo>
                    <a:pt x="0" y="150018"/>
                  </a:lnTo>
                  <a:lnTo>
                    <a:pt x="19050" y="123825"/>
                  </a:lnTo>
                  <a:lnTo>
                    <a:pt x="19050" y="54768"/>
                  </a:lnTo>
                  <a:lnTo>
                    <a:pt x="21431" y="0"/>
                  </a:lnTo>
                  <a:lnTo>
                    <a:pt x="133350" y="7143"/>
                  </a:lnTo>
                  <a:lnTo>
                    <a:pt x="126206" y="116681"/>
                  </a:lnTo>
                  <a:lnTo>
                    <a:pt x="150019" y="183356"/>
                  </a:lnTo>
                  <a:lnTo>
                    <a:pt x="100012" y="226218"/>
                  </a:lnTo>
                  <a:lnTo>
                    <a:pt x="19050" y="22145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2" name="フリーフォーム 1126">
              <a:extLst>
                <a:ext uri="{FF2B5EF4-FFF2-40B4-BE49-F238E27FC236}">
                  <a16:creationId xmlns:a16="http://schemas.microsoft.com/office/drawing/2014/main" id="{1B653F7B-73D8-413E-B769-97C2A368ABB4}"/>
                </a:ext>
              </a:extLst>
            </p:cNvPr>
            <p:cNvSpPr/>
            <p:nvPr/>
          </p:nvSpPr>
          <p:spPr bwMode="auto">
            <a:xfrm>
              <a:off x="2002083" y="4451897"/>
              <a:ext cx="45385" cy="136154"/>
            </a:xfrm>
            <a:custGeom>
              <a:avLst/>
              <a:gdLst>
                <a:gd name="connsiteX0" fmla="*/ 23813 w 61913"/>
                <a:gd name="connsiteY0" fmla="*/ 0 h 185738"/>
                <a:gd name="connsiteX1" fmla="*/ 57150 w 61913"/>
                <a:gd name="connsiteY1" fmla="*/ 38100 h 185738"/>
                <a:gd name="connsiteX2" fmla="*/ 61913 w 61913"/>
                <a:gd name="connsiteY2" fmla="*/ 176213 h 185738"/>
                <a:gd name="connsiteX3" fmla="*/ 40481 w 61913"/>
                <a:gd name="connsiteY3" fmla="*/ 185738 h 185738"/>
                <a:gd name="connsiteX4" fmla="*/ 0 w 61913"/>
                <a:gd name="connsiteY4" fmla="*/ 107156 h 185738"/>
                <a:gd name="connsiteX5" fmla="*/ 23813 w 61913"/>
                <a:gd name="connsiteY5" fmla="*/ 0 h 185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913" h="185738">
                  <a:moveTo>
                    <a:pt x="23813" y="0"/>
                  </a:moveTo>
                  <a:lnTo>
                    <a:pt x="57150" y="38100"/>
                  </a:lnTo>
                  <a:lnTo>
                    <a:pt x="61913" y="176213"/>
                  </a:lnTo>
                  <a:lnTo>
                    <a:pt x="40481" y="185738"/>
                  </a:lnTo>
                  <a:lnTo>
                    <a:pt x="0" y="107156"/>
                  </a:lnTo>
                  <a:lnTo>
                    <a:pt x="2381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3" name="フリーフォーム 1128">
              <a:extLst>
                <a:ext uri="{FF2B5EF4-FFF2-40B4-BE49-F238E27FC236}">
                  <a16:creationId xmlns:a16="http://schemas.microsoft.com/office/drawing/2014/main" id="{8F008277-E2EF-42AA-920B-B0B85C819AA3}"/>
                </a:ext>
              </a:extLst>
            </p:cNvPr>
            <p:cNvSpPr/>
            <p:nvPr/>
          </p:nvSpPr>
          <p:spPr bwMode="auto">
            <a:xfrm>
              <a:off x="2020702" y="4421641"/>
              <a:ext cx="79132" cy="164083"/>
            </a:xfrm>
            <a:custGeom>
              <a:avLst/>
              <a:gdLst>
                <a:gd name="connsiteX0" fmla="*/ 107156 w 107156"/>
                <a:gd name="connsiteY0" fmla="*/ 9525 h 223837"/>
                <a:gd name="connsiteX1" fmla="*/ 73819 w 107156"/>
                <a:gd name="connsiteY1" fmla="*/ 97631 h 223837"/>
                <a:gd name="connsiteX2" fmla="*/ 78581 w 107156"/>
                <a:gd name="connsiteY2" fmla="*/ 216694 h 223837"/>
                <a:gd name="connsiteX3" fmla="*/ 33337 w 107156"/>
                <a:gd name="connsiteY3" fmla="*/ 223837 h 223837"/>
                <a:gd name="connsiteX4" fmla="*/ 35719 w 107156"/>
                <a:gd name="connsiteY4" fmla="*/ 80962 h 223837"/>
                <a:gd name="connsiteX5" fmla="*/ 0 w 107156"/>
                <a:gd name="connsiteY5" fmla="*/ 35719 h 223837"/>
                <a:gd name="connsiteX6" fmla="*/ 40481 w 107156"/>
                <a:gd name="connsiteY6" fmla="*/ 0 h 223837"/>
                <a:gd name="connsiteX7" fmla="*/ 107156 w 107156"/>
                <a:gd name="connsiteY7" fmla="*/ 9525 h 223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7156" h="223837">
                  <a:moveTo>
                    <a:pt x="107156" y="9525"/>
                  </a:moveTo>
                  <a:lnTo>
                    <a:pt x="73819" y="97631"/>
                  </a:lnTo>
                  <a:lnTo>
                    <a:pt x="78581" y="216694"/>
                  </a:lnTo>
                  <a:lnTo>
                    <a:pt x="33337" y="223837"/>
                  </a:lnTo>
                  <a:lnTo>
                    <a:pt x="35719" y="80962"/>
                  </a:lnTo>
                  <a:lnTo>
                    <a:pt x="0" y="35719"/>
                  </a:lnTo>
                  <a:lnTo>
                    <a:pt x="40481" y="0"/>
                  </a:lnTo>
                  <a:lnTo>
                    <a:pt x="107156" y="9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4" name="フリーフォーム 1129">
              <a:extLst>
                <a:ext uri="{FF2B5EF4-FFF2-40B4-BE49-F238E27FC236}">
                  <a16:creationId xmlns:a16="http://schemas.microsoft.com/office/drawing/2014/main" id="{AA4AA8B9-11F7-4F37-9CDB-E587D42AB349}"/>
                </a:ext>
              </a:extLst>
            </p:cNvPr>
            <p:cNvSpPr/>
            <p:nvPr/>
          </p:nvSpPr>
          <p:spPr bwMode="auto">
            <a:xfrm>
              <a:off x="2073068" y="4364620"/>
              <a:ext cx="292090" cy="261833"/>
            </a:xfrm>
            <a:custGeom>
              <a:avLst/>
              <a:gdLst>
                <a:gd name="connsiteX0" fmla="*/ 340519 w 397669"/>
                <a:gd name="connsiteY0" fmla="*/ 28575 h 357187"/>
                <a:gd name="connsiteX1" fmla="*/ 397669 w 397669"/>
                <a:gd name="connsiteY1" fmla="*/ 90487 h 357187"/>
                <a:gd name="connsiteX2" fmla="*/ 316707 w 397669"/>
                <a:gd name="connsiteY2" fmla="*/ 171450 h 357187"/>
                <a:gd name="connsiteX3" fmla="*/ 295275 w 397669"/>
                <a:gd name="connsiteY3" fmla="*/ 285750 h 357187"/>
                <a:gd name="connsiteX4" fmla="*/ 238125 w 397669"/>
                <a:gd name="connsiteY4" fmla="*/ 264318 h 357187"/>
                <a:gd name="connsiteX5" fmla="*/ 200025 w 397669"/>
                <a:gd name="connsiteY5" fmla="*/ 307181 h 357187"/>
                <a:gd name="connsiteX6" fmla="*/ 202407 w 397669"/>
                <a:gd name="connsiteY6" fmla="*/ 357187 h 357187"/>
                <a:gd name="connsiteX7" fmla="*/ 78582 w 397669"/>
                <a:gd name="connsiteY7" fmla="*/ 354806 h 357187"/>
                <a:gd name="connsiteX8" fmla="*/ 57150 w 397669"/>
                <a:gd name="connsiteY8" fmla="*/ 295275 h 357187"/>
                <a:gd name="connsiteX9" fmla="*/ 9525 w 397669"/>
                <a:gd name="connsiteY9" fmla="*/ 295275 h 357187"/>
                <a:gd name="connsiteX10" fmla="*/ 0 w 397669"/>
                <a:gd name="connsiteY10" fmla="*/ 173831 h 357187"/>
                <a:gd name="connsiteX11" fmla="*/ 38100 w 397669"/>
                <a:gd name="connsiteY11" fmla="*/ 80962 h 357187"/>
                <a:gd name="connsiteX12" fmla="*/ 33338 w 397669"/>
                <a:gd name="connsiteY12" fmla="*/ 23812 h 357187"/>
                <a:gd name="connsiteX13" fmla="*/ 83344 w 397669"/>
                <a:gd name="connsiteY13" fmla="*/ 0 h 357187"/>
                <a:gd name="connsiteX14" fmla="*/ 138113 w 397669"/>
                <a:gd name="connsiteY14" fmla="*/ 33337 h 357187"/>
                <a:gd name="connsiteX15" fmla="*/ 150019 w 397669"/>
                <a:gd name="connsiteY15" fmla="*/ 19050 h 357187"/>
                <a:gd name="connsiteX16" fmla="*/ 204788 w 397669"/>
                <a:gd name="connsiteY16" fmla="*/ 59531 h 357187"/>
                <a:gd name="connsiteX17" fmla="*/ 235744 w 397669"/>
                <a:gd name="connsiteY17" fmla="*/ 30956 h 357187"/>
                <a:gd name="connsiteX18" fmla="*/ 340519 w 397669"/>
                <a:gd name="connsiteY18" fmla="*/ 28575 h 357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97669" h="357187">
                  <a:moveTo>
                    <a:pt x="340519" y="28575"/>
                  </a:moveTo>
                  <a:lnTo>
                    <a:pt x="397669" y="90487"/>
                  </a:lnTo>
                  <a:lnTo>
                    <a:pt x="316707" y="171450"/>
                  </a:lnTo>
                  <a:lnTo>
                    <a:pt x="295275" y="285750"/>
                  </a:lnTo>
                  <a:lnTo>
                    <a:pt x="238125" y="264318"/>
                  </a:lnTo>
                  <a:lnTo>
                    <a:pt x="200025" y="307181"/>
                  </a:lnTo>
                  <a:lnTo>
                    <a:pt x="202407" y="357187"/>
                  </a:lnTo>
                  <a:lnTo>
                    <a:pt x="78582" y="354806"/>
                  </a:lnTo>
                  <a:lnTo>
                    <a:pt x="57150" y="295275"/>
                  </a:lnTo>
                  <a:lnTo>
                    <a:pt x="9525" y="295275"/>
                  </a:lnTo>
                  <a:lnTo>
                    <a:pt x="0" y="173831"/>
                  </a:lnTo>
                  <a:lnTo>
                    <a:pt x="38100" y="80962"/>
                  </a:lnTo>
                  <a:lnTo>
                    <a:pt x="33338" y="23812"/>
                  </a:lnTo>
                  <a:lnTo>
                    <a:pt x="83344" y="0"/>
                  </a:lnTo>
                  <a:lnTo>
                    <a:pt x="138113" y="33337"/>
                  </a:lnTo>
                  <a:lnTo>
                    <a:pt x="150019" y="19050"/>
                  </a:lnTo>
                  <a:lnTo>
                    <a:pt x="204788" y="59531"/>
                  </a:lnTo>
                  <a:lnTo>
                    <a:pt x="235744" y="30956"/>
                  </a:lnTo>
                  <a:lnTo>
                    <a:pt x="340519" y="285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5" name="フリーフォーム 1130">
              <a:extLst>
                <a:ext uri="{FF2B5EF4-FFF2-40B4-BE49-F238E27FC236}">
                  <a16:creationId xmlns:a16="http://schemas.microsoft.com/office/drawing/2014/main" id="{660E0F74-F8DC-4865-AAB5-ADEB780D93BB}"/>
                </a:ext>
              </a:extLst>
            </p:cNvPr>
            <p:cNvSpPr/>
            <p:nvPr/>
          </p:nvSpPr>
          <p:spPr bwMode="auto">
            <a:xfrm>
              <a:off x="2324429" y="4100458"/>
              <a:ext cx="267653" cy="439881"/>
            </a:xfrm>
            <a:custGeom>
              <a:avLst/>
              <a:gdLst>
                <a:gd name="connsiteX0" fmla="*/ 347663 w 364332"/>
                <a:gd name="connsiteY0" fmla="*/ 154781 h 600075"/>
                <a:gd name="connsiteX1" fmla="*/ 111919 w 364332"/>
                <a:gd name="connsiteY1" fmla="*/ 0 h 600075"/>
                <a:gd name="connsiteX2" fmla="*/ 64294 w 364332"/>
                <a:gd name="connsiteY2" fmla="*/ 16669 h 600075"/>
                <a:gd name="connsiteX3" fmla="*/ 64294 w 364332"/>
                <a:gd name="connsiteY3" fmla="*/ 116681 h 600075"/>
                <a:gd name="connsiteX4" fmla="*/ 102394 w 364332"/>
                <a:gd name="connsiteY4" fmla="*/ 140494 h 600075"/>
                <a:gd name="connsiteX5" fmla="*/ 61913 w 364332"/>
                <a:gd name="connsiteY5" fmla="*/ 273844 h 600075"/>
                <a:gd name="connsiteX6" fmla="*/ 0 w 364332"/>
                <a:gd name="connsiteY6" fmla="*/ 328612 h 600075"/>
                <a:gd name="connsiteX7" fmla="*/ 0 w 364332"/>
                <a:gd name="connsiteY7" fmla="*/ 397669 h 600075"/>
                <a:gd name="connsiteX8" fmla="*/ 61913 w 364332"/>
                <a:gd name="connsiteY8" fmla="*/ 452437 h 600075"/>
                <a:gd name="connsiteX9" fmla="*/ 54769 w 364332"/>
                <a:gd name="connsiteY9" fmla="*/ 552450 h 600075"/>
                <a:gd name="connsiteX10" fmla="*/ 69057 w 364332"/>
                <a:gd name="connsiteY10" fmla="*/ 600075 h 600075"/>
                <a:gd name="connsiteX11" fmla="*/ 180975 w 364332"/>
                <a:gd name="connsiteY11" fmla="*/ 578644 h 600075"/>
                <a:gd name="connsiteX12" fmla="*/ 226219 w 364332"/>
                <a:gd name="connsiteY12" fmla="*/ 538162 h 600075"/>
                <a:gd name="connsiteX13" fmla="*/ 300038 w 364332"/>
                <a:gd name="connsiteY13" fmla="*/ 464344 h 600075"/>
                <a:gd name="connsiteX14" fmla="*/ 288132 w 364332"/>
                <a:gd name="connsiteY14" fmla="*/ 392906 h 600075"/>
                <a:gd name="connsiteX15" fmla="*/ 364332 w 364332"/>
                <a:gd name="connsiteY15" fmla="*/ 269081 h 600075"/>
                <a:gd name="connsiteX16" fmla="*/ 347663 w 364332"/>
                <a:gd name="connsiteY16" fmla="*/ 154781 h 600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64332" h="600075">
                  <a:moveTo>
                    <a:pt x="347663" y="154781"/>
                  </a:moveTo>
                  <a:lnTo>
                    <a:pt x="111919" y="0"/>
                  </a:lnTo>
                  <a:lnTo>
                    <a:pt x="64294" y="16669"/>
                  </a:lnTo>
                  <a:lnTo>
                    <a:pt x="64294" y="116681"/>
                  </a:lnTo>
                  <a:lnTo>
                    <a:pt x="102394" y="140494"/>
                  </a:lnTo>
                  <a:lnTo>
                    <a:pt x="61913" y="273844"/>
                  </a:lnTo>
                  <a:lnTo>
                    <a:pt x="0" y="328612"/>
                  </a:lnTo>
                  <a:lnTo>
                    <a:pt x="0" y="397669"/>
                  </a:lnTo>
                  <a:lnTo>
                    <a:pt x="61913" y="452437"/>
                  </a:lnTo>
                  <a:lnTo>
                    <a:pt x="54769" y="552450"/>
                  </a:lnTo>
                  <a:lnTo>
                    <a:pt x="69057" y="600075"/>
                  </a:lnTo>
                  <a:lnTo>
                    <a:pt x="180975" y="578644"/>
                  </a:lnTo>
                  <a:lnTo>
                    <a:pt x="226219" y="538162"/>
                  </a:lnTo>
                  <a:lnTo>
                    <a:pt x="300038" y="464344"/>
                  </a:lnTo>
                  <a:lnTo>
                    <a:pt x="288132" y="392906"/>
                  </a:lnTo>
                  <a:lnTo>
                    <a:pt x="364332" y="269081"/>
                  </a:lnTo>
                  <a:lnTo>
                    <a:pt x="347663" y="15478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6" name="フリーフォーム 1131">
              <a:extLst>
                <a:ext uri="{FF2B5EF4-FFF2-40B4-BE49-F238E27FC236}">
                  <a16:creationId xmlns:a16="http://schemas.microsoft.com/office/drawing/2014/main" id="{23BBA4B3-CCE3-4D6A-8791-CEFAC697EEAD}"/>
                </a:ext>
              </a:extLst>
            </p:cNvPr>
            <p:cNvSpPr/>
            <p:nvPr/>
          </p:nvSpPr>
          <p:spPr bwMode="auto">
            <a:xfrm>
              <a:off x="2539715" y="4128387"/>
              <a:ext cx="413116" cy="515522"/>
            </a:xfrm>
            <a:custGeom>
              <a:avLst/>
              <a:gdLst>
                <a:gd name="connsiteX0" fmla="*/ 111919 w 564356"/>
                <a:gd name="connsiteY0" fmla="*/ 0 h 702469"/>
                <a:gd name="connsiteX1" fmla="*/ 504825 w 564356"/>
                <a:gd name="connsiteY1" fmla="*/ 7144 h 702469"/>
                <a:gd name="connsiteX2" fmla="*/ 516731 w 564356"/>
                <a:gd name="connsiteY2" fmla="*/ 128587 h 702469"/>
                <a:gd name="connsiteX3" fmla="*/ 564356 w 564356"/>
                <a:gd name="connsiteY3" fmla="*/ 173831 h 702469"/>
                <a:gd name="connsiteX4" fmla="*/ 509588 w 564356"/>
                <a:gd name="connsiteY4" fmla="*/ 226219 h 702469"/>
                <a:gd name="connsiteX5" fmla="*/ 452438 w 564356"/>
                <a:gd name="connsiteY5" fmla="*/ 359569 h 702469"/>
                <a:gd name="connsiteX6" fmla="*/ 402431 w 564356"/>
                <a:gd name="connsiteY6" fmla="*/ 476250 h 702469"/>
                <a:gd name="connsiteX7" fmla="*/ 397669 w 564356"/>
                <a:gd name="connsiteY7" fmla="*/ 533400 h 702469"/>
                <a:gd name="connsiteX8" fmla="*/ 464344 w 564356"/>
                <a:gd name="connsiteY8" fmla="*/ 666750 h 702469"/>
                <a:gd name="connsiteX9" fmla="*/ 297656 w 564356"/>
                <a:gd name="connsiteY9" fmla="*/ 702469 h 702469"/>
                <a:gd name="connsiteX10" fmla="*/ 259556 w 564356"/>
                <a:gd name="connsiteY10" fmla="*/ 688181 h 702469"/>
                <a:gd name="connsiteX11" fmla="*/ 188119 w 564356"/>
                <a:gd name="connsiteY11" fmla="*/ 688181 h 702469"/>
                <a:gd name="connsiteX12" fmla="*/ 128588 w 564356"/>
                <a:gd name="connsiteY12" fmla="*/ 559594 h 702469"/>
                <a:gd name="connsiteX13" fmla="*/ 69056 w 564356"/>
                <a:gd name="connsiteY13" fmla="*/ 526256 h 702469"/>
                <a:gd name="connsiteX14" fmla="*/ 52388 w 564356"/>
                <a:gd name="connsiteY14" fmla="*/ 492919 h 702469"/>
                <a:gd name="connsiteX15" fmla="*/ 9525 w 564356"/>
                <a:gd name="connsiteY15" fmla="*/ 421481 h 702469"/>
                <a:gd name="connsiteX16" fmla="*/ 0 w 564356"/>
                <a:gd name="connsiteY16" fmla="*/ 338137 h 702469"/>
                <a:gd name="connsiteX17" fmla="*/ 69056 w 564356"/>
                <a:gd name="connsiteY17" fmla="*/ 233362 h 702469"/>
                <a:gd name="connsiteX18" fmla="*/ 61913 w 564356"/>
                <a:gd name="connsiteY18" fmla="*/ 109537 h 702469"/>
                <a:gd name="connsiteX19" fmla="*/ 97631 w 564356"/>
                <a:gd name="connsiteY19" fmla="*/ 78581 h 702469"/>
                <a:gd name="connsiteX20" fmla="*/ 111919 w 564356"/>
                <a:gd name="connsiteY20" fmla="*/ 0 h 702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64356" h="702469">
                  <a:moveTo>
                    <a:pt x="111919" y="0"/>
                  </a:moveTo>
                  <a:lnTo>
                    <a:pt x="504825" y="7144"/>
                  </a:lnTo>
                  <a:lnTo>
                    <a:pt x="516731" y="128587"/>
                  </a:lnTo>
                  <a:lnTo>
                    <a:pt x="564356" y="173831"/>
                  </a:lnTo>
                  <a:lnTo>
                    <a:pt x="509588" y="226219"/>
                  </a:lnTo>
                  <a:lnTo>
                    <a:pt x="452438" y="359569"/>
                  </a:lnTo>
                  <a:lnTo>
                    <a:pt x="402431" y="476250"/>
                  </a:lnTo>
                  <a:lnTo>
                    <a:pt x="397669" y="533400"/>
                  </a:lnTo>
                  <a:lnTo>
                    <a:pt x="464344" y="666750"/>
                  </a:lnTo>
                  <a:lnTo>
                    <a:pt x="297656" y="702469"/>
                  </a:lnTo>
                  <a:lnTo>
                    <a:pt x="259556" y="688181"/>
                  </a:lnTo>
                  <a:lnTo>
                    <a:pt x="188119" y="688181"/>
                  </a:lnTo>
                  <a:lnTo>
                    <a:pt x="128588" y="559594"/>
                  </a:lnTo>
                  <a:lnTo>
                    <a:pt x="69056" y="526256"/>
                  </a:lnTo>
                  <a:lnTo>
                    <a:pt x="52388" y="492919"/>
                  </a:lnTo>
                  <a:lnTo>
                    <a:pt x="9525" y="421481"/>
                  </a:lnTo>
                  <a:lnTo>
                    <a:pt x="0" y="338137"/>
                  </a:lnTo>
                  <a:lnTo>
                    <a:pt x="69056" y="233362"/>
                  </a:lnTo>
                  <a:lnTo>
                    <a:pt x="61913" y="109537"/>
                  </a:lnTo>
                  <a:lnTo>
                    <a:pt x="97631" y="78581"/>
                  </a:lnTo>
                  <a:lnTo>
                    <a:pt x="111919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7" name="フリーフォーム 1132">
              <a:extLst>
                <a:ext uri="{FF2B5EF4-FFF2-40B4-BE49-F238E27FC236}">
                  <a16:creationId xmlns:a16="http://schemas.microsoft.com/office/drawing/2014/main" id="{565C4409-EE13-4AE0-9753-CA24AC959854}"/>
                </a:ext>
              </a:extLst>
            </p:cNvPr>
            <p:cNvSpPr/>
            <p:nvPr/>
          </p:nvSpPr>
          <p:spPr bwMode="auto">
            <a:xfrm>
              <a:off x="2222023" y="4421641"/>
              <a:ext cx="164082" cy="272307"/>
            </a:xfrm>
            <a:custGeom>
              <a:avLst/>
              <a:gdLst>
                <a:gd name="connsiteX0" fmla="*/ 200025 w 223837"/>
                <a:gd name="connsiteY0" fmla="*/ 0 h 371475"/>
                <a:gd name="connsiteX1" fmla="*/ 111918 w 223837"/>
                <a:gd name="connsiteY1" fmla="*/ 111919 h 371475"/>
                <a:gd name="connsiteX2" fmla="*/ 97631 w 223837"/>
                <a:gd name="connsiteY2" fmla="*/ 197644 h 371475"/>
                <a:gd name="connsiteX3" fmla="*/ 42862 w 223837"/>
                <a:gd name="connsiteY3" fmla="*/ 180975 h 371475"/>
                <a:gd name="connsiteX4" fmla="*/ 7143 w 223837"/>
                <a:gd name="connsiteY4" fmla="*/ 228600 h 371475"/>
                <a:gd name="connsiteX5" fmla="*/ 0 w 223837"/>
                <a:gd name="connsiteY5" fmla="*/ 276225 h 371475"/>
                <a:gd name="connsiteX6" fmla="*/ 28575 w 223837"/>
                <a:gd name="connsiteY6" fmla="*/ 350044 h 371475"/>
                <a:gd name="connsiteX7" fmla="*/ 223837 w 223837"/>
                <a:gd name="connsiteY7" fmla="*/ 371475 h 371475"/>
                <a:gd name="connsiteX8" fmla="*/ 183356 w 223837"/>
                <a:gd name="connsiteY8" fmla="*/ 226219 h 371475"/>
                <a:gd name="connsiteX9" fmla="*/ 211931 w 223837"/>
                <a:gd name="connsiteY9" fmla="*/ 164306 h 371475"/>
                <a:gd name="connsiteX10" fmla="*/ 192881 w 223837"/>
                <a:gd name="connsiteY10" fmla="*/ 100012 h 371475"/>
                <a:gd name="connsiteX11" fmla="*/ 200025 w 223837"/>
                <a:gd name="connsiteY11" fmla="*/ 0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23837" h="371475">
                  <a:moveTo>
                    <a:pt x="200025" y="0"/>
                  </a:moveTo>
                  <a:lnTo>
                    <a:pt x="111918" y="111919"/>
                  </a:lnTo>
                  <a:lnTo>
                    <a:pt x="97631" y="197644"/>
                  </a:lnTo>
                  <a:lnTo>
                    <a:pt x="42862" y="180975"/>
                  </a:lnTo>
                  <a:lnTo>
                    <a:pt x="7143" y="228600"/>
                  </a:lnTo>
                  <a:lnTo>
                    <a:pt x="0" y="276225"/>
                  </a:lnTo>
                  <a:lnTo>
                    <a:pt x="28575" y="350044"/>
                  </a:lnTo>
                  <a:lnTo>
                    <a:pt x="223837" y="371475"/>
                  </a:lnTo>
                  <a:lnTo>
                    <a:pt x="183356" y="226219"/>
                  </a:lnTo>
                  <a:lnTo>
                    <a:pt x="211931" y="164306"/>
                  </a:lnTo>
                  <a:lnTo>
                    <a:pt x="192881" y="100012"/>
                  </a:lnTo>
                  <a:lnTo>
                    <a:pt x="2000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8" name="フリーフォーム 1133">
              <a:extLst>
                <a:ext uri="{FF2B5EF4-FFF2-40B4-BE49-F238E27FC236}">
                  <a16:creationId xmlns:a16="http://schemas.microsoft.com/office/drawing/2014/main" id="{7DB70F13-8ACA-48A2-9BFB-6D71246BEDA3}"/>
                </a:ext>
              </a:extLst>
            </p:cNvPr>
            <p:cNvSpPr/>
            <p:nvPr/>
          </p:nvSpPr>
          <p:spPr bwMode="auto">
            <a:xfrm>
              <a:off x="2895809" y="4254067"/>
              <a:ext cx="153609" cy="159428"/>
            </a:xfrm>
            <a:custGeom>
              <a:avLst/>
              <a:gdLst>
                <a:gd name="connsiteX0" fmla="*/ 76200 w 209550"/>
                <a:gd name="connsiteY0" fmla="*/ 0 h 216694"/>
                <a:gd name="connsiteX1" fmla="*/ 28575 w 209550"/>
                <a:gd name="connsiteY1" fmla="*/ 57150 h 216694"/>
                <a:gd name="connsiteX2" fmla="*/ 0 w 209550"/>
                <a:gd name="connsiteY2" fmla="*/ 145256 h 216694"/>
                <a:gd name="connsiteX3" fmla="*/ 116681 w 209550"/>
                <a:gd name="connsiteY3" fmla="*/ 130969 h 216694"/>
                <a:gd name="connsiteX4" fmla="*/ 190500 w 209550"/>
                <a:gd name="connsiteY4" fmla="*/ 216694 h 216694"/>
                <a:gd name="connsiteX5" fmla="*/ 209550 w 209550"/>
                <a:gd name="connsiteY5" fmla="*/ 185737 h 216694"/>
                <a:gd name="connsiteX6" fmla="*/ 133350 w 209550"/>
                <a:gd name="connsiteY6" fmla="*/ 92869 h 216694"/>
                <a:gd name="connsiteX7" fmla="*/ 97631 w 209550"/>
                <a:gd name="connsiteY7" fmla="*/ 85725 h 216694"/>
                <a:gd name="connsiteX8" fmla="*/ 76200 w 209550"/>
                <a:gd name="connsiteY8" fmla="*/ 0 h 216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9550" h="216694">
                  <a:moveTo>
                    <a:pt x="76200" y="0"/>
                  </a:moveTo>
                  <a:lnTo>
                    <a:pt x="28575" y="57150"/>
                  </a:lnTo>
                  <a:lnTo>
                    <a:pt x="0" y="145256"/>
                  </a:lnTo>
                  <a:lnTo>
                    <a:pt x="116681" y="130969"/>
                  </a:lnTo>
                  <a:lnTo>
                    <a:pt x="190500" y="216694"/>
                  </a:lnTo>
                  <a:lnTo>
                    <a:pt x="209550" y="185737"/>
                  </a:lnTo>
                  <a:lnTo>
                    <a:pt x="133350" y="92869"/>
                  </a:lnTo>
                  <a:lnTo>
                    <a:pt x="97631" y="85725"/>
                  </a:lnTo>
                  <a:lnTo>
                    <a:pt x="762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9" name="フリーフォーム 1134">
              <a:extLst>
                <a:ext uri="{FF2B5EF4-FFF2-40B4-BE49-F238E27FC236}">
                  <a16:creationId xmlns:a16="http://schemas.microsoft.com/office/drawing/2014/main" id="{DF0D5C24-0889-4461-914B-D7BF117C36FF}"/>
                </a:ext>
              </a:extLst>
            </p:cNvPr>
            <p:cNvSpPr/>
            <p:nvPr/>
          </p:nvSpPr>
          <p:spPr bwMode="auto">
            <a:xfrm>
              <a:off x="2830641" y="4355310"/>
              <a:ext cx="345621" cy="302564"/>
            </a:xfrm>
            <a:custGeom>
              <a:avLst/>
              <a:gdLst>
                <a:gd name="connsiteX0" fmla="*/ 266700 w 471487"/>
                <a:gd name="connsiteY0" fmla="*/ 78582 h 411957"/>
                <a:gd name="connsiteX1" fmla="*/ 290512 w 471487"/>
                <a:gd name="connsiteY1" fmla="*/ 145257 h 411957"/>
                <a:gd name="connsiteX2" fmla="*/ 471487 w 471487"/>
                <a:gd name="connsiteY2" fmla="*/ 250032 h 411957"/>
                <a:gd name="connsiteX3" fmla="*/ 266700 w 471487"/>
                <a:gd name="connsiteY3" fmla="*/ 378619 h 411957"/>
                <a:gd name="connsiteX4" fmla="*/ 230981 w 471487"/>
                <a:gd name="connsiteY4" fmla="*/ 369094 h 411957"/>
                <a:gd name="connsiteX5" fmla="*/ 192881 w 471487"/>
                <a:gd name="connsiteY5" fmla="*/ 411957 h 411957"/>
                <a:gd name="connsiteX6" fmla="*/ 71437 w 471487"/>
                <a:gd name="connsiteY6" fmla="*/ 357188 h 411957"/>
                <a:gd name="connsiteX7" fmla="*/ 0 w 471487"/>
                <a:gd name="connsiteY7" fmla="*/ 228600 h 411957"/>
                <a:gd name="connsiteX8" fmla="*/ 7144 w 471487"/>
                <a:gd name="connsiteY8" fmla="*/ 154782 h 411957"/>
                <a:gd name="connsiteX9" fmla="*/ 73819 w 471487"/>
                <a:gd name="connsiteY9" fmla="*/ 2382 h 411957"/>
                <a:gd name="connsiteX10" fmla="*/ 207169 w 471487"/>
                <a:gd name="connsiteY10" fmla="*/ 0 h 411957"/>
                <a:gd name="connsiteX11" fmla="*/ 266700 w 471487"/>
                <a:gd name="connsiteY11" fmla="*/ 78582 h 411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71487" h="411957">
                  <a:moveTo>
                    <a:pt x="266700" y="78582"/>
                  </a:moveTo>
                  <a:lnTo>
                    <a:pt x="290512" y="145257"/>
                  </a:lnTo>
                  <a:lnTo>
                    <a:pt x="471487" y="250032"/>
                  </a:lnTo>
                  <a:lnTo>
                    <a:pt x="266700" y="378619"/>
                  </a:lnTo>
                  <a:lnTo>
                    <a:pt x="230981" y="369094"/>
                  </a:lnTo>
                  <a:lnTo>
                    <a:pt x="192881" y="411957"/>
                  </a:lnTo>
                  <a:lnTo>
                    <a:pt x="71437" y="357188"/>
                  </a:lnTo>
                  <a:lnTo>
                    <a:pt x="0" y="228600"/>
                  </a:lnTo>
                  <a:lnTo>
                    <a:pt x="7144" y="154782"/>
                  </a:lnTo>
                  <a:lnTo>
                    <a:pt x="73819" y="2382"/>
                  </a:lnTo>
                  <a:lnTo>
                    <a:pt x="207169" y="0"/>
                  </a:lnTo>
                  <a:lnTo>
                    <a:pt x="266700" y="7858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0" name="フリーフォーム 1136">
              <a:extLst>
                <a:ext uri="{FF2B5EF4-FFF2-40B4-BE49-F238E27FC236}">
                  <a16:creationId xmlns:a16="http://schemas.microsoft.com/office/drawing/2014/main" id="{27476B68-706F-43FA-9000-3BDBB3AD0F0C}"/>
                </a:ext>
              </a:extLst>
            </p:cNvPr>
            <p:cNvSpPr/>
            <p:nvPr/>
          </p:nvSpPr>
          <p:spPr bwMode="auto">
            <a:xfrm>
              <a:off x="3000542" y="4389057"/>
              <a:ext cx="259507" cy="385187"/>
            </a:xfrm>
            <a:custGeom>
              <a:avLst/>
              <a:gdLst>
                <a:gd name="connsiteX0" fmla="*/ 66675 w 354806"/>
                <a:gd name="connsiteY0" fmla="*/ 0 h 526256"/>
                <a:gd name="connsiteX1" fmla="*/ 28575 w 354806"/>
                <a:gd name="connsiteY1" fmla="*/ 54769 h 526256"/>
                <a:gd name="connsiteX2" fmla="*/ 64294 w 354806"/>
                <a:gd name="connsiteY2" fmla="*/ 107156 h 526256"/>
                <a:gd name="connsiteX3" fmla="*/ 247650 w 354806"/>
                <a:gd name="connsiteY3" fmla="*/ 209550 h 526256"/>
                <a:gd name="connsiteX4" fmla="*/ 45244 w 354806"/>
                <a:gd name="connsiteY4" fmla="*/ 333375 h 526256"/>
                <a:gd name="connsiteX5" fmla="*/ 0 w 354806"/>
                <a:gd name="connsiteY5" fmla="*/ 404813 h 526256"/>
                <a:gd name="connsiteX6" fmla="*/ 57150 w 354806"/>
                <a:gd name="connsiteY6" fmla="*/ 526256 h 526256"/>
                <a:gd name="connsiteX7" fmla="*/ 133350 w 354806"/>
                <a:gd name="connsiteY7" fmla="*/ 433388 h 526256"/>
                <a:gd name="connsiteX8" fmla="*/ 247650 w 354806"/>
                <a:gd name="connsiteY8" fmla="*/ 321469 h 526256"/>
                <a:gd name="connsiteX9" fmla="*/ 338138 w 354806"/>
                <a:gd name="connsiteY9" fmla="*/ 145256 h 526256"/>
                <a:gd name="connsiteX10" fmla="*/ 354806 w 354806"/>
                <a:gd name="connsiteY10" fmla="*/ 50006 h 526256"/>
                <a:gd name="connsiteX11" fmla="*/ 230981 w 354806"/>
                <a:gd name="connsiteY11" fmla="*/ 73819 h 526256"/>
                <a:gd name="connsiteX12" fmla="*/ 152400 w 354806"/>
                <a:gd name="connsiteY12" fmla="*/ 85725 h 526256"/>
                <a:gd name="connsiteX13" fmla="*/ 88106 w 354806"/>
                <a:gd name="connsiteY13" fmla="*/ 52388 h 526256"/>
                <a:gd name="connsiteX14" fmla="*/ 66675 w 354806"/>
                <a:gd name="connsiteY14" fmla="*/ 0 h 526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54806" h="526256">
                  <a:moveTo>
                    <a:pt x="66675" y="0"/>
                  </a:moveTo>
                  <a:lnTo>
                    <a:pt x="28575" y="54769"/>
                  </a:lnTo>
                  <a:lnTo>
                    <a:pt x="64294" y="107156"/>
                  </a:lnTo>
                  <a:lnTo>
                    <a:pt x="247650" y="209550"/>
                  </a:lnTo>
                  <a:lnTo>
                    <a:pt x="45244" y="333375"/>
                  </a:lnTo>
                  <a:lnTo>
                    <a:pt x="0" y="404813"/>
                  </a:lnTo>
                  <a:lnTo>
                    <a:pt x="57150" y="526256"/>
                  </a:lnTo>
                  <a:lnTo>
                    <a:pt x="133350" y="433388"/>
                  </a:lnTo>
                  <a:lnTo>
                    <a:pt x="247650" y="321469"/>
                  </a:lnTo>
                  <a:lnTo>
                    <a:pt x="338138" y="145256"/>
                  </a:lnTo>
                  <a:lnTo>
                    <a:pt x="354806" y="50006"/>
                  </a:lnTo>
                  <a:lnTo>
                    <a:pt x="230981" y="73819"/>
                  </a:lnTo>
                  <a:lnTo>
                    <a:pt x="152400" y="85725"/>
                  </a:lnTo>
                  <a:lnTo>
                    <a:pt x="88106" y="52388"/>
                  </a:lnTo>
                  <a:lnTo>
                    <a:pt x="666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1" name="フリーフォーム 1137">
              <a:extLst>
                <a:ext uri="{FF2B5EF4-FFF2-40B4-BE49-F238E27FC236}">
                  <a16:creationId xmlns:a16="http://schemas.microsoft.com/office/drawing/2014/main" id="{4D91F9E3-8805-4122-9A25-B8894DFC3027}"/>
                </a:ext>
              </a:extLst>
            </p:cNvPr>
            <p:cNvSpPr/>
            <p:nvPr/>
          </p:nvSpPr>
          <p:spPr bwMode="auto">
            <a:xfrm>
              <a:off x="2837623" y="4612489"/>
              <a:ext cx="209467" cy="256015"/>
            </a:xfrm>
            <a:custGeom>
              <a:avLst/>
              <a:gdLst>
                <a:gd name="connsiteX0" fmla="*/ 54769 w 285750"/>
                <a:gd name="connsiteY0" fmla="*/ 0 h 350044"/>
                <a:gd name="connsiteX1" fmla="*/ 0 w 285750"/>
                <a:gd name="connsiteY1" fmla="*/ 23813 h 350044"/>
                <a:gd name="connsiteX2" fmla="*/ 33337 w 285750"/>
                <a:gd name="connsiteY2" fmla="*/ 142875 h 350044"/>
                <a:gd name="connsiteX3" fmla="*/ 16669 w 285750"/>
                <a:gd name="connsiteY3" fmla="*/ 216694 h 350044"/>
                <a:gd name="connsiteX4" fmla="*/ 176212 w 285750"/>
                <a:gd name="connsiteY4" fmla="*/ 350044 h 350044"/>
                <a:gd name="connsiteX5" fmla="*/ 214312 w 285750"/>
                <a:gd name="connsiteY5" fmla="*/ 276225 h 350044"/>
                <a:gd name="connsiteX6" fmla="*/ 285750 w 285750"/>
                <a:gd name="connsiteY6" fmla="*/ 223838 h 350044"/>
                <a:gd name="connsiteX7" fmla="*/ 226219 w 285750"/>
                <a:gd name="connsiteY7" fmla="*/ 97631 h 350044"/>
                <a:gd name="connsiteX8" fmla="*/ 266700 w 285750"/>
                <a:gd name="connsiteY8" fmla="*/ 26194 h 350044"/>
                <a:gd name="connsiteX9" fmla="*/ 228600 w 285750"/>
                <a:gd name="connsiteY9" fmla="*/ 21431 h 350044"/>
                <a:gd name="connsiteX10" fmla="*/ 185737 w 285750"/>
                <a:gd name="connsiteY10" fmla="*/ 64294 h 350044"/>
                <a:gd name="connsiteX11" fmla="*/ 54769 w 285750"/>
                <a:gd name="connsiteY11" fmla="*/ 0 h 350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5750" h="350044">
                  <a:moveTo>
                    <a:pt x="54769" y="0"/>
                  </a:moveTo>
                  <a:lnTo>
                    <a:pt x="0" y="23813"/>
                  </a:lnTo>
                  <a:lnTo>
                    <a:pt x="33337" y="142875"/>
                  </a:lnTo>
                  <a:lnTo>
                    <a:pt x="16669" y="216694"/>
                  </a:lnTo>
                  <a:lnTo>
                    <a:pt x="176212" y="350044"/>
                  </a:lnTo>
                  <a:lnTo>
                    <a:pt x="214312" y="276225"/>
                  </a:lnTo>
                  <a:lnTo>
                    <a:pt x="285750" y="223838"/>
                  </a:lnTo>
                  <a:lnTo>
                    <a:pt x="226219" y="97631"/>
                  </a:lnTo>
                  <a:lnTo>
                    <a:pt x="266700" y="26194"/>
                  </a:lnTo>
                  <a:lnTo>
                    <a:pt x="228600" y="21431"/>
                  </a:lnTo>
                  <a:lnTo>
                    <a:pt x="185737" y="64294"/>
                  </a:lnTo>
                  <a:lnTo>
                    <a:pt x="54769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2" name="フリーフォーム 1139">
              <a:extLst>
                <a:ext uri="{FF2B5EF4-FFF2-40B4-BE49-F238E27FC236}">
                  <a16:creationId xmlns:a16="http://schemas.microsoft.com/office/drawing/2014/main" id="{06CF8589-1A3B-4998-AADC-35C453E4E2B1}"/>
                </a:ext>
              </a:extLst>
            </p:cNvPr>
            <p:cNvSpPr/>
            <p:nvPr/>
          </p:nvSpPr>
          <p:spPr bwMode="auto">
            <a:xfrm>
              <a:off x="2358176" y="4437933"/>
              <a:ext cx="307218" cy="249033"/>
            </a:xfrm>
            <a:custGeom>
              <a:avLst/>
              <a:gdLst>
                <a:gd name="connsiteX0" fmla="*/ 257175 w 419100"/>
                <a:gd name="connsiteY0" fmla="*/ 0 h 340519"/>
                <a:gd name="connsiteX1" fmla="*/ 311944 w 419100"/>
                <a:gd name="connsiteY1" fmla="*/ 95250 h 340519"/>
                <a:gd name="connsiteX2" fmla="*/ 381000 w 419100"/>
                <a:gd name="connsiteY2" fmla="*/ 138113 h 340519"/>
                <a:gd name="connsiteX3" fmla="*/ 419100 w 419100"/>
                <a:gd name="connsiteY3" fmla="*/ 235744 h 340519"/>
                <a:gd name="connsiteX4" fmla="*/ 359569 w 419100"/>
                <a:gd name="connsiteY4" fmla="*/ 221456 h 340519"/>
                <a:gd name="connsiteX5" fmla="*/ 238125 w 419100"/>
                <a:gd name="connsiteY5" fmla="*/ 259556 h 340519"/>
                <a:gd name="connsiteX6" fmla="*/ 164306 w 419100"/>
                <a:gd name="connsiteY6" fmla="*/ 214313 h 340519"/>
                <a:gd name="connsiteX7" fmla="*/ 59531 w 419100"/>
                <a:gd name="connsiteY7" fmla="*/ 302419 h 340519"/>
                <a:gd name="connsiteX8" fmla="*/ 35719 w 419100"/>
                <a:gd name="connsiteY8" fmla="*/ 340519 h 340519"/>
                <a:gd name="connsiteX9" fmla="*/ 0 w 419100"/>
                <a:gd name="connsiteY9" fmla="*/ 197644 h 340519"/>
                <a:gd name="connsiteX10" fmla="*/ 28575 w 419100"/>
                <a:gd name="connsiteY10" fmla="*/ 145256 h 340519"/>
                <a:gd name="connsiteX11" fmla="*/ 145256 w 419100"/>
                <a:gd name="connsiteY11" fmla="*/ 114300 h 340519"/>
                <a:gd name="connsiteX12" fmla="*/ 257175 w 419100"/>
                <a:gd name="connsiteY12" fmla="*/ 0 h 340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100" h="340519">
                  <a:moveTo>
                    <a:pt x="257175" y="0"/>
                  </a:moveTo>
                  <a:lnTo>
                    <a:pt x="311944" y="95250"/>
                  </a:lnTo>
                  <a:lnTo>
                    <a:pt x="381000" y="138113"/>
                  </a:lnTo>
                  <a:lnTo>
                    <a:pt x="419100" y="235744"/>
                  </a:lnTo>
                  <a:lnTo>
                    <a:pt x="359569" y="221456"/>
                  </a:lnTo>
                  <a:lnTo>
                    <a:pt x="238125" y="259556"/>
                  </a:lnTo>
                  <a:lnTo>
                    <a:pt x="164306" y="214313"/>
                  </a:lnTo>
                  <a:lnTo>
                    <a:pt x="59531" y="302419"/>
                  </a:lnTo>
                  <a:lnTo>
                    <a:pt x="35719" y="340519"/>
                  </a:lnTo>
                  <a:lnTo>
                    <a:pt x="0" y="197644"/>
                  </a:lnTo>
                  <a:lnTo>
                    <a:pt x="28575" y="145256"/>
                  </a:lnTo>
                  <a:lnTo>
                    <a:pt x="145256" y="114300"/>
                  </a:lnTo>
                  <a:lnTo>
                    <a:pt x="2571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3" name="フリーフォーム 1140">
              <a:extLst>
                <a:ext uri="{FF2B5EF4-FFF2-40B4-BE49-F238E27FC236}">
                  <a16:creationId xmlns:a16="http://schemas.microsoft.com/office/drawing/2014/main" id="{BB051D73-CC72-4093-9A9A-9EE32B3BF508}"/>
                </a:ext>
              </a:extLst>
            </p:cNvPr>
            <p:cNvSpPr/>
            <p:nvPr/>
          </p:nvSpPr>
          <p:spPr bwMode="auto">
            <a:xfrm>
              <a:off x="2225514" y="4676493"/>
              <a:ext cx="55858" cy="47712"/>
            </a:xfrm>
            <a:custGeom>
              <a:avLst/>
              <a:gdLst>
                <a:gd name="connsiteX0" fmla="*/ 26194 w 76200"/>
                <a:gd name="connsiteY0" fmla="*/ 0 h 64294"/>
                <a:gd name="connsiteX1" fmla="*/ 76200 w 76200"/>
                <a:gd name="connsiteY1" fmla="*/ 7144 h 64294"/>
                <a:gd name="connsiteX2" fmla="*/ 61913 w 76200"/>
                <a:gd name="connsiteY2" fmla="*/ 64294 h 64294"/>
                <a:gd name="connsiteX3" fmla="*/ 0 w 76200"/>
                <a:gd name="connsiteY3" fmla="*/ 54769 h 64294"/>
                <a:gd name="connsiteX4" fmla="*/ 26194 w 76200"/>
                <a:gd name="connsiteY4" fmla="*/ 0 h 64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" h="64294">
                  <a:moveTo>
                    <a:pt x="26194" y="0"/>
                  </a:moveTo>
                  <a:lnTo>
                    <a:pt x="76200" y="7144"/>
                  </a:lnTo>
                  <a:lnTo>
                    <a:pt x="61913" y="64294"/>
                  </a:lnTo>
                  <a:lnTo>
                    <a:pt x="0" y="54769"/>
                  </a:lnTo>
                  <a:lnTo>
                    <a:pt x="26194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4" name="フリーフォーム 1141">
              <a:extLst>
                <a:ext uri="{FF2B5EF4-FFF2-40B4-BE49-F238E27FC236}">
                  <a16:creationId xmlns:a16="http://schemas.microsoft.com/office/drawing/2014/main" id="{B329511E-AFFD-400F-8566-B9869AFBB70F}"/>
                </a:ext>
              </a:extLst>
            </p:cNvPr>
            <p:cNvSpPr/>
            <p:nvPr/>
          </p:nvSpPr>
          <p:spPr bwMode="auto">
            <a:xfrm>
              <a:off x="2204567" y="4676493"/>
              <a:ext cx="153609" cy="178047"/>
            </a:xfrm>
            <a:custGeom>
              <a:avLst/>
              <a:gdLst>
                <a:gd name="connsiteX0" fmla="*/ 109538 w 209550"/>
                <a:gd name="connsiteY0" fmla="*/ 0 h 242888"/>
                <a:gd name="connsiteX1" fmla="*/ 176213 w 209550"/>
                <a:gd name="connsiteY1" fmla="*/ 26194 h 242888"/>
                <a:gd name="connsiteX2" fmla="*/ 209550 w 209550"/>
                <a:gd name="connsiteY2" fmla="*/ 71438 h 242888"/>
                <a:gd name="connsiteX3" fmla="*/ 200025 w 209550"/>
                <a:gd name="connsiteY3" fmla="*/ 176213 h 242888"/>
                <a:gd name="connsiteX4" fmla="*/ 116681 w 209550"/>
                <a:gd name="connsiteY4" fmla="*/ 173832 h 242888"/>
                <a:gd name="connsiteX5" fmla="*/ 95250 w 209550"/>
                <a:gd name="connsiteY5" fmla="*/ 242888 h 242888"/>
                <a:gd name="connsiteX6" fmla="*/ 0 w 209550"/>
                <a:gd name="connsiteY6" fmla="*/ 140494 h 242888"/>
                <a:gd name="connsiteX7" fmla="*/ 40481 w 209550"/>
                <a:gd name="connsiteY7" fmla="*/ 57150 h 242888"/>
                <a:gd name="connsiteX8" fmla="*/ 97631 w 209550"/>
                <a:gd name="connsiteY8" fmla="*/ 59532 h 242888"/>
                <a:gd name="connsiteX9" fmla="*/ 109538 w 209550"/>
                <a:gd name="connsiteY9" fmla="*/ 0 h 242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9550" h="242888">
                  <a:moveTo>
                    <a:pt x="109538" y="0"/>
                  </a:moveTo>
                  <a:lnTo>
                    <a:pt x="176213" y="26194"/>
                  </a:lnTo>
                  <a:lnTo>
                    <a:pt x="209550" y="71438"/>
                  </a:lnTo>
                  <a:lnTo>
                    <a:pt x="200025" y="176213"/>
                  </a:lnTo>
                  <a:lnTo>
                    <a:pt x="116681" y="173832"/>
                  </a:lnTo>
                  <a:lnTo>
                    <a:pt x="95250" y="242888"/>
                  </a:lnTo>
                  <a:lnTo>
                    <a:pt x="0" y="140494"/>
                  </a:lnTo>
                  <a:lnTo>
                    <a:pt x="40481" y="57150"/>
                  </a:lnTo>
                  <a:lnTo>
                    <a:pt x="97631" y="59532"/>
                  </a:lnTo>
                  <a:lnTo>
                    <a:pt x="109538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5" name="フリーフォーム 1142">
              <a:extLst>
                <a:ext uri="{FF2B5EF4-FFF2-40B4-BE49-F238E27FC236}">
                  <a16:creationId xmlns:a16="http://schemas.microsoft.com/office/drawing/2014/main" id="{D86CAF19-319F-4592-A04F-53405AA2A81B}"/>
                </a:ext>
              </a:extLst>
            </p:cNvPr>
            <p:cNvSpPr/>
            <p:nvPr/>
          </p:nvSpPr>
          <p:spPr bwMode="auto">
            <a:xfrm>
              <a:off x="2270899" y="4605506"/>
              <a:ext cx="200158" cy="283944"/>
            </a:xfrm>
            <a:custGeom>
              <a:avLst/>
              <a:gdLst>
                <a:gd name="connsiteX0" fmla="*/ 273843 w 273843"/>
                <a:gd name="connsiteY0" fmla="*/ 0 h 388144"/>
                <a:gd name="connsiteX1" fmla="*/ 223837 w 273843"/>
                <a:gd name="connsiteY1" fmla="*/ 188119 h 388144"/>
                <a:gd name="connsiteX2" fmla="*/ 235743 w 273843"/>
                <a:gd name="connsiteY2" fmla="*/ 257175 h 388144"/>
                <a:gd name="connsiteX3" fmla="*/ 178593 w 273843"/>
                <a:gd name="connsiteY3" fmla="*/ 261938 h 388144"/>
                <a:gd name="connsiteX4" fmla="*/ 154781 w 273843"/>
                <a:gd name="connsiteY4" fmla="*/ 328613 h 388144"/>
                <a:gd name="connsiteX5" fmla="*/ 114300 w 273843"/>
                <a:gd name="connsiteY5" fmla="*/ 354806 h 388144"/>
                <a:gd name="connsiteX6" fmla="*/ 30956 w 273843"/>
                <a:gd name="connsiteY6" fmla="*/ 388144 h 388144"/>
                <a:gd name="connsiteX7" fmla="*/ 0 w 273843"/>
                <a:gd name="connsiteY7" fmla="*/ 335756 h 388144"/>
                <a:gd name="connsiteX8" fmla="*/ 23812 w 273843"/>
                <a:gd name="connsiteY8" fmla="*/ 266700 h 388144"/>
                <a:gd name="connsiteX9" fmla="*/ 111918 w 273843"/>
                <a:gd name="connsiteY9" fmla="*/ 273844 h 388144"/>
                <a:gd name="connsiteX10" fmla="*/ 116681 w 273843"/>
                <a:gd name="connsiteY10" fmla="*/ 164306 h 388144"/>
                <a:gd name="connsiteX11" fmla="*/ 76200 w 273843"/>
                <a:gd name="connsiteY11" fmla="*/ 107156 h 388144"/>
                <a:gd name="connsiteX12" fmla="*/ 154781 w 273843"/>
                <a:gd name="connsiteY12" fmla="*/ 114300 h 388144"/>
                <a:gd name="connsiteX13" fmla="*/ 178593 w 273843"/>
                <a:gd name="connsiteY13" fmla="*/ 71438 h 388144"/>
                <a:gd name="connsiteX14" fmla="*/ 273843 w 273843"/>
                <a:gd name="connsiteY14" fmla="*/ 0 h 388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3843" h="388144">
                  <a:moveTo>
                    <a:pt x="273843" y="0"/>
                  </a:moveTo>
                  <a:lnTo>
                    <a:pt x="223837" y="188119"/>
                  </a:lnTo>
                  <a:lnTo>
                    <a:pt x="235743" y="257175"/>
                  </a:lnTo>
                  <a:lnTo>
                    <a:pt x="178593" y="261938"/>
                  </a:lnTo>
                  <a:lnTo>
                    <a:pt x="154781" y="328613"/>
                  </a:lnTo>
                  <a:lnTo>
                    <a:pt x="114300" y="354806"/>
                  </a:lnTo>
                  <a:lnTo>
                    <a:pt x="30956" y="388144"/>
                  </a:lnTo>
                  <a:lnTo>
                    <a:pt x="0" y="335756"/>
                  </a:lnTo>
                  <a:lnTo>
                    <a:pt x="23812" y="266700"/>
                  </a:lnTo>
                  <a:lnTo>
                    <a:pt x="111918" y="273844"/>
                  </a:lnTo>
                  <a:lnTo>
                    <a:pt x="116681" y="164306"/>
                  </a:lnTo>
                  <a:lnTo>
                    <a:pt x="76200" y="107156"/>
                  </a:lnTo>
                  <a:lnTo>
                    <a:pt x="154781" y="114300"/>
                  </a:lnTo>
                  <a:lnTo>
                    <a:pt x="178593" y="71438"/>
                  </a:lnTo>
                  <a:lnTo>
                    <a:pt x="27384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6" name="フリーフォーム 1143">
              <a:extLst>
                <a:ext uri="{FF2B5EF4-FFF2-40B4-BE49-F238E27FC236}">
                  <a16:creationId xmlns:a16="http://schemas.microsoft.com/office/drawing/2014/main" id="{C3678680-7531-4757-8325-43FD8AE17E57}"/>
                </a:ext>
              </a:extLst>
            </p:cNvPr>
            <p:cNvSpPr/>
            <p:nvPr/>
          </p:nvSpPr>
          <p:spPr bwMode="auto">
            <a:xfrm>
              <a:off x="2288354" y="4595033"/>
              <a:ext cx="474792" cy="514358"/>
            </a:xfrm>
            <a:custGeom>
              <a:avLst/>
              <a:gdLst>
                <a:gd name="connsiteX0" fmla="*/ 511969 w 647700"/>
                <a:gd name="connsiteY0" fmla="*/ 23812 h 702468"/>
                <a:gd name="connsiteX1" fmla="*/ 611981 w 647700"/>
                <a:gd name="connsiteY1" fmla="*/ 59531 h 702468"/>
                <a:gd name="connsiteX2" fmla="*/ 647700 w 647700"/>
                <a:gd name="connsiteY2" fmla="*/ 109537 h 702468"/>
                <a:gd name="connsiteX3" fmla="*/ 602456 w 647700"/>
                <a:gd name="connsiteY3" fmla="*/ 183356 h 702468"/>
                <a:gd name="connsiteX4" fmla="*/ 578644 w 647700"/>
                <a:gd name="connsiteY4" fmla="*/ 371475 h 702468"/>
                <a:gd name="connsiteX5" fmla="*/ 621506 w 647700"/>
                <a:gd name="connsiteY5" fmla="*/ 500062 h 702468"/>
                <a:gd name="connsiteX6" fmla="*/ 561975 w 647700"/>
                <a:gd name="connsiteY6" fmla="*/ 552450 h 702468"/>
                <a:gd name="connsiteX7" fmla="*/ 561975 w 647700"/>
                <a:gd name="connsiteY7" fmla="*/ 619125 h 702468"/>
                <a:gd name="connsiteX8" fmla="*/ 592931 w 647700"/>
                <a:gd name="connsiteY8" fmla="*/ 685800 h 702468"/>
                <a:gd name="connsiteX9" fmla="*/ 578644 w 647700"/>
                <a:gd name="connsiteY9" fmla="*/ 702468 h 702468"/>
                <a:gd name="connsiteX10" fmla="*/ 507206 w 647700"/>
                <a:gd name="connsiteY10" fmla="*/ 631031 h 702468"/>
                <a:gd name="connsiteX11" fmla="*/ 476250 w 647700"/>
                <a:gd name="connsiteY11" fmla="*/ 638175 h 702468"/>
                <a:gd name="connsiteX12" fmla="*/ 397669 w 647700"/>
                <a:gd name="connsiteY12" fmla="*/ 595312 h 702468"/>
                <a:gd name="connsiteX13" fmla="*/ 366713 w 647700"/>
                <a:gd name="connsiteY13" fmla="*/ 595312 h 702468"/>
                <a:gd name="connsiteX14" fmla="*/ 323850 w 647700"/>
                <a:gd name="connsiteY14" fmla="*/ 464343 h 702468"/>
                <a:gd name="connsiteX15" fmla="*/ 245269 w 647700"/>
                <a:gd name="connsiteY15" fmla="*/ 466725 h 702468"/>
                <a:gd name="connsiteX16" fmla="*/ 235744 w 647700"/>
                <a:gd name="connsiteY16" fmla="*/ 509587 h 702468"/>
                <a:gd name="connsiteX17" fmla="*/ 207169 w 647700"/>
                <a:gd name="connsiteY17" fmla="*/ 511968 h 702468"/>
                <a:gd name="connsiteX18" fmla="*/ 166688 w 647700"/>
                <a:gd name="connsiteY18" fmla="*/ 419100 h 702468"/>
                <a:gd name="connsiteX19" fmla="*/ 0 w 647700"/>
                <a:gd name="connsiteY19" fmla="*/ 407193 h 702468"/>
                <a:gd name="connsiteX20" fmla="*/ 126206 w 647700"/>
                <a:gd name="connsiteY20" fmla="*/ 359568 h 702468"/>
                <a:gd name="connsiteX21" fmla="*/ 147638 w 647700"/>
                <a:gd name="connsiteY21" fmla="*/ 285750 h 702468"/>
                <a:gd name="connsiteX22" fmla="*/ 216694 w 647700"/>
                <a:gd name="connsiteY22" fmla="*/ 269081 h 702468"/>
                <a:gd name="connsiteX23" fmla="*/ 200025 w 647700"/>
                <a:gd name="connsiteY23" fmla="*/ 200025 h 702468"/>
                <a:gd name="connsiteX24" fmla="*/ 259556 w 647700"/>
                <a:gd name="connsiteY24" fmla="*/ 0 h 702468"/>
                <a:gd name="connsiteX25" fmla="*/ 335756 w 647700"/>
                <a:gd name="connsiteY25" fmla="*/ 42862 h 702468"/>
                <a:gd name="connsiteX26" fmla="*/ 445294 w 647700"/>
                <a:gd name="connsiteY26" fmla="*/ 7143 h 702468"/>
                <a:gd name="connsiteX27" fmla="*/ 511969 w 647700"/>
                <a:gd name="connsiteY27" fmla="*/ 23812 h 702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47700" h="702468">
                  <a:moveTo>
                    <a:pt x="511969" y="23812"/>
                  </a:moveTo>
                  <a:lnTo>
                    <a:pt x="611981" y="59531"/>
                  </a:lnTo>
                  <a:lnTo>
                    <a:pt x="647700" y="109537"/>
                  </a:lnTo>
                  <a:lnTo>
                    <a:pt x="602456" y="183356"/>
                  </a:lnTo>
                  <a:lnTo>
                    <a:pt x="578644" y="371475"/>
                  </a:lnTo>
                  <a:lnTo>
                    <a:pt x="621506" y="500062"/>
                  </a:lnTo>
                  <a:lnTo>
                    <a:pt x="561975" y="552450"/>
                  </a:lnTo>
                  <a:lnTo>
                    <a:pt x="561975" y="619125"/>
                  </a:lnTo>
                  <a:lnTo>
                    <a:pt x="592931" y="685800"/>
                  </a:lnTo>
                  <a:lnTo>
                    <a:pt x="578644" y="702468"/>
                  </a:lnTo>
                  <a:lnTo>
                    <a:pt x="507206" y="631031"/>
                  </a:lnTo>
                  <a:lnTo>
                    <a:pt x="476250" y="638175"/>
                  </a:lnTo>
                  <a:lnTo>
                    <a:pt x="397669" y="595312"/>
                  </a:lnTo>
                  <a:lnTo>
                    <a:pt x="366713" y="595312"/>
                  </a:lnTo>
                  <a:lnTo>
                    <a:pt x="323850" y="464343"/>
                  </a:lnTo>
                  <a:lnTo>
                    <a:pt x="245269" y="466725"/>
                  </a:lnTo>
                  <a:lnTo>
                    <a:pt x="235744" y="509587"/>
                  </a:lnTo>
                  <a:lnTo>
                    <a:pt x="207169" y="511968"/>
                  </a:lnTo>
                  <a:lnTo>
                    <a:pt x="166688" y="419100"/>
                  </a:lnTo>
                  <a:lnTo>
                    <a:pt x="0" y="407193"/>
                  </a:lnTo>
                  <a:lnTo>
                    <a:pt x="126206" y="359568"/>
                  </a:lnTo>
                  <a:lnTo>
                    <a:pt x="147638" y="285750"/>
                  </a:lnTo>
                  <a:lnTo>
                    <a:pt x="216694" y="269081"/>
                  </a:lnTo>
                  <a:lnTo>
                    <a:pt x="200025" y="200025"/>
                  </a:lnTo>
                  <a:lnTo>
                    <a:pt x="259556" y="0"/>
                  </a:lnTo>
                  <a:lnTo>
                    <a:pt x="335756" y="42862"/>
                  </a:lnTo>
                  <a:lnTo>
                    <a:pt x="445294" y="7143"/>
                  </a:lnTo>
                  <a:lnTo>
                    <a:pt x="511969" y="2381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7" name="フリーフォーム 1144">
              <a:extLst>
                <a:ext uri="{FF2B5EF4-FFF2-40B4-BE49-F238E27FC236}">
                  <a16:creationId xmlns:a16="http://schemas.microsoft.com/office/drawing/2014/main" id="{71A564F5-FE0D-442A-BD7C-A2FEA5ACD0B2}"/>
                </a:ext>
              </a:extLst>
            </p:cNvPr>
            <p:cNvSpPr/>
            <p:nvPr/>
          </p:nvSpPr>
          <p:spPr bwMode="auto">
            <a:xfrm>
              <a:off x="2714270" y="4626453"/>
              <a:ext cx="273471" cy="432899"/>
            </a:xfrm>
            <a:custGeom>
              <a:avLst/>
              <a:gdLst>
                <a:gd name="connsiteX0" fmla="*/ 161925 w 373856"/>
                <a:gd name="connsiteY0" fmla="*/ 0 h 590550"/>
                <a:gd name="connsiteX1" fmla="*/ 88106 w 373856"/>
                <a:gd name="connsiteY1" fmla="*/ 23813 h 590550"/>
                <a:gd name="connsiteX2" fmla="*/ 40481 w 373856"/>
                <a:gd name="connsiteY2" fmla="*/ 23813 h 590550"/>
                <a:gd name="connsiteX3" fmla="*/ 61913 w 373856"/>
                <a:gd name="connsiteY3" fmla="*/ 78581 h 590550"/>
                <a:gd name="connsiteX4" fmla="*/ 21431 w 373856"/>
                <a:gd name="connsiteY4" fmla="*/ 147638 h 590550"/>
                <a:gd name="connsiteX5" fmla="*/ 0 w 373856"/>
                <a:gd name="connsiteY5" fmla="*/ 330994 h 590550"/>
                <a:gd name="connsiteX6" fmla="*/ 33338 w 373856"/>
                <a:gd name="connsiteY6" fmla="*/ 473869 h 590550"/>
                <a:gd name="connsiteX7" fmla="*/ 152400 w 373856"/>
                <a:gd name="connsiteY7" fmla="*/ 500063 h 590550"/>
                <a:gd name="connsiteX8" fmla="*/ 211931 w 373856"/>
                <a:gd name="connsiteY8" fmla="*/ 588169 h 590550"/>
                <a:gd name="connsiteX9" fmla="*/ 316706 w 373856"/>
                <a:gd name="connsiteY9" fmla="*/ 590550 h 590550"/>
                <a:gd name="connsiteX10" fmla="*/ 373856 w 373856"/>
                <a:gd name="connsiteY10" fmla="*/ 559594 h 590550"/>
                <a:gd name="connsiteX11" fmla="*/ 330994 w 373856"/>
                <a:gd name="connsiteY11" fmla="*/ 411956 h 590550"/>
                <a:gd name="connsiteX12" fmla="*/ 347663 w 373856"/>
                <a:gd name="connsiteY12" fmla="*/ 323850 h 590550"/>
                <a:gd name="connsiteX13" fmla="*/ 180975 w 373856"/>
                <a:gd name="connsiteY13" fmla="*/ 202406 h 590550"/>
                <a:gd name="connsiteX14" fmla="*/ 200025 w 373856"/>
                <a:gd name="connsiteY14" fmla="*/ 123825 h 590550"/>
                <a:gd name="connsiteX15" fmla="*/ 161925 w 373856"/>
                <a:gd name="connsiteY15" fmla="*/ 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3856" h="590550">
                  <a:moveTo>
                    <a:pt x="161925" y="0"/>
                  </a:moveTo>
                  <a:lnTo>
                    <a:pt x="88106" y="23813"/>
                  </a:lnTo>
                  <a:lnTo>
                    <a:pt x="40481" y="23813"/>
                  </a:lnTo>
                  <a:lnTo>
                    <a:pt x="61913" y="78581"/>
                  </a:lnTo>
                  <a:lnTo>
                    <a:pt x="21431" y="147638"/>
                  </a:lnTo>
                  <a:lnTo>
                    <a:pt x="0" y="330994"/>
                  </a:lnTo>
                  <a:lnTo>
                    <a:pt x="33338" y="473869"/>
                  </a:lnTo>
                  <a:lnTo>
                    <a:pt x="152400" y="500063"/>
                  </a:lnTo>
                  <a:lnTo>
                    <a:pt x="211931" y="588169"/>
                  </a:lnTo>
                  <a:lnTo>
                    <a:pt x="316706" y="590550"/>
                  </a:lnTo>
                  <a:lnTo>
                    <a:pt x="373856" y="559594"/>
                  </a:lnTo>
                  <a:lnTo>
                    <a:pt x="330994" y="411956"/>
                  </a:lnTo>
                  <a:lnTo>
                    <a:pt x="347663" y="323850"/>
                  </a:lnTo>
                  <a:lnTo>
                    <a:pt x="180975" y="202406"/>
                  </a:lnTo>
                  <a:lnTo>
                    <a:pt x="200025" y="123825"/>
                  </a:lnTo>
                  <a:lnTo>
                    <a:pt x="1619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8" name="フリーフォーム 1145">
              <a:extLst>
                <a:ext uri="{FF2B5EF4-FFF2-40B4-BE49-F238E27FC236}">
                  <a16:creationId xmlns:a16="http://schemas.microsoft.com/office/drawing/2014/main" id="{A8F307A7-1AF3-4067-9A4B-A21E175645DF}"/>
                </a:ext>
              </a:extLst>
            </p:cNvPr>
            <p:cNvSpPr/>
            <p:nvPr/>
          </p:nvSpPr>
          <p:spPr bwMode="auto">
            <a:xfrm>
              <a:off x="2260425" y="4895270"/>
              <a:ext cx="338638" cy="342130"/>
            </a:xfrm>
            <a:custGeom>
              <a:avLst/>
              <a:gdLst>
                <a:gd name="connsiteX0" fmla="*/ 50006 w 461963"/>
                <a:gd name="connsiteY0" fmla="*/ 0 h 466725"/>
                <a:gd name="connsiteX1" fmla="*/ 211931 w 461963"/>
                <a:gd name="connsiteY1" fmla="*/ 9525 h 466725"/>
                <a:gd name="connsiteX2" fmla="*/ 242888 w 461963"/>
                <a:gd name="connsiteY2" fmla="*/ 111918 h 466725"/>
                <a:gd name="connsiteX3" fmla="*/ 266700 w 461963"/>
                <a:gd name="connsiteY3" fmla="*/ 111918 h 466725"/>
                <a:gd name="connsiteX4" fmla="*/ 283369 w 461963"/>
                <a:gd name="connsiteY4" fmla="*/ 54768 h 466725"/>
                <a:gd name="connsiteX5" fmla="*/ 369094 w 461963"/>
                <a:gd name="connsiteY5" fmla="*/ 66675 h 466725"/>
                <a:gd name="connsiteX6" fmla="*/ 411956 w 461963"/>
                <a:gd name="connsiteY6" fmla="*/ 188118 h 466725"/>
                <a:gd name="connsiteX7" fmla="*/ 438150 w 461963"/>
                <a:gd name="connsiteY7" fmla="*/ 188118 h 466725"/>
                <a:gd name="connsiteX8" fmla="*/ 461963 w 461963"/>
                <a:gd name="connsiteY8" fmla="*/ 223837 h 466725"/>
                <a:gd name="connsiteX9" fmla="*/ 452438 w 461963"/>
                <a:gd name="connsiteY9" fmla="*/ 273843 h 466725"/>
                <a:gd name="connsiteX10" fmla="*/ 395288 w 461963"/>
                <a:gd name="connsiteY10" fmla="*/ 273843 h 466725"/>
                <a:gd name="connsiteX11" fmla="*/ 359569 w 461963"/>
                <a:gd name="connsiteY11" fmla="*/ 378618 h 466725"/>
                <a:gd name="connsiteX12" fmla="*/ 414338 w 461963"/>
                <a:gd name="connsiteY12" fmla="*/ 454818 h 466725"/>
                <a:gd name="connsiteX13" fmla="*/ 240506 w 461963"/>
                <a:gd name="connsiteY13" fmla="*/ 466725 h 466725"/>
                <a:gd name="connsiteX14" fmla="*/ 207169 w 461963"/>
                <a:gd name="connsiteY14" fmla="*/ 452437 h 466725"/>
                <a:gd name="connsiteX15" fmla="*/ 19050 w 461963"/>
                <a:gd name="connsiteY15" fmla="*/ 438150 h 466725"/>
                <a:gd name="connsiteX16" fmla="*/ 0 w 461963"/>
                <a:gd name="connsiteY16" fmla="*/ 381000 h 466725"/>
                <a:gd name="connsiteX17" fmla="*/ 90488 w 461963"/>
                <a:gd name="connsiteY17" fmla="*/ 261937 h 466725"/>
                <a:gd name="connsiteX18" fmla="*/ 92869 w 461963"/>
                <a:gd name="connsiteY18" fmla="*/ 135731 h 466725"/>
                <a:gd name="connsiteX19" fmla="*/ 88106 w 461963"/>
                <a:gd name="connsiteY19" fmla="*/ 66675 h 466725"/>
                <a:gd name="connsiteX20" fmla="*/ 50006 w 461963"/>
                <a:gd name="connsiteY20" fmla="*/ 0 h 466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61963" h="466725">
                  <a:moveTo>
                    <a:pt x="50006" y="0"/>
                  </a:moveTo>
                  <a:lnTo>
                    <a:pt x="211931" y="9525"/>
                  </a:lnTo>
                  <a:lnTo>
                    <a:pt x="242888" y="111918"/>
                  </a:lnTo>
                  <a:lnTo>
                    <a:pt x="266700" y="111918"/>
                  </a:lnTo>
                  <a:lnTo>
                    <a:pt x="283369" y="54768"/>
                  </a:lnTo>
                  <a:lnTo>
                    <a:pt x="369094" y="66675"/>
                  </a:lnTo>
                  <a:lnTo>
                    <a:pt x="411956" y="188118"/>
                  </a:lnTo>
                  <a:lnTo>
                    <a:pt x="438150" y="188118"/>
                  </a:lnTo>
                  <a:lnTo>
                    <a:pt x="461963" y="223837"/>
                  </a:lnTo>
                  <a:lnTo>
                    <a:pt x="452438" y="273843"/>
                  </a:lnTo>
                  <a:lnTo>
                    <a:pt x="395288" y="273843"/>
                  </a:lnTo>
                  <a:lnTo>
                    <a:pt x="359569" y="378618"/>
                  </a:lnTo>
                  <a:lnTo>
                    <a:pt x="414338" y="454818"/>
                  </a:lnTo>
                  <a:lnTo>
                    <a:pt x="240506" y="466725"/>
                  </a:lnTo>
                  <a:lnTo>
                    <a:pt x="207169" y="452437"/>
                  </a:lnTo>
                  <a:lnTo>
                    <a:pt x="19050" y="438150"/>
                  </a:lnTo>
                  <a:lnTo>
                    <a:pt x="0" y="381000"/>
                  </a:lnTo>
                  <a:lnTo>
                    <a:pt x="90488" y="261937"/>
                  </a:lnTo>
                  <a:cubicBezTo>
                    <a:pt x="91282" y="219868"/>
                    <a:pt x="92075" y="177800"/>
                    <a:pt x="92869" y="135731"/>
                  </a:cubicBezTo>
                  <a:lnTo>
                    <a:pt x="88106" y="66675"/>
                  </a:lnTo>
                  <a:lnTo>
                    <a:pt x="50006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9" name="フリーフォーム 1146">
              <a:extLst>
                <a:ext uri="{FF2B5EF4-FFF2-40B4-BE49-F238E27FC236}">
                  <a16:creationId xmlns:a16="http://schemas.microsoft.com/office/drawing/2014/main" id="{D47CFD42-90E7-4D4A-8BF6-3DE70CDE2823}"/>
                </a:ext>
              </a:extLst>
            </p:cNvPr>
            <p:cNvSpPr/>
            <p:nvPr/>
          </p:nvSpPr>
          <p:spPr bwMode="auto">
            <a:xfrm>
              <a:off x="2272062" y="5212961"/>
              <a:ext cx="421261" cy="339802"/>
            </a:xfrm>
            <a:custGeom>
              <a:avLst/>
              <a:gdLst>
                <a:gd name="connsiteX0" fmla="*/ 390525 w 573881"/>
                <a:gd name="connsiteY0" fmla="*/ 23813 h 464344"/>
                <a:gd name="connsiteX1" fmla="*/ 459581 w 573881"/>
                <a:gd name="connsiteY1" fmla="*/ 30956 h 464344"/>
                <a:gd name="connsiteX2" fmla="*/ 528637 w 573881"/>
                <a:gd name="connsiteY2" fmla="*/ 133350 h 464344"/>
                <a:gd name="connsiteX3" fmla="*/ 573881 w 573881"/>
                <a:gd name="connsiteY3" fmla="*/ 195263 h 464344"/>
                <a:gd name="connsiteX4" fmla="*/ 550069 w 573881"/>
                <a:gd name="connsiteY4" fmla="*/ 250031 h 464344"/>
                <a:gd name="connsiteX5" fmla="*/ 469106 w 573881"/>
                <a:gd name="connsiteY5" fmla="*/ 311944 h 464344"/>
                <a:gd name="connsiteX6" fmla="*/ 378619 w 573881"/>
                <a:gd name="connsiteY6" fmla="*/ 321469 h 464344"/>
                <a:gd name="connsiteX7" fmla="*/ 323850 w 573881"/>
                <a:gd name="connsiteY7" fmla="*/ 390525 h 464344"/>
                <a:gd name="connsiteX8" fmla="*/ 288131 w 573881"/>
                <a:gd name="connsiteY8" fmla="*/ 357188 h 464344"/>
                <a:gd name="connsiteX9" fmla="*/ 273844 w 573881"/>
                <a:gd name="connsiteY9" fmla="*/ 457200 h 464344"/>
                <a:gd name="connsiteX10" fmla="*/ 214312 w 573881"/>
                <a:gd name="connsiteY10" fmla="*/ 464344 h 464344"/>
                <a:gd name="connsiteX11" fmla="*/ 176212 w 573881"/>
                <a:gd name="connsiteY11" fmla="*/ 431006 h 464344"/>
                <a:gd name="connsiteX12" fmla="*/ 147637 w 573881"/>
                <a:gd name="connsiteY12" fmla="*/ 442913 h 464344"/>
                <a:gd name="connsiteX13" fmla="*/ 95250 w 573881"/>
                <a:gd name="connsiteY13" fmla="*/ 328613 h 464344"/>
                <a:gd name="connsiteX14" fmla="*/ 97631 w 573881"/>
                <a:gd name="connsiteY14" fmla="*/ 197644 h 464344"/>
                <a:gd name="connsiteX15" fmla="*/ 30956 w 573881"/>
                <a:gd name="connsiteY15" fmla="*/ 92869 h 464344"/>
                <a:gd name="connsiteX16" fmla="*/ 0 w 573881"/>
                <a:gd name="connsiteY16" fmla="*/ 0 h 464344"/>
                <a:gd name="connsiteX17" fmla="*/ 202406 w 573881"/>
                <a:gd name="connsiteY17" fmla="*/ 23813 h 464344"/>
                <a:gd name="connsiteX18" fmla="*/ 235744 w 573881"/>
                <a:gd name="connsiteY18" fmla="*/ 40481 h 464344"/>
                <a:gd name="connsiteX19" fmla="*/ 390525 w 573881"/>
                <a:gd name="connsiteY19" fmla="*/ 23813 h 464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73881" h="464344">
                  <a:moveTo>
                    <a:pt x="390525" y="23813"/>
                  </a:moveTo>
                  <a:lnTo>
                    <a:pt x="459581" y="30956"/>
                  </a:lnTo>
                  <a:lnTo>
                    <a:pt x="528637" y="133350"/>
                  </a:lnTo>
                  <a:lnTo>
                    <a:pt x="573881" y="195263"/>
                  </a:lnTo>
                  <a:lnTo>
                    <a:pt x="550069" y="250031"/>
                  </a:lnTo>
                  <a:lnTo>
                    <a:pt x="469106" y="311944"/>
                  </a:lnTo>
                  <a:lnTo>
                    <a:pt x="378619" y="321469"/>
                  </a:lnTo>
                  <a:lnTo>
                    <a:pt x="323850" y="390525"/>
                  </a:lnTo>
                  <a:lnTo>
                    <a:pt x="288131" y="357188"/>
                  </a:lnTo>
                  <a:lnTo>
                    <a:pt x="273844" y="457200"/>
                  </a:lnTo>
                  <a:lnTo>
                    <a:pt x="214312" y="464344"/>
                  </a:lnTo>
                  <a:lnTo>
                    <a:pt x="176212" y="431006"/>
                  </a:lnTo>
                  <a:lnTo>
                    <a:pt x="147637" y="442913"/>
                  </a:lnTo>
                  <a:lnTo>
                    <a:pt x="95250" y="328613"/>
                  </a:lnTo>
                  <a:cubicBezTo>
                    <a:pt x="96044" y="284957"/>
                    <a:pt x="96837" y="241300"/>
                    <a:pt x="97631" y="197644"/>
                  </a:cubicBezTo>
                  <a:lnTo>
                    <a:pt x="30956" y="92869"/>
                  </a:lnTo>
                  <a:lnTo>
                    <a:pt x="0" y="0"/>
                  </a:lnTo>
                  <a:lnTo>
                    <a:pt x="202406" y="23813"/>
                  </a:lnTo>
                  <a:lnTo>
                    <a:pt x="235744" y="40481"/>
                  </a:lnTo>
                  <a:lnTo>
                    <a:pt x="390525" y="23813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30" name="フリーフォーム 1147">
              <a:extLst>
                <a:ext uri="{FF2B5EF4-FFF2-40B4-BE49-F238E27FC236}">
                  <a16:creationId xmlns:a16="http://schemas.microsoft.com/office/drawing/2014/main" id="{E0ECE0DE-0915-41C6-8148-E0C82CDE1DAB}"/>
                </a:ext>
              </a:extLst>
            </p:cNvPr>
            <p:cNvSpPr/>
            <p:nvPr/>
          </p:nvSpPr>
          <p:spPr bwMode="auto">
            <a:xfrm>
              <a:off x="2805039" y="4987202"/>
              <a:ext cx="69822" cy="216449"/>
            </a:xfrm>
            <a:custGeom>
              <a:avLst/>
              <a:gdLst>
                <a:gd name="connsiteX0" fmla="*/ 14288 w 95250"/>
                <a:gd name="connsiteY0" fmla="*/ 0 h 295275"/>
                <a:gd name="connsiteX1" fmla="*/ 14288 w 95250"/>
                <a:gd name="connsiteY1" fmla="*/ 76200 h 295275"/>
                <a:gd name="connsiteX2" fmla="*/ 30956 w 95250"/>
                <a:gd name="connsiteY2" fmla="*/ 133350 h 295275"/>
                <a:gd name="connsiteX3" fmla="*/ 0 w 95250"/>
                <a:gd name="connsiteY3" fmla="*/ 188119 h 295275"/>
                <a:gd name="connsiteX4" fmla="*/ 42863 w 95250"/>
                <a:gd name="connsiteY4" fmla="*/ 211931 h 295275"/>
                <a:gd name="connsiteX5" fmla="*/ 47625 w 95250"/>
                <a:gd name="connsiteY5" fmla="*/ 266700 h 295275"/>
                <a:gd name="connsiteX6" fmla="*/ 85725 w 95250"/>
                <a:gd name="connsiteY6" fmla="*/ 295275 h 295275"/>
                <a:gd name="connsiteX7" fmla="*/ 95250 w 95250"/>
                <a:gd name="connsiteY7" fmla="*/ 207169 h 295275"/>
                <a:gd name="connsiteX8" fmla="*/ 61913 w 95250"/>
                <a:gd name="connsiteY8" fmla="*/ 164306 h 295275"/>
                <a:gd name="connsiteX9" fmla="*/ 88106 w 95250"/>
                <a:gd name="connsiteY9" fmla="*/ 92869 h 295275"/>
                <a:gd name="connsiteX10" fmla="*/ 14288 w 95250"/>
                <a:gd name="connsiteY10" fmla="*/ 0 h 29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5250" h="295275">
                  <a:moveTo>
                    <a:pt x="14288" y="0"/>
                  </a:moveTo>
                  <a:lnTo>
                    <a:pt x="14288" y="76200"/>
                  </a:lnTo>
                  <a:lnTo>
                    <a:pt x="30956" y="133350"/>
                  </a:lnTo>
                  <a:lnTo>
                    <a:pt x="0" y="188119"/>
                  </a:lnTo>
                  <a:lnTo>
                    <a:pt x="42863" y="211931"/>
                  </a:lnTo>
                  <a:lnTo>
                    <a:pt x="47625" y="266700"/>
                  </a:lnTo>
                  <a:lnTo>
                    <a:pt x="85725" y="295275"/>
                  </a:lnTo>
                  <a:lnTo>
                    <a:pt x="95250" y="207169"/>
                  </a:lnTo>
                  <a:lnTo>
                    <a:pt x="61913" y="164306"/>
                  </a:lnTo>
                  <a:lnTo>
                    <a:pt x="88106" y="92869"/>
                  </a:lnTo>
                  <a:lnTo>
                    <a:pt x="14288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31" name="フリーフォーム 1148">
              <a:extLst>
                <a:ext uri="{FF2B5EF4-FFF2-40B4-BE49-F238E27FC236}">
                  <a16:creationId xmlns:a16="http://schemas.microsoft.com/office/drawing/2014/main" id="{791395DE-5493-44C6-98C0-5CF2457D2E1F}"/>
                </a:ext>
              </a:extLst>
            </p:cNvPr>
            <p:cNvSpPr/>
            <p:nvPr/>
          </p:nvSpPr>
          <p:spPr bwMode="auto">
            <a:xfrm>
              <a:off x="2523422" y="4969747"/>
              <a:ext cx="307218" cy="272307"/>
            </a:xfrm>
            <a:custGeom>
              <a:avLst/>
              <a:gdLst>
                <a:gd name="connsiteX0" fmla="*/ 395287 w 419100"/>
                <a:gd name="connsiteY0" fmla="*/ 28575 h 371475"/>
                <a:gd name="connsiteX1" fmla="*/ 285750 w 419100"/>
                <a:gd name="connsiteY1" fmla="*/ 0 h 371475"/>
                <a:gd name="connsiteX2" fmla="*/ 233362 w 419100"/>
                <a:gd name="connsiteY2" fmla="*/ 50007 h 371475"/>
                <a:gd name="connsiteX3" fmla="*/ 247650 w 419100"/>
                <a:gd name="connsiteY3" fmla="*/ 104775 h 371475"/>
                <a:gd name="connsiteX4" fmla="*/ 278606 w 419100"/>
                <a:gd name="connsiteY4" fmla="*/ 180975 h 371475"/>
                <a:gd name="connsiteX5" fmla="*/ 257175 w 419100"/>
                <a:gd name="connsiteY5" fmla="*/ 207169 h 371475"/>
                <a:gd name="connsiteX6" fmla="*/ 185737 w 419100"/>
                <a:gd name="connsiteY6" fmla="*/ 116682 h 371475"/>
                <a:gd name="connsiteX7" fmla="*/ 157162 w 419100"/>
                <a:gd name="connsiteY7" fmla="*/ 130969 h 371475"/>
                <a:gd name="connsiteX8" fmla="*/ 83344 w 419100"/>
                <a:gd name="connsiteY8" fmla="*/ 97632 h 371475"/>
                <a:gd name="connsiteX9" fmla="*/ 100012 w 419100"/>
                <a:gd name="connsiteY9" fmla="*/ 135732 h 371475"/>
                <a:gd name="connsiteX10" fmla="*/ 88106 w 419100"/>
                <a:gd name="connsiteY10" fmla="*/ 178594 h 371475"/>
                <a:gd name="connsiteX11" fmla="*/ 33337 w 419100"/>
                <a:gd name="connsiteY11" fmla="*/ 178594 h 371475"/>
                <a:gd name="connsiteX12" fmla="*/ 0 w 419100"/>
                <a:gd name="connsiteY12" fmla="*/ 283369 h 371475"/>
                <a:gd name="connsiteX13" fmla="*/ 52387 w 419100"/>
                <a:gd name="connsiteY13" fmla="*/ 359569 h 371475"/>
                <a:gd name="connsiteX14" fmla="*/ 119062 w 419100"/>
                <a:gd name="connsiteY14" fmla="*/ 371475 h 371475"/>
                <a:gd name="connsiteX15" fmla="*/ 185737 w 419100"/>
                <a:gd name="connsiteY15" fmla="*/ 354807 h 371475"/>
                <a:gd name="connsiteX16" fmla="*/ 261937 w 419100"/>
                <a:gd name="connsiteY16" fmla="*/ 266700 h 371475"/>
                <a:gd name="connsiteX17" fmla="*/ 378619 w 419100"/>
                <a:gd name="connsiteY17" fmla="*/ 216694 h 371475"/>
                <a:gd name="connsiteX18" fmla="*/ 419100 w 419100"/>
                <a:gd name="connsiteY18" fmla="*/ 157163 h 371475"/>
                <a:gd name="connsiteX19" fmla="*/ 395287 w 419100"/>
                <a:gd name="connsiteY19" fmla="*/ 95250 h 371475"/>
                <a:gd name="connsiteX20" fmla="*/ 395287 w 419100"/>
                <a:gd name="connsiteY20" fmla="*/ 28575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19100" h="371475">
                  <a:moveTo>
                    <a:pt x="395287" y="28575"/>
                  </a:moveTo>
                  <a:lnTo>
                    <a:pt x="285750" y="0"/>
                  </a:lnTo>
                  <a:lnTo>
                    <a:pt x="233362" y="50007"/>
                  </a:lnTo>
                  <a:lnTo>
                    <a:pt x="247650" y="104775"/>
                  </a:lnTo>
                  <a:lnTo>
                    <a:pt x="278606" y="180975"/>
                  </a:lnTo>
                  <a:lnTo>
                    <a:pt x="257175" y="207169"/>
                  </a:lnTo>
                  <a:lnTo>
                    <a:pt x="185737" y="116682"/>
                  </a:lnTo>
                  <a:lnTo>
                    <a:pt x="157162" y="130969"/>
                  </a:lnTo>
                  <a:lnTo>
                    <a:pt x="83344" y="97632"/>
                  </a:lnTo>
                  <a:lnTo>
                    <a:pt x="100012" y="135732"/>
                  </a:lnTo>
                  <a:lnTo>
                    <a:pt x="88106" y="178594"/>
                  </a:lnTo>
                  <a:lnTo>
                    <a:pt x="33337" y="178594"/>
                  </a:lnTo>
                  <a:lnTo>
                    <a:pt x="0" y="283369"/>
                  </a:lnTo>
                  <a:lnTo>
                    <a:pt x="52387" y="359569"/>
                  </a:lnTo>
                  <a:lnTo>
                    <a:pt x="119062" y="371475"/>
                  </a:lnTo>
                  <a:lnTo>
                    <a:pt x="185737" y="354807"/>
                  </a:lnTo>
                  <a:lnTo>
                    <a:pt x="261937" y="266700"/>
                  </a:lnTo>
                  <a:lnTo>
                    <a:pt x="378619" y="216694"/>
                  </a:lnTo>
                  <a:lnTo>
                    <a:pt x="419100" y="157163"/>
                  </a:lnTo>
                  <a:lnTo>
                    <a:pt x="395287" y="95250"/>
                  </a:lnTo>
                  <a:lnTo>
                    <a:pt x="395287" y="285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32" name="フリーフォーム 1149">
              <a:extLst>
                <a:ext uri="{FF2B5EF4-FFF2-40B4-BE49-F238E27FC236}">
                  <a16:creationId xmlns:a16="http://schemas.microsoft.com/office/drawing/2014/main" id="{A3ACA8B7-1DD9-486D-B06C-3D61F1646164}"/>
                </a:ext>
              </a:extLst>
            </p:cNvPr>
            <p:cNvSpPr/>
            <p:nvPr/>
          </p:nvSpPr>
          <p:spPr bwMode="auto">
            <a:xfrm>
              <a:off x="2728235" y="5034914"/>
              <a:ext cx="280454" cy="465482"/>
            </a:xfrm>
            <a:custGeom>
              <a:avLst/>
              <a:gdLst>
                <a:gd name="connsiteX0" fmla="*/ 92869 w 383381"/>
                <a:gd name="connsiteY0" fmla="*/ 126206 h 635793"/>
                <a:gd name="connsiteX1" fmla="*/ 145256 w 383381"/>
                <a:gd name="connsiteY1" fmla="*/ 150018 h 635793"/>
                <a:gd name="connsiteX2" fmla="*/ 147638 w 383381"/>
                <a:gd name="connsiteY2" fmla="*/ 216693 h 635793"/>
                <a:gd name="connsiteX3" fmla="*/ 192881 w 383381"/>
                <a:gd name="connsiteY3" fmla="*/ 230981 h 635793"/>
                <a:gd name="connsiteX4" fmla="*/ 202406 w 383381"/>
                <a:gd name="connsiteY4" fmla="*/ 140493 h 635793"/>
                <a:gd name="connsiteX5" fmla="*/ 164306 w 383381"/>
                <a:gd name="connsiteY5" fmla="*/ 88106 h 635793"/>
                <a:gd name="connsiteX6" fmla="*/ 192881 w 383381"/>
                <a:gd name="connsiteY6" fmla="*/ 33337 h 635793"/>
                <a:gd name="connsiteX7" fmla="*/ 288131 w 383381"/>
                <a:gd name="connsiteY7" fmla="*/ 30956 h 635793"/>
                <a:gd name="connsiteX8" fmla="*/ 350044 w 383381"/>
                <a:gd name="connsiteY8" fmla="*/ 0 h 635793"/>
                <a:gd name="connsiteX9" fmla="*/ 383381 w 383381"/>
                <a:gd name="connsiteY9" fmla="*/ 114300 h 635793"/>
                <a:gd name="connsiteX10" fmla="*/ 373856 w 383381"/>
                <a:gd name="connsiteY10" fmla="*/ 166687 h 635793"/>
                <a:gd name="connsiteX11" fmla="*/ 342900 w 383381"/>
                <a:gd name="connsiteY11" fmla="*/ 180975 h 635793"/>
                <a:gd name="connsiteX12" fmla="*/ 316706 w 383381"/>
                <a:gd name="connsiteY12" fmla="*/ 221456 h 635793"/>
                <a:gd name="connsiteX13" fmla="*/ 230981 w 383381"/>
                <a:gd name="connsiteY13" fmla="*/ 266700 h 635793"/>
                <a:gd name="connsiteX14" fmla="*/ 145256 w 383381"/>
                <a:gd name="connsiteY14" fmla="*/ 352425 h 635793"/>
                <a:gd name="connsiteX15" fmla="*/ 171450 w 383381"/>
                <a:gd name="connsiteY15" fmla="*/ 426243 h 635793"/>
                <a:gd name="connsiteX16" fmla="*/ 183356 w 383381"/>
                <a:gd name="connsiteY16" fmla="*/ 531018 h 635793"/>
                <a:gd name="connsiteX17" fmla="*/ 90488 w 383381"/>
                <a:gd name="connsiteY17" fmla="*/ 576262 h 635793"/>
                <a:gd name="connsiteX18" fmla="*/ 92869 w 383381"/>
                <a:gd name="connsiteY18" fmla="*/ 635793 h 635793"/>
                <a:gd name="connsiteX19" fmla="*/ 54769 w 383381"/>
                <a:gd name="connsiteY19" fmla="*/ 614362 h 635793"/>
                <a:gd name="connsiteX20" fmla="*/ 33338 w 383381"/>
                <a:gd name="connsiteY20" fmla="*/ 445293 h 635793"/>
                <a:gd name="connsiteX21" fmla="*/ 95250 w 383381"/>
                <a:gd name="connsiteY21" fmla="*/ 392906 h 635793"/>
                <a:gd name="connsiteX22" fmla="*/ 104775 w 383381"/>
                <a:gd name="connsiteY22" fmla="*/ 235743 h 635793"/>
                <a:gd name="connsiteX23" fmla="*/ 50006 w 383381"/>
                <a:gd name="connsiteY23" fmla="*/ 204787 h 635793"/>
                <a:gd name="connsiteX24" fmla="*/ 0 w 383381"/>
                <a:gd name="connsiteY24" fmla="*/ 169068 h 635793"/>
                <a:gd name="connsiteX25" fmla="*/ 92869 w 383381"/>
                <a:gd name="connsiteY25" fmla="*/ 126206 h 635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83381" h="635793">
                  <a:moveTo>
                    <a:pt x="92869" y="126206"/>
                  </a:moveTo>
                  <a:lnTo>
                    <a:pt x="145256" y="150018"/>
                  </a:lnTo>
                  <a:lnTo>
                    <a:pt x="147638" y="216693"/>
                  </a:lnTo>
                  <a:lnTo>
                    <a:pt x="192881" y="230981"/>
                  </a:lnTo>
                  <a:lnTo>
                    <a:pt x="202406" y="140493"/>
                  </a:lnTo>
                  <a:lnTo>
                    <a:pt x="164306" y="88106"/>
                  </a:lnTo>
                  <a:lnTo>
                    <a:pt x="192881" y="33337"/>
                  </a:lnTo>
                  <a:lnTo>
                    <a:pt x="288131" y="30956"/>
                  </a:lnTo>
                  <a:lnTo>
                    <a:pt x="350044" y="0"/>
                  </a:lnTo>
                  <a:lnTo>
                    <a:pt x="383381" y="114300"/>
                  </a:lnTo>
                  <a:lnTo>
                    <a:pt x="373856" y="166687"/>
                  </a:lnTo>
                  <a:lnTo>
                    <a:pt x="342900" y="180975"/>
                  </a:lnTo>
                  <a:lnTo>
                    <a:pt x="316706" y="221456"/>
                  </a:lnTo>
                  <a:lnTo>
                    <a:pt x="230981" y="266700"/>
                  </a:lnTo>
                  <a:lnTo>
                    <a:pt x="145256" y="352425"/>
                  </a:lnTo>
                  <a:lnTo>
                    <a:pt x="171450" y="426243"/>
                  </a:lnTo>
                  <a:lnTo>
                    <a:pt x="183356" y="531018"/>
                  </a:lnTo>
                  <a:lnTo>
                    <a:pt x="90488" y="576262"/>
                  </a:lnTo>
                  <a:cubicBezTo>
                    <a:pt x="91282" y="596106"/>
                    <a:pt x="92075" y="615949"/>
                    <a:pt x="92869" y="635793"/>
                  </a:cubicBezTo>
                  <a:lnTo>
                    <a:pt x="54769" y="614362"/>
                  </a:lnTo>
                  <a:lnTo>
                    <a:pt x="33338" y="445293"/>
                  </a:lnTo>
                  <a:lnTo>
                    <a:pt x="95250" y="392906"/>
                  </a:lnTo>
                  <a:lnTo>
                    <a:pt x="104775" y="235743"/>
                  </a:lnTo>
                  <a:lnTo>
                    <a:pt x="50006" y="204787"/>
                  </a:lnTo>
                  <a:lnTo>
                    <a:pt x="0" y="169068"/>
                  </a:lnTo>
                  <a:lnTo>
                    <a:pt x="92869" y="12620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33" name="フリーフォーム 1150">
              <a:extLst>
                <a:ext uri="{FF2B5EF4-FFF2-40B4-BE49-F238E27FC236}">
                  <a16:creationId xmlns:a16="http://schemas.microsoft.com/office/drawing/2014/main" id="{CD0EE438-33F3-480D-A39B-8FEBE0BBC709}"/>
                </a:ext>
              </a:extLst>
            </p:cNvPr>
            <p:cNvSpPr/>
            <p:nvPr/>
          </p:nvSpPr>
          <p:spPr bwMode="auto">
            <a:xfrm>
              <a:off x="2379123" y="5160595"/>
              <a:ext cx="427081" cy="569052"/>
            </a:xfrm>
            <a:custGeom>
              <a:avLst/>
              <a:gdLst>
                <a:gd name="connsiteX0" fmla="*/ 0 w 583406"/>
                <a:gd name="connsiteY0" fmla="*/ 514350 h 776287"/>
                <a:gd name="connsiteX1" fmla="*/ 50006 w 583406"/>
                <a:gd name="connsiteY1" fmla="*/ 626268 h 776287"/>
                <a:gd name="connsiteX2" fmla="*/ 109538 w 583406"/>
                <a:gd name="connsiteY2" fmla="*/ 714375 h 776287"/>
                <a:gd name="connsiteX3" fmla="*/ 142875 w 583406"/>
                <a:gd name="connsiteY3" fmla="*/ 769143 h 776287"/>
                <a:gd name="connsiteX4" fmla="*/ 169069 w 583406"/>
                <a:gd name="connsiteY4" fmla="*/ 766762 h 776287"/>
                <a:gd name="connsiteX5" fmla="*/ 185738 w 583406"/>
                <a:gd name="connsiteY5" fmla="*/ 764381 h 776287"/>
                <a:gd name="connsiteX6" fmla="*/ 233363 w 583406"/>
                <a:gd name="connsiteY6" fmla="*/ 764381 h 776287"/>
                <a:gd name="connsiteX7" fmla="*/ 314325 w 583406"/>
                <a:gd name="connsiteY7" fmla="*/ 776287 h 776287"/>
                <a:gd name="connsiteX8" fmla="*/ 397669 w 583406"/>
                <a:gd name="connsiteY8" fmla="*/ 721518 h 776287"/>
                <a:gd name="connsiteX9" fmla="*/ 483394 w 583406"/>
                <a:gd name="connsiteY9" fmla="*/ 654843 h 776287"/>
                <a:gd name="connsiteX10" fmla="*/ 523875 w 583406"/>
                <a:gd name="connsiteY10" fmla="*/ 545306 h 776287"/>
                <a:gd name="connsiteX11" fmla="*/ 569119 w 583406"/>
                <a:gd name="connsiteY11" fmla="*/ 519112 h 776287"/>
                <a:gd name="connsiteX12" fmla="*/ 578644 w 583406"/>
                <a:gd name="connsiteY12" fmla="*/ 461962 h 776287"/>
                <a:gd name="connsiteX13" fmla="*/ 533400 w 583406"/>
                <a:gd name="connsiteY13" fmla="*/ 450056 h 776287"/>
                <a:gd name="connsiteX14" fmla="*/ 514350 w 583406"/>
                <a:gd name="connsiteY14" fmla="*/ 273843 h 776287"/>
                <a:gd name="connsiteX15" fmla="*/ 569119 w 583406"/>
                <a:gd name="connsiteY15" fmla="*/ 219075 h 776287"/>
                <a:gd name="connsiteX16" fmla="*/ 583406 w 583406"/>
                <a:gd name="connsiteY16" fmla="*/ 69056 h 776287"/>
                <a:gd name="connsiteX17" fmla="*/ 478631 w 583406"/>
                <a:gd name="connsiteY17" fmla="*/ 0 h 776287"/>
                <a:gd name="connsiteX18" fmla="*/ 457200 w 583406"/>
                <a:gd name="connsiteY18" fmla="*/ 0 h 776287"/>
                <a:gd name="connsiteX19" fmla="*/ 402431 w 583406"/>
                <a:gd name="connsiteY19" fmla="*/ 95250 h 776287"/>
                <a:gd name="connsiteX20" fmla="*/ 319088 w 583406"/>
                <a:gd name="connsiteY20" fmla="*/ 111918 h 776287"/>
                <a:gd name="connsiteX21" fmla="*/ 433388 w 583406"/>
                <a:gd name="connsiteY21" fmla="*/ 273843 h 776287"/>
                <a:gd name="connsiteX22" fmla="*/ 400050 w 583406"/>
                <a:gd name="connsiteY22" fmla="*/ 330993 h 776287"/>
                <a:gd name="connsiteX23" fmla="*/ 326231 w 583406"/>
                <a:gd name="connsiteY23" fmla="*/ 378618 h 776287"/>
                <a:gd name="connsiteX24" fmla="*/ 235744 w 583406"/>
                <a:gd name="connsiteY24" fmla="*/ 395287 h 776287"/>
                <a:gd name="connsiteX25" fmla="*/ 173831 w 583406"/>
                <a:gd name="connsiteY25" fmla="*/ 469106 h 776287"/>
                <a:gd name="connsiteX26" fmla="*/ 142875 w 583406"/>
                <a:gd name="connsiteY26" fmla="*/ 431006 h 776287"/>
                <a:gd name="connsiteX27" fmla="*/ 126206 w 583406"/>
                <a:gd name="connsiteY27" fmla="*/ 523875 h 776287"/>
                <a:gd name="connsiteX28" fmla="*/ 69056 w 583406"/>
                <a:gd name="connsiteY28" fmla="*/ 531018 h 776287"/>
                <a:gd name="connsiteX29" fmla="*/ 0 w 583406"/>
                <a:gd name="connsiteY29" fmla="*/ 514350 h 776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583406" h="776287">
                  <a:moveTo>
                    <a:pt x="0" y="514350"/>
                  </a:moveTo>
                  <a:lnTo>
                    <a:pt x="50006" y="626268"/>
                  </a:lnTo>
                  <a:lnTo>
                    <a:pt x="109538" y="714375"/>
                  </a:lnTo>
                  <a:lnTo>
                    <a:pt x="142875" y="769143"/>
                  </a:lnTo>
                  <a:cubicBezTo>
                    <a:pt x="151606" y="768349"/>
                    <a:pt x="160355" y="767730"/>
                    <a:pt x="169069" y="766762"/>
                  </a:cubicBezTo>
                  <a:cubicBezTo>
                    <a:pt x="174647" y="766142"/>
                    <a:pt x="180129" y="764589"/>
                    <a:pt x="185738" y="764381"/>
                  </a:cubicBezTo>
                  <a:cubicBezTo>
                    <a:pt x="201602" y="763794"/>
                    <a:pt x="217488" y="764381"/>
                    <a:pt x="233363" y="764381"/>
                  </a:cubicBezTo>
                  <a:lnTo>
                    <a:pt x="314325" y="776287"/>
                  </a:lnTo>
                  <a:lnTo>
                    <a:pt x="397669" y="721518"/>
                  </a:lnTo>
                  <a:lnTo>
                    <a:pt x="483394" y="654843"/>
                  </a:lnTo>
                  <a:lnTo>
                    <a:pt x="523875" y="545306"/>
                  </a:lnTo>
                  <a:lnTo>
                    <a:pt x="569119" y="519112"/>
                  </a:lnTo>
                  <a:lnTo>
                    <a:pt x="578644" y="461962"/>
                  </a:lnTo>
                  <a:lnTo>
                    <a:pt x="533400" y="450056"/>
                  </a:lnTo>
                  <a:lnTo>
                    <a:pt x="514350" y="273843"/>
                  </a:lnTo>
                  <a:lnTo>
                    <a:pt x="569119" y="219075"/>
                  </a:lnTo>
                  <a:lnTo>
                    <a:pt x="583406" y="69056"/>
                  </a:lnTo>
                  <a:lnTo>
                    <a:pt x="478631" y="0"/>
                  </a:lnTo>
                  <a:lnTo>
                    <a:pt x="457200" y="0"/>
                  </a:lnTo>
                  <a:lnTo>
                    <a:pt x="402431" y="95250"/>
                  </a:lnTo>
                  <a:lnTo>
                    <a:pt x="319088" y="111918"/>
                  </a:lnTo>
                  <a:lnTo>
                    <a:pt x="433388" y="273843"/>
                  </a:lnTo>
                  <a:lnTo>
                    <a:pt x="400050" y="330993"/>
                  </a:lnTo>
                  <a:lnTo>
                    <a:pt x="326231" y="378618"/>
                  </a:lnTo>
                  <a:lnTo>
                    <a:pt x="235744" y="395287"/>
                  </a:lnTo>
                  <a:lnTo>
                    <a:pt x="173831" y="469106"/>
                  </a:lnTo>
                  <a:lnTo>
                    <a:pt x="142875" y="431006"/>
                  </a:lnTo>
                  <a:lnTo>
                    <a:pt x="126206" y="523875"/>
                  </a:lnTo>
                  <a:lnTo>
                    <a:pt x="69056" y="531018"/>
                  </a:lnTo>
                  <a:lnTo>
                    <a:pt x="0" y="5143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1" name="フリーフォーム 1170">
              <a:extLst>
                <a:ext uri="{FF2B5EF4-FFF2-40B4-BE49-F238E27FC236}">
                  <a16:creationId xmlns:a16="http://schemas.microsoft.com/office/drawing/2014/main" id="{6C50B9FA-EC2F-4F44-8031-16A012ED656B}"/>
                </a:ext>
              </a:extLst>
            </p:cNvPr>
            <p:cNvSpPr/>
            <p:nvPr/>
          </p:nvSpPr>
          <p:spPr bwMode="auto">
            <a:xfrm>
              <a:off x="6777931" y="1983677"/>
              <a:ext cx="932129" cy="998460"/>
            </a:xfrm>
            <a:custGeom>
              <a:avLst/>
              <a:gdLst>
                <a:gd name="connsiteX0" fmla="*/ 895350 w 1271588"/>
                <a:gd name="connsiteY0" fmla="*/ 171450 h 1362075"/>
                <a:gd name="connsiteX1" fmla="*/ 890588 w 1271588"/>
                <a:gd name="connsiteY1" fmla="*/ 957262 h 1362075"/>
                <a:gd name="connsiteX2" fmla="*/ 947738 w 1271588"/>
                <a:gd name="connsiteY2" fmla="*/ 976312 h 1362075"/>
                <a:gd name="connsiteX3" fmla="*/ 962025 w 1271588"/>
                <a:gd name="connsiteY3" fmla="*/ 1033462 h 1362075"/>
                <a:gd name="connsiteX4" fmla="*/ 1028700 w 1271588"/>
                <a:gd name="connsiteY4" fmla="*/ 1019175 h 1362075"/>
                <a:gd name="connsiteX5" fmla="*/ 1200150 w 1271588"/>
                <a:gd name="connsiteY5" fmla="*/ 1247775 h 1362075"/>
                <a:gd name="connsiteX6" fmla="*/ 1271588 w 1271588"/>
                <a:gd name="connsiteY6" fmla="*/ 1309687 h 1362075"/>
                <a:gd name="connsiteX7" fmla="*/ 1190625 w 1271588"/>
                <a:gd name="connsiteY7" fmla="*/ 1362075 h 1362075"/>
                <a:gd name="connsiteX8" fmla="*/ 1123950 w 1271588"/>
                <a:gd name="connsiteY8" fmla="*/ 1333500 h 1362075"/>
                <a:gd name="connsiteX9" fmla="*/ 1028700 w 1271588"/>
                <a:gd name="connsiteY9" fmla="*/ 1128712 h 1362075"/>
                <a:gd name="connsiteX10" fmla="*/ 871538 w 1271588"/>
                <a:gd name="connsiteY10" fmla="*/ 1028700 h 1362075"/>
                <a:gd name="connsiteX11" fmla="*/ 833438 w 1271588"/>
                <a:gd name="connsiteY11" fmla="*/ 1047750 h 1362075"/>
                <a:gd name="connsiteX12" fmla="*/ 714375 w 1271588"/>
                <a:gd name="connsiteY12" fmla="*/ 962025 h 1362075"/>
                <a:gd name="connsiteX13" fmla="*/ 695325 w 1271588"/>
                <a:gd name="connsiteY13" fmla="*/ 1090612 h 1362075"/>
                <a:gd name="connsiteX14" fmla="*/ 576263 w 1271588"/>
                <a:gd name="connsiteY14" fmla="*/ 1109662 h 1362075"/>
                <a:gd name="connsiteX15" fmla="*/ 600075 w 1271588"/>
                <a:gd name="connsiteY15" fmla="*/ 957262 h 1362075"/>
                <a:gd name="connsiteX16" fmla="*/ 447675 w 1271588"/>
                <a:gd name="connsiteY16" fmla="*/ 1104900 h 1362075"/>
                <a:gd name="connsiteX17" fmla="*/ 528638 w 1271588"/>
                <a:gd name="connsiteY17" fmla="*/ 1176337 h 1362075"/>
                <a:gd name="connsiteX18" fmla="*/ 323850 w 1271588"/>
                <a:gd name="connsiteY18" fmla="*/ 1309687 h 1362075"/>
                <a:gd name="connsiteX19" fmla="*/ 328613 w 1271588"/>
                <a:gd name="connsiteY19" fmla="*/ 1181100 h 1362075"/>
                <a:gd name="connsiteX20" fmla="*/ 219075 w 1271588"/>
                <a:gd name="connsiteY20" fmla="*/ 1138237 h 1362075"/>
                <a:gd name="connsiteX21" fmla="*/ 228600 w 1271588"/>
                <a:gd name="connsiteY21" fmla="*/ 1023937 h 1362075"/>
                <a:gd name="connsiteX22" fmla="*/ 119063 w 1271588"/>
                <a:gd name="connsiteY22" fmla="*/ 1047750 h 1362075"/>
                <a:gd name="connsiteX23" fmla="*/ 9525 w 1271588"/>
                <a:gd name="connsiteY23" fmla="*/ 909637 h 1362075"/>
                <a:gd name="connsiteX24" fmla="*/ 95250 w 1271588"/>
                <a:gd name="connsiteY24" fmla="*/ 819150 h 1362075"/>
                <a:gd name="connsiteX25" fmla="*/ 261938 w 1271588"/>
                <a:gd name="connsiteY25" fmla="*/ 738187 h 1362075"/>
                <a:gd name="connsiteX26" fmla="*/ 233363 w 1271588"/>
                <a:gd name="connsiteY26" fmla="*/ 623887 h 1362075"/>
                <a:gd name="connsiteX27" fmla="*/ 100013 w 1271588"/>
                <a:gd name="connsiteY27" fmla="*/ 690562 h 1362075"/>
                <a:gd name="connsiteX28" fmla="*/ 28575 w 1271588"/>
                <a:gd name="connsiteY28" fmla="*/ 638175 h 1362075"/>
                <a:gd name="connsiteX29" fmla="*/ 0 w 1271588"/>
                <a:gd name="connsiteY29" fmla="*/ 571500 h 1362075"/>
                <a:gd name="connsiteX30" fmla="*/ 95250 w 1271588"/>
                <a:gd name="connsiteY30" fmla="*/ 504825 h 1362075"/>
                <a:gd name="connsiteX31" fmla="*/ 195263 w 1271588"/>
                <a:gd name="connsiteY31" fmla="*/ 523875 h 1362075"/>
                <a:gd name="connsiteX32" fmla="*/ 242888 w 1271588"/>
                <a:gd name="connsiteY32" fmla="*/ 452437 h 1362075"/>
                <a:gd name="connsiteX33" fmla="*/ 42863 w 1271588"/>
                <a:gd name="connsiteY33" fmla="*/ 319087 h 1362075"/>
                <a:gd name="connsiteX34" fmla="*/ 52388 w 1271588"/>
                <a:gd name="connsiteY34" fmla="*/ 223837 h 1362075"/>
                <a:gd name="connsiteX35" fmla="*/ 109538 w 1271588"/>
                <a:gd name="connsiteY35" fmla="*/ 228600 h 1362075"/>
                <a:gd name="connsiteX36" fmla="*/ 195263 w 1271588"/>
                <a:gd name="connsiteY36" fmla="*/ 114300 h 1362075"/>
                <a:gd name="connsiteX37" fmla="*/ 347663 w 1271588"/>
                <a:gd name="connsiteY37" fmla="*/ 0 h 1362075"/>
                <a:gd name="connsiteX38" fmla="*/ 547688 w 1271588"/>
                <a:gd name="connsiteY38" fmla="*/ 47625 h 1362075"/>
                <a:gd name="connsiteX39" fmla="*/ 866775 w 1271588"/>
                <a:gd name="connsiteY39" fmla="*/ 100012 h 1362075"/>
                <a:gd name="connsiteX40" fmla="*/ 895350 w 1271588"/>
                <a:gd name="connsiteY40" fmla="*/ 171450 h 136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271588" h="1362075">
                  <a:moveTo>
                    <a:pt x="895350" y="171450"/>
                  </a:moveTo>
                  <a:cubicBezTo>
                    <a:pt x="893763" y="433387"/>
                    <a:pt x="892175" y="695325"/>
                    <a:pt x="890588" y="957262"/>
                  </a:cubicBezTo>
                  <a:lnTo>
                    <a:pt x="947738" y="976312"/>
                  </a:lnTo>
                  <a:lnTo>
                    <a:pt x="962025" y="1033462"/>
                  </a:lnTo>
                  <a:lnTo>
                    <a:pt x="1028700" y="1019175"/>
                  </a:lnTo>
                  <a:lnTo>
                    <a:pt x="1200150" y="1247775"/>
                  </a:lnTo>
                  <a:lnTo>
                    <a:pt x="1271588" y="1309687"/>
                  </a:lnTo>
                  <a:lnTo>
                    <a:pt x="1190625" y="1362075"/>
                  </a:lnTo>
                  <a:lnTo>
                    <a:pt x="1123950" y="1333500"/>
                  </a:lnTo>
                  <a:lnTo>
                    <a:pt x="1028700" y="1128712"/>
                  </a:lnTo>
                  <a:lnTo>
                    <a:pt x="871538" y="1028700"/>
                  </a:lnTo>
                  <a:lnTo>
                    <a:pt x="833438" y="1047750"/>
                  </a:lnTo>
                  <a:lnTo>
                    <a:pt x="714375" y="962025"/>
                  </a:lnTo>
                  <a:lnTo>
                    <a:pt x="695325" y="1090612"/>
                  </a:lnTo>
                  <a:lnTo>
                    <a:pt x="576263" y="1109662"/>
                  </a:lnTo>
                  <a:lnTo>
                    <a:pt x="600075" y="957262"/>
                  </a:lnTo>
                  <a:lnTo>
                    <a:pt x="447675" y="1104900"/>
                  </a:lnTo>
                  <a:lnTo>
                    <a:pt x="528638" y="1176337"/>
                  </a:lnTo>
                  <a:lnTo>
                    <a:pt x="323850" y="1309687"/>
                  </a:lnTo>
                  <a:lnTo>
                    <a:pt x="328613" y="1181100"/>
                  </a:lnTo>
                  <a:lnTo>
                    <a:pt x="219075" y="1138237"/>
                  </a:lnTo>
                  <a:lnTo>
                    <a:pt x="228600" y="1023937"/>
                  </a:lnTo>
                  <a:lnTo>
                    <a:pt x="119063" y="1047750"/>
                  </a:lnTo>
                  <a:lnTo>
                    <a:pt x="9525" y="909637"/>
                  </a:lnTo>
                  <a:lnTo>
                    <a:pt x="95250" y="819150"/>
                  </a:lnTo>
                  <a:lnTo>
                    <a:pt x="261938" y="738187"/>
                  </a:lnTo>
                  <a:lnTo>
                    <a:pt x="233363" y="623887"/>
                  </a:lnTo>
                  <a:lnTo>
                    <a:pt x="100013" y="690562"/>
                  </a:lnTo>
                  <a:lnTo>
                    <a:pt x="28575" y="638175"/>
                  </a:lnTo>
                  <a:lnTo>
                    <a:pt x="0" y="571500"/>
                  </a:lnTo>
                  <a:lnTo>
                    <a:pt x="95250" y="504825"/>
                  </a:lnTo>
                  <a:lnTo>
                    <a:pt x="195263" y="523875"/>
                  </a:lnTo>
                  <a:lnTo>
                    <a:pt x="242888" y="452437"/>
                  </a:lnTo>
                  <a:lnTo>
                    <a:pt x="42863" y="319087"/>
                  </a:lnTo>
                  <a:lnTo>
                    <a:pt x="52388" y="223837"/>
                  </a:lnTo>
                  <a:lnTo>
                    <a:pt x="109538" y="228600"/>
                  </a:lnTo>
                  <a:lnTo>
                    <a:pt x="195263" y="114300"/>
                  </a:lnTo>
                  <a:lnTo>
                    <a:pt x="347663" y="0"/>
                  </a:lnTo>
                  <a:lnTo>
                    <a:pt x="547688" y="47625"/>
                  </a:lnTo>
                  <a:lnTo>
                    <a:pt x="866775" y="100012"/>
                  </a:lnTo>
                  <a:lnTo>
                    <a:pt x="895350" y="1714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2" name="フリーフォーム 1171">
              <a:extLst>
                <a:ext uri="{FF2B5EF4-FFF2-40B4-BE49-F238E27FC236}">
                  <a16:creationId xmlns:a16="http://schemas.microsoft.com/office/drawing/2014/main" id="{76B3DCA1-0F08-4500-B708-1562860A8DC7}"/>
                </a:ext>
              </a:extLst>
            </p:cNvPr>
            <p:cNvSpPr/>
            <p:nvPr/>
          </p:nvSpPr>
          <p:spPr bwMode="auto">
            <a:xfrm>
              <a:off x="7430771" y="1952257"/>
              <a:ext cx="2108635" cy="1543074"/>
            </a:xfrm>
            <a:custGeom>
              <a:avLst/>
              <a:gdLst>
                <a:gd name="connsiteX0" fmla="*/ 14287 w 2876550"/>
                <a:gd name="connsiteY0" fmla="*/ 214313 h 2105025"/>
                <a:gd name="connsiteX1" fmla="*/ 0 w 2876550"/>
                <a:gd name="connsiteY1" fmla="*/ 1009650 h 2105025"/>
                <a:gd name="connsiteX2" fmla="*/ 57150 w 2876550"/>
                <a:gd name="connsiteY2" fmla="*/ 1028700 h 2105025"/>
                <a:gd name="connsiteX3" fmla="*/ 90487 w 2876550"/>
                <a:gd name="connsiteY3" fmla="*/ 1085850 h 2105025"/>
                <a:gd name="connsiteX4" fmla="*/ 147637 w 2876550"/>
                <a:gd name="connsiteY4" fmla="*/ 1062038 h 2105025"/>
                <a:gd name="connsiteX5" fmla="*/ 319087 w 2876550"/>
                <a:gd name="connsiteY5" fmla="*/ 1314450 h 2105025"/>
                <a:gd name="connsiteX6" fmla="*/ 395287 w 2876550"/>
                <a:gd name="connsiteY6" fmla="*/ 1362075 h 2105025"/>
                <a:gd name="connsiteX7" fmla="*/ 371475 w 2876550"/>
                <a:gd name="connsiteY7" fmla="*/ 1519238 h 2105025"/>
                <a:gd name="connsiteX8" fmla="*/ 485775 w 2876550"/>
                <a:gd name="connsiteY8" fmla="*/ 1566863 h 2105025"/>
                <a:gd name="connsiteX9" fmla="*/ 442912 w 2876550"/>
                <a:gd name="connsiteY9" fmla="*/ 1690688 h 2105025"/>
                <a:gd name="connsiteX10" fmla="*/ 585787 w 2876550"/>
                <a:gd name="connsiteY10" fmla="*/ 1800225 h 2105025"/>
                <a:gd name="connsiteX11" fmla="*/ 647700 w 2876550"/>
                <a:gd name="connsiteY11" fmla="*/ 1757363 h 2105025"/>
                <a:gd name="connsiteX12" fmla="*/ 1557337 w 2876550"/>
                <a:gd name="connsiteY12" fmla="*/ 1728788 h 2105025"/>
                <a:gd name="connsiteX13" fmla="*/ 1671637 w 2876550"/>
                <a:gd name="connsiteY13" fmla="*/ 1804988 h 2105025"/>
                <a:gd name="connsiteX14" fmla="*/ 1795462 w 2876550"/>
                <a:gd name="connsiteY14" fmla="*/ 1790700 h 2105025"/>
                <a:gd name="connsiteX15" fmla="*/ 1852612 w 2876550"/>
                <a:gd name="connsiteY15" fmla="*/ 1800225 h 2105025"/>
                <a:gd name="connsiteX16" fmla="*/ 1905000 w 2876550"/>
                <a:gd name="connsiteY16" fmla="*/ 1838325 h 2105025"/>
                <a:gd name="connsiteX17" fmla="*/ 1909762 w 2876550"/>
                <a:gd name="connsiteY17" fmla="*/ 1881188 h 2105025"/>
                <a:gd name="connsiteX18" fmla="*/ 2047875 w 2876550"/>
                <a:gd name="connsiteY18" fmla="*/ 1885950 h 2105025"/>
                <a:gd name="connsiteX19" fmla="*/ 2066925 w 2876550"/>
                <a:gd name="connsiteY19" fmla="*/ 1966913 h 2105025"/>
                <a:gd name="connsiteX20" fmla="*/ 2024062 w 2876550"/>
                <a:gd name="connsiteY20" fmla="*/ 1990725 h 2105025"/>
                <a:gd name="connsiteX21" fmla="*/ 1981200 w 2876550"/>
                <a:gd name="connsiteY21" fmla="*/ 2105025 h 2105025"/>
                <a:gd name="connsiteX22" fmla="*/ 2057400 w 2876550"/>
                <a:gd name="connsiteY22" fmla="*/ 2085975 h 2105025"/>
                <a:gd name="connsiteX23" fmla="*/ 2076450 w 2876550"/>
                <a:gd name="connsiteY23" fmla="*/ 2038350 h 2105025"/>
                <a:gd name="connsiteX24" fmla="*/ 2181225 w 2876550"/>
                <a:gd name="connsiteY24" fmla="*/ 2014538 h 2105025"/>
                <a:gd name="connsiteX25" fmla="*/ 2190750 w 2876550"/>
                <a:gd name="connsiteY25" fmla="*/ 1981200 h 2105025"/>
                <a:gd name="connsiteX26" fmla="*/ 2352675 w 2876550"/>
                <a:gd name="connsiteY26" fmla="*/ 1952625 h 2105025"/>
                <a:gd name="connsiteX27" fmla="*/ 2438400 w 2876550"/>
                <a:gd name="connsiteY27" fmla="*/ 1866900 h 2105025"/>
                <a:gd name="connsiteX28" fmla="*/ 2500312 w 2876550"/>
                <a:gd name="connsiteY28" fmla="*/ 1933575 h 2105025"/>
                <a:gd name="connsiteX29" fmla="*/ 2562225 w 2876550"/>
                <a:gd name="connsiteY29" fmla="*/ 1966913 h 2105025"/>
                <a:gd name="connsiteX30" fmla="*/ 2509837 w 2876550"/>
                <a:gd name="connsiteY30" fmla="*/ 2033588 h 2105025"/>
                <a:gd name="connsiteX31" fmla="*/ 2743200 w 2876550"/>
                <a:gd name="connsiteY31" fmla="*/ 1928813 h 2105025"/>
                <a:gd name="connsiteX32" fmla="*/ 2709862 w 2876550"/>
                <a:gd name="connsiteY32" fmla="*/ 1871663 h 2105025"/>
                <a:gd name="connsiteX33" fmla="*/ 2600325 w 2876550"/>
                <a:gd name="connsiteY33" fmla="*/ 1909763 h 2105025"/>
                <a:gd name="connsiteX34" fmla="*/ 2566987 w 2876550"/>
                <a:gd name="connsiteY34" fmla="*/ 1852613 h 2105025"/>
                <a:gd name="connsiteX35" fmla="*/ 2566987 w 2876550"/>
                <a:gd name="connsiteY35" fmla="*/ 1762125 h 2105025"/>
                <a:gd name="connsiteX36" fmla="*/ 2495550 w 2876550"/>
                <a:gd name="connsiteY36" fmla="*/ 1747838 h 2105025"/>
                <a:gd name="connsiteX37" fmla="*/ 2357437 w 2876550"/>
                <a:gd name="connsiteY37" fmla="*/ 1857375 h 2105025"/>
                <a:gd name="connsiteX38" fmla="*/ 2419350 w 2876550"/>
                <a:gd name="connsiteY38" fmla="*/ 1747838 h 2105025"/>
                <a:gd name="connsiteX39" fmla="*/ 2509837 w 2876550"/>
                <a:gd name="connsiteY39" fmla="*/ 1685925 h 2105025"/>
                <a:gd name="connsiteX40" fmla="*/ 2724150 w 2876550"/>
                <a:gd name="connsiteY40" fmla="*/ 1662113 h 2105025"/>
                <a:gd name="connsiteX41" fmla="*/ 2838450 w 2876550"/>
                <a:gd name="connsiteY41" fmla="*/ 1566863 h 2105025"/>
                <a:gd name="connsiteX42" fmla="*/ 2876550 w 2876550"/>
                <a:gd name="connsiteY42" fmla="*/ 1481138 h 2105025"/>
                <a:gd name="connsiteX43" fmla="*/ 2705100 w 2876550"/>
                <a:gd name="connsiteY43" fmla="*/ 1333500 h 2105025"/>
                <a:gd name="connsiteX44" fmla="*/ 2657475 w 2876550"/>
                <a:gd name="connsiteY44" fmla="*/ 1209675 h 2105025"/>
                <a:gd name="connsiteX45" fmla="*/ 2586037 w 2876550"/>
                <a:gd name="connsiteY45" fmla="*/ 1019175 h 2105025"/>
                <a:gd name="connsiteX46" fmla="*/ 2476500 w 2876550"/>
                <a:gd name="connsiteY46" fmla="*/ 1157288 h 2105025"/>
                <a:gd name="connsiteX47" fmla="*/ 2395537 w 2876550"/>
                <a:gd name="connsiteY47" fmla="*/ 1090613 h 2105025"/>
                <a:gd name="connsiteX48" fmla="*/ 2395537 w 2876550"/>
                <a:gd name="connsiteY48" fmla="*/ 1009650 h 2105025"/>
                <a:gd name="connsiteX49" fmla="*/ 2276475 w 2876550"/>
                <a:gd name="connsiteY49" fmla="*/ 842963 h 2105025"/>
                <a:gd name="connsiteX50" fmla="*/ 2190750 w 2876550"/>
                <a:gd name="connsiteY50" fmla="*/ 857250 h 2105025"/>
                <a:gd name="connsiteX51" fmla="*/ 2095500 w 2876550"/>
                <a:gd name="connsiteY51" fmla="*/ 838200 h 2105025"/>
                <a:gd name="connsiteX52" fmla="*/ 2114550 w 2876550"/>
                <a:gd name="connsiteY52" fmla="*/ 981075 h 2105025"/>
                <a:gd name="connsiteX53" fmla="*/ 2128837 w 2876550"/>
                <a:gd name="connsiteY53" fmla="*/ 1047750 h 2105025"/>
                <a:gd name="connsiteX54" fmla="*/ 2105025 w 2876550"/>
                <a:gd name="connsiteY54" fmla="*/ 1147763 h 2105025"/>
                <a:gd name="connsiteX55" fmla="*/ 2152650 w 2876550"/>
                <a:gd name="connsiteY55" fmla="*/ 1228725 h 2105025"/>
                <a:gd name="connsiteX56" fmla="*/ 2157412 w 2876550"/>
                <a:gd name="connsiteY56" fmla="*/ 1357313 h 2105025"/>
                <a:gd name="connsiteX57" fmla="*/ 2081212 w 2876550"/>
                <a:gd name="connsiteY57" fmla="*/ 1400175 h 2105025"/>
                <a:gd name="connsiteX58" fmla="*/ 2085975 w 2876550"/>
                <a:gd name="connsiteY58" fmla="*/ 1576388 h 2105025"/>
                <a:gd name="connsiteX59" fmla="*/ 2057400 w 2876550"/>
                <a:gd name="connsiteY59" fmla="*/ 1628775 h 2105025"/>
                <a:gd name="connsiteX60" fmla="*/ 1985962 w 2876550"/>
                <a:gd name="connsiteY60" fmla="*/ 1509713 h 2105025"/>
                <a:gd name="connsiteX61" fmla="*/ 1985962 w 2876550"/>
                <a:gd name="connsiteY61" fmla="*/ 1338263 h 2105025"/>
                <a:gd name="connsiteX62" fmla="*/ 1809750 w 2876550"/>
                <a:gd name="connsiteY62" fmla="*/ 1309688 h 2105025"/>
                <a:gd name="connsiteX63" fmla="*/ 1714500 w 2876550"/>
                <a:gd name="connsiteY63" fmla="*/ 1214438 h 2105025"/>
                <a:gd name="connsiteX64" fmla="*/ 1647825 w 2876550"/>
                <a:gd name="connsiteY64" fmla="*/ 1243013 h 2105025"/>
                <a:gd name="connsiteX65" fmla="*/ 1619250 w 2876550"/>
                <a:gd name="connsiteY65" fmla="*/ 1133475 h 2105025"/>
                <a:gd name="connsiteX66" fmla="*/ 1552575 w 2876550"/>
                <a:gd name="connsiteY66" fmla="*/ 1090613 h 2105025"/>
                <a:gd name="connsiteX67" fmla="*/ 1609725 w 2876550"/>
                <a:gd name="connsiteY67" fmla="*/ 900113 h 2105025"/>
                <a:gd name="connsiteX68" fmla="*/ 1681162 w 2876550"/>
                <a:gd name="connsiteY68" fmla="*/ 819150 h 2105025"/>
                <a:gd name="connsiteX69" fmla="*/ 1728787 w 2876550"/>
                <a:gd name="connsiteY69" fmla="*/ 742950 h 2105025"/>
                <a:gd name="connsiteX70" fmla="*/ 1785937 w 2876550"/>
                <a:gd name="connsiteY70" fmla="*/ 723900 h 2105025"/>
                <a:gd name="connsiteX71" fmla="*/ 1843087 w 2876550"/>
                <a:gd name="connsiteY71" fmla="*/ 609600 h 2105025"/>
                <a:gd name="connsiteX72" fmla="*/ 1833562 w 2876550"/>
                <a:gd name="connsiteY72" fmla="*/ 752475 h 2105025"/>
                <a:gd name="connsiteX73" fmla="*/ 1852612 w 2876550"/>
                <a:gd name="connsiteY73" fmla="*/ 790575 h 2105025"/>
                <a:gd name="connsiteX74" fmla="*/ 1885950 w 2876550"/>
                <a:gd name="connsiteY74" fmla="*/ 809625 h 2105025"/>
                <a:gd name="connsiteX75" fmla="*/ 1914525 w 2876550"/>
                <a:gd name="connsiteY75" fmla="*/ 742950 h 2105025"/>
                <a:gd name="connsiteX76" fmla="*/ 2033587 w 2876550"/>
                <a:gd name="connsiteY76" fmla="*/ 790575 h 2105025"/>
                <a:gd name="connsiteX77" fmla="*/ 2057400 w 2876550"/>
                <a:gd name="connsiteY77" fmla="*/ 742950 h 2105025"/>
                <a:gd name="connsiteX78" fmla="*/ 1905000 w 2876550"/>
                <a:gd name="connsiteY78" fmla="*/ 614363 h 2105025"/>
                <a:gd name="connsiteX79" fmla="*/ 1900237 w 2876550"/>
                <a:gd name="connsiteY79" fmla="*/ 528638 h 2105025"/>
                <a:gd name="connsiteX80" fmla="*/ 1990725 w 2876550"/>
                <a:gd name="connsiteY80" fmla="*/ 500063 h 2105025"/>
                <a:gd name="connsiteX81" fmla="*/ 2019300 w 2876550"/>
                <a:gd name="connsiteY81" fmla="*/ 447675 h 2105025"/>
                <a:gd name="connsiteX82" fmla="*/ 1966912 w 2876550"/>
                <a:gd name="connsiteY82" fmla="*/ 338138 h 2105025"/>
                <a:gd name="connsiteX83" fmla="*/ 2033587 w 2876550"/>
                <a:gd name="connsiteY83" fmla="*/ 285750 h 2105025"/>
                <a:gd name="connsiteX84" fmla="*/ 1933575 w 2876550"/>
                <a:gd name="connsiteY84" fmla="*/ 214313 h 2105025"/>
                <a:gd name="connsiteX85" fmla="*/ 1876425 w 2876550"/>
                <a:gd name="connsiteY85" fmla="*/ 219075 h 2105025"/>
                <a:gd name="connsiteX86" fmla="*/ 1881187 w 2876550"/>
                <a:gd name="connsiteY86" fmla="*/ 280988 h 2105025"/>
                <a:gd name="connsiteX87" fmla="*/ 1828800 w 2876550"/>
                <a:gd name="connsiteY87" fmla="*/ 428625 h 2105025"/>
                <a:gd name="connsiteX88" fmla="*/ 1776412 w 2876550"/>
                <a:gd name="connsiteY88" fmla="*/ 395288 h 2105025"/>
                <a:gd name="connsiteX89" fmla="*/ 1785937 w 2876550"/>
                <a:gd name="connsiteY89" fmla="*/ 309563 h 2105025"/>
                <a:gd name="connsiteX90" fmla="*/ 1738312 w 2876550"/>
                <a:gd name="connsiteY90" fmla="*/ 252413 h 2105025"/>
                <a:gd name="connsiteX91" fmla="*/ 1719262 w 2876550"/>
                <a:gd name="connsiteY91" fmla="*/ 314325 h 2105025"/>
                <a:gd name="connsiteX92" fmla="*/ 1714500 w 2876550"/>
                <a:gd name="connsiteY92" fmla="*/ 228600 h 2105025"/>
                <a:gd name="connsiteX93" fmla="*/ 1633537 w 2876550"/>
                <a:gd name="connsiteY93" fmla="*/ 209550 h 2105025"/>
                <a:gd name="connsiteX94" fmla="*/ 1647825 w 2876550"/>
                <a:gd name="connsiteY94" fmla="*/ 133350 h 2105025"/>
                <a:gd name="connsiteX95" fmla="*/ 1628775 w 2876550"/>
                <a:gd name="connsiteY95" fmla="*/ 0 h 2105025"/>
                <a:gd name="connsiteX96" fmla="*/ 1519237 w 2876550"/>
                <a:gd name="connsiteY96" fmla="*/ 0 h 2105025"/>
                <a:gd name="connsiteX97" fmla="*/ 1490662 w 2876550"/>
                <a:gd name="connsiteY97" fmla="*/ 61913 h 2105025"/>
                <a:gd name="connsiteX98" fmla="*/ 1504950 w 2876550"/>
                <a:gd name="connsiteY98" fmla="*/ 123825 h 2105025"/>
                <a:gd name="connsiteX99" fmla="*/ 1514475 w 2876550"/>
                <a:gd name="connsiteY99" fmla="*/ 204788 h 2105025"/>
                <a:gd name="connsiteX100" fmla="*/ 1562100 w 2876550"/>
                <a:gd name="connsiteY100" fmla="*/ 247650 h 2105025"/>
                <a:gd name="connsiteX101" fmla="*/ 1614487 w 2876550"/>
                <a:gd name="connsiteY101" fmla="*/ 300038 h 2105025"/>
                <a:gd name="connsiteX102" fmla="*/ 1576387 w 2876550"/>
                <a:gd name="connsiteY102" fmla="*/ 366713 h 2105025"/>
                <a:gd name="connsiteX103" fmla="*/ 1528762 w 2876550"/>
                <a:gd name="connsiteY103" fmla="*/ 400050 h 2105025"/>
                <a:gd name="connsiteX104" fmla="*/ 1500187 w 2876550"/>
                <a:gd name="connsiteY104" fmla="*/ 319088 h 2105025"/>
                <a:gd name="connsiteX105" fmla="*/ 1533525 w 2876550"/>
                <a:gd name="connsiteY105" fmla="*/ 276225 h 2105025"/>
                <a:gd name="connsiteX106" fmla="*/ 1447800 w 2876550"/>
                <a:gd name="connsiteY106" fmla="*/ 176213 h 2105025"/>
                <a:gd name="connsiteX107" fmla="*/ 1395412 w 2876550"/>
                <a:gd name="connsiteY107" fmla="*/ 247650 h 2105025"/>
                <a:gd name="connsiteX108" fmla="*/ 1443037 w 2876550"/>
                <a:gd name="connsiteY108" fmla="*/ 304800 h 2105025"/>
                <a:gd name="connsiteX109" fmla="*/ 1462087 w 2876550"/>
                <a:gd name="connsiteY109" fmla="*/ 390525 h 2105025"/>
                <a:gd name="connsiteX110" fmla="*/ 1395412 w 2876550"/>
                <a:gd name="connsiteY110" fmla="*/ 423863 h 2105025"/>
                <a:gd name="connsiteX111" fmla="*/ 1281112 w 2876550"/>
                <a:gd name="connsiteY111" fmla="*/ 385763 h 2105025"/>
                <a:gd name="connsiteX112" fmla="*/ 1219200 w 2876550"/>
                <a:gd name="connsiteY112" fmla="*/ 361950 h 2105025"/>
                <a:gd name="connsiteX113" fmla="*/ 1109662 w 2876550"/>
                <a:gd name="connsiteY113" fmla="*/ 385763 h 2105025"/>
                <a:gd name="connsiteX114" fmla="*/ 1114425 w 2876550"/>
                <a:gd name="connsiteY114" fmla="*/ 490538 h 2105025"/>
                <a:gd name="connsiteX115" fmla="*/ 1057275 w 2876550"/>
                <a:gd name="connsiteY115" fmla="*/ 390525 h 2105025"/>
                <a:gd name="connsiteX116" fmla="*/ 871537 w 2876550"/>
                <a:gd name="connsiteY116" fmla="*/ 400050 h 2105025"/>
                <a:gd name="connsiteX117" fmla="*/ 900112 w 2876550"/>
                <a:gd name="connsiteY117" fmla="*/ 347663 h 2105025"/>
                <a:gd name="connsiteX118" fmla="*/ 842962 w 2876550"/>
                <a:gd name="connsiteY118" fmla="*/ 314325 h 2105025"/>
                <a:gd name="connsiteX119" fmla="*/ 742950 w 2876550"/>
                <a:gd name="connsiteY119" fmla="*/ 309563 h 2105025"/>
                <a:gd name="connsiteX120" fmla="*/ 642937 w 2876550"/>
                <a:gd name="connsiteY120" fmla="*/ 214313 h 2105025"/>
                <a:gd name="connsiteX121" fmla="*/ 533400 w 2876550"/>
                <a:gd name="connsiteY121" fmla="*/ 228600 h 2105025"/>
                <a:gd name="connsiteX122" fmla="*/ 471487 w 2876550"/>
                <a:gd name="connsiteY122" fmla="*/ 128588 h 2105025"/>
                <a:gd name="connsiteX123" fmla="*/ 414337 w 2876550"/>
                <a:gd name="connsiteY123" fmla="*/ 195263 h 2105025"/>
                <a:gd name="connsiteX124" fmla="*/ 304800 w 2876550"/>
                <a:gd name="connsiteY124" fmla="*/ 238125 h 2105025"/>
                <a:gd name="connsiteX125" fmla="*/ 276225 w 2876550"/>
                <a:gd name="connsiteY125" fmla="*/ 314325 h 2105025"/>
                <a:gd name="connsiteX126" fmla="*/ 309562 w 2876550"/>
                <a:gd name="connsiteY126" fmla="*/ 200025 h 2105025"/>
                <a:gd name="connsiteX127" fmla="*/ 419100 w 2876550"/>
                <a:gd name="connsiteY127" fmla="*/ 161925 h 2105025"/>
                <a:gd name="connsiteX128" fmla="*/ 366712 w 2876550"/>
                <a:gd name="connsiteY128" fmla="*/ 142875 h 2105025"/>
                <a:gd name="connsiteX129" fmla="*/ 238125 w 2876550"/>
                <a:gd name="connsiteY129" fmla="*/ 214313 h 2105025"/>
                <a:gd name="connsiteX130" fmla="*/ 185737 w 2876550"/>
                <a:gd name="connsiteY130" fmla="*/ 271463 h 2105025"/>
                <a:gd name="connsiteX131" fmla="*/ 214312 w 2876550"/>
                <a:gd name="connsiteY131" fmla="*/ 347663 h 2105025"/>
                <a:gd name="connsiteX132" fmla="*/ 152400 w 2876550"/>
                <a:gd name="connsiteY132" fmla="*/ 290513 h 2105025"/>
                <a:gd name="connsiteX133" fmla="*/ 14287 w 2876550"/>
                <a:gd name="connsiteY133" fmla="*/ 214313 h 2105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</a:cxnLst>
              <a:rect l="l" t="t" r="r" b="b"/>
              <a:pathLst>
                <a:path w="2876550" h="2105025">
                  <a:moveTo>
                    <a:pt x="14287" y="214313"/>
                  </a:moveTo>
                  <a:lnTo>
                    <a:pt x="0" y="1009650"/>
                  </a:lnTo>
                  <a:lnTo>
                    <a:pt x="57150" y="1028700"/>
                  </a:lnTo>
                  <a:lnTo>
                    <a:pt x="90487" y="1085850"/>
                  </a:lnTo>
                  <a:lnTo>
                    <a:pt x="147637" y="1062038"/>
                  </a:lnTo>
                  <a:lnTo>
                    <a:pt x="319087" y="1314450"/>
                  </a:lnTo>
                  <a:lnTo>
                    <a:pt x="395287" y="1362075"/>
                  </a:lnTo>
                  <a:lnTo>
                    <a:pt x="371475" y="1519238"/>
                  </a:lnTo>
                  <a:lnTo>
                    <a:pt x="485775" y="1566863"/>
                  </a:lnTo>
                  <a:lnTo>
                    <a:pt x="442912" y="1690688"/>
                  </a:lnTo>
                  <a:lnTo>
                    <a:pt x="585787" y="1800225"/>
                  </a:lnTo>
                  <a:lnTo>
                    <a:pt x="647700" y="1757363"/>
                  </a:lnTo>
                  <a:lnTo>
                    <a:pt x="1557337" y="1728788"/>
                  </a:lnTo>
                  <a:lnTo>
                    <a:pt x="1671637" y="1804988"/>
                  </a:lnTo>
                  <a:lnTo>
                    <a:pt x="1795462" y="1790700"/>
                  </a:lnTo>
                  <a:lnTo>
                    <a:pt x="1852612" y="1800225"/>
                  </a:lnTo>
                  <a:lnTo>
                    <a:pt x="1905000" y="1838325"/>
                  </a:lnTo>
                  <a:lnTo>
                    <a:pt x="1909762" y="1881188"/>
                  </a:lnTo>
                  <a:lnTo>
                    <a:pt x="2047875" y="1885950"/>
                  </a:lnTo>
                  <a:lnTo>
                    <a:pt x="2066925" y="1966913"/>
                  </a:lnTo>
                  <a:lnTo>
                    <a:pt x="2024062" y="1990725"/>
                  </a:lnTo>
                  <a:lnTo>
                    <a:pt x="1981200" y="2105025"/>
                  </a:lnTo>
                  <a:lnTo>
                    <a:pt x="2057400" y="2085975"/>
                  </a:lnTo>
                  <a:lnTo>
                    <a:pt x="2076450" y="2038350"/>
                  </a:lnTo>
                  <a:lnTo>
                    <a:pt x="2181225" y="2014538"/>
                  </a:lnTo>
                  <a:lnTo>
                    <a:pt x="2190750" y="1981200"/>
                  </a:lnTo>
                  <a:lnTo>
                    <a:pt x="2352675" y="1952625"/>
                  </a:lnTo>
                  <a:lnTo>
                    <a:pt x="2438400" y="1866900"/>
                  </a:lnTo>
                  <a:lnTo>
                    <a:pt x="2500312" y="1933575"/>
                  </a:lnTo>
                  <a:lnTo>
                    <a:pt x="2562225" y="1966913"/>
                  </a:lnTo>
                  <a:lnTo>
                    <a:pt x="2509837" y="2033588"/>
                  </a:lnTo>
                  <a:lnTo>
                    <a:pt x="2743200" y="1928813"/>
                  </a:lnTo>
                  <a:lnTo>
                    <a:pt x="2709862" y="1871663"/>
                  </a:lnTo>
                  <a:lnTo>
                    <a:pt x="2600325" y="1909763"/>
                  </a:lnTo>
                  <a:lnTo>
                    <a:pt x="2566987" y="1852613"/>
                  </a:lnTo>
                  <a:lnTo>
                    <a:pt x="2566987" y="1762125"/>
                  </a:lnTo>
                  <a:lnTo>
                    <a:pt x="2495550" y="1747838"/>
                  </a:lnTo>
                  <a:lnTo>
                    <a:pt x="2357437" y="1857375"/>
                  </a:lnTo>
                  <a:lnTo>
                    <a:pt x="2419350" y="1747838"/>
                  </a:lnTo>
                  <a:lnTo>
                    <a:pt x="2509837" y="1685925"/>
                  </a:lnTo>
                  <a:lnTo>
                    <a:pt x="2724150" y="1662113"/>
                  </a:lnTo>
                  <a:lnTo>
                    <a:pt x="2838450" y="1566863"/>
                  </a:lnTo>
                  <a:lnTo>
                    <a:pt x="2876550" y="1481138"/>
                  </a:lnTo>
                  <a:lnTo>
                    <a:pt x="2705100" y="1333500"/>
                  </a:lnTo>
                  <a:lnTo>
                    <a:pt x="2657475" y="1209675"/>
                  </a:lnTo>
                  <a:lnTo>
                    <a:pt x="2586037" y="1019175"/>
                  </a:lnTo>
                  <a:lnTo>
                    <a:pt x="2476500" y="1157288"/>
                  </a:lnTo>
                  <a:lnTo>
                    <a:pt x="2395537" y="1090613"/>
                  </a:lnTo>
                  <a:lnTo>
                    <a:pt x="2395537" y="1009650"/>
                  </a:lnTo>
                  <a:lnTo>
                    <a:pt x="2276475" y="842963"/>
                  </a:lnTo>
                  <a:lnTo>
                    <a:pt x="2190750" y="857250"/>
                  </a:lnTo>
                  <a:lnTo>
                    <a:pt x="2095500" y="838200"/>
                  </a:lnTo>
                  <a:lnTo>
                    <a:pt x="2114550" y="981075"/>
                  </a:lnTo>
                  <a:lnTo>
                    <a:pt x="2128837" y="1047750"/>
                  </a:lnTo>
                  <a:lnTo>
                    <a:pt x="2105025" y="1147763"/>
                  </a:lnTo>
                  <a:lnTo>
                    <a:pt x="2152650" y="1228725"/>
                  </a:lnTo>
                  <a:lnTo>
                    <a:pt x="2157412" y="1357313"/>
                  </a:lnTo>
                  <a:lnTo>
                    <a:pt x="2081212" y="1400175"/>
                  </a:lnTo>
                  <a:lnTo>
                    <a:pt x="2085975" y="1576388"/>
                  </a:lnTo>
                  <a:lnTo>
                    <a:pt x="2057400" y="1628775"/>
                  </a:lnTo>
                  <a:lnTo>
                    <a:pt x="1985962" y="1509713"/>
                  </a:lnTo>
                  <a:lnTo>
                    <a:pt x="1985962" y="1338263"/>
                  </a:lnTo>
                  <a:lnTo>
                    <a:pt x="1809750" y="1309688"/>
                  </a:lnTo>
                  <a:lnTo>
                    <a:pt x="1714500" y="1214438"/>
                  </a:lnTo>
                  <a:lnTo>
                    <a:pt x="1647825" y="1243013"/>
                  </a:lnTo>
                  <a:lnTo>
                    <a:pt x="1619250" y="1133475"/>
                  </a:lnTo>
                  <a:lnTo>
                    <a:pt x="1552575" y="1090613"/>
                  </a:lnTo>
                  <a:lnTo>
                    <a:pt x="1609725" y="900113"/>
                  </a:lnTo>
                  <a:lnTo>
                    <a:pt x="1681162" y="819150"/>
                  </a:lnTo>
                  <a:lnTo>
                    <a:pt x="1728787" y="742950"/>
                  </a:lnTo>
                  <a:lnTo>
                    <a:pt x="1785937" y="723900"/>
                  </a:lnTo>
                  <a:lnTo>
                    <a:pt x="1843087" y="609600"/>
                  </a:lnTo>
                  <a:lnTo>
                    <a:pt x="1833562" y="752475"/>
                  </a:lnTo>
                  <a:lnTo>
                    <a:pt x="1852612" y="790575"/>
                  </a:lnTo>
                  <a:lnTo>
                    <a:pt x="1885950" y="809625"/>
                  </a:lnTo>
                  <a:lnTo>
                    <a:pt x="1914525" y="742950"/>
                  </a:lnTo>
                  <a:lnTo>
                    <a:pt x="2033587" y="790575"/>
                  </a:lnTo>
                  <a:lnTo>
                    <a:pt x="2057400" y="742950"/>
                  </a:lnTo>
                  <a:lnTo>
                    <a:pt x="1905000" y="614363"/>
                  </a:lnTo>
                  <a:lnTo>
                    <a:pt x="1900237" y="528638"/>
                  </a:lnTo>
                  <a:lnTo>
                    <a:pt x="1990725" y="500063"/>
                  </a:lnTo>
                  <a:lnTo>
                    <a:pt x="2019300" y="447675"/>
                  </a:lnTo>
                  <a:lnTo>
                    <a:pt x="1966912" y="338138"/>
                  </a:lnTo>
                  <a:lnTo>
                    <a:pt x="2033587" y="285750"/>
                  </a:lnTo>
                  <a:lnTo>
                    <a:pt x="1933575" y="214313"/>
                  </a:lnTo>
                  <a:lnTo>
                    <a:pt x="1876425" y="219075"/>
                  </a:lnTo>
                  <a:lnTo>
                    <a:pt x="1881187" y="280988"/>
                  </a:lnTo>
                  <a:lnTo>
                    <a:pt x="1828800" y="428625"/>
                  </a:lnTo>
                  <a:lnTo>
                    <a:pt x="1776412" y="395288"/>
                  </a:lnTo>
                  <a:lnTo>
                    <a:pt x="1785937" y="309563"/>
                  </a:lnTo>
                  <a:lnTo>
                    <a:pt x="1738312" y="252413"/>
                  </a:lnTo>
                  <a:lnTo>
                    <a:pt x="1719262" y="314325"/>
                  </a:lnTo>
                  <a:lnTo>
                    <a:pt x="1714500" y="228600"/>
                  </a:lnTo>
                  <a:lnTo>
                    <a:pt x="1633537" y="209550"/>
                  </a:lnTo>
                  <a:lnTo>
                    <a:pt x="1647825" y="133350"/>
                  </a:lnTo>
                  <a:lnTo>
                    <a:pt x="1628775" y="0"/>
                  </a:lnTo>
                  <a:lnTo>
                    <a:pt x="1519237" y="0"/>
                  </a:lnTo>
                  <a:lnTo>
                    <a:pt x="1490662" y="61913"/>
                  </a:lnTo>
                  <a:lnTo>
                    <a:pt x="1504950" y="123825"/>
                  </a:lnTo>
                  <a:lnTo>
                    <a:pt x="1514475" y="204788"/>
                  </a:lnTo>
                  <a:lnTo>
                    <a:pt x="1562100" y="247650"/>
                  </a:lnTo>
                  <a:lnTo>
                    <a:pt x="1614487" y="300038"/>
                  </a:lnTo>
                  <a:lnTo>
                    <a:pt x="1576387" y="366713"/>
                  </a:lnTo>
                  <a:lnTo>
                    <a:pt x="1528762" y="400050"/>
                  </a:lnTo>
                  <a:lnTo>
                    <a:pt x="1500187" y="319088"/>
                  </a:lnTo>
                  <a:lnTo>
                    <a:pt x="1533525" y="276225"/>
                  </a:lnTo>
                  <a:lnTo>
                    <a:pt x="1447800" y="176213"/>
                  </a:lnTo>
                  <a:lnTo>
                    <a:pt x="1395412" y="247650"/>
                  </a:lnTo>
                  <a:lnTo>
                    <a:pt x="1443037" y="304800"/>
                  </a:lnTo>
                  <a:lnTo>
                    <a:pt x="1462087" y="390525"/>
                  </a:lnTo>
                  <a:lnTo>
                    <a:pt x="1395412" y="423863"/>
                  </a:lnTo>
                  <a:lnTo>
                    <a:pt x="1281112" y="385763"/>
                  </a:lnTo>
                  <a:lnTo>
                    <a:pt x="1219200" y="361950"/>
                  </a:lnTo>
                  <a:lnTo>
                    <a:pt x="1109662" y="385763"/>
                  </a:lnTo>
                  <a:lnTo>
                    <a:pt x="1114425" y="490538"/>
                  </a:lnTo>
                  <a:lnTo>
                    <a:pt x="1057275" y="390525"/>
                  </a:lnTo>
                  <a:lnTo>
                    <a:pt x="871537" y="400050"/>
                  </a:lnTo>
                  <a:lnTo>
                    <a:pt x="900112" y="347663"/>
                  </a:lnTo>
                  <a:lnTo>
                    <a:pt x="842962" y="314325"/>
                  </a:lnTo>
                  <a:lnTo>
                    <a:pt x="742950" y="309563"/>
                  </a:lnTo>
                  <a:lnTo>
                    <a:pt x="642937" y="214313"/>
                  </a:lnTo>
                  <a:lnTo>
                    <a:pt x="533400" y="228600"/>
                  </a:lnTo>
                  <a:lnTo>
                    <a:pt x="471487" y="128588"/>
                  </a:lnTo>
                  <a:lnTo>
                    <a:pt x="414337" y="195263"/>
                  </a:lnTo>
                  <a:lnTo>
                    <a:pt x="304800" y="238125"/>
                  </a:lnTo>
                  <a:lnTo>
                    <a:pt x="276225" y="314325"/>
                  </a:lnTo>
                  <a:lnTo>
                    <a:pt x="309562" y="200025"/>
                  </a:lnTo>
                  <a:lnTo>
                    <a:pt x="419100" y="161925"/>
                  </a:lnTo>
                  <a:lnTo>
                    <a:pt x="366712" y="142875"/>
                  </a:lnTo>
                  <a:lnTo>
                    <a:pt x="238125" y="214313"/>
                  </a:lnTo>
                  <a:lnTo>
                    <a:pt x="185737" y="271463"/>
                  </a:lnTo>
                  <a:lnTo>
                    <a:pt x="214312" y="347663"/>
                  </a:lnTo>
                  <a:lnTo>
                    <a:pt x="152400" y="290513"/>
                  </a:lnTo>
                  <a:lnTo>
                    <a:pt x="14287" y="214313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3" name="フリーフォーム 1172">
              <a:extLst>
                <a:ext uri="{FF2B5EF4-FFF2-40B4-BE49-F238E27FC236}">
                  <a16:creationId xmlns:a16="http://schemas.microsoft.com/office/drawing/2014/main" id="{8F65B741-14C2-4D3F-8EFE-CBAEF5D150AF}"/>
                </a:ext>
              </a:extLst>
            </p:cNvPr>
            <p:cNvSpPr/>
            <p:nvPr/>
          </p:nvSpPr>
          <p:spPr bwMode="auto">
            <a:xfrm>
              <a:off x="9459110" y="3125272"/>
              <a:ext cx="160591" cy="198994"/>
            </a:xfrm>
            <a:custGeom>
              <a:avLst/>
              <a:gdLst>
                <a:gd name="connsiteX0" fmla="*/ 95250 w 219075"/>
                <a:gd name="connsiteY0" fmla="*/ 0 h 271463"/>
                <a:gd name="connsiteX1" fmla="*/ 23813 w 219075"/>
                <a:gd name="connsiteY1" fmla="*/ 104775 h 271463"/>
                <a:gd name="connsiteX2" fmla="*/ 0 w 219075"/>
                <a:gd name="connsiteY2" fmla="*/ 204788 h 271463"/>
                <a:gd name="connsiteX3" fmla="*/ 90488 w 219075"/>
                <a:gd name="connsiteY3" fmla="*/ 223838 h 271463"/>
                <a:gd name="connsiteX4" fmla="*/ 185738 w 219075"/>
                <a:gd name="connsiteY4" fmla="*/ 271463 h 271463"/>
                <a:gd name="connsiteX5" fmla="*/ 219075 w 219075"/>
                <a:gd name="connsiteY5" fmla="*/ 204788 h 271463"/>
                <a:gd name="connsiteX6" fmla="*/ 147638 w 219075"/>
                <a:gd name="connsiteY6" fmla="*/ 142875 h 271463"/>
                <a:gd name="connsiteX7" fmla="*/ 61913 w 219075"/>
                <a:gd name="connsiteY7" fmla="*/ 100013 h 271463"/>
                <a:gd name="connsiteX8" fmla="*/ 95250 w 219075"/>
                <a:gd name="connsiteY8" fmla="*/ 0 h 271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9075" h="271463">
                  <a:moveTo>
                    <a:pt x="95250" y="0"/>
                  </a:moveTo>
                  <a:lnTo>
                    <a:pt x="23813" y="104775"/>
                  </a:lnTo>
                  <a:lnTo>
                    <a:pt x="0" y="204788"/>
                  </a:lnTo>
                  <a:lnTo>
                    <a:pt x="90488" y="223838"/>
                  </a:lnTo>
                  <a:lnTo>
                    <a:pt x="185738" y="271463"/>
                  </a:lnTo>
                  <a:lnTo>
                    <a:pt x="219075" y="204788"/>
                  </a:lnTo>
                  <a:lnTo>
                    <a:pt x="147638" y="142875"/>
                  </a:lnTo>
                  <a:lnTo>
                    <a:pt x="61913" y="100013"/>
                  </a:lnTo>
                  <a:lnTo>
                    <a:pt x="952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4" name="フリーフォーム 1173">
              <a:extLst>
                <a:ext uri="{FF2B5EF4-FFF2-40B4-BE49-F238E27FC236}">
                  <a16:creationId xmlns:a16="http://schemas.microsoft.com/office/drawing/2014/main" id="{0400EA8C-86A1-4E66-B7E8-DF3C086365F6}"/>
                </a:ext>
              </a:extLst>
            </p:cNvPr>
            <p:cNvSpPr/>
            <p:nvPr/>
          </p:nvSpPr>
          <p:spPr bwMode="auto">
            <a:xfrm>
              <a:off x="7828758" y="3216041"/>
              <a:ext cx="1459287" cy="823904"/>
            </a:xfrm>
            <a:custGeom>
              <a:avLst/>
              <a:gdLst>
                <a:gd name="connsiteX0" fmla="*/ 28575 w 1990725"/>
                <a:gd name="connsiteY0" fmla="*/ 76200 h 1123950"/>
                <a:gd name="connsiteX1" fmla="*/ 114300 w 1990725"/>
                <a:gd name="connsiteY1" fmla="*/ 33338 h 1123950"/>
                <a:gd name="connsiteX2" fmla="*/ 1019175 w 1990725"/>
                <a:gd name="connsiteY2" fmla="*/ 0 h 1123950"/>
                <a:gd name="connsiteX3" fmla="*/ 1171575 w 1990725"/>
                <a:gd name="connsiteY3" fmla="*/ 95250 h 1123950"/>
                <a:gd name="connsiteX4" fmla="*/ 1123950 w 1990725"/>
                <a:gd name="connsiteY4" fmla="*/ 171450 h 1123950"/>
                <a:gd name="connsiteX5" fmla="*/ 1181100 w 1990725"/>
                <a:gd name="connsiteY5" fmla="*/ 185738 h 1123950"/>
                <a:gd name="connsiteX6" fmla="*/ 1209675 w 1990725"/>
                <a:gd name="connsiteY6" fmla="*/ 133350 h 1123950"/>
                <a:gd name="connsiteX7" fmla="*/ 1328737 w 1990725"/>
                <a:gd name="connsiteY7" fmla="*/ 180975 h 1123950"/>
                <a:gd name="connsiteX8" fmla="*/ 1419225 w 1990725"/>
                <a:gd name="connsiteY8" fmla="*/ 242888 h 1123950"/>
                <a:gd name="connsiteX9" fmla="*/ 1414462 w 1990725"/>
                <a:gd name="connsiteY9" fmla="*/ 361950 h 1123950"/>
                <a:gd name="connsiteX10" fmla="*/ 1428750 w 1990725"/>
                <a:gd name="connsiteY10" fmla="*/ 404813 h 1123950"/>
                <a:gd name="connsiteX11" fmla="*/ 1519237 w 1990725"/>
                <a:gd name="connsiteY11" fmla="*/ 342900 h 1123950"/>
                <a:gd name="connsiteX12" fmla="*/ 1552575 w 1990725"/>
                <a:gd name="connsiteY12" fmla="*/ 295275 h 1123950"/>
                <a:gd name="connsiteX13" fmla="*/ 1619250 w 1990725"/>
                <a:gd name="connsiteY13" fmla="*/ 300038 h 1123950"/>
                <a:gd name="connsiteX14" fmla="*/ 1647825 w 1990725"/>
                <a:gd name="connsiteY14" fmla="*/ 261938 h 1123950"/>
                <a:gd name="connsiteX15" fmla="*/ 1819275 w 1990725"/>
                <a:gd name="connsiteY15" fmla="*/ 242888 h 1123950"/>
                <a:gd name="connsiteX16" fmla="*/ 1895475 w 1990725"/>
                <a:gd name="connsiteY16" fmla="*/ 142875 h 1123950"/>
                <a:gd name="connsiteX17" fmla="*/ 1990725 w 1990725"/>
                <a:gd name="connsiteY17" fmla="*/ 228600 h 1123950"/>
                <a:gd name="connsiteX18" fmla="*/ 1833562 w 1990725"/>
                <a:gd name="connsiteY18" fmla="*/ 323850 h 1123950"/>
                <a:gd name="connsiteX19" fmla="*/ 1833562 w 1990725"/>
                <a:gd name="connsiteY19" fmla="*/ 419100 h 1123950"/>
                <a:gd name="connsiteX20" fmla="*/ 1728787 w 1990725"/>
                <a:gd name="connsiteY20" fmla="*/ 438150 h 1123950"/>
                <a:gd name="connsiteX21" fmla="*/ 1628775 w 1990725"/>
                <a:gd name="connsiteY21" fmla="*/ 600075 h 1123950"/>
                <a:gd name="connsiteX22" fmla="*/ 1643062 w 1990725"/>
                <a:gd name="connsiteY22" fmla="*/ 700088 h 1123950"/>
                <a:gd name="connsiteX23" fmla="*/ 1509712 w 1990725"/>
                <a:gd name="connsiteY23" fmla="*/ 819150 h 1123950"/>
                <a:gd name="connsiteX24" fmla="*/ 1452562 w 1990725"/>
                <a:gd name="connsiteY24" fmla="*/ 900113 h 1123950"/>
                <a:gd name="connsiteX25" fmla="*/ 1538287 w 1990725"/>
                <a:gd name="connsiteY25" fmla="*/ 1085850 h 1123950"/>
                <a:gd name="connsiteX26" fmla="*/ 1495425 w 1990725"/>
                <a:gd name="connsiteY26" fmla="*/ 1123950 h 1123950"/>
                <a:gd name="connsiteX27" fmla="*/ 1390650 w 1990725"/>
                <a:gd name="connsiteY27" fmla="*/ 957263 h 1123950"/>
                <a:gd name="connsiteX28" fmla="*/ 1328737 w 1990725"/>
                <a:gd name="connsiteY28" fmla="*/ 928688 h 1123950"/>
                <a:gd name="connsiteX29" fmla="*/ 1190625 w 1990725"/>
                <a:gd name="connsiteY29" fmla="*/ 909638 h 1123950"/>
                <a:gd name="connsiteX30" fmla="*/ 1104900 w 1990725"/>
                <a:gd name="connsiteY30" fmla="*/ 971550 h 1123950"/>
                <a:gd name="connsiteX31" fmla="*/ 1028700 w 1990725"/>
                <a:gd name="connsiteY31" fmla="*/ 957263 h 1123950"/>
                <a:gd name="connsiteX32" fmla="*/ 947737 w 1990725"/>
                <a:gd name="connsiteY32" fmla="*/ 1095375 h 1123950"/>
                <a:gd name="connsiteX33" fmla="*/ 852487 w 1990725"/>
                <a:gd name="connsiteY33" fmla="*/ 1062038 h 1123950"/>
                <a:gd name="connsiteX34" fmla="*/ 795337 w 1990725"/>
                <a:gd name="connsiteY34" fmla="*/ 938213 h 1123950"/>
                <a:gd name="connsiteX35" fmla="*/ 728662 w 1990725"/>
                <a:gd name="connsiteY35" fmla="*/ 976313 h 1123950"/>
                <a:gd name="connsiteX36" fmla="*/ 590550 w 1990725"/>
                <a:gd name="connsiteY36" fmla="*/ 857250 h 1123950"/>
                <a:gd name="connsiteX37" fmla="*/ 423862 w 1990725"/>
                <a:gd name="connsiteY37" fmla="*/ 862013 h 1123950"/>
                <a:gd name="connsiteX38" fmla="*/ 333375 w 1990725"/>
                <a:gd name="connsiteY38" fmla="*/ 819150 h 1123950"/>
                <a:gd name="connsiteX39" fmla="*/ 261937 w 1990725"/>
                <a:gd name="connsiteY39" fmla="*/ 823913 h 1123950"/>
                <a:gd name="connsiteX40" fmla="*/ 219075 w 1990725"/>
                <a:gd name="connsiteY40" fmla="*/ 766763 h 1123950"/>
                <a:gd name="connsiteX41" fmla="*/ 100012 w 1990725"/>
                <a:gd name="connsiteY41" fmla="*/ 704850 h 1123950"/>
                <a:gd name="connsiteX42" fmla="*/ 28575 w 1990725"/>
                <a:gd name="connsiteY42" fmla="*/ 447675 h 1123950"/>
                <a:gd name="connsiteX43" fmla="*/ 0 w 1990725"/>
                <a:gd name="connsiteY43" fmla="*/ 195263 h 1123950"/>
                <a:gd name="connsiteX44" fmla="*/ 28575 w 1990725"/>
                <a:gd name="connsiteY44" fmla="*/ 76200 h 1123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990725" h="1123950">
                  <a:moveTo>
                    <a:pt x="28575" y="76200"/>
                  </a:moveTo>
                  <a:lnTo>
                    <a:pt x="114300" y="33338"/>
                  </a:lnTo>
                  <a:lnTo>
                    <a:pt x="1019175" y="0"/>
                  </a:lnTo>
                  <a:lnTo>
                    <a:pt x="1171575" y="95250"/>
                  </a:lnTo>
                  <a:lnTo>
                    <a:pt x="1123950" y="171450"/>
                  </a:lnTo>
                  <a:lnTo>
                    <a:pt x="1181100" y="185738"/>
                  </a:lnTo>
                  <a:lnTo>
                    <a:pt x="1209675" y="133350"/>
                  </a:lnTo>
                  <a:lnTo>
                    <a:pt x="1328737" y="180975"/>
                  </a:lnTo>
                  <a:lnTo>
                    <a:pt x="1419225" y="242888"/>
                  </a:lnTo>
                  <a:lnTo>
                    <a:pt x="1414462" y="361950"/>
                  </a:lnTo>
                  <a:lnTo>
                    <a:pt x="1428750" y="404813"/>
                  </a:lnTo>
                  <a:lnTo>
                    <a:pt x="1519237" y="342900"/>
                  </a:lnTo>
                  <a:lnTo>
                    <a:pt x="1552575" y="295275"/>
                  </a:lnTo>
                  <a:lnTo>
                    <a:pt x="1619250" y="300038"/>
                  </a:lnTo>
                  <a:lnTo>
                    <a:pt x="1647825" y="261938"/>
                  </a:lnTo>
                  <a:lnTo>
                    <a:pt x="1819275" y="242888"/>
                  </a:lnTo>
                  <a:lnTo>
                    <a:pt x="1895475" y="142875"/>
                  </a:lnTo>
                  <a:lnTo>
                    <a:pt x="1990725" y="228600"/>
                  </a:lnTo>
                  <a:lnTo>
                    <a:pt x="1833562" y="323850"/>
                  </a:lnTo>
                  <a:lnTo>
                    <a:pt x="1833562" y="419100"/>
                  </a:lnTo>
                  <a:lnTo>
                    <a:pt x="1728787" y="438150"/>
                  </a:lnTo>
                  <a:lnTo>
                    <a:pt x="1628775" y="600075"/>
                  </a:lnTo>
                  <a:lnTo>
                    <a:pt x="1643062" y="700088"/>
                  </a:lnTo>
                  <a:lnTo>
                    <a:pt x="1509712" y="819150"/>
                  </a:lnTo>
                  <a:lnTo>
                    <a:pt x="1452562" y="900113"/>
                  </a:lnTo>
                  <a:lnTo>
                    <a:pt x="1538287" y="1085850"/>
                  </a:lnTo>
                  <a:lnTo>
                    <a:pt x="1495425" y="1123950"/>
                  </a:lnTo>
                  <a:lnTo>
                    <a:pt x="1390650" y="957263"/>
                  </a:lnTo>
                  <a:lnTo>
                    <a:pt x="1328737" y="928688"/>
                  </a:lnTo>
                  <a:lnTo>
                    <a:pt x="1190625" y="909638"/>
                  </a:lnTo>
                  <a:lnTo>
                    <a:pt x="1104900" y="971550"/>
                  </a:lnTo>
                  <a:lnTo>
                    <a:pt x="1028700" y="957263"/>
                  </a:lnTo>
                  <a:lnTo>
                    <a:pt x="947737" y="1095375"/>
                  </a:lnTo>
                  <a:lnTo>
                    <a:pt x="852487" y="1062038"/>
                  </a:lnTo>
                  <a:lnTo>
                    <a:pt x="795337" y="938213"/>
                  </a:lnTo>
                  <a:lnTo>
                    <a:pt x="728662" y="976313"/>
                  </a:lnTo>
                  <a:lnTo>
                    <a:pt x="590550" y="857250"/>
                  </a:lnTo>
                  <a:lnTo>
                    <a:pt x="423862" y="862013"/>
                  </a:lnTo>
                  <a:lnTo>
                    <a:pt x="333375" y="819150"/>
                  </a:lnTo>
                  <a:lnTo>
                    <a:pt x="261937" y="823913"/>
                  </a:lnTo>
                  <a:lnTo>
                    <a:pt x="219075" y="766763"/>
                  </a:lnTo>
                  <a:lnTo>
                    <a:pt x="100012" y="704850"/>
                  </a:lnTo>
                  <a:lnTo>
                    <a:pt x="28575" y="447675"/>
                  </a:lnTo>
                  <a:lnTo>
                    <a:pt x="0" y="195263"/>
                  </a:lnTo>
                  <a:lnTo>
                    <a:pt x="28575" y="762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5" name="フリーフォーム 1174">
              <a:extLst>
                <a:ext uri="{FF2B5EF4-FFF2-40B4-BE49-F238E27FC236}">
                  <a16:creationId xmlns:a16="http://schemas.microsoft.com/office/drawing/2014/main" id="{3194278E-93F9-4E2D-A6D2-EAB27357FC9F}"/>
                </a:ext>
              </a:extLst>
            </p:cNvPr>
            <p:cNvSpPr/>
            <p:nvPr/>
          </p:nvSpPr>
          <p:spPr bwMode="auto">
            <a:xfrm>
              <a:off x="6718583" y="2919297"/>
              <a:ext cx="233905" cy="143135"/>
            </a:xfrm>
            <a:custGeom>
              <a:avLst/>
              <a:gdLst>
                <a:gd name="connsiteX0" fmla="*/ 319087 w 319087"/>
                <a:gd name="connsiteY0" fmla="*/ 0 h 195262"/>
                <a:gd name="connsiteX1" fmla="*/ 228600 w 319087"/>
                <a:gd name="connsiteY1" fmla="*/ 14287 h 195262"/>
                <a:gd name="connsiteX2" fmla="*/ 0 w 319087"/>
                <a:gd name="connsiteY2" fmla="*/ 195262 h 195262"/>
                <a:gd name="connsiteX3" fmla="*/ 271462 w 319087"/>
                <a:gd name="connsiteY3" fmla="*/ 42862 h 195262"/>
                <a:gd name="connsiteX4" fmla="*/ 319087 w 319087"/>
                <a:gd name="connsiteY4" fmla="*/ 0 h 195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87" h="195262">
                  <a:moveTo>
                    <a:pt x="319087" y="0"/>
                  </a:moveTo>
                  <a:lnTo>
                    <a:pt x="228600" y="14287"/>
                  </a:lnTo>
                  <a:lnTo>
                    <a:pt x="0" y="195262"/>
                  </a:lnTo>
                  <a:lnTo>
                    <a:pt x="271462" y="42862"/>
                  </a:lnTo>
                  <a:lnTo>
                    <a:pt x="31908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6" name="フリーフォーム 1175">
              <a:extLst>
                <a:ext uri="{FF2B5EF4-FFF2-40B4-BE49-F238E27FC236}">
                  <a16:creationId xmlns:a16="http://schemas.microsoft.com/office/drawing/2014/main" id="{CFF934CE-F039-4C55-B560-EA052827B4D6}"/>
                </a:ext>
              </a:extLst>
            </p:cNvPr>
            <p:cNvSpPr/>
            <p:nvPr/>
          </p:nvSpPr>
          <p:spPr bwMode="auto">
            <a:xfrm>
              <a:off x="8031243" y="3813023"/>
              <a:ext cx="736626" cy="527158"/>
            </a:xfrm>
            <a:custGeom>
              <a:avLst/>
              <a:gdLst>
                <a:gd name="connsiteX0" fmla="*/ 0 w 1004887"/>
                <a:gd name="connsiteY0" fmla="*/ 0 h 719137"/>
                <a:gd name="connsiteX1" fmla="*/ 33337 w 1004887"/>
                <a:gd name="connsiteY1" fmla="*/ 142875 h 719137"/>
                <a:gd name="connsiteX2" fmla="*/ 80962 w 1004887"/>
                <a:gd name="connsiteY2" fmla="*/ 176212 h 719137"/>
                <a:gd name="connsiteX3" fmla="*/ 57150 w 1004887"/>
                <a:gd name="connsiteY3" fmla="*/ 238125 h 719137"/>
                <a:gd name="connsiteX4" fmla="*/ 238125 w 1004887"/>
                <a:gd name="connsiteY4" fmla="*/ 395287 h 719137"/>
                <a:gd name="connsiteX5" fmla="*/ 166687 w 1004887"/>
                <a:gd name="connsiteY5" fmla="*/ 257175 h 719137"/>
                <a:gd name="connsiteX6" fmla="*/ 61912 w 1004887"/>
                <a:gd name="connsiteY6" fmla="*/ 47625 h 719137"/>
                <a:gd name="connsiteX7" fmla="*/ 109537 w 1004887"/>
                <a:gd name="connsiteY7" fmla="*/ 76200 h 719137"/>
                <a:gd name="connsiteX8" fmla="*/ 195262 w 1004887"/>
                <a:gd name="connsiteY8" fmla="*/ 200025 h 719137"/>
                <a:gd name="connsiteX9" fmla="*/ 314325 w 1004887"/>
                <a:gd name="connsiteY9" fmla="*/ 361950 h 719137"/>
                <a:gd name="connsiteX10" fmla="*/ 438150 w 1004887"/>
                <a:gd name="connsiteY10" fmla="*/ 523875 h 719137"/>
                <a:gd name="connsiteX11" fmla="*/ 495300 w 1004887"/>
                <a:gd name="connsiteY11" fmla="*/ 614362 h 719137"/>
                <a:gd name="connsiteX12" fmla="*/ 704850 w 1004887"/>
                <a:gd name="connsiteY12" fmla="*/ 685800 h 719137"/>
                <a:gd name="connsiteX13" fmla="*/ 752475 w 1004887"/>
                <a:gd name="connsiteY13" fmla="*/ 647700 h 719137"/>
                <a:gd name="connsiteX14" fmla="*/ 790575 w 1004887"/>
                <a:gd name="connsiteY14" fmla="*/ 719137 h 719137"/>
                <a:gd name="connsiteX15" fmla="*/ 857250 w 1004887"/>
                <a:gd name="connsiteY15" fmla="*/ 695325 h 719137"/>
                <a:gd name="connsiteX16" fmla="*/ 862012 w 1004887"/>
                <a:gd name="connsiteY16" fmla="*/ 628650 h 719137"/>
                <a:gd name="connsiteX17" fmla="*/ 923925 w 1004887"/>
                <a:gd name="connsiteY17" fmla="*/ 590550 h 719137"/>
                <a:gd name="connsiteX18" fmla="*/ 957262 w 1004887"/>
                <a:gd name="connsiteY18" fmla="*/ 647700 h 719137"/>
                <a:gd name="connsiteX19" fmla="*/ 1004887 w 1004887"/>
                <a:gd name="connsiteY19" fmla="*/ 457200 h 719137"/>
                <a:gd name="connsiteX20" fmla="*/ 914400 w 1004887"/>
                <a:gd name="connsiteY20" fmla="*/ 457200 h 719137"/>
                <a:gd name="connsiteX21" fmla="*/ 885825 w 1004887"/>
                <a:gd name="connsiteY21" fmla="*/ 509587 h 719137"/>
                <a:gd name="connsiteX22" fmla="*/ 790575 w 1004887"/>
                <a:gd name="connsiteY22" fmla="*/ 581025 h 719137"/>
                <a:gd name="connsiteX23" fmla="*/ 695325 w 1004887"/>
                <a:gd name="connsiteY23" fmla="*/ 547687 h 719137"/>
                <a:gd name="connsiteX24" fmla="*/ 633412 w 1004887"/>
                <a:gd name="connsiteY24" fmla="*/ 361950 h 719137"/>
                <a:gd name="connsiteX25" fmla="*/ 671512 w 1004887"/>
                <a:gd name="connsiteY25" fmla="*/ 271462 h 719137"/>
                <a:gd name="connsiteX26" fmla="*/ 576262 w 1004887"/>
                <a:gd name="connsiteY26" fmla="*/ 261937 h 719137"/>
                <a:gd name="connsiteX27" fmla="*/ 528637 w 1004887"/>
                <a:gd name="connsiteY27" fmla="*/ 128587 h 719137"/>
                <a:gd name="connsiteX28" fmla="*/ 447675 w 1004887"/>
                <a:gd name="connsiteY28" fmla="*/ 161925 h 719137"/>
                <a:gd name="connsiteX29" fmla="*/ 323850 w 1004887"/>
                <a:gd name="connsiteY29" fmla="*/ 47625 h 719137"/>
                <a:gd name="connsiteX30" fmla="*/ 161925 w 1004887"/>
                <a:gd name="connsiteY30" fmla="*/ 47625 h 719137"/>
                <a:gd name="connsiteX31" fmla="*/ 80962 w 1004887"/>
                <a:gd name="connsiteY31" fmla="*/ 9525 h 719137"/>
                <a:gd name="connsiteX32" fmla="*/ 0 w 1004887"/>
                <a:gd name="connsiteY32" fmla="*/ 0 h 7191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004887" h="719137">
                  <a:moveTo>
                    <a:pt x="0" y="0"/>
                  </a:moveTo>
                  <a:lnTo>
                    <a:pt x="33337" y="142875"/>
                  </a:lnTo>
                  <a:lnTo>
                    <a:pt x="80962" y="176212"/>
                  </a:lnTo>
                  <a:lnTo>
                    <a:pt x="57150" y="238125"/>
                  </a:lnTo>
                  <a:lnTo>
                    <a:pt x="238125" y="395287"/>
                  </a:lnTo>
                  <a:lnTo>
                    <a:pt x="166687" y="257175"/>
                  </a:lnTo>
                  <a:lnTo>
                    <a:pt x="61912" y="47625"/>
                  </a:lnTo>
                  <a:lnTo>
                    <a:pt x="109537" y="76200"/>
                  </a:lnTo>
                  <a:lnTo>
                    <a:pt x="195262" y="200025"/>
                  </a:lnTo>
                  <a:lnTo>
                    <a:pt x="314325" y="361950"/>
                  </a:lnTo>
                  <a:lnTo>
                    <a:pt x="438150" y="523875"/>
                  </a:lnTo>
                  <a:lnTo>
                    <a:pt x="495300" y="614362"/>
                  </a:lnTo>
                  <a:lnTo>
                    <a:pt x="704850" y="685800"/>
                  </a:lnTo>
                  <a:lnTo>
                    <a:pt x="752475" y="647700"/>
                  </a:lnTo>
                  <a:lnTo>
                    <a:pt x="790575" y="719137"/>
                  </a:lnTo>
                  <a:lnTo>
                    <a:pt x="857250" y="695325"/>
                  </a:lnTo>
                  <a:lnTo>
                    <a:pt x="862012" y="628650"/>
                  </a:lnTo>
                  <a:lnTo>
                    <a:pt x="923925" y="590550"/>
                  </a:lnTo>
                  <a:lnTo>
                    <a:pt x="957262" y="647700"/>
                  </a:lnTo>
                  <a:lnTo>
                    <a:pt x="1004887" y="457200"/>
                  </a:lnTo>
                  <a:lnTo>
                    <a:pt x="914400" y="457200"/>
                  </a:lnTo>
                  <a:lnTo>
                    <a:pt x="885825" y="509587"/>
                  </a:lnTo>
                  <a:lnTo>
                    <a:pt x="790575" y="581025"/>
                  </a:lnTo>
                  <a:lnTo>
                    <a:pt x="695325" y="547687"/>
                  </a:lnTo>
                  <a:lnTo>
                    <a:pt x="633412" y="361950"/>
                  </a:lnTo>
                  <a:lnTo>
                    <a:pt x="671512" y="271462"/>
                  </a:lnTo>
                  <a:lnTo>
                    <a:pt x="576262" y="261937"/>
                  </a:lnTo>
                  <a:lnTo>
                    <a:pt x="528637" y="128587"/>
                  </a:lnTo>
                  <a:lnTo>
                    <a:pt x="447675" y="161925"/>
                  </a:lnTo>
                  <a:lnTo>
                    <a:pt x="323850" y="47625"/>
                  </a:lnTo>
                  <a:lnTo>
                    <a:pt x="161925" y="47625"/>
                  </a:lnTo>
                  <a:lnTo>
                    <a:pt x="80962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7" name="フリーフォーム 1177">
              <a:extLst>
                <a:ext uri="{FF2B5EF4-FFF2-40B4-BE49-F238E27FC236}">
                  <a16:creationId xmlns:a16="http://schemas.microsoft.com/office/drawing/2014/main" id="{48EB569B-3B02-4175-AB29-7D1C6FD4AF80}"/>
                </a:ext>
              </a:extLst>
            </p:cNvPr>
            <p:cNvSpPr/>
            <p:nvPr/>
          </p:nvSpPr>
          <p:spPr bwMode="auto">
            <a:xfrm>
              <a:off x="8624733" y="4245922"/>
              <a:ext cx="105897" cy="132662"/>
            </a:xfrm>
            <a:custGeom>
              <a:avLst/>
              <a:gdLst>
                <a:gd name="connsiteX0" fmla="*/ 114300 w 145256"/>
                <a:gd name="connsiteY0" fmla="*/ 0 h 180975"/>
                <a:gd name="connsiteX1" fmla="*/ 47625 w 145256"/>
                <a:gd name="connsiteY1" fmla="*/ 38100 h 180975"/>
                <a:gd name="connsiteX2" fmla="*/ 52387 w 145256"/>
                <a:gd name="connsiteY2" fmla="*/ 104775 h 180975"/>
                <a:gd name="connsiteX3" fmla="*/ 0 w 145256"/>
                <a:gd name="connsiteY3" fmla="*/ 128587 h 180975"/>
                <a:gd name="connsiteX4" fmla="*/ 88106 w 145256"/>
                <a:gd name="connsiteY4" fmla="*/ 180975 h 180975"/>
                <a:gd name="connsiteX5" fmla="*/ 142875 w 145256"/>
                <a:gd name="connsiteY5" fmla="*/ 111918 h 180975"/>
                <a:gd name="connsiteX6" fmla="*/ 145256 w 145256"/>
                <a:gd name="connsiteY6" fmla="*/ 57150 h 180975"/>
                <a:gd name="connsiteX7" fmla="*/ 114300 w 145256"/>
                <a:gd name="connsiteY7" fmla="*/ 0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5256" h="180975">
                  <a:moveTo>
                    <a:pt x="114300" y="0"/>
                  </a:moveTo>
                  <a:lnTo>
                    <a:pt x="47625" y="38100"/>
                  </a:lnTo>
                  <a:lnTo>
                    <a:pt x="52387" y="104775"/>
                  </a:lnTo>
                  <a:lnTo>
                    <a:pt x="0" y="128587"/>
                  </a:lnTo>
                  <a:lnTo>
                    <a:pt x="88106" y="180975"/>
                  </a:lnTo>
                  <a:lnTo>
                    <a:pt x="142875" y="111918"/>
                  </a:lnTo>
                  <a:lnTo>
                    <a:pt x="145256" y="57150"/>
                  </a:lnTo>
                  <a:lnTo>
                    <a:pt x="1143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8" name="フリーフォーム 1178">
              <a:extLst>
                <a:ext uri="{FF2B5EF4-FFF2-40B4-BE49-F238E27FC236}">
                  <a16:creationId xmlns:a16="http://schemas.microsoft.com/office/drawing/2014/main" id="{BCE5C535-CFBD-4129-8122-E5D5999F93E4}"/>
                </a:ext>
              </a:extLst>
            </p:cNvPr>
            <p:cNvSpPr/>
            <p:nvPr/>
          </p:nvSpPr>
          <p:spPr bwMode="auto">
            <a:xfrm>
              <a:off x="8827218" y="4100458"/>
              <a:ext cx="252524" cy="96588"/>
            </a:xfrm>
            <a:custGeom>
              <a:avLst/>
              <a:gdLst>
                <a:gd name="connsiteX0" fmla="*/ 345281 w 345281"/>
                <a:gd name="connsiteY0" fmla="*/ 119062 h 130969"/>
                <a:gd name="connsiteX1" fmla="*/ 173831 w 345281"/>
                <a:gd name="connsiteY1" fmla="*/ 0 h 130969"/>
                <a:gd name="connsiteX2" fmla="*/ 11906 w 345281"/>
                <a:gd name="connsiteY2" fmla="*/ 14287 h 130969"/>
                <a:gd name="connsiteX3" fmla="*/ 0 w 345281"/>
                <a:gd name="connsiteY3" fmla="*/ 50006 h 130969"/>
                <a:gd name="connsiteX4" fmla="*/ 111918 w 345281"/>
                <a:gd name="connsiteY4" fmla="*/ 47625 h 130969"/>
                <a:gd name="connsiteX5" fmla="*/ 235743 w 345281"/>
                <a:gd name="connsiteY5" fmla="*/ 104775 h 130969"/>
                <a:gd name="connsiteX6" fmla="*/ 235743 w 345281"/>
                <a:gd name="connsiteY6" fmla="*/ 130969 h 130969"/>
                <a:gd name="connsiteX7" fmla="*/ 345281 w 345281"/>
                <a:gd name="connsiteY7" fmla="*/ 119062 h 130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5281" h="130969">
                  <a:moveTo>
                    <a:pt x="345281" y="119062"/>
                  </a:moveTo>
                  <a:lnTo>
                    <a:pt x="173831" y="0"/>
                  </a:lnTo>
                  <a:lnTo>
                    <a:pt x="11906" y="14287"/>
                  </a:lnTo>
                  <a:lnTo>
                    <a:pt x="0" y="50006"/>
                  </a:lnTo>
                  <a:lnTo>
                    <a:pt x="111918" y="47625"/>
                  </a:lnTo>
                  <a:lnTo>
                    <a:pt x="235743" y="104775"/>
                  </a:lnTo>
                  <a:lnTo>
                    <a:pt x="235743" y="130969"/>
                  </a:lnTo>
                  <a:lnTo>
                    <a:pt x="345281" y="119062"/>
                  </a:ln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9" name="フリーフォーム 1179">
              <a:extLst>
                <a:ext uri="{FF2B5EF4-FFF2-40B4-BE49-F238E27FC236}">
                  <a16:creationId xmlns:a16="http://schemas.microsoft.com/office/drawing/2014/main" id="{58405DFB-ECB0-4BC9-936F-2520C2B16C29}"/>
                </a:ext>
              </a:extLst>
            </p:cNvPr>
            <p:cNvSpPr/>
            <p:nvPr/>
          </p:nvSpPr>
          <p:spPr bwMode="auto">
            <a:xfrm>
              <a:off x="9064614" y="4204028"/>
              <a:ext cx="90769" cy="52366"/>
            </a:xfrm>
            <a:custGeom>
              <a:avLst/>
              <a:gdLst>
                <a:gd name="connsiteX0" fmla="*/ 97631 w 123825"/>
                <a:gd name="connsiteY0" fmla="*/ 0 h 71437"/>
                <a:gd name="connsiteX1" fmla="*/ 123825 w 123825"/>
                <a:gd name="connsiteY1" fmla="*/ 38100 h 71437"/>
                <a:gd name="connsiteX2" fmla="*/ 97631 w 123825"/>
                <a:gd name="connsiteY2" fmla="*/ 71437 h 71437"/>
                <a:gd name="connsiteX3" fmla="*/ 0 w 123825"/>
                <a:gd name="connsiteY3" fmla="*/ 54768 h 71437"/>
                <a:gd name="connsiteX4" fmla="*/ 97631 w 123825"/>
                <a:gd name="connsiteY4" fmla="*/ 0 h 71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3825" h="71437">
                  <a:moveTo>
                    <a:pt x="97631" y="0"/>
                  </a:moveTo>
                  <a:lnTo>
                    <a:pt x="123825" y="38100"/>
                  </a:lnTo>
                  <a:lnTo>
                    <a:pt x="97631" y="71437"/>
                  </a:lnTo>
                  <a:lnTo>
                    <a:pt x="0" y="54768"/>
                  </a:lnTo>
                  <a:lnTo>
                    <a:pt x="97631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0" name="フリーフォーム 1180">
              <a:extLst>
                <a:ext uri="{FF2B5EF4-FFF2-40B4-BE49-F238E27FC236}">
                  <a16:creationId xmlns:a16="http://schemas.microsoft.com/office/drawing/2014/main" id="{0A8B7D64-68C0-4E92-A436-27264D28C5AF}"/>
                </a:ext>
              </a:extLst>
            </p:cNvPr>
            <p:cNvSpPr/>
            <p:nvPr/>
          </p:nvSpPr>
          <p:spPr bwMode="auto">
            <a:xfrm>
              <a:off x="9134436" y="4197046"/>
              <a:ext cx="104734" cy="55858"/>
            </a:xfrm>
            <a:custGeom>
              <a:avLst/>
              <a:gdLst>
                <a:gd name="connsiteX0" fmla="*/ 0 w 142875"/>
                <a:gd name="connsiteY0" fmla="*/ 11906 h 76200"/>
                <a:gd name="connsiteX1" fmla="*/ 40481 w 142875"/>
                <a:gd name="connsiteY1" fmla="*/ 59531 h 76200"/>
                <a:gd name="connsiteX2" fmla="*/ 130968 w 142875"/>
                <a:gd name="connsiteY2" fmla="*/ 76200 h 76200"/>
                <a:gd name="connsiteX3" fmla="*/ 142875 w 142875"/>
                <a:gd name="connsiteY3" fmla="*/ 35718 h 76200"/>
                <a:gd name="connsiteX4" fmla="*/ 50006 w 142875"/>
                <a:gd name="connsiteY4" fmla="*/ 0 h 76200"/>
                <a:gd name="connsiteX5" fmla="*/ 0 w 142875"/>
                <a:gd name="connsiteY5" fmla="*/ 11906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2875" h="76200">
                  <a:moveTo>
                    <a:pt x="0" y="11906"/>
                  </a:moveTo>
                  <a:lnTo>
                    <a:pt x="40481" y="59531"/>
                  </a:lnTo>
                  <a:lnTo>
                    <a:pt x="130968" y="76200"/>
                  </a:lnTo>
                  <a:lnTo>
                    <a:pt x="142875" y="35718"/>
                  </a:lnTo>
                  <a:lnTo>
                    <a:pt x="50006" y="0"/>
                  </a:lnTo>
                  <a:lnTo>
                    <a:pt x="0" y="1190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1" name="フリーフォーム 1184">
              <a:extLst>
                <a:ext uri="{FF2B5EF4-FFF2-40B4-BE49-F238E27FC236}">
                  <a16:creationId xmlns:a16="http://schemas.microsoft.com/office/drawing/2014/main" id="{5A07C6BE-AB93-453F-829F-66AC949DC42F}"/>
                </a:ext>
              </a:extLst>
            </p:cNvPr>
            <p:cNvSpPr/>
            <p:nvPr/>
          </p:nvSpPr>
          <p:spPr bwMode="auto">
            <a:xfrm>
              <a:off x="9242660" y="4226138"/>
              <a:ext cx="53530" cy="30256"/>
            </a:xfrm>
            <a:custGeom>
              <a:avLst/>
              <a:gdLst>
                <a:gd name="connsiteX0" fmla="*/ 0 w 73819"/>
                <a:gd name="connsiteY0" fmla="*/ 40481 h 40481"/>
                <a:gd name="connsiteX1" fmla="*/ 26194 w 73819"/>
                <a:gd name="connsiteY1" fmla="*/ 0 h 40481"/>
                <a:gd name="connsiteX2" fmla="*/ 73819 w 73819"/>
                <a:gd name="connsiteY2" fmla="*/ 21431 h 40481"/>
                <a:gd name="connsiteX3" fmla="*/ 61913 w 73819"/>
                <a:gd name="connsiteY3" fmla="*/ 40481 h 40481"/>
                <a:gd name="connsiteX4" fmla="*/ 0 w 73819"/>
                <a:gd name="connsiteY4" fmla="*/ 40481 h 40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819" h="40481">
                  <a:moveTo>
                    <a:pt x="0" y="40481"/>
                  </a:moveTo>
                  <a:lnTo>
                    <a:pt x="26194" y="0"/>
                  </a:lnTo>
                  <a:lnTo>
                    <a:pt x="73819" y="21431"/>
                  </a:lnTo>
                  <a:lnTo>
                    <a:pt x="61913" y="40481"/>
                  </a:lnTo>
                  <a:lnTo>
                    <a:pt x="0" y="4048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2" name="フリーフォーム 1185">
              <a:extLst>
                <a:ext uri="{FF2B5EF4-FFF2-40B4-BE49-F238E27FC236}">
                  <a16:creationId xmlns:a16="http://schemas.microsoft.com/office/drawing/2014/main" id="{6D72A196-A50E-41C6-97DD-092C00C33528}"/>
                </a:ext>
              </a:extLst>
            </p:cNvPr>
            <p:cNvSpPr/>
            <p:nvPr/>
          </p:nvSpPr>
          <p:spPr bwMode="auto">
            <a:xfrm>
              <a:off x="8720157" y="4305270"/>
              <a:ext cx="132662" cy="91933"/>
            </a:xfrm>
            <a:custGeom>
              <a:avLst/>
              <a:gdLst>
                <a:gd name="connsiteX0" fmla="*/ 16669 w 180975"/>
                <a:gd name="connsiteY0" fmla="*/ 19050 h 126206"/>
                <a:gd name="connsiteX1" fmla="*/ 126207 w 180975"/>
                <a:gd name="connsiteY1" fmla="*/ 0 h 126206"/>
                <a:gd name="connsiteX2" fmla="*/ 180975 w 180975"/>
                <a:gd name="connsiteY2" fmla="*/ 35719 h 126206"/>
                <a:gd name="connsiteX3" fmla="*/ 47625 w 180975"/>
                <a:gd name="connsiteY3" fmla="*/ 126206 h 126206"/>
                <a:gd name="connsiteX4" fmla="*/ 28575 w 180975"/>
                <a:gd name="connsiteY4" fmla="*/ 88106 h 126206"/>
                <a:gd name="connsiteX5" fmla="*/ 0 w 180975"/>
                <a:gd name="connsiteY5" fmla="*/ 66675 h 126206"/>
                <a:gd name="connsiteX6" fmla="*/ 16669 w 180975"/>
                <a:gd name="connsiteY6" fmla="*/ 19050 h 126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0975" h="126206">
                  <a:moveTo>
                    <a:pt x="16669" y="19050"/>
                  </a:moveTo>
                  <a:lnTo>
                    <a:pt x="126207" y="0"/>
                  </a:lnTo>
                  <a:lnTo>
                    <a:pt x="180975" y="35719"/>
                  </a:lnTo>
                  <a:lnTo>
                    <a:pt x="47625" y="126206"/>
                  </a:lnTo>
                  <a:lnTo>
                    <a:pt x="28575" y="88106"/>
                  </a:lnTo>
                  <a:lnTo>
                    <a:pt x="0" y="66675"/>
                  </a:lnTo>
                  <a:lnTo>
                    <a:pt x="16669" y="190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3" name="フリーフォーム 1186">
              <a:extLst>
                <a:ext uri="{FF2B5EF4-FFF2-40B4-BE49-F238E27FC236}">
                  <a16:creationId xmlns:a16="http://schemas.microsoft.com/office/drawing/2014/main" id="{82362FE5-0B27-4384-873C-95BDC1877C11}"/>
                </a:ext>
              </a:extLst>
            </p:cNvPr>
            <p:cNvSpPr/>
            <p:nvPr/>
          </p:nvSpPr>
          <p:spPr bwMode="auto">
            <a:xfrm>
              <a:off x="8685246" y="4344836"/>
              <a:ext cx="79132" cy="59349"/>
            </a:xfrm>
            <a:custGeom>
              <a:avLst/>
              <a:gdLst>
                <a:gd name="connsiteX0" fmla="*/ 28575 w 107157"/>
                <a:gd name="connsiteY0" fmla="*/ 0 h 80962"/>
                <a:gd name="connsiteX1" fmla="*/ 107157 w 107157"/>
                <a:gd name="connsiteY1" fmla="*/ 73819 h 80962"/>
                <a:gd name="connsiteX2" fmla="*/ 69057 w 107157"/>
                <a:gd name="connsiteY2" fmla="*/ 80962 h 80962"/>
                <a:gd name="connsiteX3" fmla="*/ 0 w 107157"/>
                <a:gd name="connsiteY3" fmla="*/ 50006 h 80962"/>
                <a:gd name="connsiteX4" fmla="*/ 28575 w 107157"/>
                <a:gd name="connsiteY4" fmla="*/ 0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157" h="80962">
                  <a:moveTo>
                    <a:pt x="28575" y="0"/>
                  </a:moveTo>
                  <a:lnTo>
                    <a:pt x="107157" y="73819"/>
                  </a:lnTo>
                  <a:lnTo>
                    <a:pt x="69057" y="80962"/>
                  </a:lnTo>
                  <a:lnTo>
                    <a:pt x="0" y="50006"/>
                  </a:lnTo>
                  <a:lnTo>
                    <a:pt x="285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4" name="フリーフォーム 1187">
              <a:extLst>
                <a:ext uri="{FF2B5EF4-FFF2-40B4-BE49-F238E27FC236}">
                  <a16:creationId xmlns:a16="http://schemas.microsoft.com/office/drawing/2014/main" id="{BF7DBB09-8445-4FFC-9078-067222E25154}"/>
                </a:ext>
              </a:extLst>
            </p:cNvPr>
            <p:cNvSpPr/>
            <p:nvPr/>
          </p:nvSpPr>
          <p:spPr bwMode="auto">
            <a:xfrm>
              <a:off x="8750413" y="4330872"/>
              <a:ext cx="101242" cy="122189"/>
            </a:xfrm>
            <a:custGeom>
              <a:avLst/>
              <a:gdLst>
                <a:gd name="connsiteX0" fmla="*/ 138112 w 138112"/>
                <a:gd name="connsiteY0" fmla="*/ 0 h 166687"/>
                <a:gd name="connsiteX1" fmla="*/ 0 w 138112"/>
                <a:gd name="connsiteY1" fmla="*/ 102394 h 166687"/>
                <a:gd name="connsiteX2" fmla="*/ 69056 w 138112"/>
                <a:gd name="connsiteY2" fmla="*/ 166687 h 166687"/>
                <a:gd name="connsiteX3" fmla="*/ 133350 w 138112"/>
                <a:gd name="connsiteY3" fmla="*/ 159544 h 166687"/>
                <a:gd name="connsiteX4" fmla="*/ 138112 w 138112"/>
                <a:gd name="connsiteY4" fmla="*/ 0 h 166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166687">
                  <a:moveTo>
                    <a:pt x="138112" y="0"/>
                  </a:moveTo>
                  <a:lnTo>
                    <a:pt x="0" y="102394"/>
                  </a:lnTo>
                  <a:lnTo>
                    <a:pt x="69056" y="166687"/>
                  </a:lnTo>
                  <a:lnTo>
                    <a:pt x="133350" y="159544"/>
                  </a:lnTo>
                  <a:lnTo>
                    <a:pt x="138112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5" name="フリーフォーム 1188">
              <a:extLst>
                <a:ext uri="{FF2B5EF4-FFF2-40B4-BE49-F238E27FC236}">
                  <a16:creationId xmlns:a16="http://schemas.microsoft.com/office/drawing/2014/main" id="{A3A096BE-7C5C-4C48-9B7D-0FEB0707A011}"/>
                </a:ext>
              </a:extLst>
            </p:cNvPr>
            <p:cNvSpPr/>
            <p:nvPr/>
          </p:nvSpPr>
          <p:spPr bwMode="auto">
            <a:xfrm>
              <a:off x="8782997" y="4449570"/>
              <a:ext cx="93097" cy="73314"/>
            </a:xfrm>
            <a:custGeom>
              <a:avLst/>
              <a:gdLst>
                <a:gd name="connsiteX0" fmla="*/ 88107 w 126207"/>
                <a:gd name="connsiteY0" fmla="*/ 0 h 100012"/>
                <a:gd name="connsiteX1" fmla="*/ 26194 w 126207"/>
                <a:gd name="connsiteY1" fmla="*/ 7144 h 100012"/>
                <a:gd name="connsiteX2" fmla="*/ 0 w 126207"/>
                <a:gd name="connsiteY2" fmla="*/ 40481 h 100012"/>
                <a:gd name="connsiteX3" fmla="*/ 116682 w 126207"/>
                <a:gd name="connsiteY3" fmla="*/ 100012 h 100012"/>
                <a:gd name="connsiteX4" fmla="*/ 126207 w 126207"/>
                <a:gd name="connsiteY4" fmla="*/ 50006 h 100012"/>
                <a:gd name="connsiteX5" fmla="*/ 88107 w 126207"/>
                <a:gd name="connsiteY5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6207" h="100012">
                  <a:moveTo>
                    <a:pt x="88107" y="0"/>
                  </a:moveTo>
                  <a:lnTo>
                    <a:pt x="26194" y="7144"/>
                  </a:lnTo>
                  <a:lnTo>
                    <a:pt x="0" y="40481"/>
                  </a:lnTo>
                  <a:lnTo>
                    <a:pt x="116682" y="100012"/>
                  </a:lnTo>
                  <a:lnTo>
                    <a:pt x="126207" y="50006"/>
                  </a:lnTo>
                  <a:lnTo>
                    <a:pt x="8810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6" name="フリーフォーム 1189">
              <a:extLst>
                <a:ext uri="{FF2B5EF4-FFF2-40B4-BE49-F238E27FC236}">
                  <a16:creationId xmlns:a16="http://schemas.microsoft.com/office/drawing/2014/main" id="{0BA3F964-514A-45A7-BF8F-24A9937DD720}"/>
                </a:ext>
              </a:extLst>
            </p:cNvPr>
            <p:cNvSpPr/>
            <p:nvPr/>
          </p:nvSpPr>
          <p:spPr bwMode="auto">
            <a:xfrm>
              <a:off x="8872602" y="4480990"/>
              <a:ext cx="151282" cy="76805"/>
            </a:xfrm>
            <a:custGeom>
              <a:avLst/>
              <a:gdLst>
                <a:gd name="connsiteX0" fmla="*/ 0 w 207169"/>
                <a:gd name="connsiteY0" fmla="*/ 9525 h 104775"/>
                <a:gd name="connsiteX1" fmla="*/ 45244 w 207169"/>
                <a:gd name="connsiteY1" fmla="*/ 40482 h 104775"/>
                <a:gd name="connsiteX2" fmla="*/ 97631 w 207169"/>
                <a:gd name="connsiteY2" fmla="*/ 0 h 104775"/>
                <a:gd name="connsiteX3" fmla="*/ 147638 w 207169"/>
                <a:gd name="connsiteY3" fmla="*/ 4763 h 104775"/>
                <a:gd name="connsiteX4" fmla="*/ 207169 w 207169"/>
                <a:gd name="connsiteY4" fmla="*/ 59532 h 104775"/>
                <a:gd name="connsiteX5" fmla="*/ 159544 w 207169"/>
                <a:gd name="connsiteY5" fmla="*/ 104775 h 104775"/>
                <a:gd name="connsiteX6" fmla="*/ 138113 w 207169"/>
                <a:gd name="connsiteY6" fmla="*/ 47625 h 104775"/>
                <a:gd name="connsiteX7" fmla="*/ 104775 w 207169"/>
                <a:gd name="connsiteY7" fmla="*/ 40482 h 104775"/>
                <a:gd name="connsiteX8" fmla="*/ 80963 w 207169"/>
                <a:gd name="connsiteY8" fmla="*/ 54769 h 104775"/>
                <a:gd name="connsiteX9" fmla="*/ 97631 w 207169"/>
                <a:gd name="connsiteY9" fmla="*/ 88107 h 104775"/>
                <a:gd name="connsiteX10" fmla="*/ 73819 w 207169"/>
                <a:gd name="connsiteY10" fmla="*/ 102394 h 104775"/>
                <a:gd name="connsiteX11" fmla="*/ 2381 w 207169"/>
                <a:gd name="connsiteY11" fmla="*/ 61913 h 104775"/>
                <a:gd name="connsiteX12" fmla="*/ 0 w 207169"/>
                <a:gd name="connsiteY12" fmla="*/ 952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7169" h="104775">
                  <a:moveTo>
                    <a:pt x="0" y="9525"/>
                  </a:moveTo>
                  <a:lnTo>
                    <a:pt x="45244" y="40482"/>
                  </a:lnTo>
                  <a:lnTo>
                    <a:pt x="97631" y="0"/>
                  </a:lnTo>
                  <a:lnTo>
                    <a:pt x="147638" y="4763"/>
                  </a:lnTo>
                  <a:lnTo>
                    <a:pt x="207169" y="59532"/>
                  </a:lnTo>
                  <a:lnTo>
                    <a:pt x="159544" y="104775"/>
                  </a:lnTo>
                  <a:lnTo>
                    <a:pt x="138113" y="47625"/>
                  </a:lnTo>
                  <a:lnTo>
                    <a:pt x="104775" y="40482"/>
                  </a:lnTo>
                  <a:lnTo>
                    <a:pt x="80963" y="54769"/>
                  </a:lnTo>
                  <a:lnTo>
                    <a:pt x="97631" y="88107"/>
                  </a:lnTo>
                  <a:lnTo>
                    <a:pt x="73819" y="102394"/>
                  </a:lnTo>
                  <a:lnTo>
                    <a:pt x="2381" y="61913"/>
                  </a:lnTo>
                  <a:lnTo>
                    <a:pt x="0" y="9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7" name="フリーフォーム 1190">
              <a:extLst>
                <a:ext uri="{FF2B5EF4-FFF2-40B4-BE49-F238E27FC236}">
                  <a16:creationId xmlns:a16="http://schemas.microsoft.com/office/drawing/2014/main" id="{E9870660-F608-43F0-87FC-AB51FC28AB46}"/>
                </a:ext>
              </a:extLst>
            </p:cNvPr>
            <p:cNvSpPr/>
            <p:nvPr/>
          </p:nvSpPr>
          <p:spPr bwMode="auto">
            <a:xfrm>
              <a:off x="8956389" y="4420478"/>
              <a:ext cx="294418" cy="401478"/>
            </a:xfrm>
            <a:custGeom>
              <a:avLst/>
              <a:gdLst>
                <a:gd name="connsiteX0" fmla="*/ 59531 w 402431"/>
                <a:gd name="connsiteY0" fmla="*/ 185737 h 547687"/>
                <a:gd name="connsiteX1" fmla="*/ 90488 w 402431"/>
                <a:gd name="connsiteY1" fmla="*/ 142875 h 547687"/>
                <a:gd name="connsiteX2" fmla="*/ 80963 w 402431"/>
                <a:gd name="connsiteY2" fmla="*/ 128587 h 547687"/>
                <a:gd name="connsiteX3" fmla="*/ 121444 w 402431"/>
                <a:gd name="connsiteY3" fmla="*/ 33337 h 547687"/>
                <a:gd name="connsiteX4" fmla="*/ 245269 w 402431"/>
                <a:gd name="connsiteY4" fmla="*/ 0 h 547687"/>
                <a:gd name="connsiteX5" fmla="*/ 202406 w 402431"/>
                <a:gd name="connsiteY5" fmla="*/ 97631 h 547687"/>
                <a:gd name="connsiteX6" fmla="*/ 230981 w 402431"/>
                <a:gd name="connsiteY6" fmla="*/ 171450 h 547687"/>
                <a:gd name="connsiteX7" fmla="*/ 400050 w 402431"/>
                <a:gd name="connsiteY7" fmla="*/ 221456 h 547687"/>
                <a:gd name="connsiteX8" fmla="*/ 397669 w 402431"/>
                <a:gd name="connsiteY8" fmla="*/ 345281 h 547687"/>
                <a:gd name="connsiteX9" fmla="*/ 402431 w 402431"/>
                <a:gd name="connsiteY9" fmla="*/ 385762 h 547687"/>
                <a:gd name="connsiteX10" fmla="*/ 330994 w 402431"/>
                <a:gd name="connsiteY10" fmla="*/ 371475 h 547687"/>
                <a:gd name="connsiteX11" fmla="*/ 309563 w 402431"/>
                <a:gd name="connsiteY11" fmla="*/ 428625 h 547687"/>
                <a:gd name="connsiteX12" fmla="*/ 333375 w 402431"/>
                <a:gd name="connsiteY12" fmla="*/ 497681 h 547687"/>
                <a:gd name="connsiteX13" fmla="*/ 280988 w 402431"/>
                <a:gd name="connsiteY13" fmla="*/ 547687 h 547687"/>
                <a:gd name="connsiteX14" fmla="*/ 202406 w 402431"/>
                <a:gd name="connsiteY14" fmla="*/ 526256 h 547687"/>
                <a:gd name="connsiteX15" fmla="*/ 135731 w 402431"/>
                <a:gd name="connsiteY15" fmla="*/ 438150 h 547687"/>
                <a:gd name="connsiteX16" fmla="*/ 42863 w 402431"/>
                <a:gd name="connsiteY16" fmla="*/ 426243 h 547687"/>
                <a:gd name="connsiteX17" fmla="*/ 0 w 402431"/>
                <a:gd name="connsiteY17" fmla="*/ 376237 h 547687"/>
                <a:gd name="connsiteX18" fmla="*/ 80963 w 402431"/>
                <a:gd name="connsiteY18" fmla="*/ 295275 h 547687"/>
                <a:gd name="connsiteX19" fmla="*/ 59531 w 402431"/>
                <a:gd name="connsiteY19" fmla="*/ 185737 h 547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02431" h="547687">
                  <a:moveTo>
                    <a:pt x="59531" y="185737"/>
                  </a:moveTo>
                  <a:lnTo>
                    <a:pt x="90488" y="142875"/>
                  </a:lnTo>
                  <a:lnTo>
                    <a:pt x="80963" y="128587"/>
                  </a:lnTo>
                  <a:lnTo>
                    <a:pt x="121444" y="33337"/>
                  </a:lnTo>
                  <a:lnTo>
                    <a:pt x="245269" y="0"/>
                  </a:lnTo>
                  <a:lnTo>
                    <a:pt x="202406" y="97631"/>
                  </a:lnTo>
                  <a:lnTo>
                    <a:pt x="230981" y="171450"/>
                  </a:lnTo>
                  <a:lnTo>
                    <a:pt x="400050" y="221456"/>
                  </a:lnTo>
                  <a:cubicBezTo>
                    <a:pt x="399256" y="262731"/>
                    <a:pt x="398463" y="304006"/>
                    <a:pt x="397669" y="345281"/>
                  </a:cubicBezTo>
                  <a:lnTo>
                    <a:pt x="402431" y="385762"/>
                  </a:lnTo>
                  <a:lnTo>
                    <a:pt x="330994" y="371475"/>
                  </a:lnTo>
                  <a:lnTo>
                    <a:pt x="309563" y="428625"/>
                  </a:lnTo>
                  <a:lnTo>
                    <a:pt x="333375" y="497681"/>
                  </a:lnTo>
                  <a:lnTo>
                    <a:pt x="280988" y="547687"/>
                  </a:lnTo>
                  <a:lnTo>
                    <a:pt x="202406" y="526256"/>
                  </a:lnTo>
                  <a:lnTo>
                    <a:pt x="135731" y="438150"/>
                  </a:lnTo>
                  <a:lnTo>
                    <a:pt x="42863" y="426243"/>
                  </a:lnTo>
                  <a:lnTo>
                    <a:pt x="0" y="376237"/>
                  </a:lnTo>
                  <a:lnTo>
                    <a:pt x="80963" y="295275"/>
                  </a:lnTo>
                  <a:lnTo>
                    <a:pt x="59531" y="185737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8" name="フリーフォーム 1191">
              <a:extLst>
                <a:ext uri="{FF2B5EF4-FFF2-40B4-BE49-F238E27FC236}">
                  <a16:creationId xmlns:a16="http://schemas.microsoft.com/office/drawing/2014/main" id="{22082F31-6883-4329-8CC7-CA2F10D3A452}"/>
                </a:ext>
              </a:extLst>
            </p:cNvPr>
            <p:cNvSpPr/>
            <p:nvPr/>
          </p:nvSpPr>
          <p:spPr bwMode="auto">
            <a:xfrm>
              <a:off x="8905186" y="4697440"/>
              <a:ext cx="157100" cy="187356"/>
            </a:xfrm>
            <a:custGeom>
              <a:avLst/>
              <a:gdLst>
                <a:gd name="connsiteX0" fmla="*/ 69056 w 214312"/>
                <a:gd name="connsiteY0" fmla="*/ 0 h 254794"/>
                <a:gd name="connsiteX1" fmla="*/ 40481 w 214312"/>
                <a:gd name="connsiteY1" fmla="*/ 45244 h 254794"/>
                <a:gd name="connsiteX2" fmla="*/ 0 w 214312"/>
                <a:gd name="connsiteY2" fmla="*/ 138113 h 254794"/>
                <a:gd name="connsiteX3" fmla="*/ 33337 w 214312"/>
                <a:gd name="connsiteY3" fmla="*/ 173832 h 254794"/>
                <a:gd name="connsiteX4" fmla="*/ 28575 w 214312"/>
                <a:gd name="connsiteY4" fmla="*/ 230982 h 254794"/>
                <a:gd name="connsiteX5" fmla="*/ 76200 w 214312"/>
                <a:gd name="connsiteY5" fmla="*/ 254794 h 254794"/>
                <a:gd name="connsiteX6" fmla="*/ 114300 w 214312"/>
                <a:gd name="connsiteY6" fmla="*/ 178594 h 254794"/>
                <a:gd name="connsiteX7" fmla="*/ 200025 w 214312"/>
                <a:gd name="connsiteY7" fmla="*/ 128588 h 254794"/>
                <a:gd name="connsiteX8" fmla="*/ 214312 w 214312"/>
                <a:gd name="connsiteY8" fmla="*/ 54769 h 254794"/>
                <a:gd name="connsiteX9" fmla="*/ 126206 w 214312"/>
                <a:gd name="connsiteY9" fmla="*/ 59532 h 254794"/>
                <a:gd name="connsiteX10" fmla="*/ 69056 w 214312"/>
                <a:gd name="connsiteY10" fmla="*/ 0 h 254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12" h="254794">
                  <a:moveTo>
                    <a:pt x="69056" y="0"/>
                  </a:moveTo>
                  <a:lnTo>
                    <a:pt x="40481" y="45244"/>
                  </a:lnTo>
                  <a:lnTo>
                    <a:pt x="0" y="138113"/>
                  </a:lnTo>
                  <a:lnTo>
                    <a:pt x="33337" y="173832"/>
                  </a:lnTo>
                  <a:lnTo>
                    <a:pt x="28575" y="230982"/>
                  </a:lnTo>
                  <a:lnTo>
                    <a:pt x="76200" y="254794"/>
                  </a:lnTo>
                  <a:lnTo>
                    <a:pt x="114300" y="178594"/>
                  </a:lnTo>
                  <a:lnTo>
                    <a:pt x="200025" y="128588"/>
                  </a:lnTo>
                  <a:lnTo>
                    <a:pt x="214312" y="54769"/>
                  </a:lnTo>
                  <a:lnTo>
                    <a:pt x="126206" y="59532"/>
                  </a:lnTo>
                  <a:lnTo>
                    <a:pt x="69056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9" name="フリーフォーム 1192">
              <a:extLst>
                <a:ext uri="{FF2B5EF4-FFF2-40B4-BE49-F238E27FC236}">
                  <a16:creationId xmlns:a16="http://schemas.microsoft.com/office/drawing/2014/main" id="{E13DB7AC-1E9E-4D31-A109-CBDB0A9D3AF1}"/>
                </a:ext>
              </a:extLst>
            </p:cNvPr>
            <p:cNvSpPr/>
            <p:nvPr/>
          </p:nvSpPr>
          <p:spPr bwMode="auto">
            <a:xfrm>
              <a:off x="8905186" y="4756788"/>
              <a:ext cx="314201" cy="484102"/>
            </a:xfrm>
            <a:custGeom>
              <a:avLst/>
              <a:gdLst>
                <a:gd name="connsiteX0" fmla="*/ 38100 w 428625"/>
                <a:gd name="connsiteY0" fmla="*/ 140494 h 659606"/>
                <a:gd name="connsiteX1" fmla="*/ 0 w 428625"/>
                <a:gd name="connsiteY1" fmla="*/ 190500 h 659606"/>
                <a:gd name="connsiteX2" fmla="*/ 4762 w 428625"/>
                <a:gd name="connsiteY2" fmla="*/ 228600 h 659606"/>
                <a:gd name="connsiteX3" fmla="*/ 47625 w 428625"/>
                <a:gd name="connsiteY3" fmla="*/ 230981 h 659606"/>
                <a:gd name="connsiteX4" fmla="*/ 111919 w 428625"/>
                <a:gd name="connsiteY4" fmla="*/ 402431 h 659606"/>
                <a:gd name="connsiteX5" fmla="*/ 180975 w 428625"/>
                <a:gd name="connsiteY5" fmla="*/ 554831 h 659606"/>
                <a:gd name="connsiteX6" fmla="*/ 352425 w 428625"/>
                <a:gd name="connsiteY6" fmla="*/ 659606 h 659606"/>
                <a:gd name="connsiteX7" fmla="*/ 381000 w 428625"/>
                <a:gd name="connsiteY7" fmla="*/ 635794 h 659606"/>
                <a:gd name="connsiteX8" fmla="*/ 428625 w 428625"/>
                <a:gd name="connsiteY8" fmla="*/ 464344 h 659606"/>
                <a:gd name="connsiteX9" fmla="*/ 400050 w 428625"/>
                <a:gd name="connsiteY9" fmla="*/ 385762 h 659606"/>
                <a:gd name="connsiteX10" fmla="*/ 345281 w 428625"/>
                <a:gd name="connsiteY10" fmla="*/ 328612 h 659606"/>
                <a:gd name="connsiteX11" fmla="*/ 297656 w 428625"/>
                <a:gd name="connsiteY11" fmla="*/ 338137 h 659606"/>
                <a:gd name="connsiteX12" fmla="*/ 254794 w 428625"/>
                <a:gd name="connsiteY12" fmla="*/ 266700 h 659606"/>
                <a:gd name="connsiteX13" fmla="*/ 290512 w 428625"/>
                <a:gd name="connsiteY13" fmla="*/ 157162 h 659606"/>
                <a:gd name="connsiteX14" fmla="*/ 364331 w 428625"/>
                <a:gd name="connsiteY14" fmla="*/ 133350 h 659606"/>
                <a:gd name="connsiteX15" fmla="*/ 354806 w 428625"/>
                <a:gd name="connsiteY15" fmla="*/ 83344 h 659606"/>
                <a:gd name="connsiteX16" fmla="*/ 273844 w 428625"/>
                <a:gd name="connsiteY16" fmla="*/ 73819 h 659606"/>
                <a:gd name="connsiteX17" fmla="*/ 216694 w 428625"/>
                <a:gd name="connsiteY17" fmla="*/ 0 h 659606"/>
                <a:gd name="connsiteX18" fmla="*/ 195262 w 428625"/>
                <a:gd name="connsiteY18" fmla="*/ 42862 h 659606"/>
                <a:gd name="connsiteX19" fmla="*/ 114300 w 428625"/>
                <a:gd name="connsiteY19" fmla="*/ 97631 h 659606"/>
                <a:gd name="connsiteX20" fmla="*/ 80962 w 428625"/>
                <a:gd name="connsiteY20" fmla="*/ 173831 h 659606"/>
                <a:gd name="connsiteX21" fmla="*/ 38100 w 428625"/>
                <a:gd name="connsiteY21" fmla="*/ 140494 h 659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28625" h="659606">
                  <a:moveTo>
                    <a:pt x="38100" y="140494"/>
                  </a:moveTo>
                  <a:lnTo>
                    <a:pt x="0" y="190500"/>
                  </a:lnTo>
                  <a:lnTo>
                    <a:pt x="4762" y="228600"/>
                  </a:lnTo>
                  <a:lnTo>
                    <a:pt x="47625" y="230981"/>
                  </a:lnTo>
                  <a:lnTo>
                    <a:pt x="111919" y="402431"/>
                  </a:lnTo>
                  <a:lnTo>
                    <a:pt x="180975" y="554831"/>
                  </a:lnTo>
                  <a:lnTo>
                    <a:pt x="352425" y="659606"/>
                  </a:lnTo>
                  <a:lnTo>
                    <a:pt x="381000" y="635794"/>
                  </a:lnTo>
                  <a:lnTo>
                    <a:pt x="428625" y="464344"/>
                  </a:lnTo>
                  <a:lnTo>
                    <a:pt x="400050" y="385762"/>
                  </a:lnTo>
                  <a:lnTo>
                    <a:pt x="345281" y="328612"/>
                  </a:lnTo>
                  <a:lnTo>
                    <a:pt x="297656" y="338137"/>
                  </a:lnTo>
                  <a:lnTo>
                    <a:pt x="254794" y="266700"/>
                  </a:lnTo>
                  <a:lnTo>
                    <a:pt x="290512" y="157162"/>
                  </a:lnTo>
                  <a:lnTo>
                    <a:pt x="364331" y="133350"/>
                  </a:lnTo>
                  <a:lnTo>
                    <a:pt x="354806" y="83344"/>
                  </a:lnTo>
                  <a:lnTo>
                    <a:pt x="273844" y="73819"/>
                  </a:lnTo>
                  <a:lnTo>
                    <a:pt x="216694" y="0"/>
                  </a:lnTo>
                  <a:lnTo>
                    <a:pt x="195262" y="42862"/>
                  </a:lnTo>
                  <a:lnTo>
                    <a:pt x="114300" y="97631"/>
                  </a:lnTo>
                  <a:lnTo>
                    <a:pt x="80962" y="173831"/>
                  </a:lnTo>
                  <a:lnTo>
                    <a:pt x="38100" y="140494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0" name="フリーフォーム 1193">
              <a:extLst>
                <a:ext uri="{FF2B5EF4-FFF2-40B4-BE49-F238E27FC236}">
                  <a16:creationId xmlns:a16="http://schemas.microsoft.com/office/drawing/2014/main" id="{F667D56B-BC6A-4D3D-9B59-DCBBFF06B487}"/>
                </a:ext>
              </a:extLst>
            </p:cNvPr>
            <p:cNvSpPr/>
            <p:nvPr/>
          </p:nvSpPr>
          <p:spPr bwMode="auto">
            <a:xfrm>
              <a:off x="9106507" y="4421641"/>
              <a:ext cx="317691" cy="306055"/>
            </a:xfrm>
            <a:custGeom>
              <a:avLst/>
              <a:gdLst>
                <a:gd name="connsiteX0" fmla="*/ 45243 w 433387"/>
                <a:gd name="connsiteY0" fmla="*/ 0 h 416719"/>
                <a:gd name="connsiteX1" fmla="*/ 166687 w 433387"/>
                <a:gd name="connsiteY1" fmla="*/ 26194 h 416719"/>
                <a:gd name="connsiteX2" fmla="*/ 183356 w 433387"/>
                <a:gd name="connsiteY2" fmla="*/ 71437 h 416719"/>
                <a:gd name="connsiteX3" fmla="*/ 321468 w 433387"/>
                <a:gd name="connsiteY3" fmla="*/ 64294 h 416719"/>
                <a:gd name="connsiteX4" fmla="*/ 378618 w 433387"/>
                <a:gd name="connsiteY4" fmla="*/ 78581 h 416719"/>
                <a:gd name="connsiteX5" fmla="*/ 433387 w 433387"/>
                <a:gd name="connsiteY5" fmla="*/ 145256 h 416719"/>
                <a:gd name="connsiteX6" fmla="*/ 392906 w 433387"/>
                <a:gd name="connsiteY6" fmla="*/ 190500 h 416719"/>
                <a:gd name="connsiteX7" fmla="*/ 421481 w 433387"/>
                <a:gd name="connsiteY7" fmla="*/ 254794 h 416719"/>
                <a:gd name="connsiteX8" fmla="*/ 333375 w 433387"/>
                <a:gd name="connsiteY8" fmla="*/ 309562 h 416719"/>
                <a:gd name="connsiteX9" fmla="*/ 292893 w 433387"/>
                <a:gd name="connsiteY9" fmla="*/ 280987 h 416719"/>
                <a:gd name="connsiteX10" fmla="*/ 314325 w 433387"/>
                <a:gd name="connsiteY10" fmla="*/ 369094 h 416719"/>
                <a:gd name="connsiteX11" fmla="*/ 254793 w 433387"/>
                <a:gd name="connsiteY11" fmla="*/ 416719 h 416719"/>
                <a:gd name="connsiteX12" fmla="*/ 190500 w 433387"/>
                <a:gd name="connsiteY12" fmla="*/ 381000 h 416719"/>
                <a:gd name="connsiteX13" fmla="*/ 195262 w 433387"/>
                <a:gd name="connsiteY13" fmla="*/ 221456 h 416719"/>
                <a:gd name="connsiteX14" fmla="*/ 23812 w 433387"/>
                <a:gd name="connsiteY14" fmla="*/ 169069 h 416719"/>
                <a:gd name="connsiteX15" fmla="*/ 0 w 433387"/>
                <a:gd name="connsiteY15" fmla="*/ 104775 h 416719"/>
                <a:gd name="connsiteX16" fmla="*/ 45243 w 433387"/>
                <a:gd name="connsiteY16" fmla="*/ 0 h 416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3387" h="416719">
                  <a:moveTo>
                    <a:pt x="45243" y="0"/>
                  </a:moveTo>
                  <a:lnTo>
                    <a:pt x="166687" y="26194"/>
                  </a:lnTo>
                  <a:lnTo>
                    <a:pt x="183356" y="71437"/>
                  </a:lnTo>
                  <a:lnTo>
                    <a:pt x="321468" y="64294"/>
                  </a:lnTo>
                  <a:lnTo>
                    <a:pt x="378618" y="78581"/>
                  </a:lnTo>
                  <a:lnTo>
                    <a:pt x="433387" y="145256"/>
                  </a:lnTo>
                  <a:lnTo>
                    <a:pt x="392906" y="190500"/>
                  </a:lnTo>
                  <a:lnTo>
                    <a:pt x="421481" y="254794"/>
                  </a:lnTo>
                  <a:lnTo>
                    <a:pt x="333375" y="309562"/>
                  </a:lnTo>
                  <a:lnTo>
                    <a:pt x="292893" y="280987"/>
                  </a:lnTo>
                  <a:lnTo>
                    <a:pt x="314325" y="369094"/>
                  </a:lnTo>
                  <a:lnTo>
                    <a:pt x="254793" y="416719"/>
                  </a:lnTo>
                  <a:lnTo>
                    <a:pt x="190500" y="381000"/>
                  </a:lnTo>
                  <a:lnTo>
                    <a:pt x="195262" y="221456"/>
                  </a:lnTo>
                  <a:lnTo>
                    <a:pt x="23812" y="169069"/>
                  </a:lnTo>
                  <a:lnTo>
                    <a:pt x="0" y="104775"/>
                  </a:lnTo>
                  <a:lnTo>
                    <a:pt x="4524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1" name="フリーフォーム 1194">
              <a:extLst>
                <a:ext uri="{FF2B5EF4-FFF2-40B4-BE49-F238E27FC236}">
                  <a16:creationId xmlns:a16="http://schemas.microsoft.com/office/drawing/2014/main" id="{04E6EF21-AEA2-4807-ACA0-B2624E699E21}"/>
                </a:ext>
              </a:extLst>
            </p:cNvPr>
            <p:cNvSpPr/>
            <p:nvPr/>
          </p:nvSpPr>
          <p:spPr bwMode="auto">
            <a:xfrm>
              <a:off x="9399761" y="4526374"/>
              <a:ext cx="115207" cy="176883"/>
            </a:xfrm>
            <a:custGeom>
              <a:avLst/>
              <a:gdLst>
                <a:gd name="connsiteX0" fmla="*/ 40481 w 157162"/>
                <a:gd name="connsiteY0" fmla="*/ 0 h 240506"/>
                <a:gd name="connsiteX1" fmla="*/ 0 w 157162"/>
                <a:gd name="connsiteY1" fmla="*/ 42862 h 240506"/>
                <a:gd name="connsiteX2" fmla="*/ 28575 w 157162"/>
                <a:gd name="connsiteY2" fmla="*/ 119062 h 240506"/>
                <a:gd name="connsiteX3" fmla="*/ 57150 w 157162"/>
                <a:gd name="connsiteY3" fmla="*/ 138112 h 240506"/>
                <a:gd name="connsiteX4" fmla="*/ 42862 w 157162"/>
                <a:gd name="connsiteY4" fmla="*/ 180975 h 240506"/>
                <a:gd name="connsiteX5" fmla="*/ 71437 w 157162"/>
                <a:gd name="connsiteY5" fmla="*/ 240506 h 240506"/>
                <a:gd name="connsiteX6" fmla="*/ 157162 w 157162"/>
                <a:gd name="connsiteY6" fmla="*/ 233362 h 240506"/>
                <a:gd name="connsiteX7" fmla="*/ 111918 w 157162"/>
                <a:gd name="connsiteY7" fmla="*/ 138112 h 240506"/>
                <a:gd name="connsiteX8" fmla="*/ 145256 w 157162"/>
                <a:gd name="connsiteY8" fmla="*/ 80962 h 240506"/>
                <a:gd name="connsiteX9" fmla="*/ 40481 w 157162"/>
                <a:gd name="connsiteY9" fmla="*/ 0 h 240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7162" h="240506">
                  <a:moveTo>
                    <a:pt x="40481" y="0"/>
                  </a:moveTo>
                  <a:lnTo>
                    <a:pt x="0" y="42862"/>
                  </a:lnTo>
                  <a:lnTo>
                    <a:pt x="28575" y="119062"/>
                  </a:lnTo>
                  <a:lnTo>
                    <a:pt x="57150" y="138112"/>
                  </a:lnTo>
                  <a:lnTo>
                    <a:pt x="42862" y="180975"/>
                  </a:lnTo>
                  <a:lnTo>
                    <a:pt x="71437" y="240506"/>
                  </a:lnTo>
                  <a:lnTo>
                    <a:pt x="157162" y="233362"/>
                  </a:lnTo>
                  <a:lnTo>
                    <a:pt x="111918" y="138112"/>
                  </a:lnTo>
                  <a:lnTo>
                    <a:pt x="145256" y="80962"/>
                  </a:lnTo>
                  <a:lnTo>
                    <a:pt x="40481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2" name="フリーフォーム 1195">
              <a:extLst>
                <a:ext uri="{FF2B5EF4-FFF2-40B4-BE49-F238E27FC236}">
                  <a16:creationId xmlns:a16="http://schemas.microsoft.com/office/drawing/2014/main" id="{043D6878-9D88-4439-B9FE-D3CCFDB6AE99}"/>
                </a:ext>
              </a:extLst>
            </p:cNvPr>
            <p:cNvSpPr/>
            <p:nvPr/>
          </p:nvSpPr>
          <p:spPr bwMode="auto">
            <a:xfrm>
              <a:off x="9481220" y="4582232"/>
              <a:ext cx="103569" cy="122189"/>
            </a:xfrm>
            <a:custGeom>
              <a:avLst/>
              <a:gdLst>
                <a:gd name="connsiteX0" fmla="*/ 42863 w 140494"/>
                <a:gd name="connsiteY0" fmla="*/ 166687 h 166687"/>
                <a:gd name="connsiteX1" fmla="*/ 0 w 140494"/>
                <a:gd name="connsiteY1" fmla="*/ 57150 h 166687"/>
                <a:gd name="connsiteX2" fmla="*/ 42863 w 140494"/>
                <a:gd name="connsiteY2" fmla="*/ 0 h 166687"/>
                <a:gd name="connsiteX3" fmla="*/ 119063 w 140494"/>
                <a:gd name="connsiteY3" fmla="*/ 0 h 166687"/>
                <a:gd name="connsiteX4" fmla="*/ 140494 w 140494"/>
                <a:gd name="connsiteY4" fmla="*/ 19050 h 166687"/>
                <a:gd name="connsiteX5" fmla="*/ 123825 w 140494"/>
                <a:gd name="connsiteY5" fmla="*/ 45244 h 166687"/>
                <a:gd name="connsiteX6" fmla="*/ 138113 w 140494"/>
                <a:gd name="connsiteY6" fmla="*/ 126206 h 166687"/>
                <a:gd name="connsiteX7" fmla="*/ 76200 w 140494"/>
                <a:gd name="connsiteY7" fmla="*/ 126206 h 166687"/>
                <a:gd name="connsiteX8" fmla="*/ 42863 w 140494"/>
                <a:gd name="connsiteY8" fmla="*/ 166687 h 166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0494" h="166687">
                  <a:moveTo>
                    <a:pt x="42863" y="166687"/>
                  </a:moveTo>
                  <a:lnTo>
                    <a:pt x="0" y="57150"/>
                  </a:lnTo>
                  <a:lnTo>
                    <a:pt x="42863" y="0"/>
                  </a:lnTo>
                  <a:lnTo>
                    <a:pt x="119063" y="0"/>
                  </a:lnTo>
                  <a:lnTo>
                    <a:pt x="140494" y="19050"/>
                  </a:lnTo>
                  <a:lnTo>
                    <a:pt x="123825" y="45244"/>
                  </a:lnTo>
                  <a:lnTo>
                    <a:pt x="138113" y="126206"/>
                  </a:lnTo>
                  <a:lnTo>
                    <a:pt x="76200" y="126206"/>
                  </a:lnTo>
                  <a:lnTo>
                    <a:pt x="42863" y="166687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3" name="フリーフォーム 1197">
              <a:extLst>
                <a:ext uri="{FF2B5EF4-FFF2-40B4-BE49-F238E27FC236}">
                  <a16:creationId xmlns:a16="http://schemas.microsoft.com/office/drawing/2014/main" id="{6C39B596-4033-4E97-B63D-9AD5B2AA21E4}"/>
                </a:ext>
              </a:extLst>
            </p:cNvPr>
            <p:cNvSpPr/>
            <p:nvPr/>
          </p:nvSpPr>
          <p:spPr bwMode="auto">
            <a:xfrm>
              <a:off x="9565007" y="4595033"/>
              <a:ext cx="82623" cy="90769"/>
            </a:xfrm>
            <a:custGeom>
              <a:avLst/>
              <a:gdLst>
                <a:gd name="connsiteX0" fmla="*/ 23813 w 111919"/>
                <a:gd name="connsiteY0" fmla="*/ 0 h 123825"/>
                <a:gd name="connsiteX1" fmla="*/ 0 w 111919"/>
                <a:gd name="connsiteY1" fmla="*/ 47625 h 123825"/>
                <a:gd name="connsiteX2" fmla="*/ 28575 w 111919"/>
                <a:gd name="connsiteY2" fmla="*/ 123825 h 123825"/>
                <a:gd name="connsiteX3" fmla="*/ 69057 w 111919"/>
                <a:gd name="connsiteY3" fmla="*/ 123825 h 123825"/>
                <a:gd name="connsiteX4" fmla="*/ 111919 w 111919"/>
                <a:gd name="connsiteY4" fmla="*/ 52387 h 123825"/>
                <a:gd name="connsiteX5" fmla="*/ 23813 w 111919"/>
                <a:gd name="connsiteY5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1919" h="123825">
                  <a:moveTo>
                    <a:pt x="23813" y="0"/>
                  </a:moveTo>
                  <a:lnTo>
                    <a:pt x="0" y="47625"/>
                  </a:lnTo>
                  <a:lnTo>
                    <a:pt x="28575" y="123825"/>
                  </a:lnTo>
                  <a:lnTo>
                    <a:pt x="69057" y="123825"/>
                  </a:lnTo>
                  <a:lnTo>
                    <a:pt x="111919" y="52387"/>
                  </a:lnTo>
                  <a:lnTo>
                    <a:pt x="2381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4" name="フリーフォーム 1199">
              <a:extLst>
                <a:ext uri="{FF2B5EF4-FFF2-40B4-BE49-F238E27FC236}">
                  <a16:creationId xmlns:a16="http://schemas.microsoft.com/office/drawing/2014/main" id="{F4C462A9-DE8F-4181-B580-BAE678FD8D4A}"/>
                </a:ext>
              </a:extLst>
            </p:cNvPr>
            <p:cNvSpPr/>
            <p:nvPr/>
          </p:nvSpPr>
          <p:spPr bwMode="auto">
            <a:xfrm>
              <a:off x="9043667" y="5223435"/>
              <a:ext cx="188521" cy="1310333"/>
            </a:xfrm>
            <a:custGeom>
              <a:avLst/>
              <a:gdLst>
                <a:gd name="connsiteX0" fmla="*/ 178593 w 257175"/>
                <a:gd name="connsiteY0" fmla="*/ 0 h 1788318"/>
                <a:gd name="connsiteX1" fmla="*/ 230981 w 257175"/>
                <a:gd name="connsiteY1" fmla="*/ 59531 h 1788318"/>
                <a:gd name="connsiteX2" fmla="*/ 228600 w 257175"/>
                <a:gd name="connsiteY2" fmla="*/ 107156 h 1788318"/>
                <a:gd name="connsiteX3" fmla="*/ 257175 w 257175"/>
                <a:gd name="connsiteY3" fmla="*/ 207168 h 1788318"/>
                <a:gd name="connsiteX4" fmla="*/ 257175 w 257175"/>
                <a:gd name="connsiteY4" fmla="*/ 278606 h 1788318"/>
                <a:gd name="connsiteX5" fmla="*/ 202406 w 257175"/>
                <a:gd name="connsiteY5" fmla="*/ 314325 h 1788318"/>
                <a:gd name="connsiteX6" fmla="*/ 185737 w 257175"/>
                <a:gd name="connsiteY6" fmla="*/ 519112 h 1788318"/>
                <a:gd name="connsiteX7" fmla="*/ 171450 w 257175"/>
                <a:gd name="connsiteY7" fmla="*/ 564356 h 1788318"/>
                <a:gd name="connsiteX8" fmla="*/ 185737 w 257175"/>
                <a:gd name="connsiteY8" fmla="*/ 688181 h 1788318"/>
                <a:gd name="connsiteX9" fmla="*/ 109537 w 257175"/>
                <a:gd name="connsiteY9" fmla="*/ 845343 h 1788318"/>
                <a:gd name="connsiteX10" fmla="*/ 104775 w 257175"/>
                <a:gd name="connsiteY10" fmla="*/ 1059656 h 1788318"/>
                <a:gd name="connsiteX11" fmla="*/ 130968 w 257175"/>
                <a:gd name="connsiteY11" fmla="*/ 1183481 h 1788318"/>
                <a:gd name="connsiteX12" fmla="*/ 100012 w 257175"/>
                <a:gd name="connsiteY12" fmla="*/ 1323975 h 1788318"/>
                <a:gd name="connsiteX13" fmla="*/ 88106 w 257175"/>
                <a:gd name="connsiteY13" fmla="*/ 1400175 h 1788318"/>
                <a:gd name="connsiteX14" fmla="*/ 69056 w 257175"/>
                <a:gd name="connsiteY14" fmla="*/ 1464468 h 1788318"/>
                <a:gd name="connsiteX15" fmla="*/ 92868 w 257175"/>
                <a:gd name="connsiteY15" fmla="*/ 1566862 h 1788318"/>
                <a:gd name="connsiteX16" fmla="*/ 145256 w 257175"/>
                <a:gd name="connsiteY16" fmla="*/ 1578768 h 1788318"/>
                <a:gd name="connsiteX17" fmla="*/ 183356 w 257175"/>
                <a:gd name="connsiteY17" fmla="*/ 1593056 h 1788318"/>
                <a:gd name="connsiteX18" fmla="*/ 207168 w 257175"/>
                <a:gd name="connsiteY18" fmla="*/ 1788318 h 1788318"/>
                <a:gd name="connsiteX19" fmla="*/ 69056 w 257175"/>
                <a:gd name="connsiteY19" fmla="*/ 1662112 h 1788318"/>
                <a:gd name="connsiteX20" fmla="*/ 73818 w 257175"/>
                <a:gd name="connsiteY20" fmla="*/ 1604962 h 1788318"/>
                <a:gd name="connsiteX21" fmla="*/ 42862 w 257175"/>
                <a:gd name="connsiteY21" fmla="*/ 1559718 h 1788318"/>
                <a:gd name="connsiteX22" fmla="*/ 4762 w 257175"/>
                <a:gd name="connsiteY22" fmla="*/ 1497806 h 1788318"/>
                <a:gd name="connsiteX23" fmla="*/ 7143 w 257175"/>
                <a:gd name="connsiteY23" fmla="*/ 1362075 h 1788318"/>
                <a:gd name="connsiteX24" fmla="*/ 54768 w 257175"/>
                <a:gd name="connsiteY24" fmla="*/ 1404937 h 1788318"/>
                <a:gd name="connsiteX25" fmla="*/ 69056 w 257175"/>
                <a:gd name="connsiteY25" fmla="*/ 1340643 h 1788318"/>
                <a:gd name="connsiteX26" fmla="*/ 21431 w 257175"/>
                <a:gd name="connsiteY26" fmla="*/ 1314450 h 1788318"/>
                <a:gd name="connsiteX27" fmla="*/ 50006 w 257175"/>
                <a:gd name="connsiteY27" fmla="*/ 1295400 h 1788318"/>
                <a:gd name="connsiteX28" fmla="*/ 0 w 257175"/>
                <a:gd name="connsiteY28" fmla="*/ 1288256 h 1788318"/>
                <a:gd name="connsiteX29" fmla="*/ 38100 w 257175"/>
                <a:gd name="connsiteY29" fmla="*/ 1233487 h 1788318"/>
                <a:gd name="connsiteX30" fmla="*/ 83343 w 257175"/>
                <a:gd name="connsiteY30" fmla="*/ 1276350 h 1788318"/>
                <a:gd name="connsiteX31" fmla="*/ 88106 w 257175"/>
                <a:gd name="connsiteY31" fmla="*/ 1254918 h 1788318"/>
                <a:gd name="connsiteX32" fmla="*/ 85725 w 257175"/>
                <a:gd name="connsiteY32" fmla="*/ 1090612 h 1788318"/>
                <a:gd name="connsiteX33" fmla="*/ 73818 w 257175"/>
                <a:gd name="connsiteY33" fmla="*/ 1019175 h 1788318"/>
                <a:gd name="connsiteX34" fmla="*/ 28575 w 257175"/>
                <a:gd name="connsiteY34" fmla="*/ 1107281 h 1788318"/>
                <a:gd name="connsiteX35" fmla="*/ 30956 w 257175"/>
                <a:gd name="connsiteY35" fmla="*/ 997743 h 1788318"/>
                <a:gd name="connsiteX36" fmla="*/ 40481 w 257175"/>
                <a:gd name="connsiteY36" fmla="*/ 916781 h 1788318"/>
                <a:gd name="connsiteX37" fmla="*/ 40481 w 257175"/>
                <a:gd name="connsiteY37" fmla="*/ 828675 h 1788318"/>
                <a:gd name="connsiteX38" fmla="*/ 116681 w 257175"/>
                <a:gd name="connsiteY38" fmla="*/ 592931 h 1788318"/>
                <a:gd name="connsiteX39" fmla="*/ 83343 w 257175"/>
                <a:gd name="connsiteY39" fmla="*/ 521493 h 1788318"/>
                <a:gd name="connsiteX40" fmla="*/ 147637 w 257175"/>
                <a:gd name="connsiteY40" fmla="*/ 285750 h 1788318"/>
                <a:gd name="connsiteX41" fmla="*/ 142875 w 257175"/>
                <a:gd name="connsiteY41" fmla="*/ 176212 h 1788318"/>
                <a:gd name="connsiteX42" fmla="*/ 159543 w 257175"/>
                <a:gd name="connsiteY42" fmla="*/ 64293 h 1788318"/>
                <a:gd name="connsiteX43" fmla="*/ 178593 w 257175"/>
                <a:gd name="connsiteY43" fmla="*/ 0 h 1788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57175" h="1788318">
                  <a:moveTo>
                    <a:pt x="178593" y="0"/>
                  </a:moveTo>
                  <a:lnTo>
                    <a:pt x="230981" y="59531"/>
                  </a:lnTo>
                  <a:lnTo>
                    <a:pt x="228600" y="107156"/>
                  </a:lnTo>
                  <a:lnTo>
                    <a:pt x="257175" y="207168"/>
                  </a:lnTo>
                  <a:lnTo>
                    <a:pt x="257175" y="278606"/>
                  </a:lnTo>
                  <a:lnTo>
                    <a:pt x="202406" y="314325"/>
                  </a:lnTo>
                  <a:lnTo>
                    <a:pt x="185737" y="519112"/>
                  </a:lnTo>
                  <a:lnTo>
                    <a:pt x="171450" y="564356"/>
                  </a:lnTo>
                  <a:lnTo>
                    <a:pt x="185737" y="688181"/>
                  </a:lnTo>
                  <a:lnTo>
                    <a:pt x="109537" y="845343"/>
                  </a:lnTo>
                  <a:lnTo>
                    <a:pt x="104775" y="1059656"/>
                  </a:lnTo>
                  <a:lnTo>
                    <a:pt x="130968" y="1183481"/>
                  </a:lnTo>
                  <a:lnTo>
                    <a:pt x="100012" y="1323975"/>
                  </a:lnTo>
                  <a:lnTo>
                    <a:pt x="88106" y="1400175"/>
                  </a:lnTo>
                  <a:lnTo>
                    <a:pt x="69056" y="1464468"/>
                  </a:lnTo>
                  <a:lnTo>
                    <a:pt x="92868" y="1566862"/>
                  </a:lnTo>
                  <a:lnTo>
                    <a:pt x="145256" y="1578768"/>
                  </a:lnTo>
                  <a:lnTo>
                    <a:pt x="183356" y="1593056"/>
                  </a:lnTo>
                  <a:lnTo>
                    <a:pt x="207168" y="1788318"/>
                  </a:lnTo>
                  <a:lnTo>
                    <a:pt x="69056" y="1662112"/>
                  </a:lnTo>
                  <a:lnTo>
                    <a:pt x="73818" y="1604962"/>
                  </a:lnTo>
                  <a:lnTo>
                    <a:pt x="42862" y="1559718"/>
                  </a:lnTo>
                  <a:lnTo>
                    <a:pt x="4762" y="1497806"/>
                  </a:lnTo>
                  <a:cubicBezTo>
                    <a:pt x="5556" y="1452562"/>
                    <a:pt x="6349" y="1407319"/>
                    <a:pt x="7143" y="1362075"/>
                  </a:cubicBezTo>
                  <a:lnTo>
                    <a:pt x="54768" y="1404937"/>
                  </a:lnTo>
                  <a:lnTo>
                    <a:pt x="69056" y="1340643"/>
                  </a:lnTo>
                  <a:lnTo>
                    <a:pt x="21431" y="1314450"/>
                  </a:lnTo>
                  <a:lnTo>
                    <a:pt x="50006" y="1295400"/>
                  </a:lnTo>
                  <a:lnTo>
                    <a:pt x="0" y="1288256"/>
                  </a:lnTo>
                  <a:lnTo>
                    <a:pt x="38100" y="1233487"/>
                  </a:lnTo>
                  <a:lnTo>
                    <a:pt x="83343" y="1276350"/>
                  </a:lnTo>
                  <a:lnTo>
                    <a:pt x="88106" y="1254918"/>
                  </a:lnTo>
                  <a:cubicBezTo>
                    <a:pt x="87312" y="1200149"/>
                    <a:pt x="86519" y="1145381"/>
                    <a:pt x="85725" y="1090612"/>
                  </a:cubicBezTo>
                  <a:lnTo>
                    <a:pt x="73818" y="1019175"/>
                  </a:lnTo>
                  <a:lnTo>
                    <a:pt x="28575" y="1107281"/>
                  </a:lnTo>
                  <a:cubicBezTo>
                    <a:pt x="29369" y="1070768"/>
                    <a:pt x="30162" y="1034256"/>
                    <a:pt x="30956" y="997743"/>
                  </a:cubicBezTo>
                  <a:lnTo>
                    <a:pt x="40481" y="916781"/>
                  </a:lnTo>
                  <a:lnTo>
                    <a:pt x="40481" y="828675"/>
                  </a:lnTo>
                  <a:lnTo>
                    <a:pt x="116681" y="592931"/>
                  </a:lnTo>
                  <a:lnTo>
                    <a:pt x="83343" y="521493"/>
                  </a:lnTo>
                  <a:lnTo>
                    <a:pt x="147637" y="285750"/>
                  </a:lnTo>
                  <a:lnTo>
                    <a:pt x="142875" y="176212"/>
                  </a:lnTo>
                  <a:lnTo>
                    <a:pt x="159543" y="64293"/>
                  </a:lnTo>
                  <a:lnTo>
                    <a:pt x="17859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5" name="フリーフォーム 1200">
              <a:extLst>
                <a:ext uri="{FF2B5EF4-FFF2-40B4-BE49-F238E27FC236}">
                  <a16:creationId xmlns:a16="http://schemas.microsoft.com/office/drawing/2014/main" id="{16212932-64F8-48AB-ABF2-543DC3C9F3BB}"/>
                </a:ext>
              </a:extLst>
            </p:cNvPr>
            <p:cNvSpPr/>
            <p:nvPr/>
          </p:nvSpPr>
          <p:spPr bwMode="auto">
            <a:xfrm>
              <a:off x="9096034" y="5350278"/>
              <a:ext cx="468974" cy="1185817"/>
            </a:xfrm>
            <a:custGeom>
              <a:avLst/>
              <a:gdLst>
                <a:gd name="connsiteX0" fmla="*/ 259556 w 640556"/>
                <a:gd name="connsiteY0" fmla="*/ 1585912 h 1616869"/>
                <a:gd name="connsiteX1" fmla="*/ 138113 w 640556"/>
                <a:gd name="connsiteY1" fmla="*/ 1616869 h 1616869"/>
                <a:gd name="connsiteX2" fmla="*/ 116681 w 640556"/>
                <a:gd name="connsiteY2" fmla="*/ 1419225 h 1616869"/>
                <a:gd name="connsiteX3" fmla="*/ 16669 w 640556"/>
                <a:gd name="connsiteY3" fmla="*/ 1390650 h 1616869"/>
                <a:gd name="connsiteX4" fmla="*/ 0 w 640556"/>
                <a:gd name="connsiteY4" fmla="*/ 1283494 h 1616869"/>
                <a:gd name="connsiteX5" fmla="*/ 30956 w 640556"/>
                <a:gd name="connsiteY5" fmla="*/ 1173956 h 1616869"/>
                <a:gd name="connsiteX6" fmla="*/ 59531 w 640556"/>
                <a:gd name="connsiteY6" fmla="*/ 1007269 h 1616869"/>
                <a:gd name="connsiteX7" fmla="*/ 26194 w 640556"/>
                <a:gd name="connsiteY7" fmla="*/ 852487 h 1616869"/>
                <a:gd name="connsiteX8" fmla="*/ 35719 w 640556"/>
                <a:gd name="connsiteY8" fmla="*/ 659606 h 1616869"/>
                <a:gd name="connsiteX9" fmla="*/ 119063 w 640556"/>
                <a:gd name="connsiteY9" fmla="*/ 504825 h 1616869"/>
                <a:gd name="connsiteX10" fmla="*/ 102394 w 640556"/>
                <a:gd name="connsiteY10" fmla="*/ 395287 h 1616869"/>
                <a:gd name="connsiteX11" fmla="*/ 126206 w 640556"/>
                <a:gd name="connsiteY11" fmla="*/ 126206 h 1616869"/>
                <a:gd name="connsiteX12" fmla="*/ 188119 w 640556"/>
                <a:gd name="connsiteY12" fmla="*/ 102394 h 1616869"/>
                <a:gd name="connsiteX13" fmla="*/ 180975 w 640556"/>
                <a:gd name="connsiteY13" fmla="*/ 33337 h 1616869"/>
                <a:gd name="connsiteX14" fmla="*/ 226219 w 640556"/>
                <a:gd name="connsiteY14" fmla="*/ 0 h 1616869"/>
                <a:gd name="connsiteX15" fmla="*/ 292894 w 640556"/>
                <a:gd name="connsiteY15" fmla="*/ 23812 h 1616869"/>
                <a:gd name="connsiteX16" fmla="*/ 340519 w 640556"/>
                <a:gd name="connsiteY16" fmla="*/ 9525 h 1616869"/>
                <a:gd name="connsiteX17" fmla="*/ 433388 w 640556"/>
                <a:gd name="connsiteY17" fmla="*/ 83344 h 1616869"/>
                <a:gd name="connsiteX18" fmla="*/ 502444 w 640556"/>
                <a:gd name="connsiteY18" fmla="*/ 119062 h 1616869"/>
                <a:gd name="connsiteX19" fmla="*/ 504825 w 640556"/>
                <a:gd name="connsiteY19" fmla="*/ 197644 h 1616869"/>
                <a:gd name="connsiteX20" fmla="*/ 552450 w 640556"/>
                <a:gd name="connsiteY20" fmla="*/ 221456 h 1616869"/>
                <a:gd name="connsiteX21" fmla="*/ 633413 w 640556"/>
                <a:gd name="connsiteY21" fmla="*/ 152400 h 1616869"/>
                <a:gd name="connsiteX22" fmla="*/ 640556 w 640556"/>
                <a:gd name="connsiteY22" fmla="*/ 188119 h 1616869"/>
                <a:gd name="connsiteX23" fmla="*/ 595313 w 640556"/>
                <a:gd name="connsiteY23" fmla="*/ 259556 h 1616869"/>
                <a:gd name="connsiteX24" fmla="*/ 542925 w 640556"/>
                <a:gd name="connsiteY24" fmla="*/ 311944 h 1616869"/>
                <a:gd name="connsiteX25" fmla="*/ 492919 w 640556"/>
                <a:gd name="connsiteY25" fmla="*/ 423862 h 1616869"/>
                <a:gd name="connsiteX26" fmla="*/ 478631 w 640556"/>
                <a:gd name="connsiteY26" fmla="*/ 497681 h 1616869"/>
                <a:gd name="connsiteX27" fmla="*/ 528638 w 640556"/>
                <a:gd name="connsiteY27" fmla="*/ 576262 h 1616869"/>
                <a:gd name="connsiteX28" fmla="*/ 545306 w 640556"/>
                <a:gd name="connsiteY28" fmla="*/ 633412 h 1616869"/>
                <a:gd name="connsiteX29" fmla="*/ 447675 w 640556"/>
                <a:gd name="connsiteY29" fmla="*/ 745331 h 1616869"/>
                <a:gd name="connsiteX30" fmla="*/ 366713 w 640556"/>
                <a:gd name="connsiteY30" fmla="*/ 695325 h 1616869"/>
                <a:gd name="connsiteX31" fmla="*/ 359569 w 640556"/>
                <a:gd name="connsiteY31" fmla="*/ 764381 h 1616869"/>
                <a:gd name="connsiteX32" fmla="*/ 371475 w 640556"/>
                <a:gd name="connsiteY32" fmla="*/ 816769 h 1616869"/>
                <a:gd name="connsiteX33" fmla="*/ 316706 w 640556"/>
                <a:gd name="connsiteY33" fmla="*/ 826294 h 1616869"/>
                <a:gd name="connsiteX34" fmla="*/ 266700 w 640556"/>
                <a:gd name="connsiteY34" fmla="*/ 800100 h 1616869"/>
                <a:gd name="connsiteX35" fmla="*/ 273844 w 640556"/>
                <a:gd name="connsiteY35" fmla="*/ 892969 h 1616869"/>
                <a:gd name="connsiteX36" fmla="*/ 269081 w 640556"/>
                <a:gd name="connsiteY36" fmla="*/ 969169 h 1616869"/>
                <a:gd name="connsiteX37" fmla="*/ 242888 w 640556"/>
                <a:gd name="connsiteY37" fmla="*/ 1042987 h 1616869"/>
                <a:gd name="connsiteX38" fmla="*/ 197644 w 640556"/>
                <a:gd name="connsiteY38" fmla="*/ 1045369 h 1616869"/>
                <a:gd name="connsiteX39" fmla="*/ 190500 w 640556"/>
                <a:gd name="connsiteY39" fmla="*/ 1095375 h 1616869"/>
                <a:gd name="connsiteX40" fmla="*/ 245269 w 640556"/>
                <a:gd name="connsiteY40" fmla="*/ 1152525 h 1616869"/>
                <a:gd name="connsiteX41" fmla="*/ 223838 w 640556"/>
                <a:gd name="connsiteY41" fmla="*/ 1214437 h 1616869"/>
                <a:gd name="connsiteX42" fmla="*/ 171450 w 640556"/>
                <a:gd name="connsiteY42" fmla="*/ 1271587 h 1616869"/>
                <a:gd name="connsiteX43" fmla="*/ 138113 w 640556"/>
                <a:gd name="connsiteY43" fmla="*/ 1333500 h 1616869"/>
                <a:gd name="connsiteX44" fmla="*/ 133350 w 640556"/>
                <a:gd name="connsiteY44" fmla="*/ 1431131 h 1616869"/>
                <a:gd name="connsiteX45" fmla="*/ 192881 w 640556"/>
                <a:gd name="connsiteY45" fmla="*/ 1533525 h 1616869"/>
                <a:gd name="connsiteX46" fmla="*/ 259556 w 640556"/>
                <a:gd name="connsiteY46" fmla="*/ 1585912 h 1616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640556" h="1616869">
                  <a:moveTo>
                    <a:pt x="259556" y="1585912"/>
                  </a:moveTo>
                  <a:lnTo>
                    <a:pt x="138113" y="1616869"/>
                  </a:lnTo>
                  <a:lnTo>
                    <a:pt x="116681" y="1419225"/>
                  </a:lnTo>
                  <a:lnTo>
                    <a:pt x="16669" y="1390650"/>
                  </a:lnTo>
                  <a:lnTo>
                    <a:pt x="0" y="1283494"/>
                  </a:lnTo>
                  <a:lnTo>
                    <a:pt x="30956" y="1173956"/>
                  </a:lnTo>
                  <a:lnTo>
                    <a:pt x="59531" y="1007269"/>
                  </a:lnTo>
                  <a:lnTo>
                    <a:pt x="26194" y="852487"/>
                  </a:lnTo>
                  <a:lnTo>
                    <a:pt x="35719" y="659606"/>
                  </a:lnTo>
                  <a:lnTo>
                    <a:pt x="119063" y="504825"/>
                  </a:lnTo>
                  <a:lnTo>
                    <a:pt x="102394" y="395287"/>
                  </a:lnTo>
                  <a:lnTo>
                    <a:pt x="126206" y="126206"/>
                  </a:lnTo>
                  <a:lnTo>
                    <a:pt x="188119" y="102394"/>
                  </a:lnTo>
                  <a:lnTo>
                    <a:pt x="180975" y="33337"/>
                  </a:lnTo>
                  <a:lnTo>
                    <a:pt x="226219" y="0"/>
                  </a:lnTo>
                  <a:lnTo>
                    <a:pt x="292894" y="23812"/>
                  </a:lnTo>
                  <a:lnTo>
                    <a:pt x="340519" y="9525"/>
                  </a:lnTo>
                  <a:lnTo>
                    <a:pt x="433388" y="83344"/>
                  </a:lnTo>
                  <a:lnTo>
                    <a:pt x="502444" y="119062"/>
                  </a:lnTo>
                  <a:cubicBezTo>
                    <a:pt x="503238" y="145256"/>
                    <a:pt x="504031" y="171450"/>
                    <a:pt x="504825" y="197644"/>
                  </a:cubicBezTo>
                  <a:lnTo>
                    <a:pt x="552450" y="221456"/>
                  </a:lnTo>
                  <a:lnTo>
                    <a:pt x="633413" y="152400"/>
                  </a:lnTo>
                  <a:lnTo>
                    <a:pt x="640556" y="188119"/>
                  </a:lnTo>
                  <a:lnTo>
                    <a:pt x="595313" y="259556"/>
                  </a:lnTo>
                  <a:lnTo>
                    <a:pt x="542925" y="311944"/>
                  </a:lnTo>
                  <a:lnTo>
                    <a:pt x="492919" y="423862"/>
                  </a:lnTo>
                  <a:lnTo>
                    <a:pt x="478631" y="497681"/>
                  </a:lnTo>
                  <a:lnTo>
                    <a:pt x="528638" y="576262"/>
                  </a:lnTo>
                  <a:lnTo>
                    <a:pt x="545306" y="633412"/>
                  </a:lnTo>
                  <a:lnTo>
                    <a:pt x="447675" y="745331"/>
                  </a:lnTo>
                  <a:lnTo>
                    <a:pt x="366713" y="695325"/>
                  </a:lnTo>
                  <a:lnTo>
                    <a:pt x="359569" y="764381"/>
                  </a:lnTo>
                  <a:lnTo>
                    <a:pt x="371475" y="816769"/>
                  </a:lnTo>
                  <a:lnTo>
                    <a:pt x="316706" y="826294"/>
                  </a:lnTo>
                  <a:lnTo>
                    <a:pt x="266700" y="800100"/>
                  </a:lnTo>
                  <a:lnTo>
                    <a:pt x="273844" y="892969"/>
                  </a:lnTo>
                  <a:lnTo>
                    <a:pt x="269081" y="969169"/>
                  </a:lnTo>
                  <a:lnTo>
                    <a:pt x="242888" y="1042987"/>
                  </a:lnTo>
                  <a:lnTo>
                    <a:pt x="197644" y="1045369"/>
                  </a:lnTo>
                  <a:lnTo>
                    <a:pt x="190500" y="1095375"/>
                  </a:lnTo>
                  <a:lnTo>
                    <a:pt x="245269" y="1152525"/>
                  </a:lnTo>
                  <a:lnTo>
                    <a:pt x="223838" y="1214437"/>
                  </a:lnTo>
                  <a:lnTo>
                    <a:pt x="171450" y="1271587"/>
                  </a:lnTo>
                  <a:lnTo>
                    <a:pt x="138113" y="1333500"/>
                  </a:lnTo>
                  <a:lnTo>
                    <a:pt x="133350" y="1431131"/>
                  </a:lnTo>
                  <a:lnTo>
                    <a:pt x="192881" y="1533525"/>
                  </a:lnTo>
                  <a:lnTo>
                    <a:pt x="259556" y="158591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6" name="フリーフォーム 1201">
              <a:extLst>
                <a:ext uri="{FF2B5EF4-FFF2-40B4-BE49-F238E27FC236}">
                  <a16:creationId xmlns:a16="http://schemas.microsoft.com/office/drawing/2014/main" id="{1F73C233-FB0F-4FA3-9F3E-5473D1D3C980}"/>
                </a:ext>
              </a:extLst>
            </p:cNvPr>
            <p:cNvSpPr/>
            <p:nvPr/>
          </p:nvSpPr>
          <p:spPr bwMode="auto">
            <a:xfrm>
              <a:off x="9184475" y="5003494"/>
              <a:ext cx="309546" cy="367731"/>
            </a:xfrm>
            <a:custGeom>
              <a:avLst/>
              <a:gdLst>
                <a:gd name="connsiteX0" fmla="*/ 23812 w 421481"/>
                <a:gd name="connsiteY0" fmla="*/ 54769 h 502444"/>
                <a:gd name="connsiteX1" fmla="*/ 57150 w 421481"/>
                <a:gd name="connsiteY1" fmla="*/ 145256 h 502444"/>
                <a:gd name="connsiteX2" fmla="*/ 0 w 421481"/>
                <a:gd name="connsiteY2" fmla="*/ 314325 h 502444"/>
                <a:gd name="connsiteX3" fmla="*/ 42862 w 421481"/>
                <a:gd name="connsiteY3" fmla="*/ 381000 h 502444"/>
                <a:gd name="connsiteX4" fmla="*/ 40481 w 421481"/>
                <a:gd name="connsiteY4" fmla="*/ 423863 h 502444"/>
                <a:gd name="connsiteX5" fmla="*/ 71437 w 421481"/>
                <a:gd name="connsiteY5" fmla="*/ 502444 h 502444"/>
                <a:gd name="connsiteX6" fmla="*/ 95250 w 421481"/>
                <a:gd name="connsiteY6" fmla="*/ 485775 h 502444"/>
                <a:gd name="connsiteX7" fmla="*/ 188119 w 421481"/>
                <a:gd name="connsiteY7" fmla="*/ 500063 h 502444"/>
                <a:gd name="connsiteX8" fmla="*/ 233362 w 421481"/>
                <a:gd name="connsiteY8" fmla="*/ 485775 h 502444"/>
                <a:gd name="connsiteX9" fmla="*/ 273844 w 421481"/>
                <a:gd name="connsiteY9" fmla="*/ 364331 h 502444"/>
                <a:gd name="connsiteX10" fmla="*/ 373856 w 421481"/>
                <a:gd name="connsiteY10" fmla="*/ 390525 h 502444"/>
                <a:gd name="connsiteX11" fmla="*/ 421481 w 421481"/>
                <a:gd name="connsiteY11" fmla="*/ 323850 h 502444"/>
                <a:gd name="connsiteX12" fmla="*/ 319087 w 421481"/>
                <a:gd name="connsiteY12" fmla="*/ 211931 h 502444"/>
                <a:gd name="connsiteX13" fmla="*/ 321469 w 421481"/>
                <a:gd name="connsiteY13" fmla="*/ 154781 h 502444"/>
                <a:gd name="connsiteX14" fmla="*/ 173831 w 421481"/>
                <a:gd name="connsiteY14" fmla="*/ 90488 h 502444"/>
                <a:gd name="connsiteX15" fmla="*/ 169069 w 421481"/>
                <a:gd name="connsiteY15" fmla="*/ 14288 h 502444"/>
                <a:gd name="connsiteX16" fmla="*/ 126206 w 421481"/>
                <a:gd name="connsiteY16" fmla="*/ 0 h 502444"/>
                <a:gd name="connsiteX17" fmla="*/ 83344 w 421481"/>
                <a:gd name="connsiteY17" fmla="*/ 38100 h 502444"/>
                <a:gd name="connsiteX18" fmla="*/ 23812 w 421481"/>
                <a:gd name="connsiteY18" fmla="*/ 54769 h 502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21481" h="502444">
                  <a:moveTo>
                    <a:pt x="23812" y="54769"/>
                  </a:moveTo>
                  <a:lnTo>
                    <a:pt x="57150" y="145256"/>
                  </a:lnTo>
                  <a:lnTo>
                    <a:pt x="0" y="314325"/>
                  </a:lnTo>
                  <a:lnTo>
                    <a:pt x="42862" y="381000"/>
                  </a:lnTo>
                  <a:lnTo>
                    <a:pt x="40481" y="423863"/>
                  </a:lnTo>
                  <a:lnTo>
                    <a:pt x="71437" y="502444"/>
                  </a:lnTo>
                  <a:lnTo>
                    <a:pt x="95250" y="485775"/>
                  </a:lnTo>
                  <a:lnTo>
                    <a:pt x="188119" y="500063"/>
                  </a:lnTo>
                  <a:lnTo>
                    <a:pt x="233362" y="485775"/>
                  </a:lnTo>
                  <a:lnTo>
                    <a:pt x="273844" y="364331"/>
                  </a:lnTo>
                  <a:lnTo>
                    <a:pt x="373856" y="390525"/>
                  </a:lnTo>
                  <a:lnTo>
                    <a:pt x="421481" y="323850"/>
                  </a:lnTo>
                  <a:lnTo>
                    <a:pt x="319087" y="211931"/>
                  </a:lnTo>
                  <a:lnTo>
                    <a:pt x="321469" y="154781"/>
                  </a:lnTo>
                  <a:lnTo>
                    <a:pt x="173831" y="90488"/>
                  </a:lnTo>
                  <a:lnTo>
                    <a:pt x="169069" y="14288"/>
                  </a:lnTo>
                  <a:lnTo>
                    <a:pt x="126206" y="0"/>
                  </a:lnTo>
                  <a:lnTo>
                    <a:pt x="83344" y="38100"/>
                  </a:lnTo>
                  <a:lnTo>
                    <a:pt x="23812" y="54769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7" name="フリーフォーム 1202">
              <a:extLst>
                <a:ext uri="{FF2B5EF4-FFF2-40B4-BE49-F238E27FC236}">
                  <a16:creationId xmlns:a16="http://schemas.microsoft.com/office/drawing/2014/main" id="{7D0150A0-5563-44BA-BFAB-45297CA06A68}"/>
                </a:ext>
              </a:extLst>
            </p:cNvPr>
            <p:cNvSpPr/>
            <p:nvPr/>
          </p:nvSpPr>
          <p:spPr bwMode="auto">
            <a:xfrm>
              <a:off x="9352049" y="5276965"/>
              <a:ext cx="211795" cy="237396"/>
            </a:xfrm>
            <a:custGeom>
              <a:avLst/>
              <a:gdLst>
                <a:gd name="connsiteX0" fmla="*/ 140494 w 288131"/>
                <a:gd name="connsiteY0" fmla="*/ 19050 h 323850"/>
                <a:gd name="connsiteX1" fmla="*/ 159544 w 288131"/>
                <a:gd name="connsiteY1" fmla="*/ 100013 h 323850"/>
                <a:gd name="connsiteX2" fmla="*/ 219075 w 288131"/>
                <a:gd name="connsiteY2" fmla="*/ 107157 h 323850"/>
                <a:gd name="connsiteX3" fmla="*/ 250031 w 288131"/>
                <a:gd name="connsiteY3" fmla="*/ 173832 h 323850"/>
                <a:gd name="connsiteX4" fmla="*/ 288131 w 288131"/>
                <a:gd name="connsiteY4" fmla="*/ 190500 h 323850"/>
                <a:gd name="connsiteX5" fmla="*/ 278606 w 288131"/>
                <a:gd name="connsiteY5" fmla="*/ 259557 h 323850"/>
                <a:gd name="connsiteX6" fmla="*/ 204787 w 288131"/>
                <a:gd name="connsiteY6" fmla="*/ 323850 h 323850"/>
                <a:gd name="connsiteX7" fmla="*/ 154781 w 288131"/>
                <a:gd name="connsiteY7" fmla="*/ 307182 h 323850"/>
                <a:gd name="connsiteX8" fmla="*/ 152400 w 288131"/>
                <a:gd name="connsiteY8" fmla="*/ 226219 h 323850"/>
                <a:gd name="connsiteX9" fmla="*/ 0 w 288131"/>
                <a:gd name="connsiteY9" fmla="*/ 121444 h 323850"/>
                <a:gd name="connsiteX10" fmla="*/ 42862 w 288131"/>
                <a:gd name="connsiteY10" fmla="*/ 0 h 323850"/>
                <a:gd name="connsiteX11" fmla="*/ 140494 w 288131"/>
                <a:gd name="connsiteY11" fmla="*/ 19050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8131" h="323850">
                  <a:moveTo>
                    <a:pt x="140494" y="19050"/>
                  </a:moveTo>
                  <a:lnTo>
                    <a:pt x="159544" y="100013"/>
                  </a:lnTo>
                  <a:lnTo>
                    <a:pt x="219075" y="107157"/>
                  </a:lnTo>
                  <a:lnTo>
                    <a:pt x="250031" y="173832"/>
                  </a:lnTo>
                  <a:lnTo>
                    <a:pt x="288131" y="190500"/>
                  </a:lnTo>
                  <a:lnTo>
                    <a:pt x="278606" y="259557"/>
                  </a:lnTo>
                  <a:lnTo>
                    <a:pt x="204787" y="323850"/>
                  </a:lnTo>
                  <a:lnTo>
                    <a:pt x="154781" y="307182"/>
                  </a:lnTo>
                  <a:cubicBezTo>
                    <a:pt x="153987" y="280194"/>
                    <a:pt x="153194" y="253207"/>
                    <a:pt x="152400" y="226219"/>
                  </a:cubicBezTo>
                  <a:lnTo>
                    <a:pt x="0" y="121444"/>
                  </a:lnTo>
                  <a:lnTo>
                    <a:pt x="42862" y="0"/>
                  </a:lnTo>
                  <a:lnTo>
                    <a:pt x="140494" y="190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8" name="フリーフォーム 1203">
              <a:extLst>
                <a:ext uri="{FF2B5EF4-FFF2-40B4-BE49-F238E27FC236}">
                  <a16:creationId xmlns:a16="http://schemas.microsoft.com/office/drawing/2014/main" id="{BB6CB7FA-78F4-41EC-9DFF-3F8FB875158B}"/>
                </a:ext>
              </a:extLst>
            </p:cNvPr>
            <p:cNvSpPr/>
            <p:nvPr/>
          </p:nvSpPr>
          <p:spPr bwMode="auto">
            <a:xfrm>
              <a:off x="9452128" y="5590002"/>
              <a:ext cx="139645" cy="160591"/>
            </a:xfrm>
            <a:custGeom>
              <a:avLst/>
              <a:gdLst>
                <a:gd name="connsiteX0" fmla="*/ 42863 w 190500"/>
                <a:gd name="connsiteY0" fmla="*/ 0 h 219075"/>
                <a:gd name="connsiteX1" fmla="*/ 90488 w 190500"/>
                <a:gd name="connsiteY1" fmla="*/ 35719 h 219075"/>
                <a:gd name="connsiteX2" fmla="*/ 128588 w 190500"/>
                <a:gd name="connsiteY2" fmla="*/ 69056 h 219075"/>
                <a:gd name="connsiteX3" fmla="*/ 159544 w 190500"/>
                <a:gd name="connsiteY3" fmla="*/ 76200 h 219075"/>
                <a:gd name="connsiteX4" fmla="*/ 173831 w 190500"/>
                <a:gd name="connsiteY4" fmla="*/ 121444 h 219075"/>
                <a:gd name="connsiteX5" fmla="*/ 190500 w 190500"/>
                <a:gd name="connsiteY5" fmla="*/ 157163 h 219075"/>
                <a:gd name="connsiteX6" fmla="*/ 157163 w 190500"/>
                <a:gd name="connsiteY6" fmla="*/ 219075 h 219075"/>
                <a:gd name="connsiteX7" fmla="*/ 83344 w 190500"/>
                <a:gd name="connsiteY7" fmla="*/ 211931 h 219075"/>
                <a:gd name="connsiteX8" fmla="*/ 0 w 190500"/>
                <a:gd name="connsiteY8" fmla="*/ 178594 h 219075"/>
                <a:gd name="connsiteX9" fmla="*/ 2381 w 190500"/>
                <a:gd name="connsiteY9" fmla="*/ 102394 h 219075"/>
                <a:gd name="connsiteX10" fmla="*/ 42863 w 190500"/>
                <a:gd name="connsiteY10" fmla="*/ 0 h 219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0500" h="219075">
                  <a:moveTo>
                    <a:pt x="42863" y="0"/>
                  </a:moveTo>
                  <a:lnTo>
                    <a:pt x="90488" y="35719"/>
                  </a:lnTo>
                  <a:lnTo>
                    <a:pt x="128588" y="69056"/>
                  </a:lnTo>
                  <a:lnTo>
                    <a:pt x="159544" y="76200"/>
                  </a:lnTo>
                  <a:lnTo>
                    <a:pt x="173831" y="121444"/>
                  </a:lnTo>
                  <a:lnTo>
                    <a:pt x="190500" y="157163"/>
                  </a:lnTo>
                  <a:lnTo>
                    <a:pt x="157163" y="219075"/>
                  </a:lnTo>
                  <a:lnTo>
                    <a:pt x="83344" y="211931"/>
                  </a:lnTo>
                  <a:lnTo>
                    <a:pt x="0" y="178594"/>
                  </a:lnTo>
                  <a:cubicBezTo>
                    <a:pt x="794" y="153194"/>
                    <a:pt x="1587" y="127794"/>
                    <a:pt x="2381" y="102394"/>
                  </a:cubicBezTo>
                  <a:lnTo>
                    <a:pt x="4286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9" name="フリーフォーム 1204">
              <a:extLst>
                <a:ext uri="{FF2B5EF4-FFF2-40B4-BE49-F238E27FC236}">
                  <a16:creationId xmlns:a16="http://schemas.microsoft.com/office/drawing/2014/main" id="{471C7106-8F2F-4099-8FE7-ACC85CCE711B}"/>
                </a:ext>
              </a:extLst>
            </p:cNvPr>
            <p:cNvSpPr/>
            <p:nvPr/>
          </p:nvSpPr>
          <p:spPr bwMode="auto">
            <a:xfrm>
              <a:off x="9093706" y="4613653"/>
              <a:ext cx="960058" cy="1091556"/>
            </a:xfrm>
            <a:custGeom>
              <a:avLst/>
              <a:gdLst>
                <a:gd name="connsiteX0" fmla="*/ 671512 w 1309687"/>
                <a:gd name="connsiteY0" fmla="*/ 1488282 h 1488282"/>
                <a:gd name="connsiteX1" fmla="*/ 702469 w 1309687"/>
                <a:gd name="connsiteY1" fmla="*/ 1409700 h 1488282"/>
                <a:gd name="connsiteX2" fmla="*/ 766762 w 1309687"/>
                <a:gd name="connsiteY2" fmla="*/ 1362075 h 1488282"/>
                <a:gd name="connsiteX3" fmla="*/ 785812 w 1309687"/>
                <a:gd name="connsiteY3" fmla="*/ 1281113 h 1488282"/>
                <a:gd name="connsiteX4" fmla="*/ 845344 w 1309687"/>
                <a:gd name="connsiteY4" fmla="*/ 1252538 h 1488282"/>
                <a:gd name="connsiteX5" fmla="*/ 838200 w 1309687"/>
                <a:gd name="connsiteY5" fmla="*/ 1116807 h 1488282"/>
                <a:gd name="connsiteX6" fmla="*/ 859631 w 1309687"/>
                <a:gd name="connsiteY6" fmla="*/ 1102519 h 1488282"/>
                <a:gd name="connsiteX7" fmla="*/ 1000125 w 1309687"/>
                <a:gd name="connsiteY7" fmla="*/ 1038225 h 1488282"/>
                <a:gd name="connsiteX8" fmla="*/ 1071562 w 1309687"/>
                <a:gd name="connsiteY8" fmla="*/ 1050132 h 1488282"/>
                <a:gd name="connsiteX9" fmla="*/ 1109662 w 1309687"/>
                <a:gd name="connsiteY9" fmla="*/ 892969 h 1488282"/>
                <a:gd name="connsiteX10" fmla="*/ 1183481 w 1309687"/>
                <a:gd name="connsiteY10" fmla="*/ 652463 h 1488282"/>
                <a:gd name="connsiteX11" fmla="*/ 1309687 w 1309687"/>
                <a:gd name="connsiteY11" fmla="*/ 490538 h 1488282"/>
                <a:gd name="connsiteX12" fmla="*/ 1304925 w 1309687"/>
                <a:gd name="connsiteY12" fmla="*/ 369094 h 1488282"/>
                <a:gd name="connsiteX13" fmla="*/ 1190625 w 1309687"/>
                <a:gd name="connsiteY13" fmla="*/ 345282 h 1488282"/>
                <a:gd name="connsiteX14" fmla="*/ 1147762 w 1309687"/>
                <a:gd name="connsiteY14" fmla="*/ 278607 h 1488282"/>
                <a:gd name="connsiteX15" fmla="*/ 1066800 w 1309687"/>
                <a:gd name="connsiteY15" fmla="*/ 285750 h 1488282"/>
                <a:gd name="connsiteX16" fmla="*/ 1021556 w 1309687"/>
                <a:gd name="connsiteY16" fmla="*/ 264319 h 1488282"/>
                <a:gd name="connsiteX17" fmla="*/ 983456 w 1309687"/>
                <a:gd name="connsiteY17" fmla="*/ 288132 h 1488282"/>
                <a:gd name="connsiteX18" fmla="*/ 985837 w 1309687"/>
                <a:gd name="connsiteY18" fmla="*/ 240507 h 1488282"/>
                <a:gd name="connsiteX19" fmla="*/ 864394 w 1309687"/>
                <a:gd name="connsiteY19" fmla="*/ 200025 h 1488282"/>
                <a:gd name="connsiteX20" fmla="*/ 847725 w 1309687"/>
                <a:gd name="connsiteY20" fmla="*/ 238125 h 1488282"/>
                <a:gd name="connsiteX21" fmla="*/ 847725 w 1309687"/>
                <a:gd name="connsiteY21" fmla="*/ 195263 h 1488282"/>
                <a:gd name="connsiteX22" fmla="*/ 807244 w 1309687"/>
                <a:gd name="connsiteY22" fmla="*/ 183357 h 1488282"/>
                <a:gd name="connsiteX23" fmla="*/ 738187 w 1309687"/>
                <a:gd name="connsiteY23" fmla="*/ 219075 h 1488282"/>
                <a:gd name="connsiteX24" fmla="*/ 800100 w 1309687"/>
                <a:gd name="connsiteY24" fmla="*/ 130969 h 1488282"/>
                <a:gd name="connsiteX25" fmla="*/ 776287 w 1309687"/>
                <a:gd name="connsiteY25" fmla="*/ 90488 h 1488282"/>
                <a:gd name="connsiteX26" fmla="*/ 759619 w 1309687"/>
                <a:gd name="connsiteY26" fmla="*/ 26194 h 1488282"/>
                <a:gd name="connsiteX27" fmla="*/ 721519 w 1309687"/>
                <a:gd name="connsiteY27" fmla="*/ 100013 h 1488282"/>
                <a:gd name="connsiteX28" fmla="*/ 666750 w 1309687"/>
                <a:gd name="connsiteY28" fmla="*/ 95250 h 1488282"/>
                <a:gd name="connsiteX29" fmla="*/ 664369 w 1309687"/>
                <a:gd name="connsiteY29" fmla="*/ 83344 h 1488282"/>
                <a:gd name="connsiteX30" fmla="*/ 611981 w 1309687"/>
                <a:gd name="connsiteY30" fmla="*/ 83344 h 1488282"/>
                <a:gd name="connsiteX31" fmla="*/ 573881 w 1309687"/>
                <a:gd name="connsiteY31" fmla="*/ 114300 h 1488282"/>
                <a:gd name="connsiteX32" fmla="*/ 492919 w 1309687"/>
                <a:gd name="connsiteY32" fmla="*/ 123825 h 1488282"/>
                <a:gd name="connsiteX33" fmla="*/ 457200 w 1309687"/>
                <a:gd name="connsiteY33" fmla="*/ 71438 h 1488282"/>
                <a:gd name="connsiteX34" fmla="*/ 471487 w 1309687"/>
                <a:gd name="connsiteY34" fmla="*/ 11907 h 1488282"/>
                <a:gd name="connsiteX35" fmla="*/ 438150 w 1309687"/>
                <a:gd name="connsiteY35" fmla="*/ 0 h 1488282"/>
                <a:gd name="connsiteX36" fmla="*/ 361950 w 1309687"/>
                <a:gd name="connsiteY36" fmla="*/ 47625 h 1488282"/>
                <a:gd name="connsiteX37" fmla="*/ 309562 w 1309687"/>
                <a:gd name="connsiteY37" fmla="*/ 26194 h 1488282"/>
                <a:gd name="connsiteX38" fmla="*/ 330994 w 1309687"/>
                <a:gd name="connsiteY38" fmla="*/ 100013 h 1488282"/>
                <a:gd name="connsiteX39" fmla="*/ 278606 w 1309687"/>
                <a:gd name="connsiteY39" fmla="*/ 152400 h 1488282"/>
                <a:gd name="connsiteX40" fmla="*/ 211931 w 1309687"/>
                <a:gd name="connsiteY40" fmla="*/ 116682 h 1488282"/>
                <a:gd name="connsiteX41" fmla="*/ 145256 w 1309687"/>
                <a:gd name="connsiteY41" fmla="*/ 111919 h 1488282"/>
                <a:gd name="connsiteX42" fmla="*/ 128587 w 1309687"/>
                <a:gd name="connsiteY42" fmla="*/ 169069 h 1488282"/>
                <a:gd name="connsiteX43" fmla="*/ 140494 w 1309687"/>
                <a:gd name="connsiteY43" fmla="*/ 235744 h 1488282"/>
                <a:gd name="connsiteX44" fmla="*/ 107156 w 1309687"/>
                <a:gd name="connsiteY44" fmla="*/ 280988 h 1488282"/>
                <a:gd name="connsiteX45" fmla="*/ 104775 w 1309687"/>
                <a:gd name="connsiteY45" fmla="*/ 326232 h 1488282"/>
                <a:gd name="connsiteX46" fmla="*/ 30956 w 1309687"/>
                <a:gd name="connsiteY46" fmla="*/ 357188 h 1488282"/>
                <a:gd name="connsiteX47" fmla="*/ 0 w 1309687"/>
                <a:gd name="connsiteY47" fmla="*/ 466725 h 1488282"/>
                <a:gd name="connsiteX48" fmla="*/ 45244 w 1309687"/>
                <a:gd name="connsiteY48" fmla="*/ 538163 h 1488282"/>
                <a:gd name="connsiteX49" fmla="*/ 90487 w 1309687"/>
                <a:gd name="connsiteY49" fmla="*/ 528638 h 1488282"/>
                <a:gd name="connsiteX50" fmla="*/ 152400 w 1309687"/>
                <a:gd name="connsiteY50" fmla="*/ 590550 h 1488282"/>
                <a:gd name="connsiteX51" fmla="*/ 219075 w 1309687"/>
                <a:gd name="connsiteY51" fmla="*/ 559594 h 1488282"/>
                <a:gd name="connsiteX52" fmla="*/ 250031 w 1309687"/>
                <a:gd name="connsiteY52" fmla="*/ 535782 h 1488282"/>
                <a:gd name="connsiteX53" fmla="*/ 297656 w 1309687"/>
                <a:gd name="connsiteY53" fmla="*/ 552450 h 1488282"/>
                <a:gd name="connsiteX54" fmla="*/ 295275 w 1309687"/>
                <a:gd name="connsiteY54" fmla="*/ 631032 h 1488282"/>
                <a:gd name="connsiteX55" fmla="*/ 442912 w 1309687"/>
                <a:gd name="connsiteY55" fmla="*/ 685800 h 1488282"/>
                <a:gd name="connsiteX56" fmla="*/ 445294 w 1309687"/>
                <a:gd name="connsiteY56" fmla="*/ 740569 h 1488282"/>
                <a:gd name="connsiteX57" fmla="*/ 547687 w 1309687"/>
                <a:gd name="connsiteY57" fmla="*/ 854869 h 1488282"/>
                <a:gd name="connsiteX58" fmla="*/ 492919 w 1309687"/>
                <a:gd name="connsiteY58" fmla="*/ 923925 h 1488282"/>
                <a:gd name="connsiteX59" fmla="*/ 519112 w 1309687"/>
                <a:gd name="connsiteY59" fmla="*/ 1012032 h 1488282"/>
                <a:gd name="connsiteX60" fmla="*/ 576262 w 1309687"/>
                <a:gd name="connsiteY60" fmla="*/ 1016794 h 1488282"/>
                <a:gd name="connsiteX61" fmla="*/ 602456 w 1309687"/>
                <a:gd name="connsiteY61" fmla="*/ 1083469 h 1488282"/>
                <a:gd name="connsiteX62" fmla="*/ 652462 w 1309687"/>
                <a:gd name="connsiteY62" fmla="*/ 1104900 h 1488282"/>
                <a:gd name="connsiteX63" fmla="*/ 631031 w 1309687"/>
                <a:gd name="connsiteY63" fmla="*/ 1171575 h 1488282"/>
                <a:gd name="connsiteX64" fmla="*/ 642937 w 1309687"/>
                <a:gd name="connsiteY64" fmla="*/ 1193007 h 1488282"/>
                <a:gd name="connsiteX65" fmla="*/ 592931 w 1309687"/>
                <a:gd name="connsiteY65" fmla="*/ 1271588 h 1488282"/>
                <a:gd name="connsiteX66" fmla="*/ 538162 w 1309687"/>
                <a:gd name="connsiteY66" fmla="*/ 1326357 h 1488282"/>
                <a:gd name="connsiteX67" fmla="*/ 621506 w 1309687"/>
                <a:gd name="connsiteY67" fmla="*/ 1409700 h 1488282"/>
                <a:gd name="connsiteX68" fmla="*/ 642937 w 1309687"/>
                <a:gd name="connsiteY68" fmla="*/ 1409700 h 1488282"/>
                <a:gd name="connsiteX69" fmla="*/ 671512 w 1309687"/>
                <a:gd name="connsiteY69" fmla="*/ 1488282 h 1488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1309687" h="1488282">
                  <a:moveTo>
                    <a:pt x="671512" y="1488282"/>
                  </a:moveTo>
                  <a:lnTo>
                    <a:pt x="702469" y="1409700"/>
                  </a:lnTo>
                  <a:lnTo>
                    <a:pt x="766762" y="1362075"/>
                  </a:lnTo>
                  <a:lnTo>
                    <a:pt x="785812" y="1281113"/>
                  </a:lnTo>
                  <a:lnTo>
                    <a:pt x="845344" y="1252538"/>
                  </a:lnTo>
                  <a:lnTo>
                    <a:pt x="838200" y="1116807"/>
                  </a:lnTo>
                  <a:lnTo>
                    <a:pt x="859631" y="1102519"/>
                  </a:lnTo>
                  <a:lnTo>
                    <a:pt x="1000125" y="1038225"/>
                  </a:lnTo>
                  <a:lnTo>
                    <a:pt x="1071562" y="1050132"/>
                  </a:lnTo>
                  <a:lnTo>
                    <a:pt x="1109662" y="892969"/>
                  </a:lnTo>
                  <a:lnTo>
                    <a:pt x="1183481" y="652463"/>
                  </a:lnTo>
                  <a:lnTo>
                    <a:pt x="1309687" y="490538"/>
                  </a:lnTo>
                  <a:lnTo>
                    <a:pt x="1304925" y="369094"/>
                  </a:lnTo>
                  <a:lnTo>
                    <a:pt x="1190625" y="345282"/>
                  </a:lnTo>
                  <a:lnTo>
                    <a:pt x="1147762" y="278607"/>
                  </a:lnTo>
                  <a:lnTo>
                    <a:pt x="1066800" y="285750"/>
                  </a:lnTo>
                  <a:lnTo>
                    <a:pt x="1021556" y="264319"/>
                  </a:lnTo>
                  <a:lnTo>
                    <a:pt x="983456" y="288132"/>
                  </a:lnTo>
                  <a:lnTo>
                    <a:pt x="985837" y="240507"/>
                  </a:lnTo>
                  <a:lnTo>
                    <a:pt x="864394" y="200025"/>
                  </a:lnTo>
                  <a:lnTo>
                    <a:pt x="847725" y="238125"/>
                  </a:lnTo>
                  <a:lnTo>
                    <a:pt x="847725" y="195263"/>
                  </a:lnTo>
                  <a:lnTo>
                    <a:pt x="807244" y="183357"/>
                  </a:lnTo>
                  <a:lnTo>
                    <a:pt x="738187" y="219075"/>
                  </a:lnTo>
                  <a:lnTo>
                    <a:pt x="800100" y="130969"/>
                  </a:lnTo>
                  <a:lnTo>
                    <a:pt x="776287" y="90488"/>
                  </a:lnTo>
                  <a:lnTo>
                    <a:pt x="759619" y="26194"/>
                  </a:lnTo>
                  <a:lnTo>
                    <a:pt x="721519" y="100013"/>
                  </a:lnTo>
                  <a:lnTo>
                    <a:pt x="666750" y="95250"/>
                  </a:lnTo>
                  <a:lnTo>
                    <a:pt x="664369" y="83344"/>
                  </a:lnTo>
                  <a:lnTo>
                    <a:pt x="611981" y="83344"/>
                  </a:lnTo>
                  <a:lnTo>
                    <a:pt x="573881" y="114300"/>
                  </a:lnTo>
                  <a:lnTo>
                    <a:pt x="492919" y="123825"/>
                  </a:lnTo>
                  <a:lnTo>
                    <a:pt x="457200" y="71438"/>
                  </a:lnTo>
                  <a:lnTo>
                    <a:pt x="471487" y="11907"/>
                  </a:lnTo>
                  <a:lnTo>
                    <a:pt x="438150" y="0"/>
                  </a:lnTo>
                  <a:lnTo>
                    <a:pt x="361950" y="47625"/>
                  </a:lnTo>
                  <a:lnTo>
                    <a:pt x="309562" y="26194"/>
                  </a:lnTo>
                  <a:lnTo>
                    <a:pt x="330994" y="100013"/>
                  </a:lnTo>
                  <a:lnTo>
                    <a:pt x="278606" y="152400"/>
                  </a:lnTo>
                  <a:lnTo>
                    <a:pt x="211931" y="116682"/>
                  </a:lnTo>
                  <a:lnTo>
                    <a:pt x="145256" y="111919"/>
                  </a:lnTo>
                  <a:lnTo>
                    <a:pt x="128587" y="169069"/>
                  </a:lnTo>
                  <a:lnTo>
                    <a:pt x="140494" y="235744"/>
                  </a:lnTo>
                  <a:lnTo>
                    <a:pt x="107156" y="280988"/>
                  </a:lnTo>
                  <a:lnTo>
                    <a:pt x="104775" y="326232"/>
                  </a:lnTo>
                  <a:lnTo>
                    <a:pt x="30956" y="357188"/>
                  </a:lnTo>
                  <a:lnTo>
                    <a:pt x="0" y="466725"/>
                  </a:lnTo>
                  <a:lnTo>
                    <a:pt x="45244" y="538163"/>
                  </a:lnTo>
                  <a:lnTo>
                    <a:pt x="90487" y="528638"/>
                  </a:lnTo>
                  <a:lnTo>
                    <a:pt x="152400" y="590550"/>
                  </a:lnTo>
                  <a:lnTo>
                    <a:pt x="219075" y="559594"/>
                  </a:lnTo>
                  <a:lnTo>
                    <a:pt x="250031" y="535782"/>
                  </a:lnTo>
                  <a:lnTo>
                    <a:pt x="297656" y="552450"/>
                  </a:lnTo>
                  <a:cubicBezTo>
                    <a:pt x="296862" y="578644"/>
                    <a:pt x="296069" y="604838"/>
                    <a:pt x="295275" y="631032"/>
                  </a:cubicBezTo>
                  <a:lnTo>
                    <a:pt x="442912" y="685800"/>
                  </a:lnTo>
                  <a:lnTo>
                    <a:pt x="445294" y="740569"/>
                  </a:lnTo>
                  <a:lnTo>
                    <a:pt x="547687" y="854869"/>
                  </a:lnTo>
                  <a:lnTo>
                    <a:pt x="492919" y="923925"/>
                  </a:lnTo>
                  <a:lnTo>
                    <a:pt x="519112" y="1012032"/>
                  </a:lnTo>
                  <a:lnTo>
                    <a:pt x="576262" y="1016794"/>
                  </a:lnTo>
                  <a:lnTo>
                    <a:pt x="602456" y="1083469"/>
                  </a:lnTo>
                  <a:lnTo>
                    <a:pt x="652462" y="1104900"/>
                  </a:lnTo>
                  <a:lnTo>
                    <a:pt x="631031" y="1171575"/>
                  </a:lnTo>
                  <a:lnTo>
                    <a:pt x="642937" y="1193007"/>
                  </a:lnTo>
                  <a:lnTo>
                    <a:pt x="592931" y="1271588"/>
                  </a:lnTo>
                  <a:lnTo>
                    <a:pt x="538162" y="1326357"/>
                  </a:lnTo>
                  <a:lnTo>
                    <a:pt x="621506" y="1409700"/>
                  </a:lnTo>
                  <a:lnTo>
                    <a:pt x="642937" y="1409700"/>
                  </a:lnTo>
                  <a:lnTo>
                    <a:pt x="671512" y="148828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  <p:sp>
        <p:nvSpPr>
          <p:cNvPr id="392" name="正方形/長方形 391">
            <a:extLst>
              <a:ext uri="{FF2B5EF4-FFF2-40B4-BE49-F238E27FC236}">
                <a16:creationId xmlns:a16="http://schemas.microsoft.com/office/drawing/2014/main" id="{B7D122B7-1BC9-4B40-A993-18AC429AC3E3}"/>
              </a:ext>
            </a:extLst>
          </p:cNvPr>
          <p:cNvSpPr/>
          <p:nvPr/>
        </p:nvSpPr>
        <p:spPr>
          <a:xfrm>
            <a:off x="0" y="5668489"/>
            <a:ext cx="12192000" cy="1026703"/>
          </a:xfrm>
          <a:prstGeom prst="rect">
            <a:avLst/>
          </a:prstGeom>
          <a:solidFill>
            <a:srgbClr val="00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3" name="テキスト ボックス 392">
            <a:extLst>
              <a:ext uri="{FF2B5EF4-FFF2-40B4-BE49-F238E27FC236}">
                <a16:creationId xmlns:a16="http://schemas.microsoft.com/office/drawing/2014/main" id="{1BD3CB1E-C1C4-446C-A98A-3596A66E15BC}"/>
              </a:ext>
            </a:extLst>
          </p:cNvPr>
          <p:cNvSpPr txBox="1"/>
          <p:nvPr/>
        </p:nvSpPr>
        <p:spPr>
          <a:xfrm>
            <a:off x="0" y="5765575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n w="12700">
                  <a:solidFill>
                    <a:schemeClr val="tx1"/>
                  </a:solidFill>
                </a:ln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答え：キューバ共和国</a:t>
            </a:r>
            <a:endParaRPr kumimoji="1" lang="ja-JP" altLang="en-US" sz="6000" b="1" dirty="0">
              <a:ln w="12700">
                <a:solidFill>
                  <a:schemeClr val="tx1"/>
                </a:solidFill>
              </a:ln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2" name="矢印: 下 161">
            <a:extLst>
              <a:ext uri="{FF2B5EF4-FFF2-40B4-BE49-F238E27FC236}">
                <a16:creationId xmlns:a16="http://schemas.microsoft.com/office/drawing/2014/main" id="{0E866049-4D3E-4A2E-8784-051AB428D3AE}"/>
              </a:ext>
            </a:extLst>
          </p:cNvPr>
          <p:cNvSpPr/>
          <p:nvPr/>
        </p:nvSpPr>
        <p:spPr>
          <a:xfrm>
            <a:off x="10129375" y="2579765"/>
            <a:ext cx="352535" cy="697333"/>
          </a:xfrm>
          <a:prstGeom prst="downArrow">
            <a:avLst>
              <a:gd name="adj1" fmla="val 35874"/>
              <a:gd name="adj2" fmla="val 125706"/>
            </a:avLst>
          </a:prstGeom>
          <a:solidFill>
            <a:srgbClr val="FFFF00"/>
          </a:solidFill>
          <a:ln w="285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grpSp>
        <p:nvGrpSpPr>
          <p:cNvPr id="163" name="グループ化 162">
            <a:extLst>
              <a:ext uri="{FF2B5EF4-FFF2-40B4-BE49-F238E27FC236}">
                <a16:creationId xmlns:a16="http://schemas.microsoft.com/office/drawing/2014/main" id="{F9E9F347-1F3C-45CF-85B9-3E91C295FFFE}"/>
              </a:ext>
            </a:extLst>
          </p:cNvPr>
          <p:cNvGrpSpPr/>
          <p:nvPr/>
        </p:nvGrpSpPr>
        <p:grpSpPr>
          <a:xfrm>
            <a:off x="3052483" y="2716696"/>
            <a:ext cx="944179" cy="980383"/>
            <a:chOff x="3052483" y="2716696"/>
            <a:chExt cx="944179" cy="980383"/>
          </a:xfrm>
        </p:grpSpPr>
        <p:sp>
          <p:nvSpPr>
            <p:cNvPr id="164" name="フリーフォーム: 図形 163">
              <a:extLst>
                <a:ext uri="{FF2B5EF4-FFF2-40B4-BE49-F238E27FC236}">
                  <a16:creationId xmlns:a16="http://schemas.microsoft.com/office/drawing/2014/main" id="{B478E803-2C08-42F7-8114-1D8A8250AE05}"/>
                </a:ext>
              </a:extLst>
            </p:cNvPr>
            <p:cNvSpPr/>
            <p:nvPr/>
          </p:nvSpPr>
          <p:spPr bwMode="auto">
            <a:xfrm>
              <a:off x="3102520" y="2757867"/>
              <a:ext cx="491632" cy="464650"/>
            </a:xfrm>
            <a:custGeom>
              <a:avLst/>
              <a:gdLst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255499 w 491632"/>
                <a:gd name="connsiteY12" fmla="*/ 335895 h 467031"/>
                <a:gd name="connsiteX13" fmla="*/ 297356 w 491632"/>
                <a:gd name="connsiteY13" fmla="*/ 441299 h 467031"/>
                <a:gd name="connsiteX14" fmla="*/ 180866 w 491632"/>
                <a:gd name="connsiteY14" fmla="*/ 467031 h 467031"/>
                <a:gd name="connsiteX15" fmla="*/ 150211 w 491632"/>
                <a:gd name="connsiteY15" fmla="*/ 400128 h 467031"/>
                <a:gd name="connsiteX16" fmla="*/ 0 w 491632"/>
                <a:gd name="connsiteY16" fmla="*/ 423287 h 467031"/>
                <a:gd name="connsiteX17" fmla="*/ 49048 w 491632"/>
                <a:gd name="connsiteY17" fmla="*/ 335799 h 467031"/>
                <a:gd name="connsiteX18" fmla="*/ 6923 w 491632"/>
                <a:gd name="connsiteY18" fmla="*/ 262722 h 467031"/>
                <a:gd name="connsiteX19" fmla="*/ 9774 w 491632"/>
                <a:gd name="connsiteY19" fmla="*/ 254414 h 467031"/>
                <a:gd name="connsiteX20" fmla="*/ 132956 w 491632"/>
                <a:gd name="connsiteY20" fmla="*/ 232018 h 467031"/>
                <a:gd name="connsiteX21" fmla="*/ 140460 w 491632"/>
                <a:gd name="connsiteY21" fmla="*/ 243356 h 467031"/>
                <a:gd name="connsiteX22" fmla="*/ 159793 w 491632"/>
                <a:gd name="connsiteY22" fmla="*/ 185358 h 467031"/>
                <a:gd name="connsiteX23" fmla="*/ 250280 w 491632"/>
                <a:gd name="connsiteY23" fmla="*/ 178214 h 467031"/>
                <a:gd name="connsiteX24" fmla="*/ 269330 w 491632"/>
                <a:gd name="connsiteY24" fmla="*/ 137733 h 467031"/>
                <a:gd name="connsiteX25" fmla="*/ 262186 w 491632"/>
                <a:gd name="connsiteY25" fmla="*/ 104396 h 467031"/>
                <a:gd name="connsiteX26" fmla="*/ 300286 w 491632"/>
                <a:gd name="connsiteY26" fmla="*/ 94871 h 467031"/>
                <a:gd name="connsiteX27" fmla="*/ 324099 w 491632"/>
                <a:gd name="connsiteY27" fmla="*/ 54389 h 467031"/>
                <a:gd name="connsiteX28" fmla="*/ 307430 w 491632"/>
                <a:gd name="connsiteY28" fmla="*/ 25814 h 467031"/>
                <a:gd name="connsiteX29" fmla="*/ 313998 w 491632"/>
                <a:gd name="connsiteY29" fmla="*/ 4595 h 467031"/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297356 w 491632"/>
                <a:gd name="connsiteY12" fmla="*/ 441299 h 467031"/>
                <a:gd name="connsiteX13" fmla="*/ 180866 w 491632"/>
                <a:gd name="connsiteY13" fmla="*/ 467031 h 467031"/>
                <a:gd name="connsiteX14" fmla="*/ 150211 w 491632"/>
                <a:gd name="connsiteY14" fmla="*/ 400128 h 467031"/>
                <a:gd name="connsiteX15" fmla="*/ 0 w 491632"/>
                <a:gd name="connsiteY15" fmla="*/ 423287 h 467031"/>
                <a:gd name="connsiteX16" fmla="*/ 49048 w 491632"/>
                <a:gd name="connsiteY16" fmla="*/ 335799 h 467031"/>
                <a:gd name="connsiteX17" fmla="*/ 6923 w 491632"/>
                <a:gd name="connsiteY17" fmla="*/ 262722 h 467031"/>
                <a:gd name="connsiteX18" fmla="*/ 9774 w 491632"/>
                <a:gd name="connsiteY18" fmla="*/ 254414 h 467031"/>
                <a:gd name="connsiteX19" fmla="*/ 132956 w 491632"/>
                <a:gd name="connsiteY19" fmla="*/ 232018 h 467031"/>
                <a:gd name="connsiteX20" fmla="*/ 140460 w 491632"/>
                <a:gd name="connsiteY20" fmla="*/ 243356 h 467031"/>
                <a:gd name="connsiteX21" fmla="*/ 159793 w 491632"/>
                <a:gd name="connsiteY21" fmla="*/ 185358 h 467031"/>
                <a:gd name="connsiteX22" fmla="*/ 250280 w 491632"/>
                <a:gd name="connsiteY22" fmla="*/ 178214 h 467031"/>
                <a:gd name="connsiteX23" fmla="*/ 269330 w 491632"/>
                <a:gd name="connsiteY23" fmla="*/ 137733 h 467031"/>
                <a:gd name="connsiteX24" fmla="*/ 262186 w 491632"/>
                <a:gd name="connsiteY24" fmla="*/ 104396 h 467031"/>
                <a:gd name="connsiteX25" fmla="*/ 300286 w 491632"/>
                <a:gd name="connsiteY25" fmla="*/ 94871 h 467031"/>
                <a:gd name="connsiteX26" fmla="*/ 324099 w 491632"/>
                <a:gd name="connsiteY26" fmla="*/ 54389 h 467031"/>
                <a:gd name="connsiteX27" fmla="*/ 307430 w 491632"/>
                <a:gd name="connsiteY27" fmla="*/ 25814 h 467031"/>
                <a:gd name="connsiteX28" fmla="*/ 313998 w 491632"/>
                <a:gd name="connsiteY28" fmla="*/ 4595 h 467031"/>
                <a:gd name="connsiteX29" fmla="*/ 409791 w 491632"/>
                <a:gd name="connsiteY29" fmla="*/ 0 h 467031"/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297356 w 491632"/>
                <a:gd name="connsiteY12" fmla="*/ 441299 h 467031"/>
                <a:gd name="connsiteX13" fmla="*/ 180866 w 491632"/>
                <a:gd name="connsiteY13" fmla="*/ 467031 h 467031"/>
                <a:gd name="connsiteX14" fmla="*/ 150211 w 491632"/>
                <a:gd name="connsiteY14" fmla="*/ 400128 h 467031"/>
                <a:gd name="connsiteX15" fmla="*/ 0 w 491632"/>
                <a:gd name="connsiteY15" fmla="*/ 423287 h 467031"/>
                <a:gd name="connsiteX16" fmla="*/ 49048 w 491632"/>
                <a:gd name="connsiteY16" fmla="*/ 335799 h 467031"/>
                <a:gd name="connsiteX17" fmla="*/ 6923 w 491632"/>
                <a:gd name="connsiteY17" fmla="*/ 262722 h 467031"/>
                <a:gd name="connsiteX18" fmla="*/ 9774 w 491632"/>
                <a:gd name="connsiteY18" fmla="*/ 254414 h 467031"/>
                <a:gd name="connsiteX19" fmla="*/ 132956 w 491632"/>
                <a:gd name="connsiteY19" fmla="*/ 232018 h 467031"/>
                <a:gd name="connsiteX20" fmla="*/ 159793 w 491632"/>
                <a:gd name="connsiteY20" fmla="*/ 185358 h 467031"/>
                <a:gd name="connsiteX21" fmla="*/ 250280 w 491632"/>
                <a:gd name="connsiteY21" fmla="*/ 178214 h 467031"/>
                <a:gd name="connsiteX22" fmla="*/ 269330 w 491632"/>
                <a:gd name="connsiteY22" fmla="*/ 137733 h 467031"/>
                <a:gd name="connsiteX23" fmla="*/ 262186 w 491632"/>
                <a:gd name="connsiteY23" fmla="*/ 104396 h 467031"/>
                <a:gd name="connsiteX24" fmla="*/ 300286 w 491632"/>
                <a:gd name="connsiteY24" fmla="*/ 94871 h 467031"/>
                <a:gd name="connsiteX25" fmla="*/ 324099 w 491632"/>
                <a:gd name="connsiteY25" fmla="*/ 54389 h 467031"/>
                <a:gd name="connsiteX26" fmla="*/ 307430 w 491632"/>
                <a:gd name="connsiteY26" fmla="*/ 25814 h 467031"/>
                <a:gd name="connsiteX27" fmla="*/ 313998 w 491632"/>
                <a:gd name="connsiteY27" fmla="*/ 4595 h 467031"/>
                <a:gd name="connsiteX28" fmla="*/ 409791 w 491632"/>
                <a:gd name="connsiteY28" fmla="*/ 0 h 467031"/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297356 w 491632"/>
                <a:gd name="connsiteY12" fmla="*/ 441299 h 467031"/>
                <a:gd name="connsiteX13" fmla="*/ 180866 w 491632"/>
                <a:gd name="connsiteY13" fmla="*/ 467031 h 467031"/>
                <a:gd name="connsiteX14" fmla="*/ 150211 w 491632"/>
                <a:gd name="connsiteY14" fmla="*/ 400128 h 467031"/>
                <a:gd name="connsiteX15" fmla="*/ 0 w 491632"/>
                <a:gd name="connsiteY15" fmla="*/ 423287 h 467031"/>
                <a:gd name="connsiteX16" fmla="*/ 49048 w 491632"/>
                <a:gd name="connsiteY16" fmla="*/ 335799 h 467031"/>
                <a:gd name="connsiteX17" fmla="*/ 6923 w 491632"/>
                <a:gd name="connsiteY17" fmla="*/ 262722 h 467031"/>
                <a:gd name="connsiteX18" fmla="*/ 9774 w 491632"/>
                <a:gd name="connsiteY18" fmla="*/ 254414 h 467031"/>
                <a:gd name="connsiteX19" fmla="*/ 137719 w 491632"/>
                <a:gd name="connsiteY19" fmla="*/ 267737 h 467031"/>
                <a:gd name="connsiteX20" fmla="*/ 159793 w 491632"/>
                <a:gd name="connsiteY20" fmla="*/ 185358 h 467031"/>
                <a:gd name="connsiteX21" fmla="*/ 250280 w 491632"/>
                <a:gd name="connsiteY21" fmla="*/ 178214 h 467031"/>
                <a:gd name="connsiteX22" fmla="*/ 269330 w 491632"/>
                <a:gd name="connsiteY22" fmla="*/ 137733 h 467031"/>
                <a:gd name="connsiteX23" fmla="*/ 262186 w 491632"/>
                <a:gd name="connsiteY23" fmla="*/ 104396 h 467031"/>
                <a:gd name="connsiteX24" fmla="*/ 300286 w 491632"/>
                <a:gd name="connsiteY24" fmla="*/ 94871 h 467031"/>
                <a:gd name="connsiteX25" fmla="*/ 324099 w 491632"/>
                <a:gd name="connsiteY25" fmla="*/ 54389 h 467031"/>
                <a:gd name="connsiteX26" fmla="*/ 307430 w 491632"/>
                <a:gd name="connsiteY26" fmla="*/ 25814 h 467031"/>
                <a:gd name="connsiteX27" fmla="*/ 313998 w 491632"/>
                <a:gd name="connsiteY27" fmla="*/ 4595 h 467031"/>
                <a:gd name="connsiteX28" fmla="*/ 409791 w 491632"/>
                <a:gd name="connsiteY28" fmla="*/ 0 h 467031"/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321168 w 491632"/>
                <a:gd name="connsiteY12" fmla="*/ 441299 h 467031"/>
                <a:gd name="connsiteX13" fmla="*/ 180866 w 491632"/>
                <a:gd name="connsiteY13" fmla="*/ 467031 h 467031"/>
                <a:gd name="connsiteX14" fmla="*/ 150211 w 491632"/>
                <a:gd name="connsiteY14" fmla="*/ 400128 h 467031"/>
                <a:gd name="connsiteX15" fmla="*/ 0 w 491632"/>
                <a:gd name="connsiteY15" fmla="*/ 423287 h 467031"/>
                <a:gd name="connsiteX16" fmla="*/ 49048 w 491632"/>
                <a:gd name="connsiteY16" fmla="*/ 335799 h 467031"/>
                <a:gd name="connsiteX17" fmla="*/ 6923 w 491632"/>
                <a:gd name="connsiteY17" fmla="*/ 262722 h 467031"/>
                <a:gd name="connsiteX18" fmla="*/ 9774 w 491632"/>
                <a:gd name="connsiteY18" fmla="*/ 254414 h 467031"/>
                <a:gd name="connsiteX19" fmla="*/ 137719 w 491632"/>
                <a:gd name="connsiteY19" fmla="*/ 267737 h 467031"/>
                <a:gd name="connsiteX20" fmla="*/ 159793 w 491632"/>
                <a:gd name="connsiteY20" fmla="*/ 185358 h 467031"/>
                <a:gd name="connsiteX21" fmla="*/ 250280 w 491632"/>
                <a:gd name="connsiteY21" fmla="*/ 178214 h 467031"/>
                <a:gd name="connsiteX22" fmla="*/ 269330 w 491632"/>
                <a:gd name="connsiteY22" fmla="*/ 137733 h 467031"/>
                <a:gd name="connsiteX23" fmla="*/ 262186 w 491632"/>
                <a:gd name="connsiteY23" fmla="*/ 104396 h 467031"/>
                <a:gd name="connsiteX24" fmla="*/ 300286 w 491632"/>
                <a:gd name="connsiteY24" fmla="*/ 94871 h 467031"/>
                <a:gd name="connsiteX25" fmla="*/ 324099 w 491632"/>
                <a:gd name="connsiteY25" fmla="*/ 54389 h 467031"/>
                <a:gd name="connsiteX26" fmla="*/ 307430 w 491632"/>
                <a:gd name="connsiteY26" fmla="*/ 25814 h 467031"/>
                <a:gd name="connsiteX27" fmla="*/ 313998 w 491632"/>
                <a:gd name="connsiteY27" fmla="*/ 4595 h 467031"/>
                <a:gd name="connsiteX28" fmla="*/ 409791 w 491632"/>
                <a:gd name="connsiteY28" fmla="*/ 0 h 467031"/>
                <a:gd name="connsiteX0" fmla="*/ 409791 w 491632"/>
                <a:gd name="connsiteY0" fmla="*/ 0 h 464650"/>
                <a:gd name="connsiteX1" fmla="*/ 491632 w 491632"/>
                <a:gd name="connsiteY1" fmla="*/ 55975 h 464650"/>
                <a:gd name="connsiteX2" fmla="*/ 474118 w 491632"/>
                <a:gd name="connsiteY2" fmla="*/ 66296 h 464650"/>
                <a:gd name="connsiteX3" fmla="*/ 402680 w 491632"/>
                <a:gd name="connsiteY3" fmla="*/ 75821 h 464650"/>
                <a:gd name="connsiteX4" fmla="*/ 405061 w 491632"/>
                <a:gd name="connsiteY4" fmla="*/ 123446 h 464650"/>
                <a:gd name="connsiteX5" fmla="*/ 452686 w 491632"/>
                <a:gd name="connsiteY5" fmla="*/ 163927 h 464650"/>
                <a:gd name="connsiteX6" fmla="*/ 424111 w 491632"/>
                <a:gd name="connsiteY6" fmla="*/ 192502 h 464650"/>
                <a:gd name="connsiteX7" fmla="*/ 340768 w 491632"/>
                <a:gd name="connsiteY7" fmla="*/ 316327 h 464650"/>
                <a:gd name="connsiteX8" fmla="*/ 312193 w 491632"/>
                <a:gd name="connsiteY8" fmla="*/ 330614 h 464650"/>
                <a:gd name="connsiteX9" fmla="*/ 283618 w 491632"/>
                <a:gd name="connsiteY9" fmla="*/ 316327 h 464650"/>
                <a:gd name="connsiteX10" fmla="*/ 269330 w 491632"/>
                <a:gd name="connsiteY10" fmla="*/ 335377 h 464650"/>
                <a:gd name="connsiteX11" fmla="*/ 274171 w 491632"/>
                <a:gd name="connsiteY11" fmla="*/ 346268 h 464650"/>
                <a:gd name="connsiteX12" fmla="*/ 321168 w 491632"/>
                <a:gd name="connsiteY12" fmla="*/ 441299 h 464650"/>
                <a:gd name="connsiteX13" fmla="*/ 178485 w 491632"/>
                <a:gd name="connsiteY13" fmla="*/ 464650 h 464650"/>
                <a:gd name="connsiteX14" fmla="*/ 150211 w 491632"/>
                <a:gd name="connsiteY14" fmla="*/ 400128 h 464650"/>
                <a:gd name="connsiteX15" fmla="*/ 0 w 491632"/>
                <a:gd name="connsiteY15" fmla="*/ 423287 h 464650"/>
                <a:gd name="connsiteX16" fmla="*/ 49048 w 491632"/>
                <a:gd name="connsiteY16" fmla="*/ 335799 h 464650"/>
                <a:gd name="connsiteX17" fmla="*/ 6923 w 491632"/>
                <a:gd name="connsiteY17" fmla="*/ 262722 h 464650"/>
                <a:gd name="connsiteX18" fmla="*/ 9774 w 491632"/>
                <a:gd name="connsiteY18" fmla="*/ 254414 h 464650"/>
                <a:gd name="connsiteX19" fmla="*/ 137719 w 491632"/>
                <a:gd name="connsiteY19" fmla="*/ 267737 h 464650"/>
                <a:gd name="connsiteX20" fmla="*/ 159793 w 491632"/>
                <a:gd name="connsiteY20" fmla="*/ 185358 h 464650"/>
                <a:gd name="connsiteX21" fmla="*/ 250280 w 491632"/>
                <a:gd name="connsiteY21" fmla="*/ 178214 h 464650"/>
                <a:gd name="connsiteX22" fmla="*/ 269330 w 491632"/>
                <a:gd name="connsiteY22" fmla="*/ 137733 h 464650"/>
                <a:gd name="connsiteX23" fmla="*/ 262186 w 491632"/>
                <a:gd name="connsiteY23" fmla="*/ 104396 h 464650"/>
                <a:gd name="connsiteX24" fmla="*/ 300286 w 491632"/>
                <a:gd name="connsiteY24" fmla="*/ 94871 h 464650"/>
                <a:gd name="connsiteX25" fmla="*/ 324099 w 491632"/>
                <a:gd name="connsiteY25" fmla="*/ 54389 h 464650"/>
                <a:gd name="connsiteX26" fmla="*/ 307430 w 491632"/>
                <a:gd name="connsiteY26" fmla="*/ 25814 h 464650"/>
                <a:gd name="connsiteX27" fmla="*/ 313998 w 491632"/>
                <a:gd name="connsiteY27" fmla="*/ 4595 h 464650"/>
                <a:gd name="connsiteX28" fmla="*/ 409791 w 491632"/>
                <a:gd name="connsiteY28" fmla="*/ 0 h 464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91632" h="464650">
                  <a:moveTo>
                    <a:pt x="409791" y="0"/>
                  </a:moveTo>
                  <a:lnTo>
                    <a:pt x="491632" y="55975"/>
                  </a:lnTo>
                  <a:lnTo>
                    <a:pt x="474118" y="66296"/>
                  </a:lnTo>
                  <a:lnTo>
                    <a:pt x="402680" y="75821"/>
                  </a:lnTo>
                  <a:lnTo>
                    <a:pt x="405061" y="123446"/>
                  </a:lnTo>
                  <a:lnTo>
                    <a:pt x="452686" y="163927"/>
                  </a:lnTo>
                  <a:lnTo>
                    <a:pt x="424111" y="192502"/>
                  </a:lnTo>
                  <a:lnTo>
                    <a:pt x="340768" y="316327"/>
                  </a:lnTo>
                  <a:lnTo>
                    <a:pt x="312193" y="330614"/>
                  </a:lnTo>
                  <a:lnTo>
                    <a:pt x="283618" y="316327"/>
                  </a:lnTo>
                  <a:lnTo>
                    <a:pt x="269330" y="335377"/>
                  </a:lnTo>
                  <a:lnTo>
                    <a:pt x="274171" y="346268"/>
                  </a:lnTo>
                  <a:lnTo>
                    <a:pt x="321168" y="441299"/>
                  </a:lnTo>
                  <a:lnTo>
                    <a:pt x="178485" y="464650"/>
                  </a:lnTo>
                  <a:lnTo>
                    <a:pt x="150211" y="400128"/>
                  </a:lnTo>
                  <a:lnTo>
                    <a:pt x="0" y="423287"/>
                  </a:lnTo>
                  <a:lnTo>
                    <a:pt x="49048" y="335799"/>
                  </a:lnTo>
                  <a:lnTo>
                    <a:pt x="6923" y="262722"/>
                  </a:lnTo>
                  <a:lnTo>
                    <a:pt x="9774" y="254414"/>
                  </a:lnTo>
                  <a:lnTo>
                    <a:pt x="137719" y="267737"/>
                  </a:lnTo>
                  <a:lnTo>
                    <a:pt x="159793" y="185358"/>
                  </a:lnTo>
                  <a:lnTo>
                    <a:pt x="250280" y="178214"/>
                  </a:lnTo>
                  <a:lnTo>
                    <a:pt x="269330" y="137733"/>
                  </a:lnTo>
                  <a:lnTo>
                    <a:pt x="262186" y="104396"/>
                  </a:lnTo>
                  <a:lnTo>
                    <a:pt x="300286" y="94871"/>
                  </a:lnTo>
                  <a:lnTo>
                    <a:pt x="324099" y="54389"/>
                  </a:lnTo>
                  <a:lnTo>
                    <a:pt x="307430" y="25814"/>
                  </a:lnTo>
                  <a:lnTo>
                    <a:pt x="313998" y="4595"/>
                  </a:lnTo>
                  <a:lnTo>
                    <a:pt x="409791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wrap="square" anchor="ctr">
              <a:noAutofit/>
            </a:bodyPr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65" name="フリーフォーム: 図形 164">
              <a:extLst>
                <a:ext uri="{FF2B5EF4-FFF2-40B4-BE49-F238E27FC236}">
                  <a16:creationId xmlns:a16="http://schemas.microsoft.com/office/drawing/2014/main" id="{9A35F6A0-FF95-4194-A87D-8B9CD6BF4427}"/>
                </a:ext>
              </a:extLst>
            </p:cNvPr>
            <p:cNvSpPr/>
            <p:nvPr/>
          </p:nvSpPr>
          <p:spPr bwMode="auto">
            <a:xfrm>
              <a:off x="3308112" y="2813842"/>
              <a:ext cx="688550" cy="883237"/>
            </a:xfrm>
            <a:custGeom>
              <a:avLst/>
              <a:gdLst>
                <a:gd name="connsiteX0" fmla="*/ 286040 w 688550"/>
                <a:gd name="connsiteY0" fmla="*/ 0 h 883237"/>
                <a:gd name="connsiteX1" fmla="*/ 286968 w 688550"/>
                <a:gd name="connsiteY1" fmla="*/ 635 h 883237"/>
                <a:gd name="connsiteX2" fmla="*/ 351344 w 688550"/>
                <a:gd name="connsiteY2" fmla="*/ 5782 h 883237"/>
                <a:gd name="connsiteX3" fmla="*/ 329885 w 688550"/>
                <a:gd name="connsiteY3" fmla="*/ 113855 h 883237"/>
                <a:gd name="connsiteX4" fmla="*/ 406523 w 688550"/>
                <a:gd name="connsiteY4" fmla="*/ 185904 h 883237"/>
                <a:gd name="connsiteX5" fmla="*/ 397326 w 688550"/>
                <a:gd name="connsiteY5" fmla="*/ 237368 h 883237"/>
                <a:gd name="connsiteX6" fmla="*/ 464768 w 688550"/>
                <a:gd name="connsiteY6" fmla="*/ 288832 h 883237"/>
                <a:gd name="connsiteX7" fmla="*/ 501554 w 688550"/>
                <a:gd name="connsiteY7" fmla="*/ 273393 h 883237"/>
                <a:gd name="connsiteX8" fmla="*/ 532209 w 688550"/>
                <a:gd name="connsiteY8" fmla="*/ 304271 h 883237"/>
                <a:gd name="connsiteX9" fmla="*/ 636436 w 688550"/>
                <a:gd name="connsiteY9" fmla="*/ 322283 h 883237"/>
                <a:gd name="connsiteX10" fmla="*/ 657895 w 688550"/>
                <a:gd name="connsiteY10" fmla="*/ 358308 h 883237"/>
                <a:gd name="connsiteX11" fmla="*/ 688550 w 688550"/>
                <a:gd name="connsiteY11" fmla="*/ 458662 h 883237"/>
                <a:gd name="connsiteX12" fmla="*/ 621109 w 688550"/>
                <a:gd name="connsiteY12" fmla="*/ 458662 h 883237"/>
                <a:gd name="connsiteX13" fmla="*/ 614978 w 688550"/>
                <a:gd name="connsiteY13" fmla="*/ 502406 h 883237"/>
                <a:gd name="connsiteX14" fmla="*/ 473964 w 688550"/>
                <a:gd name="connsiteY14" fmla="*/ 597614 h 883237"/>
                <a:gd name="connsiteX15" fmla="*/ 372802 w 688550"/>
                <a:gd name="connsiteY15" fmla="*/ 659370 h 883237"/>
                <a:gd name="connsiteX16" fmla="*/ 372802 w 688550"/>
                <a:gd name="connsiteY16" fmla="*/ 726273 h 883237"/>
                <a:gd name="connsiteX17" fmla="*/ 363606 w 688550"/>
                <a:gd name="connsiteY17" fmla="*/ 803468 h 883237"/>
                <a:gd name="connsiteX18" fmla="*/ 311492 w 688550"/>
                <a:gd name="connsiteY18" fmla="*/ 883237 h 883237"/>
                <a:gd name="connsiteX19" fmla="*/ 247116 w 688550"/>
                <a:gd name="connsiteY19" fmla="*/ 844639 h 883237"/>
                <a:gd name="connsiteX20" fmla="*/ 213395 w 688550"/>
                <a:gd name="connsiteY20" fmla="*/ 759724 h 883237"/>
                <a:gd name="connsiteX21" fmla="*/ 161282 w 688550"/>
                <a:gd name="connsiteY21" fmla="*/ 615626 h 883237"/>
                <a:gd name="connsiteX22" fmla="*/ 158216 w 688550"/>
                <a:gd name="connsiteY22" fmla="*/ 481821 h 883237"/>
                <a:gd name="connsiteX23" fmla="*/ 75447 w 688550"/>
                <a:gd name="connsiteY23" fmla="*/ 502406 h 883237"/>
                <a:gd name="connsiteX24" fmla="*/ 17203 w 688550"/>
                <a:gd name="connsiteY24" fmla="*/ 461235 h 883237"/>
                <a:gd name="connsiteX25" fmla="*/ 66251 w 688550"/>
                <a:gd name="connsiteY25" fmla="*/ 440650 h 883237"/>
                <a:gd name="connsiteX26" fmla="*/ 4941 w 688550"/>
                <a:gd name="connsiteY26" fmla="*/ 432930 h 883237"/>
                <a:gd name="connsiteX27" fmla="*/ 4941 w 688550"/>
                <a:gd name="connsiteY27" fmla="*/ 402322 h 883237"/>
                <a:gd name="connsiteX28" fmla="*/ 0 w 688550"/>
                <a:gd name="connsiteY28" fmla="*/ 403414 h 883237"/>
                <a:gd name="connsiteX29" fmla="*/ 1826 w 688550"/>
                <a:gd name="connsiteY29" fmla="*/ 400846 h 883237"/>
                <a:gd name="connsiteX30" fmla="*/ 47069 w 688550"/>
                <a:gd name="connsiteY30" fmla="*/ 393702 h 883237"/>
                <a:gd name="connsiteX31" fmla="*/ 111363 w 688550"/>
                <a:gd name="connsiteY31" fmla="*/ 386558 h 883237"/>
                <a:gd name="connsiteX32" fmla="*/ 63738 w 688550"/>
                <a:gd name="connsiteY32" fmla="*/ 279402 h 883237"/>
                <a:gd name="connsiteX33" fmla="*/ 78026 w 688550"/>
                <a:gd name="connsiteY33" fmla="*/ 260352 h 883237"/>
                <a:gd name="connsiteX34" fmla="*/ 106601 w 688550"/>
                <a:gd name="connsiteY34" fmla="*/ 274639 h 883237"/>
                <a:gd name="connsiteX35" fmla="*/ 135176 w 688550"/>
                <a:gd name="connsiteY35" fmla="*/ 260352 h 883237"/>
                <a:gd name="connsiteX36" fmla="*/ 218519 w 688550"/>
                <a:gd name="connsiteY36" fmla="*/ 136527 h 883237"/>
                <a:gd name="connsiteX37" fmla="*/ 247094 w 688550"/>
                <a:gd name="connsiteY37" fmla="*/ 107952 h 883237"/>
                <a:gd name="connsiteX38" fmla="*/ 199469 w 688550"/>
                <a:gd name="connsiteY38" fmla="*/ 67471 h 883237"/>
                <a:gd name="connsiteX39" fmla="*/ 197088 w 688550"/>
                <a:gd name="connsiteY39" fmla="*/ 19846 h 883237"/>
                <a:gd name="connsiteX40" fmla="*/ 268526 w 688550"/>
                <a:gd name="connsiteY40" fmla="*/ 10321 h 883237"/>
                <a:gd name="connsiteX41" fmla="*/ 286040 w 688550"/>
                <a:gd name="connsiteY41" fmla="*/ 0 h 883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688550" h="883237">
                  <a:moveTo>
                    <a:pt x="286040" y="0"/>
                  </a:moveTo>
                  <a:lnTo>
                    <a:pt x="286968" y="635"/>
                  </a:lnTo>
                  <a:lnTo>
                    <a:pt x="351344" y="5782"/>
                  </a:lnTo>
                  <a:lnTo>
                    <a:pt x="329885" y="113855"/>
                  </a:lnTo>
                  <a:lnTo>
                    <a:pt x="406523" y="185904"/>
                  </a:lnTo>
                  <a:lnTo>
                    <a:pt x="397326" y="237368"/>
                  </a:lnTo>
                  <a:lnTo>
                    <a:pt x="464768" y="288832"/>
                  </a:lnTo>
                  <a:lnTo>
                    <a:pt x="501554" y="273393"/>
                  </a:lnTo>
                  <a:lnTo>
                    <a:pt x="532209" y="304271"/>
                  </a:lnTo>
                  <a:lnTo>
                    <a:pt x="636436" y="322283"/>
                  </a:lnTo>
                  <a:lnTo>
                    <a:pt x="657895" y="358308"/>
                  </a:lnTo>
                  <a:lnTo>
                    <a:pt x="688550" y="458662"/>
                  </a:lnTo>
                  <a:lnTo>
                    <a:pt x="621109" y="458662"/>
                  </a:lnTo>
                  <a:lnTo>
                    <a:pt x="614978" y="502406"/>
                  </a:lnTo>
                  <a:lnTo>
                    <a:pt x="473964" y="597614"/>
                  </a:lnTo>
                  <a:lnTo>
                    <a:pt x="372802" y="659370"/>
                  </a:lnTo>
                  <a:lnTo>
                    <a:pt x="372802" y="726273"/>
                  </a:lnTo>
                  <a:lnTo>
                    <a:pt x="363606" y="803468"/>
                  </a:lnTo>
                  <a:lnTo>
                    <a:pt x="311492" y="883237"/>
                  </a:lnTo>
                  <a:lnTo>
                    <a:pt x="247116" y="844639"/>
                  </a:lnTo>
                  <a:lnTo>
                    <a:pt x="213395" y="759724"/>
                  </a:lnTo>
                  <a:lnTo>
                    <a:pt x="161282" y="615626"/>
                  </a:lnTo>
                  <a:lnTo>
                    <a:pt x="158216" y="481821"/>
                  </a:lnTo>
                  <a:lnTo>
                    <a:pt x="75447" y="502406"/>
                  </a:lnTo>
                  <a:lnTo>
                    <a:pt x="17203" y="461235"/>
                  </a:lnTo>
                  <a:lnTo>
                    <a:pt x="66251" y="440650"/>
                  </a:lnTo>
                  <a:lnTo>
                    <a:pt x="4941" y="432930"/>
                  </a:lnTo>
                  <a:lnTo>
                    <a:pt x="4941" y="402322"/>
                  </a:lnTo>
                  <a:lnTo>
                    <a:pt x="0" y="403414"/>
                  </a:lnTo>
                  <a:lnTo>
                    <a:pt x="1826" y="400846"/>
                  </a:lnTo>
                  <a:lnTo>
                    <a:pt x="47069" y="393702"/>
                  </a:lnTo>
                  <a:lnTo>
                    <a:pt x="111363" y="386558"/>
                  </a:lnTo>
                  <a:lnTo>
                    <a:pt x="63738" y="279402"/>
                  </a:lnTo>
                  <a:lnTo>
                    <a:pt x="78026" y="260352"/>
                  </a:lnTo>
                  <a:lnTo>
                    <a:pt x="106601" y="274639"/>
                  </a:lnTo>
                  <a:lnTo>
                    <a:pt x="135176" y="260352"/>
                  </a:lnTo>
                  <a:lnTo>
                    <a:pt x="218519" y="136527"/>
                  </a:lnTo>
                  <a:lnTo>
                    <a:pt x="247094" y="107952"/>
                  </a:lnTo>
                  <a:lnTo>
                    <a:pt x="199469" y="67471"/>
                  </a:lnTo>
                  <a:lnTo>
                    <a:pt x="197088" y="19846"/>
                  </a:lnTo>
                  <a:lnTo>
                    <a:pt x="268526" y="10321"/>
                  </a:lnTo>
                  <a:lnTo>
                    <a:pt x="28604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66" name="フリーフォーム: 図形 165">
              <a:extLst>
                <a:ext uri="{FF2B5EF4-FFF2-40B4-BE49-F238E27FC236}">
                  <a16:creationId xmlns:a16="http://schemas.microsoft.com/office/drawing/2014/main" id="{53760982-7A8A-4723-9C0C-DEE230178FE9}"/>
                </a:ext>
              </a:extLst>
            </p:cNvPr>
            <p:cNvSpPr/>
            <p:nvPr/>
          </p:nvSpPr>
          <p:spPr bwMode="auto">
            <a:xfrm>
              <a:off x="3052483" y="2716696"/>
              <a:ext cx="374136" cy="305110"/>
            </a:xfrm>
            <a:custGeom>
              <a:avLst/>
              <a:gdLst>
                <a:gd name="connsiteX0" fmla="*/ 318815 w 374136"/>
                <a:gd name="connsiteY0" fmla="*/ 0 h 305110"/>
                <a:gd name="connsiteX1" fmla="*/ 355488 w 374136"/>
                <a:gd name="connsiteY1" fmla="*/ 46176 h 305110"/>
                <a:gd name="connsiteX2" fmla="*/ 364035 w 374136"/>
                <a:gd name="connsiteY2" fmla="*/ 45766 h 305110"/>
                <a:gd name="connsiteX3" fmla="*/ 357467 w 374136"/>
                <a:gd name="connsiteY3" fmla="*/ 66985 h 305110"/>
                <a:gd name="connsiteX4" fmla="*/ 374136 w 374136"/>
                <a:gd name="connsiteY4" fmla="*/ 95560 h 305110"/>
                <a:gd name="connsiteX5" fmla="*/ 350323 w 374136"/>
                <a:gd name="connsiteY5" fmla="*/ 136042 h 305110"/>
                <a:gd name="connsiteX6" fmla="*/ 312223 w 374136"/>
                <a:gd name="connsiteY6" fmla="*/ 145567 h 305110"/>
                <a:gd name="connsiteX7" fmla="*/ 319367 w 374136"/>
                <a:gd name="connsiteY7" fmla="*/ 178904 h 305110"/>
                <a:gd name="connsiteX8" fmla="*/ 300317 w 374136"/>
                <a:gd name="connsiteY8" fmla="*/ 219385 h 305110"/>
                <a:gd name="connsiteX9" fmla="*/ 209830 w 374136"/>
                <a:gd name="connsiteY9" fmla="*/ 226529 h 305110"/>
                <a:gd name="connsiteX10" fmla="*/ 183636 w 374136"/>
                <a:gd name="connsiteY10" fmla="*/ 305110 h 305110"/>
                <a:gd name="connsiteX11" fmla="*/ 43142 w 374136"/>
                <a:gd name="connsiteY11" fmla="*/ 290823 h 305110"/>
                <a:gd name="connsiteX12" fmla="*/ 40835 w 374136"/>
                <a:gd name="connsiteY12" fmla="*/ 293454 h 305110"/>
                <a:gd name="connsiteX13" fmla="*/ 6131 w 374136"/>
                <a:gd name="connsiteY13" fmla="*/ 283050 h 305110"/>
                <a:gd name="connsiteX14" fmla="*/ 36786 w 374136"/>
                <a:gd name="connsiteY14" fmla="*/ 257318 h 305110"/>
                <a:gd name="connsiteX15" fmla="*/ 0 w 374136"/>
                <a:gd name="connsiteY15" fmla="*/ 211001 h 305110"/>
                <a:gd name="connsiteX16" fmla="*/ 15328 w 374136"/>
                <a:gd name="connsiteY16" fmla="*/ 100354 h 305110"/>
                <a:gd name="connsiteX17" fmla="*/ 67442 w 374136"/>
                <a:gd name="connsiteY17" fmla="*/ 108074 h 305110"/>
                <a:gd name="connsiteX18" fmla="*/ 177801 w 374136"/>
                <a:gd name="connsiteY18" fmla="*/ 23159 h 305110"/>
                <a:gd name="connsiteX19" fmla="*/ 229915 w 374136"/>
                <a:gd name="connsiteY19" fmla="*/ 36025 h 305110"/>
                <a:gd name="connsiteX20" fmla="*/ 245242 w 374136"/>
                <a:gd name="connsiteY20" fmla="*/ 59183 h 305110"/>
                <a:gd name="connsiteX21" fmla="*/ 318815 w 374136"/>
                <a:gd name="connsiteY21" fmla="*/ 0 h 305110"/>
                <a:gd name="connsiteX0" fmla="*/ 318815 w 374136"/>
                <a:gd name="connsiteY0" fmla="*/ 0 h 305110"/>
                <a:gd name="connsiteX1" fmla="*/ 355488 w 374136"/>
                <a:gd name="connsiteY1" fmla="*/ 46176 h 305110"/>
                <a:gd name="connsiteX2" fmla="*/ 364035 w 374136"/>
                <a:gd name="connsiteY2" fmla="*/ 45766 h 305110"/>
                <a:gd name="connsiteX3" fmla="*/ 357467 w 374136"/>
                <a:gd name="connsiteY3" fmla="*/ 66985 h 305110"/>
                <a:gd name="connsiteX4" fmla="*/ 374136 w 374136"/>
                <a:gd name="connsiteY4" fmla="*/ 95560 h 305110"/>
                <a:gd name="connsiteX5" fmla="*/ 350323 w 374136"/>
                <a:gd name="connsiteY5" fmla="*/ 136042 h 305110"/>
                <a:gd name="connsiteX6" fmla="*/ 312223 w 374136"/>
                <a:gd name="connsiteY6" fmla="*/ 145567 h 305110"/>
                <a:gd name="connsiteX7" fmla="*/ 319367 w 374136"/>
                <a:gd name="connsiteY7" fmla="*/ 178904 h 305110"/>
                <a:gd name="connsiteX8" fmla="*/ 300317 w 374136"/>
                <a:gd name="connsiteY8" fmla="*/ 219385 h 305110"/>
                <a:gd name="connsiteX9" fmla="*/ 209830 w 374136"/>
                <a:gd name="connsiteY9" fmla="*/ 226529 h 305110"/>
                <a:gd name="connsiteX10" fmla="*/ 183636 w 374136"/>
                <a:gd name="connsiteY10" fmla="*/ 305110 h 305110"/>
                <a:gd name="connsiteX11" fmla="*/ 43142 w 374136"/>
                <a:gd name="connsiteY11" fmla="*/ 290823 h 305110"/>
                <a:gd name="connsiteX12" fmla="*/ 40835 w 374136"/>
                <a:gd name="connsiteY12" fmla="*/ 293454 h 305110"/>
                <a:gd name="connsiteX13" fmla="*/ 6131 w 374136"/>
                <a:gd name="connsiteY13" fmla="*/ 283050 h 305110"/>
                <a:gd name="connsiteX14" fmla="*/ 36786 w 374136"/>
                <a:gd name="connsiteY14" fmla="*/ 257318 h 305110"/>
                <a:gd name="connsiteX15" fmla="*/ 0 w 374136"/>
                <a:gd name="connsiteY15" fmla="*/ 211001 h 305110"/>
                <a:gd name="connsiteX16" fmla="*/ 15328 w 374136"/>
                <a:gd name="connsiteY16" fmla="*/ 100354 h 305110"/>
                <a:gd name="connsiteX17" fmla="*/ 67442 w 374136"/>
                <a:gd name="connsiteY17" fmla="*/ 108074 h 305110"/>
                <a:gd name="connsiteX18" fmla="*/ 177801 w 374136"/>
                <a:gd name="connsiteY18" fmla="*/ 23159 h 305110"/>
                <a:gd name="connsiteX19" fmla="*/ 229915 w 374136"/>
                <a:gd name="connsiteY19" fmla="*/ 36025 h 305110"/>
                <a:gd name="connsiteX20" fmla="*/ 261911 w 374136"/>
                <a:gd name="connsiteY20" fmla="*/ 59183 h 305110"/>
                <a:gd name="connsiteX21" fmla="*/ 318815 w 374136"/>
                <a:gd name="connsiteY21" fmla="*/ 0 h 305110"/>
                <a:gd name="connsiteX0" fmla="*/ 318815 w 374136"/>
                <a:gd name="connsiteY0" fmla="*/ 0 h 305110"/>
                <a:gd name="connsiteX1" fmla="*/ 355488 w 374136"/>
                <a:gd name="connsiteY1" fmla="*/ 46176 h 305110"/>
                <a:gd name="connsiteX2" fmla="*/ 364035 w 374136"/>
                <a:gd name="connsiteY2" fmla="*/ 45766 h 305110"/>
                <a:gd name="connsiteX3" fmla="*/ 357467 w 374136"/>
                <a:gd name="connsiteY3" fmla="*/ 66985 h 305110"/>
                <a:gd name="connsiteX4" fmla="*/ 374136 w 374136"/>
                <a:gd name="connsiteY4" fmla="*/ 95560 h 305110"/>
                <a:gd name="connsiteX5" fmla="*/ 350323 w 374136"/>
                <a:gd name="connsiteY5" fmla="*/ 136042 h 305110"/>
                <a:gd name="connsiteX6" fmla="*/ 312223 w 374136"/>
                <a:gd name="connsiteY6" fmla="*/ 145567 h 305110"/>
                <a:gd name="connsiteX7" fmla="*/ 319367 w 374136"/>
                <a:gd name="connsiteY7" fmla="*/ 178904 h 305110"/>
                <a:gd name="connsiteX8" fmla="*/ 300317 w 374136"/>
                <a:gd name="connsiteY8" fmla="*/ 219385 h 305110"/>
                <a:gd name="connsiteX9" fmla="*/ 209830 w 374136"/>
                <a:gd name="connsiteY9" fmla="*/ 226529 h 305110"/>
                <a:gd name="connsiteX10" fmla="*/ 183636 w 374136"/>
                <a:gd name="connsiteY10" fmla="*/ 305110 h 305110"/>
                <a:gd name="connsiteX11" fmla="*/ 43142 w 374136"/>
                <a:gd name="connsiteY11" fmla="*/ 290823 h 305110"/>
                <a:gd name="connsiteX12" fmla="*/ 40835 w 374136"/>
                <a:gd name="connsiteY12" fmla="*/ 293454 h 305110"/>
                <a:gd name="connsiteX13" fmla="*/ 6131 w 374136"/>
                <a:gd name="connsiteY13" fmla="*/ 283050 h 305110"/>
                <a:gd name="connsiteX14" fmla="*/ 36786 w 374136"/>
                <a:gd name="connsiteY14" fmla="*/ 257318 h 305110"/>
                <a:gd name="connsiteX15" fmla="*/ 0 w 374136"/>
                <a:gd name="connsiteY15" fmla="*/ 211001 h 305110"/>
                <a:gd name="connsiteX16" fmla="*/ 15328 w 374136"/>
                <a:gd name="connsiteY16" fmla="*/ 100354 h 305110"/>
                <a:gd name="connsiteX17" fmla="*/ 67442 w 374136"/>
                <a:gd name="connsiteY17" fmla="*/ 108074 h 305110"/>
                <a:gd name="connsiteX18" fmla="*/ 177801 w 374136"/>
                <a:gd name="connsiteY18" fmla="*/ 23159 h 305110"/>
                <a:gd name="connsiteX19" fmla="*/ 237059 w 374136"/>
                <a:gd name="connsiteY19" fmla="*/ 38406 h 305110"/>
                <a:gd name="connsiteX20" fmla="*/ 261911 w 374136"/>
                <a:gd name="connsiteY20" fmla="*/ 59183 h 305110"/>
                <a:gd name="connsiteX21" fmla="*/ 318815 w 374136"/>
                <a:gd name="connsiteY21" fmla="*/ 0 h 305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74136" h="305110">
                  <a:moveTo>
                    <a:pt x="318815" y="0"/>
                  </a:moveTo>
                  <a:lnTo>
                    <a:pt x="355488" y="46176"/>
                  </a:lnTo>
                  <a:lnTo>
                    <a:pt x="364035" y="45766"/>
                  </a:lnTo>
                  <a:lnTo>
                    <a:pt x="357467" y="66985"/>
                  </a:lnTo>
                  <a:lnTo>
                    <a:pt x="374136" y="95560"/>
                  </a:lnTo>
                  <a:lnTo>
                    <a:pt x="350323" y="136042"/>
                  </a:lnTo>
                  <a:lnTo>
                    <a:pt x="312223" y="145567"/>
                  </a:lnTo>
                  <a:lnTo>
                    <a:pt x="319367" y="178904"/>
                  </a:lnTo>
                  <a:lnTo>
                    <a:pt x="300317" y="219385"/>
                  </a:lnTo>
                  <a:lnTo>
                    <a:pt x="209830" y="226529"/>
                  </a:lnTo>
                  <a:lnTo>
                    <a:pt x="183636" y="305110"/>
                  </a:lnTo>
                  <a:lnTo>
                    <a:pt x="43142" y="290823"/>
                  </a:lnTo>
                  <a:lnTo>
                    <a:pt x="40835" y="293454"/>
                  </a:lnTo>
                  <a:lnTo>
                    <a:pt x="6131" y="283050"/>
                  </a:lnTo>
                  <a:lnTo>
                    <a:pt x="36786" y="257318"/>
                  </a:lnTo>
                  <a:lnTo>
                    <a:pt x="0" y="211001"/>
                  </a:lnTo>
                  <a:lnTo>
                    <a:pt x="15328" y="100354"/>
                  </a:lnTo>
                  <a:lnTo>
                    <a:pt x="67442" y="108074"/>
                  </a:lnTo>
                  <a:lnTo>
                    <a:pt x="177801" y="23159"/>
                  </a:lnTo>
                  <a:lnTo>
                    <a:pt x="237059" y="38406"/>
                  </a:lnTo>
                  <a:lnTo>
                    <a:pt x="261911" y="59183"/>
                  </a:lnTo>
                  <a:lnTo>
                    <a:pt x="31881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wrap="square" anchor="ctr">
              <a:noAutofit/>
            </a:bodyPr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50237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111BF9A-7A35-4559-9E17-F3C81A602E85}"/>
              </a:ext>
            </a:extLst>
          </p:cNvPr>
          <p:cNvSpPr txBox="1"/>
          <p:nvPr/>
        </p:nvSpPr>
        <p:spPr>
          <a:xfrm>
            <a:off x="0" y="621938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問題⑧どの国の国旗でしょうか？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65" name="テキスト ボックス 664">
            <a:extLst>
              <a:ext uri="{FF2B5EF4-FFF2-40B4-BE49-F238E27FC236}">
                <a16:creationId xmlns:a16="http://schemas.microsoft.com/office/drawing/2014/main" id="{9C76426E-13F3-4FC0-B5D5-9DAA7DEEE28C}"/>
              </a:ext>
            </a:extLst>
          </p:cNvPr>
          <p:cNvSpPr txBox="1"/>
          <p:nvPr/>
        </p:nvSpPr>
        <p:spPr>
          <a:xfrm>
            <a:off x="0" y="5676295"/>
            <a:ext cx="12191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ヒント：首都はサンティアゴです。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" name="円: 塗りつぶしなし 9">
            <a:extLst>
              <a:ext uri="{FF2B5EF4-FFF2-40B4-BE49-F238E27FC236}">
                <a16:creationId xmlns:a16="http://schemas.microsoft.com/office/drawing/2014/main" id="{7DE5E3B8-589C-4BEF-ADAF-B8A8EB721136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10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1" name="円: 塗りつぶしなし 10">
            <a:extLst>
              <a:ext uri="{FF2B5EF4-FFF2-40B4-BE49-F238E27FC236}">
                <a16:creationId xmlns:a16="http://schemas.microsoft.com/office/drawing/2014/main" id="{A92BE12B-D68B-4108-924D-B294EB9A9C01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9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2" name="円: 塗りつぶしなし 11">
            <a:extLst>
              <a:ext uri="{FF2B5EF4-FFF2-40B4-BE49-F238E27FC236}">
                <a16:creationId xmlns:a16="http://schemas.microsoft.com/office/drawing/2014/main" id="{7BB90E47-2415-471E-95E9-91BCA56C8EE5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8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3" name="円: 塗りつぶしなし 12">
            <a:extLst>
              <a:ext uri="{FF2B5EF4-FFF2-40B4-BE49-F238E27FC236}">
                <a16:creationId xmlns:a16="http://schemas.microsoft.com/office/drawing/2014/main" id="{7CD0E48C-3487-4363-B700-B304334C9158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7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4" name="円: 塗りつぶしなし 13">
            <a:extLst>
              <a:ext uri="{FF2B5EF4-FFF2-40B4-BE49-F238E27FC236}">
                <a16:creationId xmlns:a16="http://schemas.microsoft.com/office/drawing/2014/main" id="{AE038AEC-3646-441C-8507-CFEA81943F78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6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5" name="円: 塗りつぶしなし 14">
            <a:extLst>
              <a:ext uri="{FF2B5EF4-FFF2-40B4-BE49-F238E27FC236}">
                <a16:creationId xmlns:a16="http://schemas.microsoft.com/office/drawing/2014/main" id="{A2FAA0DE-75A7-41EC-AEC9-56DE947B4252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5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6" name="円: 塗りつぶしなし 15">
            <a:extLst>
              <a:ext uri="{FF2B5EF4-FFF2-40B4-BE49-F238E27FC236}">
                <a16:creationId xmlns:a16="http://schemas.microsoft.com/office/drawing/2014/main" id="{FEE85DAD-75F1-4A13-9195-CC42594E6224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4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7" name="円: 塗りつぶしなし 16">
            <a:extLst>
              <a:ext uri="{FF2B5EF4-FFF2-40B4-BE49-F238E27FC236}">
                <a16:creationId xmlns:a16="http://schemas.microsoft.com/office/drawing/2014/main" id="{D4131677-41E3-421C-81D6-C87BEE55B301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3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8" name="円: 塗りつぶしなし 17">
            <a:extLst>
              <a:ext uri="{FF2B5EF4-FFF2-40B4-BE49-F238E27FC236}">
                <a16:creationId xmlns:a16="http://schemas.microsoft.com/office/drawing/2014/main" id="{06997C17-22A9-4329-BB46-BD32D789C075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2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9" name="円: 塗りつぶしなし 18">
            <a:extLst>
              <a:ext uri="{FF2B5EF4-FFF2-40B4-BE49-F238E27FC236}">
                <a16:creationId xmlns:a16="http://schemas.microsoft.com/office/drawing/2014/main" id="{DDBB1288-84FC-478D-9B39-825744403D58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1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20" name="円: 塗りつぶしなし 19">
            <a:extLst>
              <a:ext uri="{FF2B5EF4-FFF2-40B4-BE49-F238E27FC236}">
                <a16:creationId xmlns:a16="http://schemas.microsoft.com/office/drawing/2014/main" id="{B6A5DF04-FFCD-4F6E-814D-CAA2FED9750C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0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B146C48B-C16E-455A-AF69-7DC6285477D2}"/>
              </a:ext>
            </a:extLst>
          </p:cNvPr>
          <p:cNvGrpSpPr/>
          <p:nvPr/>
        </p:nvGrpSpPr>
        <p:grpSpPr>
          <a:xfrm>
            <a:off x="3202606" y="1801918"/>
            <a:ext cx="5357973" cy="3565262"/>
            <a:chOff x="556034" y="2635393"/>
            <a:chExt cx="1984787" cy="1320702"/>
          </a:xfrm>
        </p:grpSpPr>
        <p:grpSp>
          <p:nvGrpSpPr>
            <p:cNvPr id="30" name="Group 356">
              <a:extLst>
                <a:ext uri="{FF2B5EF4-FFF2-40B4-BE49-F238E27FC236}">
                  <a16:creationId xmlns:a16="http://schemas.microsoft.com/office/drawing/2014/main" id="{EB55331F-1E9E-463F-B481-B698DF7D32CB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6034" y="2635393"/>
              <a:ext cx="1982379" cy="1315101"/>
              <a:chOff x="1487" y="2341"/>
              <a:chExt cx="998" cy="665"/>
            </a:xfrm>
          </p:grpSpPr>
          <p:sp>
            <p:nvSpPr>
              <p:cNvPr id="32" name="Rectangle 292">
                <a:extLst>
                  <a:ext uri="{FF2B5EF4-FFF2-40B4-BE49-F238E27FC236}">
                    <a16:creationId xmlns:a16="http://schemas.microsoft.com/office/drawing/2014/main" id="{107E0AB1-4777-452A-A626-C2A6E316AB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2341"/>
                <a:ext cx="998" cy="665"/>
              </a:xfrm>
              <a:prstGeom prst="rect">
                <a:avLst/>
              </a:prstGeom>
              <a:solidFill>
                <a:srgbClr val="FF0000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" name="Rectangle 293">
                <a:extLst>
                  <a:ext uri="{FF2B5EF4-FFF2-40B4-BE49-F238E27FC236}">
                    <a16:creationId xmlns:a16="http://schemas.microsoft.com/office/drawing/2014/main" id="{818BFC5D-D491-4FF1-93D7-4E689ADF9C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2341"/>
                <a:ext cx="998" cy="331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" name="Rectangle 294">
                <a:extLst>
                  <a:ext uri="{FF2B5EF4-FFF2-40B4-BE49-F238E27FC236}">
                    <a16:creationId xmlns:a16="http://schemas.microsoft.com/office/drawing/2014/main" id="{2D75E0FA-ADFA-4F61-AD4B-27630E5F6E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2341"/>
                <a:ext cx="998" cy="665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" name="Rectangle 348">
                <a:extLst>
                  <a:ext uri="{FF2B5EF4-FFF2-40B4-BE49-F238E27FC236}">
                    <a16:creationId xmlns:a16="http://schemas.microsoft.com/office/drawing/2014/main" id="{D3A9E190-F706-41B4-A900-26F0C882F4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7" y="2341"/>
                <a:ext cx="331" cy="331"/>
              </a:xfrm>
              <a:prstGeom prst="rect">
                <a:avLst/>
              </a:prstGeom>
              <a:solidFill>
                <a:srgbClr val="00008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" name="AutoShape 349">
                <a:extLst>
                  <a:ext uri="{FF2B5EF4-FFF2-40B4-BE49-F238E27FC236}">
                    <a16:creationId xmlns:a16="http://schemas.microsoft.com/office/drawing/2014/main" id="{58A6DC84-DD4B-4A76-B7FE-4888249CD0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53" y="2412"/>
                <a:ext cx="198" cy="18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1" name="Rectangle 8">
              <a:extLst>
                <a:ext uri="{FF2B5EF4-FFF2-40B4-BE49-F238E27FC236}">
                  <a16:creationId xmlns:a16="http://schemas.microsoft.com/office/drawing/2014/main" id="{508B2F15-28CE-406B-9524-6DDBDE7CBA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387" y="2636466"/>
              <a:ext cx="1980434" cy="131962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65559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5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000"/>
                            </p:stCondLst>
                            <p:childTnLst>
                              <p:par>
                                <p:cTn id="8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8000"/>
                            </p:stCondLst>
                            <p:childTnLst>
                              <p:par>
                                <p:cTn id="10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8500"/>
                            </p:stCondLst>
                            <p:childTnLst>
                              <p:par>
                                <p:cTn id="107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9000"/>
                            </p:stCondLst>
                            <p:childTnLst>
                              <p:par>
                                <p:cTn id="11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9500"/>
                            </p:stCondLst>
                            <p:childTnLst>
                              <p:par>
                                <p:cTn id="119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31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0" name="グループ化 389">
            <a:extLst>
              <a:ext uri="{FF2B5EF4-FFF2-40B4-BE49-F238E27FC236}">
                <a16:creationId xmlns:a16="http://schemas.microsoft.com/office/drawing/2014/main" id="{A671BAA6-CA66-4900-9CC0-25F139D48DEA}"/>
              </a:ext>
            </a:extLst>
          </p:cNvPr>
          <p:cNvGrpSpPr/>
          <p:nvPr/>
        </p:nvGrpSpPr>
        <p:grpSpPr>
          <a:xfrm>
            <a:off x="495298" y="162808"/>
            <a:ext cx="11201402" cy="5760076"/>
            <a:chOff x="1549401" y="1326183"/>
            <a:chExt cx="8504363" cy="5209912"/>
          </a:xfrm>
        </p:grpSpPr>
        <p:sp>
          <p:nvSpPr>
            <p:cNvPr id="196" name="フリーフォーム 4">
              <a:extLst>
                <a:ext uri="{FF2B5EF4-FFF2-40B4-BE49-F238E27FC236}">
                  <a16:creationId xmlns:a16="http://schemas.microsoft.com/office/drawing/2014/main" id="{B7F7FBA4-17A5-4756-859B-4D4D889378B7}"/>
                </a:ext>
              </a:extLst>
            </p:cNvPr>
            <p:cNvSpPr/>
            <p:nvPr/>
          </p:nvSpPr>
          <p:spPr bwMode="auto">
            <a:xfrm>
              <a:off x="4785667" y="5029095"/>
              <a:ext cx="998460" cy="848342"/>
            </a:xfrm>
            <a:custGeom>
              <a:avLst/>
              <a:gdLst>
                <a:gd name="connsiteX0" fmla="*/ 483394 w 1362075"/>
                <a:gd name="connsiteY0" fmla="*/ 116681 h 1157287"/>
                <a:gd name="connsiteX1" fmla="*/ 292894 w 1362075"/>
                <a:gd name="connsiteY1" fmla="*/ 247650 h 1157287"/>
                <a:gd name="connsiteX2" fmla="*/ 269081 w 1362075"/>
                <a:gd name="connsiteY2" fmla="*/ 340519 h 1157287"/>
                <a:gd name="connsiteX3" fmla="*/ 57150 w 1362075"/>
                <a:gd name="connsiteY3" fmla="*/ 400050 h 1157287"/>
                <a:gd name="connsiteX4" fmla="*/ 0 w 1362075"/>
                <a:gd name="connsiteY4" fmla="*/ 528637 h 1157287"/>
                <a:gd name="connsiteX5" fmla="*/ 28575 w 1362075"/>
                <a:gd name="connsiteY5" fmla="*/ 597694 h 1157287"/>
                <a:gd name="connsiteX6" fmla="*/ 4762 w 1362075"/>
                <a:gd name="connsiteY6" fmla="*/ 650081 h 1157287"/>
                <a:gd name="connsiteX7" fmla="*/ 66675 w 1362075"/>
                <a:gd name="connsiteY7" fmla="*/ 835819 h 1157287"/>
                <a:gd name="connsiteX8" fmla="*/ 57150 w 1362075"/>
                <a:gd name="connsiteY8" fmla="*/ 935831 h 1157287"/>
                <a:gd name="connsiteX9" fmla="*/ 138112 w 1362075"/>
                <a:gd name="connsiteY9" fmla="*/ 995362 h 1157287"/>
                <a:gd name="connsiteX10" fmla="*/ 221456 w 1362075"/>
                <a:gd name="connsiteY10" fmla="*/ 935831 h 1157287"/>
                <a:gd name="connsiteX11" fmla="*/ 319087 w 1362075"/>
                <a:gd name="connsiteY11" fmla="*/ 933450 h 1157287"/>
                <a:gd name="connsiteX12" fmla="*/ 416719 w 1362075"/>
                <a:gd name="connsiteY12" fmla="*/ 847725 h 1157287"/>
                <a:gd name="connsiteX13" fmla="*/ 464344 w 1362075"/>
                <a:gd name="connsiteY13" fmla="*/ 864394 h 1157287"/>
                <a:gd name="connsiteX14" fmla="*/ 545306 w 1362075"/>
                <a:gd name="connsiteY14" fmla="*/ 826294 h 1157287"/>
                <a:gd name="connsiteX15" fmla="*/ 695325 w 1362075"/>
                <a:gd name="connsiteY15" fmla="*/ 869156 h 1157287"/>
                <a:gd name="connsiteX16" fmla="*/ 750094 w 1362075"/>
                <a:gd name="connsiteY16" fmla="*/ 978694 h 1157287"/>
                <a:gd name="connsiteX17" fmla="*/ 833437 w 1362075"/>
                <a:gd name="connsiteY17" fmla="*/ 897731 h 1157287"/>
                <a:gd name="connsiteX18" fmla="*/ 800100 w 1362075"/>
                <a:gd name="connsiteY18" fmla="*/ 1002506 h 1157287"/>
                <a:gd name="connsiteX19" fmla="*/ 869156 w 1362075"/>
                <a:gd name="connsiteY19" fmla="*/ 1000125 h 1157287"/>
                <a:gd name="connsiteX20" fmla="*/ 895350 w 1362075"/>
                <a:gd name="connsiteY20" fmla="*/ 1062037 h 1157287"/>
                <a:gd name="connsiteX21" fmla="*/ 890587 w 1362075"/>
                <a:gd name="connsiteY21" fmla="*/ 1104900 h 1157287"/>
                <a:gd name="connsiteX22" fmla="*/ 1007269 w 1362075"/>
                <a:gd name="connsiteY22" fmla="*/ 1154906 h 1157287"/>
                <a:gd name="connsiteX23" fmla="*/ 1057275 w 1362075"/>
                <a:gd name="connsiteY23" fmla="*/ 1121569 h 1157287"/>
                <a:gd name="connsiteX24" fmla="*/ 1116806 w 1362075"/>
                <a:gd name="connsiteY24" fmla="*/ 1157287 h 1157287"/>
                <a:gd name="connsiteX25" fmla="*/ 1166812 w 1362075"/>
                <a:gd name="connsiteY25" fmla="*/ 1114425 h 1157287"/>
                <a:gd name="connsiteX26" fmla="*/ 1252537 w 1362075"/>
                <a:gd name="connsiteY26" fmla="*/ 1095375 h 1157287"/>
                <a:gd name="connsiteX27" fmla="*/ 1238250 w 1362075"/>
                <a:gd name="connsiteY27" fmla="*/ 1012031 h 1157287"/>
                <a:gd name="connsiteX28" fmla="*/ 1312069 w 1362075"/>
                <a:gd name="connsiteY28" fmla="*/ 873919 h 1157287"/>
                <a:gd name="connsiteX29" fmla="*/ 1362075 w 1362075"/>
                <a:gd name="connsiteY29" fmla="*/ 661987 h 1157287"/>
                <a:gd name="connsiteX30" fmla="*/ 1335881 w 1362075"/>
                <a:gd name="connsiteY30" fmla="*/ 564356 h 1157287"/>
                <a:gd name="connsiteX31" fmla="*/ 1216819 w 1362075"/>
                <a:gd name="connsiteY31" fmla="*/ 435769 h 1157287"/>
                <a:gd name="connsiteX32" fmla="*/ 1181100 w 1362075"/>
                <a:gd name="connsiteY32" fmla="*/ 357187 h 1157287"/>
                <a:gd name="connsiteX33" fmla="*/ 1102519 w 1362075"/>
                <a:gd name="connsiteY33" fmla="*/ 311944 h 1157287"/>
                <a:gd name="connsiteX34" fmla="*/ 1009650 w 1362075"/>
                <a:gd name="connsiteY34" fmla="*/ 0 h 1157287"/>
                <a:gd name="connsiteX35" fmla="*/ 914400 w 1362075"/>
                <a:gd name="connsiteY35" fmla="*/ 264319 h 1157287"/>
                <a:gd name="connsiteX36" fmla="*/ 757237 w 1362075"/>
                <a:gd name="connsiteY36" fmla="*/ 171450 h 1157287"/>
                <a:gd name="connsiteX37" fmla="*/ 821531 w 1362075"/>
                <a:gd name="connsiteY37" fmla="*/ 50006 h 1157287"/>
                <a:gd name="connsiteX38" fmla="*/ 661987 w 1362075"/>
                <a:gd name="connsiteY38" fmla="*/ 33337 h 1157287"/>
                <a:gd name="connsiteX39" fmla="*/ 597694 w 1362075"/>
                <a:gd name="connsiteY39" fmla="*/ 73819 h 1157287"/>
                <a:gd name="connsiteX40" fmla="*/ 554831 w 1362075"/>
                <a:gd name="connsiteY40" fmla="*/ 128587 h 1157287"/>
                <a:gd name="connsiteX41" fmla="*/ 602456 w 1362075"/>
                <a:gd name="connsiteY41" fmla="*/ 169069 h 1157287"/>
                <a:gd name="connsiteX42" fmla="*/ 521494 w 1362075"/>
                <a:gd name="connsiteY42" fmla="*/ 161925 h 1157287"/>
                <a:gd name="connsiteX43" fmla="*/ 483394 w 1362075"/>
                <a:gd name="connsiteY43" fmla="*/ 116681 h 1157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362075" h="1157287">
                  <a:moveTo>
                    <a:pt x="483394" y="116681"/>
                  </a:moveTo>
                  <a:lnTo>
                    <a:pt x="292894" y="247650"/>
                  </a:lnTo>
                  <a:lnTo>
                    <a:pt x="269081" y="340519"/>
                  </a:lnTo>
                  <a:lnTo>
                    <a:pt x="57150" y="400050"/>
                  </a:lnTo>
                  <a:lnTo>
                    <a:pt x="0" y="528637"/>
                  </a:lnTo>
                  <a:lnTo>
                    <a:pt x="28575" y="597694"/>
                  </a:lnTo>
                  <a:lnTo>
                    <a:pt x="4762" y="650081"/>
                  </a:lnTo>
                  <a:lnTo>
                    <a:pt x="66675" y="835819"/>
                  </a:lnTo>
                  <a:lnTo>
                    <a:pt x="57150" y="935831"/>
                  </a:lnTo>
                  <a:lnTo>
                    <a:pt x="138112" y="995362"/>
                  </a:lnTo>
                  <a:lnTo>
                    <a:pt x="221456" y="935831"/>
                  </a:lnTo>
                  <a:lnTo>
                    <a:pt x="319087" y="933450"/>
                  </a:lnTo>
                  <a:lnTo>
                    <a:pt x="416719" y="847725"/>
                  </a:lnTo>
                  <a:lnTo>
                    <a:pt x="464344" y="864394"/>
                  </a:lnTo>
                  <a:lnTo>
                    <a:pt x="545306" y="826294"/>
                  </a:lnTo>
                  <a:lnTo>
                    <a:pt x="695325" y="869156"/>
                  </a:lnTo>
                  <a:lnTo>
                    <a:pt x="750094" y="978694"/>
                  </a:lnTo>
                  <a:lnTo>
                    <a:pt x="833437" y="897731"/>
                  </a:lnTo>
                  <a:lnTo>
                    <a:pt x="800100" y="1002506"/>
                  </a:lnTo>
                  <a:lnTo>
                    <a:pt x="869156" y="1000125"/>
                  </a:lnTo>
                  <a:lnTo>
                    <a:pt x="895350" y="1062037"/>
                  </a:lnTo>
                  <a:lnTo>
                    <a:pt x="890587" y="1104900"/>
                  </a:lnTo>
                  <a:lnTo>
                    <a:pt x="1007269" y="1154906"/>
                  </a:lnTo>
                  <a:lnTo>
                    <a:pt x="1057275" y="1121569"/>
                  </a:lnTo>
                  <a:lnTo>
                    <a:pt x="1116806" y="1157287"/>
                  </a:lnTo>
                  <a:lnTo>
                    <a:pt x="1166812" y="1114425"/>
                  </a:lnTo>
                  <a:lnTo>
                    <a:pt x="1252537" y="1095375"/>
                  </a:lnTo>
                  <a:lnTo>
                    <a:pt x="1238250" y="1012031"/>
                  </a:lnTo>
                  <a:lnTo>
                    <a:pt x="1312069" y="873919"/>
                  </a:lnTo>
                  <a:lnTo>
                    <a:pt x="1362075" y="661987"/>
                  </a:lnTo>
                  <a:lnTo>
                    <a:pt x="1335881" y="564356"/>
                  </a:lnTo>
                  <a:lnTo>
                    <a:pt x="1216819" y="435769"/>
                  </a:lnTo>
                  <a:lnTo>
                    <a:pt x="1181100" y="357187"/>
                  </a:lnTo>
                  <a:lnTo>
                    <a:pt x="1102519" y="311944"/>
                  </a:lnTo>
                  <a:lnTo>
                    <a:pt x="1009650" y="0"/>
                  </a:lnTo>
                  <a:lnTo>
                    <a:pt x="914400" y="264319"/>
                  </a:lnTo>
                  <a:lnTo>
                    <a:pt x="757237" y="171450"/>
                  </a:lnTo>
                  <a:lnTo>
                    <a:pt x="821531" y="50006"/>
                  </a:lnTo>
                  <a:lnTo>
                    <a:pt x="661987" y="33337"/>
                  </a:lnTo>
                  <a:lnTo>
                    <a:pt x="597694" y="73819"/>
                  </a:lnTo>
                  <a:lnTo>
                    <a:pt x="554831" y="128587"/>
                  </a:lnTo>
                  <a:lnTo>
                    <a:pt x="602456" y="169069"/>
                  </a:lnTo>
                  <a:lnTo>
                    <a:pt x="521494" y="161925"/>
                  </a:lnTo>
                  <a:lnTo>
                    <a:pt x="483394" y="11668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97" name="フリーフォーム 6">
              <a:extLst>
                <a:ext uri="{FF2B5EF4-FFF2-40B4-BE49-F238E27FC236}">
                  <a16:creationId xmlns:a16="http://schemas.microsoft.com/office/drawing/2014/main" id="{510874A2-0889-4041-A5C2-76498A3AEA6F}"/>
                </a:ext>
              </a:extLst>
            </p:cNvPr>
            <p:cNvSpPr/>
            <p:nvPr/>
          </p:nvSpPr>
          <p:spPr bwMode="auto">
            <a:xfrm>
              <a:off x="5559531" y="5936786"/>
              <a:ext cx="102406" cy="108225"/>
            </a:xfrm>
            <a:custGeom>
              <a:avLst/>
              <a:gdLst>
                <a:gd name="connsiteX0" fmla="*/ 0 w 140493"/>
                <a:gd name="connsiteY0" fmla="*/ 16669 h 147637"/>
                <a:gd name="connsiteX1" fmla="*/ 28575 w 140493"/>
                <a:gd name="connsiteY1" fmla="*/ 73819 h 147637"/>
                <a:gd name="connsiteX2" fmla="*/ 52387 w 140493"/>
                <a:gd name="connsiteY2" fmla="*/ 147637 h 147637"/>
                <a:gd name="connsiteX3" fmla="*/ 116681 w 140493"/>
                <a:gd name="connsiteY3" fmla="*/ 111919 h 147637"/>
                <a:gd name="connsiteX4" fmla="*/ 140493 w 140493"/>
                <a:gd name="connsiteY4" fmla="*/ 0 h 147637"/>
                <a:gd name="connsiteX5" fmla="*/ 64293 w 140493"/>
                <a:gd name="connsiteY5" fmla="*/ 26194 h 147637"/>
                <a:gd name="connsiteX6" fmla="*/ 0 w 140493"/>
                <a:gd name="connsiteY6" fmla="*/ 16669 h 147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0493" h="147637">
                  <a:moveTo>
                    <a:pt x="0" y="16669"/>
                  </a:moveTo>
                  <a:lnTo>
                    <a:pt x="28575" y="73819"/>
                  </a:lnTo>
                  <a:lnTo>
                    <a:pt x="52387" y="147637"/>
                  </a:lnTo>
                  <a:lnTo>
                    <a:pt x="116681" y="111919"/>
                  </a:lnTo>
                  <a:lnTo>
                    <a:pt x="140493" y="0"/>
                  </a:lnTo>
                  <a:lnTo>
                    <a:pt x="64293" y="26194"/>
                  </a:lnTo>
                  <a:lnTo>
                    <a:pt x="0" y="16669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98" name="フリーフォーム 7">
              <a:extLst>
                <a:ext uri="{FF2B5EF4-FFF2-40B4-BE49-F238E27FC236}">
                  <a16:creationId xmlns:a16="http://schemas.microsoft.com/office/drawing/2014/main" id="{BF87AE16-7DDC-4597-9624-757769932C3A}"/>
                </a:ext>
              </a:extLst>
            </p:cNvPr>
            <p:cNvSpPr/>
            <p:nvPr/>
          </p:nvSpPr>
          <p:spPr bwMode="auto">
            <a:xfrm>
              <a:off x="6119273" y="5741283"/>
              <a:ext cx="333984" cy="457337"/>
            </a:xfrm>
            <a:custGeom>
              <a:avLst/>
              <a:gdLst>
                <a:gd name="connsiteX0" fmla="*/ 219075 w 454819"/>
                <a:gd name="connsiteY0" fmla="*/ 0 h 623887"/>
                <a:gd name="connsiteX1" fmla="*/ 285750 w 454819"/>
                <a:gd name="connsiteY1" fmla="*/ 78581 h 623887"/>
                <a:gd name="connsiteX2" fmla="*/ 307181 w 454819"/>
                <a:gd name="connsiteY2" fmla="*/ 188119 h 623887"/>
                <a:gd name="connsiteX3" fmla="*/ 230981 w 454819"/>
                <a:gd name="connsiteY3" fmla="*/ 228600 h 623887"/>
                <a:gd name="connsiteX4" fmla="*/ 176212 w 454819"/>
                <a:gd name="connsiteY4" fmla="*/ 397669 h 623887"/>
                <a:gd name="connsiteX5" fmla="*/ 61912 w 454819"/>
                <a:gd name="connsiteY5" fmla="*/ 471487 h 623887"/>
                <a:gd name="connsiteX6" fmla="*/ 0 w 454819"/>
                <a:gd name="connsiteY6" fmla="*/ 566737 h 623887"/>
                <a:gd name="connsiteX7" fmla="*/ 33337 w 454819"/>
                <a:gd name="connsiteY7" fmla="*/ 595312 h 623887"/>
                <a:gd name="connsiteX8" fmla="*/ 66675 w 454819"/>
                <a:gd name="connsiteY8" fmla="*/ 595312 h 623887"/>
                <a:gd name="connsiteX9" fmla="*/ 95250 w 454819"/>
                <a:gd name="connsiteY9" fmla="*/ 623887 h 623887"/>
                <a:gd name="connsiteX10" fmla="*/ 173831 w 454819"/>
                <a:gd name="connsiteY10" fmla="*/ 564356 h 623887"/>
                <a:gd name="connsiteX11" fmla="*/ 188119 w 454819"/>
                <a:gd name="connsiteY11" fmla="*/ 464344 h 623887"/>
                <a:gd name="connsiteX12" fmla="*/ 245269 w 454819"/>
                <a:gd name="connsiteY12" fmla="*/ 461962 h 623887"/>
                <a:gd name="connsiteX13" fmla="*/ 238125 w 454819"/>
                <a:gd name="connsiteY13" fmla="*/ 414337 h 623887"/>
                <a:gd name="connsiteX14" fmla="*/ 316706 w 454819"/>
                <a:gd name="connsiteY14" fmla="*/ 330994 h 623887"/>
                <a:gd name="connsiteX15" fmla="*/ 376237 w 454819"/>
                <a:gd name="connsiteY15" fmla="*/ 285750 h 623887"/>
                <a:gd name="connsiteX16" fmla="*/ 388144 w 454819"/>
                <a:gd name="connsiteY16" fmla="*/ 345281 h 623887"/>
                <a:gd name="connsiteX17" fmla="*/ 431006 w 454819"/>
                <a:gd name="connsiteY17" fmla="*/ 200025 h 623887"/>
                <a:gd name="connsiteX18" fmla="*/ 454819 w 454819"/>
                <a:gd name="connsiteY18" fmla="*/ 128587 h 623887"/>
                <a:gd name="connsiteX19" fmla="*/ 423862 w 454819"/>
                <a:gd name="connsiteY19" fmla="*/ 116681 h 623887"/>
                <a:gd name="connsiteX20" fmla="*/ 392906 w 454819"/>
                <a:gd name="connsiteY20" fmla="*/ 147637 h 623887"/>
                <a:gd name="connsiteX21" fmla="*/ 350044 w 454819"/>
                <a:gd name="connsiteY21" fmla="*/ 121444 h 623887"/>
                <a:gd name="connsiteX22" fmla="*/ 333375 w 454819"/>
                <a:gd name="connsiteY22" fmla="*/ 78581 h 623887"/>
                <a:gd name="connsiteX23" fmla="*/ 307181 w 454819"/>
                <a:gd name="connsiteY23" fmla="*/ 104775 h 623887"/>
                <a:gd name="connsiteX24" fmla="*/ 307181 w 454819"/>
                <a:gd name="connsiteY24" fmla="*/ 40481 h 623887"/>
                <a:gd name="connsiteX25" fmla="*/ 219075 w 454819"/>
                <a:gd name="connsiteY25" fmla="*/ 0 h 623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54819" h="623887">
                  <a:moveTo>
                    <a:pt x="219075" y="0"/>
                  </a:moveTo>
                  <a:lnTo>
                    <a:pt x="285750" y="78581"/>
                  </a:lnTo>
                  <a:lnTo>
                    <a:pt x="307181" y="188119"/>
                  </a:lnTo>
                  <a:lnTo>
                    <a:pt x="230981" y="228600"/>
                  </a:lnTo>
                  <a:lnTo>
                    <a:pt x="176212" y="397669"/>
                  </a:lnTo>
                  <a:lnTo>
                    <a:pt x="61912" y="471487"/>
                  </a:lnTo>
                  <a:lnTo>
                    <a:pt x="0" y="566737"/>
                  </a:lnTo>
                  <a:lnTo>
                    <a:pt x="33337" y="595312"/>
                  </a:lnTo>
                  <a:lnTo>
                    <a:pt x="66675" y="595312"/>
                  </a:lnTo>
                  <a:lnTo>
                    <a:pt x="95250" y="623887"/>
                  </a:lnTo>
                  <a:lnTo>
                    <a:pt x="173831" y="564356"/>
                  </a:lnTo>
                  <a:lnTo>
                    <a:pt x="188119" y="464344"/>
                  </a:lnTo>
                  <a:lnTo>
                    <a:pt x="245269" y="461962"/>
                  </a:lnTo>
                  <a:lnTo>
                    <a:pt x="238125" y="414337"/>
                  </a:lnTo>
                  <a:lnTo>
                    <a:pt x="316706" y="330994"/>
                  </a:lnTo>
                  <a:lnTo>
                    <a:pt x="376237" y="285750"/>
                  </a:lnTo>
                  <a:lnTo>
                    <a:pt x="388144" y="345281"/>
                  </a:lnTo>
                  <a:lnTo>
                    <a:pt x="431006" y="200025"/>
                  </a:lnTo>
                  <a:lnTo>
                    <a:pt x="454819" y="128587"/>
                  </a:lnTo>
                  <a:lnTo>
                    <a:pt x="423862" y="116681"/>
                  </a:lnTo>
                  <a:lnTo>
                    <a:pt x="392906" y="147637"/>
                  </a:lnTo>
                  <a:lnTo>
                    <a:pt x="350044" y="121444"/>
                  </a:lnTo>
                  <a:lnTo>
                    <a:pt x="333375" y="78581"/>
                  </a:lnTo>
                  <a:lnTo>
                    <a:pt x="307181" y="104775"/>
                  </a:lnTo>
                  <a:lnTo>
                    <a:pt x="307181" y="40481"/>
                  </a:lnTo>
                  <a:lnTo>
                    <a:pt x="2190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2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rPr>
                <a:t>　</a:t>
              </a:r>
            </a:p>
          </p:txBody>
        </p:sp>
        <p:sp>
          <p:nvSpPr>
            <p:cNvPr id="199" name="フリーフォーム 8">
              <a:extLst>
                <a:ext uri="{FF2B5EF4-FFF2-40B4-BE49-F238E27FC236}">
                  <a16:creationId xmlns:a16="http://schemas.microsoft.com/office/drawing/2014/main" id="{D70B456B-0490-470D-8BB7-5E84F89447CE}"/>
                </a:ext>
              </a:extLst>
            </p:cNvPr>
            <p:cNvSpPr/>
            <p:nvPr/>
          </p:nvSpPr>
          <p:spPr bwMode="auto">
            <a:xfrm>
              <a:off x="5504837" y="3010066"/>
              <a:ext cx="69822" cy="332820"/>
            </a:xfrm>
            <a:custGeom>
              <a:avLst/>
              <a:gdLst>
                <a:gd name="connsiteX0" fmla="*/ 26194 w 95250"/>
                <a:gd name="connsiteY0" fmla="*/ 0 h 454818"/>
                <a:gd name="connsiteX1" fmla="*/ 4762 w 95250"/>
                <a:gd name="connsiteY1" fmla="*/ 135731 h 454818"/>
                <a:gd name="connsiteX2" fmla="*/ 26194 w 95250"/>
                <a:gd name="connsiteY2" fmla="*/ 188118 h 454818"/>
                <a:gd name="connsiteX3" fmla="*/ 0 w 95250"/>
                <a:gd name="connsiteY3" fmla="*/ 333375 h 454818"/>
                <a:gd name="connsiteX4" fmla="*/ 2381 w 95250"/>
                <a:gd name="connsiteY4" fmla="*/ 454818 h 454818"/>
                <a:gd name="connsiteX5" fmla="*/ 35719 w 95250"/>
                <a:gd name="connsiteY5" fmla="*/ 442912 h 454818"/>
                <a:gd name="connsiteX6" fmla="*/ 66675 w 95250"/>
                <a:gd name="connsiteY6" fmla="*/ 450056 h 454818"/>
                <a:gd name="connsiteX7" fmla="*/ 26194 w 95250"/>
                <a:gd name="connsiteY7" fmla="*/ 364331 h 454818"/>
                <a:gd name="connsiteX8" fmla="*/ 45244 w 95250"/>
                <a:gd name="connsiteY8" fmla="*/ 288131 h 454818"/>
                <a:gd name="connsiteX9" fmla="*/ 95250 w 95250"/>
                <a:gd name="connsiteY9" fmla="*/ 292893 h 454818"/>
                <a:gd name="connsiteX10" fmla="*/ 59531 w 95250"/>
                <a:gd name="connsiteY10" fmla="*/ 173831 h 454818"/>
                <a:gd name="connsiteX11" fmla="*/ 47625 w 95250"/>
                <a:gd name="connsiteY11" fmla="*/ 107156 h 454818"/>
                <a:gd name="connsiteX12" fmla="*/ 52387 w 95250"/>
                <a:gd name="connsiteY12" fmla="*/ 85725 h 454818"/>
                <a:gd name="connsiteX13" fmla="*/ 26194 w 95250"/>
                <a:gd name="connsiteY13" fmla="*/ 0 h 454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5250" h="454818">
                  <a:moveTo>
                    <a:pt x="26194" y="0"/>
                  </a:moveTo>
                  <a:lnTo>
                    <a:pt x="4762" y="135731"/>
                  </a:lnTo>
                  <a:lnTo>
                    <a:pt x="26194" y="188118"/>
                  </a:lnTo>
                  <a:lnTo>
                    <a:pt x="0" y="333375"/>
                  </a:lnTo>
                  <a:cubicBezTo>
                    <a:pt x="794" y="373856"/>
                    <a:pt x="1587" y="414337"/>
                    <a:pt x="2381" y="454818"/>
                  </a:cubicBezTo>
                  <a:lnTo>
                    <a:pt x="35719" y="442912"/>
                  </a:lnTo>
                  <a:lnTo>
                    <a:pt x="66675" y="450056"/>
                  </a:lnTo>
                  <a:lnTo>
                    <a:pt x="26194" y="364331"/>
                  </a:lnTo>
                  <a:lnTo>
                    <a:pt x="45244" y="288131"/>
                  </a:lnTo>
                  <a:lnTo>
                    <a:pt x="95250" y="292893"/>
                  </a:lnTo>
                  <a:lnTo>
                    <a:pt x="59531" y="173831"/>
                  </a:lnTo>
                  <a:lnTo>
                    <a:pt x="47625" y="107156"/>
                  </a:lnTo>
                  <a:lnTo>
                    <a:pt x="52387" y="85725"/>
                  </a:lnTo>
                  <a:lnTo>
                    <a:pt x="26194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0" name="フリーフォーム 9">
              <a:extLst>
                <a:ext uri="{FF2B5EF4-FFF2-40B4-BE49-F238E27FC236}">
                  <a16:creationId xmlns:a16="http://schemas.microsoft.com/office/drawing/2014/main" id="{5D4DE428-E717-4A31-BAB0-4BE312AED1A1}"/>
                </a:ext>
              </a:extLst>
            </p:cNvPr>
            <p:cNvSpPr/>
            <p:nvPr/>
          </p:nvSpPr>
          <p:spPr bwMode="auto">
            <a:xfrm>
              <a:off x="5451307" y="3370815"/>
              <a:ext cx="146627" cy="155937"/>
            </a:xfrm>
            <a:custGeom>
              <a:avLst/>
              <a:gdLst>
                <a:gd name="connsiteX0" fmla="*/ 73819 w 200025"/>
                <a:gd name="connsiteY0" fmla="*/ 0 h 211932"/>
                <a:gd name="connsiteX1" fmla="*/ 73819 w 200025"/>
                <a:gd name="connsiteY1" fmla="*/ 64294 h 211932"/>
                <a:gd name="connsiteX2" fmla="*/ 59531 w 200025"/>
                <a:gd name="connsiteY2" fmla="*/ 114300 h 211932"/>
                <a:gd name="connsiteX3" fmla="*/ 26194 w 200025"/>
                <a:gd name="connsiteY3" fmla="*/ 111919 h 211932"/>
                <a:gd name="connsiteX4" fmla="*/ 0 w 200025"/>
                <a:gd name="connsiteY4" fmla="*/ 152400 h 211932"/>
                <a:gd name="connsiteX5" fmla="*/ 16669 w 200025"/>
                <a:gd name="connsiteY5" fmla="*/ 211932 h 211932"/>
                <a:gd name="connsiteX6" fmla="*/ 52388 w 200025"/>
                <a:gd name="connsiteY6" fmla="*/ 183357 h 211932"/>
                <a:gd name="connsiteX7" fmla="*/ 33338 w 200025"/>
                <a:gd name="connsiteY7" fmla="*/ 154782 h 211932"/>
                <a:gd name="connsiteX8" fmla="*/ 73819 w 200025"/>
                <a:gd name="connsiteY8" fmla="*/ 152400 h 211932"/>
                <a:gd name="connsiteX9" fmla="*/ 128588 w 200025"/>
                <a:gd name="connsiteY9" fmla="*/ 185738 h 211932"/>
                <a:gd name="connsiteX10" fmla="*/ 145256 w 200025"/>
                <a:gd name="connsiteY10" fmla="*/ 140494 h 211932"/>
                <a:gd name="connsiteX11" fmla="*/ 200025 w 200025"/>
                <a:gd name="connsiteY11" fmla="*/ 116682 h 211932"/>
                <a:gd name="connsiteX12" fmla="*/ 192881 w 200025"/>
                <a:gd name="connsiteY12" fmla="*/ 90488 h 211932"/>
                <a:gd name="connsiteX13" fmla="*/ 142875 w 200025"/>
                <a:gd name="connsiteY13" fmla="*/ 59532 h 211932"/>
                <a:gd name="connsiteX14" fmla="*/ 73819 w 200025"/>
                <a:gd name="connsiteY14" fmla="*/ 0 h 211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0025" h="211932">
                  <a:moveTo>
                    <a:pt x="73819" y="0"/>
                  </a:moveTo>
                  <a:lnTo>
                    <a:pt x="73819" y="64294"/>
                  </a:lnTo>
                  <a:lnTo>
                    <a:pt x="59531" y="114300"/>
                  </a:lnTo>
                  <a:lnTo>
                    <a:pt x="26194" y="111919"/>
                  </a:lnTo>
                  <a:lnTo>
                    <a:pt x="0" y="152400"/>
                  </a:lnTo>
                  <a:lnTo>
                    <a:pt x="16669" y="211932"/>
                  </a:lnTo>
                  <a:lnTo>
                    <a:pt x="52388" y="183357"/>
                  </a:lnTo>
                  <a:lnTo>
                    <a:pt x="33338" y="154782"/>
                  </a:lnTo>
                  <a:lnTo>
                    <a:pt x="73819" y="152400"/>
                  </a:lnTo>
                  <a:lnTo>
                    <a:pt x="128588" y="185738"/>
                  </a:lnTo>
                  <a:lnTo>
                    <a:pt x="145256" y="140494"/>
                  </a:lnTo>
                  <a:lnTo>
                    <a:pt x="200025" y="116682"/>
                  </a:lnTo>
                  <a:lnTo>
                    <a:pt x="192881" y="90488"/>
                  </a:lnTo>
                  <a:lnTo>
                    <a:pt x="142875" y="59532"/>
                  </a:lnTo>
                  <a:lnTo>
                    <a:pt x="73819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1" name="フリーフォーム 10">
              <a:extLst>
                <a:ext uri="{FF2B5EF4-FFF2-40B4-BE49-F238E27FC236}">
                  <a16:creationId xmlns:a16="http://schemas.microsoft.com/office/drawing/2014/main" id="{988D7B78-37CA-4C2B-9F62-8B2C51FF1570}"/>
                </a:ext>
              </a:extLst>
            </p:cNvPr>
            <p:cNvSpPr/>
            <p:nvPr/>
          </p:nvSpPr>
          <p:spPr bwMode="auto">
            <a:xfrm>
              <a:off x="5246495" y="3548861"/>
              <a:ext cx="264162" cy="237396"/>
            </a:xfrm>
            <a:custGeom>
              <a:avLst/>
              <a:gdLst>
                <a:gd name="connsiteX0" fmla="*/ 307181 w 359569"/>
                <a:gd name="connsiteY0" fmla="*/ 0 h 323850"/>
                <a:gd name="connsiteX1" fmla="*/ 266700 w 359569"/>
                <a:gd name="connsiteY1" fmla="*/ 130969 h 323850"/>
                <a:gd name="connsiteX2" fmla="*/ 238125 w 359569"/>
                <a:gd name="connsiteY2" fmla="*/ 161925 h 323850"/>
                <a:gd name="connsiteX3" fmla="*/ 183356 w 359569"/>
                <a:gd name="connsiteY3" fmla="*/ 178594 h 323850"/>
                <a:gd name="connsiteX4" fmla="*/ 147637 w 359569"/>
                <a:gd name="connsiteY4" fmla="*/ 238125 h 323850"/>
                <a:gd name="connsiteX5" fmla="*/ 54769 w 359569"/>
                <a:gd name="connsiteY5" fmla="*/ 233362 h 323850"/>
                <a:gd name="connsiteX6" fmla="*/ 0 w 359569"/>
                <a:gd name="connsiteY6" fmla="*/ 285750 h 323850"/>
                <a:gd name="connsiteX7" fmla="*/ 42862 w 359569"/>
                <a:gd name="connsiteY7" fmla="*/ 297656 h 323850"/>
                <a:gd name="connsiteX8" fmla="*/ 109537 w 359569"/>
                <a:gd name="connsiteY8" fmla="*/ 269081 h 323850"/>
                <a:gd name="connsiteX9" fmla="*/ 154781 w 359569"/>
                <a:gd name="connsiteY9" fmla="*/ 285750 h 323850"/>
                <a:gd name="connsiteX10" fmla="*/ 154781 w 359569"/>
                <a:gd name="connsiteY10" fmla="*/ 323850 h 323850"/>
                <a:gd name="connsiteX11" fmla="*/ 190500 w 359569"/>
                <a:gd name="connsiteY11" fmla="*/ 273844 h 323850"/>
                <a:gd name="connsiteX12" fmla="*/ 226219 w 359569"/>
                <a:gd name="connsiteY12" fmla="*/ 280987 h 323850"/>
                <a:gd name="connsiteX13" fmla="*/ 269081 w 359569"/>
                <a:gd name="connsiteY13" fmla="*/ 259556 h 323850"/>
                <a:gd name="connsiteX14" fmla="*/ 304800 w 359569"/>
                <a:gd name="connsiteY14" fmla="*/ 271462 h 323850"/>
                <a:gd name="connsiteX15" fmla="*/ 326231 w 359569"/>
                <a:gd name="connsiteY15" fmla="*/ 219075 h 323850"/>
                <a:gd name="connsiteX16" fmla="*/ 319087 w 359569"/>
                <a:gd name="connsiteY16" fmla="*/ 183356 h 323850"/>
                <a:gd name="connsiteX17" fmla="*/ 350044 w 359569"/>
                <a:gd name="connsiteY17" fmla="*/ 123825 h 323850"/>
                <a:gd name="connsiteX18" fmla="*/ 359569 w 359569"/>
                <a:gd name="connsiteY18" fmla="*/ 57150 h 323850"/>
                <a:gd name="connsiteX19" fmla="*/ 359569 w 359569"/>
                <a:gd name="connsiteY19" fmla="*/ 2381 h 323850"/>
                <a:gd name="connsiteX20" fmla="*/ 307181 w 359569"/>
                <a:gd name="connsiteY20" fmla="*/ 0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59569" h="323850">
                  <a:moveTo>
                    <a:pt x="307181" y="0"/>
                  </a:moveTo>
                  <a:lnTo>
                    <a:pt x="266700" y="130969"/>
                  </a:lnTo>
                  <a:lnTo>
                    <a:pt x="238125" y="161925"/>
                  </a:lnTo>
                  <a:lnTo>
                    <a:pt x="183356" y="178594"/>
                  </a:lnTo>
                  <a:lnTo>
                    <a:pt x="147637" y="238125"/>
                  </a:lnTo>
                  <a:lnTo>
                    <a:pt x="54769" y="233362"/>
                  </a:lnTo>
                  <a:lnTo>
                    <a:pt x="0" y="285750"/>
                  </a:lnTo>
                  <a:lnTo>
                    <a:pt x="42862" y="297656"/>
                  </a:lnTo>
                  <a:lnTo>
                    <a:pt x="109537" y="269081"/>
                  </a:lnTo>
                  <a:lnTo>
                    <a:pt x="154781" y="285750"/>
                  </a:lnTo>
                  <a:lnTo>
                    <a:pt x="154781" y="323850"/>
                  </a:lnTo>
                  <a:lnTo>
                    <a:pt x="190500" y="273844"/>
                  </a:lnTo>
                  <a:lnTo>
                    <a:pt x="226219" y="280987"/>
                  </a:lnTo>
                  <a:lnTo>
                    <a:pt x="269081" y="259556"/>
                  </a:lnTo>
                  <a:lnTo>
                    <a:pt x="304800" y="271462"/>
                  </a:lnTo>
                  <a:lnTo>
                    <a:pt x="326231" y="219075"/>
                  </a:lnTo>
                  <a:lnTo>
                    <a:pt x="319087" y="183356"/>
                  </a:lnTo>
                  <a:lnTo>
                    <a:pt x="350044" y="123825"/>
                  </a:lnTo>
                  <a:lnTo>
                    <a:pt x="359569" y="57150"/>
                  </a:lnTo>
                  <a:lnTo>
                    <a:pt x="359569" y="2381"/>
                  </a:lnTo>
                  <a:lnTo>
                    <a:pt x="307181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2" name="フリーフォーム 11">
              <a:extLst>
                <a:ext uri="{FF2B5EF4-FFF2-40B4-BE49-F238E27FC236}">
                  <a16:creationId xmlns:a16="http://schemas.microsoft.com/office/drawing/2014/main" id="{14F09738-73BA-4985-9822-D25ADDF1A01E}"/>
                </a:ext>
              </a:extLst>
            </p:cNvPr>
            <p:cNvSpPr/>
            <p:nvPr/>
          </p:nvSpPr>
          <p:spPr bwMode="auto">
            <a:xfrm>
              <a:off x="5273260" y="3767638"/>
              <a:ext cx="50039" cy="52367"/>
            </a:xfrm>
            <a:custGeom>
              <a:avLst/>
              <a:gdLst>
                <a:gd name="connsiteX0" fmla="*/ 7143 w 69056"/>
                <a:gd name="connsiteY0" fmla="*/ 71438 h 71438"/>
                <a:gd name="connsiteX1" fmla="*/ 0 w 69056"/>
                <a:gd name="connsiteY1" fmla="*/ 21431 h 71438"/>
                <a:gd name="connsiteX2" fmla="*/ 61912 w 69056"/>
                <a:gd name="connsiteY2" fmla="*/ 0 h 71438"/>
                <a:gd name="connsiteX3" fmla="*/ 69056 w 69056"/>
                <a:gd name="connsiteY3" fmla="*/ 30956 h 71438"/>
                <a:gd name="connsiteX4" fmla="*/ 7143 w 69056"/>
                <a:gd name="connsiteY4" fmla="*/ 71438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056" h="71438">
                  <a:moveTo>
                    <a:pt x="7143" y="71438"/>
                  </a:moveTo>
                  <a:lnTo>
                    <a:pt x="0" y="21431"/>
                  </a:lnTo>
                  <a:lnTo>
                    <a:pt x="61912" y="0"/>
                  </a:lnTo>
                  <a:lnTo>
                    <a:pt x="69056" y="30956"/>
                  </a:lnTo>
                  <a:lnTo>
                    <a:pt x="7143" y="71438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3" name="フリーフォーム 12">
              <a:extLst>
                <a:ext uri="{FF2B5EF4-FFF2-40B4-BE49-F238E27FC236}">
                  <a16:creationId xmlns:a16="http://schemas.microsoft.com/office/drawing/2014/main" id="{E69C3C8A-F260-4DDD-9AE4-641AFC1479F5}"/>
                </a:ext>
              </a:extLst>
            </p:cNvPr>
            <p:cNvSpPr/>
            <p:nvPr/>
          </p:nvSpPr>
          <p:spPr bwMode="auto">
            <a:xfrm>
              <a:off x="5217402" y="3779275"/>
              <a:ext cx="36075" cy="89606"/>
            </a:xfrm>
            <a:custGeom>
              <a:avLst/>
              <a:gdLst>
                <a:gd name="connsiteX0" fmla="*/ 2381 w 50006"/>
                <a:gd name="connsiteY0" fmla="*/ 0 h 121444"/>
                <a:gd name="connsiteX1" fmla="*/ 50006 w 50006"/>
                <a:gd name="connsiteY1" fmla="*/ 40481 h 121444"/>
                <a:gd name="connsiteX2" fmla="*/ 30956 w 50006"/>
                <a:gd name="connsiteY2" fmla="*/ 121444 h 121444"/>
                <a:gd name="connsiteX3" fmla="*/ 0 w 50006"/>
                <a:gd name="connsiteY3" fmla="*/ 114300 h 121444"/>
                <a:gd name="connsiteX4" fmla="*/ 2381 w 50006"/>
                <a:gd name="connsiteY4" fmla="*/ 0 h 121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006" h="121444">
                  <a:moveTo>
                    <a:pt x="2381" y="0"/>
                  </a:moveTo>
                  <a:lnTo>
                    <a:pt x="50006" y="40481"/>
                  </a:lnTo>
                  <a:lnTo>
                    <a:pt x="30956" y="121444"/>
                  </a:lnTo>
                  <a:lnTo>
                    <a:pt x="0" y="114300"/>
                  </a:lnTo>
                  <a:cubicBezTo>
                    <a:pt x="794" y="76200"/>
                    <a:pt x="1587" y="38100"/>
                    <a:pt x="2381" y="0"/>
                  </a:cubicBez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4" name="フリーフォーム 13">
              <a:extLst>
                <a:ext uri="{FF2B5EF4-FFF2-40B4-BE49-F238E27FC236}">
                  <a16:creationId xmlns:a16="http://schemas.microsoft.com/office/drawing/2014/main" id="{053276E1-B7C6-49BE-B43D-FD7B438CA247}"/>
                </a:ext>
              </a:extLst>
            </p:cNvPr>
            <p:cNvSpPr/>
            <p:nvPr/>
          </p:nvSpPr>
          <p:spPr bwMode="auto">
            <a:xfrm>
              <a:off x="5109177" y="3627993"/>
              <a:ext cx="87278" cy="130335"/>
            </a:xfrm>
            <a:custGeom>
              <a:avLst/>
              <a:gdLst>
                <a:gd name="connsiteX0" fmla="*/ 64294 w 119063"/>
                <a:gd name="connsiteY0" fmla="*/ 0 h 178594"/>
                <a:gd name="connsiteX1" fmla="*/ 4763 w 119063"/>
                <a:gd name="connsiteY1" fmla="*/ 64294 h 178594"/>
                <a:gd name="connsiteX2" fmla="*/ 0 w 119063"/>
                <a:gd name="connsiteY2" fmla="*/ 154781 h 178594"/>
                <a:gd name="connsiteX3" fmla="*/ 38100 w 119063"/>
                <a:gd name="connsiteY3" fmla="*/ 178594 h 178594"/>
                <a:gd name="connsiteX4" fmla="*/ 119063 w 119063"/>
                <a:gd name="connsiteY4" fmla="*/ 119063 h 178594"/>
                <a:gd name="connsiteX5" fmla="*/ 111919 w 119063"/>
                <a:gd name="connsiteY5" fmla="*/ 16669 h 178594"/>
                <a:gd name="connsiteX6" fmla="*/ 64294 w 119063"/>
                <a:gd name="connsiteY6" fmla="*/ 0 h 178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063" h="178594">
                  <a:moveTo>
                    <a:pt x="64294" y="0"/>
                  </a:moveTo>
                  <a:lnTo>
                    <a:pt x="4763" y="64294"/>
                  </a:lnTo>
                  <a:lnTo>
                    <a:pt x="0" y="154781"/>
                  </a:lnTo>
                  <a:lnTo>
                    <a:pt x="38100" y="178594"/>
                  </a:lnTo>
                  <a:lnTo>
                    <a:pt x="119063" y="119063"/>
                  </a:lnTo>
                  <a:lnTo>
                    <a:pt x="111919" y="16669"/>
                  </a:lnTo>
                  <a:lnTo>
                    <a:pt x="64294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5" name="フリーフォーム 14">
              <a:extLst>
                <a:ext uri="{FF2B5EF4-FFF2-40B4-BE49-F238E27FC236}">
                  <a16:creationId xmlns:a16="http://schemas.microsoft.com/office/drawing/2014/main" id="{AE959BCE-7B80-46D0-8163-A23570E70DE7}"/>
                </a:ext>
              </a:extLst>
            </p:cNvPr>
            <p:cNvSpPr/>
            <p:nvPr/>
          </p:nvSpPr>
          <p:spPr bwMode="auto">
            <a:xfrm>
              <a:off x="5075430" y="3468566"/>
              <a:ext cx="152445" cy="205976"/>
            </a:xfrm>
            <a:custGeom>
              <a:avLst/>
              <a:gdLst>
                <a:gd name="connsiteX0" fmla="*/ 119063 w 207169"/>
                <a:gd name="connsiteY0" fmla="*/ 214313 h 280988"/>
                <a:gd name="connsiteX1" fmla="*/ 88107 w 207169"/>
                <a:gd name="connsiteY1" fmla="*/ 166688 h 280988"/>
                <a:gd name="connsiteX2" fmla="*/ 161925 w 207169"/>
                <a:gd name="connsiteY2" fmla="*/ 121444 h 280988"/>
                <a:gd name="connsiteX3" fmla="*/ 207169 w 207169"/>
                <a:gd name="connsiteY3" fmla="*/ 0 h 280988"/>
                <a:gd name="connsiteX4" fmla="*/ 130969 w 207169"/>
                <a:gd name="connsiteY4" fmla="*/ 38100 h 280988"/>
                <a:gd name="connsiteX5" fmla="*/ 119063 w 207169"/>
                <a:gd name="connsiteY5" fmla="*/ 73819 h 280988"/>
                <a:gd name="connsiteX6" fmla="*/ 64294 w 207169"/>
                <a:gd name="connsiteY6" fmla="*/ 69057 h 280988"/>
                <a:gd name="connsiteX7" fmla="*/ 0 w 207169"/>
                <a:gd name="connsiteY7" fmla="*/ 152400 h 280988"/>
                <a:gd name="connsiteX8" fmla="*/ 45244 w 207169"/>
                <a:gd name="connsiteY8" fmla="*/ 164307 h 280988"/>
                <a:gd name="connsiteX9" fmla="*/ 23813 w 207169"/>
                <a:gd name="connsiteY9" fmla="*/ 223838 h 280988"/>
                <a:gd name="connsiteX10" fmla="*/ 52388 w 207169"/>
                <a:gd name="connsiteY10" fmla="*/ 280988 h 280988"/>
                <a:gd name="connsiteX11" fmla="*/ 119063 w 207169"/>
                <a:gd name="connsiteY11" fmla="*/ 214313 h 28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7169" h="280988">
                  <a:moveTo>
                    <a:pt x="119063" y="214313"/>
                  </a:moveTo>
                  <a:lnTo>
                    <a:pt x="88107" y="166688"/>
                  </a:lnTo>
                  <a:lnTo>
                    <a:pt x="161925" y="121444"/>
                  </a:lnTo>
                  <a:lnTo>
                    <a:pt x="207169" y="0"/>
                  </a:lnTo>
                  <a:lnTo>
                    <a:pt x="130969" y="38100"/>
                  </a:lnTo>
                  <a:lnTo>
                    <a:pt x="119063" y="73819"/>
                  </a:lnTo>
                  <a:lnTo>
                    <a:pt x="64294" y="69057"/>
                  </a:lnTo>
                  <a:lnTo>
                    <a:pt x="0" y="152400"/>
                  </a:lnTo>
                  <a:lnTo>
                    <a:pt x="45244" y="164307"/>
                  </a:lnTo>
                  <a:lnTo>
                    <a:pt x="23813" y="223838"/>
                  </a:lnTo>
                  <a:lnTo>
                    <a:pt x="52388" y="280988"/>
                  </a:lnTo>
                  <a:lnTo>
                    <a:pt x="119063" y="214313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6" name="フリーフォーム 15">
              <a:extLst>
                <a:ext uri="{FF2B5EF4-FFF2-40B4-BE49-F238E27FC236}">
                  <a16:creationId xmlns:a16="http://schemas.microsoft.com/office/drawing/2014/main" id="{9494D3C4-F50D-4DCC-AA57-1990A7C1CDD5}"/>
                </a:ext>
              </a:extLst>
            </p:cNvPr>
            <p:cNvSpPr/>
            <p:nvPr/>
          </p:nvSpPr>
          <p:spPr bwMode="auto">
            <a:xfrm>
              <a:off x="3059891" y="5073316"/>
              <a:ext cx="182701" cy="388678"/>
            </a:xfrm>
            <a:custGeom>
              <a:avLst/>
              <a:gdLst>
                <a:gd name="connsiteX0" fmla="*/ 204787 w 250031"/>
                <a:gd name="connsiteY0" fmla="*/ 0 h 531019"/>
                <a:gd name="connsiteX1" fmla="*/ 152400 w 250031"/>
                <a:gd name="connsiteY1" fmla="*/ 95250 h 531019"/>
                <a:gd name="connsiteX2" fmla="*/ 23812 w 250031"/>
                <a:gd name="connsiteY2" fmla="*/ 169069 h 531019"/>
                <a:gd name="connsiteX3" fmla="*/ 11906 w 250031"/>
                <a:gd name="connsiteY3" fmla="*/ 219075 h 531019"/>
                <a:gd name="connsiteX4" fmla="*/ 28575 w 250031"/>
                <a:gd name="connsiteY4" fmla="*/ 330994 h 531019"/>
                <a:gd name="connsiteX5" fmla="*/ 0 w 250031"/>
                <a:gd name="connsiteY5" fmla="*/ 392906 h 531019"/>
                <a:gd name="connsiteX6" fmla="*/ 16668 w 250031"/>
                <a:gd name="connsiteY6" fmla="*/ 531019 h 531019"/>
                <a:gd name="connsiteX7" fmla="*/ 123825 w 250031"/>
                <a:gd name="connsiteY7" fmla="*/ 502444 h 531019"/>
                <a:gd name="connsiteX8" fmla="*/ 202406 w 250031"/>
                <a:gd name="connsiteY8" fmla="*/ 188119 h 531019"/>
                <a:gd name="connsiteX9" fmla="*/ 250031 w 250031"/>
                <a:gd name="connsiteY9" fmla="*/ 100013 h 531019"/>
                <a:gd name="connsiteX10" fmla="*/ 250031 w 250031"/>
                <a:gd name="connsiteY10" fmla="*/ 23813 h 531019"/>
                <a:gd name="connsiteX11" fmla="*/ 204787 w 250031"/>
                <a:gd name="connsiteY11" fmla="*/ 0 h 531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0031" h="531019">
                  <a:moveTo>
                    <a:pt x="204787" y="0"/>
                  </a:moveTo>
                  <a:lnTo>
                    <a:pt x="152400" y="95250"/>
                  </a:lnTo>
                  <a:lnTo>
                    <a:pt x="23812" y="169069"/>
                  </a:lnTo>
                  <a:lnTo>
                    <a:pt x="11906" y="219075"/>
                  </a:lnTo>
                  <a:lnTo>
                    <a:pt x="28575" y="330994"/>
                  </a:lnTo>
                  <a:lnTo>
                    <a:pt x="0" y="392906"/>
                  </a:lnTo>
                  <a:lnTo>
                    <a:pt x="16668" y="531019"/>
                  </a:lnTo>
                  <a:lnTo>
                    <a:pt x="123825" y="502444"/>
                  </a:lnTo>
                  <a:lnTo>
                    <a:pt x="202406" y="188119"/>
                  </a:lnTo>
                  <a:lnTo>
                    <a:pt x="250031" y="100013"/>
                  </a:lnTo>
                  <a:lnTo>
                    <a:pt x="250031" y="23813"/>
                  </a:lnTo>
                  <a:lnTo>
                    <a:pt x="20478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9" name="フリーフォーム 18">
              <a:extLst>
                <a:ext uri="{FF2B5EF4-FFF2-40B4-BE49-F238E27FC236}">
                  <a16:creationId xmlns:a16="http://schemas.microsoft.com/office/drawing/2014/main" id="{14258433-1293-4D61-AA8E-28C781710878}"/>
                </a:ext>
              </a:extLst>
            </p:cNvPr>
            <p:cNvSpPr/>
            <p:nvPr/>
          </p:nvSpPr>
          <p:spPr bwMode="auto">
            <a:xfrm>
              <a:off x="8687573" y="1742790"/>
              <a:ext cx="715679" cy="880926"/>
            </a:xfrm>
            <a:custGeom>
              <a:avLst/>
              <a:gdLst>
                <a:gd name="connsiteX0" fmla="*/ 145256 w 976312"/>
                <a:gd name="connsiteY0" fmla="*/ 11906 h 1202531"/>
                <a:gd name="connsiteX1" fmla="*/ 95250 w 976312"/>
                <a:gd name="connsiteY1" fmla="*/ 0 h 1202531"/>
                <a:gd name="connsiteX2" fmla="*/ 9525 w 976312"/>
                <a:gd name="connsiteY2" fmla="*/ 157163 h 1202531"/>
                <a:gd name="connsiteX3" fmla="*/ 0 w 976312"/>
                <a:gd name="connsiteY3" fmla="*/ 300038 h 1202531"/>
                <a:gd name="connsiteX4" fmla="*/ 104775 w 976312"/>
                <a:gd name="connsiteY4" fmla="*/ 333375 h 1202531"/>
                <a:gd name="connsiteX5" fmla="*/ 42862 w 976312"/>
                <a:gd name="connsiteY5" fmla="*/ 357188 h 1202531"/>
                <a:gd name="connsiteX6" fmla="*/ 88106 w 976312"/>
                <a:gd name="connsiteY6" fmla="*/ 438150 h 1202531"/>
                <a:gd name="connsiteX7" fmla="*/ 135731 w 976312"/>
                <a:gd name="connsiteY7" fmla="*/ 404813 h 1202531"/>
                <a:gd name="connsiteX8" fmla="*/ 152400 w 976312"/>
                <a:gd name="connsiteY8" fmla="*/ 442913 h 1202531"/>
                <a:gd name="connsiteX9" fmla="*/ 280987 w 976312"/>
                <a:gd name="connsiteY9" fmla="*/ 457200 h 1202531"/>
                <a:gd name="connsiteX10" fmla="*/ 383381 w 976312"/>
                <a:gd name="connsiteY10" fmla="*/ 452438 h 1202531"/>
                <a:gd name="connsiteX11" fmla="*/ 307181 w 976312"/>
                <a:gd name="connsiteY11" fmla="*/ 371475 h 1202531"/>
                <a:gd name="connsiteX12" fmla="*/ 416718 w 976312"/>
                <a:gd name="connsiteY12" fmla="*/ 426244 h 1202531"/>
                <a:gd name="connsiteX13" fmla="*/ 578643 w 976312"/>
                <a:gd name="connsiteY13" fmla="*/ 633413 h 1202531"/>
                <a:gd name="connsiteX14" fmla="*/ 619125 w 976312"/>
                <a:gd name="connsiteY14" fmla="*/ 721519 h 1202531"/>
                <a:gd name="connsiteX15" fmla="*/ 526256 w 976312"/>
                <a:gd name="connsiteY15" fmla="*/ 831056 h 1202531"/>
                <a:gd name="connsiteX16" fmla="*/ 542925 w 976312"/>
                <a:gd name="connsiteY16" fmla="*/ 892969 h 1202531"/>
                <a:gd name="connsiteX17" fmla="*/ 445293 w 976312"/>
                <a:gd name="connsiteY17" fmla="*/ 902494 h 1202531"/>
                <a:gd name="connsiteX18" fmla="*/ 400050 w 976312"/>
                <a:gd name="connsiteY18" fmla="*/ 957263 h 1202531"/>
                <a:gd name="connsiteX19" fmla="*/ 414337 w 976312"/>
                <a:gd name="connsiteY19" fmla="*/ 1000125 h 1202531"/>
                <a:gd name="connsiteX20" fmla="*/ 535781 w 976312"/>
                <a:gd name="connsiteY20" fmla="*/ 988219 h 1202531"/>
                <a:gd name="connsiteX21" fmla="*/ 659606 w 976312"/>
                <a:gd name="connsiteY21" fmla="*/ 1143000 h 1202531"/>
                <a:gd name="connsiteX22" fmla="*/ 838200 w 976312"/>
                <a:gd name="connsiteY22" fmla="*/ 1202531 h 1202531"/>
                <a:gd name="connsiteX23" fmla="*/ 704850 w 976312"/>
                <a:gd name="connsiteY23" fmla="*/ 1026319 h 1202531"/>
                <a:gd name="connsiteX24" fmla="*/ 852487 w 976312"/>
                <a:gd name="connsiteY24" fmla="*/ 1119188 h 1202531"/>
                <a:gd name="connsiteX25" fmla="*/ 871537 w 976312"/>
                <a:gd name="connsiteY25" fmla="*/ 1088231 h 1202531"/>
                <a:gd name="connsiteX26" fmla="*/ 750093 w 976312"/>
                <a:gd name="connsiteY26" fmla="*/ 871538 h 1202531"/>
                <a:gd name="connsiteX27" fmla="*/ 790575 w 976312"/>
                <a:gd name="connsiteY27" fmla="*/ 790575 h 1202531"/>
                <a:gd name="connsiteX28" fmla="*/ 900112 w 976312"/>
                <a:gd name="connsiteY28" fmla="*/ 950119 h 1202531"/>
                <a:gd name="connsiteX29" fmla="*/ 976312 w 976312"/>
                <a:gd name="connsiteY29" fmla="*/ 785813 h 1202531"/>
                <a:gd name="connsiteX30" fmla="*/ 731043 w 976312"/>
                <a:gd name="connsiteY30" fmla="*/ 600075 h 1202531"/>
                <a:gd name="connsiteX31" fmla="*/ 740568 w 976312"/>
                <a:gd name="connsiteY31" fmla="*/ 554831 h 1202531"/>
                <a:gd name="connsiteX32" fmla="*/ 778668 w 976312"/>
                <a:gd name="connsiteY32" fmla="*/ 550069 h 1202531"/>
                <a:gd name="connsiteX33" fmla="*/ 762000 w 976312"/>
                <a:gd name="connsiteY33" fmla="*/ 423863 h 1202531"/>
                <a:gd name="connsiteX34" fmla="*/ 702468 w 976312"/>
                <a:gd name="connsiteY34" fmla="*/ 416719 h 1202531"/>
                <a:gd name="connsiteX35" fmla="*/ 700087 w 976312"/>
                <a:gd name="connsiteY35" fmla="*/ 361950 h 1202531"/>
                <a:gd name="connsiteX36" fmla="*/ 688181 w 976312"/>
                <a:gd name="connsiteY36" fmla="*/ 345281 h 1202531"/>
                <a:gd name="connsiteX37" fmla="*/ 657225 w 976312"/>
                <a:gd name="connsiteY37" fmla="*/ 323850 h 1202531"/>
                <a:gd name="connsiteX38" fmla="*/ 581025 w 976312"/>
                <a:gd name="connsiteY38" fmla="*/ 261938 h 1202531"/>
                <a:gd name="connsiteX39" fmla="*/ 550068 w 976312"/>
                <a:gd name="connsiteY39" fmla="*/ 261938 h 1202531"/>
                <a:gd name="connsiteX40" fmla="*/ 502443 w 976312"/>
                <a:gd name="connsiteY40" fmla="*/ 266700 h 1202531"/>
                <a:gd name="connsiteX41" fmla="*/ 507206 w 976312"/>
                <a:gd name="connsiteY41" fmla="*/ 211931 h 1202531"/>
                <a:gd name="connsiteX42" fmla="*/ 433387 w 976312"/>
                <a:gd name="connsiteY42" fmla="*/ 154781 h 1202531"/>
                <a:gd name="connsiteX43" fmla="*/ 361950 w 976312"/>
                <a:gd name="connsiteY43" fmla="*/ 157163 h 1202531"/>
                <a:gd name="connsiteX44" fmla="*/ 335756 w 976312"/>
                <a:gd name="connsiteY44" fmla="*/ 230981 h 1202531"/>
                <a:gd name="connsiteX45" fmla="*/ 328612 w 976312"/>
                <a:gd name="connsiteY45" fmla="*/ 147638 h 1202531"/>
                <a:gd name="connsiteX46" fmla="*/ 269081 w 976312"/>
                <a:gd name="connsiteY46" fmla="*/ 19050 h 1202531"/>
                <a:gd name="connsiteX47" fmla="*/ 207168 w 976312"/>
                <a:gd name="connsiteY47" fmla="*/ 19050 h 1202531"/>
                <a:gd name="connsiteX48" fmla="*/ 166687 w 976312"/>
                <a:gd name="connsiteY48" fmla="*/ 121444 h 1202531"/>
                <a:gd name="connsiteX49" fmla="*/ 171450 w 976312"/>
                <a:gd name="connsiteY49" fmla="*/ 304800 h 1202531"/>
                <a:gd name="connsiteX50" fmla="*/ 121443 w 976312"/>
                <a:gd name="connsiteY50" fmla="*/ 154781 h 1202531"/>
                <a:gd name="connsiteX51" fmla="*/ 145256 w 976312"/>
                <a:gd name="connsiteY51" fmla="*/ 11906 h 1202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976312" h="1202531">
                  <a:moveTo>
                    <a:pt x="145256" y="11906"/>
                  </a:moveTo>
                  <a:lnTo>
                    <a:pt x="95250" y="0"/>
                  </a:lnTo>
                  <a:lnTo>
                    <a:pt x="9525" y="157163"/>
                  </a:lnTo>
                  <a:lnTo>
                    <a:pt x="0" y="300038"/>
                  </a:lnTo>
                  <a:lnTo>
                    <a:pt x="104775" y="333375"/>
                  </a:lnTo>
                  <a:lnTo>
                    <a:pt x="42862" y="357188"/>
                  </a:lnTo>
                  <a:lnTo>
                    <a:pt x="88106" y="438150"/>
                  </a:lnTo>
                  <a:lnTo>
                    <a:pt x="135731" y="404813"/>
                  </a:lnTo>
                  <a:lnTo>
                    <a:pt x="152400" y="442913"/>
                  </a:lnTo>
                  <a:lnTo>
                    <a:pt x="280987" y="457200"/>
                  </a:lnTo>
                  <a:lnTo>
                    <a:pt x="383381" y="452438"/>
                  </a:lnTo>
                  <a:lnTo>
                    <a:pt x="307181" y="371475"/>
                  </a:lnTo>
                  <a:lnTo>
                    <a:pt x="416718" y="426244"/>
                  </a:lnTo>
                  <a:lnTo>
                    <a:pt x="578643" y="633413"/>
                  </a:lnTo>
                  <a:lnTo>
                    <a:pt x="619125" y="721519"/>
                  </a:lnTo>
                  <a:lnTo>
                    <a:pt x="526256" y="831056"/>
                  </a:lnTo>
                  <a:lnTo>
                    <a:pt x="542925" y="892969"/>
                  </a:lnTo>
                  <a:lnTo>
                    <a:pt x="445293" y="902494"/>
                  </a:lnTo>
                  <a:lnTo>
                    <a:pt x="400050" y="957263"/>
                  </a:lnTo>
                  <a:lnTo>
                    <a:pt x="414337" y="1000125"/>
                  </a:lnTo>
                  <a:lnTo>
                    <a:pt x="535781" y="988219"/>
                  </a:lnTo>
                  <a:lnTo>
                    <a:pt x="659606" y="1143000"/>
                  </a:lnTo>
                  <a:lnTo>
                    <a:pt x="838200" y="1202531"/>
                  </a:lnTo>
                  <a:lnTo>
                    <a:pt x="704850" y="1026319"/>
                  </a:lnTo>
                  <a:lnTo>
                    <a:pt x="852487" y="1119188"/>
                  </a:lnTo>
                  <a:lnTo>
                    <a:pt x="871537" y="1088231"/>
                  </a:lnTo>
                  <a:lnTo>
                    <a:pt x="750093" y="871538"/>
                  </a:lnTo>
                  <a:lnTo>
                    <a:pt x="790575" y="790575"/>
                  </a:lnTo>
                  <a:lnTo>
                    <a:pt x="900112" y="950119"/>
                  </a:lnTo>
                  <a:lnTo>
                    <a:pt x="976312" y="785813"/>
                  </a:lnTo>
                  <a:lnTo>
                    <a:pt x="731043" y="600075"/>
                  </a:lnTo>
                  <a:lnTo>
                    <a:pt x="740568" y="554831"/>
                  </a:lnTo>
                  <a:lnTo>
                    <a:pt x="778668" y="550069"/>
                  </a:lnTo>
                  <a:lnTo>
                    <a:pt x="762000" y="423863"/>
                  </a:lnTo>
                  <a:lnTo>
                    <a:pt x="702468" y="416719"/>
                  </a:lnTo>
                  <a:cubicBezTo>
                    <a:pt x="701674" y="398463"/>
                    <a:pt x="700881" y="380206"/>
                    <a:pt x="700087" y="361950"/>
                  </a:cubicBezTo>
                  <a:lnTo>
                    <a:pt x="688181" y="345281"/>
                  </a:lnTo>
                  <a:lnTo>
                    <a:pt x="657225" y="323850"/>
                  </a:lnTo>
                  <a:lnTo>
                    <a:pt x="581025" y="261938"/>
                  </a:lnTo>
                  <a:lnTo>
                    <a:pt x="550068" y="261938"/>
                  </a:lnTo>
                  <a:lnTo>
                    <a:pt x="502443" y="266700"/>
                  </a:lnTo>
                  <a:lnTo>
                    <a:pt x="507206" y="211931"/>
                  </a:lnTo>
                  <a:lnTo>
                    <a:pt x="433387" y="154781"/>
                  </a:lnTo>
                  <a:lnTo>
                    <a:pt x="361950" y="157163"/>
                  </a:lnTo>
                  <a:lnTo>
                    <a:pt x="335756" y="230981"/>
                  </a:lnTo>
                  <a:lnTo>
                    <a:pt x="328612" y="147638"/>
                  </a:lnTo>
                  <a:lnTo>
                    <a:pt x="269081" y="19050"/>
                  </a:lnTo>
                  <a:lnTo>
                    <a:pt x="207168" y="19050"/>
                  </a:lnTo>
                  <a:lnTo>
                    <a:pt x="166687" y="121444"/>
                  </a:lnTo>
                  <a:lnTo>
                    <a:pt x="171450" y="304800"/>
                  </a:lnTo>
                  <a:lnTo>
                    <a:pt x="121443" y="154781"/>
                  </a:lnTo>
                  <a:lnTo>
                    <a:pt x="145256" y="1190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18" name="フリーフォーム 27">
              <a:extLst>
                <a:ext uri="{FF2B5EF4-FFF2-40B4-BE49-F238E27FC236}">
                  <a16:creationId xmlns:a16="http://schemas.microsoft.com/office/drawing/2014/main" id="{1A8B1A67-0845-480E-A2B3-0C675176BB82}"/>
                </a:ext>
              </a:extLst>
            </p:cNvPr>
            <p:cNvSpPr/>
            <p:nvPr/>
          </p:nvSpPr>
          <p:spPr bwMode="auto">
            <a:xfrm>
              <a:off x="2688669" y="1326183"/>
              <a:ext cx="4035732" cy="2201732"/>
            </a:xfrm>
            <a:custGeom>
              <a:avLst/>
              <a:gdLst>
                <a:gd name="connsiteX0" fmla="*/ 2533650 w 5505450"/>
                <a:gd name="connsiteY0" fmla="*/ 0 h 3003550"/>
                <a:gd name="connsiteX1" fmla="*/ 2667000 w 5505450"/>
                <a:gd name="connsiteY1" fmla="*/ 38100 h 3003550"/>
                <a:gd name="connsiteX2" fmla="*/ 2609850 w 5505450"/>
                <a:gd name="connsiteY2" fmla="*/ 120650 h 3003550"/>
                <a:gd name="connsiteX3" fmla="*/ 2813050 w 5505450"/>
                <a:gd name="connsiteY3" fmla="*/ 165100 h 3003550"/>
                <a:gd name="connsiteX4" fmla="*/ 2889250 w 5505450"/>
                <a:gd name="connsiteY4" fmla="*/ 393700 h 3003550"/>
                <a:gd name="connsiteX5" fmla="*/ 2647950 w 5505450"/>
                <a:gd name="connsiteY5" fmla="*/ 685800 h 3003550"/>
                <a:gd name="connsiteX6" fmla="*/ 2813050 w 5505450"/>
                <a:gd name="connsiteY6" fmla="*/ 590550 h 3003550"/>
                <a:gd name="connsiteX7" fmla="*/ 3073400 w 5505450"/>
                <a:gd name="connsiteY7" fmla="*/ 590550 h 3003550"/>
                <a:gd name="connsiteX8" fmla="*/ 3175000 w 5505450"/>
                <a:gd name="connsiteY8" fmla="*/ 698500 h 3003550"/>
                <a:gd name="connsiteX9" fmla="*/ 3257550 w 5505450"/>
                <a:gd name="connsiteY9" fmla="*/ 584200 h 3003550"/>
                <a:gd name="connsiteX10" fmla="*/ 3390900 w 5505450"/>
                <a:gd name="connsiteY10" fmla="*/ 641350 h 3003550"/>
                <a:gd name="connsiteX11" fmla="*/ 3454400 w 5505450"/>
                <a:gd name="connsiteY11" fmla="*/ 952500 h 3003550"/>
                <a:gd name="connsiteX12" fmla="*/ 3524250 w 5505450"/>
                <a:gd name="connsiteY12" fmla="*/ 825500 h 3003550"/>
                <a:gd name="connsiteX13" fmla="*/ 3740150 w 5505450"/>
                <a:gd name="connsiteY13" fmla="*/ 857250 h 3003550"/>
                <a:gd name="connsiteX14" fmla="*/ 3816350 w 5505450"/>
                <a:gd name="connsiteY14" fmla="*/ 717550 h 3003550"/>
                <a:gd name="connsiteX15" fmla="*/ 4140200 w 5505450"/>
                <a:gd name="connsiteY15" fmla="*/ 812800 h 3003550"/>
                <a:gd name="connsiteX16" fmla="*/ 4203700 w 5505450"/>
                <a:gd name="connsiteY16" fmla="*/ 946150 h 3003550"/>
                <a:gd name="connsiteX17" fmla="*/ 4337050 w 5505450"/>
                <a:gd name="connsiteY17" fmla="*/ 895350 h 3003550"/>
                <a:gd name="connsiteX18" fmla="*/ 4457700 w 5505450"/>
                <a:gd name="connsiteY18" fmla="*/ 958850 h 3003550"/>
                <a:gd name="connsiteX19" fmla="*/ 4451350 w 5505450"/>
                <a:gd name="connsiteY19" fmla="*/ 1155700 h 3003550"/>
                <a:gd name="connsiteX20" fmla="*/ 4514850 w 5505450"/>
                <a:gd name="connsiteY20" fmla="*/ 1079500 h 3003550"/>
                <a:gd name="connsiteX21" fmla="*/ 4730750 w 5505450"/>
                <a:gd name="connsiteY21" fmla="*/ 1066800 h 3003550"/>
                <a:gd name="connsiteX22" fmla="*/ 4762500 w 5505450"/>
                <a:gd name="connsiteY22" fmla="*/ 1149350 h 3003550"/>
                <a:gd name="connsiteX23" fmla="*/ 4845050 w 5505450"/>
                <a:gd name="connsiteY23" fmla="*/ 1143000 h 3003550"/>
                <a:gd name="connsiteX24" fmla="*/ 4813300 w 5505450"/>
                <a:gd name="connsiteY24" fmla="*/ 1041400 h 3003550"/>
                <a:gd name="connsiteX25" fmla="*/ 5022850 w 5505450"/>
                <a:gd name="connsiteY25" fmla="*/ 1060450 h 3003550"/>
                <a:gd name="connsiteX26" fmla="*/ 5314950 w 5505450"/>
                <a:gd name="connsiteY26" fmla="*/ 1295400 h 3003550"/>
                <a:gd name="connsiteX27" fmla="*/ 5429250 w 5505450"/>
                <a:gd name="connsiteY27" fmla="*/ 1358900 h 3003550"/>
                <a:gd name="connsiteX28" fmla="*/ 5505450 w 5505450"/>
                <a:gd name="connsiteY28" fmla="*/ 1447800 h 3003550"/>
                <a:gd name="connsiteX29" fmla="*/ 5397500 w 5505450"/>
                <a:gd name="connsiteY29" fmla="*/ 1587500 h 3003550"/>
                <a:gd name="connsiteX30" fmla="*/ 5245100 w 5505450"/>
                <a:gd name="connsiteY30" fmla="*/ 1492250 h 3003550"/>
                <a:gd name="connsiteX31" fmla="*/ 5187950 w 5505450"/>
                <a:gd name="connsiteY31" fmla="*/ 1409700 h 3003550"/>
                <a:gd name="connsiteX32" fmla="*/ 5162550 w 5505450"/>
                <a:gd name="connsiteY32" fmla="*/ 1524000 h 3003550"/>
                <a:gd name="connsiteX33" fmla="*/ 5073650 w 5505450"/>
                <a:gd name="connsiteY33" fmla="*/ 1574800 h 3003550"/>
                <a:gd name="connsiteX34" fmla="*/ 5149850 w 5505450"/>
                <a:gd name="connsiteY34" fmla="*/ 1720850 h 3003550"/>
                <a:gd name="connsiteX35" fmla="*/ 5003800 w 5505450"/>
                <a:gd name="connsiteY35" fmla="*/ 1758950 h 3003550"/>
                <a:gd name="connsiteX36" fmla="*/ 4813300 w 5505450"/>
                <a:gd name="connsiteY36" fmla="*/ 1962150 h 3003550"/>
                <a:gd name="connsiteX37" fmla="*/ 4749800 w 5505450"/>
                <a:gd name="connsiteY37" fmla="*/ 1911350 h 3003550"/>
                <a:gd name="connsiteX38" fmla="*/ 4610100 w 5505450"/>
                <a:gd name="connsiteY38" fmla="*/ 1924050 h 3003550"/>
                <a:gd name="connsiteX39" fmla="*/ 4489450 w 5505450"/>
                <a:gd name="connsiteY39" fmla="*/ 2082800 h 3003550"/>
                <a:gd name="connsiteX40" fmla="*/ 4533900 w 5505450"/>
                <a:gd name="connsiteY40" fmla="*/ 2120900 h 3003550"/>
                <a:gd name="connsiteX41" fmla="*/ 4349750 w 5505450"/>
                <a:gd name="connsiteY41" fmla="*/ 2514600 h 3003550"/>
                <a:gd name="connsiteX42" fmla="*/ 4292600 w 5505450"/>
                <a:gd name="connsiteY42" fmla="*/ 2165350 h 3003550"/>
                <a:gd name="connsiteX43" fmla="*/ 4356100 w 5505450"/>
                <a:gd name="connsiteY43" fmla="*/ 2057400 h 3003550"/>
                <a:gd name="connsiteX44" fmla="*/ 4527550 w 5505450"/>
                <a:gd name="connsiteY44" fmla="*/ 1905000 h 3003550"/>
                <a:gd name="connsiteX45" fmla="*/ 4597400 w 5505450"/>
                <a:gd name="connsiteY45" fmla="*/ 1720850 h 3003550"/>
                <a:gd name="connsiteX46" fmla="*/ 4559300 w 5505450"/>
                <a:gd name="connsiteY46" fmla="*/ 1727200 h 3003550"/>
                <a:gd name="connsiteX47" fmla="*/ 4476750 w 5505450"/>
                <a:gd name="connsiteY47" fmla="*/ 1873250 h 3003550"/>
                <a:gd name="connsiteX48" fmla="*/ 4445000 w 5505450"/>
                <a:gd name="connsiteY48" fmla="*/ 1758950 h 3003550"/>
                <a:gd name="connsiteX49" fmla="*/ 4362450 w 5505450"/>
                <a:gd name="connsiteY49" fmla="*/ 1797050 h 3003550"/>
                <a:gd name="connsiteX50" fmla="*/ 4241800 w 5505450"/>
                <a:gd name="connsiteY50" fmla="*/ 1955800 h 3003550"/>
                <a:gd name="connsiteX51" fmla="*/ 3892550 w 5505450"/>
                <a:gd name="connsiteY51" fmla="*/ 1930400 h 3003550"/>
                <a:gd name="connsiteX52" fmla="*/ 3632200 w 5505450"/>
                <a:gd name="connsiteY52" fmla="*/ 2241550 h 3003550"/>
                <a:gd name="connsiteX53" fmla="*/ 3733800 w 5505450"/>
                <a:gd name="connsiteY53" fmla="*/ 2343150 h 3003550"/>
                <a:gd name="connsiteX54" fmla="*/ 3784600 w 5505450"/>
                <a:gd name="connsiteY54" fmla="*/ 2311400 h 3003550"/>
                <a:gd name="connsiteX55" fmla="*/ 3784600 w 5505450"/>
                <a:gd name="connsiteY55" fmla="*/ 2609850 h 3003550"/>
                <a:gd name="connsiteX56" fmla="*/ 3594100 w 5505450"/>
                <a:gd name="connsiteY56" fmla="*/ 2965450 h 3003550"/>
                <a:gd name="connsiteX57" fmla="*/ 3479800 w 5505450"/>
                <a:gd name="connsiteY57" fmla="*/ 2940050 h 3003550"/>
                <a:gd name="connsiteX58" fmla="*/ 3486150 w 5505450"/>
                <a:gd name="connsiteY58" fmla="*/ 2825750 h 3003550"/>
                <a:gd name="connsiteX59" fmla="*/ 3587750 w 5505450"/>
                <a:gd name="connsiteY59" fmla="*/ 2794000 h 3003550"/>
                <a:gd name="connsiteX60" fmla="*/ 3613150 w 5505450"/>
                <a:gd name="connsiteY60" fmla="*/ 2616200 h 3003550"/>
                <a:gd name="connsiteX61" fmla="*/ 3492500 w 5505450"/>
                <a:gd name="connsiteY61" fmla="*/ 2673350 h 3003550"/>
                <a:gd name="connsiteX62" fmla="*/ 3390900 w 5505450"/>
                <a:gd name="connsiteY62" fmla="*/ 2571750 h 3003550"/>
                <a:gd name="connsiteX63" fmla="*/ 3289300 w 5505450"/>
                <a:gd name="connsiteY63" fmla="*/ 2362200 h 3003550"/>
                <a:gd name="connsiteX64" fmla="*/ 3175000 w 5505450"/>
                <a:gd name="connsiteY64" fmla="*/ 2330450 h 3003550"/>
                <a:gd name="connsiteX65" fmla="*/ 3105150 w 5505450"/>
                <a:gd name="connsiteY65" fmla="*/ 2387600 h 3003550"/>
                <a:gd name="connsiteX66" fmla="*/ 3117850 w 5505450"/>
                <a:gd name="connsiteY66" fmla="*/ 2457450 h 3003550"/>
                <a:gd name="connsiteX67" fmla="*/ 3067050 w 5505450"/>
                <a:gd name="connsiteY67" fmla="*/ 2552700 h 3003550"/>
                <a:gd name="connsiteX68" fmla="*/ 2914650 w 5505450"/>
                <a:gd name="connsiteY68" fmla="*/ 2520950 h 3003550"/>
                <a:gd name="connsiteX69" fmla="*/ 2768600 w 5505450"/>
                <a:gd name="connsiteY69" fmla="*/ 2603500 h 3003550"/>
                <a:gd name="connsiteX70" fmla="*/ 2692400 w 5505450"/>
                <a:gd name="connsiteY70" fmla="*/ 2520950 h 3003550"/>
                <a:gd name="connsiteX71" fmla="*/ 2533650 w 5505450"/>
                <a:gd name="connsiteY71" fmla="*/ 2520950 h 3003550"/>
                <a:gd name="connsiteX72" fmla="*/ 2482850 w 5505450"/>
                <a:gd name="connsiteY72" fmla="*/ 2470150 h 3003550"/>
                <a:gd name="connsiteX73" fmla="*/ 2387600 w 5505450"/>
                <a:gd name="connsiteY73" fmla="*/ 2425700 h 3003550"/>
                <a:gd name="connsiteX74" fmla="*/ 2374900 w 5505450"/>
                <a:gd name="connsiteY74" fmla="*/ 2476500 h 3003550"/>
                <a:gd name="connsiteX75" fmla="*/ 2368550 w 5505450"/>
                <a:gd name="connsiteY75" fmla="*/ 2552700 h 3003550"/>
                <a:gd name="connsiteX76" fmla="*/ 2279650 w 5505450"/>
                <a:gd name="connsiteY76" fmla="*/ 2552700 h 3003550"/>
                <a:gd name="connsiteX77" fmla="*/ 2178050 w 5505450"/>
                <a:gd name="connsiteY77" fmla="*/ 2489200 h 3003550"/>
                <a:gd name="connsiteX78" fmla="*/ 2006600 w 5505450"/>
                <a:gd name="connsiteY78" fmla="*/ 2616200 h 3003550"/>
                <a:gd name="connsiteX79" fmla="*/ 1885950 w 5505450"/>
                <a:gd name="connsiteY79" fmla="*/ 2482850 h 3003550"/>
                <a:gd name="connsiteX80" fmla="*/ 1746250 w 5505450"/>
                <a:gd name="connsiteY80" fmla="*/ 2508250 h 3003550"/>
                <a:gd name="connsiteX81" fmla="*/ 1625600 w 5505450"/>
                <a:gd name="connsiteY81" fmla="*/ 2279650 h 3003550"/>
                <a:gd name="connsiteX82" fmla="*/ 1581150 w 5505450"/>
                <a:gd name="connsiteY82" fmla="*/ 2349500 h 3003550"/>
                <a:gd name="connsiteX83" fmla="*/ 1485900 w 5505450"/>
                <a:gd name="connsiteY83" fmla="*/ 2298700 h 3003550"/>
                <a:gd name="connsiteX84" fmla="*/ 1397000 w 5505450"/>
                <a:gd name="connsiteY84" fmla="*/ 2216150 h 3003550"/>
                <a:gd name="connsiteX85" fmla="*/ 1111250 w 5505450"/>
                <a:gd name="connsiteY85" fmla="*/ 2317750 h 3003550"/>
                <a:gd name="connsiteX86" fmla="*/ 1111250 w 5505450"/>
                <a:gd name="connsiteY86" fmla="*/ 2470150 h 3003550"/>
                <a:gd name="connsiteX87" fmla="*/ 927100 w 5505450"/>
                <a:gd name="connsiteY87" fmla="*/ 2476500 h 3003550"/>
                <a:gd name="connsiteX88" fmla="*/ 812800 w 5505450"/>
                <a:gd name="connsiteY88" fmla="*/ 2419350 h 3003550"/>
                <a:gd name="connsiteX89" fmla="*/ 641350 w 5505450"/>
                <a:gd name="connsiteY89" fmla="*/ 2590800 h 3003550"/>
                <a:gd name="connsiteX90" fmla="*/ 711200 w 5505450"/>
                <a:gd name="connsiteY90" fmla="*/ 2743200 h 3003550"/>
                <a:gd name="connsiteX91" fmla="*/ 660400 w 5505450"/>
                <a:gd name="connsiteY91" fmla="*/ 2844800 h 3003550"/>
                <a:gd name="connsiteX92" fmla="*/ 685800 w 5505450"/>
                <a:gd name="connsiteY92" fmla="*/ 3003550 h 3003550"/>
                <a:gd name="connsiteX93" fmla="*/ 438150 w 5505450"/>
                <a:gd name="connsiteY93" fmla="*/ 2895600 h 3003550"/>
                <a:gd name="connsiteX94" fmla="*/ 342900 w 5505450"/>
                <a:gd name="connsiteY94" fmla="*/ 2863850 h 3003550"/>
                <a:gd name="connsiteX95" fmla="*/ 406400 w 5505450"/>
                <a:gd name="connsiteY95" fmla="*/ 2597150 h 3003550"/>
                <a:gd name="connsiteX96" fmla="*/ 241300 w 5505450"/>
                <a:gd name="connsiteY96" fmla="*/ 2482850 h 3003550"/>
                <a:gd name="connsiteX97" fmla="*/ 114300 w 5505450"/>
                <a:gd name="connsiteY97" fmla="*/ 2406650 h 3003550"/>
                <a:gd name="connsiteX98" fmla="*/ 152400 w 5505450"/>
                <a:gd name="connsiteY98" fmla="*/ 2336800 h 3003550"/>
                <a:gd name="connsiteX99" fmla="*/ 107950 w 5505450"/>
                <a:gd name="connsiteY99" fmla="*/ 2197100 h 3003550"/>
                <a:gd name="connsiteX100" fmla="*/ 0 w 5505450"/>
                <a:gd name="connsiteY100" fmla="*/ 2165350 h 3003550"/>
                <a:gd name="connsiteX101" fmla="*/ 6350 w 5505450"/>
                <a:gd name="connsiteY101" fmla="*/ 1936750 h 3003550"/>
                <a:gd name="connsiteX102" fmla="*/ 76200 w 5505450"/>
                <a:gd name="connsiteY102" fmla="*/ 1898650 h 3003550"/>
                <a:gd name="connsiteX103" fmla="*/ 19050 w 5505450"/>
                <a:gd name="connsiteY103" fmla="*/ 1854200 h 3003550"/>
                <a:gd name="connsiteX104" fmla="*/ 120650 w 5505450"/>
                <a:gd name="connsiteY104" fmla="*/ 1714500 h 3003550"/>
                <a:gd name="connsiteX105" fmla="*/ 63500 w 5505450"/>
                <a:gd name="connsiteY105" fmla="*/ 1663700 h 3003550"/>
                <a:gd name="connsiteX106" fmla="*/ 76200 w 5505450"/>
                <a:gd name="connsiteY106" fmla="*/ 1574800 h 3003550"/>
                <a:gd name="connsiteX107" fmla="*/ 31750 w 5505450"/>
                <a:gd name="connsiteY107" fmla="*/ 1504950 h 3003550"/>
                <a:gd name="connsiteX108" fmla="*/ 107950 w 5505450"/>
                <a:gd name="connsiteY108" fmla="*/ 1327150 h 3003550"/>
                <a:gd name="connsiteX109" fmla="*/ 25400 w 5505450"/>
                <a:gd name="connsiteY109" fmla="*/ 1206500 h 3003550"/>
                <a:gd name="connsiteX110" fmla="*/ 38100 w 5505450"/>
                <a:gd name="connsiteY110" fmla="*/ 1130300 h 3003550"/>
                <a:gd name="connsiteX111" fmla="*/ 139700 w 5505450"/>
                <a:gd name="connsiteY111" fmla="*/ 1054100 h 3003550"/>
                <a:gd name="connsiteX112" fmla="*/ 298450 w 5505450"/>
                <a:gd name="connsiteY112" fmla="*/ 1136650 h 3003550"/>
                <a:gd name="connsiteX113" fmla="*/ 469900 w 5505450"/>
                <a:gd name="connsiteY113" fmla="*/ 1301750 h 3003550"/>
                <a:gd name="connsiteX114" fmla="*/ 406400 w 5505450"/>
                <a:gd name="connsiteY114" fmla="*/ 1409700 h 3003550"/>
                <a:gd name="connsiteX115" fmla="*/ 215900 w 5505450"/>
                <a:gd name="connsiteY115" fmla="*/ 1390650 h 3003550"/>
                <a:gd name="connsiteX116" fmla="*/ 209550 w 5505450"/>
                <a:gd name="connsiteY116" fmla="*/ 1543050 h 3003550"/>
                <a:gd name="connsiteX117" fmla="*/ 317500 w 5505450"/>
                <a:gd name="connsiteY117" fmla="*/ 1631950 h 3003550"/>
                <a:gd name="connsiteX118" fmla="*/ 292100 w 5505450"/>
                <a:gd name="connsiteY118" fmla="*/ 1466850 h 3003550"/>
                <a:gd name="connsiteX119" fmla="*/ 438150 w 5505450"/>
                <a:gd name="connsiteY119" fmla="*/ 1568450 h 3003550"/>
                <a:gd name="connsiteX120" fmla="*/ 419100 w 5505450"/>
                <a:gd name="connsiteY120" fmla="*/ 1479550 h 3003550"/>
                <a:gd name="connsiteX121" fmla="*/ 495300 w 5505450"/>
                <a:gd name="connsiteY121" fmla="*/ 1358900 h 3003550"/>
                <a:gd name="connsiteX122" fmla="*/ 527050 w 5505450"/>
                <a:gd name="connsiteY122" fmla="*/ 1422400 h 3003550"/>
                <a:gd name="connsiteX123" fmla="*/ 577850 w 5505450"/>
                <a:gd name="connsiteY123" fmla="*/ 1339850 h 3003550"/>
                <a:gd name="connsiteX124" fmla="*/ 539750 w 5505450"/>
                <a:gd name="connsiteY124" fmla="*/ 1308100 h 3003550"/>
                <a:gd name="connsiteX125" fmla="*/ 520700 w 5505450"/>
                <a:gd name="connsiteY125" fmla="*/ 1174750 h 3003550"/>
                <a:gd name="connsiteX126" fmla="*/ 571500 w 5505450"/>
                <a:gd name="connsiteY126" fmla="*/ 1162050 h 3003550"/>
                <a:gd name="connsiteX127" fmla="*/ 628650 w 5505450"/>
                <a:gd name="connsiteY127" fmla="*/ 1206500 h 3003550"/>
                <a:gd name="connsiteX128" fmla="*/ 590550 w 5505450"/>
                <a:gd name="connsiteY128" fmla="*/ 1295400 h 3003550"/>
                <a:gd name="connsiteX129" fmla="*/ 622300 w 5505450"/>
                <a:gd name="connsiteY129" fmla="*/ 1346200 h 3003550"/>
                <a:gd name="connsiteX130" fmla="*/ 679450 w 5505450"/>
                <a:gd name="connsiteY130" fmla="*/ 1333500 h 3003550"/>
                <a:gd name="connsiteX131" fmla="*/ 679450 w 5505450"/>
                <a:gd name="connsiteY131" fmla="*/ 1263650 h 3003550"/>
                <a:gd name="connsiteX132" fmla="*/ 889000 w 5505450"/>
                <a:gd name="connsiteY132" fmla="*/ 1123950 h 3003550"/>
                <a:gd name="connsiteX133" fmla="*/ 895350 w 5505450"/>
                <a:gd name="connsiteY133" fmla="*/ 1206500 h 3003550"/>
                <a:gd name="connsiteX134" fmla="*/ 1035050 w 5505450"/>
                <a:gd name="connsiteY134" fmla="*/ 1143000 h 3003550"/>
                <a:gd name="connsiteX135" fmla="*/ 1054100 w 5505450"/>
                <a:gd name="connsiteY135" fmla="*/ 1212850 h 3003550"/>
                <a:gd name="connsiteX136" fmla="*/ 1123950 w 5505450"/>
                <a:gd name="connsiteY136" fmla="*/ 1130300 h 3003550"/>
                <a:gd name="connsiteX137" fmla="*/ 1003300 w 5505450"/>
                <a:gd name="connsiteY137" fmla="*/ 1022350 h 3003550"/>
                <a:gd name="connsiteX138" fmla="*/ 1079500 w 5505450"/>
                <a:gd name="connsiteY138" fmla="*/ 971550 h 3003550"/>
                <a:gd name="connsiteX139" fmla="*/ 1143000 w 5505450"/>
                <a:gd name="connsiteY139" fmla="*/ 1073150 h 3003550"/>
                <a:gd name="connsiteX140" fmla="*/ 1238250 w 5505450"/>
                <a:gd name="connsiteY140" fmla="*/ 1085850 h 3003550"/>
                <a:gd name="connsiteX141" fmla="*/ 1384300 w 5505450"/>
                <a:gd name="connsiteY141" fmla="*/ 1206500 h 3003550"/>
                <a:gd name="connsiteX142" fmla="*/ 1333500 w 5505450"/>
                <a:gd name="connsiteY142" fmla="*/ 1073150 h 3003550"/>
                <a:gd name="connsiteX143" fmla="*/ 1301750 w 5505450"/>
                <a:gd name="connsiteY143" fmla="*/ 971550 h 3003550"/>
                <a:gd name="connsiteX144" fmla="*/ 1346200 w 5505450"/>
                <a:gd name="connsiteY144" fmla="*/ 857250 h 3003550"/>
                <a:gd name="connsiteX145" fmla="*/ 1397000 w 5505450"/>
                <a:gd name="connsiteY145" fmla="*/ 679450 h 3003550"/>
                <a:gd name="connsiteX146" fmla="*/ 1504950 w 5505450"/>
                <a:gd name="connsiteY146" fmla="*/ 685800 h 3003550"/>
                <a:gd name="connsiteX147" fmla="*/ 1479550 w 5505450"/>
                <a:gd name="connsiteY147" fmla="*/ 895350 h 3003550"/>
                <a:gd name="connsiteX148" fmla="*/ 1511300 w 5505450"/>
                <a:gd name="connsiteY148" fmla="*/ 1244600 h 3003550"/>
                <a:gd name="connsiteX149" fmla="*/ 1447800 w 5505450"/>
                <a:gd name="connsiteY149" fmla="*/ 1377950 h 3003550"/>
                <a:gd name="connsiteX150" fmla="*/ 1498600 w 5505450"/>
                <a:gd name="connsiteY150" fmla="*/ 1397000 h 3003550"/>
                <a:gd name="connsiteX151" fmla="*/ 1587500 w 5505450"/>
                <a:gd name="connsiteY151" fmla="*/ 1193800 h 3003550"/>
                <a:gd name="connsiteX152" fmla="*/ 1536700 w 5505450"/>
                <a:gd name="connsiteY152" fmla="*/ 984250 h 3003550"/>
                <a:gd name="connsiteX153" fmla="*/ 1517650 w 5505450"/>
                <a:gd name="connsiteY153" fmla="*/ 844550 h 3003550"/>
                <a:gd name="connsiteX154" fmla="*/ 1600200 w 5505450"/>
                <a:gd name="connsiteY154" fmla="*/ 768350 h 3003550"/>
                <a:gd name="connsiteX155" fmla="*/ 1676400 w 5505450"/>
                <a:gd name="connsiteY155" fmla="*/ 920750 h 3003550"/>
                <a:gd name="connsiteX156" fmla="*/ 1638300 w 5505450"/>
                <a:gd name="connsiteY156" fmla="*/ 742950 h 3003550"/>
                <a:gd name="connsiteX157" fmla="*/ 1701800 w 5505450"/>
                <a:gd name="connsiteY157" fmla="*/ 717550 h 3003550"/>
                <a:gd name="connsiteX158" fmla="*/ 1822450 w 5505450"/>
                <a:gd name="connsiteY158" fmla="*/ 857250 h 3003550"/>
                <a:gd name="connsiteX159" fmla="*/ 1860550 w 5505450"/>
                <a:gd name="connsiteY159" fmla="*/ 819150 h 3003550"/>
                <a:gd name="connsiteX160" fmla="*/ 1797050 w 5505450"/>
                <a:gd name="connsiteY160" fmla="*/ 768350 h 3003550"/>
                <a:gd name="connsiteX161" fmla="*/ 1765300 w 5505450"/>
                <a:gd name="connsiteY161" fmla="*/ 641350 h 3003550"/>
                <a:gd name="connsiteX162" fmla="*/ 2000250 w 5505450"/>
                <a:gd name="connsiteY162" fmla="*/ 571500 h 3003550"/>
                <a:gd name="connsiteX163" fmla="*/ 1949450 w 5505450"/>
                <a:gd name="connsiteY163" fmla="*/ 476250 h 3003550"/>
                <a:gd name="connsiteX164" fmla="*/ 2076450 w 5505450"/>
                <a:gd name="connsiteY164" fmla="*/ 355600 h 3003550"/>
                <a:gd name="connsiteX165" fmla="*/ 2305050 w 5505450"/>
                <a:gd name="connsiteY165" fmla="*/ 228600 h 3003550"/>
                <a:gd name="connsiteX166" fmla="*/ 2387600 w 5505450"/>
                <a:gd name="connsiteY166" fmla="*/ 266700 h 3003550"/>
                <a:gd name="connsiteX167" fmla="*/ 2489200 w 5505450"/>
                <a:gd name="connsiteY167" fmla="*/ 177800 h 3003550"/>
                <a:gd name="connsiteX168" fmla="*/ 2425700 w 5505450"/>
                <a:gd name="connsiteY168" fmla="*/ 120650 h 3003550"/>
                <a:gd name="connsiteX169" fmla="*/ 2533650 w 5505450"/>
                <a:gd name="connsiteY169" fmla="*/ 0 h 3003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5505450" h="3003550">
                  <a:moveTo>
                    <a:pt x="2533650" y="0"/>
                  </a:moveTo>
                  <a:lnTo>
                    <a:pt x="2667000" y="38100"/>
                  </a:lnTo>
                  <a:lnTo>
                    <a:pt x="2609850" y="120650"/>
                  </a:lnTo>
                  <a:lnTo>
                    <a:pt x="2813050" y="165100"/>
                  </a:lnTo>
                  <a:lnTo>
                    <a:pt x="2889250" y="393700"/>
                  </a:lnTo>
                  <a:lnTo>
                    <a:pt x="2647950" y="685800"/>
                  </a:lnTo>
                  <a:lnTo>
                    <a:pt x="2813050" y="590550"/>
                  </a:lnTo>
                  <a:lnTo>
                    <a:pt x="3073400" y="590550"/>
                  </a:lnTo>
                  <a:lnTo>
                    <a:pt x="3175000" y="698500"/>
                  </a:lnTo>
                  <a:lnTo>
                    <a:pt x="3257550" y="584200"/>
                  </a:lnTo>
                  <a:lnTo>
                    <a:pt x="3390900" y="641350"/>
                  </a:lnTo>
                  <a:lnTo>
                    <a:pt x="3454400" y="952500"/>
                  </a:lnTo>
                  <a:lnTo>
                    <a:pt x="3524250" y="825500"/>
                  </a:lnTo>
                  <a:lnTo>
                    <a:pt x="3740150" y="857250"/>
                  </a:lnTo>
                  <a:lnTo>
                    <a:pt x="3816350" y="717550"/>
                  </a:lnTo>
                  <a:lnTo>
                    <a:pt x="4140200" y="812800"/>
                  </a:lnTo>
                  <a:lnTo>
                    <a:pt x="4203700" y="946150"/>
                  </a:lnTo>
                  <a:lnTo>
                    <a:pt x="4337050" y="895350"/>
                  </a:lnTo>
                  <a:lnTo>
                    <a:pt x="4457700" y="958850"/>
                  </a:lnTo>
                  <a:lnTo>
                    <a:pt x="4451350" y="1155700"/>
                  </a:lnTo>
                  <a:lnTo>
                    <a:pt x="4514850" y="1079500"/>
                  </a:lnTo>
                  <a:lnTo>
                    <a:pt x="4730750" y="1066800"/>
                  </a:lnTo>
                  <a:lnTo>
                    <a:pt x="4762500" y="1149350"/>
                  </a:lnTo>
                  <a:lnTo>
                    <a:pt x="4845050" y="1143000"/>
                  </a:lnTo>
                  <a:lnTo>
                    <a:pt x="4813300" y="1041400"/>
                  </a:lnTo>
                  <a:lnTo>
                    <a:pt x="5022850" y="1060450"/>
                  </a:lnTo>
                  <a:lnTo>
                    <a:pt x="5314950" y="1295400"/>
                  </a:lnTo>
                  <a:lnTo>
                    <a:pt x="5429250" y="1358900"/>
                  </a:lnTo>
                  <a:lnTo>
                    <a:pt x="5505450" y="1447800"/>
                  </a:lnTo>
                  <a:lnTo>
                    <a:pt x="5397500" y="1587500"/>
                  </a:lnTo>
                  <a:lnTo>
                    <a:pt x="5245100" y="1492250"/>
                  </a:lnTo>
                  <a:lnTo>
                    <a:pt x="5187950" y="1409700"/>
                  </a:lnTo>
                  <a:lnTo>
                    <a:pt x="5162550" y="1524000"/>
                  </a:lnTo>
                  <a:lnTo>
                    <a:pt x="5073650" y="1574800"/>
                  </a:lnTo>
                  <a:lnTo>
                    <a:pt x="5149850" y="1720850"/>
                  </a:lnTo>
                  <a:lnTo>
                    <a:pt x="5003800" y="1758950"/>
                  </a:lnTo>
                  <a:lnTo>
                    <a:pt x="4813300" y="1962150"/>
                  </a:lnTo>
                  <a:lnTo>
                    <a:pt x="4749800" y="1911350"/>
                  </a:lnTo>
                  <a:lnTo>
                    <a:pt x="4610100" y="1924050"/>
                  </a:lnTo>
                  <a:lnTo>
                    <a:pt x="4489450" y="2082800"/>
                  </a:lnTo>
                  <a:lnTo>
                    <a:pt x="4533900" y="2120900"/>
                  </a:lnTo>
                  <a:lnTo>
                    <a:pt x="4349750" y="2514600"/>
                  </a:lnTo>
                  <a:lnTo>
                    <a:pt x="4292600" y="2165350"/>
                  </a:lnTo>
                  <a:lnTo>
                    <a:pt x="4356100" y="2057400"/>
                  </a:lnTo>
                  <a:lnTo>
                    <a:pt x="4527550" y="1905000"/>
                  </a:lnTo>
                  <a:lnTo>
                    <a:pt x="4597400" y="1720850"/>
                  </a:lnTo>
                  <a:lnTo>
                    <a:pt x="4559300" y="1727200"/>
                  </a:lnTo>
                  <a:lnTo>
                    <a:pt x="4476750" y="1873250"/>
                  </a:lnTo>
                  <a:lnTo>
                    <a:pt x="4445000" y="1758950"/>
                  </a:lnTo>
                  <a:lnTo>
                    <a:pt x="4362450" y="1797050"/>
                  </a:lnTo>
                  <a:lnTo>
                    <a:pt x="4241800" y="1955800"/>
                  </a:lnTo>
                  <a:lnTo>
                    <a:pt x="3892550" y="1930400"/>
                  </a:lnTo>
                  <a:lnTo>
                    <a:pt x="3632200" y="2241550"/>
                  </a:lnTo>
                  <a:lnTo>
                    <a:pt x="3733800" y="2343150"/>
                  </a:lnTo>
                  <a:lnTo>
                    <a:pt x="3784600" y="2311400"/>
                  </a:lnTo>
                  <a:lnTo>
                    <a:pt x="3784600" y="2609850"/>
                  </a:lnTo>
                  <a:lnTo>
                    <a:pt x="3594100" y="2965450"/>
                  </a:lnTo>
                  <a:lnTo>
                    <a:pt x="3479800" y="2940050"/>
                  </a:lnTo>
                  <a:lnTo>
                    <a:pt x="3486150" y="2825750"/>
                  </a:lnTo>
                  <a:lnTo>
                    <a:pt x="3587750" y="2794000"/>
                  </a:lnTo>
                  <a:lnTo>
                    <a:pt x="3613150" y="2616200"/>
                  </a:lnTo>
                  <a:lnTo>
                    <a:pt x="3492500" y="2673350"/>
                  </a:lnTo>
                  <a:lnTo>
                    <a:pt x="3390900" y="2571750"/>
                  </a:lnTo>
                  <a:lnTo>
                    <a:pt x="3289300" y="2362200"/>
                  </a:lnTo>
                  <a:lnTo>
                    <a:pt x="3175000" y="2330450"/>
                  </a:lnTo>
                  <a:lnTo>
                    <a:pt x="3105150" y="2387600"/>
                  </a:lnTo>
                  <a:lnTo>
                    <a:pt x="3117850" y="2457450"/>
                  </a:lnTo>
                  <a:lnTo>
                    <a:pt x="3067050" y="2552700"/>
                  </a:lnTo>
                  <a:lnTo>
                    <a:pt x="2914650" y="2520950"/>
                  </a:lnTo>
                  <a:lnTo>
                    <a:pt x="2768600" y="2603500"/>
                  </a:lnTo>
                  <a:lnTo>
                    <a:pt x="2692400" y="2520950"/>
                  </a:lnTo>
                  <a:lnTo>
                    <a:pt x="2533650" y="2520950"/>
                  </a:lnTo>
                  <a:lnTo>
                    <a:pt x="2482850" y="2470150"/>
                  </a:lnTo>
                  <a:lnTo>
                    <a:pt x="2387600" y="2425700"/>
                  </a:lnTo>
                  <a:lnTo>
                    <a:pt x="2374900" y="2476500"/>
                  </a:lnTo>
                  <a:lnTo>
                    <a:pt x="2368550" y="2552700"/>
                  </a:lnTo>
                  <a:lnTo>
                    <a:pt x="2279650" y="2552700"/>
                  </a:lnTo>
                  <a:lnTo>
                    <a:pt x="2178050" y="2489200"/>
                  </a:lnTo>
                  <a:lnTo>
                    <a:pt x="2006600" y="2616200"/>
                  </a:lnTo>
                  <a:lnTo>
                    <a:pt x="1885950" y="2482850"/>
                  </a:lnTo>
                  <a:lnTo>
                    <a:pt x="1746250" y="2508250"/>
                  </a:lnTo>
                  <a:lnTo>
                    <a:pt x="1625600" y="2279650"/>
                  </a:lnTo>
                  <a:lnTo>
                    <a:pt x="1581150" y="2349500"/>
                  </a:lnTo>
                  <a:lnTo>
                    <a:pt x="1485900" y="2298700"/>
                  </a:lnTo>
                  <a:lnTo>
                    <a:pt x="1397000" y="2216150"/>
                  </a:lnTo>
                  <a:lnTo>
                    <a:pt x="1111250" y="2317750"/>
                  </a:lnTo>
                  <a:lnTo>
                    <a:pt x="1111250" y="2470150"/>
                  </a:lnTo>
                  <a:lnTo>
                    <a:pt x="927100" y="2476500"/>
                  </a:lnTo>
                  <a:lnTo>
                    <a:pt x="812800" y="2419350"/>
                  </a:lnTo>
                  <a:lnTo>
                    <a:pt x="641350" y="2590800"/>
                  </a:lnTo>
                  <a:lnTo>
                    <a:pt x="711200" y="2743200"/>
                  </a:lnTo>
                  <a:lnTo>
                    <a:pt x="660400" y="2844800"/>
                  </a:lnTo>
                  <a:lnTo>
                    <a:pt x="685800" y="3003550"/>
                  </a:lnTo>
                  <a:lnTo>
                    <a:pt x="438150" y="2895600"/>
                  </a:lnTo>
                  <a:lnTo>
                    <a:pt x="342900" y="2863850"/>
                  </a:lnTo>
                  <a:lnTo>
                    <a:pt x="406400" y="2597150"/>
                  </a:lnTo>
                  <a:lnTo>
                    <a:pt x="241300" y="2482850"/>
                  </a:lnTo>
                  <a:lnTo>
                    <a:pt x="114300" y="2406650"/>
                  </a:lnTo>
                  <a:lnTo>
                    <a:pt x="152400" y="2336800"/>
                  </a:lnTo>
                  <a:lnTo>
                    <a:pt x="107950" y="2197100"/>
                  </a:lnTo>
                  <a:lnTo>
                    <a:pt x="0" y="2165350"/>
                  </a:lnTo>
                  <a:lnTo>
                    <a:pt x="6350" y="1936750"/>
                  </a:lnTo>
                  <a:lnTo>
                    <a:pt x="76200" y="1898650"/>
                  </a:lnTo>
                  <a:lnTo>
                    <a:pt x="19050" y="1854200"/>
                  </a:lnTo>
                  <a:lnTo>
                    <a:pt x="120650" y="1714500"/>
                  </a:lnTo>
                  <a:lnTo>
                    <a:pt x="63500" y="1663700"/>
                  </a:lnTo>
                  <a:lnTo>
                    <a:pt x="76200" y="1574800"/>
                  </a:lnTo>
                  <a:lnTo>
                    <a:pt x="31750" y="1504950"/>
                  </a:lnTo>
                  <a:lnTo>
                    <a:pt x="107950" y="1327150"/>
                  </a:lnTo>
                  <a:lnTo>
                    <a:pt x="25400" y="1206500"/>
                  </a:lnTo>
                  <a:lnTo>
                    <a:pt x="38100" y="1130300"/>
                  </a:lnTo>
                  <a:lnTo>
                    <a:pt x="139700" y="1054100"/>
                  </a:lnTo>
                  <a:lnTo>
                    <a:pt x="298450" y="1136650"/>
                  </a:lnTo>
                  <a:lnTo>
                    <a:pt x="469900" y="1301750"/>
                  </a:lnTo>
                  <a:lnTo>
                    <a:pt x="406400" y="1409700"/>
                  </a:lnTo>
                  <a:lnTo>
                    <a:pt x="215900" y="1390650"/>
                  </a:lnTo>
                  <a:lnTo>
                    <a:pt x="209550" y="1543050"/>
                  </a:lnTo>
                  <a:lnTo>
                    <a:pt x="317500" y="1631950"/>
                  </a:lnTo>
                  <a:lnTo>
                    <a:pt x="292100" y="1466850"/>
                  </a:lnTo>
                  <a:lnTo>
                    <a:pt x="438150" y="1568450"/>
                  </a:lnTo>
                  <a:lnTo>
                    <a:pt x="419100" y="1479550"/>
                  </a:lnTo>
                  <a:lnTo>
                    <a:pt x="495300" y="1358900"/>
                  </a:lnTo>
                  <a:lnTo>
                    <a:pt x="527050" y="1422400"/>
                  </a:lnTo>
                  <a:lnTo>
                    <a:pt x="577850" y="1339850"/>
                  </a:lnTo>
                  <a:lnTo>
                    <a:pt x="539750" y="1308100"/>
                  </a:lnTo>
                  <a:lnTo>
                    <a:pt x="520700" y="1174750"/>
                  </a:lnTo>
                  <a:lnTo>
                    <a:pt x="571500" y="1162050"/>
                  </a:lnTo>
                  <a:lnTo>
                    <a:pt x="628650" y="1206500"/>
                  </a:lnTo>
                  <a:lnTo>
                    <a:pt x="590550" y="1295400"/>
                  </a:lnTo>
                  <a:lnTo>
                    <a:pt x="622300" y="1346200"/>
                  </a:lnTo>
                  <a:lnTo>
                    <a:pt x="679450" y="1333500"/>
                  </a:lnTo>
                  <a:lnTo>
                    <a:pt x="679450" y="1263650"/>
                  </a:lnTo>
                  <a:lnTo>
                    <a:pt x="889000" y="1123950"/>
                  </a:lnTo>
                  <a:lnTo>
                    <a:pt x="895350" y="1206500"/>
                  </a:lnTo>
                  <a:lnTo>
                    <a:pt x="1035050" y="1143000"/>
                  </a:lnTo>
                  <a:lnTo>
                    <a:pt x="1054100" y="1212850"/>
                  </a:lnTo>
                  <a:lnTo>
                    <a:pt x="1123950" y="1130300"/>
                  </a:lnTo>
                  <a:lnTo>
                    <a:pt x="1003300" y="1022350"/>
                  </a:lnTo>
                  <a:lnTo>
                    <a:pt x="1079500" y="971550"/>
                  </a:lnTo>
                  <a:lnTo>
                    <a:pt x="1143000" y="1073150"/>
                  </a:lnTo>
                  <a:lnTo>
                    <a:pt x="1238250" y="1085850"/>
                  </a:lnTo>
                  <a:lnTo>
                    <a:pt x="1384300" y="1206500"/>
                  </a:lnTo>
                  <a:lnTo>
                    <a:pt x="1333500" y="1073150"/>
                  </a:lnTo>
                  <a:lnTo>
                    <a:pt x="1301750" y="971550"/>
                  </a:lnTo>
                  <a:lnTo>
                    <a:pt x="1346200" y="857250"/>
                  </a:lnTo>
                  <a:lnTo>
                    <a:pt x="1397000" y="679450"/>
                  </a:lnTo>
                  <a:lnTo>
                    <a:pt x="1504950" y="685800"/>
                  </a:lnTo>
                  <a:lnTo>
                    <a:pt x="1479550" y="895350"/>
                  </a:lnTo>
                  <a:lnTo>
                    <a:pt x="1511300" y="1244600"/>
                  </a:lnTo>
                  <a:lnTo>
                    <a:pt x="1447800" y="1377950"/>
                  </a:lnTo>
                  <a:lnTo>
                    <a:pt x="1498600" y="1397000"/>
                  </a:lnTo>
                  <a:lnTo>
                    <a:pt x="1587500" y="1193800"/>
                  </a:lnTo>
                  <a:lnTo>
                    <a:pt x="1536700" y="984250"/>
                  </a:lnTo>
                  <a:lnTo>
                    <a:pt x="1517650" y="844550"/>
                  </a:lnTo>
                  <a:lnTo>
                    <a:pt x="1600200" y="768350"/>
                  </a:lnTo>
                  <a:lnTo>
                    <a:pt x="1676400" y="920750"/>
                  </a:lnTo>
                  <a:lnTo>
                    <a:pt x="1638300" y="742950"/>
                  </a:lnTo>
                  <a:lnTo>
                    <a:pt x="1701800" y="717550"/>
                  </a:lnTo>
                  <a:lnTo>
                    <a:pt x="1822450" y="857250"/>
                  </a:lnTo>
                  <a:lnTo>
                    <a:pt x="1860550" y="819150"/>
                  </a:lnTo>
                  <a:lnTo>
                    <a:pt x="1797050" y="768350"/>
                  </a:lnTo>
                  <a:lnTo>
                    <a:pt x="1765300" y="641350"/>
                  </a:lnTo>
                  <a:lnTo>
                    <a:pt x="2000250" y="571500"/>
                  </a:lnTo>
                  <a:lnTo>
                    <a:pt x="1949450" y="476250"/>
                  </a:lnTo>
                  <a:lnTo>
                    <a:pt x="2076450" y="355600"/>
                  </a:lnTo>
                  <a:lnTo>
                    <a:pt x="2305050" y="228600"/>
                  </a:lnTo>
                  <a:lnTo>
                    <a:pt x="2387600" y="266700"/>
                  </a:lnTo>
                  <a:lnTo>
                    <a:pt x="2489200" y="177800"/>
                  </a:lnTo>
                  <a:lnTo>
                    <a:pt x="2425700" y="120650"/>
                  </a:lnTo>
                  <a:lnTo>
                    <a:pt x="25336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19" name="フリーフォーム 28">
              <a:extLst>
                <a:ext uri="{FF2B5EF4-FFF2-40B4-BE49-F238E27FC236}">
                  <a16:creationId xmlns:a16="http://schemas.microsoft.com/office/drawing/2014/main" id="{2C0F739D-EB42-4932-ABEA-5480ED3FF03F}"/>
                </a:ext>
              </a:extLst>
            </p:cNvPr>
            <p:cNvSpPr/>
            <p:nvPr/>
          </p:nvSpPr>
          <p:spPr bwMode="auto">
            <a:xfrm>
              <a:off x="4164248" y="3106653"/>
              <a:ext cx="805285" cy="416607"/>
            </a:xfrm>
            <a:custGeom>
              <a:avLst/>
              <a:gdLst>
                <a:gd name="connsiteX0" fmla="*/ 0 w 1098550"/>
                <a:gd name="connsiteY0" fmla="*/ 190500 h 568325"/>
                <a:gd name="connsiteX1" fmla="*/ 171450 w 1098550"/>
                <a:gd name="connsiteY1" fmla="*/ 60325 h 568325"/>
                <a:gd name="connsiteX2" fmla="*/ 250825 w 1098550"/>
                <a:gd name="connsiteY2" fmla="*/ 120650 h 568325"/>
                <a:gd name="connsiteX3" fmla="*/ 346075 w 1098550"/>
                <a:gd name="connsiteY3" fmla="*/ 127000 h 568325"/>
                <a:gd name="connsiteX4" fmla="*/ 361950 w 1098550"/>
                <a:gd name="connsiteY4" fmla="*/ 44450 h 568325"/>
                <a:gd name="connsiteX5" fmla="*/ 377825 w 1098550"/>
                <a:gd name="connsiteY5" fmla="*/ 0 h 568325"/>
                <a:gd name="connsiteX6" fmla="*/ 473075 w 1098550"/>
                <a:gd name="connsiteY6" fmla="*/ 47625 h 568325"/>
                <a:gd name="connsiteX7" fmla="*/ 527050 w 1098550"/>
                <a:gd name="connsiteY7" fmla="*/ 92075 h 568325"/>
                <a:gd name="connsiteX8" fmla="*/ 688975 w 1098550"/>
                <a:gd name="connsiteY8" fmla="*/ 101600 h 568325"/>
                <a:gd name="connsiteX9" fmla="*/ 752475 w 1098550"/>
                <a:gd name="connsiteY9" fmla="*/ 171450 h 568325"/>
                <a:gd name="connsiteX10" fmla="*/ 908050 w 1098550"/>
                <a:gd name="connsiteY10" fmla="*/ 95250 h 568325"/>
                <a:gd name="connsiteX11" fmla="*/ 984250 w 1098550"/>
                <a:gd name="connsiteY11" fmla="*/ 114300 h 568325"/>
                <a:gd name="connsiteX12" fmla="*/ 949325 w 1098550"/>
                <a:gd name="connsiteY12" fmla="*/ 241300 h 568325"/>
                <a:gd name="connsiteX13" fmla="*/ 993775 w 1098550"/>
                <a:gd name="connsiteY13" fmla="*/ 244475 h 568325"/>
                <a:gd name="connsiteX14" fmla="*/ 1031875 w 1098550"/>
                <a:gd name="connsiteY14" fmla="*/ 215900 h 568325"/>
                <a:gd name="connsiteX15" fmla="*/ 1098550 w 1098550"/>
                <a:gd name="connsiteY15" fmla="*/ 298450 h 568325"/>
                <a:gd name="connsiteX16" fmla="*/ 1012825 w 1098550"/>
                <a:gd name="connsiteY16" fmla="*/ 301625 h 568325"/>
                <a:gd name="connsiteX17" fmla="*/ 889000 w 1098550"/>
                <a:gd name="connsiteY17" fmla="*/ 400050 h 568325"/>
                <a:gd name="connsiteX18" fmla="*/ 819150 w 1098550"/>
                <a:gd name="connsiteY18" fmla="*/ 381000 h 568325"/>
                <a:gd name="connsiteX19" fmla="*/ 800100 w 1098550"/>
                <a:gd name="connsiteY19" fmla="*/ 419100 h 568325"/>
                <a:gd name="connsiteX20" fmla="*/ 838200 w 1098550"/>
                <a:gd name="connsiteY20" fmla="*/ 444500 h 568325"/>
                <a:gd name="connsiteX21" fmla="*/ 755650 w 1098550"/>
                <a:gd name="connsiteY21" fmla="*/ 523875 h 568325"/>
                <a:gd name="connsiteX22" fmla="*/ 692150 w 1098550"/>
                <a:gd name="connsiteY22" fmla="*/ 514350 h 568325"/>
                <a:gd name="connsiteX23" fmla="*/ 565150 w 1098550"/>
                <a:gd name="connsiteY23" fmla="*/ 568325 h 568325"/>
                <a:gd name="connsiteX24" fmla="*/ 434975 w 1098550"/>
                <a:gd name="connsiteY24" fmla="*/ 485775 h 568325"/>
                <a:gd name="connsiteX25" fmla="*/ 304800 w 1098550"/>
                <a:gd name="connsiteY25" fmla="*/ 517525 h 568325"/>
                <a:gd name="connsiteX26" fmla="*/ 263525 w 1098550"/>
                <a:gd name="connsiteY26" fmla="*/ 409575 h 568325"/>
                <a:gd name="connsiteX27" fmla="*/ 117475 w 1098550"/>
                <a:gd name="connsiteY27" fmla="*/ 377825 h 568325"/>
                <a:gd name="connsiteX28" fmla="*/ 117475 w 1098550"/>
                <a:gd name="connsiteY28" fmla="*/ 282575 h 568325"/>
                <a:gd name="connsiteX29" fmla="*/ 0 w 1098550"/>
                <a:gd name="connsiteY29" fmla="*/ 190500 h 568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098550" h="568325">
                  <a:moveTo>
                    <a:pt x="0" y="190500"/>
                  </a:moveTo>
                  <a:lnTo>
                    <a:pt x="171450" y="60325"/>
                  </a:lnTo>
                  <a:lnTo>
                    <a:pt x="250825" y="120650"/>
                  </a:lnTo>
                  <a:lnTo>
                    <a:pt x="346075" y="127000"/>
                  </a:lnTo>
                  <a:lnTo>
                    <a:pt x="361950" y="44450"/>
                  </a:lnTo>
                  <a:lnTo>
                    <a:pt x="377825" y="0"/>
                  </a:lnTo>
                  <a:lnTo>
                    <a:pt x="473075" y="47625"/>
                  </a:lnTo>
                  <a:lnTo>
                    <a:pt x="527050" y="92075"/>
                  </a:lnTo>
                  <a:lnTo>
                    <a:pt x="688975" y="101600"/>
                  </a:lnTo>
                  <a:lnTo>
                    <a:pt x="752475" y="171450"/>
                  </a:lnTo>
                  <a:lnTo>
                    <a:pt x="908050" y="95250"/>
                  </a:lnTo>
                  <a:lnTo>
                    <a:pt x="984250" y="114300"/>
                  </a:lnTo>
                  <a:lnTo>
                    <a:pt x="949325" y="241300"/>
                  </a:lnTo>
                  <a:lnTo>
                    <a:pt x="993775" y="244475"/>
                  </a:lnTo>
                  <a:lnTo>
                    <a:pt x="1031875" y="215900"/>
                  </a:lnTo>
                  <a:lnTo>
                    <a:pt x="1098550" y="298450"/>
                  </a:lnTo>
                  <a:lnTo>
                    <a:pt x="1012825" y="301625"/>
                  </a:lnTo>
                  <a:lnTo>
                    <a:pt x="889000" y="400050"/>
                  </a:lnTo>
                  <a:lnTo>
                    <a:pt x="819150" y="381000"/>
                  </a:lnTo>
                  <a:lnTo>
                    <a:pt x="800100" y="419100"/>
                  </a:lnTo>
                  <a:lnTo>
                    <a:pt x="838200" y="444500"/>
                  </a:lnTo>
                  <a:lnTo>
                    <a:pt x="755650" y="523875"/>
                  </a:lnTo>
                  <a:lnTo>
                    <a:pt x="692150" y="514350"/>
                  </a:lnTo>
                  <a:lnTo>
                    <a:pt x="565150" y="568325"/>
                  </a:lnTo>
                  <a:lnTo>
                    <a:pt x="434975" y="485775"/>
                  </a:lnTo>
                  <a:lnTo>
                    <a:pt x="304800" y="517525"/>
                  </a:lnTo>
                  <a:lnTo>
                    <a:pt x="263525" y="409575"/>
                  </a:lnTo>
                  <a:lnTo>
                    <a:pt x="117475" y="377825"/>
                  </a:lnTo>
                  <a:lnTo>
                    <a:pt x="117475" y="282575"/>
                  </a:lnTo>
                  <a:lnTo>
                    <a:pt x="0" y="1905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0" name="フリーフォーム 29">
              <a:extLst>
                <a:ext uri="{FF2B5EF4-FFF2-40B4-BE49-F238E27FC236}">
                  <a16:creationId xmlns:a16="http://schemas.microsoft.com/office/drawing/2014/main" id="{C2E03869-8A05-498B-BF5D-572BD38D8089}"/>
                </a:ext>
              </a:extLst>
            </p:cNvPr>
            <p:cNvSpPr/>
            <p:nvPr/>
          </p:nvSpPr>
          <p:spPr bwMode="auto">
            <a:xfrm>
              <a:off x="2509458" y="2080264"/>
              <a:ext cx="269979" cy="640038"/>
            </a:xfrm>
            <a:custGeom>
              <a:avLst/>
              <a:gdLst>
                <a:gd name="connsiteX0" fmla="*/ 282575 w 368300"/>
                <a:gd name="connsiteY0" fmla="*/ 92075 h 873125"/>
                <a:gd name="connsiteX1" fmla="*/ 260350 w 368300"/>
                <a:gd name="connsiteY1" fmla="*/ 184150 h 873125"/>
                <a:gd name="connsiteX2" fmla="*/ 352425 w 368300"/>
                <a:gd name="connsiteY2" fmla="*/ 301625 h 873125"/>
                <a:gd name="connsiteX3" fmla="*/ 276225 w 368300"/>
                <a:gd name="connsiteY3" fmla="*/ 482600 h 873125"/>
                <a:gd name="connsiteX4" fmla="*/ 311150 w 368300"/>
                <a:gd name="connsiteY4" fmla="*/ 536575 h 873125"/>
                <a:gd name="connsiteX5" fmla="*/ 311150 w 368300"/>
                <a:gd name="connsiteY5" fmla="*/ 628650 h 873125"/>
                <a:gd name="connsiteX6" fmla="*/ 368300 w 368300"/>
                <a:gd name="connsiteY6" fmla="*/ 698500 h 873125"/>
                <a:gd name="connsiteX7" fmla="*/ 266700 w 368300"/>
                <a:gd name="connsiteY7" fmla="*/ 822325 h 873125"/>
                <a:gd name="connsiteX8" fmla="*/ 82550 w 368300"/>
                <a:gd name="connsiteY8" fmla="*/ 873125 h 873125"/>
                <a:gd name="connsiteX9" fmla="*/ 9525 w 368300"/>
                <a:gd name="connsiteY9" fmla="*/ 828675 h 873125"/>
                <a:gd name="connsiteX10" fmla="*/ 0 w 368300"/>
                <a:gd name="connsiteY10" fmla="*/ 631825 h 873125"/>
                <a:gd name="connsiteX11" fmla="*/ 107950 w 368300"/>
                <a:gd name="connsiteY11" fmla="*/ 517525 h 873125"/>
                <a:gd name="connsiteX12" fmla="*/ 158750 w 368300"/>
                <a:gd name="connsiteY12" fmla="*/ 466725 h 873125"/>
                <a:gd name="connsiteX13" fmla="*/ 104775 w 368300"/>
                <a:gd name="connsiteY13" fmla="*/ 412750 h 873125"/>
                <a:gd name="connsiteX14" fmla="*/ 98425 w 368300"/>
                <a:gd name="connsiteY14" fmla="*/ 212725 h 873125"/>
                <a:gd name="connsiteX15" fmla="*/ 6350 w 368300"/>
                <a:gd name="connsiteY15" fmla="*/ 88900 h 873125"/>
                <a:gd name="connsiteX16" fmla="*/ 149225 w 368300"/>
                <a:gd name="connsiteY16" fmla="*/ 133350 h 873125"/>
                <a:gd name="connsiteX17" fmla="*/ 184150 w 368300"/>
                <a:gd name="connsiteY17" fmla="*/ 15875 h 873125"/>
                <a:gd name="connsiteX18" fmla="*/ 250825 w 368300"/>
                <a:gd name="connsiteY18" fmla="*/ 0 h 873125"/>
                <a:gd name="connsiteX19" fmla="*/ 282575 w 368300"/>
                <a:gd name="connsiteY19" fmla="*/ 92075 h 873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68300" h="873125">
                  <a:moveTo>
                    <a:pt x="282575" y="92075"/>
                  </a:moveTo>
                  <a:lnTo>
                    <a:pt x="260350" y="184150"/>
                  </a:lnTo>
                  <a:lnTo>
                    <a:pt x="352425" y="301625"/>
                  </a:lnTo>
                  <a:lnTo>
                    <a:pt x="276225" y="482600"/>
                  </a:lnTo>
                  <a:lnTo>
                    <a:pt x="311150" y="536575"/>
                  </a:lnTo>
                  <a:lnTo>
                    <a:pt x="311150" y="628650"/>
                  </a:lnTo>
                  <a:lnTo>
                    <a:pt x="368300" y="698500"/>
                  </a:lnTo>
                  <a:lnTo>
                    <a:pt x="266700" y="822325"/>
                  </a:lnTo>
                  <a:lnTo>
                    <a:pt x="82550" y="873125"/>
                  </a:lnTo>
                  <a:lnTo>
                    <a:pt x="9525" y="828675"/>
                  </a:lnTo>
                  <a:lnTo>
                    <a:pt x="0" y="631825"/>
                  </a:lnTo>
                  <a:lnTo>
                    <a:pt x="107950" y="517525"/>
                  </a:lnTo>
                  <a:lnTo>
                    <a:pt x="158750" y="466725"/>
                  </a:lnTo>
                  <a:lnTo>
                    <a:pt x="104775" y="412750"/>
                  </a:lnTo>
                  <a:lnTo>
                    <a:pt x="98425" y="212725"/>
                  </a:lnTo>
                  <a:lnTo>
                    <a:pt x="6350" y="88900"/>
                  </a:lnTo>
                  <a:lnTo>
                    <a:pt x="149225" y="133350"/>
                  </a:lnTo>
                  <a:lnTo>
                    <a:pt x="184150" y="15875"/>
                  </a:lnTo>
                  <a:lnTo>
                    <a:pt x="250825" y="0"/>
                  </a:lnTo>
                  <a:lnTo>
                    <a:pt x="282575" y="920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1" name="フリーフォーム 30">
              <a:extLst>
                <a:ext uri="{FF2B5EF4-FFF2-40B4-BE49-F238E27FC236}">
                  <a16:creationId xmlns:a16="http://schemas.microsoft.com/office/drawing/2014/main" id="{14D7AC4D-7884-47F1-8C99-0DB668BA431E}"/>
                </a:ext>
              </a:extLst>
            </p:cNvPr>
            <p:cNvSpPr/>
            <p:nvPr/>
          </p:nvSpPr>
          <p:spPr bwMode="auto">
            <a:xfrm>
              <a:off x="2267407" y="2145432"/>
              <a:ext cx="318855" cy="791320"/>
            </a:xfrm>
            <a:custGeom>
              <a:avLst/>
              <a:gdLst>
                <a:gd name="connsiteX0" fmla="*/ 333375 w 434975"/>
                <a:gd name="connsiteY0" fmla="*/ 0 h 1079500"/>
                <a:gd name="connsiteX1" fmla="*/ 301625 w 434975"/>
                <a:gd name="connsiteY1" fmla="*/ 79375 h 1079500"/>
                <a:gd name="connsiteX2" fmla="*/ 257175 w 434975"/>
                <a:gd name="connsiteY2" fmla="*/ 79375 h 1079500"/>
                <a:gd name="connsiteX3" fmla="*/ 171450 w 434975"/>
                <a:gd name="connsiteY3" fmla="*/ 168275 h 1079500"/>
                <a:gd name="connsiteX4" fmla="*/ 136525 w 434975"/>
                <a:gd name="connsiteY4" fmla="*/ 295275 h 1079500"/>
                <a:gd name="connsiteX5" fmla="*/ 88900 w 434975"/>
                <a:gd name="connsiteY5" fmla="*/ 441325 h 1079500"/>
                <a:gd name="connsiteX6" fmla="*/ 41275 w 434975"/>
                <a:gd name="connsiteY6" fmla="*/ 485775 h 1079500"/>
                <a:gd name="connsiteX7" fmla="*/ 57150 w 434975"/>
                <a:gd name="connsiteY7" fmla="*/ 679450 h 1079500"/>
                <a:gd name="connsiteX8" fmla="*/ 92075 w 434975"/>
                <a:gd name="connsiteY8" fmla="*/ 723900 h 1079500"/>
                <a:gd name="connsiteX9" fmla="*/ 0 w 434975"/>
                <a:gd name="connsiteY9" fmla="*/ 854075 h 1079500"/>
                <a:gd name="connsiteX10" fmla="*/ 60325 w 434975"/>
                <a:gd name="connsiteY10" fmla="*/ 1009650 h 1079500"/>
                <a:gd name="connsiteX11" fmla="*/ 19050 w 434975"/>
                <a:gd name="connsiteY11" fmla="*/ 1079500 h 1079500"/>
                <a:gd name="connsiteX12" fmla="*/ 193675 w 434975"/>
                <a:gd name="connsiteY12" fmla="*/ 1031875 h 1079500"/>
                <a:gd name="connsiteX13" fmla="*/ 206375 w 434975"/>
                <a:gd name="connsiteY13" fmla="*/ 882650 h 1079500"/>
                <a:gd name="connsiteX14" fmla="*/ 269875 w 434975"/>
                <a:gd name="connsiteY14" fmla="*/ 800100 h 1079500"/>
                <a:gd name="connsiteX15" fmla="*/ 209550 w 434975"/>
                <a:gd name="connsiteY15" fmla="*/ 698500 h 1079500"/>
                <a:gd name="connsiteX16" fmla="*/ 247650 w 434975"/>
                <a:gd name="connsiteY16" fmla="*/ 539750 h 1079500"/>
                <a:gd name="connsiteX17" fmla="*/ 339725 w 434975"/>
                <a:gd name="connsiteY17" fmla="*/ 463550 h 1079500"/>
                <a:gd name="connsiteX18" fmla="*/ 327025 w 434975"/>
                <a:gd name="connsiteY18" fmla="*/ 358775 h 1079500"/>
                <a:gd name="connsiteX19" fmla="*/ 428625 w 434975"/>
                <a:gd name="connsiteY19" fmla="*/ 317500 h 1079500"/>
                <a:gd name="connsiteX20" fmla="*/ 434975 w 434975"/>
                <a:gd name="connsiteY20" fmla="*/ 120650 h 1079500"/>
                <a:gd name="connsiteX21" fmla="*/ 333375 w 434975"/>
                <a:gd name="connsiteY21" fmla="*/ 0 h 107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34975" h="1079500">
                  <a:moveTo>
                    <a:pt x="333375" y="0"/>
                  </a:moveTo>
                  <a:lnTo>
                    <a:pt x="301625" y="79375"/>
                  </a:lnTo>
                  <a:lnTo>
                    <a:pt x="257175" y="79375"/>
                  </a:lnTo>
                  <a:lnTo>
                    <a:pt x="171450" y="168275"/>
                  </a:lnTo>
                  <a:lnTo>
                    <a:pt x="136525" y="295275"/>
                  </a:lnTo>
                  <a:lnTo>
                    <a:pt x="88900" y="441325"/>
                  </a:lnTo>
                  <a:lnTo>
                    <a:pt x="41275" y="485775"/>
                  </a:lnTo>
                  <a:lnTo>
                    <a:pt x="57150" y="679450"/>
                  </a:lnTo>
                  <a:lnTo>
                    <a:pt x="92075" y="723900"/>
                  </a:lnTo>
                  <a:lnTo>
                    <a:pt x="0" y="854075"/>
                  </a:lnTo>
                  <a:lnTo>
                    <a:pt x="60325" y="1009650"/>
                  </a:lnTo>
                  <a:lnTo>
                    <a:pt x="19050" y="1079500"/>
                  </a:lnTo>
                  <a:lnTo>
                    <a:pt x="193675" y="1031875"/>
                  </a:lnTo>
                  <a:lnTo>
                    <a:pt x="206375" y="882650"/>
                  </a:lnTo>
                  <a:lnTo>
                    <a:pt x="269875" y="800100"/>
                  </a:lnTo>
                  <a:lnTo>
                    <a:pt x="209550" y="698500"/>
                  </a:lnTo>
                  <a:lnTo>
                    <a:pt x="247650" y="539750"/>
                  </a:lnTo>
                  <a:lnTo>
                    <a:pt x="339725" y="463550"/>
                  </a:lnTo>
                  <a:lnTo>
                    <a:pt x="327025" y="358775"/>
                  </a:lnTo>
                  <a:lnTo>
                    <a:pt x="428625" y="317500"/>
                  </a:lnTo>
                  <a:lnTo>
                    <a:pt x="434975" y="120650"/>
                  </a:lnTo>
                  <a:lnTo>
                    <a:pt x="3333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2" name="フリーフォーム 1023">
              <a:extLst>
                <a:ext uri="{FF2B5EF4-FFF2-40B4-BE49-F238E27FC236}">
                  <a16:creationId xmlns:a16="http://schemas.microsoft.com/office/drawing/2014/main" id="{05EAA26E-AB21-4F38-9C35-06AB77550F76}"/>
                </a:ext>
              </a:extLst>
            </p:cNvPr>
            <p:cNvSpPr/>
            <p:nvPr/>
          </p:nvSpPr>
          <p:spPr bwMode="auto">
            <a:xfrm>
              <a:off x="2102161" y="1989495"/>
              <a:ext cx="665640" cy="840196"/>
            </a:xfrm>
            <a:custGeom>
              <a:avLst/>
              <a:gdLst>
                <a:gd name="connsiteX0" fmla="*/ 225425 w 908050"/>
                <a:gd name="connsiteY0" fmla="*/ 1054100 h 1146175"/>
                <a:gd name="connsiteX1" fmla="*/ 320675 w 908050"/>
                <a:gd name="connsiteY1" fmla="*/ 946150 h 1146175"/>
                <a:gd name="connsiteX2" fmla="*/ 273050 w 908050"/>
                <a:gd name="connsiteY2" fmla="*/ 895350 h 1146175"/>
                <a:gd name="connsiteX3" fmla="*/ 266700 w 908050"/>
                <a:gd name="connsiteY3" fmla="*/ 692150 h 1146175"/>
                <a:gd name="connsiteX4" fmla="*/ 320675 w 908050"/>
                <a:gd name="connsiteY4" fmla="*/ 657225 h 1146175"/>
                <a:gd name="connsiteX5" fmla="*/ 396875 w 908050"/>
                <a:gd name="connsiteY5" fmla="*/ 371475 h 1146175"/>
                <a:gd name="connsiteX6" fmla="*/ 485775 w 908050"/>
                <a:gd name="connsiteY6" fmla="*/ 295275 h 1146175"/>
                <a:gd name="connsiteX7" fmla="*/ 530225 w 908050"/>
                <a:gd name="connsiteY7" fmla="*/ 288925 h 1146175"/>
                <a:gd name="connsiteX8" fmla="*/ 565150 w 908050"/>
                <a:gd name="connsiteY8" fmla="*/ 212725 h 1146175"/>
                <a:gd name="connsiteX9" fmla="*/ 692150 w 908050"/>
                <a:gd name="connsiteY9" fmla="*/ 254000 h 1146175"/>
                <a:gd name="connsiteX10" fmla="*/ 749300 w 908050"/>
                <a:gd name="connsiteY10" fmla="*/ 142875 h 1146175"/>
                <a:gd name="connsiteX11" fmla="*/ 803275 w 908050"/>
                <a:gd name="connsiteY11" fmla="*/ 123825 h 1146175"/>
                <a:gd name="connsiteX12" fmla="*/ 847725 w 908050"/>
                <a:gd name="connsiteY12" fmla="*/ 225425 h 1146175"/>
                <a:gd name="connsiteX13" fmla="*/ 908050 w 908050"/>
                <a:gd name="connsiteY13" fmla="*/ 161925 h 1146175"/>
                <a:gd name="connsiteX14" fmla="*/ 860425 w 908050"/>
                <a:gd name="connsiteY14" fmla="*/ 133350 h 1146175"/>
                <a:gd name="connsiteX15" fmla="*/ 898525 w 908050"/>
                <a:gd name="connsiteY15" fmla="*/ 82550 h 1146175"/>
                <a:gd name="connsiteX16" fmla="*/ 793750 w 908050"/>
                <a:gd name="connsiteY16" fmla="*/ 3175 h 1146175"/>
                <a:gd name="connsiteX17" fmla="*/ 676275 w 908050"/>
                <a:gd name="connsiteY17" fmla="*/ 0 h 1146175"/>
                <a:gd name="connsiteX18" fmla="*/ 615950 w 908050"/>
                <a:gd name="connsiteY18" fmla="*/ 107950 h 1146175"/>
                <a:gd name="connsiteX19" fmla="*/ 495300 w 908050"/>
                <a:gd name="connsiteY19" fmla="*/ 107950 h 1146175"/>
                <a:gd name="connsiteX20" fmla="*/ 400050 w 908050"/>
                <a:gd name="connsiteY20" fmla="*/ 187325 h 1146175"/>
                <a:gd name="connsiteX21" fmla="*/ 288925 w 908050"/>
                <a:gd name="connsiteY21" fmla="*/ 346075 h 1146175"/>
                <a:gd name="connsiteX22" fmla="*/ 415925 w 908050"/>
                <a:gd name="connsiteY22" fmla="*/ 298450 h 1146175"/>
                <a:gd name="connsiteX23" fmla="*/ 317500 w 908050"/>
                <a:gd name="connsiteY23" fmla="*/ 434975 h 1146175"/>
                <a:gd name="connsiteX24" fmla="*/ 222250 w 908050"/>
                <a:gd name="connsiteY24" fmla="*/ 565150 h 1146175"/>
                <a:gd name="connsiteX25" fmla="*/ 206375 w 908050"/>
                <a:gd name="connsiteY25" fmla="*/ 695325 h 1146175"/>
                <a:gd name="connsiteX26" fmla="*/ 73025 w 908050"/>
                <a:gd name="connsiteY26" fmla="*/ 812800 h 1146175"/>
                <a:gd name="connsiteX27" fmla="*/ 0 w 908050"/>
                <a:gd name="connsiteY27" fmla="*/ 911225 h 1146175"/>
                <a:gd name="connsiteX28" fmla="*/ 38100 w 908050"/>
                <a:gd name="connsiteY28" fmla="*/ 1006475 h 1146175"/>
                <a:gd name="connsiteX29" fmla="*/ 31750 w 908050"/>
                <a:gd name="connsiteY29" fmla="*/ 1085850 h 1146175"/>
                <a:gd name="connsiteX30" fmla="*/ 92075 w 908050"/>
                <a:gd name="connsiteY30" fmla="*/ 1146175 h 1146175"/>
                <a:gd name="connsiteX31" fmla="*/ 225425 w 908050"/>
                <a:gd name="connsiteY31" fmla="*/ 1054100 h 1146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908050" h="1146175">
                  <a:moveTo>
                    <a:pt x="225425" y="1054100"/>
                  </a:moveTo>
                  <a:lnTo>
                    <a:pt x="320675" y="946150"/>
                  </a:lnTo>
                  <a:lnTo>
                    <a:pt x="273050" y="895350"/>
                  </a:lnTo>
                  <a:lnTo>
                    <a:pt x="266700" y="692150"/>
                  </a:lnTo>
                  <a:lnTo>
                    <a:pt x="320675" y="657225"/>
                  </a:lnTo>
                  <a:lnTo>
                    <a:pt x="396875" y="371475"/>
                  </a:lnTo>
                  <a:lnTo>
                    <a:pt x="485775" y="295275"/>
                  </a:lnTo>
                  <a:lnTo>
                    <a:pt x="530225" y="288925"/>
                  </a:lnTo>
                  <a:lnTo>
                    <a:pt x="565150" y="212725"/>
                  </a:lnTo>
                  <a:lnTo>
                    <a:pt x="692150" y="254000"/>
                  </a:lnTo>
                  <a:lnTo>
                    <a:pt x="749300" y="142875"/>
                  </a:lnTo>
                  <a:lnTo>
                    <a:pt x="803275" y="123825"/>
                  </a:lnTo>
                  <a:lnTo>
                    <a:pt x="847725" y="225425"/>
                  </a:lnTo>
                  <a:lnTo>
                    <a:pt x="908050" y="161925"/>
                  </a:lnTo>
                  <a:lnTo>
                    <a:pt x="860425" y="133350"/>
                  </a:lnTo>
                  <a:lnTo>
                    <a:pt x="898525" y="82550"/>
                  </a:lnTo>
                  <a:lnTo>
                    <a:pt x="793750" y="3175"/>
                  </a:lnTo>
                  <a:lnTo>
                    <a:pt x="676275" y="0"/>
                  </a:lnTo>
                  <a:lnTo>
                    <a:pt x="615950" y="107950"/>
                  </a:lnTo>
                  <a:lnTo>
                    <a:pt x="495300" y="107950"/>
                  </a:lnTo>
                  <a:lnTo>
                    <a:pt x="400050" y="187325"/>
                  </a:lnTo>
                  <a:lnTo>
                    <a:pt x="288925" y="346075"/>
                  </a:lnTo>
                  <a:lnTo>
                    <a:pt x="415925" y="298450"/>
                  </a:lnTo>
                  <a:lnTo>
                    <a:pt x="317500" y="434975"/>
                  </a:lnTo>
                  <a:lnTo>
                    <a:pt x="222250" y="565150"/>
                  </a:lnTo>
                  <a:lnTo>
                    <a:pt x="206375" y="695325"/>
                  </a:lnTo>
                  <a:lnTo>
                    <a:pt x="73025" y="812800"/>
                  </a:lnTo>
                  <a:lnTo>
                    <a:pt x="0" y="911225"/>
                  </a:lnTo>
                  <a:lnTo>
                    <a:pt x="38100" y="1006475"/>
                  </a:lnTo>
                  <a:lnTo>
                    <a:pt x="31750" y="1085850"/>
                  </a:lnTo>
                  <a:lnTo>
                    <a:pt x="92075" y="1146175"/>
                  </a:lnTo>
                  <a:lnTo>
                    <a:pt x="225425" y="10541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3" name="フリーフォーム 1024">
              <a:extLst>
                <a:ext uri="{FF2B5EF4-FFF2-40B4-BE49-F238E27FC236}">
                  <a16:creationId xmlns:a16="http://schemas.microsoft.com/office/drawing/2014/main" id="{1701A254-2993-40E8-B3DE-E410073D197D}"/>
                </a:ext>
              </a:extLst>
            </p:cNvPr>
            <p:cNvSpPr/>
            <p:nvPr/>
          </p:nvSpPr>
          <p:spPr bwMode="auto">
            <a:xfrm>
              <a:off x="1799597" y="2955371"/>
              <a:ext cx="53530" cy="67495"/>
            </a:xfrm>
            <a:custGeom>
              <a:avLst/>
              <a:gdLst>
                <a:gd name="connsiteX0" fmla="*/ 0 w 73025"/>
                <a:gd name="connsiteY0" fmla="*/ 63500 h 92075"/>
                <a:gd name="connsiteX1" fmla="*/ 3175 w 73025"/>
                <a:gd name="connsiteY1" fmla="*/ 0 h 92075"/>
                <a:gd name="connsiteX2" fmla="*/ 47625 w 73025"/>
                <a:gd name="connsiteY2" fmla="*/ 6350 h 92075"/>
                <a:gd name="connsiteX3" fmla="*/ 73025 w 73025"/>
                <a:gd name="connsiteY3" fmla="*/ 47625 h 92075"/>
                <a:gd name="connsiteX4" fmla="*/ 60325 w 73025"/>
                <a:gd name="connsiteY4" fmla="*/ 92075 h 92075"/>
                <a:gd name="connsiteX5" fmla="*/ 0 w 73025"/>
                <a:gd name="connsiteY5" fmla="*/ 63500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3025" h="92075">
                  <a:moveTo>
                    <a:pt x="0" y="63500"/>
                  </a:moveTo>
                  <a:lnTo>
                    <a:pt x="3175" y="0"/>
                  </a:lnTo>
                  <a:lnTo>
                    <a:pt x="47625" y="6350"/>
                  </a:lnTo>
                  <a:lnTo>
                    <a:pt x="73025" y="47625"/>
                  </a:lnTo>
                  <a:lnTo>
                    <a:pt x="60325" y="92075"/>
                  </a:lnTo>
                  <a:lnTo>
                    <a:pt x="0" y="635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4" name="フリーフォーム 1026">
              <a:extLst>
                <a:ext uri="{FF2B5EF4-FFF2-40B4-BE49-F238E27FC236}">
                  <a16:creationId xmlns:a16="http://schemas.microsoft.com/office/drawing/2014/main" id="{7F4879B1-E49C-488B-B610-35C7EC493001}"/>
                </a:ext>
              </a:extLst>
            </p:cNvPr>
            <p:cNvSpPr/>
            <p:nvPr/>
          </p:nvSpPr>
          <p:spPr bwMode="auto">
            <a:xfrm>
              <a:off x="1732102" y="2997265"/>
              <a:ext cx="118698" cy="146627"/>
            </a:xfrm>
            <a:custGeom>
              <a:avLst/>
              <a:gdLst>
                <a:gd name="connsiteX0" fmla="*/ 85725 w 161925"/>
                <a:gd name="connsiteY0" fmla="*/ 0 h 200025"/>
                <a:gd name="connsiteX1" fmla="*/ 152400 w 161925"/>
                <a:gd name="connsiteY1" fmla="*/ 41275 h 200025"/>
                <a:gd name="connsiteX2" fmla="*/ 161925 w 161925"/>
                <a:gd name="connsiteY2" fmla="*/ 101600 h 200025"/>
                <a:gd name="connsiteX3" fmla="*/ 146050 w 161925"/>
                <a:gd name="connsiteY3" fmla="*/ 146050 h 200025"/>
                <a:gd name="connsiteX4" fmla="*/ 44450 w 161925"/>
                <a:gd name="connsiteY4" fmla="*/ 200025 h 200025"/>
                <a:gd name="connsiteX5" fmla="*/ 9525 w 161925"/>
                <a:gd name="connsiteY5" fmla="*/ 161925 h 200025"/>
                <a:gd name="connsiteX6" fmla="*/ 34925 w 161925"/>
                <a:gd name="connsiteY6" fmla="*/ 95250 h 200025"/>
                <a:gd name="connsiteX7" fmla="*/ 0 w 161925"/>
                <a:gd name="connsiteY7" fmla="*/ 53975 h 200025"/>
                <a:gd name="connsiteX8" fmla="*/ 12700 w 161925"/>
                <a:gd name="connsiteY8" fmla="*/ 3175 h 200025"/>
                <a:gd name="connsiteX9" fmla="*/ 85725 w 161925"/>
                <a:gd name="connsiteY9" fmla="*/ 0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1925" h="200025">
                  <a:moveTo>
                    <a:pt x="85725" y="0"/>
                  </a:moveTo>
                  <a:lnTo>
                    <a:pt x="152400" y="41275"/>
                  </a:lnTo>
                  <a:lnTo>
                    <a:pt x="161925" y="101600"/>
                  </a:lnTo>
                  <a:lnTo>
                    <a:pt x="146050" y="146050"/>
                  </a:lnTo>
                  <a:lnTo>
                    <a:pt x="44450" y="200025"/>
                  </a:lnTo>
                  <a:lnTo>
                    <a:pt x="9525" y="161925"/>
                  </a:lnTo>
                  <a:lnTo>
                    <a:pt x="34925" y="95250"/>
                  </a:lnTo>
                  <a:lnTo>
                    <a:pt x="0" y="53975"/>
                  </a:lnTo>
                  <a:lnTo>
                    <a:pt x="12700" y="3175"/>
                  </a:lnTo>
                  <a:lnTo>
                    <a:pt x="857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5" name="フリーフォーム 1027">
              <a:extLst>
                <a:ext uri="{FF2B5EF4-FFF2-40B4-BE49-F238E27FC236}">
                  <a16:creationId xmlns:a16="http://schemas.microsoft.com/office/drawing/2014/main" id="{4A89773F-984A-422E-A1E1-36D264FB5E55}"/>
                </a:ext>
              </a:extLst>
            </p:cNvPr>
            <p:cNvSpPr/>
            <p:nvPr/>
          </p:nvSpPr>
          <p:spPr bwMode="auto">
            <a:xfrm>
              <a:off x="1839164" y="2787798"/>
              <a:ext cx="207140" cy="409625"/>
            </a:xfrm>
            <a:custGeom>
              <a:avLst/>
              <a:gdLst>
                <a:gd name="connsiteX0" fmla="*/ 104775 w 282575"/>
                <a:gd name="connsiteY0" fmla="*/ 0 h 558800"/>
                <a:gd name="connsiteX1" fmla="*/ 38100 w 282575"/>
                <a:gd name="connsiteY1" fmla="*/ 22225 h 558800"/>
                <a:gd name="connsiteX2" fmla="*/ 0 w 282575"/>
                <a:gd name="connsiteY2" fmla="*/ 146050 h 558800"/>
                <a:gd name="connsiteX3" fmla="*/ 0 w 282575"/>
                <a:gd name="connsiteY3" fmla="*/ 219075 h 558800"/>
                <a:gd name="connsiteX4" fmla="*/ 95250 w 282575"/>
                <a:gd name="connsiteY4" fmla="*/ 257175 h 558800"/>
                <a:gd name="connsiteX5" fmla="*/ 127000 w 282575"/>
                <a:gd name="connsiteY5" fmla="*/ 352425 h 558800"/>
                <a:gd name="connsiteX6" fmla="*/ 66675 w 282575"/>
                <a:gd name="connsiteY6" fmla="*/ 377825 h 558800"/>
                <a:gd name="connsiteX7" fmla="*/ 88900 w 282575"/>
                <a:gd name="connsiteY7" fmla="*/ 403225 h 558800"/>
                <a:gd name="connsiteX8" fmla="*/ 44450 w 282575"/>
                <a:gd name="connsiteY8" fmla="*/ 454025 h 558800"/>
                <a:gd name="connsiteX9" fmla="*/ 107950 w 282575"/>
                <a:gd name="connsiteY9" fmla="*/ 476250 h 558800"/>
                <a:gd name="connsiteX10" fmla="*/ 9525 w 282575"/>
                <a:gd name="connsiteY10" fmla="*/ 558800 h 558800"/>
                <a:gd name="connsiteX11" fmla="*/ 142875 w 282575"/>
                <a:gd name="connsiteY11" fmla="*/ 514350 h 558800"/>
                <a:gd name="connsiteX12" fmla="*/ 244475 w 282575"/>
                <a:gd name="connsiteY12" fmla="*/ 501650 h 558800"/>
                <a:gd name="connsiteX13" fmla="*/ 282575 w 282575"/>
                <a:gd name="connsiteY13" fmla="*/ 390525 h 558800"/>
                <a:gd name="connsiteX14" fmla="*/ 219075 w 282575"/>
                <a:gd name="connsiteY14" fmla="*/ 361950 h 558800"/>
                <a:gd name="connsiteX15" fmla="*/ 168275 w 282575"/>
                <a:gd name="connsiteY15" fmla="*/ 222250 h 558800"/>
                <a:gd name="connsiteX16" fmla="*/ 114300 w 282575"/>
                <a:gd name="connsiteY16" fmla="*/ 161925 h 558800"/>
                <a:gd name="connsiteX17" fmla="*/ 155575 w 282575"/>
                <a:gd name="connsiteY17" fmla="*/ 73025 h 558800"/>
                <a:gd name="connsiteX18" fmla="*/ 82550 w 282575"/>
                <a:gd name="connsiteY18" fmla="*/ 60325 h 558800"/>
                <a:gd name="connsiteX19" fmla="*/ 104775 w 282575"/>
                <a:gd name="connsiteY19" fmla="*/ 0 h 55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2575" h="558800">
                  <a:moveTo>
                    <a:pt x="104775" y="0"/>
                  </a:moveTo>
                  <a:lnTo>
                    <a:pt x="38100" y="22225"/>
                  </a:lnTo>
                  <a:lnTo>
                    <a:pt x="0" y="146050"/>
                  </a:lnTo>
                  <a:lnTo>
                    <a:pt x="0" y="219075"/>
                  </a:lnTo>
                  <a:lnTo>
                    <a:pt x="95250" y="257175"/>
                  </a:lnTo>
                  <a:lnTo>
                    <a:pt x="127000" y="352425"/>
                  </a:lnTo>
                  <a:lnTo>
                    <a:pt x="66675" y="377825"/>
                  </a:lnTo>
                  <a:lnTo>
                    <a:pt x="88900" y="403225"/>
                  </a:lnTo>
                  <a:lnTo>
                    <a:pt x="44450" y="454025"/>
                  </a:lnTo>
                  <a:lnTo>
                    <a:pt x="107950" y="476250"/>
                  </a:lnTo>
                  <a:lnTo>
                    <a:pt x="9525" y="558800"/>
                  </a:lnTo>
                  <a:lnTo>
                    <a:pt x="142875" y="514350"/>
                  </a:lnTo>
                  <a:lnTo>
                    <a:pt x="244475" y="501650"/>
                  </a:lnTo>
                  <a:lnTo>
                    <a:pt x="282575" y="390525"/>
                  </a:lnTo>
                  <a:lnTo>
                    <a:pt x="219075" y="361950"/>
                  </a:lnTo>
                  <a:lnTo>
                    <a:pt x="168275" y="222250"/>
                  </a:lnTo>
                  <a:lnTo>
                    <a:pt x="114300" y="161925"/>
                  </a:lnTo>
                  <a:lnTo>
                    <a:pt x="155575" y="73025"/>
                  </a:lnTo>
                  <a:lnTo>
                    <a:pt x="82550" y="60325"/>
                  </a:lnTo>
                  <a:lnTo>
                    <a:pt x="1047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6" name="フリーフォーム 1028">
              <a:extLst>
                <a:ext uri="{FF2B5EF4-FFF2-40B4-BE49-F238E27FC236}">
                  <a16:creationId xmlns:a16="http://schemas.microsoft.com/office/drawing/2014/main" id="{2D185C4E-4706-43DF-8533-B494F7F052FD}"/>
                </a:ext>
              </a:extLst>
            </p:cNvPr>
            <p:cNvSpPr/>
            <p:nvPr/>
          </p:nvSpPr>
          <p:spPr bwMode="auto">
            <a:xfrm>
              <a:off x="3745313" y="3460420"/>
              <a:ext cx="246705" cy="139645"/>
            </a:xfrm>
            <a:custGeom>
              <a:avLst/>
              <a:gdLst>
                <a:gd name="connsiteX0" fmla="*/ 336550 w 336550"/>
                <a:gd name="connsiteY0" fmla="*/ 41275 h 190500"/>
                <a:gd name="connsiteX1" fmla="*/ 260350 w 336550"/>
                <a:gd name="connsiteY1" fmla="*/ 3175 h 190500"/>
                <a:gd name="connsiteX2" fmla="*/ 117475 w 336550"/>
                <a:gd name="connsiteY2" fmla="*/ 0 h 190500"/>
                <a:gd name="connsiteX3" fmla="*/ 12700 w 336550"/>
                <a:gd name="connsiteY3" fmla="*/ 38100 h 190500"/>
                <a:gd name="connsiteX4" fmla="*/ 3175 w 336550"/>
                <a:gd name="connsiteY4" fmla="*/ 98425 h 190500"/>
                <a:gd name="connsiteX5" fmla="*/ 101600 w 336550"/>
                <a:gd name="connsiteY5" fmla="*/ 120650 h 190500"/>
                <a:gd name="connsiteX6" fmla="*/ 0 w 336550"/>
                <a:gd name="connsiteY6" fmla="*/ 171450 h 190500"/>
                <a:gd name="connsiteX7" fmla="*/ 104775 w 336550"/>
                <a:gd name="connsiteY7" fmla="*/ 190500 h 190500"/>
                <a:gd name="connsiteX8" fmla="*/ 161925 w 336550"/>
                <a:gd name="connsiteY8" fmla="*/ 136525 h 190500"/>
                <a:gd name="connsiteX9" fmla="*/ 273050 w 336550"/>
                <a:gd name="connsiteY9" fmla="*/ 98425 h 190500"/>
                <a:gd name="connsiteX10" fmla="*/ 336550 w 336550"/>
                <a:gd name="connsiteY10" fmla="*/ 41275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36550" h="190500">
                  <a:moveTo>
                    <a:pt x="336550" y="41275"/>
                  </a:moveTo>
                  <a:lnTo>
                    <a:pt x="260350" y="3175"/>
                  </a:lnTo>
                  <a:lnTo>
                    <a:pt x="117475" y="0"/>
                  </a:lnTo>
                  <a:lnTo>
                    <a:pt x="12700" y="38100"/>
                  </a:lnTo>
                  <a:lnTo>
                    <a:pt x="3175" y="98425"/>
                  </a:lnTo>
                  <a:lnTo>
                    <a:pt x="101600" y="120650"/>
                  </a:lnTo>
                  <a:lnTo>
                    <a:pt x="0" y="171450"/>
                  </a:lnTo>
                  <a:lnTo>
                    <a:pt x="104775" y="190500"/>
                  </a:lnTo>
                  <a:lnTo>
                    <a:pt x="161925" y="136525"/>
                  </a:lnTo>
                  <a:lnTo>
                    <a:pt x="273050" y="98425"/>
                  </a:lnTo>
                  <a:lnTo>
                    <a:pt x="336550" y="412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" name="フリーフォーム 1029">
              <a:extLst>
                <a:ext uri="{FF2B5EF4-FFF2-40B4-BE49-F238E27FC236}">
                  <a16:creationId xmlns:a16="http://schemas.microsoft.com/office/drawing/2014/main" id="{A1634E1B-4CF8-43F1-BD06-341C2783AD70}"/>
                </a:ext>
              </a:extLst>
            </p:cNvPr>
            <p:cNvSpPr/>
            <p:nvPr/>
          </p:nvSpPr>
          <p:spPr bwMode="auto">
            <a:xfrm>
              <a:off x="3677818" y="3579118"/>
              <a:ext cx="165247" cy="109388"/>
            </a:xfrm>
            <a:custGeom>
              <a:avLst/>
              <a:gdLst>
                <a:gd name="connsiteX0" fmla="*/ 196850 w 225425"/>
                <a:gd name="connsiteY0" fmla="*/ 34925 h 149225"/>
                <a:gd name="connsiteX1" fmla="*/ 225425 w 225425"/>
                <a:gd name="connsiteY1" fmla="*/ 114300 h 149225"/>
                <a:gd name="connsiteX2" fmla="*/ 117475 w 225425"/>
                <a:gd name="connsiteY2" fmla="*/ 142875 h 149225"/>
                <a:gd name="connsiteX3" fmla="*/ 85725 w 225425"/>
                <a:gd name="connsiteY3" fmla="*/ 63500 h 149225"/>
                <a:gd name="connsiteX4" fmla="*/ 9525 w 225425"/>
                <a:gd name="connsiteY4" fmla="*/ 149225 h 149225"/>
                <a:gd name="connsiteX5" fmla="*/ 0 w 225425"/>
                <a:gd name="connsiteY5" fmla="*/ 12700 h 149225"/>
                <a:gd name="connsiteX6" fmla="*/ 38100 w 225425"/>
                <a:gd name="connsiteY6" fmla="*/ 0 h 149225"/>
                <a:gd name="connsiteX7" fmla="*/ 92075 w 225425"/>
                <a:gd name="connsiteY7" fmla="*/ 0 h 149225"/>
                <a:gd name="connsiteX8" fmla="*/ 196850 w 225425"/>
                <a:gd name="connsiteY8" fmla="*/ 34925 h 149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5425" h="149225">
                  <a:moveTo>
                    <a:pt x="196850" y="34925"/>
                  </a:moveTo>
                  <a:lnTo>
                    <a:pt x="225425" y="114300"/>
                  </a:lnTo>
                  <a:lnTo>
                    <a:pt x="117475" y="142875"/>
                  </a:lnTo>
                  <a:lnTo>
                    <a:pt x="85725" y="63500"/>
                  </a:lnTo>
                  <a:lnTo>
                    <a:pt x="9525" y="149225"/>
                  </a:lnTo>
                  <a:lnTo>
                    <a:pt x="0" y="12700"/>
                  </a:lnTo>
                  <a:lnTo>
                    <a:pt x="38100" y="0"/>
                  </a:lnTo>
                  <a:lnTo>
                    <a:pt x="92075" y="0"/>
                  </a:lnTo>
                  <a:lnTo>
                    <a:pt x="196850" y="349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8" name="フリーフォーム 1030">
              <a:extLst>
                <a:ext uri="{FF2B5EF4-FFF2-40B4-BE49-F238E27FC236}">
                  <a16:creationId xmlns:a16="http://schemas.microsoft.com/office/drawing/2014/main" id="{12C601B6-7B26-4CC4-A4ED-1D3FFD17FCEA}"/>
                </a:ext>
              </a:extLst>
            </p:cNvPr>
            <p:cNvSpPr/>
            <p:nvPr/>
          </p:nvSpPr>
          <p:spPr bwMode="auto">
            <a:xfrm>
              <a:off x="3379910" y="3367323"/>
              <a:ext cx="439881" cy="300236"/>
            </a:xfrm>
            <a:custGeom>
              <a:avLst/>
              <a:gdLst>
                <a:gd name="connsiteX0" fmla="*/ 492125 w 600075"/>
                <a:gd name="connsiteY0" fmla="*/ 212725 h 409575"/>
                <a:gd name="connsiteX1" fmla="*/ 600075 w 600075"/>
                <a:gd name="connsiteY1" fmla="*/ 247650 h 409575"/>
                <a:gd name="connsiteX2" fmla="*/ 523875 w 600075"/>
                <a:gd name="connsiteY2" fmla="*/ 301625 h 409575"/>
                <a:gd name="connsiteX3" fmla="*/ 454025 w 600075"/>
                <a:gd name="connsiteY3" fmla="*/ 285750 h 409575"/>
                <a:gd name="connsiteX4" fmla="*/ 412750 w 600075"/>
                <a:gd name="connsiteY4" fmla="*/ 304800 h 409575"/>
                <a:gd name="connsiteX5" fmla="*/ 406400 w 600075"/>
                <a:gd name="connsiteY5" fmla="*/ 409575 h 409575"/>
                <a:gd name="connsiteX6" fmla="*/ 361950 w 600075"/>
                <a:gd name="connsiteY6" fmla="*/ 396875 h 409575"/>
                <a:gd name="connsiteX7" fmla="*/ 212725 w 600075"/>
                <a:gd name="connsiteY7" fmla="*/ 257175 h 409575"/>
                <a:gd name="connsiteX8" fmla="*/ 111125 w 600075"/>
                <a:gd name="connsiteY8" fmla="*/ 149225 h 409575"/>
                <a:gd name="connsiteX9" fmla="*/ 69850 w 600075"/>
                <a:gd name="connsiteY9" fmla="*/ 165100 h 409575"/>
                <a:gd name="connsiteX10" fmla="*/ 0 w 600075"/>
                <a:gd name="connsiteY10" fmla="*/ 215900 h 409575"/>
                <a:gd name="connsiteX11" fmla="*/ 12700 w 600075"/>
                <a:gd name="connsiteY11" fmla="*/ 22225 h 409575"/>
                <a:gd name="connsiteX12" fmla="*/ 73025 w 600075"/>
                <a:gd name="connsiteY12" fmla="*/ 0 h 409575"/>
                <a:gd name="connsiteX13" fmla="*/ 238125 w 600075"/>
                <a:gd name="connsiteY13" fmla="*/ 107950 h 409575"/>
                <a:gd name="connsiteX14" fmla="*/ 327025 w 600075"/>
                <a:gd name="connsiteY14" fmla="*/ 107950 h 409575"/>
                <a:gd name="connsiteX15" fmla="*/ 365125 w 600075"/>
                <a:gd name="connsiteY15" fmla="*/ 222250 h 409575"/>
                <a:gd name="connsiteX16" fmla="*/ 415925 w 600075"/>
                <a:gd name="connsiteY16" fmla="*/ 241300 h 409575"/>
                <a:gd name="connsiteX17" fmla="*/ 492125 w 600075"/>
                <a:gd name="connsiteY17" fmla="*/ 212725 h 409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00075" h="409575">
                  <a:moveTo>
                    <a:pt x="492125" y="212725"/>
                  </a:moveTo>
                  <a:lnTo>
                    <a:pt x="600075" y="247650"/>
                  </a:lnTo>
                  <a:lnTo>
                    <a:pt x="523875" y="301625"/>
                  </a:lnTo>
                  <a:lnTo>
                    <a:pt x="454025" y="285750"/>
                  </a:lnTo>
                  <a:lnTo>
                    <a:pt x="412750" y="304800"/>
                  </a:lnTo>
                  <a:lnTo>
                    <a:pt x="406400" y="409575"/>
                  </a:lnTo>
                  <a:lnTo>
                    <a:pt x="361950" y="396875"/>
                  </a:lnTo>
                  <a:lnTo>
                    <a:pt x="212725" y="257175"/>
                  </a:lnTo>
                  <a:lnTo>
                    <a:pt x="111125" y="149225"/>
                  </a:lnTo>
                  <a:lnTo>
                    <a:pt x="69850" y="165100"/>
                  </a:lnTo>
                  <a:lnTo>
                    <a:pt x="0" y="215900"/>
                  </a:lnTo>
                  <a:lnTo>
                    <a:pt x="12700" y="22225"/>
                  </a:lnTo>
                  <a:lnTo>
                    <a:pt x="73025" y="0"/>
                  </a:lnTo>
                  <a:lnTo>
                    <a:pt x="238125" y="107950"/>
                  </a:lnTo>
                  <a:lnTo>
                    <a:pt x="327025" y="107950"/>
                  </a:lnTo>
                  <a:lnTo>
                    <a:pt x="365125" y="222250"/>
                  </a:lnTo>
                  <a:lnTo>
                    <a:pt x="415925" y="241300"/>
                  </a:lnTo>
                  <a:lnTo>
                    <a:pt x="492125" y="2127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" name="フリーフォーム 1031">
              <a:extLst>
                <a:ext uri="{FF2B5EF4-FFF2-40B4-BE49-F238E27FC236}">
                  <a16:creationId xmlns:a16="http://schemas.microsoft.com/office/drawing/2014/main" id="{B1857DDA-97E5-464C-9C8B-BF27BA66C16A}"/>
                </a:ext>
              </a:extLst>
            </p:cNvPr>
            <p:cNvSpPr/>
            <p:nvPr/>
          </p:nvSpPr>
          <p:spPr bwMode="auto">
            <a:xfrm>
              <a:off x="3296123" y="3479039"/>
              <a:ext cx="337475" cy="258343"/>
            </a:xfrm>
            <a:custGeom>
              <a:avLst/>
              <a:gdLst>
                <a:gd name="connsiteX0" fmla="*/ 3175 w 460375"/>
                <a:gd name="connsiteY0" fmla="*/ 38100 h 352425"/>
                <a:gd name="connsiteX1" fmla="*/ 57150 w 460375"/>
                <a:gd name="connsiteY1" fmla="*/ 3175 h 352425"/>
                <a:gd name="connsiteX2" fmla="*/ 114300 w 460375"/>
                <a:gd name="connsiteY2" fmla="*/ 66675 h 352425"/>
                <a:gd name="connsiteX3" fmla="*/ 177800 w 460375"/>
                <a:gd name="connsiteY3" fmla="*/ 19050 h 352425"/>
                <a:gd name="connsiteX4" fmla="*/ 219075 w 460375"/>
                <a:gd name="connsiteY4" fmla="*/ 0 h 352425"/>
                <a:gd name="connsiteX5" fmla="*/ 346075 w 460375"/>
                <a:gd name="connsiteY5" fmla="*/ 133350 h 352425"/>
                <a:gd name="connsiteX6" fmla="*/ 460375 w 460375"/>
                <a:gd name="connsiteY6" fmla="*/ 231775 h 352425"/>
                <a:gd name="connsiteX7" fmla="*/ 339725 w 460375"/>
                <a:gd name="connsiteY7" fmla="*/ 352425 h 352425"/>
                <a:gd name="connsiteX8" fmla="*/ 288925 w 460375"/>
                <a:gd name="connsiteY8" fmla="*/ 339725 h 352425"/>
                <a:gd name="connsiteX9" fmla="*/ 285750 w 460375"/>
                <a:gd name="connsiteY9" fmla="*/ 285750 h 352425"/>
                <a:gd name="connsiteX10" fmla="*/ 146050 w 460375"/>
                <a:gd name="connsiteY10" fmla="*/ 190500 h 352425"/>
                <a:gd name="connsiteX11" fmla="*/ 60325 w 460375"/>
                <a:gd name="connsiteY11" fmla="*/ 254000 h 352425"/>
                <a:gd name="connsiteX12" fmla="*/ 0 w 460375"/>
                <a:gd name="connsiteY12" fmla="*/ 104775 h 352425"/>
                <a:gd name="connsiteX13" fmla="*/ 53975 w 460375"/>
                <a:gd name="connsiteY13" fmla="*/ 98425 h 352425"/>
                <a:gd name="connsiteX14" fmla="*/ 63500 w 460375"/>
                <a:gd name="connsiteY14" fmla="*/ 73025 h 352425"/>
                <a:gd name="connsiteX15" fmla="*/ 3175 w 460375"/>
                <a:gd name="connsiteY15" fmla="*/ 38100 h 352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60375" h="352425">
                  <a:moveTo>
                    <a:pt x="3175" y="38100"/>
                  </a:moveTo>
                  <a:lnTo>
                    <a:pt x="57150" y="3175"/>
                  </a:lnTo>
                  <a:lnTo>
                    <a:pt x="114300" y="66675"/>
                  </a:lnTo>
                  <a:lnTo>
                    <a:pt x="177800" y="19050"/>
                  </a:lnTo>
                  <a:lnTo>
                    <a:pt x="219075" y="0"/>
                  </a:lnTo>
                  <a:lnTo>
                    <a:pt x="346075" y="133350"/>
                  </a:lnTo>
                  <a:lnTo>
                    <a:pt x="460375" y="231775"/>
                  </a:lnTo>
                  <a:lnTo>
                    <a:pt x="339725" y="352425"/>
                  </a:lnTo>
                  <a:lnTo>
                    <a:pt x="288925" y="339725"/>
                  </a:lnTo>
                  <a:lnTo>
                    <a:pt x="285750" y="285750"/>
                  </a:lnTo>
                  <a:lnTo>
                    <a:pt x="146050" y="190500"/>
                  </a:lnTo>
                  <a:lnTo>
                    <a:pt x="60325" y="254000"/>
                  </a:lnTo>
                  <a:lnTo>
                    <a:pt x="0" y="104775"/>
                  </a:lnTo>
                  <a:lnTo>
                    <a:pt x="53975" y="98425"/>
                  </a:lnTo>
                  <a:lnTo>
                    <a:pt x="63500" y="73025"/>
                  </a:lnTo>
                  <a:lnTo>
                    <a:pt x="3175" y="381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0" name="フリーフォーム 1033">
              <a:extLst>
                <a:ext uri="{FF2B5EF4-FFF2-40B4-BE49-F238E27FC236}">
                  <a16:creationId xmlns:a16="http://schemas.microsoft.com/office/drawing/2014/main" id="{4AF52DE9-C4BC-4319-B601-D5071F1C8B07}"/>
                </a:ext>
              </a:extLst>
            </p:cNvPr>
            <p:cNvSpPr/>
            <p:nvPr/>
          </p:nvSpPr>
          <p:spPr bwMode="auto">
            <a:xfrm>
              <a:off x="3158806" y="2950716"/>
              <a:ext cx="998460" cy="595817"/>
            </a:xfrm>
            <a:custGeom>
              <a:avLst/>
              <a:gdLst>
                <a:gd name="connsiteX0" fmla="*/ 73025 w 1362075"/>
                <a:gd name="connsiteY0" fmla="*/ 523875 h 812800"/>
                <a:gd name="connsiteX1" fmla="*/ 0 w 1362075"/>
                <a:gd name="connsiteY1" fmla="*/ 387350 h 812800"/>
                <a:gd name="connsiteX2" fmla="*/ 165100 w 1362075"/>
                <a:gd name="connsiteY2" fmla="*/ 196850 h 812800"/>
                <a:gd name="connsiteX3" fmla="*/ 288925 w 1362075"/>
                <a:gd name="connsiteY3" fmla="*/ 266700 h 812800"/>
                <a:gd name="connsiteX4" fmla="*/ 469900 w 1362075"/>
                <a:gd name="connsiteY4" fmla="*/ 254000 h 812800"/>
                <a:gd name="connsiteX5" fmla="*/ 466725 w 1362075"/>
                <a:gd name="connsiteY5" fmla="*/ 98425 h 812800"/>
                <a:gd name="connsiteX6" fmla="*/ 762000 w 1362075"/>
                <a:gd name="connsiteY6" fmla="*/ 0 h 812800"/>
                <a:gd name="connsiteX7" fmla="*/ 844550 w 1362075"/>
                <a:gd name="connsiteY7" fmla="*/ 88900 h 812800"/>
                <a:gd name="connsiteX8" fmla="*/ 942975 w 1362075"/>
                <a:gd name="connsiteY8" fmla="*/ 139700 h 812800"/>
                <a:gd name="connsiteX9" fmla="*/ 977900 w 1362075"/>
                <a:gd name="connsiteY9" fmla="*/ 66675 h 812800"/>
                <a:gd name="connsiteX10" fmla="*/ 1098550 w 1362075"/>
                <a:gd name="connsiteY10" fmla="*/ 282575 h 812800"/>
                <a:gd name="connsiteX11" fmla="*/ 1250950 w 1362075"/>
                <a:gd name="connsiteY11" fmla="*/ 273050 h 812800"/>
                <a:gd name="connsiteX12" fmla="*/ 1362075 w 1362075"/>
                <a:gd name="connsiteY12" fmla="*/ 390525 h 812800"/>
                <a:gd name="connsiteX13" fmla="*/ 1320800 w 1362075"/>
                <a:gd name="connsiteY13" fmla="*/ 422275 h 812800"/>
                <a:gd name="connsiteX14" fmla="*/ 1308100 w 1362075"/>
                <a:gd name="connsiteY14" fmla="*/ 517525 h 812800"/>
                <a:gd name="connsiteX15" fmla="*/ 1222375 w 1362075"/>
                <a:gd name="connsiteY15" fmla="*/ 479425 h 812800"/>
                <a:gd name="connsiteX16" fmla="*/ 1216025 w 1362075"/>
                <a:gd name="connsiteY16" fmla="*/ 581025 h 812800"/>
                <a:gd name="connsiteX17" fmla="*/ 1123950 w 1362075"/>
                <a:gd name="connsiteY17" fmla="*/ 581025 h 812800"/>
                <a:gd name="connsiteX18" fmla="*/ 1139825 w 1362075"/>
                <a:gd name="connsiteY18" fmla="*/ 730250 h 812800"/>
                <a:gd name="connsiteX19" fmla="*/ 1063625 w 1362075"/>
                <a:gd name="connsiteY19" fmla="*/ 695325 h 812800"/>
                <a:gd name="connsiteX20" fmla="*/ 917575 w 1362075"/>
                <a:gd name="connsiteY20" fmla="*/ 701675 h 812800"/>
                <a:gd name="connsiteX21" fmla="*/ 812800 w 1362075"/>
                <a:gd name="connsiteY21" fmla="*/ 730250 h 812800"/>
                <a:gd name="connsiteX22" fmla="*/ 796925 w 1362075"/>
                <a:gd name="connsiteY22" fmla="*/ 784225 h 812800"/>
                <a:gd name="connsiteX23" fmla="*/ 708025 w 1362075"/>
                <a:gd name="connsiteY23" fmla="*/ 812800 h 812800"/>
                <a:gd name="connsiteX24" fmla="*/ 663575 w 1362075"/>
                <a:gd name="connsiteY24" fmla="*/ 800100 h 812800"/>
                <a:gd name="connsiteX25" fmla="*/ 631825 w 1362075"/>
                <a:gd name="connsiteY25" fmla="*/ 673100 h 812800"/>
                <a:gd name="connsiteX26" fmla="*/ 530225 w 1362075"/>
                <a:gd name="connsiteY26" fmla="*/ 676275 h 812800"/>
                <a:gd name="connsiteX27" fmla="*/ 381000 w 1362075"/>
                <a:gd name="connsiteY27" fmla="*/ 568325 h 812800"/>
                <a:gd name="connsiteX28" fmla="*/ 311150 w 1362075"/>
                <a:gd name="connsiteY28" fmla="*/ 603250 h 812800"/>
                <a:gd name="connsiteX29" fmla="*/ 298450 w 1362075"/>
                <a:gd name="connsiteY29" fmla="*/ 781050 h 812800"/>
                <a:gd name="connsiteX30" fmla="*/ 250825 w 1362075"/>
                <a:gd name="connsiteY30" fmla="*/ 730250 h 812800"/>
                <a:gd name="connsiteX31" fmla="*/ 203200 w 1362075"/>
                <a:gd name="connsiteY31" fmla="*/ 758825 h 812800"/>
                <a:gd name="connsiteX32" fmla="*/ 127000 w 1362075"/>
                <a:gd name="connsiteY32" fmla="*/ 628650 h 812800"/>
                <a:gd name="connsiteX33" fmla="*/ 155575 w 1362075"/>
                <a:gd name="connsiteY33" fmla="*/ 571500 h 812800"/>
                <a:gd name="connsiteX34" fmla="*/ 228600 w 1362075"/>
                <a:gd name="connsiteY34" fmla="*/ 596900 h 812800"/>
                <a:gd name="connsiteX35" fmla="*/ 222250 w 1362075"/>
                <a:gd name="connsiteY35" fmla="*/ 501650 h 812800"/>
                <a:gd name="connsiteX36" fmla="*/ 152400 w 1362075"/>
                <a:gd name="connsiteY36" fmla="*/ 488950 h 812800"/>
                <a:gd name="connsiteX37" fmla="*/ 73025 w 1362075"/>
                <a:gd name="connsiteY37" fmla="*/ 523875 h 812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362075" h="812800">
                  <a:moveTo>
                    <a:pt x="73025" y="523875"/>
                  </a:moveTo>
                  <a:lnTo>
                    <a:pt x="0" y="387350"/>
                  </a:lnTo>
                  <a:lnTo>
                    <a:pt x="165100" y="196850"/>
                  </a:lnTo>
                  <a:lnTo>
                    <a:pt x="288925" y="266700"/>
                  </a:lnTo>
                  <a:lnTo>
                    <a:pt x="469900" y="254000"/>
                  </a:lnTo>
                  <a:cubicBezTo>
                    <a:pt x="468842" y="202142"/>
                    <a:pt x="467783" y="150283"/>
                    <a:pt x="466725" y="98425"/>
                  </a:cubicBezTo>
                  <a:lnTo>
                    <a:pt x="762000" y="0"/>
                  </a:lnTo>
                  <a:lnTo>
                    <a:pt x="844550" y="88900"/>
                  </a:lnTo>
                  <a:lnTo>
                    <a:pt x="942975" y="139700"/>
                  </a:lnTo>
                  <a:lnTo>
                    <a:pt x="977900" y="66675"/>
                  </a:lnTo>
                  <a:lnTo>
                    <a:pt x="1098550" y="282575"/>
                  </a:lnTo>
                  <a:lnTo>
                    <a:pt x="1250950" y="273050"/>
                  </a:lnTo>
                  <a:lnTo>
                    <a:pt x="1362075" y="390525"/>
                  </a:lnTo>
                  <a:lnTo>
                    <a:pt x="1320800" y="422275"/>
                  </a:lnTo>
                  <a:lnTo>
                    <a:pt x="1308100" y="517525"/>
                  </a:lnTo>
                  <a:lnTo>
                    <a:pt x="1222375" y="479425"/>
                  </a:lnTo>
                  <a:lnTo>
                    <a:pt x="1216025" y="581025"/>
                  </a:lnTo>
                  <a:lnTo>
                    <a:pt x="1123950" y="581025"/>
                  </a:lnTo>
                  <a:lnTo>
                    <a:pt x="1139825" y="730250"/>
                  </a:lnTo>
                  <a:lnTo>
                    <a:pt x="1063625" y="695325"/>
                  </a:lnTo>
                  <a:lnTo>
                    <a:pt x="917575" y="701675"/>
                  </a:lnTo>
                  <a:lnTo>
                    <a:pt x="812800" y="730250"/>
                  </a:lnTo>
                  <a:lnTo>
                    <a:pt x="796925" y="784225"/>
                  </a:lnTo>
                  <a:lnTo>
                    <a:pt x="708025" y="812800"/>
                  </a:lnTo>
                  <a:lnTo>
                    <a:pt x="663575" y="800100"/>
                  </a:lnTo>
                  <a:lnTo>
                    <a:pt x="631825" y="673100"/>
                  </a:lnTo>
                  <a:lnTo>
                    <a:pt x="530225" y="676275"/>
                  </a:lnTo>
                  <a:lnTo>
                    <a:pt x="381000" y="568325"/>
                  </a:lnTo>
                  <a:lnTo>
                    <a:pt x="311150" y="603250"/>
                  </a:lnTo>
                  <a:lnTo>
                    <a:pt x="298450" y="781050"/>
                  </a:lnTo>
                  <a:lnTo>
                    <a:pt x="250825" y="730250"/>
                  </a:lnTo>
                  <a:lnTo>
                    <a:pt x="203200" y="758825"/>
                  </a:lnTo>
                  <a:lnTo>
                    <a:pt x="127000" y="628650"/>
                  </a:lnTo>
                  <a:lnTo>
                    <a:pt x="155575" y="571500"/>
                  </a:lnTo>
                  <a:lnTo>
                    <a:pt x="228600" y="596900"/>
                  </a:lnTo>
                  <a:lnTo>
                    <a:pt x="222250" y="501650"/>
                  </a:lnTo>
                  <a:lnTo>
                    <a:pt x="152400" y="488950"/>
                  </a:lnTo>
                  <a:lnTo>
                    <a:pt x="73025" y="5238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1" name="フリーフォーム 1034">
              <a:extLst>
                <a:ext uri="{FF2B5EF4-FFF2-40B4-BE49-F238E27FC236}">
                  <a16:creationId xmlns:a16="http://schemas.microsoft.com/office/drawing/2014/main" id="{4F13C869-3C94-4C41-BD85-158D539FA765}"/>
                </a:ext>
              </a:extLst>
            </p:cNvPr>
            <p:cNvSpPr/>
            <p:nvPr/>
          </p:nvSpPr>
          <p:spPr bwMode="auto">
            <a:xfrm>
              <a:off x="3251903" y="4037618"/>
              <a:ext cx="134990" cy="72150"/>
            </a:xfrm>
            <a:custGeom>
              <a:avLst/>
              <a:gdLst>
                <a:gd name="connsiteX0" fmla="*/ 0 w 184150"/>
                <a:gd name="connsiteY0" fmla="*/ 0 h 98425"/>
                <a:gd name="connsiteX1" fmla="*/ 184150 w 184150"/>
                <a:gd name="connsiteY1" fmla="*/ 9525 h 98425"/>
                <a:gd name="connsiteX2" fmla="*/ 142875 w 184150"/>
                <a:gd name="connsiteY2" fmla="*/ 98425 h 98425"/>
                <a:gd name="connsiteX3" fmla="*/ 41275 w 184150"/>
                <a:gd name="connsiteY3" fmla="*/ 63500 h 98425"/>
                <a:gd name="connsiteX4" fmla="*/ 0 w 184150"/>
                <a:gd name="connsiteY4" fmla="*/ 0 h 98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4150" h="98425">
                  <a:moveTo>
                    <a:pt x="0" y="0"/>
                  </a:moveTo>
                  <a:lnTo>
                    <a:pt x="184150" y="9525"/>
                  </a:lnTo>
                  <a:lnTo>
                    <a:pt x="142875" y="98425"/>
                  </a:lnTo>
                  <a:lnTo>
                    <a:pt x="41275" y="635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2" name="フリーフォーム 1035">
              <a:extLst>
                <a:ext uri="{FF2B5EF4-FFF2-40B4-BE49-F238E27FC236}">
                  <a16:creationId xmlns:a16="http://schemas.microsoft.com/office/drawing/2014/main" id="{42A3E6E1-8D7A-4B56-A1E2-08DFCB047F9B}"/>
                </a:ext>
              </a:extLst>
            </p:cNvPr>
            <p:cNvSpPr/>
            <p:nvPr/>
          </p:nvSpPr>
          <p:spPr bwMode="auto">
            <a:xfrm>
              <a:off x="2870207" y="3835133"/>
              <a:ext cx="502721" cy="453845"/>
            </a:xfrm>
            <a:custGeom>
              <a:avLst/>
              <a:gdLst>
                <a:gd name="connsiteX0" fmla="*/ 660400 w 685800"/>
                <a:gd name="connsiteY0" fmla="*/ 381000 h 619125"/>
                <a:gd name="connsiteX1" fmla="*/ 685800 w 685800"/>
                <a:gd name="connsiteY1" fmla="*/ 428625 h 619125"/>
                <a:gd name="connsiteX2" fmla="*/ 676275 w 685800"/>
                <a:gd name="connsiteY2" fmla="*/ 492125 h 619125"/>
                <a:gd name="connsiteX3" fmla="*/ 561975 w 685800"/>
                <a:gd name="connsiteY3" fmla="*/ 539750 h 619125"/>
                <a:gd name="connsiteX4" fmla="*/ 469900 w 685800"/>
                <a:gd name="connsiteY4" fmla="*/ 542925 h 619125"/>
                <a:gd name="connsiteX5" fmla="*/ 406400 w 685800"/>
                <a:gd name="connsiteY5" fmla="*/ 609600 h 619125"/>
                <a:gd name="connsiteX6" fmla="*/ 279400 w 685800"/>
                <a:gd name="connsiteY6" fmla="*/ 584200 h 619125"/>
                <a:gd name="connsiteX7" fmla="*/ 257175 w 685800"/>
                <a:gd name="connsiteY7" fmla="*/ 619125 h 619125"/>
                <a:gd name="connsiteX8" fmla="*/ 123825 w 685800"/>
                <a:gd name="connsiteY8" fmla="*/ 428625 h 619125"/>
                <a:gd name="connsiteX9" fmla="*/ 114300 w 685800"/>
                <a:gd name="connsiteY9" fmla="*/ 311150 h 619125"/>
                <a:gd name="connsiteX10" fmla="*/ 0 w 685800"/>
                <a:gd name="connsiteY10" fmla="*/ 200025 h 619125"/>
                <a:gd name="connsiteX11" fmla="*/ 6350 w 685800"/>
                <a:gd name="connsiteY11" fmla="*/ 136525 h 619125"/>
                <a:gd name="connsiteX12" fmla="*/ 66675 w 685800"/>
                <a:gd name="connsiteY12" fmla="*/ 101600 h 619125"/>
                <a:gd name="connsiteX13" fmla="*/ 73025 w 685800"/>
                <a:gd name="connsiteY13" fmla="*/ 19050 h 619125"/>
                <a:gd name="connsiteX14" fmla="*/ 149225 w 685800"/>
                <a:gd name="connsiteY14" fmla="*/ 0 h 619125"/>
                <a:gd name="connsiteX15" fmla="*/ 330200 w 685800"/>
                <a:gd name="connsiteY15" fmla="*/ 117475 h 619125"/>
                <a:gd name="connsiteX16" fmla="*/ 409575 w 685800"/>
                <a:gd name="connsiteY16" fmla="*/ 98425 h 619125"/>
                <a:gd name="connsiteX17" fmla="*/ 511175 w 685800"/>
                <a:gd name="connsiteY17" fmla="*/ 276225 h 619125"/>
                <a:gd name="connsiteX18" fmla="*/ 565150 w 685800"/>
                <a:gd name="connsiteY18" fmla="*/ 342900 h 619125"/>
                <a:gd name="connsiteX19" fmla="*/ 660400 w 685800"/>
                <a:gd name="connsiteY19" fmla="*/ 381000 h 619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85800" h="619125">
                  <a:moveTo>
                    <a:pt x="660400" y="381000"/>
                  </a:moveTo>
                  <a:lnTo>
                    <a:pt x="685800" y="428625"/>
                  </a:lnTo>
                  <a:lnTo>
                    <a:pt x="676275" y="492125"/>
                  </a:lnTo>
                  <a:lnTo>
                    <a:pt x="561975" y="539750"/>
                  </a:lnTo>
                  <a:lnTo>
                    <a:pt x="469900" y="542925"/>
                  </a:lnTo>
                  <a:lnTo>
                    <a:pt x="406400" y="609600"/>
                  </a:lnTo>
                  <a:lnTo>
                    <a:pt x="279400" y="584200"/>
                  </a:lnTo>
                  <a:lnTo>
                    <a:pt x="257175" y="619125"/>
                  </a:lnTo>
                  <a:lnTo>
                    <a:pt x="123825" y="428625"/>
                  </a:lnTo>
                  <a:lnTo>
                    <a:pt x="114300" y="311150"/>
                  </a:lnTo>
                  <a:lnTo>
                    <a:pt x="0" y="200025"/>
                  </a:lnTo>
                  <a:lnTo>
                    <a:pt x="6350" y="136525"/>
                  </a:lnTo>
                  <a:lnTo>
                    <a:pt x="66675" y="101600"/>
                  </a:lnTo>
                  <a:lnTo>
                    <a:pt x="73025" y="19050"/>
                  </a:lnTo>
                  <a:lnTo>
                    <a:pt x="149225" y="0"/>
                  </a:lnTo>
                  <a:lnTo>
                    <a:pt x="330200" y="117475"/>
                  </a:lnTo>
                  <a:lnTo>
                    <a:pt x="409575" y="98425"/>
                  </a:lnTo>
                  <a:lnTo>
                    <a:pt x="511175" y="276225"/>
                  </a:lnTo>
                  <a:lnTo>
                    <a:pt x="565150" y="342900"/>
                  </a:lnTo>
                  <a:lnTo>
                    <a:pt x="660400" y="3810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3" name="フリーフォーム 1036">
              <a:extLst>
                <a:ext uri="{FF2B5EF4-FFF2-40B4-BE49-F238E27FC236}">
                  <a16:creationId xmlns:a16="http://schemas.microsoft.com/office/drawing/2014/main" id="{32D618D1-7D9D-4009-B29B-D5EDF051A67D}"/>
                </a:ext>
              </a:extLst>
            </p:cNvPr>
            <p:cNvSpPr/>
            <p:nvPr/>
          </p:nvSpPr>
          <p:spPr bwMode="auto">
            <a:xfrm>
              <a:off x="3291468" y="4049255"/>
              <a:ext cx="193175" cy="246706"/>
            </a:xfrm>
            <a:custGeom>
              <a:avLst/>
              <a:gdLst>
                <a:gd name="connsiteX0" fmla="*/ 133350 w 263525"/>
                <a:gd name="connsiteY0" fmla="*/ 0 h 336550"/>
                <a:gd name="connsiteX1" fmla="*/ 171450 w 263525"/>
                <a:gd name="connsiteY1" fmla="*/ 50800 h 336550"/>
                <a:gd name="connsiteX2" fmla="*/ 263525 w 263525"/>
                <a:gd name="connsiteY2" fmla="*/ 107950 h 336550"/>
                <a:gd name="connsiteX3" fmla="*/ 142875 w 263525"/>
                <a:gd name="connsiteY3" fmla="*/ 285750 h 336550"/>
                <a:gd name="connsiteX4" fmla="*/ 19050 w 263525"/>
                <a:gd name="connsiteY4" fmla="*/ 336550 h 336550"/>
                <a:gd name="connsiteX5" fmla="*/ 0 w 263525"/>
                <a:gd name="connsiteY5" fmla="*/ 244475 h 336550"/>
                <a:gd name="connsiteX6" fmla="*/ 101600 w 263525"/>
                <a:gd name="connsiteY6" fmla="*/ 203200 h 336550"/>
                <a:gd name="connsiteX7" fmla="*/ 117475 w 263525"/>
                <a:gd name="connsiteY7" fmla="*/ 136525 h 336550"/>
                <a:gd name="connsiteX8" fmla="*/ 79375 w 263525"/>
                <a:gd name="connsiteY8" fmla="*/ 85725 h 336550"/>
                <a:gd name="connsiteX9" fmla="*/ 133350 w 263525"/>
                <a:gd name="connsiteY9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3525" h="336550">
                  <a:moveTo>
                    <a:pt x="133350" y="0"/>
                  </a:moveTo>
                  <a:lnTo>
                    <a:pt x="171450" y="50800"/>
                  </a:lnTo>
                  <a:lnTo>
                    <a:pt x="263525" y="107950"/>
                  </a:lnTo>
                  <a:lnTo>
                    <a:pt x="142875" y="285750"/>
                  </a:lnTo>
                  <a:lnTo>
                    <a:pt x="19050" y="336550"/>
                  </a:lnTo>
                  <a:lnTo>
                    <a:pt x="0" y="244475"/>
                  </a:lnTo>
                  <a:lnTo>
                    <a:pt x="101600" y="203200"/>
                  </a:lnTo>
                  <a:lnTo>
                    <a:pt x="117475" y="136525"/>
                  </a:lnTo>
                  <a:lnTo>
                    <a:pt x="79375" y="85725"/>
                  </a:lnTo>
                  <a:lnTo>
                    <a:pt x="1333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4" name="フリーフォーム 1037">
              <a:extLst>
                <a:ext uri="{FF2B5EF4-FFF2-40B4-BE49-F238E27FC236}">
                  <a16:creationId xmlns:a16="http://schemas.microsoft.com/office/drawing/2014/main" id="{E3F9E6F7-8C5D-4D06-B0A9-B05AF8E79CEC}"/>
                </a:ext>
              </a:extLst>
            </p:cNvPr>
            <p:cNvSpPr/>
            <p:nvPr/>
          </p:nvSpPr>
          <p:spPr bwMode="auto">
            <a:xfrm>
              <a:off x="3061054" y="4233120"/>
              <a:ext cx="242051" cy="165246"/>
            </a:xfrm>
            <a:custGeom>
              <a:avLst/>
              <a:gdLst>
                <a:gd name="connsiteX0" fmla="*/ 304800 w 330200"/>
                <a:gd name="connsiteY0" fmla="*/ 0 h 225425"/>
                <a:gd name="connsiteX1" fmla="*/ 219075 w 330200"/>
                <a:gd name="connsiteY1" fmla="*/ 0 h 225425"/>
                <a:gd name="connsiteX2" fmla="*/ 142875 w 330200"/>
                <a:gd name="connsiteY2" fmla="*/ 63500 h 225425"/>
                <a:gd name="connsiteX3" fmla="*/ 15875 w 330200"/>
                <a:gd name="connsiteY3" fmla="*/ 38100 h 225425"/>
                <a:gd name="connsiteX4" fmla="*/ 0 w 330200"/>
                <a:gd name="connsiteY4" fmla="*/ 79375 h 225425"/>
                <a:gd name="connsiteX5" fmla="*/ 15875 w 330200"/>
                <a:gd name="connsiteY5" fmla="*/ 225425 h 225425"/>
                <a:gd name="connsiteX6" fmla="*/ 234950 w 330200"/>
                <a:gd name="connsiteY6" fmla="*/ 165100 h 225425"/>
                <a:gd name="connsiteX7" fmla="*/ 285750 w 330200"/>
                <a:gd name="connsiteY7" fmla="*/ 127000 h 225425"/>
                <a:gd name="connsiteX8" fmla="*/ 330200 w 330200"/>
                <a:gd name="connsiteY8" fmla="*/ 95250 h 225425"/>
                <a:gd name="connsiteX9" fmla="*/ 304800 w 330200"/>
                <a:gd name="connsiteY9" fmla="*/ 0 h 225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30200" h="225425">
                  <a:moveTo>
                    <a:pt x="304800" y="0"/>
                  </a:moveTo>
                  <a:lnTo>
                    <a:pt x="219075" y="0"/>
                  </a:lnTo>
                  <a:lnTo>
                    <a:pt x="142875" y="63500"/>
                  </a:lnTo>
                  <a:lnTo>
                    <a:pt x="15875" y="38100"/>
                  </a:lnTo>
                  <a:lnTo>
                    <a:pt x="0" y="79375"/>
                  </a:lnTo>
                  <a:lnTo>
                    <a:pt x="15875" y="225425"/>
                  </a:lnTo>
                  <a:lnTo>
                    <a:pt x="234950" y="165100"/>
                  </a:lnTo>
                  <a:lnTo>
                    <a:pt x="285750" y="127000"/>
                  </a:lnTo>
                  <a:lnTo>
                    <a:pt x="330200" y="95250"/>
                  </a:lnTo>
                  <a:lnTo>
                    <a:pt x="3048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5" name="フリーフォーム 1038">
              <a:extLst>
                <a:ext uri="{FF2B5EF4-FFF2-40B4-BE49-F238E27FC236}">
                  <a16:creationId xmlns:a16="http://schemas.microsoft.com/office/drawing/2014/main" id="{F744AF3B-33AE-4B92-898C-B8D3B503E0A3}"/>
                </a:ext>
              </a:extLst>
            </p:cNvPr>
            <p:cNvSpPr/>
            <p:nvPr/>
          </p:nvSpPr>
          <p:spPr bwMode="auto">
            <a:xfrm>
              <a:off x="3012179" y="3446455"/>
              <a:ext cx="134990" cy="83787"/>
            </a:xfrm>
            <a:custGeom>
              <a:avLst/>
              <a:gdLst>
                <a:gd name="connsiteX0" fmla="*/ 0 w 184150"/>
                <a:gd name="connsiteY0" fmla="*/ 0 h 114300"/>
                <a:gd name="connsiteX1" fmla="*/ 184150 w 184150"/>
                <a:gd name="connsiteY1" fmla="*/ 92075 h 114300"/>
                <a:gd name="connsiteX2" fmla="*/ 101600 w 184150"/>
                <a:gd name="connsiteY2" fmla="*/ 114300 h 114300"/>
                <a:gd name="connsiteX3" fmla="*/ 25400 w 184150"/>
                <a:gd name="connsiteY3" fmla="*/ 88900 h 114300"/>
                <a:gd name="connsiteX4" fmla="*/ 0 w 184150"/>
                <a:gd name="connsiteY4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4150" h="114300">
                  <a:moveTo>
                    <a:pt x="0" y="0"/>
                  </a:moveTo>
                  <a:lnTo>
                    <a:pt x="184150" y="92075"/>
                  </a:lnTo>
                  <a:lnTo>
                    <a:pt x="101600" y="114300"/>
                  </a:lnTo>
                  <a:lnTo>
                    <a:pt x="25400" y="889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6" name="フリーフォーム 1039">
              <a:extLst>
                <a:ext uri="{FF2B5EF4-FFF2-40B4-BE49-F238E27FC236}">
                  <a16:creationId xmlns:a16="http://schemas.microsoft.com/office/drawing/2014/main" id="{F3884465-3277-4482-876A-FEC1C5E7D3DA}"/>
                </a:ext>
              </a:extLst>
            </p:cNvPr>
            <p:cNvSpPr/>
            <p:nvPr/>
          </p:nvSpPr>
          <p:spPr bwMode="auto">
            <a:xfrm>
              <a:off x="2637466" y="3499986"/>
              <a:ext cx="465482" cy="214122"/>
            </a:xfrm>
            <a:custGeom>
              <a:avLst/>
              <a:gdLst>
                <a:gd name="connsiteX0" fmla="*/ 600075 w 635000"/>
                <a:gd name="connsiteY0" fmla="*/ 50800 h 292100"/>
                <a:gd name="connsiteX1" fmla="*/ 546100 w 635000"/>
                <a:gd name="connsiteY1" fmla="*/ 22225 h 292100"/>
                <a:gd name="connsiteX2" fmla="*/ 479425 w 635000"/>
                <a:gd name="connsiteY2" fmla="*/ 57150 h 292100"/>
                <a:gd name="connsiteX3" fmla="*/ 349250 w 635000"/>
                <a:gd name="connsiteY3" fmla="*/ 41275 h 292100"/>
                <a:gd name="connsiteX4" fmla="*/ 307975 w 635000"/>
                <a:gd name="connsiteY4" fmla="*/ 3175 h 292100"/>
                <a:gd name="connsiteX5" fmla="*/ 212725 w 635000"/>
                <a:gd name="connsiteY5" fmla="*/ 22225 h 292100"/>
                <a:gd name="connsiteX6" fmla="*/ 127000 w 635000"/>
                <a:gd name="connsiteY6" fmla="*/ 47625 h 292100"/>
                <a:gd name="connsiteX7" fmla="*/ 47625 w 635000"/>
                <a:gd name="connsiteY7" fmla="*/ 0 h 292100"/>
                <a:gd name="connsiteX8" fmla="*/ 9525 w 635000"/>
                <a:gd name="connsiteY8" fmla="*/ 60325 h 292100"/>
                <a:gd name="connsiteX9" fmla="*/ 107950 w 635000"/>
                <a:gd name="connsiteY9" fmla="*/ 73025 h 292100"/>
                <a:gd name="connsiteX10" fmla="*/ 0 w 635000"/>
                <a:gd name="connsiteY10" fmla="*/ 111125 h 292100"/>
                <a:gd name="connsiteX11" fmla="*/ 57150 w 635000"/>
                <a:gd name="connsiteY11" fmla="*/ 241300 h 292100"/>
                <a:gd name="connsiteX12" fmla="*/ 127000 w 635000"/>
                <a:gd name="connsiteY12" fmla="*/ 292100 h 292100"/>
                <a:gd name="connsiteX13" fmla="*/ 168275 w 635000"/>
                <a:gd name="connsiteY13" fmla="*/ 244475 h 292100"/>
                <a:gd name="connsiteX14" fmla="*/ 250825 w 635000"/>
                <a:gd name="connsiteY14" fmla="*/ 285750 h 292100"/>
                <a:gd name="connsiteX15" fmla="*/ 339725 w 635000"/>
                <a:gd name="connsiteY15" fmla="*/ 238125 h 292100"/>
                <a:gd name="connsiteX16" fmla="*/ 384175 w 635000"/>
                <a:gd name="connsiteY16" fmla="*/ 254000 h 292100"/>
                <a:gd name="connsiteX17" fmla="*/ 622300 w 635000"/>
                <a:gd name="connsiteY17" fmla="*/ 222250 h 292100"/>
                <a:gd name="connsiteX18" fmla="*/ 612775 w 635000"/>
                <a:gd name="connsiteY18" fmla="*/ 136525 h 292100"/>
                <a:gd name="connsiteX19" fmla="*/ 635000 w 635000"/>
                <a:gd name="connsiteY19" fmla="*/ 117475 h 292100"/>
                <a:gd name="connsiteX20" fmla="*/ 600075 w 635000"/>
                <a:gd name="connsiteY20" fmla="*/ 50800 h 29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35000" h="292100">
                  <a:moveTo>
                    <a:pt x="600075" y="50800"/>
                  </a:moveTo>
                  <a:lnTo>
                    <a:pt x="546100" y="22225"/>
                  </a:lnTo>
                  <a:lnTo>
                    <a:pt x="479425" y="57150"/>
                  </a:lnTo>
                  <a:lnTo>
                    <a:pt x="349250" y="41275"/>
                  </a:lnTo>
                  <a:lnTo>
                    <a:pt x="307975" y="3175"/>
                  </a:lnTo>
                  <a:lnTo>
                    <a:pt x="212725" y="22225"/>
                  </a:lnTo>
                  <a:lnTo>
                    <a:pt x="127000" y="47625"/>
                  </a:lnTo>
                  <a:lnTo>
                    <a:pt x="47625" y="0"/>
                  </a:lnTo>
                  <a:lnTo>
                    <a:pt x="9525" y="60325"/>
                  </a:lnTo>
                  <a:lnTo>
                    <a:pt x="107950" y="73025"/>
                  </a:lnTo>
                  <a:lnTo>
                    <a:pt x="0" y="111125"/>
                  </a:lnTo>
                  <a:lnTo>
                    <a:pt x="57150" y="241300"/>
                  </a:lnTo>
                  <a:lnTo>
                    <a:pt x="127000" y="292100"/>
                  </a:lnTo>
                  <a:lnTo>
                    <a:pt x="168275" y="244475"/>
                  </a:lnTo>
                  <a:lnTo>
                    <a:pt x="250825" y="285750"/>
                  </a:lnTo>
                  <a:lnTo>
                    <a:pt x="339725" y="238125"/>
                  </a:lnTo>
                  <a:lnTo>
                    <a:pt x="384175" y="254000"/>
                  </a:lnTo>
                  <a:lnTo>
                    <a:pt x="622300" y="222250"/>
                  </a:lnTo>
                  <a:lnTo>
                    <a:pt x="612775" y="136525"/>
                  </a:lnTo>
                  <a:lnTo>
                    <a:pt x="635000" y="117475"/>
                  </a:lnTo>
                  <a:lnTo>
                    <a:pt x="600075" y="508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7" name="フリーフォーム 1040">
              <a:extLst>
                <a:ext uri="{FF2B5EF4-FFF2-40B4-BE49-F238E27FC236}">
                  <a16:creationId xmlns:a16="http://schemas.microsoft.com/office/drawing/2014/main" id="{4D4EA9DC-A0E6-4276-9690-5E456AB75E85}"/>
                </a:ext>
              </a:extLst>
            </p:cNvPr>
            <p:cNvSpPr/>
            <p:nvPr/>
          </p:nvSpPr>
          <p:spPr bwMode="auto">
            <a:xfrm>
              <a:off x="3072692" y="3516278"/>
              <a:ext cx="86114" cy="97751"/>
            </a:xfrm>
            <a:custGeom>
              <a:avLst/>
              <a:gdLst>
                <a:gd name="connsiteX0" fmla="*/ 0 w 117475"/>
                <a:gd name="connsiteY0" fmla="*/ 19050 h 133350"/>
                <a:gd name="connsiteX1" fmla="*/ 57150 w 117475"/>
                <a:gd name="connsiteY1" fmla="*/ 0 h 133350"/>
                <a:gd name="connsiteX2" fmla="*/ 117475 w 117475"/>
                <a:gd name="connsiteY2" fmla="*/ 127000 h 133350"/>
                <a:gd name="connsiteX3" fmla="*/ 95250 w 117475"/>
                <a:gd name="connsiteY3" fmla="*/ 133350 h 133350"/>
                <a:gd name="connsiteX4" fmla="*/ 34925 w 117475"/>
                <a:gd name="connsiteY4" fmla="*/ 98425 h 133350"/>
                <a:gd name="connsiteX5" fmla="*/ 0 w 117475"/>
                <a:gd name="connsiteY5" fmla="*/ 1905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475" h="133350">
                  <a:moveTo>
                    <a:pt x="0" y="19050"/>
                  </a:moveTo>
                  <a:lnTo>
                    <a:pt x="57150" y="0"/>
                  </a:lnTo>
                  <a:lnTo>
                    <a:pt x="117475" y="127000"/>
                  </a:lnTo>
                  <a:lnTo>
                    <a:pt x="95250" y="133350"/>
                  </a:lnTo>
                  <a:lnTo>
                    <a:pt x="34925" y="98425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8" name="フリーフォーム 1041">
              <a:extLst>
                <a:ext uri="{FF2B5EF4-FFF2-40B4-BE49-F238E27FC236}">
                  <a16:creationId xmlns:a16="http://schemas.microsoft.com/office/drawing/2014/main" id="{8326481A-39E3-402E-8914-26EC7E0CE501}"/>
                </a:ext>
              </a:extLst>
            </p:cNvPr>
            <p:cNvSpPr/>
            <p:nvPr/>
          </p:nvSpPr>
          <p:spPr bwMode="auto">
            <a:xfrm>
              <a:off x="3112258" y="3499986"/>
              <a:ext cx="114043" cy="146627"/>
            </a:xfrm>
            <a:custGeom>
              <a:avLst/>
              <a:gdLst>
                <a:gd name="connsiteX0" fmla="*/ 0 w 155575"/>
                <a:gd name="connsiteY0" fmla="*/ 44450 h 200025"/>
                <a:gd name="connsiteX1" fmla="*/ 44450 w 155575"/>
                <a:gd name="connsiteY1" fmla="*/ 0 h 200025"/>
                <a:gd name="connsiteX2" fmla="*/ 101600 w 155575"/>
                <a:gd name="connsiteY2" fmla="*/ 41275 h 200025"/>
                <a:gd name="connsiteX3" fmla="*/ 155575 w 155575"/>
                <a:gd name="connsiteY3" fmla="*/ 63500 h 200025"/>
                <a:gd name="connsiteX4" fmla="*/ 136525 w 155575"/>
                <a:gd name="connsiteY4" fmla="*/ 200025 h 200025"/>
                <a:gd name="connsiteX5" fmla="*/ 95250 w 155575"/>
                <a:gd name="connsiteY5" fmla="*/ 120650 h 200025"/>
                <a:gd name="connsiteX6" fmla="*/ 69850 w 155575"/>
                <a:gd name="connsiteY6" fmla="*/ 149225 h 200025"/>
                <a:gd name="connsiteX7" fmla="*/ 0 w 155575"/>
                <a:gd name="connsiteY7" fmla="*/ 44450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5575" h="200025">
                  <a:moveTo>
                    <a:pt x="0" y="44450"/>
                  </a:moveTo>
                  <a:lnTo>
                    <a:pt x="44450" y="0"/>
                  </a:lnTo>
                  <a:lnTo>
                    <a:pt x="101600" y="41275"/>
                  </a:lnTo>
                  <a:lnTo>
                    <a:pt x="155575" y="63500"/>
                  </a:lnTo>
                  <a:lnTo>
                    <a:pt x="136525" y="200025"/>
                  </a:lnTo>
                  <a:lnTo>
                    <a:pt x="95250" y="120650"/>
                  </a:lnTo>
                  <a:lnTo>
                    <a:pt x="69850" y="149225"/>
                  </a:lnTo>
                  <a:lnTo>
                    <a:pt x="0" y="444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9" name="フリーフォーム 1042">
              <a:extLst>
                <a:ext uri="{FF2B5EF4-FFF2-40B4-BE49-F238E27FC236}">
                  <a16:creationId xmlns:a16="http://schemas.microsoft.com/office/drawing/2014/main" id="{FEE7A156-8A69-4123-810A-BE21F8FD09F9}"/>
                </a:ext>
              </a:extLst>
            </p:cNvPr>
            <p:cNvSpPr/>
            <p:nvPr/>
          </p:nvSpPr>
          <p:spPr bwMode="auto">
            <a:xfrm>
              <a:off x="2879516" y="3674542"/>
              <a:ext cx="153609" cy="153609"/>
            </a:xfrm>
            <a:custGeom>
              <a:avLst/>
              <a:gdLst>
                <a:gd name="connsiteX0" fmla="*/ 209550 w 209550"/>
                <a:gd name="connsiteY0" fmla="*/ 0 h 209550"/>
                <a:gd name="connsiteX1" fmla="*/ 66675 w 209550"/>
                <a:gd name="connsiteY1" fmla="*/ 19050 h 209550"/>
                <a:gd name="connsiteX2" fmla="*/ 3175 w 209550"/>
                <a:gd name="connsiteY2" fmla="*/ 47625 h 209550"/>
                <a:gd name="connsiteX3" fmla="*/ 0 w 209550"/>
                <a:gd name="connsiteY3" fmla="*/ 209550 h 209550"/>
                <a:gd name="connsiteX4" fmla="*/ 158750 w 209550"/>
                <a:gd name="connsiteY4" fmla="*/ 136525 h 209550"/>
                <a:gd name="connsiteX5" fmla="*/ 209550 w 209550"/>
                <a:gd name="connsiteY5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9550" h="209550">
                  <a:moveTo>
                    <a:pt x="209550" y="0"/>
                  </a:moveTo>
                  <a:lnTo>
                    <a:pt x="66675" y="19050"/>
                  </a:lnTo>
                  <a:lnTo>
                    <a:pt x="3175" y="47625"/>
                  </a:lnTo>
                  <a:cubicBezTo>
                    <a:pt x="2117" y="101600"/>
                    <a:pt x="1058" y="155575"/>
                    <a:pt x="0" y="209550"/>
                  </a:cubicBezTo>
                  <a:lnTo>
                    <a:pt x="158750" y="136525"/>
                  </a:lnTo>
                  <a:lnTo>
                    <a:pt x="2095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0" name="フリーフォーム 1043">
              <a:extLst>
                <a:ext uri="{FF2B5EF4-FFF2-40B4-BE49-F238E27FC236}">
                  <a16:creationId xmlns:a16="http://schemas.microsoft.com/office/drawing/2014/main" id="{75567DA2-E8AF-40EA-9F4A-5AB1AECECCC8}"/>
                </a:ext>
              </a:extLst>
            </p:cNvPr>
            <p:cNvSpPr/>
            <p:nvPr/>
          </p:nvSpPr>
          <p:spPr bwMode="auto">
            <a:xfrm>
              <a:off x="2874861" y="3790912"/>
              <a:ext cx="102406" cy="151282"/>
            </a:xfrm>
            <a:custGeom>
              <a:avLst/>
              <a:gdLst>
                <a:gd name="connsiteX0" fmla="*/ 12700 w 139700"/>
                <a:gd name="connsiteY0" fmla="*/ 41275 h 206375"/>
                <a:gd name="connsiteX1" fmla="*/ 0 w 139700"/>
                <a:gd name="connsiteY1" fmla="*/ 206375 h 206375"/>
                <a:gd name="connsiteX2" fmla="*/ 57150 w 139700"/>
                <a:gd name="connsiteY2" fmla="*/ 158750 h 206375"/>
                <a:gd name="connsiteX3" fmla="*/ 69850 w 139700"/>
                <a:gd name="connsiteY3" fmla="*/ 85725 h 206375"/>
                <a:gd name="connsiteX4" fmla="*/ 139700 w 139700"/>
                <a:gd name="connsiteY4" fmla="*/ 66675 h 206375"/>
                <a:gd name="connsiteX5" fmla="*/ 139700 w 139700"/>
                <a:gd name="connsiteY5" fmla="*/ 0 h 206375"/>
                <a:gd name="connsiteX6" fmla="*/ 12700 w 139700"/>
                <a:gd name="connsiteY6" fmla="*/ 41275 h 20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9700" h="206375">
                  <a:moveTo>
                    <a:pt x="12700" y="41275"/>
                  </a:moveTo>
                  <a:lnTo>
                    <a:pt x="0" y="206375"/>
                  </a:lnTo>
                  <a:lnTo>
                    <a:pt x="57150" y="158750"/>
                  </a:lnTo>
                  <a:lnTo>
                    <a:pt x="69850" y="85725"/>
                  </a:lnTo>
                  <a:lnTo>
                    <a:pt x="139700" y="66675"/>
                  </a:lnTo>
                  <a:lnTo>
                    <a:pt x="139700" y="0"/>
                  </a:lnTo>
                  <a:lnTo>
                    <a:pt x="12700" y="412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1" name="フリーフォーム 1044">
              <a:extLst>
                <a:ext uri="{FF2B5EF4-FFF2-40B4-BE49-F238E27FC236}">
                  <a16:creationId xmlns:a16="http://schemas.microsoft.com/office/drawing/2014/main" id="{4F5D0F3E-4EEA-4254-8426-28C175830D5E}"/>
                </a:ext>
              </a:extLst>
            </p:cNvPr>
            <p:cNvSpPr/>
            <p:nvPr/>
          </p:nvSpPr>
          <p:spPr bwMode="auto">
            <a:xfrm>
              <a:off x="2977267" y="3660577"/>
              <a:ext cx="228086" cy="265325"/>
            </a:xfrm>
            <a:custGeom>
              <a:avLst/>
              <a:gdLst>
                <a:gd name="connsiteX0" fmla="*/ 174625 w 311150"/>
                <a:gd name="connsiteY0" fmla="*/ 0 h 361950"/>
                <a:gd name="connsiteX1" fmla="*/ 228600 w 311150"/>
                <a:gd name="connsiteY1" fmla="*/ 76200 h 361950"/>
                <a:gd name="connsiteX2" fmla="*/ 222250 w 311150"/>
                <a:gd name="connsiteY2" fmla="*/ 152400 h 361950"/>
                <a:gd name="connsiteX3" fmla="*/ 257175 w 311150"/>
                <a:gd name="connsiteY3" fmla="*/ 209550 h 361950"/>
                <a:gd name="connsiteX4" fmla="*/ 311150 w 311150"/>
                <a:gd name="connsiteY4" fmla="*/ 336550 h 361950"/>
                <a:gd name="connsiteX5" fmla="*/ 266700 w 311150"/>
                <a:gd name="connsiteY5" fmla="*/ 336550 h 361950"/>
                <a:gd name="connsiteX6" fmla="*/ 193675 w 311150"/>
                <a:gd name="connsiteY6" fmla="*/ 361950 h 361950"/>
                <a:gd name="connsiteX7" fmla="*/ 3175 w 311150"/>
                <a:gd name="connsiteY7" fmla="*/ 241300 h 361950"/>
                <a:gd name="connsiteX8" fmla="*/ 0 w 311150"/>
                <a:gd name="connsiteY8" fmla="*/ 168275 h 361950"/>
                <a:gd name="connsiteX9" fmla="*/ 34925 w 311150"/>
                <a:gd name="connsiteY9" fmla="*/ 161925 h 361950"/>
                <a:gd name="connsiteX10" fmla="*/ 76200 w 311150"/>
                <a:gd name="connsiteY10" fmla="*/ 12700 h 361950"/>
                <a:gd name="connsiteX11" fmla="*/ 174625 w 311150"/>
                <a:gd name="connsiteY11" fmla="*/ 0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1150" h="361950">
                  <a:moveTo>
                    <a:pt x="174625" y="0"/>
                  </a:moveTo>
                  <a:lnTo>
                    <a:pt x="228600" y="76200"/>
                  </a:lnTo>
                  <a:lnTo>
                    <a:pt x="222250" y="152400"/>
                  </a:lnTo>
                  <a:lnTo>
                    <a:pt x="257175" y="209550"/>
                  </a:lnTo>
                  <a:lnTo>
                    <a:pt x="311150" y="336550"/>
                  </a:lnTo>
                  <a:lnTo>
                    <a:pt x="266700" y="336550"/>
                  </a:lnTo>
                  <a:lnTo>
                    <a:pt x="193675" y="361950"/>
                  </a:lnTo>
                  <a:lnTo>
                    <a:pt x="3175" y="241300"/>
                  </a:lnTo>
                  <a:lnTo>
                    <a:pt x="0" y="168275"/>
                  </a:lnTo>
                  <a:lnTo>
                    <a:pt x="34925" y="161925"/>
                  </a:lnTo>
                  <a:lnTo>
                    <a:pt x="76200" y="12700"/>
                  </a:lnTo>
                  <a:lnTo>
                    <a:pt x="1746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2" name="フリーフォーム 1045">
              <a:extLst>
                <a:ext uri="{FF2B5EF4-FFF2-40B4-BE49-F238E27FC236}">
                  <a16:creationId xmlns:a16="http://schemas.microsoft.com/office/drawing/2014/main" id="{E07DD8C9-64DD-48F6-B5E0-DEB000110D5B}"/>
                </a:ext>
              </a:extLst>
            </p:cNvPr>
            <p:cNvSpPr/>
            <p:nvPr/>
          </p:nvSpPr>
          <p:spPr bwMode="auto">
            <a:xfrm>
              <a:off x="3091311" y="3586100"/>
              <a:ext cx="477119" cy="467810"/>
            </a:xfrm>
            <a:custGeom>
              <a:avLst/>
              <a:gdLst>
                <a:gd name="connsiteX0" fmla="*/ 3175 w 650875"/>
                <a:gd name="connsiteY0" fmla="*/ 0 h 638175"/>
                <a:gd name="connsiteX1" fmla="*/ 0 w 650875"/>
                <a:gd name="connsiteY1" fmla="*/ 104775 h 638175"/>
                <a:gd name="connsiteX2" fmla="*/ 28575 w 650875"/>
                <a:gd name="connsiteY2" fmla="*/ 107950 h 638175"/>
                <a:gd name="connsiteX3" fmla="*/ 66675 w 650875"/>
                <a:gd name="connsiteY3" fmla="*/ 177800 h 638175"/>
                <a:gd name="connsiteX4" fmla="*/ 69850 w 650875"/>
                <a:gd name="connsiteY4" fmla="*/ 241300 h 638175"/>
                <a:gd name="connsiteX5" fmla="*/ 146050 w 650875"/>
                <a:gd name="connsiteY5" fmla="*/ 419100 h 638175"/>
                <a:gd name="connsiteX6" fmla="*/ 193675 w 650875"/>
                <a:gd name="connsiteY6" fmla="*/ 428625 h 638175"/>
                <a:gd name="connsiteX7" fmla="*/ 234950 w 650875"/>
                <a:gd name="connsiteY7" fmla="*/ 508000 h 638175"/>
                <a:gd name="connsiteX8" fmla="*/ 371475 w 650875"/>
                <a:gd name="connsiteY8" fmla="*/ 571500 h 638175"/>
                <a:gd name="connsiteX9" fmla="*/ 412750 w 650875"/>
                <a:gd name="connsiteY9" fmla="*/ 539750 h 638175"/>
                <a:gd name="connsiteX10" fmla="*/ 447675 w 650875"/>
                <a:gd name="connsiteY10" fmla="*/ 603250 h 638175"/>
                <a:gd name="connsiteX11" fmla="*/ 587375 w 650875"/>
                <a:gd name="connsiteY11" fmla="*/ 638175 h 638175"/>
                <a:gd name="connsiteX12" fmla="*/ 615950 w 650875"/>
                <a:gd name="connsiteY12" fmla="*/ 574675 h 638175"/>
                <a:gd name="connsiteX13" fmla="*/ 650875 w 650875"/>
                <a:gd name="connsiteY13" fmla="*/ 539750 h 638175"/>
                <a:gd name="connsiteX14" fmla="*/ 600075 w 650875"/>
                <a:gd name="connsiteY14" fmla="*/ 438150 h 638175"/>
                <a:gd name="connsiteX15" fmla="*/ 549275 w 650875"/>
                <a:gd name="connsiteY15" fmla="*/ 419100 h 638175"/>
                <a:gd name="connsiteX16" fmla="*/ 581025 w 650875"/>
                <a:gd name="connsiteY16" fmla="*/ 384175 h 638175"/>
                <a:gd name="connsiteX17" fmla="*/ 542925 w 650875"/>
                <a:gd name="connsiteY17" fmla="*/ 327025 h 638175"/>
                <a:gd name="connsiteX18" fmla="*/ 558800 w 650875"/>
                <a:gd name="connsiteY18" fmla="*/ 200025 h 638175"/>
                <a:gd name="connsiteX19" fmla="*/ 568325 w 650875"/>
                <a:gd name="connsiteY19" fmla="*/ 149225 h 638175"/>
                <a:gd name="connsiteX20" fmla="*/ 415925 w 650875"/>
                <a:gd name="connsiteY20" fmla="*/ 50800 h 638175"/>
                <a:gd name="connsiteX21" fmla="*/ 361950 w 650875"/>
                <a:gd name="connsiteY21" fmla="*/ 101600 h 638175"/>
                <a:gd name="connsiteX22" fmla="*/ 250825 w 650875"/>
                <a:gd name="connsiteY22" fmla="*/ 133350 h 638175"/>
                <a:gd name="connsiteX23" fmla="*/ 200025 w 650875"/>
                <a:gd name="connsiteY23" fmla="*/ 107950 h 638175"/>
                <a:gd name="connsiteX24" fmla="*/ 174625 w 650875"/>
                <a:gd name="connsiteY24" fmla="*/ 92075 h 638175"/>
                <a:gd name="connsiteX25" fmla="*/ 130175 w 650875"/>
                <a:gd name="connsiteY25" fmla="*/ 9525 h 638175"/>
                <a:gd name="connsiteX26" fmla="*/ 88900 w 650875"/>
                <a:gd name="connsiteY26" fmla="*/ 34925 h 638175"/>
                <a:gd name="connsiteX27" fmla="*/ 3175 w 650875"/>
                <a:gd name="connsiteY27" fmla="*/ 0 h 638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50875" h="638175">
                  <a:moveTo>
                    <a:pt x="3175" y="0"/>
                  </a:moveTo>
                  <a:cubicBezTo>
                    <a:pt x="2117" y="34925"/>
                    <a:pt x="1058" y="69850"/>
                    <a:pt x="0" y="104775"/>
                  </a:cubicBezTo>
                  <a:lnTo>
                    <a:pt x="28575" y="107950"/>
                  </a:lnTo>
                  <a:lnTo>
                    <a:pt x="66675" y="177800"/>
                  </a:lnTo>
                  <a:lnTo>
                    <a:pt x="69850" y="241300"/>
                  </a:lnTo>
                  <a:lnTo>
                    <a:pt x="146050" y="419100"/>
                  </a:lnTo>
                  <a:lnTo>
                    <a:pt x="193675" y="428625"/>
                  </a:lnTo>
                  <a:lnTo>
                    <a:pt x="234950" y="508000"/>
                  </a:lnTo>
                  <a:lnTo>
                    <a:pt x="371475" y="571500"/>
                  </a:lnTo>
                  <a:lnTo>
                    <a:pt x="412750" y="539750"/>
                  </a:lnTo>
                  <a:lnTo>
                    <a:pt x="447675" y="603250"/>
                  </a:lnTo>
                  <a:lnTo>
                    <a:pt x="587375" y="638175"/>
                  </a:lnTo>
                  <a:lnTo>
                    <a:pt x="615950" y="574675"/>
                  </a:lnTo>
                  <a:lnTo>
                    <a:pt x="650875" y="539750"/>
                  </a:lnTo>
                  <a:lnTo>
                    <a:pt x="600075" y="438150"/>
                  </a:lnTo>
                  <a:lnTo>
                    <a:pt x="549275" y="419100"/>
                  </a:lnTo>
                  <a:lnTo>
                    <a:pt x="581025" y="384175"/>
                  </a:lnTo>
                  <a:lnTo>
                    <a:pt x="542925" y="327025"/>
                  </a:lnTo>
                  <a:lnTo>
                    <a:pt x="558800" y="200025"/>
                  </a:lnTo>
                  <a:lnTo>
                    <a:pt x="568325" y="149225"/>
                  </a:lnTo>
                  <a:lnTo>
                    <a:pt x="415925" y="50800"/>
                  </a:lnTo>
                  <a:lnTo>
                    <a:pt x="361950" y="101600"/>
                  </a:lnTo>
                  <a:lnTo>
                    <a:pt x="250825" y="133350"/>
                  </a:lnTo>
                  <a:lnTo>
                    <a:pt x="200025" y="107950"/>
                  </a:lnTo>
                  <a:lnTo>
                    <a:pt x="174625" y="92075"/>
                  </a:lnTo>
                  <a:lnTo>
                    <a:pt x="130175" y="9525"/>
                  </a:lnTo>
                  <a:lnTo>
                    <a:pt x="88900" y="34925"/>
                  </a:lnTo>
                  <a:lnTo>
                    <a:pt x="31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4" name="フリーフォーム 1047">
              <a:extLst>
                <a:ext uri="{FF2B5EF4-FFF2-40B4-BE49-F238E27FC236}">
                  <a16:creationId xmlns:a16="http://schemas.microsoft.com/office/drawing/2014/main" id="{00315BCF-2862-4B4A-B931-41FD89F24487}"/>
                </a:ext>
              </a:extLst>
            </p:cNvPr>
            <p:cNvSpPr/>
            <p:nvPr/>
          </p:nvSpPr>
          <p:spPr bwMode="auto">
            <a:xfrm>
              <a:off x="3985037" y="3881681"/>
              <a:ext cx="195503" cy="132662"/>
            </a:xfrm>
            <a:custGeom>
              <a:avLst/>
              <a:gdLst>
                <a:gd name="connsiteX0" fmla="*/ 73025 w 266700"/>
                <a:gd name="connsiteY0" fmla="*/ 0 h 180975"/>
                <a:gd name="connsiteX1" fmla="*/ 12700 w 266700"/>
                <a:gd name="connsiteY1" fmla="*/ 15875 h 180975"/>
                <a:gd name="connsiteX2" fmla="*/ 0 w 266700"/>
                <a:gd name="connsiteY2" fmla="*/ 73025 h 180975"/>
                <a:gd name="connsiteX3" fmla="*/ 76200 w 266700"/>
                <a:gd name="connsiteY3" fmla="*/ 142875 h 180975"/>
                <a:gd name="connsiteX4" fmla="*/ 120650 w 266700"/>
                <a:gd name="connsiteY4" fmla="*/ 127000 h 180975"/>
                <a:gd name="connsiteX5" fmla="*/ 152400 w 266700"/>
                <a:gd name="connsiteY5" fmla="*/ 168275 h 180975"/>
                <a:gd name="connsiteX6" fmla="*/ 263525 w 266700"/>
                <a:gd name="connsiteY6" fmla="*/ 180975 h 180975"/>
                <a:gd name="connsiteX7" fmla="*/ 266700 w 266700"/>
                <a:gd name="connsiteY7" fmla="*/ 111125 h 180975"/>
                <a:gd name="connsiteX8" fmla="*/ 187325 w 266700"/>
                <a:gd name="connsiteY8" fmla="*/ 117475 h 180975"/>
                <a:gd name="connsiteX9" fmla="*/ 73025 w 266700"/>
                <a:gd name="connsiteY9" fmla="*/ 0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6700" h="180975">
                  <a:moveTo>
                    <a:pt x="73025" y="0"/>
                  </a:moveTo>
                  <a:lnTo>
                    <a:pt x="12700" y="15875"/>
                  </a:lnTo>
                  <a:lnTo>
                    <a:pt x="0" y="73025"/>
                  </a:lnTo>
                  <a:lnTo>
                    <a:pt x="76200" y="142875"/>
                  </a:lnTo>
                  <a:lnTo>
                    <a:pt x="120650" y="127000"/>
                  </a:lnTo>
                  <a:lnTo>
                    <a:pt x="152400" y="168275"/>
                  </a:lnTo>
                  <a:lnTo>
                    <a:pt x="263525" y="180975"/>
                  </a:lnTo>
                  <a:lnTo>
                    <a:pt x="266700" y="111125"/>
                  </a:lnTo>
                  <a:lnTo>
                    <a:pt x="187325" y="117475"/>
                  </a:lnTo>
                  <a:lnTo>
                    <a:pt x="730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5" name="フリーフォーム 1048">
              <a:extLst>
                <a:ext uri="{FF2B5EF4-FFF2-40B4-BE49-F238E27FC236}">
                  <a16:creationId xmlns:a16="http://schemas.microsoft.com/office/drawing/2014/main" id="{DA9CB5CE-CEC5-429F-A658-EF2E46265A4D}"/>
                </a:ext>
              </a:extLst>
            </p:cNvPr>
            <p:cNvSpPr/>
            <p:nvPr/>
          </p:nvSpPr>
          <p:spPr bwMode="auto">
            <a:xfrm>
              <a:off x="4175885" y="4012016"/>
              <a:ext cx="97751" cy="139645"/>
            </a:xfrm>
            <a:custGeom>
              <a:avLst/>
              <a:gdLst>
                <a:gd name="connsiteX0" fmla="*/ 0 w 133350"/>
                <a:gd name="connsiteY0" fmla="*/ 0 h 190500"/>
                <a:gd name="connsiteX1" fmla="*/ 12700 w 133350"/>
                <a:gd name="connsiteY1" fmla="*/ 76200 h 190500"/>
                <a:gd name="connsiteX2" fmla="*/ 47625 w 133350"/>
                <a:gd name="connsiteY2" fmla="*/ 190500 h 190500"/>
                <a:gd name="connsiteX3" fmla="*/ 127000 w 133350"/>
                <a:gd name="connsiteY3" fmla="*/ 177800 h 190500"/>
                <a:gd name="connsiteX4" fmla="*/ 123825 w 133350"/>
                <a:gd name="connsiteY4" fmla="*/ 136525 h 190500"/>
                <a:gd name="connsiteX5" fmla="*/ 98425 w 133350"/>
                <a:gd name="connsiteY5" fmla="*/ 92075 h 190500"/>
                <a:gd name="connsiteX6" fmla="*/ 133350 w 133350"/>
                <a:gd name="connsiteY6" fmla="*/ 50800 h 190500"/>
                <a:gd name="connsiteX7" fmla="*/ 0 w 133350"/>
                <a:gd name="connsiteY7" fmla="*/ 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3350" h="190500">
                  <a:moveTo>
                    <a:pt x="0" y="0"/>
                  </a:moveTo>
                  <a:lnTo>
                    <a:pt x="12700" y="76200"/>
                  </a:lnTo>
                  <a:lnTo>
                    <a:pt x="47625" y="190500"/>
                  </a:lnTo>
                  <a:lnTo>
                    <a:pt x="127000" y="177800"/>
                  </a:lnTo>
                  <a:lnTo>
                    <a:pt x="123825" y="136525"/>
                  </a:lnTo>
                  <a:lnTo>
                    <a:pt x="98425" y="92075"/>
                  </a:lnTo>
                  <a:lnTo>
                    <a:pt x="133350" y="508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6" name="フリーフォーム 1049">
              <a:extLst>
                <a:ext uri="{FF2B5EF4-FFF2-40B4-BE49-F238E27FC236}">
                  <a16:creationId xmlns:a16="http://schemas.microsoft.com/office/drawing/2014/main" id="{E5C33375-4483-44A9-A853-5DA70C8613BE}"/>
                </a:ext>
              </a:extLst>
            </p:cNvPr>
            <p:cNvSpPr/>
            <p:nvPr/>
          </p:nvSpPr>
          <p:spPr bwMode="auto">
            <a:xfrm>
              <a:off x="4171230" y="3960813"/>
              <a:ext cx="93097" cy="51203"/>
            </a:xfrm>
            <a:custGeom>
              <a:avLst/>
              <a:gdLst>
                <a:gd name="connsiteX0" fmla="*/ 0 w 127000"/>
                <a:gd name="connsiteY0" fmla="*/ 69850 h 69850"/>
                <a:gd name="connsiteX1" fmla="*/ 15875 w 127000"/>
                <a:gd name="connsiteY1" fmla="*/ 6350 h 69850"/>
                <a:gd name="connsiteX2" fmla="*/ 107950 w 127000"/>
                <a:gd name="connsiteY2" fmla="*/ 0 h 69850"/>
                <a:gd name="connsiteX3" fmla="*/ 127000 w 127000"/>
                <a:gd name="connsiteY3" fmla="*/ 34925 h 69850"/>
                <a:gd name="connsiteX4" fmla="*/ 127000 w 127000"/>
                <a:gd name="connsiteY4" fmla="*/ 34925 h 69850"/>
                <a:gd name="connsiteX5" fmla="*/ 53975 w 127000"/>
                <a:gd name="connsiteY5" fmla="*/ 57150 h 69850"/>
                <a:gd name="connsiteX6" fmla="*/ 0 w 127000"/>
                <a:gd name="connsiteY6" fmla="*/ 69850 h 69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7000" h="69850">
                  <a:moveTo>
                    <a:pt x="0" y="69850"/>
                  </a:moveTo>
                  <a:lnTo>
                    <a:pt x="15875" y="6350"/>
                  </a:lnTo>
                  <a:lnTo>
                    <a:pt x="107950" y="0"/>
                  </a:lnTo>
                  <a:lnTo>
                    <a:pt x="127000" y="34925"/>
                  </a:lnTo>
                  <a:lnTo>
                    <a:pt x="127000" y="34925"/>
                  </a:lnTo>
                  <a:lnTo>
                    <a:pt x="53975" y="57150"/>
                  </a:lnTo>
                  <a:lnTo>
                    <a:pt x="0" y="698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7" name="フリーフォーム 1050">
              <a:extLst>
                <a:ext uri="{FF2B5EF4-FFF2-40B4-BE49-F238E27FC236}">
                  <a16:creationId xmlns:a16="http://schemas.microsoft.com/office/drawing/2014/main" id="{355C0F8F-BE51-40F5-ADE5-DDB784106C73}"/>
                </a:ext>
              </a:extLst>
            </p:cNvPr>
            <p:cNvSpPr/>
            <p:nvPr/>
          </p:nvSpPr>
          <p:spPr bwMode="auto">
            <a:xfrm>
              <a:off x="4264326" y="3949176"/>
              <a:ext cx="230414" cy="537632"/>
            </a:xfrm>
            <a:custGeom>
              <a:avLst/>
              <a:gdLst>
                <a:gd name="connsiteX0" fmla="*/ 0 w 314325"/>
                <a:gd name="connsiteY0" fmla="*/ 263525 h 733425"/>
                <a:gd name="connsiteX1" fmla="*/ 92075 w 314325"/>
                <a:gd name="connsiteY1" fmla="*/ 406400 h 733425"/>
                <a:gd name="connsiteX2" fmla="*/ 76200 w 314325"/>
                <a:gd name="connsiteY2" fmla="*/ 495300 h 733425"/>
                <a:gd name="connsiteX3" fmla="*/ 139700 w 314325"/>
                <a:gd name="connsiteY3" fmla="*/ 508000 h 733425"/>
                <a:gd name="connsiteX4" fmla="*/ 174625 w 314325"/>
                <a:gd name="connsiteY4" fmla="*/ 457200 h 733425"/>
                <a:gd name="connsiteX5" fmla="*/ 225425 w 314325"/>
                <a:gd name="connsiteY5" fmla="*/ 552450 h 733425"/>
                <a:gd name="connsiteX6" fmla="*/ 225425 w 314325"/>
                <a:gd name="connsiteY6" fmla="*/ 733425 h 733425"/>
                <a:gd name="connsiteX7" fmla="*/ 263525 w 314325"/>
                <a:gd name="connsiteY7" fmla="*/ 523875 h 733425"/>
                <a:gd name="connsiteX8" fmla="*/ 187325 w 314325"/>
                <a:gd name="connsiteY8" fmla="*/ 396875 h 733425"/>
                <a:gd name="connsiteX9" fmla="*/ 206375 w 314325"/>
                <a:gd name="connsiteY9" fmla="*/ 355600 h 733425"/>
                <a:gd name="connsiteX10" fmla="*/ 273050 w 314325"/>
                <a:gd name="connsiteY10" fmla="*/ 339725 h 733425"/>
                <a:gd name="connsiteX11" fmla="*/ 314325 w 314325"/>
                <a:gd name="connsiteY11" fmla="*/ 301625 h 733425"/>
                <a:gd name="connsiteX12" fmla="*/ 257175 w 314325"/>
                <a:gd name="connsiteY12" fmla="*/ 177800 h 733425"/>
                <a:gd name="connsiteX13" fmla="*/ 196850 w 314325"/>
                <a:gd name="connsiteY13" fmla="*/ 168275 h 733425"/>
                <a:gd name="connsiteX14" fmla="*/ 200025 w 314325"/>
                <a:gd name="connsiteY14" fmla="*/ 127000 h 733425"/>
                <a:gd name="connsiteX15" fmla="*/ 250825 w 314325"/>
                <a:gd name="connsiteY15" fmla="*/ 66675 h 733425"/>
                <a:gd name="connsiteX16" fmla="*/ 206375 w 314325"/>
                <a:gd name="connsiteY16" fmla="*/ 0 h 733425"/>
                <a:gd name="connsiteX17" fmla="*/ 171450 w 314325"/>
                <a:gd name="connsiteY17" fmla="*/ 9525 h 733425"/>
                <a:gd name="connsiteX18" fmla="*/ 165100 w 314325"/>
                <a:gd name="connsiteY18" fmla="*/ 41275 h 733425"/>
                <a:gd name="connsiteX19" fmla="*/ 114300 w 314325"/>
                <a:gd name="connsiteY19" fmla="*/ 73025 h 733425"/>
                <a:gd name="connsiteX20" fmla="*/ 111125 w 314325"/>
                <a:gd name="connsiteY20" fmla="*/ 171450 h 733425"/>
                <a:gd name="connsiteX21" fmla="*/ 66675 w 314325"/>
                <a:gd name="connsiteY21" fmla="*/ 171450 h 733425"/>
                <a:gd name="connsiteX22" fmla="*/ 47625 w 314325"/>
                <a:gd name="connsiteY22" fmla="*/ 279400 h 733425"/>
                <a:gd name="connsiteX23" fmla="*/ 22225 w 314325"/>
                <a:gd name="connsiteY23" fmla="*/ 196850 h 733425"/>
                <a:gd name="connsiteX24" fmla="*/ 0 w 314325"/>
                <a:gd name="connsiteY24" fmla="*/ 263525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14325" h="733425">
                  <a:moveTo>
                    <a:pt x="0" y="263525"/>
                  </a:moveTo>
                  <a:lnTo>
                    <a:pt x="92075" y="406400"/>
                  </a:lnTo>
                  <a:lnTo>
                    <a:pt x="76200" y="495300"/>
                  </a:lnTo>
                  <a:lnTo>
                    <a:pt x="139700" y="508000"/>
                  </a:lnTo>
                  <a:lnTo>
                    <a:pt x="174625" y="457200"/>
                  </a:lnTo>
                  <a:lnTo>
                    <a:pt x="225425" y="552450"/>
                  </a:lnTo>
                  <a:lnTo>
                    <a:pt x="225425" y="733425"/>
                  </a:lnTo>
                  <a:lnTo>
                    <a:pt x="263525" y="523875"/>
                  </a:lnTo>
                  <a:lnTo>
                    <a:pt x="187325" y="396875"/>
                  </a:lnTo>
                  <a:lnTo>
                    <a:pt x="206375" y="355600"/>
                  </a:lnTo>
                  <a:lnTo>
                    <a:pt x="273050" y="339725"/>
                  </a:lnTo>
                  <a:lnTo>
                    <a:pt x="314325" y="301625"/>
                  </a:lnTo>
                  <a:lnTo>
                    <a:pt x="257175" y="177800"/>
                  </a:lnTo>
                  <a:lnTo>
                    <a:pt x="196850" y="168275"/>
                  </a:lnTo>
                  <a:lnTo>
                    <a:pt x="200025" y="127000"/>
                  </a:lnTo>
                  <a:lnTo>
                    <a:pt x="250825" y="66675"/>
                  </a:lnTo>
                  <a:lnTo>
                    <a:pt x="206375" y="0"/>
                  </a:lnTo>
                  <a:lnTo>
                    <a:pt x="171450" y="9525"/>
                  </a:lnTo>
                  <a:lnTo>
                    <a:pt x="165100" y="41275"/>
                  </a:lnTo>
                  <a:lnTo>
                    <a:pt x="114300" y="73025"/>
                  </a:lnTo>
                  <a:lnTo>
                    <a:pt x="111125" y="171450"/>
                  </a:lnTo>
                  <a:lnTo>
                    <a:pt x="66675" y="171450"/>
                  </a:lnTo>
                  <a:lnTo>
                    <a:pt x="47625" y="279400"/>
                  </a:lnTo>
                  <a:lnTo>
                    <a:pt x="22225" y="196850"/>
                  </a:lnTo>
                  <a:lnTo>
                    <a:pt x="0" y="263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9" name="フリーフォーム 1052">
              <a:extLst>
                <a:ext uri="{FF2B5EF4-FFF2-40B4-BE49-F238E27FC236}">
                  <a16:creationId xmlns:a16="http://schemas.microsoft.com/office/drawing/2014/main" id="{F36FF224-D725-42DF-90F2-8A7BC37436B2}"/>
                </a:ext>
              </a:extLst>
            </p:cNvPr>
            <p:cNvSpPr/>
            <p:nvPr/>
          </p:nvSpPr>
          <p:spPr bwMode="auto">
            <a:xfrm>
              <a:off x="3966418" y="4475171"/>
              <a:ext cx="69822" cy="111716"/>
            </a:xfrm>
            <a:custGeom>
              <a:avLst/>
              <a:gdLst>
                <a:gd name="connsiteX0" fmla="*/ 19050 w 95250"/>
                <a:gd name="connsiteY0" fmla="*/ 0 h 152400"/>
                <a:gd name="connsiteX1" fmla="*/ 0 w 95250"/>
                <a:gd name="connsiteY1" fmla="*/ 50800 h 152400"/>
                <a:gd name="connsiteX2" fmla="*/ 25400 w 95250"/>
                <a:gd name="connsiteY2" fmla="*/ 152400 h 152400"/>
                <a:gd name="connsiteX3" fmla="*/ 95250 w 95250"/>
                <a:gd name="connsiteY3" fmla="*/ 101600 h 152400"/>
                <a:gd name="connsiteX4" fmla="*/ 60325 w 95250"/>
                <a:gd name="connsiteY4" fmla="*/ 38100 h 152400"/>
                <a:gd name="connsiteX5" fmla="*/ 19050 w 95250"/>
                <a:gd name="connsiteY5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5250" h="152400">
                  <a:moveTo>
                    <a:pt x="19050" y="0"/>
                  </a:moveTo>
                  <a:lnTo>
                    <a:pt x="0" y="50800"/>
                  </a:lnTo>
                  <a:lnTo>
                    <a:pt x="25400" y="152400"/>
                  </a:lnTo>
                  <a:lnTo>
                    <a:pt x="95250" y="101600"/>
                  </a:lnTo>
                  <a:lnTo>
                    <a:pt x="60325" y="38100"/>
                  </a:lnTo>
                  <a:lnTo>
                    <a:pt x="190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0" name="フリーフォーム 1055">
              <a:extLst>
                <a:ext uri="{FF2B5EF4-FFF2-40B4-BE49-F238E27FC236}">
                  <a16:creationId xmlns:a16="http://schemas.microsoft.com/office/drawing/2014/main" id="{0327CDC5-ADF2-4C94-851E-42771157451B}"/>
                </a:ext>
              </a:extLst>
            </p:cNvPr>
            <p:cNvSpPr/>
            <p:nvPr/>
          </p:nvSpPr>
          <p:spPr bwMode="auto">
            <a:xfrm>
              <a:off x="4406299" y="4198209"/>
              <a:ext cx="202485" cy="386350"/>
            </a:xfrm>
            <a:custGeom>
              <a:avLst/>
              <a:gdLst>
                <a:gd name="connsiteX0" fmla="*/ 95250 w 276225"/>
                <a:gd name="connsiteY0" fmla="*/ 0 h 527050"/>
                <a:gd name="connsiteX1" fmla="*/ 117475 w 276225"/>
                <a:gd name="connsiteY1" fmla="*/ 88900 h 527050"/>
                <a:gd name="connsiteX2" fmla="*/ 196850 w 276225"/>
                <a:gd name="connsiteY2" fmla="*/ 63500 h 527050"/>
                <a:gd name="connsiteX3" fmla="*/ 276225 w 276225"/>
                <a:gd name="connsiteY3" fmla="*/ 177800 h 527050"/>
                <a:gd name="connsiteX4" fmla="*/ 260350 w 276225"/>
                <a:gd name="connsiteY4" fmla="*/ 219075 h 527050"/>
                <a:gd name="connsiteX5" fmla="*/ 180975 w 276225"/>
                <a:gd name="connsiteY5" fmla="*/ 219075 h 527050"/>
                <a:gd name="connsiteX6" fmla="*/ 171450 w 276225"/>
                <a:gd name="connsiteY6" fmla="*/ 301625 h 527050"/>
                <a:gd name="connsiteX7" fmla="*/ 107950 w 276225"/>
                <a:gd name="connsiteY7" fmla="*/ 257175 h 527050"/>
                <a:gd name="connsiteX8" fmla="*/ 82550 w 276225"/>
                <a:gd name="connsiteY8" fmla="*/ 381000 h 527050"/>
                <a:gd name="connsiteX9" fmla="*/ 168275 w 276225"/>
                <a:gd name="connsiteY9" fmla="*/ 520700 h 527050"/>
                <a:gd name="connsiteX10" fmla="*/ 85725 w 276225"/>
                <a:gd name="connsiteY10" fmla="*/ 527050 h 527050"/>
                <a:gd name="connsiteX11" fmla="*/ 22225 w 276225"/>
                <a:gd name="connsiteY11" fmla="*/ 406400 h 527050"/>
                <a:gd name="connsiteX12" fmla="*/ 76200 w 276225"/>
                <a:gd name="connsiteY12" fmla="*/ 196850 h 527050"/>
                <a:gd name="connsiteX13" fmla="*/ 0 w 276225"/>
                <a:gd name="connsiteY13" fmla="*/ 57150 h 527050"/>
                <a:gd name="connsiteX14" fmla="*/ 12700 w 276225"/>
                <a:gd name="connsiteY14" fmla="*/ 19050 h 527050"/>
                <a:gd name="connsiteX15" fmla="*/ 95250 w 276225"/>
                <a:gd name="connsiteY15" fmla="*/ 0 h 527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76225" h="527050">
                  <a:moveTo>
                    <a:pt x="95250" y="0"/>
                  </a:moveTo>
                  <a:lnTo>
                    <a:pt x="117475" y="88900"/>
                  </a:lnTo>
                  <a:lnTo>
                    <a:pt x="196850" y="63500"/>
                  </a:lnTo>
                  <a:lnTo>
                    <a:pt x="276225" y="177800"/>
                  </a:lnTo>
                  <a:lnTo>
                    <a:pt x="260350" y="219075"/>
                  </a:lnTo>
                  <a:lnTo>
                    <a:pt x="180975" y="219075"/>
                  </a:lnTo>
                  <a:lnTo>
                    <a:pt x="171450" y="301625"/>
                  </a:lnTo>
                  <a:lnTo>
                    <a:pt x="107950" y="257175"/>
                  </a:lnTo>
                  <a:lnTo>
                    <a:pt x="82550" y="381000"/>
                  </a:lnTo>
                  <a:lnTo>
                    <a:pt x="168275" y="520700"/>
                  </a:lnTo>
                  <a:lnTo>
                    <a:pt x="85725" y="527050"/>
                  </a:lnTo>
                  <a:lnTo>
                    <a:pt x="22225" y="406400"/>
                  </a:lnTo>
                  <a:lnTo>
                    <a:pt x="76200" y="196850"/>
                  </a:lnTo>
                  <a:lnTo>
                    <a:pt x="0" y="57150"/>
                  </a:lnTo>
                  <a:lnTo>
                    <a:pt x="12700" y="19050"/>
                  </a:lnTo>
                  <a:lnTo>
                    <a:pt x="952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1" name="フリーフォーム 1056">
              <a:extLst>
                <a:ext uri="{FF2B5EF4-FFF2-40B4-BE49-F238E27FC236}">
                  <a16:creationId xmlns:a16="http://schemas.microsoft.com/office/drawing/2014/main" id="{E6E76B65-3507-4558-A0A4-6F0F71ACEB9E}"/>
                </a:ext>
              </a:extLst>
            </p:cNvPr>
            <p:cNvSpPr/>
            <p:nvPr/>
          </p:nvSpPr>
          <p:spPr bwMode="auto">
            <a:xfrm>
              <a:off x="4473794" y="4577577"/>
              <a:ext cx="97751" cy="137317"/>
            </a:xfrm>
            <a:custGeom>
              <a:avLst/>
              <a:gdLst>
                <a:gd name="connsiteX0" fmla="*/ 0 w 133350"/>
                <a:gd name="connsiteY0" fmla="*/ 15875 h 187325"/>
                <a:gd name="connsiteX1" fmla="*/ 31750 w 133350"/>
                <a:gd name="connsiteY1" fmla="*/ 111125 h 187325"/>
                <a:gd name="connsiteX2" fmla="*/ 133350 w 133350"/>
                <a:gd name="connsiteY2" fmla="*/ 187325 h 187325"/>
                <a:gd name="connsiteX3" fmla="*/ 123825 w 133350"/>
                <a:gd name="connsiteY3" fmla="*/ 28575 h 187325"/>
                <a:gd name="connsiteX4" fmla="*/ 79375 w 133350"/>
                <a:gd name="connsiteY4" fmla="*/ 0 h 187325"/>
                <a:gd name="connsiteX5" fmla="*/ 0 w 133350"/>
                <a:gd name="connsiteY5" fmla="*/ 15875 h 18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3350" h="187325">
                  <a:moveTo>
                    <a:pt x="0" y="15875"/>
                  </a:moveTo>
                  <a:lnTo>
                    <a:pt x="31750" y="111125"/>
                  </a:lnTo>
                  <a:lnTo>
                    <a:pt x="133350" y="187325"/>
                  </a:lnTo>
                  <a:lnTo>
                    <a:pt x="123825" y="28575"/>
                  </a:lnTo>
                  <a:lnTo>
                    <a:pt x="79375" y="0"/>
                  </a:lnTo>
                  <a:lnTo>
                    <a:pt x="0" y="158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2" name="フリーフォーム 1057">
              <a:extLst>
                <a:ext uri="{FF2B5EF4-FFF2-40B4-BE49-F238E27FC236}">
                  <a16:creationId xmlns:a16="http://schemas.microsoft.com/office/drawing/2014/main" id="{581AAE6F-01D4-4FCD-8D3E-AAFA37191EB9}"/>
                </a:ext>
              </a:extLst>
            </p:cNvPr>
            <p:cNvSpPr/>
            <p:nvPr/>
          </p:nvSpPr>
          <p:spPr bwMode="auto">
            <a:xfrm>
              <a:off x="4352769" y="4600852"/>
              <a:ext cx="265325" cy="300236"/>
            </a:xfrm>
            <a:custGeom>
              <a:avLst/>
              <a:gdLst>
                <a:gd name="connsiteX0" fmla="*/ 0 w 361950"/>
                <a:gd name="connsiteY0" fmla="*/ 9525 h 409575"/>
                <a:gd name="connsiteX1" fmla="*/ 76200 w 361950"/>
                <a:gd name="connsiteY1" fmla="*/ 0 h 409575"/>
                <a:gd name="connsiteX2" fmla="*/ 260350 w 361950"/>
                <a:gd name="connsiteY2" fmla="*/ 184150 h 409575"/>
                <a:gd name="connsiteX3" fmla="*/ 301625 w 361950"/>
                <a:gd name="connsiteY3" fmla="*/ 254000 h 409575"/>
                <a:gd name="connsiteX4" fmla="*/ 355600 w 361950"/>
                <a:gd name="connsiteY4" fmla="*/ 298450 h 409575"/>
                <a:gd name="connsiteX5" fmla="*/ 361950 w 361950"/>
                <a:gd name="connsiteY5" fmla="*/ 390525 h 409575"/>
                <a:gd name="connsiteX6" fmla="*/ 307975 w 361950"/>
                <a:gd name="connsiteY6" fmla="*/ 409575 h 409575"/>
                <a:gd name="connsiteX7" fmla="*/ 196850 w 361950"/>
                <a:gd name="connsiteY7" fmla="*/ 314325 h 409575"/>
                <a:gd name="connsiteX8" fmla="*/ 149225 w 361950"/>
                <a:gd name="connsiteY8" fmla="*/ 190500 h 409575"/>
                <a:gd name="connsiteX9" fmla="*/ 85725 w 361950"/>
                <a:gd name="connsiteY9" fmla="*/ 114300 h 409575"/>
                <a:gd name="connsiteX10" fmla="*/ 0 w 361950"/>
                <a:gd name="connsiteY10" fmla="*/ 9525 h 409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61950" h="409575">
                  <a:moveTo>
                    <a:pt x="0" y="9525"/>
                  </a:moveTo>
                  <a:lnTo>
                    <a:pt x="76200" y="0"/>
                  </a:lnTo>
                  <a:lnTo>
                    <a:pt x="260350" y="184150"/>
                  </a:lnTo>
                  <a:lnTo>
                    <a:pt x="301625" y="254000"/>
                  </a:lnTo>
                  <a:lnTo>
                    <a:pt x="355600" y="298450"/>
                  </a:lnTo>
                  <a:lnTo>
                    <a:pt x="361950" y="390525"/>
                  </a:lnTo>
                  <a:lnTo>
                    <a:pt x="307975" y="409575"/>
                  </a:lnTo>
                  <a:lnTo>
                    <a:pt x="196850" y="314325"/>
                  </a:lnTo>
                  <a:lnTo>
                    <a:pt x="149225" y="190500"/>
                  </a:lnTo>
                  <a:lnTo>
                    <a:pt x="85725" y="114300"/>
                  </a:lnTo>
                  <a:lnTo>
                    <a:pt x="0" y="9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53" name="フリーフォーム 1058">
              <a:extLst>
                <a:ext uri="{FF2B5EF4-FFF2-40B4-BE49-F238E27FC236}">
                  <a16:creationId xmlns:a16="http://schemas.microsoft.com/office/drawing/2014/main" id="{396080FA-3A6D-402F-8681-4CB27C57EB10}"/>
                </a:ext>
              </a:extLst>
            </p:cNvPr>
            <p:cNvSpPr/>
            <p:nvPr/>
          </p:nvSpPr>
          <p:spPr bwMode="auto">
            <a:xfrm>
              <a:off x="4620420" y="4903415"/>
              <a:ext cx="423589" cy="83787"/>
            </a:xfrm>
            <a:custGeom>
              <a:avLst/>
              <a:gdLst>
                <a:gd name="connsiteX0" fmla="*/ 0 w 577850"/>
                <a:gd name="connsiteY0" fmla="*/ 34925 h 114300"/>
                <a:gd name="connsiteX1" fmla="*/ 38100 w 577850"/>
                <a:gd name="connsiteY1" fmla="*/ 0 h 114300"/>
                <a:gd name="connsiteX2" fmla="*/ 269875 w 577850"/>
                <a:gd name="connsiteY2" fmla="*/ 57150 h 114300"/>
                <a:gd name="connsiteX3" fmla="*/ 403225 w 577850"/>
                <a:gd name="connsiteY3" fmla="*/ 82550 h 114300"/>
                <a:gd name="connsiteX4" fmla="*/ 577850 w 577850"/>
                <a:gd name="connsiteY4" fmla="*/ 92075 h 114300"/>
                <a:gd name="connsiteX5" fmla="*/ 355600 w 577850"/>
                <a:gd name="connsiteY5" fmla="*/ 114300 h 114300"/>
                <a:gd name="connsiteX6" fmla="*/ 273050 w 577850"/>
                <a:gd name="connsiteY6" fmla="*/ 114300 h 114300"/>
                <a:gd name="connsiteX7" fmla="*/ 111125 w 577850"/>
                <a:gd name="connsiteY7" fmla="*/ 76200 h 114300"/>
                <a:gd name="connsiteX8" fmla="*/ 63500 w 577850"/>
                <a:gd name="connsiteY8" fmla="*/ 69850 h 114300"/>
                <a:gd name="connsiteX9" fmla="*/ 0 w 577850"/>
                <a:gd name="connsiteY9" fmla="*/ 34925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7850" h="114300">
                  <a:moveTo>
                    <a:pt x="0" y="34925"/>
                  </a:moveTo>
                  <a:lnTo>
                    <a:pt x="38100" y="0"/>
                  </a:lnTo>
                  <a:lnTo>
                    <a:pt x="269875" y="57150"/>
                  </a:lnTo>
                  <a:lnTo>
                    <a:pt x="403225" y="82550"/>
                  </a:lnTo>
                  <a:lnTo>
                    <a:pt x="577850" y="92075"/>
                  </a:lnTo>
                  <a:lnTo>
                    <a:pt x="355600" y="114300"/>
                  </a:lnTo>
                  <a:lnTo>
                    <a:pt x="273050" y="114300"/>
                  </a:lnTo>
                  <a:lnTo>
                    <a:pt x="111125" y="76200"/>
                  </a:lnTo>
                  <a:lnTo>
                    <a:pt x="63500" y="69850"/>
                  </a:lnTo>
                  <a:lnTo>
                    <a:pt x="0" y="349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54" name="フリーフォーム 1059">
              <a:extLst>
                <a:ext uri="{FF2B5EF4-FFF2-40B4-BE49-F238E27FC236}">
                  <a16:creationId xmlns:a16="http://schemas.microsoft.com/office/drawing/2014/main" id="{7A28C81A-79AB-480F-87C6-8FF5CC8CFE0A}"/>
                </a:ext>
              </a:extLst>
            </p:cNvPr>
            <p:cNvSpPr/>
            <p:nvPr/>
          </p:nvSpPr>
          <p:spPr bwMode="auto">
            <a:xfrm>
              <a:off x="5023063" y="4970910"/>
              <a:ext cx="130335" cy="65168"/>
            </a:xfrm>
            <a:custGeom>
              <a:avLst/>
              <a:gdLst>
                <a:gd name="connsiteX0" fmla="*/ 177800 w 177800"/>
                <a:gd name="connsiteY0" fmla="*/ 0 h 88900"/>
                <a:gd name="connsiteX1" fmla="*/ 82550 w 177800"/>
                <a:gd name="connsiteY1" fmla="*/ 9525 h 88900"/>
                <a:gd name="connsiteX2" fmla="*/ 0 w 177800"/>
                <a:gd name="connsiteY2" fmla="*/ 88900 h 88900"/>
                <a:gd name="connsiteX3" fmla="*/ 120650 w 177800"/>
                <a:gd name="connsiteY3" fmla="*/ 44450 h 88900"/>
                <a:gd name="connsiteX4" fmla="*/ 177800 w 177800"/>
                <a:gd name="connsiteY4" fmla="*/ 0 h 88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800" h="88900">
                  <a:moveTo>
                    <a:pt x="177800" y="0"/>
                  </a:moveTo>
                  <a:lnTo>
                    <a:pt x="82550" y="9525"/>
                  </a:lnTo>
                  <a:lnTo>
                    <a:pt x="0" y="88900"/>
                  </a:lnTo>
                  <a:lnTo>
                    <a:pt x="120650" y="44450"/>
                  </a:lnTo>
                  <a:lnTo>
                    <a:pt x="1778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5" name="フリーフォーム 1060">
              <a:extLst>
                <a:ext uri="{FF2B5EF4-FFF2-40B4-BE49-F238E27FC236}">
                  <a16:creationId xmlns:a16="http://schemas.microsoft.com/office/drawing/2014/main" id="{56926750-F3E0-4C7A-A059-DF7ABBDA3589}"/>
                </a:ext>
              </a:extLst>
            </p:cNvPr>
            <p:cNvSpPr/>
            <p:nvPr/>
          </p:nvSpPr>
          <p:spPr bwMode="auto">
            <a:xfrm>
              <a:off x="5486218" y="4826611"/>
              <a:ext cx="335147" cy="207140"/>
            </a:xfrm>
            <a:custGeom>
              <a:avLst/>
              <a:gdLst>
                <a:gd name="connsiteX0" fmla="*/ 15875 w 457200"/>
                <a:gd name="connsiteY0" fmla="*/ 0 h 282575"/>
                <a:gd name="connsiteX1" fmla="*/ 0 w 457200"/>
                <a:gd name="connsiteY1" fmla="*/ 228600 h 282575"/>
                <a:gd name="connsiteX2" fmla="*/ 85725 w 457200"/>
                <a:gd name="connsiteY2" fmla="*/ 234950 h 282575"/>
                <a:gd name="connsiteX3" fmla="*/ 111125 w 457200"/>
                <a:gd name="connsiteY3" fmla="*/ 196850 h 282575"/>
                <a:gd name="connsiteX4" fmla="*/ 196850 w 457200"/>
                <a:gd name="connsiteY4" fmla="*/ 200025 h 282575"/>
                <a:gd name="connsiteX5" fmla="*/ 231775 w 457200"/>
                <a:gd name="connsiteY5" fmla="*/ 263525 h 282575"/>
                <a:gd name="connsiteX6" fmla="*/ 339725 w 457200"/>
                <a:gd name="connsiteY6" fmla="*/ 282575 h 282575"/>
                <a:gd name="connsiteX7" fmla="*/ 266700 w 457200"/>
                <a:gd name="connsiteY7" fmla="*/ 184150 h 282575"/>
                <a:gd name="connsiteX8" fmla="*/ 457200 w 457200"/>
                <a:gd name="connsiteY8" fmla="*/ 200025 h 282575"/>
                <a:gd name="connsiteX9" fmla="*/ 288925 w 457200"/>
                <a:gd name="connsiteY9" fmla="*/ 114300 h 282575"/>
                <a:gd name="connsiteX10" fmla="*/ 247650 w 457200"/>
                <a:gd name="connsiteY10" fmla="*/ 60325 h 282575"/>
                <a:gd name="connsiteX11" fmla="*/ 180975 w 457200"/>
                <a:gd name="connsiteY11" fmla="*/ 92075 h 282575"/>
                <a:gd name="connsiteX12" fmla="*/ 136525 w 457200"/>
                <a:gd name="connsiteY12" fmla="*/ 22225 h 282575"/>
                <a:gd name="connsiteX13" fmla="*/ 15875 w 457200"/>
                <a:gd name="connsiteY13" fmla="*/ 0 h 282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7200" h="282575">
                  <a:moveTo>
                    <a:pt x="15875" y="0"/>
                  </a:moveTo>
                  <a:lnTo>
                    <a:pt x="0" y="228600"/>
                  </a:lnTo>
                  <a:lnTo>
                    <a:pt x="85725" y="234950"/>
                  </a:lnTo>
                  <a:lnTo>
                    <a:pt x="111125" y="196850"/>
                  </a:lnTo>
                  <a:lnTo>
                    <a:pt x="196850" y="200025"/>
                  </a:lnTo>
                  <a:lnTo>
                    <a:pt x="231775" y="263525"/>
                  </a:lnTo>
                  <a:lnTo>
                    <a:pt x="339725" y="282575"/>
                  </a:lnTo>
                  <a:lnTo>
                    <a:pt x="266700" y="184150"/>
                  </a:lnTo>
                  <a:lnTo>
                    <a:pt x="457200" y="200025"/>
                  </a:lnTo>
                  <a:lnTo>
                    <a:pt x="288925" y="114300"/>
                  </a:lnTo>
                  <a:lnTo>
                    <a:pt x="247650" y="60325"/>
                  </a:lnTo>
                  <a:lnTo>
                    <a:pt x="180975" y="92075"/>
                  </a:lnTo>
                  <a:lnTo>
                    <a:pt x="136525" y="22225"/>
                  </a:lnTo>
                  <a:lnTo>
                    <a:pt x="158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6" name="フリーフォーム 1061">
              <a:extLst>
                <a:ext uri="{FF2B5EF4-FFF2-40B4-BE49-F238E27FC236}">
                  <a16:creationId xmlns:a16="http://schemas.microsoft.com/office/drawing/2014/main" id="{E3CCF7D6-F443-424C-8C01-35BDF9176BD8}"/>
                </a:ext>
              </a:extLst>
            </p:cNvPr>
            <p:cNvSpPr/>
            <p:nvPr/>
          </p:nvSpPr>
          <p:spPr bwMode="auto">
            <a:xfrm>
              <a:off x="5237184" y="4754461"/>
              <a:ext cx="258342" cy="242051"/>
            </a:xfrm>
            <a:custGeom>
              <a:avLst/>
              <a:gdLst>
                <a:gd name="connsiteX0" fmla="*/ 352425 w 352425"/>
                <a:gd name="connsiteY0" fmla="*/ 95250 h 330200"/>
                <a:gd name="connsiteX1" fmla="*/ 212725 w 352425"/>
                <a:gd name="connsiteY1" fmla="*/ 25400 h 330200"/>
                <a:gd name="connsiteX2" fmla="*/ 152400 w 352425"/>
                <a:gd name="connsiteY2" fmla="*/ 104775 h 330200"/>
                <a:gd name="connsiteX3" fmla="*/ 66675 w 352425"/>
                <a:gd name="connsiteY3" fmla="*/ 0 h 330200"/>
                <a:gd name="connsiteX4" fmla="*/ 0 w 352425"/>
                <a:gd name="connsiteY4" fmla="*/ 19050 h 330200"/>
                <a:gd name="connsiteX5" fmla="*/ 76200 w 352425"/>
                <a:gd name="connsiteY5" fmla="*/ 133350 h 330200"/>
                <a:gd name="connsiteX6" fmla="*/ 244475 w 352425"/>
                <a:gd name="connsiteY6" fmla="*/ 184150 h 330200"/>
                <a:gd name="connsiteX7" fmla="*/ 269875 w 352425"/>
                <a:gd name="connsiteY7" fmla="*/ 276225 h 330200"/>
                <a:gd name="connsiteX8" fmla="*/ 342900 w 352425"/>
                <a:gd name="connsiteY8" fmla="*/ 330200 h 330200"/>
                <a:gd name="connsiteX9" fmla="*/ 352425 w 352425"/>
                <a:gd name="connsiteY9" fmla="*/ 95250 h 33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52425" h="330200">
                  <a:moveTo>
                    <a:pt x="352425" y="95250"/>
                  </a:moveTo>
                  <a:lnTo>
                    <a:pt x="212725" y="25400"/>
                  </a:lnTo>
                  <a:lnTo>
                    <a:pt x="152400" y="104775"/>
                  </a:lnTo>
                  <a:lnTo>
                    <a:pt x="66675" y="0"/>
                  </a:lnTo>
                  <a:lnTo>
                    <a:pt x="0" y="19050"/>
                  </a:lnTo>
                  <a:lnTo>
                    <a:pt x="76200" y="133350"/>
                  </a:lnTo>
                  <a:lnTo>
                    <a:pt x="244475" y="184150"/>
                  </a:lnTo>
                  <a:lnTo>
                    <a:pt x="269875" y="276225"/>
                  </a:lnTo>
                  <a:lnTo>
                    <a:pt x="342900" y="330200"/>
                  </a:lnTo>
                  <a:lnTo>
                    <a:pt x="352425" y="952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57" name="フリーフォーム 1062">
              <a:extLst>
                <a:ext uri="{FF2B5EF4-FFF2-40B4-BE49-F238E27FC236}">
                  <a16:creationId xmlns:a16="http://schemas.microsoft.com/office/drawing/2014/main" id="{0015237F-9974-426F-BFCE-C4060A7F1479}"/>
                </a:ext>
              </a:extLst>
            </p:cNvPr>
            <p:cNvSpPr/>
            <p:nvPr/>
          </p:nvSpPr>
          <p:spPr bwMode="auto">
            <a:xfrm>
              <a:off x="4967205" y="4035290"/>
              <a:ext cx="48876" cy="102406"/>
            </a:xfrm>
            <a:custGeom>
              <a:avLst/>
              <a:gdLst>
                <a:gd name="connsiteX0" fmla="*/ 22225 w 66675"/>
                <a:gd name="connsiteY0" fmla="*/ 139700 h 139700"/>
                <a:gd name="connsiteX1" fmla="*/ 0 w 66675"/>
                <a:gd name="connsiteY1" fmla="*/ 88900 h 139700"/>
                <a:gd name="connsiteX2" fmla="*/ 41275 w 66675"/>
                <a:gd name="connsiteY2" fmla="*/ 0 h 139700"/>
                <a:gd name="connsiteX3" fmla="*/ 66675 w 66675"/>
                <a:gd name="connsiteY3" fmla="*/ 6350 h 139700"/>
                <a:gd name="connsiteX4" fmla="*/ 47625 w 66675"/>
                <a:gd name="connsiteY4" fmla="*/ 79375 h 139700"/>
                <a:gd name="connsiteX5" fmla="*/ 22225 w 66675"/>
                <a:gd name="connsiteY5" fmla="*/ 139700 h 13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675" h="139700">
                  <a:moveTo>
                    <a:pt x="22225" y="139700"/>
                  </a:moveTo>
                  <a:lnTo>
                    <a:pt x="0" y="88900"/>
                  </a:lnTo>
                  <a:lnTo>
                    <a:pt x="41275" y="0"/>
                  </a:lnTo>
                  <a:lnTo>
                    <a:pt x="66675" y="6350"/>
                  </a:lnTo>
                  <a:lnTo>
                    <a:pt x="47625" y="79375"/>
                  </a:lnTo>
                  <a:lnTo>
                    <a:pt x="22225" y="1397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8" name="フリーフォーム 1063">
              <a:extLst>
                <a:ext uri="{FF2B5EF4-FFF2-40B4-BE49-F238E27FC236}">
                  <a16:creationId xmlns:a16="http://schemas.microsoft.com/office/drawing/2014/main" id="{F48D38C0-37D5-41EF-8580-62D62DB8348F}"/>
                </a:ext>
              </a:extLst>
            </p:cNvPr>
            <p:cNvSpPr/>
            <p:nvPr/>
          </p:nvSpPr>
          <p:spPr bwMode="auto">
            <a:xfrm>
              <a:off x="4960223" y="4240103"/>
              <a:ext cx="76804" cy="162919"/>
            </a:xfrm>
            <a:custGeom>
              <a:avLst/>
              <a:gdLst>
                <a:gd name="connsiteX0" fmla="*/ 73025 w 104775"/>
                <a:gd name="connsiteY0" fmla="*/ 0 h 222250"/>
                <a:gd name="connsiteX1" fmla="*/ 15875 w 104775"/>
                <a:gd name="connsiteY1" fmla="*/ 0 h 222250"/>
                <a:gd name="connsiteX2" fmla="*/ 0 w 104775"/>
                <a:gd name="connsiteY2" fmla="*/ 123825 h 222250"/>
                <a:gd name="connsiteX3" fmla="*/ 22225 w 104775"/>
                <a:gd name="connsiteY3" fmla="*/ 222250 h 222250"/>
                <a:gd name="connsiteX4" fmla="*/ 38100 w 104775"/>
                <a:gd name="connsiteY4" fmla="*/ 120650 h 222250"/>
                <a:gd name="connsiteX5" fmla="*/ 104775 w 104775"/>
                <a:gd name="connsiteY5" fmla="*/ 73025 h 222250"/>
                <a:gd name="connsiteX6" fmla="*/ 73025 w 104775"/>
                <a:gd name="connsiteY6" fmla="*/ 0 h 22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75" h="222250">
                  <a:moveTo>
                    <a:pt x="73025" y="0"/>
                  </a:moveTo>
                  <a:lnTo>
                    <a:pt x="15875" y="0"/>
                  </a:lnTo>
                  <a:lnTo>
                    <a:pt x="0" y="123825"/>
                  </a:lnTo>
                  <a:lnTo>
                    <a:pt x="22225" y="222250"/>
                  </a:lnTo>
                  <a:lnTo>
                    <a:pt x="38100" y="120650"/>
                  </a:lnTo>
                  <a:lnTo>
                    <a:pt x="104775" y="73025"/>
                  </a:lnTo>
                  <a:lnTo>
                    <a:pt x="730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9" name="フリーフォーム 1064">
              <a:extLst>
                <a:ext uri="{FF2B5EF4-FFF2-40B4-BE49-F238E27FC236}">
                  <a16:creationId xmlns:a16="http://schemas.microsoft.com/office/drawing/2014/main" id="{30A4319C-888E-49FA-926E-D3527DDB1CAE}"/>
                </a:ext>
              </a:extLst>
            </p:cNvPr>
            <p:cNvSpPr/>
            <p:nvPr/>
          </p:nvSpPr>
          <p:spPr bwMode="auto">
            <a:xfrm>
              <a:off x="5034700" y="4358801"/>
              <a:ext cx="83787" cy="111716"/>
            </a:xfrm>
            <a:custGeom>
              <a:avLst/>
              <a:gdLst>
                <a:gd name="connsiteX0" fmla="*/ 0 w 114300"/>
                <a:gd name="connsiteY0" fmla="*/ 0 h 152400"/>
                <a:gd name="connsiteX1" fmla="*/ 79375 w 114300"/>
                <a:gd name="connsiteY1" fmla="*/ 57150 h 152400"/>
                <a:gd name="connsiteX2" fmla="*/ 114300 w 114300"/>
                <a:gd name="connsiteY2" fmla="*/ 139700 h 152400"/>
                <a:gd name="connsiteX3" fmla="*/ 73025 w 114300"/>
                <a:gd name="connsiteY3" fmla="*/ 152400 h 152400"/>
                <a:gd name="connsiteX4" fmla="*/ 60325 w 114300"/>
                <a:gd name="connsiteY4" fmla="*/ 101600 h 152400"/>
                <a:gd name="connsiteX5" fmla="*/ 28575 w 114300"/>
                <a:gd name="connsiteY5" fmla="*/ 41275 h 152400"/>
                <a:gd name="connsiteX6" fmla="*/ 0 w 114300"/>
                <a:gd name="connsiteY6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4300" h="152400">
                  <a:moveTo>
                    <a:pt x="0" y="0"/>
                  </a:moveTo>
                  <a:lnTo>
                    <a:pt x="79375" y="57150"/>
                  </a:lnTo>
                  <a:lnTo>
                    <a:pt x="114300" y="139700"/>
                  </a:lnTo>
                  <a:lnTo>
                    <a:pt x="73025" y="152400"/>
                  </a:lnTo>
                  <a:lnTo>
                    <a:pt x="60325" y="101600"/>
                  </a:lnTo>
                  <a:lnTo>
                    <a:pt x="28575" y="412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0" name="フリーフォーム 1065">
              <a:extLst>
                <a:ext uri="{FF2B5EF4-FFF2-40B4-BE49-F238E27FC236}">
                  <a16:creationId xmlns:a16="http://schemas.microsoft.com/office/drawing/2014/main" id="{AD2EA6BB-17BC-4F35-9598-F1E2A7E67AE2}"/>
                </a:ext>
              </a:extLst>
            </p:cNvPr>
            <p:cNvSpPr/>
            <p:nvPr/>
          </p:nvSpPr>
          <p:spPr bwMode="auto">
            <a:xfrm>
              <a:off x="5002116" y="4426296"/>
              <a:ext cx="51203" cy="74477"/>
            </a:xfrm>
            <a:custGeom>
              <a:avLst/>
              <a:gdLst>
                <a:gd name="connsiteX0" fmla="*/ 0 w 69850"/>
                <a:gd name="connsiteY0" fmla="*/ 0 h 101600"/>
                <a:gd name="connsiteX1" fmla="*/ 31750 w 69850"/>
                <a:gd name="connsiteY1" fmla="*/ 101600 h 101600"/>
                <a:gd name="connsiteX2" fmla="*/ 69850 w 69850"/>
                <a:gd name="connsiteY2" fmla="*/ 79375 h 101600"/>
                <a:gd name="connsiteX3" fmla="*/ 66675 w 69850"/>
                <a:gd name="connsiteY3" fmla="*/ 31750 h 101600"/>
                <a:gd name="connsiteX4" fmla="*/ 0 w 69850"/>
                <a:gd name="connsiteY4" fmla="*/ 0 h 10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850" h="101600">
                  <a:moveTo>
                    <a:pt x="0" y="0"/>
                  </a:moveTo>
                  <a:lnTo>
                    <a:pt x="31750" y="101600"/>
                  </a:lnTo>
                  <a:lnTo>
                    <a:pt x="69850" y="79375"/>
                  </a:lnTo>
                  <a:lnTo>
                    <a:pt x="66675" y="317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1" name="フリーフォーム 1066">
              <a:extLst>
                <a:ext uri="{FF2B5EF4-FFF2-40B4-BE49-F238E27FC236}">
                  <a16:creationId xmlns:a16="http://schemas.microsoft.com/office/drawing/2014/main" id="{8E1B5D6B-A71C-48C1-BBA2-E3FB0BFA8982}"/>
                </a:ext>
              </a:extLst>
            </p:cNvPr>
            <p:cNvSpPr/>
            <p:nvPr/>
          </p:nvSpPr>
          <p:spPr bwMode="auto">
            <a:xfrm>
              <a:off x="4990479" y="4496118"/>
              <a:ext cx="141972" cy="97751"/>
            </a:xfrm>
            <a:custGeom>
              <a:avLst/>
              <a:gdLst>
                <a:gd name="connsiteX0" fmla="*/ 174625 w 193675"/>
                <a:gd name="connsiteY0" fmla="*/ 0 h 133350"/>
                <a:gd name="connsiteX1" fmla="*/ 193675 w 193675"/>
                <a:gd name="connsiteY1" fmla="*/ 82550 h 133350"/>
                <a:gd name="connsiteX2" fmla="*/ 168275 w 193675"/>
                <a:gd name="connsiteY2" fmla="*/ 133350 h 133350"/>
                <a:gd name="connsiteX3" fmla="*/ 98425 w 193675"/>
                <a:gd name="connsiteY3" fmla="*/ 117475 h 133350"/>
                <a:gd name="connsiteX4" fmla="*/ 104775 w 193675"/>
                <a:gd name="connsiteY4" fmla="*/ 63500 h 133350"/>
                <a:gd name="connsiteX5" fmla="*/ 0 w 193675"/>
                <a:gd name="connsiteY5" fmla="*/ 101600 h 133350"/>
                <a:gd name="connsiteX6" fmla="*/ 76200 w 193675"/>
                <a:gd name="connsiteY6" fmla="*/ 25400 h 133350"/>
                <a:gd name="connsiteX7" fmla="*/ 123825 w 193675"/>
                <a:gd name="connsiteY7" fmla="*/ 53975 h 133350"/>
                <a:gd name="connsiteX8" fmla="*/ 174625 w 193675"/>
                <a:gd name="connsiteY8" fmla="*/ 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3675" h="133350">
                  <a:moveTo>
                    <a:pt x="174625" y="0"/>
                  </a:moveTo>
                  <a:lnTo>
                    <a:pt x="193675" y="82550"/>
                  </a:lnTo>
                  <a:lnTo>
                    <a:pt x="168275" y="133350"/>
                  </a:lnTo>
                  <a:lnTo>
                    <a:pt x="98425" y="117475"/>
                  </a:lnTo>
                  <a:lnTo>
                    <a:pt x="104775" y="63500"/>
                  </a:lnTo>
                  <a:lnTo>
                    <a:pt x="0" y="101600"/>
                  </a:lnTo>
                  <a:lnTo>
                    <a:pt x="76200" y="25400"/>
                  </a:lnTo>
                  <a:lnTo>
                    <a:pt x="123825" y="53975"/>
                  </a:lnTo>
                  <a:lnTo>
                    <a:pt x="1746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2" name="フリーフォーム 1067">
              <a:extLst>
                <a:ext uri="{FF2B5EF4-FFF2-40B4-BE49-F238E27FC236}">
                  <a16:creationId xmlns:a16="http://schemas.microsoft.com/office/drawing/2014/main" id="{89E30609-9810-43DE-90FB-8C8F470C62DD}"/>
                </a:ext>
              </a:extLst>
            </p:cNvPr>
            <p:cNvSpPr/>
            <p:nvPr/>
          </p:nvSpPr>
          <p:spPr bwMode="auto">
            <a:xfrm>
              <a:off x="4690243" y="4628781"/>
              <a:ext cx="346785" cy="279289"/>
            </a:xfrm>
            <a:custGeom>
              <a:avLst/>
              <a:gdLst>
                <a:gd name="connsiteX0" fmla="*/ 41275 w 473075"/>
                <a:gd name="connsiteY0" fmla="*/ 92075 h 381000"/>
                <a:gd name="connsiteX1" fmla="*/ 0 w 473075"/>
                <a:gd name="connsiteY1" fmla="*/ 142875 h 381000"/>
                <a:gd name="connsiteX2" fmla="*/ 53975 w 473075"/>
                <a:gd name="connsiteY2" fmla="*/ 241300 h 381000"/>
                <a:gd name="connsiteX3" fmla="*/ 60325 w 473075"/>
                <a:gd name="connsiteY3" fmla="*/ 292100 h 381000"/>
                <a:gd name="connsiteX4" fmla="*/ 203200 w 473075"/>
                <a:gd name="connsiteY4" fmla="*/ 317500 h 381000"/>
                <a:gd name="connsiteX5" fmla="*/ 282575 w 473075"/>
                <a:gd name="connsiteY5" fmla="*/ 381000 h 381000"/>
                <a:gd name="connsiteX6" fmla="*/ 466725 w 473075"/>
                <a:gd name="connsiteY6" fmla="*/ 342900 h 381000"/>
                <a:gd name="connsiteX7" fmla="*/ 473075 w 473075"/>
                <a:gd name="connsiteY7" fmla="*/ 276225 h 381000"/>
                <a:gd name="connsiteX8" fmla="*/ 444500 w 473075"/>
                <a:gd name="connsiteY8" fmla="*/ 231775 h 381000"/>
                <a:gd name="connsiteX9" fmla="*/ 377825 w 473075"/>
                <a:gd name="connsiteY9" fmla="*/ 168275 h 381000"/>
                <a:gd name="connsiteX10" fmla="*/ 346075 w 473075"/>
                <a:gd name="connsiteY10" fmla="*/ 266700 h 381000"/>
                <a:gd name="connsiteX11" fmla="*/ 285750 w 473075"/>
                <a:gd name="connsiteY11" fmla="*/ 231775 h 381000"/>
                <a:gd name="connsiteX12" fmla="*/ 250825 w 473075"/>
                <a:gd name="connsiteY12" fmla="*/ 276225 h 381000"/>
                <a:gd name="connsiteX13" fmla="*/ 231775 w 473075"/>
                <a:gd name="connsiteY13" fmla="*/ 196850 h 381000"/>
                <a:gd name="connsiteX14" fmla="*/ 301625 w 473075"/>
                <a:gd name="connsiteY14" fmla="*/ 174625 h 381000"/>
                <a:gd name="connsiteX15" fmla="*/ 323850 w 473075"/>
                <a:gd name="connsiteY15" fmla="*/ 133350 h 381000"/>
                <a:gd name="connsiteX16" fmla="*/ 298450 w 473075"/>
                <a:gd name="connsiteY16" fmla="*/ 3175 h 381000"/>
                <a:gd name="connsiteX17" fmla="*/ 254000 w 473075"/>
                <a:gd name="connsiteY17" fmla="*/ 0 h 381000"/>
                <a:gd name="connsiteX18" fmla="*/ 203200 w 473075"/>
                <a:gd name="connsiteY18" fmla="*/ 95250 h 381000"/>
                <a:gd name="connsiteX19" fmla="*/ 149225 w 473075"/>
                <a:gd name="connsiteY19" fmla="*/ 95250 h 381000"/>
                <a:gd name="connsiteX20" fmla="*/ 123825 w 473075"/>
                <a:gd name="connsiteY20" fmla="*/ 130175 h 381000"/>
                <a:gd name="connsiteX21" fmla="*/ 41275 w 473075"/>
                <a:gd name="connsiteY21" fmla="*/ 92075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73075" h="381000">
                  <a:moveTo>
                    <a:pt x="41275" y="92075"/>
                  </a:moveTo>
                  <a:lnTo>
                    <a:pt x="0" y="142875"/>
                  </a:lnTo>
                  <a:lnTo>
                    <a:pt x="53975" y="241300"/>
                  </a:lnTo>
                  <a:lnTo>
                    <a:pt x="60325" y="292100"/>
                  </a:lnTo>
                  <a:lnTo>
                    <a:pt x="203200" y="317500"/>
                  </a:lnTo>
                  <a:lnTo>
                    <a:pt x="282575" y="381000"/>
                  </a:lnTo>
                  <a:lnTo>
                    <a:pt x="466725" y="342900"/>
                  </a:lnTo>
                  <a:lnTo>
                    <a:pt x="473075" y="276225"/>
                  </a:lnTo>
                  <a:lnTo>
                    <a:pt x="444500" y="231775"/>
                  </a:lnTo>
                  <a:lnTo>
                    <a:pt x="377825" y="168275"/>
                  </a:lnTo>
                  <a:lnTo>
                    <a:pt x="346075" y="266700"/>
                  </a:lnTo>
                  <a:lnTo>
                    <a:pt x="285750" y="231775"/>
                  </a:lnTo>
                  <a:lnTo>
                    <a:pt x="250825" y="276225"/>
                  </a:lnTo>
                  <a:lnTo>
                    <a:pt x="231775" y="196850"/>
                  </a:lnTo>
                  <a:lnTo>
                    <a:pt x="301625" y="174625"/>
                  </a:lnTo>
                  <a:lnTo>
                    <a:pt x="323850" y="133350"/>
                  </a:lnTo>
                  <a:lnTo>
                    <a:pt x="298450" y="3175"/>
                  </a:lnTo>
                  <a:lnTo>
                    <a:pt x="254000" y="0"/>
                  </a:lnTo>
                  <a:lnTo>
                    <a:pt x="203200" y="95250"/>
                  </a:lnTo>
                  <a:lnTo>
                    <a:pt x="149225" y="95250"/>
                  </a:lnTo>
                  <a:lnTo>
                    <a:pt x="123825" y="130175"/>
                  </a:lnTo>
                  <a:lnTo>
                    <a:pt x="41275" y="920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63" name="フリーフォーム 1069">
              <a:extLst>
                <a:ext uri="{FF2B5EF4-FFF2-40B4-BE49-F238E27FC236}">
                  <a16:creationId xmlns:a16="http://schemas.microsoft.com/office/drawing/2014/main" id="{77139579-C507-465B-87B6-A1B8C0FA056C}"/>
                </a:ext>
              </a:extLst>
            </p:cNvPr>
            <p:cNvSpPr/>
            <p:nvPr/>
          </p:nvSpPr>
          <p:spPr bwMode="auto">
            <a:xfrm>
              <a:off x="4741446" y="4551976"/>
              <a:ext cx="195503" cy="172228"/>
            </a:xfrm>
            <a:custGeom>
              <a:avLst/>
              <a:gdLst>
                <a:gd name="connsiteX0" fmla="*/ 0 w 266700"/>
                <a:gd name="connsiteY0" fmla="*/ 212725 h 234950"/>
                <a:gd name="connsiteX1" fmla="*/ 60325 w 266700"/>
                <a:gd name="connsiteY1" fmla="*/ 234950 h 234950"/>
                <a:gd name="connsiteX2" fmla="*/ 66675 w 266700"/>
                <a:gd name="connsiteY2" fmla="*/ 203200 h 234950"/>
                <a:gd name="connsiteX3" fmla="*/ 142875 w 266700"/>
                <a:gd name="connsiteY3" fmla="*/ 206375 h 234950"/>
                <a:gd name="connsiteX4" fmla="*/ 184150 w 266700"/>
                <a:gd name="connsiteY4" fmla="*/ 104775 h 234950"/>
                <a:gd name="connsiteX5" fmla="*/ 225425 w 266700"/>
                <a:gd name="connsiteY5" fmla="*/ 114300 h 234950"/>
                <a:gd name="connsiteX6" fmla="*/ 266700 w 266700"/>
                <a:gd name="connsiteY6" fmla="*/ 79375 h 234950"/>
                <a:gd name="connsiteX7" fmla="*/ 215900 w 266700"/>
                <a:gd name="connsiteY7" fmla="*/ 0 h 234950"/>
                <a:gd name="connsiteX8" fmla="*/ 136525 w 266700"/>
                <a:gd name="connsiteY8" fmla="*/ 38100 h 234950"/>
                <a:gd name="connsiteX9" fmla="*/ 120650 w 266700"/>
                <a:gd name="connsiteY9" fmla="*/ 79375 h 234950"/>
                <a:gd name="connsiteX10" fmla="*/ 88900 w 266700"/>
                <a:gd name="connsiteY10" fmla="*/ 127000 h 234950"/>
                <a:gd name="connsiteX11" fmla="*/ 60325 w 266700"/>
                <a:gd name="connsiteY11" fmla="*/ 161925 h 234950"/>
                <a:gd name="connsiteX12" fmla="*/ 12700 w 266700"/>
                <a:gd name="connsiteY12" fmla="*/ 161925 h 234950"/>
                <a:gd name="connsiteX13" fmla="*/ 0 w 266700"/>
                <a:gd name="connsiteY13" fmla="*/ 212725 h 234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66700" h="234950">
                  <a:moveTo>
                    <a:pt x="0" y="212725"/>
                  </a:moveTo>
                  <a:lnTo>
                    <a:pt x="60325" y="234950"/>
                  </a:lnTo>
                  <a:lnTo>
                    <a:pt x="66675" y="203200"/>
                  </a:lnTo>
                  <a:lnTo>
                    <a:pt x="142875" y="206375"/>
                  </a:lnTo>
                  <a:lnTo>
                    <a:pt x="184150" y="104775"/>
                  </a:lnTo>
                  <a:lnTo>
                    <a:pt x="225425" y="114300"/>
                  </a:lnTo>
                  <a:lnTo>
                    <a:pt x="266700" y="79375"/>
                  </a:lnTo>
                  <a:lnTo>
                    <a:pt x="215900" y="0"/>
                  </a:lnTo>
                  <a:lnTo>
                    <a:pt x="136525" y="38100"/>
                  </a:lnTo>
                  <a:lnTo>
                    <a:pt x="120650" y="79375"/>
                  </a:lnTo>
                  <a:lnTo>
                    <a:pt x="88900" y="127000"/>
                  </a:lnTo>
                  <a:lnTo>
                    <a:pt x="60325" y="161925"/>
                  </a:lnTo>
                  <a:lnTo>
                    <a:pt x="12700" y="161925"/>
                  </a:lnTo>
                  <a:lnTo>
                    <a:pt x="0" y="2127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4" name="フリーフォーム 1071">
              <a:extLst>
                <a:ext uri="{FF2B5EF4-FFF2-40B4-BE49-F238E27FC236}">
                  <a16:creationId xmlns:a16="http://schemas.microsoft.com/office/drawing/2014/main" id="{658168A7-7992-4AD6-A85C-7D89973C6539}"/>
                </a:ext>
              </a:extLst>
            </p:cNvPr>
            <p:cNvSpPr/>
            <p:nvPr/>
          </p:nvSpPr>
          <p:spPr bwMode="auto">
            <a:xfrm>
              <a:off x="4476121" y="4126060"/>
              <a:ext cx="179210" cy="239723"/>
            </a:xfrm>
            <a:custGeom>
              <a:avLst/>
              <a:gdLst>
                <a:gd name="connsiteX0" fmla="*/ 66675 w 244475"/>
                <a:gd name="connsiteY0" fmla="*/ 0 h 327025"/>
                <a:gd name="connsiteX1" fmla="*/ 34925 w 244475"/>
                <a:gd name="connsiteY1" fmla="*/ 60325 h 327025"/>
                <a:gd name="connsiteX2" fmla="*/ 0 w 244475"/>
                <a:gd name="connsiteY2" fmla="*/ 88900 h 327025"/>
                <a:gd name="connsiteX3" fmla="*/ 28575 w 244475"/>
                <a:gd name="connsiteY3" fmla="*/ 193675 h 327025"/>
                <a:gd name="connsiteX4" fmla="*/ 92075 w 244475"/>
                <a:gd name="connsiteY4" fmla="*/ 168275 h 327025"/>
                <a:gd name="connsiteX5" fmla="*/ 193675 w 244475"/>
                <a:gd name="connsiteY5" fmla="*/ 276225 h 327025"/>
                <a:gd name="connsiteX6" fmla="*/ 184150 w 244475"/>
                <a:gd name="connsiteY6" fmla="*/ 327025 h 327025"/>
                <a:gd name="connsiteX7" fmla="*/ 241300 w 244475"/>
                <a:gd name="connsiteY7" fmla="*/ 301625 h 327025"/>
                <a:gd name="connsiteX8" fmla="*/ 244475 w 244475"/>
                <a:gd name="connsiteY8" fmla="*/ 263525 h 327025"/>
                <a:gd name="connsiteX9" fmla="*/ 136525 w 244475"/>
                <a:gd name="connsiteY9" fmla="*/ 142875 h 327025"/>
                <a:gd name="connsiteX10" fmla="*/ 165100 w 244475"/>
                <a:gd name="connsiteY10" fmla="*/ 79375 h 327025"/>
                <a:gd name="connsiteX11" fmla="*/ 92075 w 244475"/>
                <a:gd name="connsiteY11" fmla="*/ 53975 h 327025"/>
                <a:gd name="connsiteX12" fmla="*/ 66675 w 244475"/>
                <a:gd name="connsiteY12" fmla="*/ 0 h 327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4475" h="327025">
                  <a:moveTo>
                    <a:pt x="66675" y="0"/>
                  </a:moveTo>
                  <a:lnTo>
                    <a:pt x="34925" y="60325"/>
                  </a:lnTo>
                  <a:lnTo>
                    <a:pt x="0" y="88900"/>
                  </a:lnTo>
                  <a:lnTo>
                    <a:pt x="28575" y="193675"/>
                  </a:lnTo>
                  <a:lnTo>
                    <a:pt x="92075" y="168275"/>
                  </a:lnTo>
                  <a:lnTo>
                    <a:pt x="193675" y="276225"/>
                  </a:lnTo>
                  <a:lnTo>
                    <a:pt x="184150" y="327025"/>
                  </a:lnTo>
                  <a:lnTo>
                    <a:pt x="241300" y="301625"/>
                  </a:lnTo>
                  <a:lnTo>
                    <a:pt x="244475" y="263525"/>
                  </a:lnTo>
                  <a:lnTo>
                    <a:pt x="136525" y="142875"/>
                  </a:lnTo>
                  <a:lnTo>
                    <a:pt x="165100" y="79375"/>
                  </a:lnTo>
                  <a:lnTo>
                    <a:pt x="92075" y="53975"/>
                  </a:lnTo>
                  <a:lnTo>
                    <a:pt x="666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5" name="フリーフォーム 1072">
              <a:extLst>
                <a:ext uri="{FF2B5EF4-FFF2-40B4-BE49-F238E27FC236}">
                  <a16:creationId xmlns:a16="http://schemas.microsoft.com/office/drawing/2014/main" id="{D4939599-F94A-4772-B698-921C9918B63E}"/>
                </a:ext>
              </a:extLst>
            </p:cNvPr>
            <p:cNvSpPr/>
            <p:nvPr/>
          </p:nvSpPr>
          <p:spPr bwMode="auto">
            <a:xfrm>
              <a:off x="4518014" y="4093476"/>
              <a:ext cx="186193" cy="430571"/>
            </a:xfrm>
            <a:custGeom>
              <a:avLst/>
              <a:gdLst>
                <a:gd name="connsiteX0" fmla="*/ 0 w 254000"/>
                <a:gd name="connsiteY0" fmla="*/ 38100 h 587375"/>
                <a:gd name="connsiteX1" fmla="*/ 76200 w 254000"/>
                <a:gd name="connsiteY1" fmla="*/ 31750 h 587375"/>
                <a:gd name="connsiteX2" fmla="*/ 136525 w 254000"/>
                <a:gd name="connsiteY2" fmla="*/ 0 h 587375"/>
                <a:gd name="connsiteX3" fmla="*/ 219075 w 254000"/>
                <a:gd name="connsiteY3" fmla="*/ 76200 h 587375"/>
                <a:gd name="connsiteX4" fmla="*/ 149225 w 254000"/>
                <a:gd name="connsiteY4" fmla="*/ 165100 h 587375"/>
                <a:gd name="connsiteX5" fmla="*/ 254000 w 254000"/>
                <a:gd name="connsiteY5" fmla="*/ 346075 h 587375"/>
                <a:gd name="connsiteX6" fmla="*/ 254000 w 254000"/>
                <a:gd name="connsiteY6" fmla="*/ 466725 h 587375"/>
                <a:gd name="connsiteX7" fmla="*/ 104775 w 254000"/>
                <a:gd name="connsiteY7" fmla="*/ 587375 h 587375"/>
                <a:gd name="connsiteX8" fmla="*/ 95250 w 254000"/>
                <a:gd name="connsiteY8" fmla="*/ 514350 h 587375"/>
                <a:gd name="connsiteX9" fmla="*/ 193675 w 254000"/>
                <a:gd name="connsiteY9" fmla="*/ 441325 h 587375"/>
                <a:gd name="connsiteX10" fmla="*/ 190500 w 254000"/>
                <a:gd name="connsiteY10" fmla="*/ 349250 h 587375"/>
                <a:gd name="connsiteX11" fmla="*/ 190500 w 254000"/>
                <a:gd name="connsiteY11" fmla="*/ 307975 h 587375"/>
                <a:gd name="connsiteX12" fmla="*/ 82550 w 254000"/>
                <a:gd name="connsiteY12" fmla="*/ 190500 h 587375"/>
                <a:gd name="connsiteX13" fmla="*/ 104775 w 254000"/>
                <a:gd name="connsiteY13" fmla="*/ 127000 h 587375"/>
                <a:gd name="connsiteX14" fmla="*/ 41275 w 254000"/>
                <a:gd name="connsiteY14" fmla="*/ 101600 h 587375"/>
                <a:gd name="connsiteX15" fmla="*/ 0 w 254000"/>
                <a:gd name="connsiteY15" fmla="*/ 38100 h 587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54000" h="587375">
                  <a:moveTo>
                    <a:pt x="0" y="38100"/>
                  </a:moveTo>
                  <a:lnTo>
                    <a:pt x="76200" y="31750"/>
                  </a:lnTo>
                  <a:lnTo>
                    <a:pt x="136525" y="0"/>
                  </a:lnTo>
                  <a:lnTo>
                    <a:pt x="219075" y="76200"/>
                  </a:lnTo>
                  <a:lnTo>
                    <a:pt x="149225" y="165100"/>
                  </a:lnTo>
                  <a:lnTo>
                    <a:pt x="254000" y="346075"/>
                  </a:lnTo>
                  <a:lnTo>
                    <a:pt x="254000" y="466725"/>
                  </a:lnTo>
                  <a:lnTo>
                    <a:pt x="104775" y="587375"/>
                  </a:lnTo>
                  <a:lnTo>
                    <a:pt x="95250" y="514350"/>
                  </a:lnTo>
                  <a:lnTo>
                    <a:pt x="193675" y="441325"/>
                  </a:lnTo>
                  <a:lnTo>
                    <a:pt x="190500" y="349250"/>
                  </a:lnTo>
                  <a:lnTo>
                    <a:pt x="190500" y="307975"/>
                  </a:lnTo>
                  <a:lnTo>
                    <a:pt x="82550" y="190500"/>
                  </a:lnTo>
                  <a:lnTo>
                    <a:pt x="104775" y="127000"/>
                  </a:lnTo>
                  <a:lnTo>
                    <a:pt x="41275" y="101600"/>
                  </a:lnTo>
                  <a:lnTo>
                    <a:pt x="0" y="381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6" name="フリーフォーム 1073">
              <a:extLst>
                <a:ext uri="{FF2B5EF4-FFF2-40B4-BE49-F238E27FC236}">
                  <a16:creationId xmlns:a16="http://schemas.microsoft.com/office/drawing/2014/main" id="{C6632EC3-D52B-4B64-B019-633AEFF67196}"/>
                </a:ext>
              </a:extLst>
            </p:cNvPr>
            <p:cNvSpPr/>
            <p:nvPr/>
          </p:nvSpPr>
          <p:spPr bwMode="auto">
            <a:xfrm>
              <a:off x="4529651" y="4333199"/>
              <a:ext cx="137317" cy="132662"/>
            </a:xfrm>
            <a:custGeom>
              <a:avLst/>
              <a:gdLst>
                <a:gd name="connsiteX0" fmla="*/ 0 w 187325"/>
                <a:gd name="connsiteY0" fmla="*/ 120650 h 180975"/>
                <a:gd name="connsiteX1" fmla="*/ 73025 w 187325"/>
                <a:gd name="connsiteY1" fmla="*/ 180975 h 180975"/>
                <a:gd name="connsiteX2" fmla="*/ 180975 w 187325"/>
                <a:gd name="connsiteY2" fmla="*/ 117475 h 180975"/>
                <a:gd name="connsiteX3" fmla="*/ 187325 w 187325"/>
                <a:gd name="connsiteY3" fmla="*/ 19050 h 180975"/>
                <a:gd name="connsiteX4" fmla="*/ 107950 w 187325"/>
                <a:gd name="connsiteY4" fmla="*/ 50800 h 180975"/>
                <a:gd name="connsiteX5" fmla="*/ 111125 w 187325"/>
                <a:gd name="connsiteY5" fmla="*/ 0 h 180975"/>
                <a:gd name="connsiteX6" fmla="*/ 82550 w 187325"/>
                <a:gd name="connsiteY6" fmla="*/ 44450 h 180975"/>
                <a:gd name="connsiteX7" fmla="*/ 19050 w 187325"/>
                <a:gd name="connsiteY7" fmla="*/ 31750 h 180975"/>
                <a:gd name="connsiteX8" fmla="*/ 0 w 187325"/>
                <a:gd name="connsiteY8" fmla="*/ 120650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7325" h="180975">
                  <a:moveTo>
                    <a:pt x="0" y="120650"/>
                  </a:moveTo>
                  <a:lnTo>
                    <a:pt x="73025" y="180975"/>
                  </a:lnTo>
                  <a:lnTo>
                    <a:pt x="180975" y="117475"/>
                  </a:lnTo>
                  <a:lnTo>
                    <a:pt x="187325" y="19050"/>
                  </a:lnTo>
                  <a:lnTo>
                    <a:pt x="107950" y="50800"/>
                  </a:lnTo>
                  <a:lnTo>
                    <a:pt x="111125" y="0"/>
                  </a:lnTo>
                  <a:lnTo>
                    <a:pt x="82550" y="44450"/>
                  </a:lnTo>
                  <a:lnTo>
                    <a:pt x="19050" y="31750"/>
                  </a:lnTo>
                  <a:lnTo>
                    <a:pt x="0" y="1206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7" name="フリーフォーム 1074">
              <a:extLst>
                <a:ext uri="{FF2B5EF4-FFF2-40B4-BE49-F238E27FC236}">
                  <a16:creationId xmlns:a16="http://schemas.microsoft.com/office/drawing/2014/main" id="{8693CCB2-4C9C-4EC9-A385-930F97D6EED2}"/>
                </a:ext>
              </a:extLst>
            </p:cNvPr>
            <p:cNvSpPr/>
            <p:nvPr/>
          </p:nvSpPr>
          <p:spPr bwMode="auto">
            <a:xfrm>
              <a:off x="3824446" y="3039158"/>
              <a:ext cx="1512818" cy="1149742"/>
            </a:xfrm>
            <a:custGeom>
              <a:avLst/>
              <a:gdLst>
                <a:gd name="connsiteX0" fmla="*/ 1603375 w 2063750"/>
                <a:gd name="connsiteY0" fmla="*/ 768350 h 1568450"/>
                <a:gd name="connsiteX1" fmla="*/ 1704975 w 2063750"/>
                <a:gd name="connsiteY1" fmla="*/ 739775 h 1568450"/>
                <a:gd name="connsiteX2" fmla="*/ 1768475 w 2063750"/>
                <a:gd name="connsiteY2" fmla="*/ 660400 h 1568450"/>
                <a:gd name="connsiteX3" fmla="*/ 1828800 w 2063750"/>
                <a:gd name="connsiteY3" fmla="*/ 657225 h 1568450"/>
                <a:gd name="connsiteX4" fmla="*/ 1828800 w 2063750"/>
                <a:gd name="connsiteY4" fmla="*/ 619125 h 1568450"/>
                <a:gd name="connsiteX5" fmla="*/ 1930400 w 2063750"/>
                <a:gd name="connsiteY5" fmla="*/ 593725 h 1568450"/>
                <a:gd name="connsiteX6" fmla="*/ 1943100 w 2063750"/>
                <a:gd name="connsiteY6" fmla="*/ 479425 h 1568450"/>
                <a:gd name="connsiteX7" fmla="*/ 2038350 w 2063750"/>
                <a:gd name="connsiteY7" fmla="*/ 450850 h 1568450"/>
                <a:gd name="connsiteX8" fmla="*/ 2063750 w 2063750"/>
                <a:gd name="connsiteY8" fmla="*/ 282575 h 1568450"/>
                <a:gd name="connsiteX9" fmla="*/ 1943100 w 2063750"/>
                <a:gd name="connsiteY9" fmla="*/ 330200 h 1568450"/>
                <a:gd name="connsiteX10" fmla="*/ 1844675 w 2063750"/>
                <a:gd name="connsiteY10" fmla="*/ 228600 h 1568450"/>
                <a:gd name="connsiteX11" fmla="*/ 1736725 w 2063750"/>
                <a:gd name="connsiteY11" fmla="*/ 25400 h 1568450"/>
                <a:gd name="connsiteX12" fmla="*/ 1622425 w 2063750"/>
                <a:gd name="connsiteY12" fmla="*/ 0 h 1568450"/>
                <a:gd name="connsiteX13" fmla="*/ 1549400 w 2063750"/>
                <a:gd name="connsiteY13" fmla="*/ 57150 h 1568450"/>
                <a:gd name="connsiteX14" fmla="*/ 1568450 w 2063750"/>
                <a:gd name="connsiteY14" fmla="*/ 114300 h 1568450"/>
                <a:gd name="connsiteX15" fmla="*/ 1530350 w 2063750"/>
                <a:gd name="connsiteY15" fmla="*/ 215900 h 1568450"/>
                <a:gd name="connsiteX16" fmla="*/ 1454150 w 2063750"/>
                <a:gd name="connsiteY16" fmla="*/ 209550 h 1568450"/>
                <a:gd name="connsiteX17" fmla="*/ 1409700 w 2063750"/>
                <a:gd name="connsiteY17" fmla="*/ 333375 h 1568450"/>
                <a:gd name="connsiteX18" fmla="*/ 1447800 w 2063750"/>
                <a:gd name="connsiteY18" fmla="*/ 339725 h 1568450"/>
                <a:gd name="connsiteX19" fmla="*/ 1498600 w 2063750"/>
                <a:gd name="connsiteY19" fmla="*/ 311150 h 1568450"/>
                <a:gd name="connsiteX20" fmla="*/ 1568450 w 2063750"/>
                <a:gd name="connsiteY20" fmla="*/ 393700 h 1568450"/>
                <a:gd name="connsiteX21" fmla="*/ 1479550 w 2063750"/>
                <a:gd name="connsiteY21" fmla="*/ 393700 h 1568450"/>
                <a:gd name="connsiteX22" fmla="*/ 1343025 w 2063750"/>
                <a:gd name="connsiteY22" fmla="*/ 495300 h 1568450"/>
                <a:gd name="connsiteX23" fmla="*/ 1282700 w 2063750"/>
                <a:gd name="connsiteY23" fmla="*/ 479425 h 1568450"/>
                <a:gd name="connsiteX24" fmla="*/ 1273175 w 2063750"/>
                <a:gd name="connsiteY24" fmla="*/ 517525 h 1568450"/>
                <a:gd name="connsiteX25" fmla="*/ 1295400 w 2063750"/>
                <a:gd name="connsiteY25" fmla="*/ 539750 h 1568450"/>
                <a:gd name="connsiteX26" fmla="*/ 1222375 w 2063750"/>
                <a:gd name="connsiteY26" fmla="*/ 615950 h 1568450"/>
                <a:gd name="connsiteX27" fmla="*/ 1155700 w 2063750"/>
                <a:gd name="connsiteY27" fmla="*/ 600075 h 1568450"/>
                <a:gd name="connsiteX28" fmla="*/ 1025525 w 2063750"/>
                <a:gd name="connsiteY28" fmla="*/ 663575 h 1568450"/>
                <a:gd name="connsiteX29" fmla="*/ 904875 w 2063750"/>
                <a:gd name="connsiteY29" fmla="*/ 577850 h 1568450"/>
                <a:gd name="connsiteX30" fmla="*/ 765175 w 2063750"/>
                <a:gd name="connsiteY30" fmla="*/ 606425 h 1568450"/>
                <a:gd name="connsiteX31" fmla="*/ 733425 w 2063750"/>
                <a:gd name="connsiteY31" fmla="*/ 511175 h 1568450"/>
                <a:gd name="connsiteX32" fmla="*/ 587375 w 2063750"/>
                <a:gd name="connsiteY32" fmla="*/ 476250 h 1568450"/>
                <a:gd name="connsiteX33" fmla="*/ 571500 w 2063750"/>
                <a:gd name="connsiteY33" fmla="*/ 377825 h 1568450"/>
                <a:gd name="connsiteX34" fmla="*/ 460375 w 2063750"/>
                <a:gd name="connsiteY34" fmla="*/ 269875 h 1568450"/>
                <a:gd name="connsiteX35" fmla="*/ 409575 w 2063750"/>
                <a:gd name="connsiteY35" fmla="*/ 304800 h 1568450"/>
                <a:gd name="connsiteX36" fmla="*/ 396875 w 2063750"/>
                <a:gd name="connsiteY36" fmla="*/ 390525 h 1568450"/>
                <a:gd name="connsiteX37" fmla="*/ 314325 w 2063750"/>
                <a:gd name="connsiteY37" fmla="*/ 365125 h 1568450"/>
                <a:gd name="connsiteX38" fmla="*/ 304800 w 2063750"/>
                <a:gd name="connsiteY38" fmla="*/ 457200 h 1568450"/>
                <a:gd name="connsiteX39" fmla="*/ 219075 w 2063750"/>
                <a:gd name="connsiteY39" fmla="*/ 463550 h 1568450"/>
                <a:gd name="connsiteX40" fmla="*/ 225425 w 2063750"/>
                <a:gd name="connsiteY40" fmla="*/ 609600 h 1568450"/>
                <a:gd name="connsiteX41" fmla="*/ 168275 w 2063750"/>
                <a:gd name="connsiteY41" fmla="*/ 666750 h 1568450"/>
                <a:gd name="connsiteX42" fmla="*/ 53975 w 2063750"/>
                <a:gd name="connsiteY42" fmla="*/ 717550 h 1568450"/>
                <a:gd name="connsiteX43" fmla="*/ 0 w 2063750"/>
                <a:gd name="connsiteY43" fmla="*/ 762000 h 1568450"/>
                <a:gd name="connsiteX44" fmla="*/ 31750 w 2063750"/>
                <a:gd name="connsiteY44" fmla="*/ 866775 h 1568450"/>
                <a:gd name="connsiteX45" fmla="*/ 111125 w 2063750"/>
                <a:gd name="connsiteY45" fmla="*/ 936625 h 1568450"/>
                <a:gd name="connsiteX46" fmla="*/ 174625 w 2063750"/>
                <a:gd name="connsiteY46" fmla="*/ 939800 h 1568450"/>
                <a:gd name="connsiteX47" fmla="*/ 161925 w 2063750"/>
                <a:gd name="connsiteY47" fmla="*/ 1073150 h 1568450"/>
                <a:gd name="connsiteX48" fmla="*/ 244475 w 2063750"/>
                <a:gd name="connsiteY48" fmla="*/ 1171575 h 1568450"/>
                <a:gd name="connsiteX49" fmla="*/ 295275 w 2063750"/>
                <a:gd name="connsiteY49" fmla="*/ 1149350 h 1568450"/>
                <a:gd name="connsiteX50" fmla="*/ 415925 w 2063750"/>
                <a:gd name="connsiteY50" fmla="*/ 1273175 h 1568450"/>
                <a:gd name="connsiteX51" fmla="*/ 590550 w 2063750"/>
                <a:gd name="connsiteY51" fmla="*/ 1263650 h 1568450"/>
                <a:gd name="connsiteX52" fmla="*/ 609600 w 2063750"/>
                <a:gd name="connsiteY52" fmla="*/ 1295400 h 1568450"/>
                <a:gd name="connsiteX53" fmla="*/ 492125 w 2063750"/>
                <a:gd name="connsiteY53" fmla="*/ 1327150 h 1568450"/>
                <a:gd name="connsiteX54" fmla="*/ 603250 w 2063750"/>
                <a:gd name="connsiteY54" fmla="*/ 1377950 h 1568450"/>
                <a:gd name="connsiteX55" fmla="*/ 577850 w 2063750"/>
                <a:gd name="connsiteY55" fmla="*/ 1431925 h 1568450"/>
                <a:gd name="connsiteX56" fmla="*/ 600075 w 2063750"/>
                <a:gd name="connsiteY56" fmla="*/ 1463675 h 1568450"/>
                <a:gd name="connsiteX57" fmla="*/ 619125 w 2063750"/>
                <a:gd name="connsiteY57" fmla="*/ 1438275 h 1568450"/>
                <a:gd name="connsiteX58" fmla="*/ 644525 w 2063750"/>
                <a:gd name="connsiteY58" fmla="*/ 1524000 h 1568450"/>
                <a:gd name="connsiteX59" fmla="*/ 669925 w 2063750"/>
                <a:gd name="connsiteY59" fmla="*/ 1425575 h 1568450"/>
                <a:gd name="connsiteX60" fmla="*/ 708025 w 2063750"/>
                <a:gd name="connsiteY60" fmla="*/ 1412875 h 1568450"/>
                <a:gd name="connsiteX61" fmla="*/ 714375 w 2063750"/>
                <a:gd name="connsiteY61" fmla="*/ 1311275 h 1568450"/>
                <a:gd name="connsiteX62" fmla="*/ 762000 w 2063750"/>
                <a:gd name="connsiteY62" fmla="*/ 1282700 h 1568450"/>
                <a:gd name="connsiteX63" fmla="*/ 768350 w 2063750"/>
                <a:gd name="connsiteY63" fmla="*/ 1247775 h 1568450"/>
                <a:gd name="connsiteX64" fmla="*/ 793750 w 2063750"/>
                <a:gd name="connsiteY64" fmla="*/ 1241425 h 1568450"/>
                <a:gd name="connsiteX65" fmla="*/ 847725 w 2063750"/>
                <a:gd name="connsiteY65" fmla="*/ 1308100 h 1568450"/>
                <a:gd name="connsiteX66" fmla="*/ 800100 w 2063750"/>
                <a:gd name="connsiteY66" fmla="*/ 1371600 h 1568450"/>
                <a:gd name="connsiteX67" fmla="*/ 800100 w 2063750"/>
                <a:gd name="connsiteY67" fmla="*/ 1409700 h 1568450"/>
                <a:gd name="connsiteX68" fmla="*/ 850900 w 2063750"/>
                <a:gd name="connsiteY68" fmla="*/ 1422400 h 1568450"/>
                <a:gd name="connsiteX69" fmla="*/ 908050 w 2063750"/>
                <a:gd name="connsiteY69" fmla="*/ 1539875 h 1568450"/>
                <a:gd name="connsiteX70" fmla="*/ 952500 w 2063750"/>
                <a:gd name="connsiteY70" fmla="*/ 1501775 h 1568450"/>
                <a:gd name="connsiteX71" fmla="*/ 949325 w 2063750"/>
                <a:gd name="connsiteY71" fmla="*/ 1476375 h 1568450"/>
                <a:gd name="connsiteX72" fmla="*/ 1022350 w 2063750"/>
                <a:gd name="connsiteY72" fmla="*/ 1473200 h 1568450"/>
                <a:gd name="connsiteX73" fmla="*/ 1079500 w 2063750"/>
                <a:gd name="connsiteY73" fmla="*/ 1438275 h 1568450"/>
                <a:gd name="connsiteX74" fmla="*/ 1155700 w 2063750"/>
                <a:gd name="connsiteY74" fmla="*/ 1517650 h 1568450"/>
                <a:gd name="connsiteX75" fmla="*/ 1212850 w 2063750"/>
                <a:gd name="connsiteY75" fmla="*/ 1524000 h 1568450"/>
                <a:gd name="connsiteX76" fmla="*/ 1212850 w 2063750"/>
                <a:gd name="connsiteY76" fmla="*/ 1568450 h 1568450"/>
                <a:gd name="connsiteX77" fmla="*/ 1257300 w 2063750"/>
                <a:gd name="connsiteY77" fmla="*/ 1527175 h 1568450"/>
                <a:gd name="connsiteX78" fmla="*/ 1450975 w 2063750"/>
                <a:gd name="connsiteY78" fmla="*/ 1463675 h 1568450"/>
                <a:gd name="connsiteX79" fmla="*/ 1574800 w 2063750"/>
                <a:gd name="connsiteY79" fmla="*/ 1304925 h 1568450"/>
                <a:gd name="connsiteX80" fmla="*/ 1647825 w 2063750"/>
                <a:gd name="connsiteY80" fmla="*/ 1174750 h 1568450"/>
                <a:gd name="connsiteX81" fmla="*/ 1603375 w 2063750"/>
                <a:gd name="connsiteY81" fmla="*/ 1158875 h 1568450"/>
                <a:gd name="connsiteX82" fmla="*/ 1628775 w 2063750"/>
                <a:gd name="connsiteY82" fmla="*/ 1082675 h 1568450"/>
                <a:gd name="connsiteX83" fmla="*/ 1530350 w 2063750"/>
                <a:gd name="connsiteY83" fmla="*/ 946150 h 1568450"/>
                <a:gd name="connsiteX84" fmla="*/ 1663700 w 2063750"/>
                <a:gd name="connsiteY84" fmla="*/ 857250 h 1568450"/>
                <a:gd name="connsiteX85" fmla="*/ 1577975 w 2063750"/>
                <a:gd name="connsiteY85" fmla="*/ 835025 h 1568450"/>
                <a:gd name="connsiteX86" fmla="*/ 1533525 w 2063750"/>
                <a:gd name="connsiteY86" fmla="*/ 889000 h 1568450"/>
                <a:gd name="connsiteX87" fmla="*/ 1520825 w 2063750"/>
                <a:gd name="connsiteY87" fmla="*/ 819150 h 1568450"/>
                <a:gd name="connsiteX88" fmla="*/ 1473200 w 2063750"/>
                <a:gd name="connsiteY88" fmla="*/ 793750 h 1568450"/>
                <a:gd name="connsiteX89" fmla="*/ 1498600 w 2063750"/>
                <a:gd name="connsiteY89" fmla="*/ 755650 h 1568450"/>
                <a:gd name="connsiteX90" fmla="*/ 1533525 w 2063750"/>
                <a:gd name="connsiteY90" fmla="*/ 762000 h 1568450"/>
                <a:gd name="connsiteX91" fmla="*/ 1609725 w 2063750"/>
                <a:gd name="connsiteY91" fmla="*/ 679450 h 1568450"/>
                <a:gd name="connsiteX92" fmla="*/ 1635125 w 2063750"/>
                <a:gd name="connsiteY92" fmla="*/ 692150 h 1568450"/>
                <a:gd name="connsiteX93" fmla="*/ 1603375 w 2063750"/>
                <a:gd name="connsiteY93" fmla="*/ 768350 h 1568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</a:cxnLst>
              <a:rect l="l" t="t" r="r" b="b"/>
              <a:pathLst>
                <a:path w="2063750" h="1568450">
                  <a:moveTo>
                    <a:pt x="1603375" y="768350"/>
                  </a:moveTo>
                  <a:lnTo>
                    <a:pt x="1704975" y="739775"/>
                  </a:lnTo>
                  <a:lnTo>
                    <a:pt x="1768475" y="660400"/>
                  </a:lnTo>
                  <a:lnTo>
                    <a:pt x="1828800" y="657225"/>
                  </a:lnTo>
                  <a:lnTo>
                    <a:pt x="1828800" y="619125"/>
                  </a:lnTo>
                  <a:lnTo>
                    <a:pt x="1930400" y="593725"/>
                  </a:lnTo>
                  <a:lnTo>
                    <a:pt x="1943100" y="479425"/>
                  </a:lnTo>
                  <a:lnTo>
                    <a:pt x="2038350" y="450850"/>
                  </a:lnTo>
                  <a:lnTo>
                    <a:pt x="2063750" y="282575"/>
                  </a:lnTo>
                  <a:lnTo>
                    <a:pt x="1943100" y="330200"/>
                  </a:lnTo>
                  <a:lnTo>
                    <a:pt x="1844675" y="228600"/>
                  </a:lnTo>
                  <a:lnTo>
                    <a:pt x="1736725" y="25400"/>
                  </a:lnTo>
                  <a:lnTo>
                    <a:pt x="1622425" y="0"/>
                  </a:lnTo>
                  <a:lnTo>
                    <a:pt x="1549400" y="57150"/>
                  </a:lnTo>
                  <a:lnTo>
                    <a:pt x="1568450" y="114300"/>
                  </a:lnTo>
                  <a:lnTo>
                    <a:pt x="1530350" y="215900"/>
                  </a:lnTo>
                  <a:lnTo>
                    <a:pt x="1454150" y="209550"/>
                  </a:lnTo>
                  <a:lnTo>
                    <a:pt x="1409700" y="333375"/>
                  </a:lnTo>
                  <a:lnTo>
                    <a:pt x="1447800" y="339725"/>
                  </a:lnTo>
                  <a:lnTo>
                    <a:pt x="1498600" y="311150"/>
                  </a:lnTo>
                  <a:lnTo>
                    <a:pt x="1568450" y="393700"/>
                  </a:lnTo>
                  <a:lnTo>
                    <a:pt x="1479550" y="393700"/>
                  </a:lnTo>
                  <a:lnTo>
                    <a:pt x="1343025" y="495300"/>
                  </a:lnTo>
                  <a:lnTo>
                    <a:pt x="1282700" y="479425"/>
                  </a:lnTo>
                  <a:lnTo>
                    <a:pt x="1273175" y="517525"/>
                  </a:lnTo>
                  <a:lnTo>
                    <a:pt x="1295400" y="539750"/>
                  </a:lnTo>
                  <a:lnTo>
                    <a:pt x="1222375" y="615950"/>
                  </a:lnTo>
                  <a:lnTo>
                    <a:pt x="1155700" y="600075"/>
                  </a:lnTo>
                  <a:lnTo>
                    <a:pt x="1025525" y="663575"/>
                  </a:lnTo>
                  <a:lnTo>
                    <a:pt x="904875" y="577850"/>
                  </a:lnTo>
                  <a:lnTo>
                    <a:pt x="765175" y="606425"/>
                  </a:lnTo>
                  <a:lnTo>
                    <a:pt x="733425" y="511175"/>
                  </a:lnTo>
                  <a:lnTo>
                    <a:pt x="587375" y="476250"/>
                  </a:lnTo>
                  <a:lnTo>
                    <a:pt x="571500" y="377825"/>
                  </a:lnTo>
                  <a:lnTo>
                    <a:pt x="460375" y="269875"/>
                  </a:lnTo>
                  <a:lnTo>
                    <a:pt x="409575" y="304800"/>
                  </a:lnTo>
                  <a:lnTo>
                    <a:pt x="396875" y="390525"/>
                  </a:lnTo>
                  <a:lnTo>
                    <a:pt x="314325" y="365125"/>
                  </a:lnTo>
                  <a:lnTo>
                    <a:pt x="304800" y="457200"/>
                  </a:lnTo>
                  <a:lnTo>
                    <a:pt x="219075" y="463550"/>
                  </a:lnTo>
                  <a:lnTo>
                    <a:pt x="225425" y="609600"/>
                  </a:lnTo>
                  <a:lnTo>
                    <a:pt x="168275" y="666750"/>
                  </a:lnTo>
                  <a:lnTo>
                    <a:pt x="53975" y="717550"/>
                  </a:lnTo>
                  <a:lnTo>
                    <a:pt x="0" y="762000"/>
                  </a:lnTo>
                  <a:lnTo>
                    <a:pt x="31750" y="866775"/>
                  </a:lnTo>
                  <a:lnTo>
                    <a:pt x="111125" y="936625"/>
                  </a:lnTo>
                  <a:lnTo>
                    <a:pt x="174625" y="939800"/>
                  </a:lnTo>
                  <a:lnTo>
                    <a:pt x="161925" y="1073150"/>
                  </a:lnTo>
                  <a:lnTo>
                    <a:pt x="244475" y="1171575"/>
                  </a:lnTo>
                  <a:lnTo>
                    <a:pt x="295275" y="1149350"/>
                  </a:lnTo>
                  <a:lnTo>
                    <a:pt x="415925" y="1273175"/>
                  </a:lnTo>
                  <a:lnTo>
                    <a:pt x="590550" y="1263650"/>
                  </a:lnTo>
                  <a:lnTo>
                    <a:pt x="609600" y="1295400"/>
                  </a:lnTo>
                  <a:lnTo>
                    <a:pt x="492125" y="1327150"/>
                  </a:lnTo>
                  <a:lnTo>
                    <a:pt x="603250" y="1377950"/>
                  </a:lnTo>
                  <a:lnTo>
                    <a:pt x="577850" y="1431925"/>
                  </a:lnTo>
                  <a:lnTo>
                    <a:pt x="600075" y="1463675"/>
                  </a:lnTo>
                  <a:lnTo>
                    <a:pt x="619125" y="1438275"/>
                  </a:lnTo>
                  <a:lnTo>
                    <a:pt x="644525" y="1524000"/>
                  </a:lnTo>
                  <a:lnTo>
                    <a:pt x="669925" y="1425575"/>
                  </a:lnTo>
                  <a:lnTo>
                    <a:pt x="708025" y="1412875"/>
                  </a:lnTo>
                  <a:lnTo>
                    <a:pt x="714375" y="1311275"/>
                  </a:lnTo>
                  <a:lnTo>
                    <a:pt x="762000" y="1282700"/>
                  </a:lnTo>
                  <a:lnTo>
                    <a:pt x="768350" y="1247775"/>
                  </a:lnTo>
                  <a:lnTo>
                    <a:pt x="793750" y="1241425"/>
                  </a:lnTo>
                  <a:lnTo>
                    <a:pt x="847725" y="1308100"/>
                  </a:lnTo>
                  <a:lnTo>
                    <a:pt x="800100" y="1371600"/>
                  </a:lnTo>
                  <a:lnTo>
                    <a:pt x="800100" y="1409700"/>
                  </a:lnTo>
                  <a:lnTo>
                    <a:pt x="850900" y="1422400"/>
                  </a:lnTo>
                  <a:lnTo>
                    <a:pt x="908050" y="1539875"/>
                  </a:lnTo>
                  <a:lnTo>
                    <a:pt x="952500" y="1501775"/>
                  </a:lnTo>
                  <a:lnTo>
                    <a:pt x="949325" y="1476375"/>
                  </a:lnTo>
                  <a:lnTo>
                    <a:pt x="1022350" y="1473200"/>
                  </a:lnTo>
                  <a:lnTo>
                    <a:pt x="1079500" y="1438275"/>
                  </a:lnTo>
                  <a:lnTo>
                    <a:pt x="1155700" y="1517650"/>
                  </a:lnTo>
                  <a:lnTo>
                    <a:pt x="1212850" y="1524000"/>
                  </a:lnTo>
                  <a:lnTo>
                    <a:pt x="1212850" y="1568450"/>
                  </a:lnTo>
                  <a:lnTo>
                    <a:pt x="1257300" y="1527175"/>
                  </a:lnTo>
                  <a:lnTo>
                    <a:pt x="1450975" y="1463675"/>
                  </a:lnTo>
                  <a:lnTo>
                    <a:pt x="1574800" y="1304925"/>
                  </a:lnTo>
                  <a:lnTo>
                    <a:pt x="1647825" y="1174750"/>
                  </a:lnTo>
                  <a:lnTo>
                    <a:pt x="1603375" y="1158875"/>
                  </a:lnTo>
                  <a:lnTo>
                    <a:pt x="1628775" y="1082675"/>
                  </a:lnTo>
                  <a:lnTo>
                    <a:pt x="1530350" y="946150"/>
                  </a:lnTo>
                  <a:lnTo>
                    <a:pt x="1663700" y="857250"/>
                  </a:lnTo>
                  <a:lnTo>
                    <a:pt x="1577975" y="835025"/>
                  </a:lnTo>
                  <a:lnTo>
                    <a:pt x="1533525" y="889000"/>
                  </a:lnTo>
                  <a:lnTo>
                    <a:pt x="1520825" y="819150"/>
                  </a:lnTo>
                  <a:lnTo>
                    <a:pt x="1473200" y="793750"/>
                  </a:lnTo>
                  <a:lnTo>
                    <a:pt x="1498600" y="755650"/>
                  </a:lnTo>
                  <a:lnTo>
                    <a:pt x="1533525" y="762000"/>
                  </a:lnTo>
                  <a:lnTo>
                    <a:pt x="1609725" y="679450"/>
                  </a:lnTo>
                  <a:lnTo>
                    <a:pt x="1635125" y="692150"/>
                  </a:lnTo>
                  <a:lnTo>
                    <a:pt x="1603375" y="7683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8" name="フリーフォーム 1075">
              <a:extLst>
                <a:ext uri="{FF2B5EF4-FFF2-40B4-BE49-F238E27FC236}">
                  <a16:creationId xmlns:a16="http://schemas.microsoft.com/office/drawing/2014/main" id="{EF0B41E1-5503-4ECE-88F8-9E86DF44E068}"/>
                </a:ext>
              </a:extLst>
            </p:cNvPr>
            <p:cNvSpPr/>
            <p:nvPr/>
          </p:nvSpPr>
          <p:spPr bwMode="auto">
            <a:xfrm>
              <a:off x="2567643" y="2741249"/>
              <a:ext cx="130335" cy="121025"/>
            </a:xfrm>
            <a:custGeom>
              <a:avLst/>
              <a:gdLst>
                <a:gd name="connsiteX0" fmla="*/ 177800 w 177800"/>
                <a:gd name="connsiteY0" fmla="*/ 12700 h 165100"/>
                <a:gd name="connsiteX1" fmla="*/ 95250 w 177800"/>
                <a:gd name="connsiteY1" fmla="*/ 0 h 165100"/>
                <a:gd name="connsiteX2" fmla="*/ 6350 w 177800"/>
                <a:gd name="connsiteY2" fmla="*/ 19050 h 165100"/>
                <a:gd name="connsiteX3" fmla="*/ 0 w 177800"/>
                <a:gd name="connsiteY3" fmla="*/ 85725 h 165100"/>
                <a:gd name="connsiteX4" fmla="*/ 161925 w 177800"/>
                <a:gd name="connsiteY4" fmla="*/ 165100 h 165100"/>
                <a:gd name="connsiteX5" fmla="*/ 177800 w 177800"/>
                <a:gd name="connsiteY5" fmla="*/ 12700 h 16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7800" h="165100">
                  <a:moveTo>
                    <a:pt x="177800" y="12700"/>
                  </a:moveTo>
                  <a:lnTo>
                    <a:pt x="95250" y="0"/>
                  </a:lnTo>
                  <a:lnTo>
                    <a:pt x="6350" y="19050"/>
                  </a:lnTo>
                  <a:lnTo>
                    <a:pt x="0" y="85725"/>
                  </a:lnTo>
                  <a:lnTo>
                    <a:pt x="161925" y="165100"/>
                  </a:lnTo>
                  <a:lnTo>
                    <a:pt x="177800" y="127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9" name="フリーフォーム 1076">
              <a:extLst>
                <a:ext uri="{FF2B5EF4-FFF2-40B4-BE49-F238E27FC236}">
                  <a16:creationId xmlns:a16="http://schemas.microsoft.com/office/drawing/2014/main" id="{6B5DF951-09A1-4B31-9FFA-1239DFD562C2}"/>
                </a:ext>
              </a:extLst>
            </p:cNvPr>
            <p:cNvSpPr/>
            <p:nvPr/>
          </p:nvSpPr>
          <p:spPr bwMode="auto">
            <a:xfrm>
              <a:off x="2516440" y="2827364"/>
              <a:ext cx="167573" cy="88442"/>
            </a:xfrm>
            <a:custGeom>
              <a:avLst/>
              <a:gdLst>
                <a:gd name="connsiteX0" fmla="*/ 228600 w 228600"/>
                <a:gd name="connsiteY0" fmla="*/ 44450 h 120650"/>
                <a:gd name="connsiteX1" fmla="*/ 225425 w 228600"/>
                <a:gd name="connsiteY1" fmla="*/ 120650 h 120650"/>
                <a:gd name="connsiteX2" fmla="*/ 114300 w 228600"/>
                <a:gd name="connsiteY2" fmla="*/ 101600 h 120650"/>
                <a:gd name="connsiteX3" fmla="*/ 0 w 228600"/>
                <a:gd name="connsiteY3" fmla="*/ 117475 h 120650"/>
                <a:gd name="connsiteX4" fmla="*/ 12700 w 228600"/>
                <a:gd name="connsiteY4" fmla="*/ 12700 h 120650"/>
                <a:gd name="connsiteX5" fmla="*/ 79375 w 228600"/>
                <a:gd name="connsiteY5" fmla="*/ 60325 h 120650"/>
                <a:gd name="connsiteX6" fmla="*/ 111125 w 228600"/>
                <a:gd name="connsiteY6" fmla="*/ 0 h 120650"/>
                <a:gd name="connsiteX7" fmla="*/ 228600 w 228600"/>
                <a:gd name="connsiteY7" fmla="*/ 44450 h 12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8600" h="120650">
                  <a:moveTo>
                    <a:pt x="228600" y="44450"/>
                  </a:moveTo>
                  <a:lnTo>
                    <a:pt x="225425" y="120650"/>
                  </a:lnTo>
                  <a:lnTo>
                    <a:pt x="114300" y="101600"/>
                  </a:lnTo>
                  <a:lnTo>
                    <a:pt x="0" y="117475"/>
                  </a:lnTo>
                  <a:lnTo>
                    <a:pt x="12700" y="12700"/>
                  </a:lnTo>
                  <a:lnTo>
                    <a:pt x="79375" y="60325"/>
                  </a:lnTo>
                  <a:lnTo>
                    <a:pt x="111125" y="0"/>
                  </a:lnTo>
                  <a:lnTo>
                    <a:pt x="228600" y="444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0" name="フリーフォーム 1077">
              <a:extLst>
                <a:ext uri="{FF2B5EF4-FFF2-40B4-BE49-F238E27FC236}">
                  <a16:creationId xmlns:a16="http://schemas.microsoft.com/office/drawing/2014/main" id="{05556E88-6AFC-4F90-BC6A-A4ACBC2B1C45}"/>
                </a:ext>
              </a:extLst>
            </p:cNvPr>
            <p:cNvSpPr/>
            <p:nvPr/>
          </p:nvSpPr>
          <p:spPr bwMode="auto">
            <a:xfrm>
              <a:off x="2579280" y="2915805"/>
              <a:ext cx="211795" cy="216449"/>
            </a:xfrm>
            <a:custGeom>
              <a:avLst/>
              <a:gdLst>
                <a:gd name="connsiteX0" fmla="*/ 76200 w 288925"/>
                <a:gd name="connsiteY0" fmla="*/ 3175 h 295275"/>
                <a:gd name="connsiteX1" fmla="*/ 107950 w 288925"/>
                <a:gd name="connsiteY1" fmla="*/ 73025 h 295275"/>
                <a:gd name="connsiteX2" fmla="*/ 76200 w 288925"/>
                <a:gd name="connsiteY2" fmla="*/ 136525 h 295275"/>
                <a:gd name="connsiteX3" fmla="*/ 0 w 288925"/>
                <a:gd name="connsiteY3" fmla="*/ 136525 h 295275"/>
                <a:gd name="connsiteX4" fmla="*/ 3175 w 288925"/>
                <a:gd name="connsiteY4" fmla="*/ 295275 h 295275"/>
                <a:gd name="connsiteX5" fmla="*/ 66675 w 288925"/>
                <a:gd name="connsiteY5" fmla="*/ 266700 h 295275"/>
                <a:gd name="connsiteX6" fmla="*/ 120650 w 288925"/>
                <a:gd name="connsiteY6" fmla="*/ 279400 h 295275"/>
                <a:gd name="connsiteX7" fmla="*/ 212725 w 288925"/>
                <a:gd name="connsiteY7" fmla="*/ 288925 h 295275"/>
                <a:gd name="connsiteX8" fmla="*/ 260350 w 288925"/>
                <a:gd name="connsiteY8" fmla="*/ 254000 h 295275"/>
                <a:gd name="connsiteX9" fmla="*/ 288925 w 288925"/>
                <a:gd name="connsiteY9" fmla="*/ 165100 h 295275"/>
                <a:gd name="connsiteX10" fmla="*/ 263525 w 288925"/>
                <a:gd name="connsiteY10" fmla="*/ 25400 h 295275"/>
                <a:gd name="connsiteX11" fmla="*/ 146050 w 288925"/>
                <a:gd name="connsiteY11" fmla="*/ 0 h 295275"/>
                <a:gd name="connsiteX12" fmla="*/ 76200 w 288925"/>
                <a:gd name="connsiteY12" fmla="*/ 3175 h 29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88925" h="295275">
                  <a:moveTo>
                    <a:pt x="76200" y="3175"/>
                  </a:moveTo>
                  <a:lnTo>
                    <a:pt x="107950" y="73025"/>
                  </a:lnTo>
                  <a:lnTo>
                    <a:pt x="76200" y="136525"/>
                  </a:lnTo>
                  <a:lnTo>
                    <a:pt x="0" y="136525"/>
                  </a:lnTo>
                  <a:cubicBezTo>
                    <a:pt x="1058" y="189442"/>
                    <a:pt x="2117" y="242358"/>
                    <a:pt x="3175" y="295275"/>
                  </a:cubicBezTo>
                  <a:lnTo>
                    <a:pt x="66675" y="266700"/>
                  </a:lnTo>
                  <a:lnTo>
                    <a:pt x="120650" y="279400"/>
                  </a:lnTo>
                  <a:lnTo>
                    <a:pt x="212725" y="288925"/>
                  </a:lnTo>
                  <a:lnTo>
                    <a:pt x="260350" y="254000"/>
                  </a:lnTo>
                  <a:lnTo>
                    <a:pt x="288925" y="165100"/>
                  </a:lnTo>
                  <a:lnTo>
                    <a:pt x="263525" y="25400"/>
                  </a:lnTo>
                  <a:lnTo>
                    <a:pt x="146050" y="0"/>
                  </a:lnTo>
                  <a:lnTo>
                    <a:pt x="76200" y="31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1" name="フリーフォーム 1078">
              <a:extLst>
                <a:ext uri="{FF2B5EF4-FFF2-40B4-BE49-F238E27FC236}">
                  <a16:creationId xmlns:a16="http://schemas.microsoft.com/office/drawing/2014/main" id="{757038E9-EA7A-4BB0-9F17-75FC6060C413}"/>
                </a:ext>
              </a:extLst>
            </p:cNvPr>
            <p:cNvSpPr/>
            <p:nvPr/>
          </p:nvSpPr>
          <p:spPr bwMode="auto">
            <a:xfrm>
              <a:off x="2544369" y="3092689"/>
              <a:ext cx="444535" cy="323510"/>
            </a:xfrm>
            <a:custGeom>
              <a:avLst/>
              <a:gdLst>
                <a:gd name="connsiteX0" fmla="*/ 50800 w 606425"/>
                <a:gd name="connsiteY0" fmla="*/ 53975 h 441325"/>
                <a:gd name="connsiteX1" fmla="*/ 0 w 606425"/>
                <a:gd name="connsiteY1" fmla="*/ 215900 h 441325"/>
                <a:gd name="connsiteX2" fmla="*/ 22225 w 606425"/>
                <a:gd name="connsiteY2" fmla="*/ 257175 h 441325"/>
                <a:gd name="connsiteX3" fmla="*/ 149225 w 606425"/>
                <a:gd name="connsiteY3" fmla="*/ 234950 h 441325"/>
                <a:gd name="connsiteX4" fmla="*/ 234950 w 606425"/>
                <a:gd name="connsiteY4" fmla="*/ 228600 h 441325"/>
                <a:gd name="connsiteX5" fmla="*/ 273050 w 606425"/>
                <a:gd name="connsiteY5" fmla="*/ 323850 h 441325"/>
                <a:gd name="connsiteX6" fmla="*/ 225425 w 606425"/>
                <a:gd name="connsiteY6" fmla="*/ 381000 h 441325"/>
                <a:gd name="connsiteX7" fmla="*/ 257175 w 606425"/>
                <a:gd name="connsiteY7" fmla="*/ 403225 h 441325"/>
                <a:gd name="connsiteX8" fmla="*/ 323850 w 606425"/>
                <a:gd name="connsiteY8" fmla="*/ 330200 h 441325"/>
                <a:gd name="connsiteX9" fmla="*/ 365125 w 606425"/>
                <a:gd name="connsiteY9" fmla="*/ 368300 h 441325"/>
                <a:gd name="connsiteX10" fmla="*/ 387350 w 606425"/>
                <a:gd name="connsiteY10" fmla="*/ 431800 h 441325"/>
                <a:gd name="connsiteX11" fmla="*/ 488950 w 606425"/>
                <a:gd name="connsiteY11" fmla="*/ 393700 h 441325"/>
                <a:gd name="connsiteX12" fmla="*/ 539750 w 606425"/>
                <a:gd name="connsiteY12" fmla="*/ 441325 h 441325"/>
                <a:gd name="connsiteX13" fmla="*/ 606425 w 606425"/>
                <a:gd name="connsiteY13" fmla="*/ 177800 h 441325"/>
                <a:gd name="connsiteX14" fmla="*/ 323850 w 606425"/>
                <a:gd name="connsiteY14" fmla="*/ 0 h 441325"/>
                <a:gd name="connsiteX15" fmla="*/ 266700 w 606425"/>
                <a:gd name="connsiteY15" fmla="*/ 44450 h 441325"/>
                <a:gd name="connsiteX16" fmla="*/ 114300 w 606425"/>
                <a:gd name="connsiteY16" fmla="*/ 28575 h 441325"/>
                <a:gd name="connsiteX17" fmla="*/ 50800 w 606425"/>
                <a:gd name="connsiteY17" fmla="*/ 53975 h 441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06425" h="441325">
                  <a:moveTo>
                    <a:pt x="50800" y="53975"/>
                  </a:moveTo>
                  <a:lnTo>
                    <a:pt x="0" y="215900"/>
                  </a:lnTo>
                  <a:lnTo>
                    <a:pt x="22225" y="257175"/>
                  </a:lnTo>
                  <a:lnTo>
                    <a:pt x="149225" y="234950"/>
                  </a:lnTo>
                  <a:lnTo>
                    <a:pt x="234950" y="228600"/>
                  </a:lnTo>
                  <a:lnTo>
                    <a:pt x="273050" y="323850"/>
                  </a:lnTo>
                  <a:lnTo>
                    <a:pt x="225425" y="381000"/>
                  </a:lnTo>
                  <a:lnTo>
                    <a:pt x="257175" y="403225"/>
                  </a:lnTo>
                  <a:lnTo>
                    <a:pt x="323850" y="330200"/>
                  </a:lnTo>
                  <a:lnTo>
                    <a:pt x="365125" y="368300"/>
                  </a:lnTo>
                  <a:lnTo>
                    <a:pt x="387350" y="431800"/>
                  </a:lnTo>
                  <a:lnTo>
                    <a:pt x="488950" y="393700"/>
                  </a:lnTo>
                  <a:lnTo>
                    <a:pt x="539750" y="441325"/>
                  </a:lnTo>
                  <a:lnTo>
                    <a:pt x="606425" y="177800"/>
                  </a:lnTo>
                  <a:lnTo>
                    <a:pt x="323850" y="0"/>
                  </a:lnTo>
                  <a:lnTo>
                    <a:pt x="266700" y="44450"/>
                  </a:lnTo>
                  <a:lnTo>
                    <a:pt x="114300" y="28575"/>
                  </a:lnTo>
                  <a:lnTo>
                    <a:pt x="50800" y="539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2" name="フリーフォーム 1079">
              <a:extLst>
                <a:ext uri="{FF2B5EF4-FFF2-40B4-BE49-F238E27FC236}">
                  <a16:creationId xmlns:a16="http://schemas.microsoft.com/office/drawing/2014/main" id="{3871DE0C-D2A9-4AC8-BB12-52CB6E2269F2}"/>
                </a:ext>
              </a:extLst>
            </p:cNvPr>
            <p:cNvSpPr/>
            <p:nvPr/>
          </p:nvSpPr>
          <p:spPr bwMode="auto">
            <a:xfrm>
              <a:off x="2339557" y="2906496"/>
              <a:ext cx="318855" cy="309546"/>
            </a:xfrm>
            <a:custGeom>
              <a:avLst/>
              <a:gdLst>
                <a:gd name="connsiteX0" fmla="*/ 238125 w 434975"/>
                <a:gd name="connsiteY0" fmla="*/ 12700 h 422275"/>
                <a:gd name="connsiteX1" fmla="*/ 168275 w 434975"/>
                <a:gd name="connsiteY1" fmla="*/ 31750 h 422275"/>
                <a:gd name="connsiteX2" fmla="*/ 171450 w 434975"/>
                <a:gd name="connsiteY2" fmla="*/ 101600 h 422275"/>
                <a:gd name="connsiteX3" fmla="*/ 31750 w 434975"/>
                <a:gd name="connsiteY3" fmla="*/ 139700 h 422275"/>
                <a:gd name="connsiteX4" fmla="*/ 0 w 434975"/>
                <a:gd name="connsiteY4" fmla="*/ 225425 h 422275"/>
                <a:gd name="connsiteX5" fmla="*/ 28575 w 434975"/>
                <a:gd name="connsiteY5" fmla="*/ 346075 h 422275"/>
                <a:gd name="connsiteX6" fmla="*/ 66675 w 434975"/>
                <a:gd name="connsiteY6" fmla="*/ 330200 h 422275"/>
                <a:gd name="connsiteX7" fmla="*/ 168275 w 434975"/>
                <a:gd name="connsiteY7" fmla="*/ 415925 h 422275"/>
                <a:gd name="connsiteX8" fmla="*/ 285750 w 434975"/>
                <a:gd name="connsiteY8" fmla="*/ 422275 h 422275"/>
                <a:gd name="connsiteX9" fmla="*/ 339725 w 434975"/>
                <a:gd name="connsiteY9" fmla="*/ 301625 h 422275"/>
                <a:gd name="connsiteX10" fmla="*/ 327025 w 434975"/>
                <a:gd name="connsiteY10" fmla="*/ 149225 h 422275"/>
                <a:gd name="connsiteX11" fmla="*/ 396875 w 434975"/>
                <a:gd name="connsiteY11" fmla="*/ 142875 h 422275"/>
                <a:gd name="connsiteX12" fmla="*/ 434975 w 434975"/>
                <a:gd name="connsiteY12" fmla="*/ 82550 h 422275"/>
                <a:gd name="connsiteX13" fmla="*/ 393700 w 434975"/>
                <a:gd name="connsiteY13" fmla="*/ 0 h 422275"/>
                <a:gd name="connsiteX14" fmla="*/ 358775 w 434975"/>
                <a:gd name="connsiteY14" fmla="*/ 0 h 422275"/>
                <a:gd name="connsiteX15" fmla="*/ 238125 w 434975"/>
                <a:gd name="connsiteY15" fmla="*/ 12700 h 422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34975" h="422275">
                  <a:moveTo>
                    <a:pt x="238125" y="12700"/>
                  </a:moveTo>
                  <a:lnTo>
                    <a:pt x="168275" y="31750"/>
                  </a:lnTo>
                  <a:lnTo>
                    <a:pt x="171450" y="101600"/>
                  </a:lnTo>
                  <a:lnTo>
                    <a:pt x="31750" y="139700"/>
                  </a:lnTo>
                  <a:lnTo>
                    <a:pt x="0" y="225425"/>
                  </a:lnTo>
                  <a:lnTo>
                    <a:pt x="28575" y="346075"/>
                  </a:lnTo>
                  <a:lnTo>
                    <a:pt x="66675" y="330200"/>
                  </a:lnTo>
                  <a:lnTo>
                    <a:pt x="168275" y="415925"/>
                  </a:lnTo>
                  <a:lnTo>
                    <a:pt x="285750" y="422275"/>
                  </a:lnTo>
                  <a:lnTo>
                    <a:pt x="339725" y="301625"/>
                  </a:lnTo>
                  <a:lnTo>
                    <a:pt x="327025" y="149225"/>
                  </a:lnTo>
                  <a:lnTo>
                    <a:pt x="396875" y="142875"/>
                  </a:lnTo>
                  <a:lnTo>
                    <a:pt x="434975" y="82550"/>
                  </a:lnTo>
                  <a:lnTo>
                    <a:pt x="393700" y="0"/>
                  </a:lnTo>
                  <a:lnTo>
                    <a:pt x="358775" y="0"/>
                  </a:lnTo>
                  <a:lnTo>
                    <a:pt x="238125" y="127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3" name="フリーフォーム 1080">
              <a:extLst>
                <a:ext uri="{FF2B5EF4-FFF2-40B4-BE49-F238E27FC236}">
                  <a16:creationId xmlns:a16="http://schemas.microsoft.com/office/drawing/2014/main" id="{4CF4C3E2-5DEA-41E8-9281-BEC8A22132F2}"/>
                </a:ext>
              </a:extLst>
            </p:cNvPr>
            <p:cNvSpPr/>
            <p:nvPr/>
          </p:nvSpPr>
          <p:spPr bwMode="auto">
            <a:xfrm>
              <a:off x="2195258" y="2832018"/>
              <a:ext cx="67495" cy="144300"/>
            </a:xfrm>
            <a:custGeom>
              <a:avLst/>
              <a:gdLst>
                <a:gd name="connsiteX0" fmla="*/ 63500 w 92075"/>
                <a:gd name="connsiteY0" fmla="*/ 177800 h 196850"/>
                <a:gd name="connsiteX1" fmla="*/ 6350 w 92075"/>
                <a:gd name="connsiteY1" fmla="*/ 196850 h 196850"/>
                <a:gd name="connsiteX2" fmla="*/ 0 w 92075"/>
                <a:gd name="connsiteY2" fmla="*/ 69850 h 196850"/>
                <a:gd name="connsiteX3" fmla="*/ 73025 w 92075"/>
                <a:gd name="connsiteY3" fmla="*/ 0 h 196850"/>
                <a:gd name="connsiteX4" fmla="*/ 92075 w 92075"/>
                <a:gd name="connsiteY4" fmla="*/ 66675 h 196850"/>
                <a:gd name="connsiteX5" fmla="*/ 63500 w 92075"/>
                <a:gd name="connsiteY5" fmla="*/ 177800 h 196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2075" h="196850">
                  <a:moveTo>
                    <a:pt x="63500" y="177800"/>
                  </a:moveTo>
                  <a:lnTo>
                    <a:pt x="6350" y="196850"/>
                  </a:lnTo>
                  <a:lnTo>
                    <a:pt x="0" y="69850"/>
                  </a:lnTo>
                  <a:lnTo>
                    <a:pt x="73025" y="0"/>
                  </a:lnTo>
                  <a:lnTo>
                    <a:pt x="92075" y="66675"/>
                  </a:lnTo>
                  <a:lnTo>
                    <a:pt x="63500" y="1778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4" name="フリーフォーム 1081">
              <a:extLst>
                <a:ext uri="{FF2B5EF4-FFF2-40B4-BE49-F238E27FC236}">
                  <a16:creationId xmlns:a16="http://schemas.microsoft.com/office/drawing/2014/main" id="{1419BD8D-5883-48EE-8C7C-0AF6F043735E}"/>
                </a:ext>
              </a:extLst>
            </p:cNvPr>
            <p:cNvSpPr/>
            <p:nvPr/>
          </p:nvSpPr>
          <p:spPr bwMode="auto">
            <a:xfrm>
              <a:off x="2134745" y="2964681"/>
              <a:ext cx="228086" cy="330493"/>
            </a:xfrm>
            <a:custGeom>
              <a:avLst/>
              <a:gdLst>
                <a:gd name="connsiteX0" fmla="*/ 142875 w 311150"/>
                <a:gd name="connsiteY0" fmla="*/ 0 h 450850"/>
                <a:gd name="connsiteX1" fmla="*/ 79375 w 311150"/>
                <a:gd name="connsiteY1" fmla="*/ 28575 h 450850"/>
                <a:gd name="connsiteX2" fmla="*/ 107950 w 311150"/>
                <a:gd name="connsiteY2" fmla="*/ 92075 h 450850"/>
                <a:gd name="connsiteX3" fmla="*/ 44450 w 311150"/>
                <a:gd name="connsiteY3" fmla="*/ 114300 h 450850"/>
                <a:gd name="connsiteX4" fmla="*/ 47625 w 311150"/>
                <a:gd name="connsiteY4" fmla="*/ 250825 h 450850"/>
                <a:gd name="connsiteX5" fmla="*/ 0 w 311150"/>
                <a:gd name="connsiteY5" fmla="*/ 317500 h 450850"/>
                <a:gd name="connsiteX6" fmla="*/ 85725 w 311150"/>
                <a:gd name="connsiteY6" fmla="*/ 374650 h 450850"/>
                <a:gd name="connsiteX7" fmla="*/ 88900 w 311150"/>
                <a:gd name="connsiteY7" fmla="*/ 441325 h 450850"/>
                <a:gd name="connsiteX8" fmla="*/ 222250 w 311150"/>
                <a:gd name="connsiteY8" fmla="*/ 450850 h 450850"/>
                <a:gd name="connsiteX9" fmla="*/ 298450 w 311150"/>
                <a:gd name="connsiteY9" fmla="*/ 371475 h 450850"/>
                <a:gd name="connsiteX10" fmla="*/ 222250 w 311150"/>
                <a:gd name="connsiteY10" fmla="*/ 279400 h 450850"/>
                <a:gd name="connsiteX11" fmla="*/ 304800 w 311150"/>
                <a:gd name="connsiteY11" fmla="*/ 273050 h 450850"/>
                <a:gd name="connsiteX12" fmla="*/ 276225 w 311150"/>
                <a:gd name="connsiteY12" fmla="*/ 142875 h 450850"/>
                <a:gd name="connsiteX13" fmla="*/ 311150 w 311150"/>
                <a:gd name="connsiteY13" fmla="*/ 60325 h 450850"/>
                <a:gd name="connsiteX14" fmla="*/ 234950 w 311150"/>
                <a:gd name="connsiteY14" fmla="*/ 44450 h 450850"/>
                <a:gd name="connsiteX15" fmla="*/ 193675 w 311150"/>
                <a:gd name="connsiteY15" fmla="*/ 63500 h 450850"/>
                <a:gd name="connsiteX16" fmla="*/ 142875 w 311150"/>
                <a:gd name="connsiteY16" fmla="*/ 0 h 450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11150" h="450850">
                  <a:moveTo>
                    <a:pt x="142875" y="0"/>
                  </a:moveTo>
                  <a:lnTo>
                    <a:pt x="79375" y="28575"/>
                  </a:lnTo>
                  <a:lnTo>
                    <a:pt x="107950" y="92075"/>
                  </a:lnTo>
                  <a:lnTo>
                    <a:pt x="44450" y="114300"/>
                  </a:lnTo>
                  <a:cubicBezTo>
                    <a:pt x="45508" y="159808"/>
                    <a:pt x="46567" y="205317"/>
                    <a:pt x="47625" y="250825"/>
                  </a:cubicBezTo>
                  <a:lnTo>
                    <a:pt x="0" y="317500"/>
                  </a:lnTo>
                  <a:lnTo>
                    <a:pt x="85725" y="374650"/>
                  </a:lnTo>
                  <a:lnTo>
                    <a:pt x="88900" y="441325"/>
                  </a:lnTo>
                  <a:lnTo>
                    <a:pt x="222250" y="450850"/>
                  </a:lnTo>
                  <a:lnTo>
                    <a:pt x="298450" y="371475"/>
                  </a:lnTo>
                  <a:lnTo>
                    <a:pt x="222250" y="279400"/>
                  </a:lnTo>
                  <a:lnTo>
                    <a:pt x="304800" y="273050"/>
                  </a:lnTo>
                  <a:lnTo>
                    <a:pt x="276225" y="142875"/>
                  </a:lnTo>
                  <a:lnTo>
                    <a:pt x="311150" y="60325"/>
                  </a:lnTo>
                  <a:lnTo>
                    <a:pt x="234950" y="44450"/>
                  </a:lnTo>
                  <a:lnTo>
                    <a:pt x="193675" y="635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5" name="フリーフォーム 1082">
              <a:extLst>
                <a:ext uri="{FF2B5EF4-FFF2-40B4-BE49-F238E27FC236}">
                  <a16:creationId xmlns:a16="http://schemas.microsoft.com/office/drawing/2014/main" id="{AB448578-87E0-4C02-8501-B22950C11103}"/>
                </a:ext>
              </a:extLst>
            </p:cNvPr>
            <p:cNvSpPr/>
            <p:nvPr/>
          </p:nvSpPr>
          <p:spPr bwMode="auto">
            <a:xfrm>
              <a:off x="2304646" y="3139237"/>
              <a:ext cx="151282" cy="109388"/>
            </a:xfrm>
            <a:custGeom>
              <a:avLst/>
              <a:gdLst>
                <a:gd name="connsiteX0" fmla="*/ 111125 w 206375"/>
                <a:gd name="connsiteY0" fmla="*/ 0 h 149225"/>
                <a:gd name="connsiteX1" fmla="*/ 69850 w 206375"/>
                <a:gd name="connsiteY1" fmla="*/ 41275 h 149225"/>
                <a:gd name="connsiteX2" fmla="*/ 0 w 206375"/>
                <a:gd name="connsiteY2" fmla="*/ 47625 h 149225"/>
                <a:gd name="connsiteX3" fmla="*/ 73025 w 206375"/>
                <a:gd name="connsiteY3" fmla="*/ 142875 h 149225"/>
                <a:gd name="connsiteX4" fmla="*/ 95250 w 206375"/>
                <a:gd name="connsiteY4" fmla="*/ 127000 h 149225"/>
                <a:gd name="connsiteX5" fmla="*/ 149225 w 206375"/>
                <a:gd name="connsiteY5" fmla="*/ 149225 h 149225"/>
                <a:gd name="connsiteX6" fmla="*/ 206375 w 206375"/>
                <a:gd name="connsiteY6" fmla="*/ 98425 h 149225"/>
                <a:gd name="connsiteX7" fmla="*/ 111125 w 206375"/>
                <a:gd name="connsiteY7" fmla="*/ 0 h 149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6375" h="149225">
                  <a:moveTo>
                    <a:pt x="111125" y="0"/>
                  </a:moveTo>
                  <a:lnTo>
                    <a:pt x="69850" y="41275"/>
                  </a:lnTo>
                  <a:lnTo>
                    <a:pt x="0" y="47625"/>
                  </a:lnTo>
                  <a:lnTo>
                    <a:pt x="73025" y="142875"/>
                  </a:lnTo>
                  <a:lnTo>
                    <a:pt x="95250" y="127000"/>
                  </a:lnTo>
                  <a:lnTo>
                    <a:pt x="149225" y="149225"/>
                  </a:lnTo>
                  <a:lnTo>
                    <a:pt x="206375" y="98425"/>
                  </a:lnTo>
                  <a:lnTo>
                    <a:pt x="1111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6" name="フリーフォーム 1083">
              <a:extLst>
                <a:ext uri="{FF2B5EF4-FFF2-40B4-BE49-F238E27FC236}">
                  <a16:creationId xmlns:a16="http://schemas.microsoft.com/office/drawing/2014/main" id="{BAC5A0BF-615E-4295-BB93-B88150483687}"/>
                </a:ext>
              </a:extLst>
            </p:cNvPr>
            <p:cNvSpPr/>
            <p:nvPr/>
          </p:nvSpPr>
          <p:spPr bwMode="auto">
            <a:xfrm>
              <a:off x="2414034" y="3211387"/>
              <a:ext cx="144299" cy="65168"/>
            </a:xfrm>
            <a:custGeom>
              <a:avLst/>
              <a:gdLst>
                <a:gd name="connsiteX0" fmla="*/ 0 w 196850"/>
                <a:gd name="connsiteY0" fmla="*/ 57150 h 88900"/>
                <a:gd name="connsiteX1" fmla="*/ 73025 w 196850"/>
                <a:gd name="connsiteY1" fmla="*/ 88900 h 88900"/>
                <a:gd name="connsiteX2" fmla="*/ 117475 w 196850"/>
                <a:gd name="connsiteY2" fmla="*/ 66675 h 88900"/>
                <a:gd name="connsiteX3" fmla="*/ 177800 w 196850"/>
                <a:gd name="connsiteY3" fmla="*/ 63500 h 88900"/>
                <a:gd name="connsiteX4" fmla="*/ 196850 w 196850"/>
                <a:gd name="connsiteY4" fmla="*/ 0 h 88900"/>
                <a:gd name="connsiteX5" fmla="*/ 53975 w 196850"/>
                <a:gd name="connsiteY5" fmla="*/ 6350 h 88900"/>
                <a:gd name="connsiteX6" fmla="*/ 0 w 196850"/>
                <a:gd name="connsiteY6" fmla="*/ 57150 h 88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6850" h="88900">
                  <a:moveTo>
                    <a:pt x="0" y="57150"/>
                  </a:moveTo>
                  <a:lnTo>
                    <a:pt x="73025" y="88900"/>
                  </a:lnTo>
                  <a:lnTo>
                    <a:pt x="117475" y="66675"/>
                  </a:lnTo>
                  <a:lnTo>
                    <a:pt x="177800" y="63500"/>
                  </a:lnTo>
                  <a:lnTo>
                    <a:pt x="196850" y="0"/>
                  </a:lnTo>
                  <a:lnTo>
                    <a:pt x="53975" y="6350"/>
                  </a:lnTo>
                  <a:lnTo>
                    <a:pt x="0" y="571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7" name="フリーフォーム 1084">
              <a:extLst>
                <a:ext uri="{FF2B5EF4-FFF2-40B4-BE49-F238E27FC236}">
                  <a16:creationId xmlns:a16="http://schemas.microsoft.com/office/drawing/2014/main" id="{8EF38651-D7F8-48C2-8663-0BEE50A697D6}"/>
                </a:ext>
              </a:extLst>
            </p:cNvPr>
            <p:cNvSpPr/>
            <p:nvPr/>
          </p:nvSpPr>
          <p:spPr bwMode="auto">
            <a:xfrm>
              <a:off x="2078887" y="3036831"/>
              <a:ext cx="88441" cy="114043"/>
            </a:xfrm>
            <a:custGeom>
              <a:avLst/>
              <a:gdLst>
                <a:gd name="connsiteX0" fmla="*/ 120650 w 120650"/>
                <a:gd name="connsiteY0" fmla="*/ 155575 h 155575"/>
                <a:gd name="connsiteX1" fmla="*/ 0 w 120650"/>
                <a:gd name="connsiteY1" fmla="*/ 114300 h 155575"/>
                <a:gd name="connsiteX2" fmla="*/ 79375 w 120650"/>
                <a:gd name="connsiteY2" fmla="*/ 0 h 155575"/>
                <a:gd name="connsiteX3" fmla="*/ 120650 w 120650"/>
                <a:gd name="connsiteY3" fmla="*/ 12700 h 155575"/>
                <a:gd name="connsiteX4" fmla="*/ 120650 w 120650"/>
                <a:gd name="connsiteY4" fmla="*/ 155575 h 155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650" h="155575">
                  <a:moveTo>
                    <a:pt x="120650" y="155575"/>
                  </a:moveTo>
                  <a:lnTo>
                    <a:pt x="0" y="114300"/>
                  </a:lnTo>
                  <a:lnTo>
                    <a:pt x="79375" y="0"/>
                  </a:lnTo>
                  <a:lnTo>
                    <a:pt x="120650" y="12700"/>
                  </a:lnTo>
                  <a:lnTo>
                    <a:pt x="120650" y="1555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8" name="フリーフォーム 1085">
              <a:extLst>
                <a:ext uri="{FF2B5EF4-FFF2-40B4-BE49-F238E27FC236}">
                  <a16:creationId xmlns:a16="http://schemas.microsoft.com/office/drawing/2014/main" id="{3BAA343D-AAA2-4252-8FC3-95E9671271EC}"/>
                </a:ext>
              </a:extLst>
            </p:cNvPr>
            <p:cNvSpPr/>
            <p:nvPr/>
          </p:nvSpPr>
          <p:spPr bwMode="auto">
            <a:xfrm>
              <a:off x="2050958" y="3118290"/>
              <a:ext cx="116371" cy="86114"/>
            </a:xfrm>
            <a:custGeom>
              <a:avLst/>
              <a:gdLst>
                <a:gd name="connsiteX0" fmla="*/ 41275 w 158750"/>
                <a:gd name="connsiteY0" fmla="*/ 0 h 117475"/>
                <a:gd name="connsiteX1" fmla="*/ 0 w 158750"/>
                <a:gd name="connsiteY1" fmla="*/ 57150 h 117475"/>
                <a:gd name="connsiteX2" fmla="*/ 104775 w 158750"/>
                <a:gd name="connsiteY2" fmla="*/ 117475 h 117475"/>
                <a:gd name="connsiteX3" fmla="*/ 158750 w 158750"/>
                <a:gd name="connsiteY3" fmla="*/ 50800 h 117475"/>
                <a:gd name="connsiteX4" fmla="*/ 41275 w 158750"/>
                <a:gd name="connsiteY4" fmla="*/ 0 h 117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8750" h="117475">
                  <a:moveTo>
                    <a:pt x="41275" y="0"/>
                  </a:moveTo>
                  <a:lnTo>
                    <a:pt x="0" y="57150"/>
                  </a:lnTo>
                  <a:lnTo>
                    <a:pt x="104775" y="117475"/>
                  </a:lnTo>
                  <a:lnTo>
                    <a:pt x="158750" y="50800"/>
                  </a:lnTo>
                  <a:lnTo>
                    <a:pt x="412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9" name="フリーフォーム 1086">
              <a:extLst>
                <a:ext uri="{FF2B5EF4-FFF2-40B4-BE49-F238E27FC236}">
                  <a16:creationId xmlns:a16="http://schemas.microsoft.com/office/drawing/2014/main" id="{94B1BEB6-5E17-4F98-B02D-BD40303734F6}"/>
                </a:ext>
              </a:extLst>
            </p:cNvPr>
            <p:cNvSpPr/>
            <p:nvPr/>
          </p:nvSpPr>
          <p:spPr bwMode="auto">
            <a:xfrm>
              <a:off x="1871747" y="3153201"/>
              <a:ext cx="384023" cy="323510"/>
            </a:xfrm>
            <a:custGeom>
              <a:avLst/>
              <a:gdLst>
                <a:gd name="connsiteX0" fmla="*/ 247650 w 523875"/>
                <a:gd name="connsiteY0" fmla="*/ 0 h 441325"/>
                <a:gd name="connsiteX1" fmla="*/ 371475 w 523875"/>
                <a:gd name="connsiteY1" fmla="*/ 66675 h 441325"/>
                <a:gd name="connsiteX2" fmla="*/ 438150 w 523875"/>
                <a:gd name="connsiteY2" fmla="*/ 123825 h 441325"/>
                <a:gd name="connsiteX3" fmla="*/ 438150 w 523875"/>
                <a:gd name="connsiteY3" fmla="*/ 187325 h 441325"/>
                <a:gd name="connsiteX4" fmla="*/ 523875 w 523875"/>
                <a:gd name="connsiteY4" fmla="*/ 244475 h 441325"/>
                <a:gd name="connsiteX5" fmla="*/ 406400 w 523875"/>
                <a:gd name="connsiteY5" fmla="*/ 288925 h 441325"/>
                <a:gd name="connsiteX6" fmla="*/ 434975 w 523875"/>
                <a:gd name="connsiteY6" fmla="*/ 412750 h 441325"/>
                <a:gd name="connsiteX7" fmla="*/ 285750 w 523875"/>
                <a:gd name="connsiteY7" fmla="*/ 400050 h 441325"/>
                <a:gd name="connsiteX8" fmla="*/ 257175 w 523875"/>
                <a:gd name="connsiteY8" fmla="*/ 441325 h 441325"/>
                <a:gd name="connsiteX9" fmla="*/ 114300 w 523875"/>
                <a:gd name="connsiteY9" fmla="*/ 406400 h 441325"/>
                <a:gd name="connsiteX10" fmla="*/ 114300 w 523875"/>
                <a:gd name="connsiteY10" fmla="*/ 238125 h 441325"/>
                <a:gd name="connsiteX11" fmla="*/ 0 w 523875"/>
                <a:gd name="connsiteY11" fmla="*/ 127000 h 441325"/>
                <a:gd name="connsiteX12" fmla="*/ 111125 w 523875"/>
                <a:gd name="connsiteY12" fmla="*/ 123825 h 441325"/>
                <a:gd name="connsiteX13" fmla="*/ 107950 w 523875"/>
                <a:gd name="connsiteY13" fmla="*/ 73025 h 441325"/>
                <a:gd name="connsiteX14" fmla="*/ 161925 w 523875"/>
                <a:gd name="connsiteY14" fmla="*/ 95250 h 441325"/>
                <a:gd name="connsiteX15" fmla="*/ 247650 w 523875"/>
                <a:gd name="connsiteY15" fmla="*/ 0 h 441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3875" h="441325">
                  <a:moveTo>
                    <a:pt x="247650" y="0"/>
                  </a:moveTo>
                  <a:lnTo>
                    <a:pt x="371475" y="66675"/>
                  </a:lnTo>
                  <a:lnTo>
                    <a:pt x="438150" y="123825"/>
                  </a:lnTo>
                  <a:lnTo>
                    <a:pt x="438150" y="187325"/>
                  </a:lnTo>
                  <a:lnTo>
                    <a:pt x="523875" y="244475"/>
                  </a:lnTo>
                  <a:lnTo>
                    <a:pt x="406400" y="288925"/>
                  </a:lnTo>
                  <a:lnTo>
                    <a:pt x="434975" y="412750"/>
                  </a:lnTo>
                  <a:lnTo>
                    <a:pt x="285750" y="400050"/>
                  </a:lnTo>
                  <a:lnTo>
                    <a:pt x="257175" y="441325"/>
                  </a:lnTo>
                  <a:lnTo>
                    <a:pt x="114300" y="406400"/>
                  </a:lnTo>
                  <a:lnTo>
                    <a:pt x="114300" y="238125"/>
                  </a:lnTo>
                  <a:lnTo>
                    <a:pt x="0" y="127000"/>
                  </a:lnTo>
                  <a:lnTo>
                    <a:pt x="111125" y="123825"/>
                  </a:lnTo>
                  <a:lnTo>
                    <a:pt x="107950" y="73025"/>
                  </a:lnTo>
                  <a:lnTo>
                    <a:pt x="161925" y="95250"/>
                  </a:lnTo>
                  <a:lnTo>
                    <a:pt x="2476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0" name="フリーフォーム 1087">
              <a:extLst>
                <a:ext uri="{FF2B5EF4-FFF2-40B4-BE49-F238E27FC236}">
                  <a16:creationId xmlns:a16="http://schemas.microsoft.com/office/drawing/2014/main" id="{7FA2EAF7-BDE5-4195-BCCA-DE3C6712163D}"/>
                </a:ext>
              </a:extLst>
            </p:cNvPr>
            <p:cNvSpPr/>
            <p:nvPr/>
          </p:nvSpPr>
          <p:spPr bwMode="auto">
            <a:xfrm>
              <a:off x="1773996" y="3425509"/>
              <a:ext cx="304891" cy="281617"/>
            </a:xfrm>
            <a:custGeom>
              <a:avLst/>
              <a:gdLst>
                <a:gd name="connsiteX0" fmla="*/ 244475 w 415925"/>
                <a:gd name="connsiteY0" fmla="*/ 38100 h 384175"/>
                <a:gd name="connsiteX1" fmla="*/ 384175 w 415925"/>
                <a:gd name="connsiteY1" fmla="*/ 73025 h 384175"/>
                <a:gd name="connsiteX2" fmla="*/ 415925 w 415925"/>
                <a:gd name="connsiteY2" fmla="*/ 111125 h 384175"/>
                <a:gd name="connsiteX3" fmla="*/ 314325 w 415925"/>
                <a:gd name="connsiteY3" fmla="*/ 196850 h 384175"/>
                <a:gd name="connsiteX4" fmla="*/ 304800 w 415925"/>
                <a:gd name="connsiteY4" fmla="*/ 266700 h 384175"/>
                <a:gd name="connsiteX5" fmla="*/ 238125 w 415925"/>
                <a:gd name="connsiteY5" fmla="*/ 342900 h 384175"/>
                <a:gd name="connsiteX6" fmla="*/ 104775 w 415925"/>
                <a:gd name="connsiteY6" fmla="*/ 384175 h 384175"/>
                <a:gd name="connsiteX7" fmla="*/ 50800 w 415925"/>
                <a:gd name="connsiteY7" fmla="*/ 317500 h 384175"/>
                <a:gd name="connsiteX8" fmla="*/ 73025 w 415925"/>
                <a:gd name="connsiteY8" fmla="*/ 107950 h 384175"/>
                <a:gd name="connsiteX9" fmla="*/ 0 w 415925"/>
                <a:gd name="connsiteY9" fmla="*/ 34925 h 384175"/>
                <a:gd name="connsiteX10" fmla="*/ 28575 w 415925"/>
                <a:gd name="connsiteY10" fmla="*/ 0 h 384175"/>
                <a:gd name="connsiteX11" fmla="*/ 161925 w 415925"/>
                <a:gd name="connsiteY11" fmla="*/ 41275 h 384175"/>
                <a:gd name="connsiteX12" fmla="*/ 244475 w 415925"/>
                <a:gd name="connsiteY12" fmla="*/ 38100 h 384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5925" h="384175">
                  <a:moveTo>
                    <a:pt x="244475" y="38100"/>
                  </a:moveTo>
                  <a:lnTo>
                    <a:pt x="384175" y="73025"/>
                  </a:lnTo>
                  <a:lnTo>
                    <a:pt x="415925" y="111125"/>
                  </a:lnTo>
                  <a:lnTo>
                    <a:pt x="314325" y="196850"/>
                  </a:lnTo>
                  <a:lnTo>
                    <a:pt x="304800" y="266700"/>
                  </a:lnTo>
                  <a:lnTo>
                    <a:pt x="238125" y="342900"/>
                  </a:lnTo>
                  <a:lnTo>
                    <a:pt x="104775" y="384175"/>
                  </a:lnTo>
                  <a:lnTo>
                    <a:pt x="50800" y="317500"/>
                  </a:lnTo>
                  <a:lnTo>
                    <a:pt x="73025" y="107950"/>
                  </a:lnTo>
                  <a:lnTo>
                    <a:pt x="0" y="34925"/>
                  </a:lnTo>
                  <a:lnTo>
                    <a:pt x="28575" y="0"/>
                  </a:lnTo>
                  <a:lnTo>
                    <a:pt x="161925" y="41275"/>
                  </a:lnTo>
                  <a:lnTo>
                    <a:pt x="244475" y="381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1" name="フリーフォーム 1088">
              <a:extLst>
                <a:ext uri="{FF2B5EF4-FFF2-40B4-BE49-F238E27FC236}">
                  <a16:creationId xmlns:a16="http://schemas.microsoft.com/office/drawing/2014/main" id="{E5C88833-68E1-46E4-8230-DCB844EFEBD0}"/>
                </a:ext>
              </a:extLst>
            </p:cNvPr>
            <p:cNvSpPr/>
            <p:nvPr/>
          </p:nvSpPr>
          <p:spPr bwMode="auto">
            <a:xfrm>
              <a:off x="1764686" y="3453437"/>
              <a:ext cx="62840" cy="232741"/>
            </a:xfrm>
            <a:custGeom>
              <a:avLst/>
              <a:gdLst>
                <a:gd name="connsiteX0" fmla="*/ 12700 w 85725"/>
                <a:gd name="connsiteY0" fmla="*/ 0 h 317500"/>
                <a:gd name="connsiteX1" fmla="*/ 85725 w 85725"/>
                <a:gd name="connsiteY1" fmla="*/ 69850 h 317500"/>
                <a:gd name="connsiteX2" fmla="*/ 63500 w 85725"/>
                <a:gd name="connsiteY2" fmla="*/ 276225 h 317500"/>
                <a:gd name="connsiteX3" fmla="*/ 25400 w 85725"/>
                <a:gd name="connsiteY3" fmla="*/ 317500 h 317500"/>
                <a:gd name="connsiteX4" fmla="*/ 0 w 85725"/>
                <a:gd name="connsiteY4" fmla="*/ 193675 h 317500"/>
                <a:gd name="connsiteX5" fmla="*/ 31750 w 85725"/>
                <a:gd name="connsiteY5" fmla="*/ 98425 h 317500"/>
                <a:gd name="connsiteX6" fmla="*/ 12700 w 85725"/>
                <a:gd name="connsiteY6" fmla="*/ 0 h 317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25" h="317500">
                  <a:moveTo>
                    <a:pt x="12700" y="0"/>
                  </a:moveTo>
                  <a:lnTo>
                    <a:pt x="85725" y="69850"/>
                  </a:lnTo>
                  <a:lnTo>
                    <a:pt x="63500" y="276225"/>
                  </a:lnTo>
                  <a:lnTo>
                    <a:pt x="25400" y="317500"/>
                  </a:lnTo>
                  <a:lnTo>
                    <a:pt x="0" y="193675"/>
                  </a:lnTo>
                  <a:lnTo>
                    <a:pt x="31750" y="98425"/>
                  </a:lnTo>
                  <a:lnTo>
                    <a:pt x="127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2" name="フリーフォーム 1089">
              <a:extLst>
                <a:ext uri="{FF2B5EF4-FFF2-40B4-BE49-F238E27FC236}">
                  <a16:creationId xmlns:a16="http://schemas.microsoft.com/office/drawing/2014/main" id="{5DAEEC0F-8335-43E1-806F-E683A44F24FD}"/>
                </a:ext>
              </a:extLst>
            </p:cNvPr>
            <p:cNvSpPr/>
            <p:nvPr/>
          </p:nvSpPr>
          <p:spPr bwMode="auto">
            <a:xfrm>
              <a:off x="2663067" y="3260262"/>
              <a:ext cx="76804" cy="121025"/>
            </a:xfrm>
            <a:custGeom>
              <a:avLst/>
              <a:gdLst>
                <a:gd name="connsiteX0" fmla="*/ 0 w 104775"/>
                <a:gd name="connsiteY0" fmla="*/ 6350 h 165100"/>
                <a:gd name="connsiteX1" fmla="*/ 41275 w 104775"/>
                <a:gd name="connsiteY1" fmla="*/ 76200 h 165100"/>
                <a:gd name="connsiteX2" fmla="*/ 57150 w 104775"/>
                <a:gd name="connsiteY2" fmla="*/ 165100 h 165100"/>
                <a:gd name="connsiteX3" fmla="*/ 104775 w 104775"/>
                <a:gd name="connsiteY3" fmla="*/ 101600 h 165100"/>
                <a:gd name="connsiteX4" fmla="*/ 79375 w 104775"/>
                <a:gd name="connsiteY4" fmla="*/ 0 h 165100"/>
                <a:gd name="connsiteX5" fmla="*/ 0 w 104775"/>
                <a:gd name="connsiteY5" fmla="*/ 6350 h 16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775" h="165100">
                  <a:moveTo>
                    <a:pt x="0" y="6350"/>
                  </a:moveTo>
                  <a:lnTo>
                    <a:pt x="41275" y="76200"/>
                  </a:lnTo>
                  <a:lnTo>
                    <a:pt x="57150" y="165100"/>
                  </a:lnTo>
                  <a:lnTo>
                    <a:pt x="104775" y="101600"/>
                  </a:lnTo>
                  <a:lnTo>
                    <a:pt x="79375" y="0"/>
                  </a:lnTo>
                  <a:lnTo>
                    <a:pt x="0" y="63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3" name="フリーフォーム 1090">
              <a:extLst>
                <a:ext uri="{FF2B5EF4-FFF2-40B4-BE49-F238E27FC236}">
                  <a16:creationId xmlns:a16="http://schemas.microsoft.com/office/drawing/2014/main" id="{8D932C3E-0E02-4147-982A-95A721655E14}"/>
                </a:ext>
              </a:extLst>
            </p:cNvPr>
            <p:cNvSpPr/>
            <p:nvPr/>
          </p:nvSpPr>
          <p:spPr bwMode="auto">
            <a:xfrm>
              <a:off x="2504803" y="3267245"/>
              <a:ext cx="223432" cy="169901"/>
            </a:xfrm>
            <a:custGeom>
              <a:avLst/>
              <a:gdLst>
                <a:gd name="connsiteX0" fmla="*/ 69850 w 304800"/>
                <a:gd name="connsiteY0" fmla="*/ 31750 h 231775"/>
                <a:gd name="connsiteX1" fmla="*/ 200025 w 304800"/>
                <a:gd name="connsiteY1" fmla="*/ 0 h 231775"/>
                <a:gd name="connsiteX2" fmla="*/ 263525 w 304800"/>
                <a:gd name="connsiteY2" fmla="*/ 73025 h 231775"/>
                <a:gd name="connsiteX3" fmla="*/ 273050 w 304800"/>
                <a:gd name="connsiteY3" fmla="*/ 152400 h 231775"/>
                <a:gd name="connsiteX4" fmla="*/ 304800 w 304800"/>
                <a:gd name="connsiteY4" fmla="*/ 171450 h 231775"/>
                <a:gd name="connsiteX5" fmla="*/ 276225 w 304800"/>
                <a:gd name="connsiteY5" fmla="*/ 231775 h 231775"/>
                <a:gd name="connsiteX6" fmla="*/ 228600 w 304800"/>
                <a:gd name="connsiteY6" fmla="*/ 212725 h 231775"/>
                <a:gd name="connsiteX7" fmla="*/ 180975 w 304800"/>
                <a:gd name="connsiteY7" fmla="*/ 231775 h 231775"/>
                <a:gd name="connsiteX8" fmla="*/ 95250 w 304800"/>
                <a:gd name="connsiteY8" fmla="*/ 228600 h 231775"/>
                <a:gd name="connsiteX9" fmla="*/ 0 w 304800"/>
                <a:gd name="connsiteY9" fmla="*/ 117475 h 231775"/>
                <a:gd name="connsiteX10" fmla="*/ 69850 w 304800"/>
                <a:gd name="connsiteY10" fmla="*/ 31750 h 231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4800" h="231775">
                  <a:moveTo>
                    <a:pt x="69850" y="31750"/>
                  </a:moveTo>
                  <a:lnTo>
                    <a:pt x="200025" y="0"/>
                  </a:lnTo>
                  <a:lnTo>
                    <a:pt x="263525" y="73025"/>
                  </a:lnTo>
                  <a:lnTo>
                    <a:pt x="273050" y="152400"/>
                  </a:lnTo>
                  <a:lnTo>
                    <a:pt x="304800" y="171450"/>
                  </a:lnTo>
                  <a:lnTo>
                    <a:pt x="276225" y="231775"/>
                  </a:lnTo>
                  <a:lnTo>
                    <a:pt x="228600" y="212725"/>
                  </a:lnTo>
                  <a:lnTo>
                    <a:pt x="180975" y="231775"/>
                  </a:lnTo>
                  <a:lnTo>
                    <a:pt x="95250" y="228600"/>
                  </a:lnTo>
                  <a:lnTo>
                    <a:pt x="0" y="117475"/>
                  </a:lnTo>
                  <a:lnTo>
                    <a:pt x="69850" y="317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4" name="フリーフォーム 1091">
              <a:extLst>
                <a:ext uri="{FF2B5EF4-FFF2-40B4-BE49-F238E27FC236}">
                  <a16:creationId xmlns:a16="http://schemas.microsoft.com/office/drawing/2014/main" id="{C1E7B75B-564C-44A5-AAE5-00FDE7803C5B}"/>
                </a:ext>
              </a:extLst>
            </p:cNvPr>
            <p:cNvSpPr/>
            <p:nvPr/>
          </p:nvSpPr>
          <p:spPr bwMode="auto">
            <a:xfrm>
              <a:off x="2546697" y="3423181"/>
              <a:ext cx="174556" cy="102406"/>
            </a:xfrm>
            <a:custGeom>
              <a:avLst/>
              <a:gdLst>
                <a:gd name="connsiteX0" fmla="*/ 41275 w 238125"/>
                <a:gd name="connsiteY0" fmla="*/ 12700 h 139700"/>
                <a:gd name="connsiteX1" fmla="*/ 0 w 238125"/>
                <a:gd name="connsiteY1" fmla="*/ 95250 h 139700"/>
                <a:gd name="connsiteX2" fmla="*/ 41275 w 238125"/>
                <a:gd name="connsiteY2" fmla="*/ 139700 h 139700"/>
                <a:gd name="connsiteX3" fmla="*/ 171450 w 238125"/>
                <a:gd name="connsiteY3" fmla="*/ 111125 h 139700"/>
                <a:gd name="connsiteX4" fmla="*/ 238125 w 238125"/>
                <a:gd name="connsiteY4" fmla="*/ 22225 h 139700"/>
                <a:gd name="connsiteX5" fmla="*/ 174625 w 238125"/>
                <a:gd name="connsiteY5" fmla="*/ 0 h 139700"/>
                <a:gd name="connsiteX6" fmla="*/ 142875 w 238125"/>
                <a:gd name="connsiteY6" fmla="*/ 25400 h 139700"/>
                <a:gd name="connsiteX7" fmla="*/ 41275 w 238125"/>
                <a:gd name="connsiteY7" fmla="*/ 12700 h 13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8125" h="139700">
                  <a:moveTo>
                    <a:pt x="41275" y="12700"/>
                  </a:moveTo>
                  <a:lnTo>
                    <a:pt x="0" y="95250"/>
                  </a:lnTo>
                  <a:lnTo>
                    <a:pt x="41275" y="139700"/>
                  </a:lnTo>
                  <a:lnTo>
                    <a:pt x="171450" y="111125"/>
                  </a:lnTo>
                  <a:lnTo>
                    <a:pt x="238125" y="22225"/>
                  </a:lnTo>
                  <a:lnTo>
                    <a:pt x="174625" y="0"/>
                  </a:lnTo>
                  <a:lnTo>
                    <a:pt x="142875" y="25400"/>
                  </a:lnTo>
                  <a:lnTo>
                    <a:pt x="41275" y="127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5" name="フリーフォーム 1092">
              <a:extLst>
                <a:ext uri="{FF2B5EF4-FFF2-40B4-BE49-F238E27FC236}">
                  <a16:creationId xmlns:a16="http://schemas.microsoft.com/office/drawing/2014/main" id="{64B032DC-A6F9-4B1C-AD92-50F7E7C8F3D3}"/>
                </a:ext>
              </a:extLst>
            </p:cNvPr>
            <p:cNvSpPr/>
            <p:nvPr/>
          </p:nvSpPr>
          <p:spPr bwMode="auto">
            <a:xfrm>
              <a:off x="2490839" y="3527915"/>
              <a:ext cx="132662" cy="176883"/>
            </a:xfrm>
            <a:custGeom>
              <a:avLst/>
              <a:gdLst>
                <a:gd name="connsiteX0" fmla="*/ 117475 w 180975"/>
                <a:gd name="connsiteY0" fmla="*/ 0 h 241300"/>
                <a:gd name="connsiteX1" fmla="*/ 25400 w 180975"/>
                <a:gd name="connsiteY1" fmla="*/ 41275 h 241300"/>
                <a:gd name="connsiteX2" fmla="*/ 0 w 180975"/>
                <a:gd name="connsiteY2" fmla="*/ 88900 h 241300"/>
                <a:gd name="connsiteX3" fmla="*/ 60325 w 180975"/>
                <a:gd name="connsiteY3" fmla="*/ 149225 h 241300"/>
                <a:gd name="connsiteX4" fmla="*/ 44450 w 180975"/>
                <a:gd name="connsiteY4" fmla="*/ 184150 h 241300"/>
                <a:gd name="connsiteX5" fmla="*/ 117475 w 180975"/>
                <a:gd name="connsiteY5" fmla="*/ 241300 h 241300"/>
                <a:gd name="connsiteX6" fmla="*/ 107950 w 180975"/>
                <a:gd name="connsiteY6" fmla="*/ 158750 h 241300"/>
                <a:gd name="connsiteX7" fmla="*/ 180975 w 180975"/>
                <a:gd name="connsiteY7" fmla="*/ 168275 h 241300"/>
                <a:gd name="connsiteX8" fmla="*/ 88900 w 180975"/>
                <a:gd name="connsiteY8" fmla="*/ 73025 h 241300"/>
                <a:gd name="connsiteX9" fmla="*/ 117475 w 180975"/>
                <a:gd name="connsiteY9" fmla="*/ 0 h 24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975" h="241300">
                  <a:moveTo>
                    <a:pt x="117475" y="0"/>
                  </a:moveTo>
                  <a:lnTo>
                    <a:pt x="25400" y="41275"/>
                  </a:lnTo>
                  <a:lnTo>
                    <a:pt x="0" y="88900"/>
                  </a:lnTo>
                  <a:lnTo>
                    <a:pt x="60325" y="149225"/>
                  </a:lnTo>
                  <a:lnTo>
                    <a:pt x="44450" y="184150"/>
                  </a:lnTo>
                  <a:lnTo>
                    <a:pt x="117475" y="241300"/>
                  </a:lnTo>
                  <a:lnTo>
                    <a:pt x="107950" y="158750"/>
                  </a:lnTo>
                  <a:lnTo>
                    <a:pt x="180975" y="168275"/>
                  </a:lnTo>
                  <a:lnTo>
                    <a:pt x="88900" y="73025"/>
                  </a:lnTo>
                  <a:lnTo>
                    <a:pt x="1174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6" name="フリーフォーム 1094">
              <a:extLst>
                <a:ext uri="{FF2B5EF4-FFF2-40B4-BE49-F238E27FC236}">
                  <a16:creationId xmlns:a16="http://schemas.microsoft.com/office/drawing/2014/main" id="{C576B79E-2BA1-4E0A-BF38-C4DE29F67ABE}"/>
                </a:ext>
              </a:extLst>
            </p:cNvPr>
            <p:cNvSpPr/>
            <p:nvPr/>
          </p:nvSpPr>
          <p:spPr bwMode="auto">
            <a:xfrm>
              <a:off x="2561825" y="3506968"/>
              <a:ext cx="104734" cy="62840"/>
            </a:xfrm>
            <a:custGeom>
              <a:avLst/>
              <a:gdLst>
                <a:gd name="connsiteX0" fmla="*/ 142875 w 142875"/>
                <a:gd name="connsiteY0" fmla="*/ 0 h 85725"/>
                <a:gd name="connsiteX1" fmla="*/ 35719 w 142875"/>
                <a:gd name="connsiteY1" fmla="*/ 28575 h 85725"/>
                <a:gd name="connsiteX2" fmla="*/ 21432 w 142875"/>
                <a:gd name="connsiteY2" fmla="*/ 30956 h 85725"/>
                <a:gd name="connsiteX3" fmla="*/ 0 w 142875"/>
                <a:gd name="connsiteY3" fmla="*/ 83344 h 85725"/>
                <a:gd name="connsiteX4" fmla="*/ 45244 w 142875"/>
                <a:gd name="connsiteY4" fmla="*/ 85725 h 85725"/>
                <a:gd name="connsiteX5" fmla="*/ 59532 w 142875"/>
                <a:gd name="connsiteY5" fmla="*/ 59531 h 85725"/>
                <a:gd name="connsiteX6" fmla="*/ 116682 w 142875"/>
                <a:gd name="connsiteY6" fmla="*/ 47625 h 85725"/>
                <a:gd name="connsiteX7" fmla="*/ 142875 w 142875"/>
                <a:gd name="connsiteY7" fmla="*/ 0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2875" h="85725">
                  <a:moveTo>
                    <a:pt x="142875" y="0"/>
                  </a:moveTo>
                  <a:lnTo>
                    <a:pt x="35719" y="28575"/>
                  </a:lnTo>
                  <a:lnTo>
                    <a:pt x="21432" y="30956"/>
                  </a:lnTo>
                  <a:lnTo>
                    <a:pt x="0" y="83344"/>
                  </a:lnTo>
                  <a:lnTo>
                    <a:pt x="45244" y="85725"/>
                  </a:lnTo>
                  <a:lnTo>
                    <a:pt x="59532" y="59531"/>
                  </a:lnTo>
                  <a:lnTo>
                    <a:pt x="116682" y="47625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7" name="フリーフォーム 1097">
              <a:extLst>
                <a:ext uri="{FF2B5EF4-FFF2-40B4-BE49-F238E27FC236}">
                  <a16:creationId xmlns:a16="http://schemas.microsoft.com/office/drawing/2014/main" id="{C378CD0A-0D45-4BBF-AC98-0B2ACCB1308B}"/>
                </a:ext>
              </a:extLst>
            </p:cNvPr>
            <p:cNvSpPr/>
            <p:nvPr/>
          </p:nvSpPr>
          <p:spPr bwMode="auto">
            <a:xfrm>
              <a:off x="2177802" y="3321939"/>
              <a:ext cx="267653" cy="352603"/>
            </a:xfrm>
            <a:custGeom>
              <a:avLst/>
              <a:gdLst>
                <a:gd name="connsiteX0" fmla="*/ 7144 w 364332"/>
                <a:gd name="connsiteY0" fmla="*/ 169069 h 481013"/>
                <a:gd name="connsiteX1" fmla="*/ 102394 w 364332"/>
                <a:gd name="connsiteY1" fmla="*/ 185738 h 481013"/>
                <a:gd name="connsiteX2" fmla="*/ 164307 w 364332"/>
                <a:gd name="connsiteY2" fmla="*/ 252413 h 481013"/>
                <a:gd name="connsiteX3" fmla="*/ 280988 w 364332"/>
                <a:gd name="connsiteY3" fmla="*/ 352425 h 481013"/>
                <a:gd name="connsiteX4" fmla="*/ 297657 w 364332"/>
                <a:gd name="connsiteY4" fmla="*/ 395288 h 481013"/>
                <a:gd name="connsiteX5" fmla="*/ 264319 w 364332"/>
                <a:gd name="connsiteY5" fmla="*/ 435769 h 481013"/>
                <a:gd name="connsiteX6" fmla="*/ 192882 w 364332"/>
                <a:gd name="connsiteY6" fmla="*/ 440532 h 481013"/>
                <a:gd name="connsiteX7" fmla="*/ 242888 w 364332"/>
                <a:gd name="connsiteY7" fmla="*/ 481013 h 481013"/>
                <a:gd name="connsiteX8" fmla="*/ 342900 w 364332"/>
                <a:gd name="connsiteY8" fmla="*/ 397669 h 481013"/>
                <a:gd name="connsiteX9" fmla="*/ 316707 w 364332"/>
                <a:gd name="connsiteY9" fmla="*/ 333375 h 481013"/>
                <a:gd name="connsiteX10" fmla="*/ 364332 w 364332"/>
                <a:gd name="connsiteY10" fmla="*/ 345282 h 481013"/>
                <a:gd name="connsiteX11" fmla="*/ 357188 w 364332"/>
                <a:gd name="connsiteY11" fmla="*/ 304800 h 481013"/>
                <a:gd name="connsiteX12" fmla="*/ 223838 w 364332"/>
                <a:gd name="connsiteY12" fmla="*/ 211932 h 481013"/>
                <a:gd name="connsiteX13" fmla="*/ 171450 w 364332"/>
                <a:gd name="connsiteY13" fmla="*/ 88107 h 481013"/>
                <a:gd name="connsiteX14" fmla="*/ 242888 w 364332"/>
                <a:gd name="connsiteY14" fmla="*/ 61913 h 481013"/>
                <a:gd name="connsiteX15" fmla="*/ 290513 w 364332"/>
                <a:gd name="connsiteY15" fmla="*/ 7144 h 481013"/>
                <a:gd name="connsiteX16" fmla="*/ 266700 w 364332"/>
                <a:gd name="connsiteY16" fmla="*/ 7144 h 481013"/>
                <a:gd name="connsiteX17" fmla="*/ 200025 w 364332"/>
                <a:gd name="connsiteY17" fmla="*/ 16669 h 481013"/>
                <a:gd name="connsiteX18" fmla="*/ 157163 w 364332"/>
                <a:gd name="connsiteY18" fmla="*/ 0 h 481013"/>
                <a:gd name="connsiteX19" fmla="*/ 97632 w 364332"/>
                <a:gd name="connsiteY19" fmla="*/ 7144 h 481013"/>
                <a:gd name="connsiteX20" fmla="*/ 0 w 364332"/>
                <a:gd name="connsiteY20" fmla="*/ 59532 h 481013"/>
                <a:gd name="connsiteX21" fmla="*/ 7144 w 364332"/>
                <a:gd name="connsiteY21" fmla="*/ 169069 h 481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64332" h="481013">
                  <a:moveTo>
                    <a:pt x="7144" y="169069"/>
                  </a:moveTo>
                  <a:lnTo>
                    <a:pt x="102394" y="185738"/>
                  </a:lnTo>
                  <a:lnTo>
                    <a:pt x="164307" y="252413"/>
                  </a:lnTo>
                  <a:lnTo>
                    <a:pt x="280988" y="352425"/>
                  </a:lnTo>
                  <a:lnTo>
                    <a:pt x="297657" y="395288"/>
                  </a:lnTo>
                  <a:lnTo>
                    <a:pt x="264319" y="435769"/>
                  </a:lnTo>
                  <a:lnTo>
                    <a:pt x="192882" y="440532"/>
                  </a:lnTo>
                  <a:lnTo>
                    <a:pt x="242888" y="481013"/>
                  </a:lnTo>
                  <a:lnTo>
                    <a:pt x="342900" y="397669"/>
                  </a:lnTo>
                  <a:lnTo>
                    <a:pt x="316707" y="333375"/>
                  </a:lnTo>
                  <a:lnTo>
                    <a:pt x="364332" y="345282"/>
                  </a:lnTo>
                  <a:lnTo>
                    <a:pt x="357188" y="304800"/>
                  </a:lnTo>
                  <a:lnTo>
                    <a:pt x="223838" y="211932"/>
                  </a:lnTo>
                  <a:lnTo>
                    <a:pt x="171450" y="88107"/>
                  </a:lnTo>
                  <a:lnTo>
                    <a:pt x="242888" y="61913"/>
                  </a:lnTo>
                  <a:lnTo>
                    <a:pt x="290513" y="7144"/>
                  </a:lnTo>
                  <a:lnTo>
                    <a:pt x="266700" y="7144"/>
                  </a:lnTo>
                  <a:lnTo>
                    <a:pt x="200025" y="16669"/>
                  </a:lnTo>
                  <a:lnTo>
                    <a:pt x="157163" y="0"/>
                  </a:lnTo>
                  <a:lnTo>
                    <a:pt x="97632" y="7144"/>
                  </a:lnTo>
                  <a:lnTo>
                    <a:pt x="0" y="59532"/>
                  </a:lnTo>
                  <a:lnTo>
                    <a:pt x="7144" y="169069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8" name="フリーフォーム 1100">
              <a:extLst>
                <a:ext uri="{FF2B5EF4-FFF2-40B4-BE49-F238E27FC236}">
                  <a16:creationId xmlns:a16="http://schemas.microsoft.com/office/drawing/2014/main" id="{48CDECD7-39EA-42E7-AABD-EA8213D72196}"/>
                </a:ext>
              </a:extLst>
            </p:cNvPr>
            <p:cNvSpPr/>
            <p:nvPr/>
          </p:nvSpPr>
          <p:spPr bwMode="auto">
            <a:xfrm>
              <a:off x="2191767" y="3285864"/>
              <a:ext cx="110551" cy="55858"/>
            </a:xfrm>
            <a:custGeom>
              <a:avLst/>
              <a:gdLst>
                <a:gd name="connsiteX0" fmla="*/ 142875 w 150019"/>
                <a:gd name="connsiteY0" fmla="*/ 0 h 76200"/>
                <a:gd name="connsiteX1" fmla="*/ 0 w 150019"/>
                <a:gd name="connsiteY1" fmla="*/ 2381 h 76200"/>
                <a:gd name="connsiteX2" fmla="*/ 92869 w 150019"/>
                <a:gd name="connsiteY2" fmla="*/ 76200 h 76200"/>
                <a:gd name="connsiteX3" fmla="*/ 150019 w 150019"/>
                <a:gd name="connsiteY3" fmla="*/ 57150 h 76200"/>
                <a:gd name="connsiteX4" fmla="*/ 142875 w 150019"/>
                <a:gd name="connsiteY4" fmla="*/ 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0019" h="76200">
                  <a:moveTo>
                    <a:pt x="142875" y="0"/>
                  </a:moveTo>
                  <a:lnTo>
                    <a:pt x="0" y="2381"/>
                  </a:lnTo>
                  <a:lnTo>
                    <a:pt x="92869" y="76200"/>
                  </a:lnTo>
                  <a:lnTo>
                    <a:pt x="150019" y="5715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9" name="フリーフォーム 1101">
              <a:extLst>
                <a:ext uri="{FF2B5EF4-FFF2-40B4-BE49-F238E27FC236}">
                  <a16:creationId xmlns:a16="http://schemas.microsoft.com/office/drawing/2014/main" id="{46ADB330-4C5A-4099-BF0C-BCA4877B98BA}"/>
                </a:ext>
              </a:extLst>
            </p:cNvPr>
            <p:cNvSpPr/>
            <p:nvPr/>
          </p:nvSpPr>
          <p:spPr bwMode="auto">
            <a:xfrm>
              <a:off x="2298828" y="3231170"/>
              <a:ext cx="130335" cy="101242"/>
            </a:xfrm>
            <a:custGeom>
              <a:avLst/>
              <a:gdLst>
                <a:gd name="connsiteX0" fmla="*/ 14287 w 178593"/>
                <a:gd name="connsiteY0" fmla="*/ 133350 h 138113"/>
                <a:gd name="connsiteX1" fmla="*/ 0 w 178593"/>
                <a:gd name="connsiteY1" fmla="*/ 71438 h 138113"/>
                <a:gd name="connsiteX2" fmla="*/ 78581 w 178593"/>
                <a:gd name="connsiteY2" fmla="*/ 0 h 138113"/>
                <a:gd name="connsiteX3" fmla="*/ 123825 w 178593"/>
                <a:gd name="connsiteY3" fmla="*/ 0 h 138113"/>
                <a:gd name="connsiteX4" fmla="*/ 178593 w 178593"/>
                <a:gd name="connsiteY4" fmla="*/ 45244 h 138113"/>
                <a:gd name="connsiteX5" fmla="*/ 130968 w 178593"/>
                <a:gd name="connsiteY5" fmla="*/ 138113 h 138113"/>
                <a:gd name="connsiteX6" fmla="*/ 14287 w 178593"/>
                <a:gd name="connsiteY6" fmla="*/ 133350 h 138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8593" h="138113">
                  <a:moveTo>
                    <a:pt x="14287" y="133350"/>
                  </a:moveTo>
                  <a:lnTo>
                    <a:pt x="0" y="71438"/>
                  </a:lnTo>
                  <a:lnTo>
                    <a:pt x="78581" y="0"/>
                  </a:lnTo>
                  <a:lnTo>
                    <a:pt x="123825" y="0"/>
                  </a:lnTo>
                  <a:lnTo>
                    <a:pt x="178593" y="45244"/>
                  </a:lnTo>
                  <a:lnTo>
                    <a:pt x="130968" y="138113"/>
                  </a:lnTo>
                  <a:lnTo>
                    <a:pt x="14287" y="1333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0" name="フリーフォーム 1102">
              <a:extLst>
                <a:ext uri="{FF2B5EF4-FFF2-40B4-BE49-F238E27FC236}">
                  <a16:creationId xmlns:a16="http://schemas.microsoft.com/office/drawing/2014/main" id="{73A4BE1C-877A-42FE-A559-B8D889570132}"/>
                </a:ext>
              </a:extLst>
            </p:cNvPr>
            <p:cNvSpPr/>
            <p:nvPr/>
          </p:nvSpPr>
          <p:spPr bwMode="auto">
            <a:xfrm>
              <a:off x="2403561" y="3257935"/>
              <a:ext cx="172228" cy="94261"/>
            </a:xfrm>
            <a:custGeom>
              <a:avLst/>
              <a:gdLst>
                <a:gd name="connsiteX0" fmla="*/ 28575 w 235743"/>
                <a:gd name="connsiteY0" fmla="*/ 7144 h 128588"/>
                <a:gd name="connsiteX1" fmla="*/ 95250 w 235743"/>
                <a:gd name="connsiteY1" fmla="*/ 33338 h 128588"/>
                <a:gd name="connsiteX2" fmla="*/ 150018 w 235743"/>
                <a:gd name="connsiteY2" fmla="*/ 7144 h 128588"/>
                <a:gd name="connsiteX3" fmla="*/ 195262 w 235743"/>
                <a:gd name="connsiteY3" fmla="*/ 0 h 128588"/>
                <a:gd name="connsiteX4" fmla="*/ 235743 w 235743"/>
                <a:gd name="connsiteY4" fmla="*/ 35719 h 128588"/>
                <a:gd name="connsiteX5" fmla="*/ 152400 w 235743"/>
                <a:gd name="connsiteY5" fmla="*/ 123825 h 128588"/>
                <a:gd name="connsiteX6" fmla="*/ 54768 w 235743"/>
                <a:gd name="connsiteY6" fmla="*/ 128588 h 128588"/>
                <a:gd name="connsiteX7" fmla="*/ 0 w 235743"/>
                <a:gd name="connsiteY7" fmla="*/ 100013 h 128588"/>
                <a:gd name="connsiteX8" fmla="*/ 28575 w 235743"/>
                <a:gd name="connsiteY8" fmla="*/ 7144 h 128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5743" h="128588">
                  <a:moveTo>
                    <a:pt x="28575" y="7144"/>
                  </a:moveTo>
                  <a:lnTo>
                    <a:pt x="95250" y="33338"/>
                  </a:lnTo>
                  <a:lnTo>
                    <a:pt x="150018" y="7144"/>
                  </a:lnTo>
                  <a:lnTo>
                    <a:pt x="195262" y="0"/>
                  </a:lnTo>
                  <a:lnTo>
                    <a:pt x="235743" y="35719"/>
                  </a:lnTo>
                  <a:lnTo>
                    <a:pt x="152400" y="123825"/>
                  </a:lnTo>
                  <a:lnTo>
                    <a:pt x="54768" y="128588"/>
                  </a:lnTo>
                  <a:lnTo>
                    <a:pt x="0" y="100013"/>
                  </a:lnTo>
                  <a:lnTo>
                    <a:pt x="28575" y="7144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1" name="フリーフォーム 1103">
              <a:extLst>
                <a:ext uri="{FF2B5EF4-FFF2-40B4-BE49-F238E27FC236}">
                  <a16:creationId xmlns:a16="http://schemas.microsoft.com/office/drawing/2014/main" id="{671FE189-D1A5-4BCB-8894-0125F3527F1D}"/>
                </a:ext>
              </a:extLst>
            </p:cNvPr>
            <p:cNvSpPr/>
            <p:nvPr/>
          </p:nvSpPr>
          <p:spPr bwMode="auto">
            <a:xfrm>
              <a:off x="2504803" y="3488349"/>
              <a:ext cx="70987" cy="67495"/>
            </a:xfrm>
            <a:custGeom>
              <a:avLst/>
              <a:gdLst>
                <a:gd name="connsiteX0" fmla="*/ 66675 w 97631"/>
                <a:gd name="connsiteY0" fmla="*/ 0 h 92869"/>
                <a:gd name="connsiteX1" fmla="*/ 0 w 97631"/>
                <a:gd name="connsiteY1" fmla="*/ 19050 h 92869"/>
                <a:gd name="connsiteX2" fmla="*/ 4763 w 97631"/>
                <a:gd name="connsiteY2" fmla="*/ 92869 h 92869"/>
                <a:gd name="connsiteX3" fmla="*/ 97631 w 97631"/>
                <a:gd name="connsiteY3" fmla="*/ 50006 h 92869"/>
                <a:gd name="connsiteX4" fmla="*/ 66675 w 97631"/>
                <a:gd name="connsiteY4" fmla="*/ 0 h 92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631" h="92869">
                  <a:moveTo>
                    <a:pt x="66675" y="0"/>
                  </a:moveTo>
                  <a:lnTo>
                    <a:pt x="0" y="19050"/>
                  </a:lnTo>
                  <a:lnTo>
                    <a:pt x="4763" y="92869"/>
                  </a:lnTo>
                  <a:lnTo>
                    <a:pt x="97631" y="50006"/>
                  </a:lnTo>
                  <a:lnTo>
                    <a:pt x="666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2" name="フリーフォーム 1104">
              <a:extLst>
                <a:ext uri="{FF2B5EF4-FFF2-40B4-BE49-F238E27FC236}">
                  <a16:creationId xmlns:a16="http://schemas.microsoft.com/office/drawing/2014/main" id="{E5A02FC5-EDEB-42E7-8B2D-BB03A14E4556}"/>
                </a:ext>
              </a:extLst>
            </p:cNvPr>
            <p:cNvSpPr/>
            <p:nvPr/>
          </p:nvSpPr>
          <p:spPr bwMode="auto">
            <a:xfrm>
              <a:off x="2471056" y="3342886"/>
              <a:ext cx="103569" cy="155937"/>
            </a:xfrm>
            <a:custGeom>
              <a:avLst/>
              <a:gdLst>
                <a:gd name="connsiteX0" fmla="*/ 33338 w 140494"/>
                <a:gd name="connsiteY0" fmla="*/ 0 h 211932"/>
                <a:gd name="connsiteX1" fmla="*/ 140494 w 140494"/>
                <a:gd name="connsiteY1" fmla="*/ 128588 h 211932"/>
                <a:gd name="connsiteX2" fmla="*/ 102394 w 140494"/>
                <a:gd name="connsiteY2" fmla="*/ 197644 h 211932"/>
                <a:gd name="connsiteX3" fmla="*/ 47625 w 140494"/>
                <a:gd name="connsiteY3" fmla="*/ 211932 h 211932"/>
                <a:gd name="connsiteX4" fmla="*/ 0 w 140494"/>
                <a:gd name="connsiteY4" fmla="*/ 133350 h 211932"/>
                <a:gd name="connsiteX5" fmla="*/ 33338 w 140494"/>
                <a:gd name="connsiteY5" fmla="*/ 0 h 211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0494" h="211932">
                  <a:moveTo>
                    <a:pt x="33338" y="0"/>
                  </a:moveTo>
                  <a:lnTo>
                    <a:pt x="140494" y="128588"/>
                  </a:lnTo>
                  <a:lnTo>
                    <a:pt x="102394" y="197644"/>
                  </a:lnTo>
                  <a:lnTo>
                    <a:pt x="47625" y="211932"/>
                  </a:lnTo>
                  <a:lnTo>
                    <a:pt x="0" y="133350"/>
                  </a:lnTo>
                  <a:lnTo>
                    <a:pt x="33338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3" name="フリーフォーム 1105">
              <a:extLst>
                <a:ext uri="{FF2B5EF4-FFF2-40B4-BE49-F238E27FC236}">
                  <a16:creationId xmlns:a16="http://schemas.microsoft.com/office/drawing/2014/main" id="{4C60D45B-6D28-4307-B7EA-D046430C77C6}"/>
                </a:ext>
              </a:extLst>
            </p:cNvPr>
            <p:cNvSpPr/>
            <p:nvPr/>
          </p:nvSpPr>
          <p:spPr bwMode="auto">
            <a:xfrm>
              <a:off x="2358176" y="3334739"/>
              <a:ext cx="146627" cy="64004"/>
            </a:xfrm>
            <a:custGeom>
              <a:avLst/>
              <a:gdLst>
                <a:gd name="connsiteX0" fmla="*/ 200025 w 200025"/>
                <a:gd name="connsiteY0" fmla="*/ 19050 h 88106"/>
                <a:gd name="connsiteX1" fmla="*/ 119063 w 200025"/>
                <a:gd name="connsiteY1" fmla="*/ 28575 h 88106"/>
                <a:gd name="connsiteX2" fmla="*/ 50006 w 200025"/>
                <a:gd name="connsiteY2" fmla="*/ 0 h 88106"/>
                <a:gd name="connsiteX3" fmla="*/ 0 w 200025"/>
                <a:gd name="connsiteY3" fmla="*/ 35719 h 88106"/>
                <a:gd name="connsiteX4" fmla="*/ 26194 w 200025"/>
                <a:gd name="connsiteY4" fmla="*/ 64294 h 88106"/>
                <a:gd name="connsiteX5" fmla="*/ 166688 w 200025"/>
                <a:gd name="connsiteY5" fmla="*/ 88106 h 88106"/>
                <a:gd name="connsiteX6" fmla="*/ 200025 w 200025"/>
                <a:gd name="connsiteY6" fmla="*/ 19050 h 881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0025" h="88106">
                  <a:moveTo>
                    <a:pt x="200025" y="19050"/>
                  </a:moveTo>
                  <a:lnTo>
                    <a:pt x="119063" y="28575"/>
                  </a:lnTo>
                  <a:lnTo>
                    <a:pt x="50006" y="0"/>
                  </a:lnTo>
                  <a:lnTo>
                    <a:pt x="0" y="35719"/>
                  </a:lnTo>
                  <a:lnTo>
                    <a:pt x="26194" y="64294"/>
                  </a:lnTo>
                  <a:lnTo>
                    <a:pt x="166688" y="88106"/>
                  </a:lnTo>
                  <a:lnTo>
                    <a:pt x="200025" y="190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4" name="フリーフォーム 1106">
              <a:extLst>
                <a:ext uri="{FF2B5EF4-FFF2-40B4-BE49-F238E27FC236}">
                  <a16:creationId xmlns:a16="http://schemas.microsoft.com/office/drawing/2014/main" id="{2F21BDDA-C9B3-4364-B9E2-17ABD3094326}"/>
                </a:ext>
              </a:extLst>
            </p:cNvPr>
            <p:cNvSpPr/>
            <p:nvPr/>
          </p:nvSpPr>
          <p:spPr bwMode="auto">
            <a:xfrm>
              <a:off x="2345376" y="3370815"/>
              <a:ext cx="148954" cy="139645"/>
            </a:xfrm>
            <a:custGeom>
              <a:avLst/>
              <a:gdLst>
                <a:gd name="connsiteX0" fmla="*/ 0 w 202407"/>
                <a:gd name="connsiteY0" fmla="*/ 0 h 190500"/>
                <a:gd name="connsiteX1" fmla="*/ 11907 w 202407"/>
                <a:gd name="connsiteY1" fmla="*/ 71438 h 190500"/>
                <a:gd name="connsiteX2" fmla="*/ 138113 w 202407"/>
                <a:gd name="connsiteY2" fmla="*/ 130969 h 190500"/>
                <a:gd name="connsiteX3" fmla="*/ 173832 w 202407"/>
                <a:gd name="connsiteY3" fmla="*/ 190500 h 190500"/>
                <a:gd name="connsiteX4" fmla="*/ 202407 w 202407"/>
                <a:gd name="connsiteY4" fmla="*/ 157163 h 190500"/>
                <a:gd name="connsiteX5" fmla="*/ 166688 w 202407"/>
                <a:gd name="connsiteY5" fmla="*/ 100013 h 190500"/>
                <a:gd name="connsiteX6" fmla="*/ 188119 w 202407"/>
                <a:gd name="connsiteY6" fmla="*/ 33338 h 190500"/>
                <a:gd name="connsiteX7" fmla="*/ 50007 w 202407"/>
                <a:gd name="connsiteY7" fmla="*/ 23813 h 190500"/>
                <a:gd name="connsiteX8" fmla="*/ 0 w 202407"/>
                <a:gd name="connsiteY8" fmla="*/ 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2407" h="190500">
                  <a:moveTo>
                    <a:pt x="0" y="0"/>
                  </a:moveTo>
                  <a:lnTo>
                    <a:pt x="11907" y="71438"/>
                  </a:lnTo>
                  <a:lnTo>
                    <a:pt x="138113" y="130969"/>
                  </a:lnTo>
                  <a:lnTo>
                    <a:pt x="173832" y="190500"/>
                  </a:lnTo>
                  <a:lnTo>
                    <a:pt x="202407" y="157163"/>
                  </a:lnTo>
                  <a:lnTo>
                    <a:pt x="166688" y="100013"/>
                  </a:lnTo>
                  <a:lnTo>
                    <a:pt x="188119" y="33338"/>
                  </a:lnTo>
                  <a:lnTo>
                    <a:pt x="50007" y="238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5" name="フリーフォーム 1109">
              <a:extLst>
                <a:ext uri="{FF2B5EF4-FFF2-40B4-BE49-F238E27FC236}">
                  <a16:creationId xmlns:a16="http://schemas.microsoft.com/office/drawing/2014/main" id="{9D3AE967-BA58-401E-8861-1DF55A851041}"/>
                </a:ext>
              </a:extLst>
            </p:cNvPr>
            <p:cNvSpPr/>
            <p:nvPr/>
          </p:nvSpPr>
          <p:spPr bwMode="auto">
            <a:xfrm>
              <a:off x="2459419" y="3488349"/>
              <a:ext cx="45384" cy="111716"/>
            </a:xfrm>
            <a:custGeom>
              <a:avLst/>
              <a:gdLst>
                <a:gd name="connsiteX0" fmla="*/ 52387 w 61912"/>
                <a:gd name="connsiteY0" fmla="*/ 0 h 152400"/>
                <a:gd name="connsiteX1" fmla="*/ 0 w 61912"/>
                <a:gd name="connsiteY1" fmla="*/ 40481 h 152400"/>
                <a:gd name="connsiteX2" fmla="*/ 16668 w 61912"/>
                <a:gd name="connsiteY2" fmla="*/ 107156 h 152400"/>
                <a:gd name="connsiteX3" fmla="*/ 42862 w 61912"/>
                <a:gd name="connsiteY3" fmla="*/ 152400 h 152400"/>
                <a:gd name="connsiteX4" fmla="*/ 61912 w 61912"/>
                <a:gd name="connsiteY4" fmla="*/ 107156 h 152400"/>
                <a:gd name="connsiteX5" fmla="*/ 52387 w 61912"/>
                <a:gd name="connsiteY5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912" h="152400">
                  <a:moveTo>
                    <a:pt x="52387" y="0"/>
                  </a:moveTo>
                  <a:lnTo>
                    <a:pt x="0" y="40481"/>
                  </a:lnTo>
                  <a:lnTo>
                    <a:pt x="16668" y="107156"/>
                  </a:lnTo>
                  <a:lnTo>
                    <a:pt x="42862" y="152400"/>
                  </a:lnTo>
                  <a:lnTo>
                    <a:pt x="61912" y="107156"/>
                  </a:lnTo>
                  <a:lnTo>
                    <a:pt x="5238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6" name="フリーフォーム 1110">
              <a:extLst>
                <a:ext uri="{FF2B5EF4-FFF2-40B4-BE49-F238E27FC236}">
                  <a16:creationId xmlns:a16="http://schemas.microsoft.com/office/drawing/2014/main" id="{54A3F365-9D15-4CFA-839C-DA591F177B6E}"/>
                </a:ext>
              </a:extLst>
            </p:cNvPr>
            <p:cNvSpPr/>
            <p:nvPr/>
          </p:nvSpPr>
          <p:spPr bwMode="auto">
            <a:xfrm>
              <a:off x="2596737" y="3820005"/>
              <a:ext cx="306054" cy="314201"/>
            </a:xfrm>
            <a:custGeom>
              <a:avLst/>
              <a:gdLst>
                <a:gd name="connsiteX0" fmla="*/ 369094 w 416719"/>
                <a:gd name="connsiteY0" fmla="*/ 219075 h 428625"/>
                <a:gd name="connsiteX1" fmla="*/ 392907 w 416719"/>
                <a:gd name="connsiteY1" fmla="*/ 0 h 428625"/>
                <a:gd name="connsiteX2" fmla="*/ 326232 w 416719"/>
                <a:gd name="connsiteY2" fmla="*/ 66675 h 428625"/>
                <a:gd name="connsiteX3" fmla="*/ 228600 w 416719"/>
                <a:gd name="connsiteY3" fmla="*/ 47625 h 428625"/>
                <a:gd name="connsiteX4" fmla="*/ 154782 w 416719"/>
                <a:gd name="connsiteY4" fmla="*/ 76200 h 428625"/>
                <a:gd name="connsiteX5" fmla="*/ 35719 w 416719"/>
                <a:gd name="connsiteY5" fmla="*/ 35718 h 428625"/>
                <a:gd name="connsiteX6" fmla="*/ 0 w 416719"/>
                <a:gd name="connsiteY6" fmla="*/ 100012 h 428625"/>
                <a:gd name="connsiteX7" fmla="*/ 26194 w 416719"/>
                <a:gd name="connsiteY7" fmla="*/ 428625 h 428625"/>
                <a:gd name="connsiteX8" fmla="*/ 416719 w 416719"/>
                <a:gd name="connsiteY8" fmla="*/ 426243 h 428625"/>
                <a:gd name="connsiteX9" fmla="*/ 352425 w 416719"/>
                <a:gd name="connsiteY9" fmla="*/ 302418 h 428625"/>
                <a:gd name="connsiteX10" fmla="*/ 369094 w 416719"/>
                <a:gd name="connsiteY10" fmla="*/ 219075 h 428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16719" h="428625">
                  <a:moveTo>
                    <a:pt x="369094" y="219075"/>
                  </a:moveTo>
                  <a:lnTo>
                    <a:pt x="392907" y="0"/>
                  </a:lnTo>
                  <a:lnTo>
                    <a:pt x="326232" y="66675"/>
                  </a:lnTo>
                  <a:lnTo>
                    <a:pt x="228600" y="47625"/>
                  </a:lnTo>
                  <a:lnTo>
                    <a:pt x="154782" y="76200"/>
                  </a:lnTo>
                  <a:lnTo>
                    <a:pt x="35719" y="35718"/>
                  </a:lnTo>
                  <a:lnTo>
                    <a:pt x="0" y="100012"/>
                  </a:lnTo>
                  <a:lnTo>
                    <a:pt x="26194" y="428625"/>
                  </a:lnTo>
                  <a:lnTo>
                    <a:pt x="416719" y="426243"/>
                  </a:lnTo>
                  <a:lnTo>
                    <a:pt x="352425" y="302418"/>
                  </a:lnTo>
                  <a:lnTo>
                    <a:pt x="369094" y="2190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7" name="フリーフォーム 1111">
              <a:extLst>
                <a:ext uri="{FF2B5EF4-FFF2-40B4-BE49-F238E27FC236}">
                  <a16:creationId xmlns:a16="http://schemas.microsoft.com/office/drawing/2014/main" id="{F97278CD-A0B6-44A6-A5FB-D53A6AED2A17}"/>
                </a:ext>
              </a:extLst>
            </p:cNvPr>
            <p:cNvSpPr/>
            <p:nvPr/>
          </p:nvSpPr>
          <p:spPr bwMode="auto">
            <a:xfrm>
              <a:off x="2232496" y="3807204"/>
              <a:ext cx="395660" cy="401479"/>
            </a:xfrm>
            <a:custGeom>
              <a:avLst/>
              <a:gdLst>
                <a:gd name="connsiteX0" fmla="*/ 540544 w 540544"/>
                <a:gd name="connsiteY0" fmla="*/ 50006 h 547687"/>
                <a:gd name="connsiteX1" fmla="*/ 421481 w 540544"/>
                <a:gd name="connsiteY1" fmla="*/ 0 h 547687"/>
                <a:gd name="connsiteX2" fmla="*/ 357188 w 540544"/>
                <a:gd name="connsiteY2" fmla="*/ 9525 h 547687"/>
                <a:gd name="connsiteX3" fmla="*/ 359569 w 540544"/>
                <a:gd name="connsiteY3" fmla="*/ 83344 h 547687"/>
                <a:gd name="connsiteX4" fmla="*/ 338138 w 540544"/>
                <a:gd name="connsiteY4" fmla="*/ 123825 h 547687"/>
                <a:gd name="connsiteX5" fmla="*/ 204788 w 540544"/>
                <a:gd name="connsiteY5" fmla="*/ 71437 h 547687"/>
                <a:gd name="connsiteX6" fmla="*/ 190500 w 540544"/>
                <a:gd name="connsiteY6" fmla="*/ 28575 h 547687"/>
                <a:gd name="connsiteX7" fmla="*/ 100013 w 540544"/>
                <a:gd name="connsiteY7" fmla="*/ 7144 h 547687"/>
                <a:gd name="connsiteX8" fmla="*/ 28575 w 540544"/>
                <a:gd name="connsiteY8" fmla="*/ 64294 h 547687"/>
                <a:gd name="connsiteX9" fmla="*/ 0 w 540544"/>
                <a:gd name="connsiteY9" fmla="*/ 135731 h 547687"/>
                <a:gd name="connsiteX10" fmla="*/ 16669 w 540544"/>
                <a:gd name="connsiteY10" fmla="*/ 352425 h 547687"/>
                <a:gd name="connsiteX11" fmla="*/ 188119 w 540544"/>
                <a:gd name="connsiteY11" fmla="*/ 428625 h 547687"/>
                <a:gd name="connsiteX12" fmla="*/ 233363 w 540544"/>
                <a:gd name="connsiteY12" fmla="*/ 397669 h 547687"/>
                <a:gd name="connsiteX13" fmla="*/ 478631 w 540544"/>
                <a:gd name="connsiteY13" fmla="*/ 547687 h 547687"/>
                <a:gd name="connsiteX14" fmla="*/ 516731 w 540544"/>
                <a:gd name="connsiteY14" fmla="*/ 526256 h 547687"/>
                <a:gd name="connsiteX15" fmla="*/ 526256 w 540544"/>
                <a:gd name="connsiteY15" fmla="*/ 440531 h 547687"/>
                <a:gd name="connsiteX16" fmla="*/ 497681 w 540544"/>
                <a:gd name="connsiteY16" fmla="*/ 133350 h 547687"/>
                <a:gd name="connsiteX17" fmla="*/ 540544 w 540544"/>
                <a:gd name="connsiteY17" fmla="*/ 50006 h 547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40544" h="547687">
                  <a:moveTo>
                    <a:pt x="540544" y="50006"/>
                  </a:moveTo>
                  <a:lnTo>
                    <a:pt x="421481" y="0"/>
                  </a:lnTo>
                  <a:lnTo>
                    <a:pt x="357188" y="9525"/>
                  </a:lnTo>
                  <a:cubicBezTo>
                    <a:pt x="357982" y="34131"/>
                    <a:pt x="358775" y="58738"/>
                    <a:pt x="359569" y="83344"/>
                  </a:cubicBezTo>
                  <a:lnTo>
                    <a:pt x="338138" y="123825"/>
                  </a:lnTo>
                  <a:lnTo>
                    <a:pt x="204788" y="71437"/>
                  </a:lnTo>
                  <a:lnTo>
                    <a:pt x="190500" y="28575"/>
                  </a:lnTo>
                  <a:lnTo>
                    <a:pt x="100013" y="7144"/>
                  </a:lnTo>
                  <a:lnTo>
                    <a:pt x="28575" y="64294"/>
                  </a:lnTo>
                  <a:lnTo>
                    <a:pt x="0" y="135731"/>
                  </a:lnTo>
                  <a:lnTo>
                    <a:pt x="16669" y="352425"/>
                  </a:lnTo>
                  <a:lnTo>
                    <a:pt x="188119" y="428625"/>
                  </a:lnTo>
                  <a:lnTo>
                    <a:pt x="233363" y="397669"/>
                  </a:lnTo>
                  <a:lnTo>
                    <a:pt x="478631" y="547687"/>
                  </a:lnTo>
                  <a:lnTo>
                    <a:pt x="516731" y="526256"/>
                  </a:lnTo>
                  <a:lnTo>
                    <a:pt x="526256" y="440531"/>
                  </a:lnTo>
                  <a:lnTo>
                    <a:pt x="497681" y="133350"/>
                  </a:lnTo>
                  <a:lnTo>
                    <a:pt x="540544" y="5000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8" name="フリーフォーム 1112">
              <a:extLst>
                <a:ext uri="{FF2B5EF4-FFF2-40B4-BE49-F238E27FC236}">
                  <a16:creationId xmlns:a16="http://schemas.microsoft.com/office/drawing/2014/main" id="{B263D77C-47A1-42F5-85E8-4151489E00B8}"/>
                </a:ext>
              </a:extLst>
            </p:cNvPr>
            <p:cNvSpPr/>
            <p:nvPr/>
          </p:nvSpPr>
          <p:spPr bwMode="auto">
            <a:xfrm>
              <a:off x="2170820" y="3646613"/>
              <a:ext cx="129171" cy="260670"/>
            </a:xfrm>
            <a:custGeom>
              <a:avLst/>
              <a:gdLst>
                <a:gd name="connsiteX0" fmla="*/ 45244 w 176213"/>
                <a:gd name="connsiteY0" fmla="*/ 47625 h 354806"/>
                <a:gd name="connsiteX1" fmla="*/ 42863 w 176213"/>
                <a:gd name="connsiteY1" fmla="*/ 135731 h 354806"/>
                <a:gd name="connsiteX2" fmla="*/ 0 w 176213"/>
                <a:gd name="connsiteY2" fmla="*/ 188119 h 354806"/>
                <a:gd name="connsiteX3" fmla="*/ 92869 w 176213"/>
                <a:gd name="connsiteY3" fmla="*/ 354806 h 354806"/>
                <a:gd name="connsiteX4" fmla="*/ 116682 w 176213"/>
                <a:gd name="connsiteY4" fmla="*/ 278606 h 354806"/>
                <a:gd name="connsiteX5" fmla="*/ 176213 w 176213"/>
                <a:gd name="connsiteY5" fmla="*/ 228600 h 354806"/>
                <a:gd name="connsiteX6" fmla="*/ 92869 w 176213"/>
                <a:gd name="connsiteY6" fmla="*/ 169069 h 354806"/>
                <a:gd name="connsiteX7" fmla="*/ 128588 w 176213"/>
                <a:gd name="connsiteY7" fmla="*/ 130969 h 354806"/>
                <a:gd name="connsiteX8" fmla="*/ 119063 w 176213"/>
                <a:gd name="connsiteY8" fmla="*/ 35719 h 354806"/>
                <a:gd name="connsiteX9" fmla="*/ 71438 w 176213"/>
                <a:gd name="connsiteY9" fmla="*/ 0 h 354806"/>
                <a:gd name="connsiteX10" fmla="*/ 45244 w 176213"/>
                <a:gd name="connsiteY10" fmla="*/ 47625 h 354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6213" h="354806">
                  <a:moveTo>
                    <a:pt x="45244" y="47625"/>
                  </a:moveTo>
                  <a:cubicBezTo>
                    <a:pt x="44450" y="76994"/>
                    <a:pt x="43657" y="106362"/>
                    <a:pt x="42863" y="135731"/>
                  </a:cubicBezTo>
                  <a:lnTo>
                    <a:pt x="0" y="188119"/>
                  </a:lnTo>
                  <a:lnTo>
                    <a:pt x="92869" y="354806"/>
                  </a:lnTo>
                  <a:lnTo>
                    <a:pt x="116682" y="278606"/>
                  </a:lnTo>
                  <a:lnTo>
                    <a:pt x="176213" y="228600"/>
                  </a:lnTo>
                  <a:lnTo>
                    <a:pt x="92869" y="169069"/>
                  </a:lnTo>
                  <a:lnTo>
                    <a:pt x="128588" y="130969"/>
                  </a:lnTo>
                  <a:lnTo>
                    <a:pt x="119063" y="35719"/>
                  </a:lnTo>
                  <a:lnTo>
                    <a:pt x="71438" y="0"/>
                  </a:lnTo>
                  <a:lnTo>
                    <a:pt x="45244" y="476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9" name="フリーフォーム 1113">
              <a:extLst>
                <a:ext uri="{FF2B5EF4-FFF2-40B4-BE49-F238E27FC236}">
                  <a16:creationId xmlns:a16="http://schemas.microsoft.com/office/drawing/2014/main" id="{CDF86DAE-0CF5-47E9-B2A3-6E723D5BE5A4}"/>
                </a:ext>
              </a:extLst>
            </p:cNvPr>
            <p:cNvSpPr/>
            <p:nvPr/>
          </p:nvSpPr>
          <p:spPr bwMode="auto">
            <a:xfrm>
              <a:off x="1778651" y="3669887"/>
              <a:ext cx="528323" cy="549269"/>
            </a:xfrm>
            <a:custGeom>
              <a:avLst/>
              <a:gdLst>
                <a:gd name="connsiteX0" fmla="*/ 590550 w 721519"/>
                <a:gd name="connsiteY0" fmla="*/ 14288 h 750094"/>
                <a:gd name="connsiteX1" fmla="*/ 485775 w 721519"/>
                <a:gd name="connsiteY1" fmla="*/ 0 h 750094"/>
                <a:gd name="connsiteX2" fmla="*/ 350044 w 721519"/>
                <a:gd name="connsiteY2" fmla="*/ 26194 h 750094"/>
                <a:gd name="connsiteX3" fmla="*/ 204788 w 721519"/>
                <a:gd name="connsiteY3" fmla="*/ 78581 h 750094"/>
                <a:gd name="connsiteX4" fmla="*/ 261938 w 721519"/>
                <a:gd name="connsiteY4" fmla="*/ 219075 h 750094"/>
                <a:gd name="connsiteX5" fmla="*/ 178594 w 721519"/>
                <a:gd name="connsiteY5" fmla="*/ 240506 h 750094"/>
                <a:gd name="connsiteX6" fmla="*/ 171450 w 721519"/>
                <a:gd name="connsiteY6" fmla="*/ 278606 h 750094"/>
                <a:gd name="connsiteX7" fmla="*/ 107156 w 721519"/>
                <a:gd name="connsiteY7" fmla="*/ 333375 h 750094"/>
                <a:gd name="connsiteX8" fmla="*/ 0 w 721519"/>
                <a:gd name="connsiteY8" fmla="*/ 340519 h 750094"/>
                <a:gd name="connsiteX9" fmla="*/ 2381 w 721519"/>
                <a:gd name="connsiteY9" fmla="*/ 433388 h 750094"/>
                <a:gd name="connsiteX10" fmla="*/ 300038 w 721519"/>
                <a:gd name="connsiteY10" fmla="*/ 642938 h 750094"/>
                <a:gd name="connsiteX11" fmla="*/ 428625 w 721519"/>
                <a:gd name="connsiteY11" fmla="*/ 750094 h 750094"/>
                <a:gd name="connsiteX12" fmla="*/ 595313 w 721519"/>
                <a:gd name="connsiteY12" fmla="*/ 666750 h 750094"/>
                <a:gd name="connsiteX13" fmla="*/ 721519 w 721519"/>
                <a:gd name="connsiteY13" fmla="*/ 569119 h 750094"/>
                <a:gd name="connsiteX14" fmla="*/ 638175 w 721519"/>
                <a:gd name="connsiteY14" fmla="*/ 538163 h 750094"/>
                <a:gd name="connsiteX15" fmla="*/ 619125 w 721519"/>
                <a:gd name="connsiteY15" fmla="*/ 316706 h 750094"/>
                <a:gd name="connsiteX16" fmla="*/ 538163 w 721519"/>
                <a:gd name="connsiteY16" fmla="*/ 154781 h 750094"/>
                <a:gd name="connsiteX17" fmla="*/ 578644 w 721519"/>
                <a:gd name="connsiteY17" fmla="*/ 107156 h 750094"/>
                <a:gd name="connsiteX18" fmla="*/ 590550 w 721519"/>
                <a:gd name="connsiteY18" fmla="*/ 14288 h 750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21519" h="750094">
                  <a:moveTo>
                    <a:pt x="590550" y="14288"/>
                  </a:moveTo>
                  <a:lnTo>
                    <a:pt x="485775" y="0"/>
                  </a:lnTo>
                  <a:lnTo>
                    <a:pt x="350044" y="26194"/>
                  </a:lnTo>
                  <a:lnTo>
                    <a:pt x="204788" y="78581"/>
                  </a:lnTo>
                  <a:lnTo>
                    <a:pt x="261938" y="219075"/>
                  </a:lnTo>
                  <a:lnTo>
                    <a:pt x="178594" y="240506"/>
                  </a:lnTo>
                  <a:lnTo>
                    <a:pt x="171450" y="278606"/>
                  </a:lnTo>
                  <a:lnTo>
                    <a:pt x="107156" y="333375"/>
                  </a:lnTo>
                  <a:lnTo>
                    <a:pt x="0" y="340519"/>
                  </a:lnTo>
                  <a:cubicBezTo>
                    <a:pt x="794" y="371475"/>
                    <a:pt x="1587" y="402432"/>
                    <a:pt x="2381" y="433388"/>
                  </a:cubicBezTo>
                  <a:lnTo>
                    <a:pt x="300038" y="642938"/>
                  </a:lnTo>
                  <a:lnTo>
                    <a:pt x="428625" y="750094"/>
                  </a:lnTo>
                  <a:lnTo>
                    <a:pt x="595313" y="666750"/>
                  </a:lnTo>
                  <a:lnTo>
                    <a:pt x="721519" y="569119"/>
                  </a:lnTo>
                  <a:lnTo>
                    <a:pt x="638175" y="538163"/>
                  </a:lnTo>
                  <a:lnTo>
                    <a:pt x="619125" y="316706"/>
                  </a:lnTo>
                  <a:lnTo>
                    <a:pt x="538163" y="154781"/>
                  </a:lnTo>
                  <a:lnTo>
                    <a:pt x="578644" y="107156"/>
                  </a:lnTo>
                  <a:lnTo>
                    <a:pt x="590550" y="14288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0" name="フリーフォーム 1114">
              <a:extLst>
                <a:ext uri="{FF2B5EF4-FFF2-40B4-BE49-F238E27FC236}">
                  <a16:creationId xmlns:a16="http://schemas.microsoft.com/office/drawing/2014/main" id="{C6B7A0D1-B3E8-4900-A6EB-A7A233375305}"/>
                </a:ext>
              </a:extLst>
            </p:cNvPr>
            <p:cNvSpPr/>
            <p:nvPr/>
          </p:nvSpPr>
          <p:spPr bwMode="auto">
            <a:xfrm>
              <a:off x="1566856" y="3715272"/>
              <a:ext cx="407297" cy="439881"/>
            </a:xfrm>
            <a:custGeom>
              <a:avLst/>
              <a:gdLst>
                <a:gd name="connsiteX0" fmla="*/ 495300 w 554831"/>
                <a:gd name="connsiteY0" fmla="*/ 21431 h 600075"/>
                <a:gd name="connsiteX1" fmla="*/ 554831 w 554831"/>
                <a:gd name="connsiteY1" fmla="*/ 171450 h 600075"/>
                <a:gd name="connsiteX2" fmla="*/ 469106 w 554831"/>
                <a:gd name="connsiteY2" fmla="*/ 176212 h 600075"/>
                <a:gd name="connsiteX3" fmla="*/ 469106 w 554831"/>
                <a:gd name="connsiteY3" fmla="*/ 221456 h 600075"/>
                <a:gd name="connsiteX4" fmla="*/ 390525 w 554831"/>
                <a:gd name="connsiteY4" fmla="*/ 276225 h 600075"/>
                <a:gd name="connsiteX5" fmla="*/ 288131 w 554831"/>
                <a:gd name="connsiteY5" fmla="*/ 283368 h 600075"/>
                <a:gd name="connsiteX6" fmla="*/ 290512 w 554831"/>
                <a:gd name="connsiteY6" fmla="*/ 426243 h 600075"/>
                <a:gd name="connsiteX7" fmla="*/ 176212 w 554831"/>
                <a:gd name="connsiteY7" fmla="*/ 426243 h 600075"/>
                <a:gd name="connsiteX8" fmla="*/ 178594 w 554831"/>
                <a:gd name="connsiteY8" fmla="*/ 511968 h 600075"/>
                <a:gd name="connsiteX9" fmla="*/ 147637 w 554831"/>
                <a:gd name="connsiteY9" fmla="*/ 547687 h 600075"/>
                <a:gd name="connsiteX10" fmla="*/ 157162 w 554831"/>
                <a:gd name="connsiteY10" fmla="*/ 595312 h 600075"/>
                <a:gd name="connsiteX11" fmla="*/ 0 w 554831"/>
                <a:gd name="connsiteY11" fmla="*/ 600075 h 600075"/>
                <a:gd name="connsiteX12" fmla="*/ 64294 w 554831"/>
                <a:gd name="connsiteY12" fmla="*/ 476250 h 600075"/>
                <a:gd name="connsiteX13" fmla="*/ 80962 w 554831"/>
                <a:gd name="connsiteY13" fmla="*/ 464343 h 600075"/>
                <a:gd name="connsiteX14" fmla="*/ 88106 w 554831"/>
                <a:gd name="connsiteY14" fmla="*/ 421481 h 600075"/>
                <a:gd name="connsiteX15" fmla="*/ 264319 w 554831"/>
                <a:gd name="connsiteY15" fmla="*/ 240506 h 600075"/>
                <a:gd name="connsiteX16" fmla="*/ 264319 w 554831"/>
                <a:gd name="connsiteY16" fmla="*/ 188118 h 600075"/>
                <a:gd name="connsiteX17" fmla="*/ 295275 w 554831"/>
                <a:gd name="connsiteY17" fmla="*/ 92868 h 600075"/>
                <a:gd name="connsiteX18" fmla="*/ 366712 w 554831"/>
                <a:gd name="connsiteY18" fmla="*/ 80962 h 600075"/>
                <a:gd name="connsiteX19" fmla="*/ 385762 w 554831"/>
                <a:gd name="connsiteY19" fmla="*/ 0 h 600075"/>
                <a:gd name="connsiteX20" fmla="*/ 435769 w 554831"/>
                <a:gd name="connsiteY20" fmla="*/ 33337 h 600075"/>
                <a:gd name="connsiteX21" fmla="*/ 495300 w 554831"/>
                <a:gd name="connsiteY21" fmla="*/ 21431 h 600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54831" h="600075">
                  <a:moveTo>
                    <a:pt x="495300" y="21431"/>
                  </a:moveTo>
                  <a:lnTo>
                    <a:pt x="554831" y="171450"/>
                  </a:lnTo>
                  <a:lnTo>
                    <a:pt x="469106" y="176212"/>
                  </a:lnTo>
                  <a:lnTo>
                    <a:pt x="469106" y="221456"/>
                  </a:lnTo>
                  <a:lnTo>
                    <a:pt x="390525" y="276225"/>
                  </a:lnTo>
                  <a:lnTo>
                    <a:pt x="288131" y="283368"/>
                  </a:lnTo>
                  <a:cubicBezTo>
                    <a:pt x="288925" y="330993"/>
                    <a:pt x="289718" y="378618"/>
                    <a:pt x="290512" y="426243"/>
                  </a:cubicBezTo>
                  <a:lnTo>
                    <a:pt x="176212" y="426243"/>
                  </a:lnTo>
                  <a:lnTo>
                    <a:pt x="178594" y="511968"/>
                  </a:lnTo>
                  <a:lnTo>
                    <a:pt x="147637" y="547687"/>
                  </a:lnTo>
                  <a:lnTo>
                    <a:pt x="157162" y="595312"/>
                  </a:lnTo>
                  <a:lnTo>
                    <a:pt x="0" y="600075"/>
                  </a:lnTo>
                  <a:lnTo>
                    <a:pt x="64294" y="476250"/>
                  </a:lnTo>
                  <a:lnTo>
                    <a:pt x="80962" y="464343"/>
                  </a:lnTo>
                  <a:lnTo>
                    <a:pt x="88106" y="421481"/>
                  </a:lnTo>
                  <a:lnTo>
                    <a:pt x="264319" y="240506"/>
                  </a:lnTo>
                  <a:lnTo>
                    <a:pt x="264319" y="188118"/>
                  </a:lnTo>
                  <a:lnTo>
                    <a:pt x="295275" y="92868"/>
                  </a:lnTo>
                  <a:lnTo>
                    <a:pt x="366712" y="80962"/>
                  </a:lnTo>
                  <a:lnTo>
                    <a:pt x="385762" y="0"/>
                  </a:lnTo>
                  <a:lnTo>
                    <a:pt x="435769" y="33337"/>
                  </a:lnTo>
                  <a:lnTo>
                    <a:pt x="495300" y="2143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1" name="フリーフォーム 1115">
              <a:extLst>
                <a:ext uri="{FF2B5EF4-FFF2-40B4-BE49-F238E27FC236}">
                  <a16:creationId xmlns:a16="http://schemas.microsoft.com/office/drawing/2014/main" id="{D9D8285B-86A9-44D6-A732-3FE5B93747CC}"/>
                </a:ext>
              </a:extLst>
            </p:cNvPr>
            <p:cNvSpPr/>
            <p:nvPr/>
          </p:nvSpPr>
          <p:spPr bwMode="auto">
            <a:xfrm>
              <a:off x="1569183" y="3991070"/>
              <a:ext cx="300236" cy="357258"/>
            </a:xfrm>
            <a:custGeom>
              <a:avLst/>
              <a:gdLst>
                <a:gd name="connsiteX0" fmla="*/ 290513 w 409575"/>
                <a:gd name="connsiteY0" fmla="*/ 0 h 488156"/>
                <a:gd name="connsiteX1" fmla="*/ 409575 w 409575"/>
                <a:gd name="connsiteY1" fmla="*/ 80963 h 488156"/>
                <a:gd name="connsiteX2" fmla="*/ 357188 w 409575"/>
                <a:gd name="connsiteY2" fmla="*/ 90488 h 488156"/>
                <a:gd name="connsiteX3" fmla="*/ 371475 w 409575"/>
                <a:gd name="connsiteY3" fmla="*/ 202406 h 488156"/>
                <a:gd name="connsiteX4" fmla="*/ 395288 w 409575"/>
                <a:gd name="connsiteY4" fmla="*/ 442913 h 488156"/>
                <a:gd name="connsiteX5" fmla="*/ 300038 w 409575"/>
                <a:gd name="connsiteY5" fmla="*/ 442913 h 488156"/>
                <a:gd name="connsiteX6" fmla="*/ 216694 w 409575"/>
                <a:gd name="connsiteY6" fmla="*/ 469106 h 488156"/>
                <a:gd name="connsiteX7" fmla="*/ 197644 w 409575"/>
                <a:gd name="connsiteY7" fmla="*/ 450056 h 488156"/>
                <a:gd name="connsiteX8" fmla="*/ 164306 w 409575"/>
                <a:gd name="connsiteY8" fmla="*/ 488156 h 488156"/>
                <a:gd name="connsiteX9" fmla="*/ 100013 w 409575"/>
                <a:gd name="connsiteY9" fmla="*/ 395288 h 488156"/>
                <a:gd name="connsiteX10" fmla="*/ 33338 w 409575"/>
                <a:gd name="connsiteY10" fmla="*/ 416719 h 488156"/>
                <a:gd name="connsiteX11" fmla="*/ 33338 w 409575"/>
                <a:gd name="connsiteY11" fmla="*/ 304800 h 488156"/>
                <a:gd name="connsiteX12" fmla="*/ 0 w 409575"/>
                <a:gd name="connsiteY12" fmla="*/ 228600 h 488156"/>
                <a:gd name="connsiteX13" fmla="*/ 161925 w 409575"/>
                <a:gd name="connsiteY13" fmla="*/ 216694 h 488156"/>
                <a:gd name="connsiteX14" fmla="*/ 142875 w 409575"/>
                <a:gd name="connsiteY14" fmla="*/ 180975 h 488156"/>
                <a:gd name="connsiteX15" fmla="*/ 173831 w 409575"/>
                <a:gd name="connsiteY15" fmla="*/ 133350 h 488156"/>
                <a:gd name="connsiteX16" fmla="*/ 171450 w 409575"/>
                <a:gd name="connsiteY16" fmla="*/ 57150 h 488156"/>
                <a:gd name="connsiteX17" fmla="*/ 292894 w 409575"/>
                <a:gd name="connsiteY17" fmla="*/ 50006 h 488156"/>
                <a:gd name="connsiteX18" fmla="*/ 290513 w 409575"/>
                <a:gd name="connsiteY18" fmla="*/ 0 h 488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09575" h="488156">
                  <a:moveTo>
                    <a:pt x="290513" y="0"/>
                  </a:moveTo>
                  <a:lnTo>
                    <a:pt x="409575" y="80963"/>
                  </a:lnTo>
                  <a:lnTo>
                    <a:pt x="357188" y="90488"/>
                  </a:lnTo>
                  <a:lnTo>
                    <a:pt x="371475" y="202406"/>
                  </a:lnTo>
                  <a:lnTo>
                    <a:pt x="395288" y="442913"/>
                  </a:lnTo>
                  <a:lnTo>
                    <a:pt x="300038" y="442913"/>
                  </a:lnTo>
                  <a:lnTo>
                    <a:pt x="216694" y="469106"/>
                  </a:lnTo>
                  <a:lnTo>
                    <a:pt x="197644" y="450056"/>
                  </a:lnTo>
                  <a:lnTo>
                    <a:pt x="164306" y="488156"/>
                  </a:lnTo>
                  <a:lnTo>
                    <a:pt x="100013" y="395288"/>
                  </a:lnTo>
                  <a:lnTo>
                    <a:pt x="33338" y="416719"/>
                  </a:lnTo>
                  <a:lnTo>
                    <a:pt x="33338" y="304800"/>
                  </a:lnTo>
                  <a:lnTo>
                    <a:pt x="0" y="228600"/>
                  </a:lnTo>
                  <a:lnTo>
                    <a:pt x="161925" y="216694"/>
                  </a:lnTo>
                  <a:lnTo>
                    <a:pt x="142875" y="180975"/>
                  </a:lnTo>
                  <a:lnTo>
                    <a:pt x="173831" y="133350"/>
                  </a:lnTo>
                  <a:cubicBezTo>
                    <a:pt x="173037" y="107950"/>
                    <a:pt x="172244" y="82550"/>
                    <a:pt x="171450" y="57150"/>
                  </a:cubicBezTo>
                  <a:lnTo>
                    <a:pt x="292894" y="50006"/>
                  </a:lnTo>
                  <a:lnTo>
                    <a:pt x="29051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2" name="フリーフォーム 1116">
              <a:extLst>
                <a:ext uri="{FF2B5EF4-FFF2-40B4-BE49-F238E27FC236}">
                  <a16:creationId xmlns:a16="http://schemas.microsoft.com/office/drawing/2014/main" id="{BF9A07EB-318F-4585-BA25-BA9BE080703C}"/>
                </a:ext>
              </a:extLst>
            </p:cNvPr>
            <p:cNvSpPr/>
            <p:nvPr/>
          </p:nvSpPr>
          <p:spPr bwMode="auto">
            <a:xfrm>
              <a:off x="1691373" y="4048092"/>
              <a:ext cx="402642" cy="422425"/>
            </a:xfrm>
            <a:custGeom>
              <a:avLst/>
              <a:gdLst>
                <a:gd name="connsiteX0" fmla="*/ 235743 w 550068"/>
                <a:gd name="connsiteY0" fmla="*/ 0 h 576263"/>
                <a:gd name="connsiteX1" fmla="*/ 190500 w 550068"/>
                <a:gd name="connsiteY1" fmla="*/ 21432 h 576263"/>
                <a:gd name="connsiteX2" fmla="*/ 230981 w 550068"/>
                <a:gd name="connsiteY2" fmla="*/ 364332 h 576263"/>
                <a:gd name="connsiteX3" fmla="*/ 133350 w 550068"/>
                <a:gd name="connsiteY3" fmla="*/ 369094 h 576263"/>
                <a:gd name="connsiteX4" fmla="*/ 47625 w 550068"/>
                <a:gd name="connsiteY4" fmla="*/ 395288 h 576263"/>
                <a:gd name="connsiteX5" fmla="*/ 19050 w 550068"/>
                <a:gd name="connsiteY5" fmla="*/ 376238 h 576263"/>
                <a:gd name="connsiteX6" fmla="*/ 0 w 550068"/>
                <a:gd name="connsiteY6" fmla="*/ 411957 h 576263"/>
                <a:gd name="connsiteX7" fmla="*/ 40481 w 550068"/>
                <a:gd name="connsiteY7" fmla="*/ 511969 h 576263"/>
                <a:gd name="connsiteX8" fmla="*/ 78581 w 550068"/>
                <a:gd name="connsiteY8" fmla="*/ 514350 h 576263"/>
                <a:gd name="connsiteX9" fmla="*/ 119062 w 550068"/>
                <a:gd name="connsiteY9" fmla="*/ 492919 h 576263"/>
                <a:gd name="connsiteX10" fmla="*/ 150018 w 550068"/>
                <a:gd name="connsiteY10" fmla="*/ 576263 h 576263"/>
                <a:gd name="connsiteX11" fmla="*/ 197643 w 550068"/>
                <a:gd name="connsiteY11" fmla="*/ 559594 h 576263"/>
                <a:gd name="connsiteX12" fmla="*/ 230981 w 550068"/>
                <a:gd name="connsiteY12" fmla="*/ 569119 h 576263"/>
                <a:gd name="connsiteX13" fmla="*/ 238125 w 550068"/>
                <a:gd name="connsiteY13" fmla="*/ 509588 h 576263"/>
                <a:gd name="connsiteX14" fmla="*/ 283368 w 550068"/>
                <a:gd name="connsiteY14" fmla="*/ 447675 h 576263"/>
                <a:gd name="connsiteX15" fmla="*/ 409575 w 550068"/>
                <a:gd name="connsiteY15" fmla="*/ 390525 h 576263"/>
                <a:gd name="connsiteX16" fmla="*/ 547687 w 550068"/>
                <a:gd name="connsiteY16" fmla="*/ 361950 h 576263"/>
                <a:gd name="connsiteX17" fmla="*/ 550068 w 550068"/>
                <a:gd name="connsiteY17" fmla="*/ 228600 h 576263"/>
                <a:gd name="connsiteX18" fmla="*/ 388143 w 550068"/>
                <a:gd name="connsiteY18" fmla="*/ 107157 h 576263"/>
                <a:gd name="connsiteX19" fmla="*/ 235743 w 550068"/>
                <a:gd name="connsiteY19" fmla="*/ 0 h 576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50068" h="576263">
                  <a:moveTo>
                    <a:pt x="235743" y="0"/>
                  </a:moveTo>
                  <a:lnTo>
                    <a:pt x="190500" y="21432"/>
                  </a:lnTo>
                  <a:lnTo>
                    <a:pt x="230981" y="364332"/>
                  </a:lnTo>
                  <a:lnTo>
                    <a:pt x="133350" y="369094"/>
                  </a:lnTo>
                  <a:lnTo>
                    <a:pt x="47625" y="395288"/>
                  </a:lnTo>
                  <a:lnTo>
                    <a:pt x="19050" y="376238"/>
                  </a:lnTo>
                  <a:lnTo>
                    <a:pt x="0" y="411957"/>
                  </a:lnTo>
                  <a:lnTo>
                    <a:pt x="40481" y="511969"/>
                  </a:lnTo>
                  <a:lnTo>
                    <a:pt x="78581" y="514350"/>
                  </a:lnTo>
                  <a:lnTo>
                    <a:pt x="119062" y="492919"/>
                  </a:lnTo>
                  <a:lnTo>
                    <a:pt x="150018" y="576263"/>
                  </a:lnTo>
                  <a:lnTo>
                    <a:pt x="197643" y="559594"/>
                  </a:lnTo>
                  <a:lnTo>
                    <a:pt x="230981" y="569119"/>
                  </a:lnTo>
                  <a:lnTo>
                    <a:pt x="238125" y="509588"/>
                  </a:lnTo>
                  <a:lnTo>
                    <a:pt x="283368" y="447675"/>
                  </a:lnTo>
                  <a:lnTo>
                    <a:pt x="409575" y="390525"/>
                  </a:lnTo>
                  <a:lnTo>
                    <a:pt x="547687" y="361950"/>
                  </a:lnTo>
                  <a:cubicBezTo>
                    <a:pt x="548481" y="317500"/>
                    <a:pt x="549274" y="273050"/>
                    <a:pt x="550068" y="228600"/>
                  </a:cubicBezTo>
                  <a:lnTo>
                    <a:pt x="388143" y="107157"/>
                  </a:lnTo>
                  <a:lnTo>
                    <a:pt x="23574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3" name="フリーフォーム 1117">
              <a:extLst>
                <a:ext uri="{FF2B5EF4-FFF2-40B4-BE49-F238E27FC236}">
                  <a16:creationId xmlns:a16="http://schemas.microsoft.com/office/drawing/2014/main" id="{85F340B3-EC64-4DF4-A742-5D61C7987748}"/>
                </a:ext>
              </a:extLst>
            </p:cNvPr>
            <p:cNvSpPr/>
            <p:nvPr/>
          </p:nvSpPr>
          <p:spPr bwMode="auto">
            <a:xfrm>
              <a:off x="1549401" y="4281996"/>
              <a:ext cx="160591" cy="129172"/>
            </a:xfrm>
            <a:custGeom>
              <a:avLst/>
              <a:gdLst>
                <a:gd name="connsiteX0" fmla="*/ 52388 w 219075"/>
                <a:gd name="connsiteY0" fmla="*/ 14287 h 176212"/>
                <a:gd name="connsiteX1" fmla="*/ 0 w 219075"/>
                <a:gd name="connsiteY1" fmla="*/ 76200 h 176212"/>
                <a:gd name="connsiteX2" fmla="*/ 40482 w 219075"/>
                <a:gd name="connsiteY2" fmla="*/ 100012 h 176212"/>
                <a:gd name="connsiteX3" fmla="*/ 35719 w 219075"/>
                <a:gd name="connsiteY3" fmla="*/ 176212 h 176212"/>
                <a:gd name="connsiteX4" fmla="*/ 150019 w 219075"/>
                <a:gd name="connsiteY4" fmla="*/ 154781 h 176212"/>
                <a:gd name="connsiteX5" fmla="*/ 219075 w 219075"/>
                <a:gd name="connsiteY5" fmla="*/ 164306 h 176212"/>
                <a:gd name="connsiteX6" fmla="*/ 195263 w 219075"/>
                <a:gd name="connsiteY6" fmla="*/ 90487 h 176212"/>
                <a:gd name="connsiteX7" fmla="*/ 119063 w 219075"/>
                <a:gd name="connsiteY7" fmla="*/ 0 h 176212"/>
                <a:gd name="connsiteX8" fmla="*/ 52388 w 219075"/>
                <a:gd name="connsiteY8" fmla="*/ 14287 h 176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9075" h="176212">
                  <a:moveTo>
                    <a:pt x="52388" y="14287"/>
                  </a:moveTo>
                  <a:lnTo>
                    <a:pt x="0" y="76200"/>
                  </a:lnTo>
                  <a:lnTo>
                    <a:pt x="40482" y="100012"/>
                  </a:lnTo>
                  <a:lnTo>
                    <a:pt x="35719" y="176212"/>
                  </a:lnTo>
                  <a:lnTo>
                    <a:pt x="150019" y="154781"/>
                  </a:lnTo>
                  <a:lnTo>
                    <a:pt x="219075" y="164306"/>
                  </a:lnTo>
                  <a:lnTo>
                    <a:pt x="195263" y="90487"/>
                  </a:lnTo>
                  <a:lnTo>
                    <a:pt x="119063" y="0"/>
                  </a:lnTo>
                  <a:lnTo>
                    <a:pt x="52388" y="14287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4" name="フリーフォーム 1118">
              <a:extLst>
                <a:ext uri="{FF2B5EF4-FFF2-40B4-BE49-F238E27FC236}">
                  <a16:creationId xmlns:a16="http://schemas.microsoft.com/office/drawing/2014/main" id="{75165FD8-769C-4ECF-9A8F-308B3AD3D5BE}"/>
                </a:ext>
              </a:extLst>
            </p:cNvPr>
            <p:cNvSpPr/>
            <p:nvPr/>
          </p:nvSpPr>
          <p:spPr bwMode="auto">
            <a:xfrm>
              <a:off x="1635515" y="4393712"/>
              <a:ext cx="165247" cy="148954"/>
            </a:xfrm>
            <a:custGeom>
              <a:avLst/>
              <a:gdLst>
                <a:gd name="connsiteX0" fmla="*/ 102393 w 226218"/>
                <a:gd name="connsiteY0" fmla="*/ 9525 h 202406"/>
                <a:gd name="connsiteX1" fmla="*/ 30956 w 226218"/>
                <a:gd name="connsiteY1" fmla="*/ 0 h 202406"/>
                <a:gd name="connsiteX2" fmla="*/ 23812 w 226218"/>
                <a:gd name="connsiteY2" fmla="*/ 50006 h 202406"/>
                <a:gd name="connsiteX3" fmla="*/ 0 w 226218"/>
                <a:gd name="connsiteY3" fmla="*/ 83344 h 202406"/>
                <a:gd name="connsiteX4" fmla="*/ 35718 w 226218"/>
                <a:gd name="connsiteY4" fmla="*/ 147637 h 202406"/>
                <a:gd name="connsiteX5" fmla="*/ 80962 w 226218"/>
                <a:gd name="connsiteY5" fmla="*/ 111919 h 202406"/>
                <a:gd name="connsiteX6" fmla="*/ 126206 w 226218"/>
                <a:gd name="connsiteY6" fmla="*/ 126206 h 202406"/>
                <a:gd name="connsiteX7" fmla="*/ 197643 w 226218"/>
                <a:gd name="connsiteY7" fmla="*/ 202406 h 202406"/>
                <a:gd name="connsiteX8" fmla="*/ 226218 w 226218"/>
                <a:gd name="connsiteY8" fmla="*/ 161925 h 202406"/>
                <a:gd name="connsiteX9" fmla="*/ 226218 w 226218"/>
                <a:gd name="connsiteY9" fmla="*/ 92869 h 202406"/>
                <a:gd name="connsiteX10" fmla="*/ 188118 w 226218"/>
                <a:gd name="connsiteY10" fmla="*/ 28575 h 202406"/>
                <a:gd name="connsiteX11" fmla="*/ 159543 w 226218"/>
                <a:gd name="connsiteY11" fmla="*/ 50006 h 202406"/>
                <a:gd name="connsiteX12" fmla="*/ 102393 w 226218"/>
                <a:gd name="connsiteY12" fmla="*/ 9525 h 202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6218" h="202406">
                  <a:moveTo>
                    <a:pt x="102393" y="9525"/>
                  </a:moveTo>
                  <a:lnTo>
                    <a:pt x="30956" y="0"/>
                  </a:lnTo>
                  <a:lnTo>
                    <a:pt x="23812" y="50006"/>
                  </a:lnTo>
                  <a:lnTo>
                    <a:pt x="0" y="83344"/>
                  </a:lnTo>
                  <a:lnTo>
                    <a:pt x="35718" y="147637"/>
                  </a:lnTo>
                  <a:lnTo>
                    <a:pt x="80962" y="111919"/>
                  </a:lnTo>
                  <a:lnTo>
                    <a:pt x="126206" y="126206"/>
                  </a:lnTo>
                  <a:lnTo>
                    <a:pt x="197643" y="202406"/>
                  </a:lnTo>
                  <a:lnTo>
                    <a:pt x="226218" y="161925"/>
                  </a:lnTo>
                  <a:lnTo>
                    <a:pt x="226218" y="92869"/>
                  </a:lnTo>
                  <a:lnTo>
                    <a:pt x="188118" y="28575"/>
                  </a:lnTo>
                  <a:lnTo>
                    <a:pt x="159543" y="50006"/>
                  </a:lnTo>
                  <a:lnTo>
                    <a:pt x="102393" y="9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5" name="フリーフォーム 1119">
              <a:extLst>
                <a:ext uri="{FF2B5EF4-FFF2-40B4-BE49-F238E27FC236}">
                  <a16:creationId xmlns:a16="http://schemas.microsoft.com/office/drawing/2014/main" id="{C77ECAC8-6EDB-42FF-B9B3-6F1410DFEA97}"/>
                </a:ext>
              </a:extLst>
            </p:cNvPr>
            <p:cNvSpPr/>
            <p:nvPr/>
          </p:nvSpPr>
          <p:spPr bwMode="auto">
            <a:xfrm>
              <a:off x="1573839" y="4397203"/>
              <a:ext cx="80296" cy="58185"/>
            </a:xfrm>
            <a:custGeom>
              <a:avLst/>
              <a:gdLst>
                <a:gd name="connsiteX0" fmla="*/ 109537 w 109537"/>
                <a:gd name="connsiteY0" fmla="*/ 0 h 78582"/>
                <a:gd name="connsiteX1" fmla="*/ 0 w 109537"/>
                <a:gd name="connsiteY1" fmla="*/ 23813 h 78582"/>
                <a:gd name="connsiteX2" fmla="*/ 88106 w 109537"/>
                <a:gd name="connsiteY2" fmla="*/ 78582 h 78582"/>
                <a:gd name="connsiteX3" fmla="*/ 109537 w 109537"/>
                <a:gd name="connsiteY3" fmla="*/ 0 h 78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9537" h="78582">
                  <a:moveTo>
                    <a:pt x="109537" y="0"/>
                  </a:moveTo>
                  <a:lnTo>
                    <a:pt x="0" y="23813"/>
                  </a:lnTo>
                  <a:lnTo>
                    <a:pt x="88106" y="78582"/>
                  </a:lnTo>
                  <a:lnTo>
                    <a:pt x="10953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6" name="フリーフォーム 1120">
              <a:extLst>
                <a:ext uri="{FF2B5EF4-FFF2-40B4-BE49-F238E27FC236}">
                  <a16:creationId xmlns:a16="http://schemas.microsoft.com/office/drawing/2014/main" id="{CB9A1568-8A77-48D2-96CF-51329CB5FF85}"/>
                </a:ext>
              </a:extLst>
            </p:cNvPr>
            <p:cNvSpPr/>
            <p:nvPr/>
          </p:nvSpPr>
          <p:spPr bwMode="auto">
            <a:xfrm>
              <a:off x="1656462" y="4480990"/>
              <a:ext cx="88441" cy="89605"/>
            </a:xfrm>
            <a:custGeom>
              <a:avLst/>
              <a:gdLst>
                <a:gd name="connsiteX0" fmla="*/ 0 w 121443"/>
                <a:gd name="connsiteY0" fmla="*/ 33338 h 121444"/>
                <a:gd name="connsiteX1" fmla="*/ 47625 w 121443"/>
                <a:gd name="connsiteY1" fmla="*/ 2382 h 121444"/>
                <a:gd name="connsiteX2" fmla="*/ 88106 w 121443"/>
                <a:gd name="connsiteY2" fmla="*/ 0 h 121444"/>
                <a:gd name="connsiteX3" fmla="*/ 121443 w 121443"/>
                <a:gd name="connsiteY3" fmla="*/ 47625 h 121444"/>
                <a:gd name="connsiteX4" fmla="*/ 69056 w 121443"/>
                <a:gd name="connsiteY4" fmla="*/ 121444 h 121444"/>
                <a:gd name="connsiteX5" fmla="*/ 0 w 121443"/>
                <a:gd name="connsiteY5" fmla="*/ 33338 h 121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1443" h="121444">
                  <a:moveTo>
                    <a:pt x="0" y="33338"/>
                  </a:moveTo>
                  <a:lnTo>
                    <a:pt x="47625" y="2382"/>
                  </a:lnTo>
                  <a:lnTo>
                    <a:pt x="88106" y="0"/>
                  </a:lnTo>
                  <a:lnTo>
                    <a:pt x="121443" y="47625"/>
                  </a:lnTo>
                  <a:lnTo>
                    <a:pt x="69056" y="121444"/>
                  </a:lnTo>
                  <a:lnTo>
                    <a:pt x="0" y="33338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7" name="フリーフォーム 1121">
              <a:extLst>
                <a:ext uri="{FF2B5EF4-FFF2-40B4-BE49-F238E27FC236}">
                  <a16:creationId xmlns:a16="http://schemas.microsoft.com/office/drawing/2014/main" id="{706C9417-D836-43B5-AD0A-31E581AB3BB4}"/>
                </a:ext>
              </a:extLst>
            </p:cNvPr>
            <p:cNvSpPr/>
            <p:nvPr/>
          </p:nvSpPr>
          <p:spPr bwMode="auto">
            <a:xfrm>
              <a:off x="1712320" y="4514737"/>
              <a:ext cx="95424" cy="126844"/>
            </a:xfrm>
            <a:custGeom>
              <a:avLst/>
              <a:gdLst>
                <a:gd name="connsiteX0" fmla="*/ 0 w 130968"/>
                <a:gd name="connsiteY0" fmla="*/ 73819 h 173831"/>
                <a:gd name="connsiteX1" fmla="*/ 50006 w 130968"/>
                <a:gd name="connsiteY1" fmla="*/ 0 h 173831"/>
                <a:gd name="connsiteX2" fmla="*/ 104775 w 130968"/>
                <a:gd name="connsiteY2" fmla="*/ 45244 h 173831"/>
                <a:gd name="connsiteX3" fmla="*/ 95250 w 130968"/>
                <a:gd name="connsiteY3" fmla="*/ 80963 h 173831"/>
                <a:gd name="connsiteX4" fmla="*/ 130968 w 130968"/>
                <a:gd name="connsiteY4" fmla="*/ 114300 h 173831"/>
                <a:gd name="connsiteX5" fmla="*/ 123825 w 130968"/>
                <a:gd name="connsiteY5" fmla="*/ 173831 h 173831"/>
                <a:gd name="connsiteX6" fmla="*/ 0 w 130968"/>
                <a:gd name="connsiteY6" fmla="*/ 73819 h 173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968" h="173831">
                  <a:moveTo>
                    <a:pt x="0" y="73819"/>
                  </a:moveTo>
                  <a:lnTo>
                    <a:pt x="50006" y="0"/>
                  </a:lnTo>
                  <a:lnTo>
                    <a:pt x="104775" y="45244"/>
                  </a:lnTo>
                  <a:lnTo>
                    <a:pt x="95250" y="80963"/>
                  </a:lnTo>
                  <a:lnTo>
                    <a:pt x="130968" y="114300"/>
                  </a:lnTo>
                  <a:lnTo>
                    <a:pt x="123825" y="173831"/>
                  </a:lnTo>
                  <a:lnTo>
                    <a:pt x="0" y="73819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8" name="フリーフォーム 1122">
              <a:extLst>
                <a:ext uri="{FF2B5EF4-FFF2-40B4-BE49-F238E27FC236}">
                  <a16:creationId xmlns:a16="http://schemas.microsoft.com/office/drawing/2014/main" id="{B95DB06E-7768-4F40-8034-2A82AD7EE01C}"/>
                </a:ext>
              </a:extLst>
            </p:cNvPr>
            <p:cNvSpPr/>
            <p:nvPr/>
          </p:nvSpPr>
          <p:spPr bwMode="auto">
            <a:xfrm>
              <a:off x="1778651" y="4456552"/>
              <a:ext cx="150118" cy="183866"/>
            </a:xfrm>
            <a:custGeom>
              <a:avLst/>
              <a:gdLst>
                <a:gd name="connsiteX0" fmla="*/ 28575 w 204788"/>
                <a:gd name="connsiteY0" fmla="*/ 250031 h 250031"/>
                <a:gd name="connsiteX1" fmla="*/ 42863 w 204788"/>
                <a:gd name="connsiteY1" fmla="*/ 185737 h 250031"/>
                <a:gd name="connsiteX2" fmla="*/ 9525 w 204788"/>
                <a:gd name="connsiteY2" fmla="*/ 159544 h 250031"/>
                <a:gd name="connsiteX3" fmla="*/ 14288 w 204788"/>
                <a:gd name="connsiteY3" fmla="*/ 130969 h 250031"/>
                <a:gd name="connsiteX4" fmla="*/ 0 w 204788"/>
                <a:gd name="connsiteY4" fmla="*/ 116681 h 250031"/>
                <a:gd name="connsiteX5" fmla="*/ 28575 w 204788"/>
                <a:gd name="connsiteY5" fmla="*/ 85725 h 250031"/>
                <a:gd name="connsiteX6" fmla="*/ 33338 w 204788"/>
                <a:gd name="connsiteY6" fmla="*/ 21431 h 250031"/>
                <a:gd name="connsiteX7" fmla="*/ 78581 w 204788"/>
                <a:gd name="connsiteY7" fmla="*/ 0 h 250031"/>
                <a:gd name="connsiteX8" fmla="*/ 116681 w 204788"/>
                <a:gd name="connsiteY8" fmla="*/ 19050 h 250031"/>
                <a:gd name="connsiteX9" fmla="*/ 200025 w 204788"/>
                <a:gd name="connsiteY9" fmla="*/ 38100 h 250031"/>
                <a:gd name="connsiteX10" fmla="*/ 204788 w 204788"/>
                <a:gd name="connsiteY10" fmla="*/ 102394 h 250031"/>
                <a:gd name="connsiteX11" fmla="*/ 190500 w 204788"/>
                <a:gd name="connsiteY11" fmla="*/ 138112 h 250031"/>
                <a:gd name="connsiteX12" fmla="*/ 200025 w 204788"/>
                <a:gd name="connsiteY12" fmla="*/ 211931 h 250031"/>
                <a:gd name="connsiteX13" fmla="*/ 145256 w 204788"/>
                <a:gd name="connsiteY13" fmla="*/ 195262 h 250031"/>
                <a:gd name="connsiteX14" fmla="*/ 28575 w 204788"/>
                <a:gd name="connsiteY14" fmla="*/ 250031 h 250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4788" h="250031">
                  <a:moveTo>
                    <a:pt x="28575" y="250031"/>
                  </a:moveTo>
                  <a:lnTo>
                    <a:pt x="42863" y="185737"/>
                  </a:lnTo>
                  <a:lnTo>
                    <a:pt x="9525" y="159544"/>
                  </a:lnTo>
                  <a:lnTo>
                    <a:pt x="14288" y="130969"/>
                  </a:lnTo>
                  <a:lnTo>
                    <a:pt x="0" y="116681"/>
                  </a:lnTo>
                  <a:lnTo>
                    <a:pt x="28575" y="85725"/>
                  </a:lnTo>
                  <a:lnTo>
                    <a:pt x="33338" y="21431"/>
                  </a:lnTo>
                  <a:lnTo>
                    <a:pt x="78581" y="0"/>
                  </a:lnTo>
                  <a:lnTo>
                    <a:pt x="116681" y="19050"/>
                  </a:lnTo>
                  <a:lnTo>
                    <a:pt x="200025" y="38100"/>
                  </a:lnTo>
                  <a:lnTo>
                    <a:pt x="204788" y="102394"/>
                  </a:lnTo>
                  <a:lnTo>
                    <a:pt x="190500" y="138112"/>
                  </a:lnTo>
                  <a:lnTo>
                    <a:pt x="200025" y="211931"/>
                  </a:lnTo>
                  <a:lnTo>
                    <a:pt x="145256" y="195262"/>
                  </a:lnTo>
                  <a:lnTo>
                    <a:pt x="28575" y="25003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9" name="フリーフォーム 1123">
              <a:extLst>
                <a:ext uri="{FF2B5EF4-FFF2-40B4-BE49-F238E27FC236}">
                  <a16:creationId xmlns:a16="http://schemas.microsoft.com/office/drawing/2014/main" id="{DE50F8CB-A3C3-40C0-9FD7-4120C2A888BF}"/>
                </a:ext>
              </a:extLst>
            </p:cNvPr>
            <p:cNvSpPr/>
            <p:nvPr/>
          </p:nvSpPr>
          <p:spPr bwMode="auto">
            <a:xfrm>
              <a:off x="1867092" y="4330872"/>
              <a:ext cx="201321" cy="153609"/>
            </a:xfrm>
            <a:custGeom>
              <a:avLst/>
              <a:gdLst>
                <a:gd name="connsiteX0" fmla="*/ 176212 w 273844"/>
                <a:gd name="connsiteY0" fmla="*/ 0 h 209550"/>
                <a:gd name="connsiteX1" fmla="*/ 45244 w 273844"/>
                <a:gd name="connsiteY1" fmla="*/ 71437 h 209550"/>
                <a:gd name="connsiteX2" fmla="*/ 7144 w 273844"/>
                <a:gd name="connsiteY2" fmla="*/ 126206 h 209550"/>
                <a:gd name="connsiteX3" fmla="*/ 0 w 273844"/>
                <a:gd name="connsiteY3" fmla="*/ 192881 h 209550"/>
                <a:gd name="connsiteX4" fmla="*/ 76200 w 273844"/>
                <a:gd name="connsiteY4" fmla="*/ 209550 h 209550"/>
                <a:gd name="connsiteX5" fmla="*/ 88106 w 273844"/>
                <a:gd name="connsiteY5" fmla="*/ 161925 h 209550"/>
                <a:gd name="connsiteX6" fmla="*/ 204787 w 273844"/>
                <a:gd name="connsiteY6" fmla="*/ 157162 h 209550"/>
                <a:gd name="connsiteX7" fmla="*/ 273844 w 273844"/>
                <a:gd name="connsiteY7" fmla="*/ 116681 h 209550"/>
                <a:gd name="connsiteX8" fmla="*/ 197644 w 273844"/>
                <a:gd name="connsiteY8" fmla="*/ 66675 h 209550"/>
                <a:gd name="connsiteX9" fmla="*/ 176212 w 273844"/>
                <a:gd name="connsiteY9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3844" h="209550">
                  <a:moveTo>
                    <a:pt x="176212" y="0"/>
                  </a:moveTo>
                  <a:lnTo>
                    <a:pt x="45244" y="71437"/>
                  </a:lnTo>
                  <a:lnTo>
                    <a:pt x="7144" y="126206"/>
                  </a:lnTo>
                  <a:lnTo>
                    <a:pt x="0" y="192881"/>
                  </a:lnTo>
                  <a:lnTo>
                    <a:pt x="76200" y="209550"/>
                  </a:lnTo>
                  <a:lnTo>
                    <a:pt x="88106" y="161925"/>
                  </a:lnTo>
                  <a:lnTo>
                    <a:pt x="204787" y="157162"/>
                  </a:lnTo>
                  <a:lnTo>
                    <a:pt x="273844" y="116681"/>
                  </a:lnTo>
                  <a:lnTo>
                    <a:pt x="197644" y="66675"/>
                  </a:lnTo>
                  <a:lnTo>
                    <a:pt x="176212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0" name="フリーフォーム 1124">
              <a:extLst>
                <a:ext uri="{FF2B5EF4-FFF2-40B4-BE49-F238E27FC236}">
                  <a16:creationId xmlns:a16="http://schemas.microsoft.com/office/drawing/2014/main" id="{8A283CA4-4036-4AFF-88B1-4546C664F700}"/>
                </a:ext>
              </a:extLst>
            </p:cNvPr>
            <p:cNvSpPr/>
            <p:nvPr/>
          </p:nvSpPr>
          <p:spPr bwMode="auto">
            <a:xfrm>
              <a:off x="2002083" y="4099295"/>
              <a:ext cx="399151" cy="325838"/>
            </a:xfrm>
            <a:custGeom>
              <a:avLst/>
              <a:gdLst>
                <a:gd name="connsiteX0" fmla="*/ 407194 w 545306"/>
                <a:gd name="connsiteY0" fmla="*/ 0 h 445293"/>
                <a:gd name="connsiteX1" fmla="*/ 511969 w 545306"/>
                <a:gd name="connsiteY1" fmla="*/ 26193 h 445293"/>
                <a:gd name="connsiteX2" fmla="*/ 502444 w 545306"/>
                <a:gd name="connsiteY2" fmla="*/ 111918 h 445293"/>
                <a:gd name="connsiteX3" fmla="*/ 545306 w 545306"/>
                <a:gd name="connsiteY3" fmla="*/ 135731 h 445293"/>
                <a:gd name="connsiteX4" fmla="*/ 504825 w 545306"/>
                <a:gd name="connsiteY4" fmla="*/ 271462 h 445293"/>
                <a:gd name="connsiteX5" fmla="*/ 438150 w 545306"/>
                <a:gd name="connsiteY5" fmla="*/ 323850 h 445293"/>
                <a:gd name="connsiteX6" fmla="*/ 440531 w 545306"/>
                <a:gd name="connsiteY6" fmla="*/ 392906 h 445293"/>
                <a:gd name="connsiteX7" fmla="*/ 340519 w 545306"/>
                <a:gd name="connsiteY7" fmla="*/ 392906 h 445293"/>
                <a:gd name="connsiteX8" fmla="*/ 285750 w 545306"/>
                <a:gd name="connsiteY8" fmla="*/ 409575 h 445293"/>
                <a:gd name="connsiteX9" fmla="*/ 250031 w 545306"/>
                <a:gd name="connsiteY9" fmla="*/ 383381 h 445293"/>
                <a:gd name="connsiteX10" fmla="*/ 235744 w 545306"/>
                <a:gd name="connsiteY10" fmla="*/ 400050 h 445293"/>
                <a:gd name="connsiteX11" fmla="*/ 178594 w 545306"/>
                <a:gd name="connsiteY11" fmla="*/ 373856 h 445293"/>
                <a:gd name="connsiteX12" fmla="*/ 128588 w 545306"/>
                <a:gd name="connsiteY12" fmla="*/ 381000 h 445293"/>
                <a:gd name="connsiteX13" fmla="*/ 126206 w 545306"/>
                <a:gd name="connsiteY13" fmla="*/ 445293 h 445293"/>
                <a:gd name="connsiteX14" fmla="*/ 92869 w 545306"/>
                <a:gd name="connsiteY14" fmla="*/ 435768 h 445293"/>
                <a:gd name="connsiteX15" fmla="*/ 14288 w 545306"/>
                <a:gd name="connsiteY15" fmla="*/ 395287 h 445293"/>
                <a:gd name="connsiteX16" fmla="*/ 0 w 545306"/>
                <a:gd name="connsiteY16" fmla="*/ 321468 h 445293"/>
                <a:gd name="connsiteX17" fmla="*/ 119063 w 545306"/>
                <a:gd name="connsiteY17" fmla="*/ 290512 h 445293"/>
                <a:gd name="connsiteX18" fmla="*/ 130969 w 545306"/>
                <a:gd name="connsiteY18" fmla="*/ 159543 h 445293"/>
                <a:gd name="connsiteX19" fmla="*/ 309563 w 545306"/>
                <a:gd name="connsiteY19" fmla="*/ 71437 h 445293"/>
                <a:gd name="connsiteX20" fmla="*/ 407194 w 545306"/>
                <a:gd name="connsiteY20" fmla="*/ 0 h 445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45306" h="445293">
                  <a:moveTo>
                    <a:pt x="407194" y="0"/>
                  </a:moveTo>
                  <a:lnTo>
                    <a:pt x="511969" y="26193"/>
                  </a:lnTo>
                  <a:lnTo>
                    <a:pt x="502444" y="111918"/>
                  </a:lnTo>
                  <a:lnTo>
                    <a:pt x="545306" y="135731"/>
                  </a:lnTo>
                  <a:lnTo>
                    <a:pt x="504825" y="271462"/>
                  </a:lnTo>
                  <a:lnTo>
                    <a:pt x="438150" y="323850"/>
                  </a:lnTo>
                  <a:cubicBezTo>
                    <a:pt x="438944" y="346869"/>
                    <a:pt x="439737" y="369887"/>
                    <a:pt x="440531" y="392906"/>
                  </a:cubicBezTo>
                  <a:lnTo>
                    <a:pt x="340519" y="392906"/>
                  </a:lnTo>
                  <a:lnTo>
                    <a:pt x="285750" y="409575"/>
                  </a:lnTo>
                  <a:lnTo>
                    <a:pt x="250031" y="383381"/>
                  </a:lnTo>
                  <a:lnTo>
                    <a:pt x="235744" y="400050"/>
                  </a:lnTo>
                  <a:lnTo>
                    <a:pt x="178594" y="373856"/>
                  </a:lnTo>
                  <a:lnTo>
                    <a:pt x="128588" y="381000"/>
                  </a:lnTo>
                  <a:lnTo>
                    <a:pt x="126206" y="445293"/>
                  </a:lnTo>
                  <a:lnTo>
                    <a:pt x="92869" y="435768"/>
                  </a:lnTo>
                  <a:lnTo>
                    <a:pt x="14288" y="395287"/>
                  </a:lnTo>
                  <a:lnTo>
                    <a:pt x="0" y="321468"/>
                  </a:lnTo>
                  <a:lnTo>
                    <a:pt x="119063" y="290512"/>
                  </a:lnTo>
                  <a:lnTo>
                    <a:pt x="130969" y="159543"/>
                  </a:lnTo>
                  <a:lnTo>
                    <a:pt x="309563" y="71437"/>
                  </a:lnTo>
                  <a:lnTo>
                    <a:pt x="407194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1" name="フリーフォーム 1125">
              <a:extLst>
                <a:ext uri="{FF2B5EF4-FFF2-40B4-BE49-F238E27FC236}">
                  <a16:creationId xmlns:a16="http://schemas.microsoft.com/office/drawing/2014/main" id="{07FFCE92-791E-468D-A0C1-09FBD13F6872}"/>
                </a:ext>
              </a:extLst>
            </p:cNvPr>
            <p:cNvSpPr/>
            <p:nvPr/>
          </p:nvSpPr>
          <p:spPr bwMode="auto">
            <a:xfrm>
              <a:off x="1915968" y="4448406"/>
              <a:ext cx="110552" cy="165246"/>
            </a:xfrm>
            <a:custGeom>
              <a:avLst/>
              <a:gdLst>
                <a:gd name="connsiteX0" fmla="*/ 19050 w 150019"/>
                <a:gd name="connsiteY0" fmla="*/ 221456 h 226218"/>
                <a:gd name="connsiteX1" fmla="*/ 0 w 150019"/>
                <a:gd name="connsiteY1" fmla="*/ 150018 h 226218"/>
                <a:gd name="connsiteX2" fmla="*/ 19050 w 150019"/>
                <a:gd name="connsiteY2" fmla="*/ 123825 h 226218"/>
                <a:gd name="connsiteX3" fmla="*/ 19050 w 150019"/>
                <a:gd name="connsiteY3" fmla="*/ 54768 h 226218"/>
                <a:gd name="connsiteX4" fmla="*/ 21431 w 150019"/>
                <a:gd name="connsiteY4" fmla="*/ 0 h 226218"/>
                <a:gd name="connsiteX5" fmla="*/ 133350 w 150019"/>
                <a:gd name="connsiteY5" fmla="*/ 7143 h 226218"/>
                <a:gd name="connsiteX6" fmla="*/ 126206 w 150019"/>
                <a:gd name="connsiteY6" fmla="*/ 116681 h 226218"/>
                <a:gd name="connsiteX7" fmla="*/ 150019 w 150019"/>
                <a:gd name="connsiteY7" fmla="*/ 183356 h 226218"/>
                <a:gd name="connsiteX8" fmla="*/ 100012 w 150019"/>
                <a:gd name="connsiteY8" fmla="*/ 226218 h 226218"/>
                <a:gd name="connsiteX9" fmla="*/ 19050 w 150019"/>
                <a:gd name="connsiteY9" fmla="*/ 221456 h 226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0019" h="226218">
                  <a:moveTo>
                    <a:pt x="19050" y="221456"/>
                  </a:moveTo>
                  <a:lnTo>
                    <a:pt x="0" y="150018"/>
                  </a:lnTo>
                  <a:lnTo>
                    <a:pt x="19050" y="123825"/>
                  </a:lnTo>
                  <a:lnTo>
                    <a:pt x="19050" y="54768"/>
                  </a:lnTo>
                  <a:lnTo>
                    <a:pt x="21431" y="0"/>
                  </a:lnTo>
                  <a:lnTo>
                    <a:pt x="133350" y="7143"/>
                  </a:lnTo>
                  <a:lnTo>
                    <a:pt x="126206" y="116681"/>
                  </a:lnTo>
                  <a:lnTo>
                    <a:pt x="150019" y="183356"/>
                  </a:lnTo>
                  <a:lnTo>
                    <a:pt x="100012" y="226218"/>
                  </a:lnTo>
                  <a:lnTo>
                    <a:pt x="19050" y="22145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2" name="フリーフォーム 1126">
              <a:extLst>
                <a:ext uri="{FF2B5EF4-FFF2-40B4-BE49-F238E27FC236}">
                  <a16:creationId xmlns:a16="http://schemas.microsoft.com/office/drawing/2014/main" id="{1B653F7B-73D8-413E-B769-97C2A368ABB4}"/>
                </a:ext>
              </a:extLst>
            </p:cNvPr>
            <p:cNvSpPr/>
            <p:nvPr/>
          </p:nvSpPr>
          <p:spPr bwMode="auto">
            <a:xfrm>
              <a:off x="2002083" y="4451897"/>
              <a:ext cx="45385" cy="136154"/>
            </a:xfrm>
            <a:custGeom>
              <a:avLst/>
              <a:gdLst>
                <a:gd name="connsiteX0" fmla="*/ 23813 w 61913"/>
                <a:gd name="connsiteY0" fmla="*/ 0 h 185738"/>
                <a:gd name="connsiteX1" fmla="*/ 57150 w 61913"/>
                <a:gd name="connsiteY1" fmla="*/ 38100 h 185738"/>
                <a:gd name="connsiteX2" fmla="*/ 61913 w 61913"/>
                <a:gd name="connsiteY2" fmla="*/ 176213 h 185738"/>
                <a:gd name="connsiteX3" fmla="*/ 40481 w 61913"/>
                <a:gd name="connsiteY3" fmla="*/ 185738 h 185738"/>
                <a:gd name="connsiteX4" fmla="*/ 0 w 61913"/>
                <a:gd name="connsiteY4" fmla="*/ 107156 h 185738"/>
                <a:gd name="connsiteX5" fmla="*/ 23813 w 61913"/>
                <a:gd name="connsiteY5" fmla="*/ 0 h 185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913" h="185738">
                  <a:moveTo>
                    <a:pt x="23813" y="0"/>
                  </a:moveTo>
                  <a:lnTo>
                    <a:pt x="57150" y="38100"/>
                  </a:lnTo>
                  <a:lnTo>
                    <a:pt x="61913" y="176213"/>
                  </a:lnTo>
                  <a:lnTo>
                    <a:pt x="40481" y="185738"/>
                  </a:lnTo>
                  <a:lnTo>
                    <a:pt x="0" y="107156"/>
                  </a:lnTo>
                  <a:lnTo>
                    <a:pt x="2381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3" name="フリーフォーム 1128">
              <a:extLst>
                <a:ext uri="{FF2B5EF4-FFF2-40B4-BE49-F238E27FC236}">
                  <a16:creationId xmlns:a16="http://schemas.microsoft.com/office/drawing/2014/main" id="{8F008277-E2EF-42AA-920B-B0B85C819AA3}"/>
                </a:ext>
              </a:extLst>
            </p:cNvPr>
            <p:cNvSpPr/>
            <p:nvPr/>
          </p:nvSpPr>
          <p:spPr bwMode="auto">
            <a:xfrm>
              <a:off x="2020702" y="4421641"/>
              <a:ext cx="79132" cy="164083"/>
            </a:xfrm>
            <a:custGeom>
              <a:avLst/>
              <a:gdLst>
                <a:gd name="connsiteX0" fmla="*/ 107156 w 107156"/>
                <a:gd name="connsiteY0" fmla="*/ 9525 h 223837"/>
                <a:gd name="connsiteX1" fmla="*/ 73819 w 107156"/>
                <a:gd name="connsiteY1" fmla="*/ 97631 h 223837"/>
                <a:gd name="connsiteX2" fmla="*/ 78581 w 107156"/>
                <a:gd name="connsiteY2" fmla="*/ 216694 h 223837"/>
                <a:gd name="connsiteX3" fmla="*/ 33337 w 107156"/>
                <a:gd name="connsiteY3" fmla="*/ 223837 h 223837"/>
                <a:gd name="connsiteX4" fmla="*/ 35719 w 107156"/>
                <a:gd name="connsiteY4" fmla="*/ 80962 h 223837"/>
                <a:gd name="connsiteX5" fmla="*/ 0 w 107156"/>
                <a:gd name="connsiteY5" fmla="*/ 35719 h 223837"/>
                <a:gd name="connsiteX6" fmla="*/ 40481 w 107156"/>
                <a:gd name="connsiteY6" fmla="*/ 0 h 223837"/>
                <a:gd name="connsiteX7" fmla="*/ 107156 w 107156"/>
                <a:gd name="connsiteY7" fmla="*/ 9525 h 223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7156" h="223837">
                  <a:moveTo>
                    <a:pt x="107156" y="9525"/>
                  </a:moveTo>
                  <a:lnTo>
                    <a:pt x="73819" y="97631"/>
                  </a:lnTo>
                  <a:lnTo>
                    <a:pt x="78581" y="216694"/>
                  </a:lnTo>
                  <a:lnTo>
                    <a:pt x="33337" y="223837"/>
                  </a:lnTo>
                  <a:lnTo>
                    <a:pt x="35719" y="80962"/>
                  </a:lnTo>
                  <a:lnTo>
                    <a:pt x="0" y="35719"/>
                  </a:lnTo>
                  <a:lnTo>
                    <a:pt x="40481" y="0"/>
                  </a:lnTo>
                  <a:lnTo>
                    <a:pt x="107156" y="9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4" name="フリーフォーム 1129">
              <a:extLst>
                <a:ext uri="{FF2B5EF4-FFF2-40B4-BE49-F238E27FC236}">
                  <a16:creationId xmlns:a16="http://schemas.microsoft.com/office/drawing/2014/main" id="{AA4AA8B9-11F7-4F37-9CDB-E587D42AB349}"/>
                </a:ext>
              </a:extLst>
            </p:cNvPr>
            <p:cNvSpPr/>
            <p:nvPr/>
          </p:nvSpPr>
          <p:spPr bwMode="auto">
            <a:xfrm>
              <a:off x="2073068" y="4364620"/>
              <a:ext cx="292090" cy="261833"/>
            </a:xfrm>
            <a:custGeom>
              <a:avLst/>
              <a:gdLst>
                <a:gd name="connsiteX0" fmla="*/ 340519 w 397669"/>
                <a:gd name="connsiteY0" fmla="*/ 28575 h 357187"/>
                <a:gd name="connsiteX1" fmla="*/ 397669 w 397669"/>
                <a:gd name="connsiteY1" fmla="*/ 90487 h 357187"/>
                <a:gd name="connsiteX2" fmla="*/ 316707 w 397669"/>
                <a:gd name="connsiteY2" fmla="*/ 171450 h 357187"/>
                <a:gd name="connsiteX3" fmla="*/ 295275 w 397669"/>
                <a:gd name="connsiteY3" fmla="*/ 285750 h 357187"/>
                <a:gd name="connsiteX4" fmla="*/ 238125 w 397669"/>
                <a:gd name="connsiteY4" fmla="*/ 264318 h 357187"/>
                <a:gd name="connsiteX5" fmla="*/ 200025 w 397669"/>
                <a:gd name="connsiteY5" fmla="*/ 307181 h 357187"/>
                <a:gd name="connsiteX6" fmla="*/ 202407 w 397669"/>
                <a:gd name="connsiteY6" fmla="*/ 357187 h 357187"/>
                <a:gd name="connsiteX7" fmla="*/ 78582 w 397669"/>
                <a:gd name="connsiteY7" fmla="*/ 354806 h 357187"/>
                <a:gd name="connsiteX8" fmla="*/ 57150 w 397669"/>
                <a:gd name="connsiteY8" fmla="*/ 295275 h 357187"/>
                <a:gd name="connsiteX9" fmla="*/ 9525 w 397669"/>
                <a:gd name="connsiteY9" fmla="*/ 295275 h 357187"/>
                <a:gd name="connsiteX10" fmla="*/ 0 w 397669"/>
                <a:gd name="connsiteY10" fmla="*/ 173831 h 357187"/>
                <a:gd name="connsiteX11" fmla="*/ 38100 w 397669"/>
                <a:gd name="connsiteY11" fmla="*/ 80962 h 357187"/>
                <a:gd name="connsiteX12" fmla="*/ 33338 w 397669"/>
                <a:gd name="connsiteY12" fmla="*/ 23812 h 357187"/>
                <a:gd name="connsiteX13" fmla="*/ 83344 w 397669"/>
                <a:gd name="connsiteY13" fmla="*/ 0 h 357187"/>
                <a:gd name="connsiteX14" fmla="*/ 138113 w 397669"/>
                <a:gd name="connsiteY14" fmla="*/ 33337 h 357187"/>
                <a:gd name="connsiteX15" fmla="*/ 150019 w 397669"/>
                <a:gd name="connsiteY15" fmla="*/ 19050 h 357187"/>
                <a:gd name="connsiteX16" fmla="*/ 204788 w 397669"/>
                <a:gd name="connsiteY16" fmla="*/ 59531 h 357187"/>
                <a:gd name="connsiteX17" fmla="*/ 235744 w 397669"/>
                <a:gd name="connsiteY17" fmla="*/ 30956 h 357187"/>
                <a:gd name="connsiteX18" fmla="*/ 340519 w 397669"/>
                <a:gd name="connsiteY18" fmla="*/ 28575 h 357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97669" h="357187">
                  <a:moveTo>
                    <a:pt x="340519" y="28575"/>
                  </a:moveTo>
                  <a:lnTo>
                    <a:pt x="397669" y="90487"/>
                  </a:lnTo>
                  <a:lnTo>
                    <a:pt x="316707" y="171450"/>
                  </a:lnTo>
                  <a:lnTo>
                    <a:pt x="295275" y="285750"/>
                  </a:lnTo>
                  <a:lnTo>
                    <a:pt x="238125" y="264318"/>
                  </a:lnTo>
                  <a:lnTo>
                    <a:pt x="200025" y="307181"/>
                  </a:lnTo>
                  <a:lnTo>
                    <a:pt x="202407" y="357187"/>
                  </a:lnTo>
                  <a:lnTo>
                    <a:pt x="78582" y="354806"/>
                  </a:lnTo>
                  <a:lnTo>
                    <a:pt x="57150" y="295275"/>
                  </a:lnTo>
                  <a:lnTo>
                    <a:pt x="9525" y="295275"/>
                  </a:lnTo>
                  <a:lnTo>
                    <a:pt x="0" y="173831"/>
                  </a:lnTo>
                  <a:lnTo>
                    <a:pt x="38100" y="80962"/>
                  </a:lnTo>
                  <a:lnTo>
                    <a:pt x="33338" y="23812"/>
                  </a:lnTo>
                  <a:lnTo>
                    <a:pt x="83344" y="0"/>
                  </a:lnTo>
                  <a:lnTo>
                    <a:pt x="138113" y="33337"/>
                  </a:lnTo>
                  <a:lnTo>
                    <a:pt x="150019" y="19050"/>
                  </a:lnTo>
                  <a:lnTo>
                    <a:pt x="204788" y="59531"/>
                  </a:lnTo>
                  <a:lnTo>
                    <a:pt x="235744" y="30956"/>
                  </a:lnTo>
                  <a:lnTo>
                    <a:pt x="340519" y="285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5" name="フリーフォーム 1130">
              <a:extLst>
                <a:ext uri="{FF2B5EF4-FFF2-40B4-BE49-F238E27FC236}">
                  <a16:creationId xmlns:a16="http://schemas.microsoft.com/office/drawing/2014/main" id="{660E0F74-F8DC-4865-AAB5-ADEB780D93BB}"/>
                </a:ext>
              </a:extLst>
            </p:cNvPr>
            <p:cNvSpPr/>
            <p:nvPr/>
          </p:nvSpPr>
          <p:spPr bwMode="auto">
            <a:xfrm>
              <a:off x="2324429" y="4100458"/>
              <a:ext cx="267653" cy="439881"/>
            </a:xfrm>
            <a:custGeom>
              <a:avLst/>
              <a:gdLst>
                <a:gd name="connsiteX0" fmla="*/ 347663 w 364332"/>
                <a:gd name="connsiteY0" fmla="*/ 154781 h 600075"/>
                <a:gd name="connsiteX1" fmla="*/ 111919 w 364332"/>
                <a:gd name="connsiteY1" fmla="*/ 0 h 600075"/>
                <a:gd name="connsiteX2" fmla="*/ 64294 w 364332"/>
                <a:gd name="connsiteY2" fmla="*/ 16669 h 600075"/>
                <a:gd name="connsiteX3" fmla="*/ 64294 w 364332"/>
                <a:gd name="connsiteY3" fmla="*/ 116681 h 600075"/>
                <a:gd name="connsiteX4" fmla="*/ 102394 w 364332"/>
                <a:gd name="connsiteY4" fmla="*/ 140494 h 600075"/>
                <a:gd name="connsiteX5" fmla="*/ 61913 w 364332"/>
                <a:gd name="connsiteY5" fmla="*/ 273844 h 600075"/>
                <a:gd name="connsiteX6" fmla="*/ 0 w 364332"/>
                <a:gd name="connsiteY6" fmla="*/ 328612 h 600075"/>
                <a:gd name="connsiteX7" fmla="*/ 0 w 364332"/>
                <a:gd name="connsiteY7" fmla="*/ 397669 h 600075"/>
                <a:gd name="connsiteX8" fmla="*/ 61913 w 364332"/>
                <a:gd name="connsiteY8" fmla="*/ 452437 h 600075"/>
                <a:gd name="connsiteX9" fmla="*/ 54769 w 364332"/>
                <a:gd name="connsiteY9" fmla="*/ 552450 h 600075"/>
                <a:gd name="connsiteX10" fmla="*/ 69057 w 364332"/>
                <a:gd name="connsiteY10" fmla="*/ 600075 h 600075"/>
                <a:gd name="connsiteX11" fmla="*/ 180975 w 364332"/>
                <a:gd name="connsiteY11" fmla="*/ 578644 h 600075"/>
                <a:gd name="connsiteX12" fmla="*/ 226219 w 364332"/>
                <a:gd name="connsiteY12" fmla="*/ 538162 h 600075"/>
                <a:gd name="connsiteX13" fmla="*/ 300038 w 364332"/>
                <a:gd name="connsiteY13" fmla="*/ 464344 h 600075"/>
                <a:gd name="connsiteX14" fmla="*/ 288132 w 364332"/>
                <a:gd name="connsiteY14" fmla="*/ 392906 h 600075"/>
                <a:gd name="connsiteX15" fmla="*/ 364332 w 364332"/>
                <a:gd name="connsiteY15" fmla="*/ 269081 h 600075"/>
                <a:gd name="connsiteX16" fmla="*/ 347663 w 364332"/>
                <a:gd name="connsiteY16" fmla="*/ 154781 h 600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64332" h="600075">
                  <a:moveTo>
                    <a:pt x="347663" y="154781"/>
                  </a:moveTo>
                  <a:lnTo>
                    <a:pt x="111919" y="0"/>
                  </a:lnTo>
                  <a:lnTo>
                    <a:pt x="64294" y="16669"/>
                  </a:lnTo>
                  <a:lnTo>
                    <a:pt x="64294" y="116681"/>
                  </a:lnTo>
                  <a:lnTo>
                    <a:pt x="102394" y="140494"/>
                  </a:lnTo>
                  <a:lnTo>
                    <a:pt x="61913" y="273844"/>
                  </a:lnTo>
                  <a:lnTo>
                    <a:pt x="0" y="328612"/>
                  </a:lnTo>
                  <a:lnTo>
                    <a:pt x="0" y="397669"/>
                  </a:lnTo>
                  <a:lnTo>
                    <a:pt x="61913" y="452437"/>
                  </a:lnTo>
                  <a:lnTo>
                    <a:pt x="54769" y="552450"/>
                  </a:lnTo>
                  <a:lnTo>
                    <a:pt x="69057" y="600075"/>
                  </a:lnTo>
                  <a:lnTo>
                    <a:pt x="180975" y="578644"/>
                  </a:lnTo>
                  <a:lnTo>
                    <a:pt x="226219" y="538162"/>
                  </a:lnTo>
                  <a:lnTo>
                    <a:pt x="300038" y="464344"/>
                  </a:lnTo>
                  <a:lnTo>
                    <a:pt x="288132" y="392906"/>
                  </a:lnTo>
                  <a:lnTo>
                    <a:pt x="364332" y="269081"/>
                  </a:lnTo>
                  <a:lnTo>
                    <a:pt x="347663" y="15478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6" name="フリーフォーム 1131">
              <a:extLst>
                <a:ext uri="{FF2B5EF4-FFF2-40B4-BE49-F238E27FC236}">
                  <a16:creationId xmlns:a16="http://schemas.microsoft.com/office/drawing/2014/main" id="{23BBA4B3-CCE3-4D6A-8791-CEFAC697EEAD}"/>
                </a:ext>
              </a:extLst>
            </p:cNvPr>
            <p:cNvSpPr/>
            <p:nvPr/>
          </p:nvSpPr>
          <p:spPr bwMode="auto">
            <a:xfrm>
              <a:off x="2539715" y="4128387"/>
              <a:ext cx="413116" cy="515522"/>
            </a:xfrm>
            <a:custGeom>
              <a:avLst/>
              <a:gdLst>
                <a:gd name="connsiteX0" fmla="*/ 111919 w 564356"/>
                <a:gd name="connsiteY0" fmla="*/ 0 h 702469"/>
                <a:gd name="connsiteX1" fmla="*/ 504825 w 564356"/>
                <a:gd name="connsiteY1" fmla="*/ 7144 h 702469"/>
                <a:gd name="connsiteX2" fmla="*/ 516731 w 564356"/>
                <a:gd name="connsiteY2" fmla="*/ 128587 h 702469"/>
                <a:gd name="connsiteX3" fmla="*/ 564356 w 564356"/>
                <a:gd name="connsiteY3" fmla="*/ 173831 h 702469"/>
                <a:gd name="connsiteX4" fmla="*/ 509588 w 564356"/>
                <a:gd name="connsiteY4" fmla="*/ 226219 h 702469"/>
                <a:gd name="connsiteX5" fmla="*/ 452438 w 564356"/>
                <a:gd name="connsiteY5" fmla="*/ 359569 h 702469"/>
                <a:gd name="connsiteX6" fmla="*/ 402431 w 564356"/>
                <a:gd name="connsiteY6" fmla="*/ 476250 h 702469"/>
                <a:gd name="connsiteX7" fmla="*/ 397669 w 564356"/>
                <a:gd name="connsiteY7" fmla="*/ 533400 h 702469"/>
                <a:gd name="connsiteX8" fmla="*/ 464344 w 564356"/>
                <a:gd name="connsiteY8" fmla="*/ 666750 h 702469"/>
                <a:gd name="connsiteX9" fmla="*/ 297656 w 564356"/>
                <a:gd name="connsiteY9" fmla="*/ 702469 h 702469"/>
                <a:gd name="connsiteX10" fmla="*/ 259556 w 564356"/>
                <a:gd name="connsiteY10" fmla="*/ 688181 h 702469"/>
                <a:gd name="connsiteX11" fmla="*/ 188119 w 564356"/>
                <a:gd name="connsiteY11" fmla="*/ 688181 h 702469"/>
                <a:gd name="connsiteX12" fmla="*/ 128588 w 564356"/>
                <a:gd name="connsiteY12" fmla="*/ 559594 h 702469"/>
                <a:gd name="connsiteX13" fmla="*/ 69056 w 564356"/>
                <a:gd name="connsiteY13" fmla="*/ 526256 h 702469"/>
                <a:gd name="connsiteX14" fmla="*/ 52388 w 564356"/>
                <a:gd name="connsiteY14" fmla="*/ 492919 h 702469"/>
                <a:gd name="connsiteX15" fmla="*/ 9525 w 564356"/>
                <a:gd name="connsiteY15" fmla="*/ 421481 h 702469"/>
                <a:gd name="connsiteX16" fmla="*/ 0 w 564356"/>
                <a:gd name="connsiteY16" fmla="*/ 338137 h 702469"/>
                <a:gd name="connsiteX17" fmla="*/ 69056 w 564356"/>
                <a:gd name="connsiteY17" fmla="*/ 233362 h 702469"/>
                <a:gd name="connsiteX18" fmla="*/ 61913 w 564356"/>
                <a:gd name="connsiteY18" fmla="*/ 109537 h 702469"/>
                <a:gd name="connsiteX19" fmla="*/ 97631 w 564356"/>
                <a:gd name="connsiteY19" fmla="*/ 78581 h 702469"/>
                <a:gd name="connsiteX20" fmla="*/ 111919 w 564356"/>
                <a:gd name="connsiteY20" fmla="*/ 0 h 702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64356" h="702469">
                  <a:moveTo>
                    <a:pt x="111919" y="0"/>
                  </a:moveTo>
                  <a:lnTo>
                    <a:pt x="504825" y="7144"/>
                  </a:lnTo>
                  <a:lnTo>
                    <a:pt x="516731" y="128587"/>
                  </a:lnTo>
                  <a:lnTo>
                    <a:pt x="564356" y="173831"/>
                  </a:lnTo>
                  <a:lnTo>
                    <a:pt x="509588" y="226219"/>
                  </a:lnTo>
                  <a:lnTo>
                    <a:pt x="452438" y="359569"/>
                  </a:lnTo>
                  <a:lnTo>
                    <a:pt x="402431" y="476250"/>
                  </a:lnTo>
                  <a:lnTo>
                    <a:pt x="397669" y="533400"/>
                  </a:lnTo>
                  <a:lnTo>
                    <a:pt x="464344" y="666750"/>
                  </a:lnTo>
                  <a:lnTo>
                    <a:pt x="297656" y="702469"/>
                  </a:lnTo>
                  <a:lnTo>
                    <a:pt x="259556" y="688181"/>
                  </a:lnTo>
                  <a:lnTo>
                    <a:pt x="188119" y="688181"/>
                  </a:lnTo>
                  <a:lnTo>
                    <a:pt x="128588" y="559594"/>
                  </a:lnTo>
                  <a:lnTo>
                    <a:pt x="69056" y="526256"/>
                  </a:lnTo>
                  <a:lnTo>
                    <a:pt x="52388" y="492919"/>
                  </a:lnTo>
                  <a:lnTo>
                    <a:pt x="9525" y="421481"/>
                  </a:lnTo>
                  <a:lnTo>
                    <a:pt x="0" y="338137"/>
                  </a:lnTo>
                  <a:lnTo>
                    <a:pt x="69056" y="233362"/>
                  </a:lnTo>
                  <a:lnTo>
                    <a:pt x="61913" y="109537"/>
                  </a:lnTo>
                  <a:lnTo>
                    <a:pt x="97631" y="78581"/>
                  </a:lnTo>
                  <a:lnTo>
                    <a:pt x="111919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7" name="フリーフォーム 1132">
              <a:extLst>
                <a:ext uri="{FF2B5EF4-FFF2-40B4-BE49-F238E27FC236}">
                  <a16:creationId xmlns:a16="http://schemas.microsoft.com/office/drawing/2014/main" id="{565C4409-EE13-4AE0-9753-CA24AC959854}"/>
                </a:ext>
              </a:extLst>
            </p:cNvPr>
            <p:cNvSpPr/>
            <p:nvPr/>
          </p:nvSpPr>
          <p:spPr bwMode="auto">
            <a:xfrm>
              <a:off x="2222023" y="4421641"/>
              <a:ext cx="164082" cy="272307"/>
            </a:xfrm>
            <a:custGeom>
              <a:avLst/>
              <a:gdLst>
                <a:gd name="connsiteX0" fmla="*/ 200025 w 223837"/>
                <a:gd name="connsiteY0" fmla="*/ 0 h 371475"/>
                <a:gd name="connsiteX1" fmla="*/ 111918 w 223837"/>
                <a:gd name="connsiteY1" fmla="*/ 111919 h 371475"/>
                <a:gd name="connsiteX2" fmla="*/ 97631 w 223837"/>
                <a:gd name="connsiteY2" fmla="*/ 197644 h 371475"/>
                <a:gd name="connsiteX3" fmla="*/ 42862 w 223837"/>
                <a:gd name="connsiteY3" fmla="*/ 180975 h 371475"/>
                <a:gd name="connsiteX4" fmla="*/ 7143 w 223837"/>
                <a:gd name="connsiteY4" fmla="*/ 228600 h 371475"/>
                <a:gd name="connsiteX5" fmla="*/ 0 w 223837"/>
                <a:gd name="connsiteY5" fmla="*/ 276225 h 371475"/>
                <a:gd name="connsiteX6" fmla="*/ 28575 w 223837"/>
                <a:gd name="connsiteY6" fmla="*/ 350044 h 371475"/>
                <a:gd name="connsiteX7" fmla="*/ 223837 w 223837"/>
                <a:gd name="connsiteY7" fmla="*/ 371475 h 371475"/>
                <a:gd name="connsiteX8" fmla="*/ 183356 w 223837"/>
                <a:gd name="connsiteY8" fmla="*/ 226219 h 371475"/>
                <a:gd name="connsiteX9" fmla="*/ 211931 w 223837"/>
                <a:gd name="connsiteY9" fmla="*/ 164306 h 371475"/>
                <a:gd name="connsiteX10" fmla="*/ 192881 w 223837"/>
                <a:gd name="connsiteY10" fmla="*/ 100012 h 371475"/>
                <a:gd name="connsiteX11" fmla="*/ 200025 w 223837"/>
                <a:gd name="connsiteY11" fmla="*/ 0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23837" h="371475">
                  <a:moveTo>
                    <a:pt x="200025" y="0"/>
                  </a:moveTo>
                  <a:lnTo>
                    <a:pt x="111918" y="111919"/>
                  </a:lnTo>
                  <a:lnTo>
                    <a:pt x="97631" y="197644"/>
                  </a:lnTo>
                  <a:lnTo>
                    <a:pt x="42862" y="180975"/>
                  </a:lnTo>
                  <a:lnTo>
                    <a:pt x="7143" y="228600"/>
                  </a:lnTo>
                  <a:lnTo>
                    <a:pt x="0" y="276225"/>
                  </a:lnTo>
                  <a:lnTo>
                    <a:pt x="28575" y="350044"/>
                  </a:lnTo>
                  <a:lnTo>
                    <a:pt x="223837" y="371475"/>
                  </a:lnTo>
                  <a:lnTo>
                    <a:pt x="183356" y="226219"/>
                  </a:lnTo>
                  <a:lnTo>
                    <a:pt x="211931" y="164306"/>
                  </a:lnTo>
                  <a:lnTo>
                    <a:pt x="192881" y="100012"/>
                  </a:lnTo>
                  <a:lnTo>
                    <a:pt x="2000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8" name="フリーフォーム 1133">
              <a:extLst>
                <a:ext uri="{FF2B5EF4-FFF2-40B4-BE49-F238E27FC236}">
                  <a16:creationId xmlns:a16="http://schemas.microsoft.com/office/drawing/2014/main" id="{7DB70F13-8ACA-48A2-9BFB-6D71246BEDA3}"/>
                </a:ext>
              </a:extLst>
            </p:cNvPr>
            <p:cNvSpPr/>
            <p:nvPr/>
          </p:nvSpPr>
          <p:spPr bwMode="auto">
            <a:xfrm>
              <a:off x="2895809" y="4254067"/>
              <a:ext cx="153609" cy="159428"/>
            </a:xfrm>
            <a:custGeom>
              <a:avLst/>
              <a:gdLst>
                <a:gd name="connsiteX0" fmla="*/ 76200 w 209550"/>
                <a:gd name="connsiteY0" fmla="*/ 0 h 216694"/>
                <a:gd name="connsiteX1" fmla="*/ 28575 w 209550"/>
                <a:gd name="connsiteY1" fmla="*/ 57150 h 216694"/>
                <a:gd name="connsiteX2" fmla="*/ 0 w 209550"/>
                <a:gd name="connsiteY2" fmla="*/ 145256 h 216694"/>
                <a:gd name="connsiteX3" fmla="*/ 116681 w 209550"/>
                <a:gd name="connsiteY3" fmla="*/ 130969 h 216694"/>
                <a:gd name="connsiteX4" fmla="*/ 190500 w 209550"/>
                <a:gd name="connsiteY4" fmla="*/ 216694 h 216694"/>
                <a:gd name="connsiteX5" fmla="*/ 209550 w 209550"/>
                <a:gd name="connsiteY5" fmla="*/ 185737 h 216694"/>
                <a:gd name="connsiteX6" fmla="*/ 133350 w 209550"/>
                <a:gd name="connsiteY6" fmla="*/ 92869 h 216694"/>
                <a:gd name="connsiteX7" fmla="*/ 97631 w 209550"/>
                <a:gd name="connsiteY7" fmla="*/ 85725 h 216694"/>
                <a:gd name="connsiteX8" fmla="*/ 76200 w 209550"/>
                <a:gd name="connsiteY8" fmla="*/ 0 h 216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9550" h="216694">
                  <a:moveTo>
                    <a:pt x="76200" y="0"/>
                  </a:moveTo>
                  <a:lnTo>
                    <a:pt x="28575" y="57150"/>
                  </a:lnTo>
                  <a:lnTo>
                    <a:pt x="0" y="145256"/>
                  </a:lnTo>
                  <a:lnTo>
                    <a:pt x="116681" y="130969"/>
                  </a:lnTo>
                  <a:lnTo>
                    <a:pt x="190500" y="216694"/>
                  </a:lnTo>
                  <a:lnTo>
                    <a:pt x="209550" y="185737"/>
                  </a:lnTo>
                  <a:lnTo>
                    <a:pt x="133350" y="92869"/>
                  </a:lnTo>
                  <a:lnTo>
                    <a:pt x="97631" y="85725"/>
                  </a:lnTo>
                  <a:lnTo>
                    <a:pt x="762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9" name="フリーフォーム 1134">
              <a:extLst>
                <a:ext uri="{FF2B5EF4-FFF2-40B4-BE49-F238E27FC236}">
                  <a16:creationId xmlns:a16="http://schemas.microsoft.com/office/drawing/2014/main" id="{DF0D5C24-0889-4461-914B-D7BF117C36FF}"/>
                </a:ext>
              </a:extLst>
            </p:cNvPr>
            <p:cNvSpPr/>
            <p:nvPr/>
          </p:nvSpPr>
          <p:spPr bwMode="auto">
            <a:xfrm>
              <a:off x="2830641" y="4355310"/>
              <a:ext cx="345621" cy="302564"/>
            </a:xfrm>
            <a:custGeom>
              <a:avLst/>
              <a:gdLst>
                <a:gd name="connsiteX0" fmla="*/ 266700 w 471487"/>
                <a:gd name="connsiteY0" fmla="*/ 78582 h 411957"/>
                <a:gd name="connsiteX1" fmla="*/ 290512 w 471487"/>
                <a:gd name="connsiteY1" fmla="*/ 145257 h 411957"/>
                <a:gd name="connsiteX2" fmla="*/ 471487 w 471487"/>
                <a:gd name="connsiteY2" fmla="*/ 250032 h 411957"/>
                <a:gd name="connsiteX3" fmla="*/ 266700 w 471487"/>
                <a:gd name="connsiteY3" fmla="*/ 378619 h 411957"/>
                <a:gd name="connsiteX4" fmla="*/ 230981 w 471487"/>
                <a:gd name="connsiteY4" fmla="*/ 369094 h 411957"/>
                <a:gd name="connsiteX5" fmla="*/ 192881 w 471487"/>
                <a:gd name="connsiteY5" fmla="*/ 411957 h 411957"/>
                <a:gd name="connsiteX6" fmla="*/ 71437 w 471487"/>
                <a:gd name="connsiteY6" fmla="*/ 357188 h 411957"/>
                <a:gd name="connsiteX7" fmla="*/ 0 w 471487"/>
                <a:gd name="connsiteY7" fmla="*/ 228600 h 411957"/>
                <a:gd name="connsiteX8" fmla="*/ 7144 w 471487"/>
                <a:gd name="connsiteY8" fmla="*/ 154782 h 411957"/>
                <a:gd name="connsiteX9" fmla="*/ 73819 w 471487"/>
                <a:gd name="connsiteY9" fmla="*/ 2382 h 411957"/>
                <a:gd name="connsiteX10" fmla="*/ 207169 w 471487"/>
                <a:gd name="connsiteY10" fmla="*/ 0 h 411957"/>
                <a:gd name="connsiteX11" fmla="*/ 266700 w 471487"/>
                <a:gd name="connsiteY11" fmla="*/ 78582 h 411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71487" h="411957">
                  <a:moveTo>
                    <a:pt x="266700" y="78582"/>
                  </a:moveTo>
                  <a:lnTo>
                    <a:pt x="290512" y="145257"/>
                  </a:lnTo>
                  <a:lnTo>
                    <a:pt x="471487" y="250032"/>
                  </a:lnTo>
                  <a:lnTo>
                    <a:pt x="266700" y="378619"/>
                  </a:lnTo>
                  <a:lnTo>
                    <a:pt x="230981" y="369094"/>
                  </a:lnTo>
                  <a:lnTo>
                    <a:pt x="192881" y="411957"/>
                  </a:lnTo>
                  <a:lnTo>
                    <a:pt x="71437" y="357188"/>
                  </a:lnTo>
                  <a:lnTo>
                    <a:pt x="0" y="228600"/>
                  </a:lnTo>
                  <a:lnTo>
                    <a:pt x="7144" y="154782"/>
                  </a:lnTo>
                  <a:lnTo>
                    <a:pt x="73819" y="2382"/>
                  </a:lnTo>
                  <a:lnTo>
                    <a:pt x="207169" y="0"/>
                  </a:lnTo>
                  <a:lnTo>
                    <a:pt x="266700" y="7858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0" name="フリーフォーム 1136">
              <a:extLst>
                <a:ext uri="{FF2B5EF4-FFF2-40B4-BE49-F238E27FC236}">
                  <a16:creationId xmlns:a16="http://schemas.microsoft.com/office/drawing/2014/main" id="{27476B68-706F-43FA-9000-3BDBB3AD0F0C}"/>
                </a:ext>
              </a:extLst>
            </p:cNvPr>
            <p:cNvSpPr/>
            <p:nvPr/>
          </p:nvSpPr>
          <p:spPr bwMode="auto">
            <a:xfrm>
              <a:off x="3000542" y="4389057"/>
              <a:ext cx="259507" cy="385187"/>
            </a:xfrm>
            <a:custGeom>
              <a:avLst/>
              <a:gdLst>
                <a:gd name="connsiteX0" fmla="*/ 66675 w 354806"/>
                <a:gd name="connsiteY0" fmla="*/ 0 h 526256"/>
                <a:gd name="connsiteX1" fmla="*/ 28575 w 354806"/>
                <a:gd name="connsiteY1" fmla="*/ 54769 h 526256"/>
                <a:gd name="connsiteX2" fmla="*/ 64294 w 354806"/>
                <a:gd name="connsiteY2" fmla="*/ 107156 h 526256"/>
                <a:gd name="connsiteX3" fmla="*/ 247650 w 354806"/>
                <a:gd name="connsiteY3" fmla="*/ 209550 h 526256"/>
                <a:gd name="connsiteX4" fmla="*/ 45244 w 354806"/>
                <a:gd name="connsiteY4" fmla="*/ 333375 h 526256"/>
                <a:gd name="connsiteX5" fmla="*/ 0 w 354806"/>
                <a:gd name="connsiteY5" fmla="*/ 404813 h 526256"/>
                <a:gd name="connsiteX6" fmla="*/ 57150 w 354806"/>
                <a:gd name="connsiteY6" fmla="*/ 526256 h 526256"/>
                <a:gd name="connsiteX7" fmla="*/ 133350 w 354806"/>
                <a:gd name="connsiteY7" fmla="*/ 433388 h 526256"/>
                <a:gd name="connsiteX8" fmla="*/ 247650 w 354806"/>
                <a:gd name="connsiteY8" fmla="*/ 321469 h 526256"/>
                <a:gd name="connsiteX9" fmla="*/ 338138 w 354806"/>
                <a:gd name="connsiteY9" fmla="*/ 145256 h 526256"/>
                <a:gd name="connsiteX10" fmla="*/ 354806 w 354806"/>
                <a:gd name="connsiteY10" fmla="*/ 50006 h 526256"/>
                <a:gd name="connsiteX11" fmla="*/ 230981 w 354806"/>
                <a:gd name="connsiteY11" fmla="*/ 73819 h 526256"/>
                <a:gd name="connsiteX12" fmla="*/ 152400 w 354806"/>
                <a:gd name="connsiteY12" fmla="*/ 85725 h 526256"/>
                <a:gd name="connsiteX13" fmla="*/ 88106 w 354806"/>
                <a:gd name="connsiteY13" fmla="*/ 52388 h 526256"/>
                <a:gd name="connsiteX14" fmla="*/ 66675 w 354806"/>
                <a:gd name="connsiteY14" fmla="*/ 0 h 526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54806" h="526256">
                  <a:moveTo>
                    <a:pt x="66675" y="0"/>
                  </a:moveTo>
                  <a:lnTo>
                    <a:pt x="28575" y="54769"/>
                  </a:lnTo>
                  <a:lnTo>
                    <a:pt x="64294" y="107156"/>
                  </a:lnTo>
                  <a:lnTo>
                    <a:pt x="247650" y="209550"/>
                  </a:lnTo>
                  <a:lnTo>
                    <a:pt x="45244" y="333375"/>
                  </a:lnTo>
                  <a:lnTo>
                    <a:pt x="0" y="404813"/>
                  </a:lnTo>
                  <a:lnTo>
                    <a:pt x="57150" y="526256"/>
                  </a:lnTo>
                  <a:lnTo>
                    <a:pt x="133350" y="433388"/>
                  </a:lnTo>
                  <a:lnTo>
                    <a:pt x="247650" y="321469"/>
                  </a:lnTo>
                  <a:lnTo>
                    <a:pt x="338138" y="145256"/>
                  </a:lnTo>
                  <a:lnTo>
                    <a:pt x="354806" y="50006"/>
                  </a:lnTo>
                  <a:lnTo>
                    <a:pt x="230981" y="73819"/>
                  </a:lnTo>
                  <a:lnTo>
                    <a:pt x="152400" y="85725"/>
                  </a:lnTo>
                  <a:lnTo>
                    <a:pt x="88106" y="52388"/>
                  </a:lnTo>
                  <a:lnTo>
                    <a:pt x="666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1" name="フリーフォーム 1137">
              <a:extLst>
                <a:ext uri="{FF2B5EF4-FFF2-40B4-BE49-F238E27FC236}">
                  <a16:creationId xmlns:a16="http://schemas.microsoft.com/office/drawing/2014/main" id="{4D91F9E3-8805-4122-9A25-B8894DFC3027}"/>
                </a:ext>
              </a:extLst>
            </p:cNvPr>
            <p:cNvSpPr/>
            <p:nvPr/>
          </p:nvSpPr>
          <p:spPr bwMode="auto">
            <a:xfrm>
              <a:off x="2837623" y="4612489"/>
              <a:ext cx="209467" cy="256015"/>
            </a:xfrm>
            <a:custGeom>
              <a:avLst/>
              <a:gdLst>
                <a:gd name="connsiteX0" fmla="*/ 54769 w 285750"/>
                <a:gd name="connsiteY0" fmla="*/ 0 h 350044"/>
                <a:gd name="connsiteX1" fmla="*/ 0 w 285750"/>
                <a:gd name="connsiteY1" fmla="*/ 23813 h 350044"/>
                <a:gd name="connsiteX2" fmla="*/ 33337 w 285750"/>
                <a:gd name="connsiteY2" fmla="*/ 142875 h 350044"/>
                <a:gd name="connsiteX3" fmla="*/ 16669 w 285750"/>
                <a:gd name="connsiteY3" fmla="*/ 216694 h 350044"/>
                <a:gd name="connsiteX4" fmla="*/ 176212 w 285750"/>
                <a:gd name="connsiteY4" fmla="*/ 350044 h 350044"/>
                <a:gd name="connsiteX5" fmla="*/ 214312 w 285750"/>
                <a:gd name="connsiteY5" fmla="*/ 276225 h 350044"/>
                <a:gd name="connsiteX6" fmla="*/ 285750 w 285750"/>
                <a:gd name="connsiteY6" fmla="*/ 223838 h 350044"/>
                <a:gd name="connsiteX7" fmla="*/ 226219 w 285750"/>
                <a:gd name="connsiteY7" fmla="*/ 97631 h 350044"/>
                <a:gd name="connsiteX8" fmla="*/ 266700 w 285750"/>
                <a:gd name="connsiteY8" fmla="*/ 26194 h 350044"/>
                <a:gd name="connsiteX9" fmla="*/ 228600 w 285750"/>
                <a:gd name="connsiteY9" fmla="*/ 21431 h 350044"/>
                <a:gd name="connsiteX10" fmla="*/ 185737 w 285750"/>
                <a:gd name="connsiteY10" fmla="*/ 64294 h 350044"/>
                <a:gd name="connsiteX11" fmla="*/ 54769 w 285750"/>
                <a:gd name="connsiteY11" fmla="*/ 0 h 350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5750" h="350044">
                  <a:moveTo>
                    <a:pt x="54769" y="0"/>
                  </a:moveTo>
                  <a:lnTo>
                    <a:pt x="0" y="23813"/>
                  </a:lnTo>
                  <a:lnTo>
                    <a:pt x="33337" y="142875"/>
                  </a:lnTo>
                  <a:lnTo>
                    <a:pt x="16669" y="216694"/>
                  </a:lnTo>
                  <a:lnTo>
                    <a:pt x="176212" y="350044"/>
                  </a:lnTo>
                  <a:lnTo>
                    <a:pt x="214312" y="276225"/>
                  </a:lnTo>
                  <a:lnTo>
                    <a:pt x="285750" y="223838"/>
                  </a:lnTo>
                  <a:lnTo>
                    <a:pt x="226219" y="97631"/>
                  </a:lnTo>
                  <a:lnTo>
                    <a:pt x="266700" y="26194"/>
                  </a:lnTo>
                  <a:lnTo>
                    <a:pt x="228600" y="21431"/>
                  </a:lnTo>
                  <a:lnTo>
                    <a:pt x="185737" y="64294"/>
                  </a:lnTo>
                  <a:lnTo>
                    <a:pt x="54769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2" name="フリーフォーム 1139">
              <a:extLst>
                <a:ext uri="{FF2B5EF4-FFF2-40B4-BE49-F238E27FC236}">
                  <a16:creationId xmlns:a16="http://schemas.microsoft.com/office/drawing/2014/main" id="{06CF8589-1A3B-4998-AADC-35C453E4E2B1}"/>
                </a:ext>
              </a:extLst>
            </p:cNvPr>
            <p:cNvSpPr/>
            <p:nvPr/>
          </p:nvSpPr>
          <p:spPr bwMode="auto">
            <a:xfrm>
              <a:off x="2358176" y="4437933"/>
              <a:ext cx="307218" cy="249033"/>
            </a:xfrm>
            <a:custGeom>
              <a:avLst/>
              <a:gdLst>
                <a:gd name="connsiteX0" fmla="*/ 257175 w 419100"/>
                <a:gd name="connsiteY0" fmla="*/ 0 h 340519"/>
                <a:gd name="connsiteX1" fmla="*/ 311944 w 419100"/>
                <a:gd name="connsiteY1" fmla="*/ 95250 h 340519"/>
                <a:gd name="connsiteX2" fmla="*/ 381000 w 419100"/>
                <a:gd name="connsiteY2" fmla="*/ 138113 h 340519"/>
                <a:gd name="connsiteX3" fmla="*/ 419100 w 419100"/>
                <a:gd name="connsiteY3" fmla="*/ 235744 h 340519"/>
                <a:gd name="connsiteX4" fmla="*/ 359569 w 419100"/>
                <a:gd name="connsiteY4" fmla="*/ 221456 h 340519"/>
                <a:gd name="connsiteX5" fmla="*/ 238125 w 419100"/>
                <a:gd name="connsiteY5" fmla="*/ 259556 h 340519"/>
                <a:gd name="connsiteX6" fmla="*/ 164306 w 419100"/>
                <a:gd name="connsiteY6" fmla="*/ 214313 h 340519"/>
                <a:gd name="connsiteX7" fmla="*/ 59531 w 419100"/>
                <a:gd name="connsiteY7" fmla="*/ 302419 h 340519"/>
                <a:gd name="connsiteX8" fmla="*/ 35719 w 419100"/>
                <a:gd name="connsiteY8" fmla="*/ 340519 h 340519"/>
                <a:gd name="connsiteX9" fmla="*/ 0 w 419100"/>
                <a:gd name="connsiteY9" fmla="*/ 197644 h 340519"/>
                <a:gd name="connsiteX10" fmla="*/ 28575 w 419100"/>
                <a:gd name="connsiteY10" fmla="*/ 145256 h 340519"/>
                <a:gd name="connsiteX11" fmla="*/ 145256 w 419100"/>
                <a:gd name="connsiteY11" fmla="*/ 114300 h 340519"/>
                <a:gd name="connsiteX12" fmla="*/ 257175 w 419100"/>
                <a:gd name="connsiteY12" fmla="*/ 0 h 340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100" h="340519">
                  <a:moveTo>
                    <a:pt x="257175" y="0"/>
                  </a:moveTo>
                  <a:lnTo>
                    <a:pt x="311944" y="95250"/>
                  </a:lnTo>
                  <a:lnTo>
                    <a:pt x="381000" y="138113"/>
                  </a:lnTo>
                  <a:lnTo>
                    <a:pt x="419100" y="235744"/>
                  </a:lnTo>
                  <a:lnTo>
                    <a:pt x="359569" y="221456"/>
                  </a:lnTo>
                  <a:lnTo>
                    <a:pt x="238125" y="259556"/>
                  </a:lnTo>
                  <a:lnTo>
                    <a:pt x="164306" y="214313"/>
                  </a:lnTo>
                  <a:lnTo>
                    <a:pt x="59531" y="302419"/>
                  </a:lnTo>
                  <a:lnTo>
                    <a:pt x="35719" y="340519"/>
                  </a:lnTo>
                  <a:lnTo>
                    <a:pt x="0" y="197644"/>
                  </a:lnTo>
                  <a:lnTo>
                    <a:pt x="28575" y="145256"/>
                  </a:lnTo>
                  <a:lnTo>
                    <a:pt x="145256" y="114300"/>
                  </a:lnTo>
                  <a:lnTo>
                    <a:pt x="2571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3" name="フリーフォーム 1140">
              <a:extLst>
                <a:ext uri="{FF2B5EF4-FFF2-40B4-BE49-F238E27FC236}">
                  <a16:creationId xmlns:a16="http://schemas.microsoft.com/office/drawing/2014/main" id="{BB051D73-CC72-4093-9A9A-9EE32B3BF508}"/>
                </a:ext>
              </a:extLst>
            </p:cNvPr>
            <p:cNvSpPr/>
            <p:nvPr/>
          </p:nvSpPr>
          <p:spPr bwMode="auto">
            <a:xfrm>
              <a:off x="2225514" y="4676493"/>
              <a:ext cx="55858" cy="47712"/>
            </a:xfrm>
            <a:custGeom>
              <a:avLst/>
              <a:gdLst>
                <a:gd name="connsiteX0" fmla="*/ 26194 w 76200"/>
                <a:gd name="connsiteY0" fmla="*/ 0 h 64294"/>
                <a:gd name="connsiteX1" fmla="*/ 76200 w 76200"/>
                <a:gd name="connsiteY1" fmla="*/ 7144 h 64294"/>
                <a:gd name="connsiteX2" fmla="*/ 61913 w 76200"/>
                <a:gd name="connsiteY2" fmla="*/ 64294 h 64294"/>
                <a:gd name="connsiteX3" fmla="*/ 0 w 76200"/>
                <a:gd name="connsiteY3" fmla="*/ 54769 h 64294"/>
                <a:gd name="connsiteX4" fmla="*/ 26194 w 76200"/>
                <a:gd name="connsiteY4" fmla="*/ 0 h 64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" h="64294">
                  <a:moveTo>
                    <a:pt x="26194" y="0"/>
                  </a:moveTo>
                  <a:lnTo>
                    <a:pt x="76200" y="7144"/>
                  </a:lnTo>
                  <a:lnTo>
                    <a:pt x="61913" y="64294"/>
                  </a:lnTo>
                  <a:lnTo>
                    <a:pt x="0" y="54769"/>
                  </a:lnTo>
                  <a:lnTo>
                    <a:pt x="26194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4" name="フリーフォーム 1141">
              <a:extLst>
                <a:ext uri="{FF2B5EF4-FFF2-40B4-BE49-F238E27FC236}">
                  <a16:creationId xmlns:a16="http://schemas.microsoft.com/office/drawing/2014/main" id="{B329511E-AFFD-400F-8566-B9869AFBB70F}"/>
                </a:ext>
              </a:extLst>
            </p:cNvPr>
            <p:cNvSpPr/>
            <p:nvPr/>
          </p:nvSpPr>
          <p:spPr bwMode="auto">
            <a:xfrm>
              <a:off x="2204567" y="4676493"/>
              <a:ext cx="153609" cy="178047"/>
            </a:xfrm>
            <a:custGeom>
              <a:avLst/>
              <a:gdLst>
                <a:gd name="connsiteX0" fmla="*/ 109538 w 209550"/>
                <a:gd name="connsiteY0" fmla="*/ 0 h 242888"/>
                <a:gd name="connsiteX1" fmla="*/ 176213 w 209550"/>
                <a:gd name="connsiteY1" fmla="*/ 26194 h 242888"/>
                <a:gd name="connsiteX2" fmla="*/ 209550 w 209550"/>
                <a:gd name="connsiteY2" fmla="*/ 71438 h 242888"/>
                <a:gd name="connsiteX3" fmla="*/ 200025 w 209550"/>
                <a:gd name="connsiteY3" fmla="*/ 176213 h 242888"/>
                <a:gd name="connsiteX4" fmla="*/ 116681 w 209550"/>
                <a:gd name="connsiteY4" fmla="*/ 173832 h 242888"/>
                <a:gd name="connsiteX5" fmla="*/ 95250 w 209550"/>
                <a:gd name="connsiteY5" fmla="*/ 242888 h 242888"/>
                <a:gd name="connsiteX6" fmla="*/ 0 w 209550"/>
                <a:gd name="connsiteY6" fmla="*/ 140494 h 242888"/>
                <a:gd name="connsiteX7" fmla="*/ 40481 w 209550"/>
                <a:gd name="connsiteY7" fmla="*/ 57150 h 242888"/>
                <a:gd name="connsiteX8" fmla="*/ 97631 w 209550"/>
                <a:gd name="connsiteY8" fmla="*/ 59532 h 242888"/>
                <a:gd name="connsiteX9" fmla="*/ 109538 w 209550"/>
                <a:gd name="connsiteY9" fmla="*/ 0 h 242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9550" h="242888">
                  <a:moveTo>
                    <a:pt x="109538" y="0"/>
                  </a:moveTo>
                  <a:lnTo>
                    <a:pt x="176213" y="26194"/>
                  </a:lnTo>
                  <a:lnTo>
                    <a:pt x="209550" y="71438"/>
                  </a:lnTo>
                  <a:lnTo>
                    <a:pt x="200025" y="176213"/>
                  </a:lnTo>
                  <a:lnTo>
                    <a:pt x="116681" y="173832"/>
                  </a:lnTo>
                  <a:lnTo>
                    <a:pt x="95250" y="242888"/>
                  </a:lnTo>
                  <a:lnTo>
                    <a:pt x="0" y="140494"/>
                  </a:lnTo>
                  <a:lnTo>
                    <a:pt x="40481" y="57150"/>
                  </a:lnTo>
                  <a:lnTo>
                    <a:pt x="97631" y="59532"/>
                  </a:lnTo>
                  <a:lnTo>
                    <a:pt x="109538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5" name="フリーフォーム 1142">
              <a:extLst>
                <a:ext uri="{FF2B5EF4-FFF2-40B4-BE49-F238E27FC236}">
                  <a16:creationId xmlns:a16="http://schemas.microsoft.com/office/drawing/2014/main" id="{D86CAF19-319F-4592-A04F-53405AA2A81B}"/>
                </a:ext>
              </a:extLst>
            </p:cNvPr>
            <p:cNvSpPr/>
            <p:nvPr/>
          </p:nvSpPr>
          <p:spPr bwMode="auto">
            <a:xfrm>
              <a:off x="2270899" y="4605506"/>
              <a:ext cx="200158" cy="283944"/>
            </a:xfrm>
            <a:custGeom>
              <a:avLst/>
              <a:gdLst>
                <a:gd name="connsiteX0" fmla="*/ 273843 w 273843"/>
                <a:gd name="connsiteY0" fmla="*/ 0 h 388144"/>
                <a:gd name="connsiteX1" fmla="*/ 223837 w 273843"/>
                <a:gd name="connsiteY1" fmla="*/ 188119 h 388144"/>
                <a:gd name="connsiteX2" fmla="*/ 235743 w 273843"/>
                <a:gd name="connsiteY2" fmla="*/ 257175 h 388144"/>
                <a:gd name="connsiteX3" fmla="*/ 178593 w 273843"/>
                <a:gd name="connsiteY3" fmla="*/ 261938 h 388144"/>
                <a:gd name="connsiteX4" fmla="*/ 154781 w 273843"/>
                <a:gd name="connsiteY4" fmla="*/ 328613 h 388144"/>
                <a:gd name="connsiteX5" fmla="*/ 114300 w 273843"/>
                <a:gd name="connsiteY5" fmla="*/ 354806 h 388144"/>
                <a:gd name="connsiteX6" fmla="*/ 30956 w 273843"/>
                <a:gd name="connsiteY6" fmla="*/ 388144 h 388144"/>
                <a:gd name="connsiteX7" fmla="*/ 0 w 273843"/>
                <a:gd name="connsiteY7" fmla="*/ 335756 h 388144"/>
                <a:gd name="connsiteX8" fmla="*/ 23812 w 273843"/>
                <a:gd name="connsiteY8" fmla="*/ 266700 h 388144"/>
                <a:gd name="connsiteX9" fmla="*/ 111918 w 273843"/>
                <a:gd name="connsiteY9" fmla="*/ 273844 h 388144"/>
                <a:gd name="connsiteX10" fmla="*/ 116681 w 273843"/>
                <a:gd name="connsiteY10" fmla="*/ 164306 h 388144"/>
                <a:gd name="connsiteX11" fmla="*/ 76200 w 273843"/>
                <a:gd name="connsiteY11" fmla="*/ 107156 h 388144"/>
                <a:gd name="connsiteX12" fmla="*/ 154781 w 273843"/>
                <a:gd name="connsiteY12" fmla="*/ 114300 h 388144"/>
                <a:gd name="connsiteX13" fmla="*/ 178593 w 273843"/>
                <a:gd name="connsiteY13" fmla="*/ 71438 h 388144"/>
                <a:gd name="connsiteX14" fmla="*/ 273843 w 273843"/>
                <a:gd name="connsiteY14" fmla="*/ 0 h 388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3843" h="388144">
                  <a:moveTo>
                    <a:pt x="273843" y="0"/>
                  </a:moveTo>
                  <a:lnTo>
                    <a:pt x="223837" y="188119"/>
                  </a:lnTo>
                  <a:lnTo>
                    <a:pt x="235743" y="257175"/>
                  </a:lnTo>
                  <a:lnTo>
                    <a:pt x="178593" y="261938"/>
                  </a:lnTo>
                  <a:lnTo>
                    <a:pt x="154781" y="328613"/>
                  </a:lnTo>
                  <a:lnTo>
                    <a:pt x="114300" y="354806"/>
                  </a:lnTo>
                  <a:lnTo>
                    <a:pt x="30956" y="388144"/>
                  </a:lnTo>
                  <a:lnTo>
                    <a:pt x="0" y="335756"/>
                  </a:lnTo>
                  <a:lnTo>
                    <a:pt x="23812" y="266700"/>
                  </a:lnTo>
                  <a:lnTo>
                    <a:pt x="111918" y="273844"/>
                  </a:lnTo>
                  <a:lnTo>
                    <a:pt x="116681" y="164306"/>
                  </a:lnTo>
                  <a:lnTo>
                    <a:pt x="76200" y="107156"/>
                  </a:lnTo>
                  <a:lnTo>
                    <a:pt x="154781" y="114300"/>
                  </a:lnTo>
                  <a:lnTo>
                    <a:pt x="178593" y="71438"/>
                  </a:lnTo>
                  <a:lnTo>
                    <a:pt x="27384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6" name="フリーフォーム 1143">
              <a:extLst>
                <a:ext uri="{FF2B5EF4-FFF2-40B4-BE49-F238E27FC236}">
                  <a16:creationId xmlns:a16="http://schemas.microsoft.com/office/drawing/2014/main" id="{C3678680-7531-4757-8325-43FD8AE17E57}"/>
                </a:ext>
              </a:extLst>
            </p:cNvPr>
            <p:cNvSpPr/>
            <p:nvPr/>
          </p:nvSpPr>
          <p:spPr bwMode="auto">
            <a:xfrm>
              <a:off x="2288354" y="4595033"/>
              <a:ext cx="474792" cy="514358"/>
            </a:xfrm>
            <a:custGeom>
              <a:avLst/>
              <a:gdLst>
                <a:gd name="connsiteX0" fmla="*/ 511969 w 647700"/>
                <a:gd name="connsiteY0" fmla="*/ 23812 h 702468"/>
                <a:gd name="connsiteX1" fmla="*/ 611981 w 647700"/>
                <a:gd name="connsiteY1" fmla="*/ 59531 h 702468"/>
                <a:gd name="connsiteX2" fmla="*/ 647700 w 647700"/>
                <a:gd name="connsiteY2" fmla="*/ 109537 h 702468"/>
                <a:gd name="connsiteX3" fmla="*/ 602456 w 647700"/>
                <a:gd name="connsiteY3" fmla="*/ 183356 h 702468"/>
                <a:gd name="connsiteX4" fmla="*/ 578644 w 647700"/>
                <a:gd name="connsiteY4" fmla="*/ 371475 h 702468"/>
                <a:gd name="connsiteX5" fmla="*/ 621506 w 647700"/>
                <a:gd name="connsiteY5" fmla="*/ 500062 h 702468"/>
                <a:gd name="connsiteX6" fmla="*/ 561975 w 647700"/>
                <a:gd name="connsiteY6" fmla="*/ 552450 h 702468"/>
                <a:gd name="connsiteX7" fmla="*/ 561975 w 647700"/>
                <a:gd name="connsiteY7" fmla="*/ 619125 h 702468"/>
                <a:gd name="connsiteX8" fmla="*/ 592931 w 647700"/>
                <a:gd name="connsiteY8" fmla="*/ 685800 h 702468"/>
                <a:gd name="connsiteX9" fmla="*/ 578644 w 647700"/>
                <a:gd name="connsiteY9" fmla="*/ 702468 h 702468"/>
                <a:gd name="connsiteX10" fmla="*/ 507206 w 647700"/>
                <a:gd name="connsiteY10" fmla="*/ 631031 h 702468"/>
                <a:gd name="connsiteX11" fmla="*/ 476250 w 647700"/>
                <a:gd name="connsiteY11" fmla="*/ 638175 h 702468"/>
                <a:gd name="connsiteX12" fmla="*/ 397669 w 647700"/>
                <a:gd name="connsiteY12" fmla="*/ 595312 h 702468"/>
                <a:gd name="connsiteX13" fmla="*/ 366713 w 647700"/>
                <a:gd name="connsiteY13" fmla="*/ 595312 h 702468"/>
                <a:gd name="connsiteX14" fmla="*/ 323850 w 647700"/>
                <a:gd name="connsiteY14" fmla="*/ 464343 h 702468"/>
                <a:gd name="connsiteX15" fmla="*/ 245269 w 647700"/>
                <a:gd name="connsiteY15" fmla="*/ 466725 h 702468"/>
                <a:gd name="connsiteX16" fmla="*/ 235744 w 647700"/>
                <a:gd name="connsiteY16" fmla="*/ 509587 h 702468"/>
                <a:gd name="connsiteX17" fmla="*/ 207169 w 647700"/>
                <a:gd name="connsiteY17" fmla="*/ 511968 h 702468"/>
                <a:gd name="connsiteX18" fmla="*/ 166688 w 647700"/>
                <a:gd name="connsiteY18" fmla="*/ 419100 h 702468"/>
                <a:gd name="connsiteX19" fmla="*/ 0 w 647700"/>
                <a:gd name="connsiteY19" fmla="*/ 407193 h 702468"/>
                <a:gd name="connsiteX20" fmla="*/ 126206 w 647700"/>
                <a:gd name="connsiteY20" fmla="*/ 359568 h 702468"/>
                <a:gd name="connsiteX21" fmla="*/ 147638 w 647700"/>
                <a:gd name="connsiteY21" fmla="*/ 285750 h 702468"/>
                <a:gd name="connsiteX22" fmla="*/ 216694 w 647700"/>
                <a:gd name="connsiteY22" fmla="*/ 269081 h 702468"/>
                <a:gd name="connsiteX23" fmla="*/ 200025 w 647700"/>
                <a:gd name="connsiteY23" fmla="*/ 200025 h 702468"/>
                <a:gd name="connsiteX24" fmla="*/ 259556 w 647700"/>
                <a:gd name="connsiteY24" fmla="*/ 0 h 702468"/>
                <a:gd name="connsiteX25" fmla="*/ 335756 w 647700"/>
                <a:gd name="connsiteY25" fmla="*/ 42862 h 702468"/>
                <a:gd name="connsiteX26" fmla="*/ 445294 w 647700"/>
                <a:gd name="connsiteY26" fmla="*/ 7143 h 702468"/>
                <a:gd name="connsiteX27" fmla="*/ 511969 w 647700"/>
                <a:gd name="connsiteY27" fmla="*/ 23812 h 702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47700" h="702468">
                  <a:moveTo>
                    <a:pt x="511969" y="23812"/>
                  </a:moveTo>
                  <a:lnTo>
                    <a:pt x="611981" y="59531"/>
                  </a:lnTo>
                  <a:lnTo>
                    <a:pt x="647700" y="109537"/>
                  </a:lnTo>
                  <a:lnTo>
                    <a:pt x="602456" y="183356"/>
                  </a:lnTo>
                  <a:lnTo>
                    <a:pt x="578644" y="371475"/>
                  </a:lnTo>
                  <a:lnTo>
                    <a:pt x="621506" y="500062"/>
                  </a:lnTo>
                  <a:lnTo>
                    <a:pt x="561975" y="552450"/>
                  </a:lnTo>
                  <a:lnTo>
                    <a:pt x="561975" y="619125"/>
                  </a:lnTo>
                  <a:lnTo>
                    <a:pt x="592931" y="685800"/>
                  </a:lnTo>
                  <a:lnTo>
                    <a:pt x="578644" y="702468"/>
                  </a:lnTo>
                  <a:lnTo>
                    <a:pt x="507206" y="631031"/>
                  </a:lnTo>
                  <a:lnTo>
                    <a:pt x="476250" y="638175"/>
                  </a:lnTo>
                  <a:lnTo>
                    <a:pt x="397669" y="595312"/>
                  </a:lnTo>
                  <a:lnTo>
                    <a:pt x="366713" y="595312"/>
                  </a:lnTo>
                  <a:lnTo>
                    <a:pt x="323850" y="464343"/>
                  </a:lnTo>
                  <a:lnTo>
                    <a:pt x="245269" y="466725"/>
                  </a:lnTo>
                  <a:lnTo>
                    <a:pt x="235744" y="509587"/>
                  </a:lnTo>
                  <a:lnTo>
                    <a:pt x="207169" y="511968"/>
                  </a:lnTo>
                  <a:lnTo>
                    <a:pt x="166688" y="419100"/>
                  </a:lnTo>
                  <a:lnTo>
                    <a:pt x="0" y="407193"/>
                  </a:lnTo>
                  <a:lnTo>
                    <a:pt x="126206" y="359568"/>
                  </a:lnTo>
                  <a:lnTo>
                    <a:pt x="147638" y="285750"/>
                  </a:lnTo>
                  <a:lnTo>
                    <a:pt x="216694" y="269081"/>
                  </a:lnTo>
                  <a:lnTo>
                    <a:pt x="200025" y="200025"/>
                  </a:lnTo>
                  <a:lnTo>
                    <a:pt x="259556" y="0"/>
                  </a:lnTo>
                  <a:lnTo>
                    <a:pt x="335756" y="42862"/>
                  </a:lnTo>
                  <a:lnTo>
                    <a:pt x="445294" y="7143"/>
                  </a:lnTo>
                  <a:lnTo>
                    <a:pt x="511969" y="2381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7" name="フリーフォーム 1144">
              <a:extLst>
                <a:ext uri="{FF2B5EF4-FFF2-40B4-BE49-F238E27FC236}">
                  <a16:creationId xmlns:a16="http://schemas.microsoft.com/office/drawing/2014/main" id="{71A564F5-FE0D-442A-BD7C-A2FEA5ACD0B2}"/>
                </a:ext>
              </a:extLst>
            </p:cNvPr>
            <p:cNvSpPr/>
            <p:nvPr/>
          </p:nvSpPr>
          <p:spPr bwMode="auto">
            <a:xfrm>
              <a:off x="2714270" y="4626453"/>
              <a:ext cx="273471" cy="432899"/>
            </a:xfrm>
            <a:custGeom>
              <a:avLst/>
              <a:gdLst>
                <a:gd name="connsiteX0" fmla="*/ 161925 w 373856"/>
                <a:gd name="connsiteY0" fmla="*/ 0 h 590550"/>
                <a:gd name="connsiteX1" fmla="*/ 88106 w 373856"/>
                <a:gd name="connsiteY1" fmla="*/ 23813 h 590550"/>
                <a:gd name="connsiteX2" fmla="*/ 40481 w 373856"/>
                <a:gd name="connsiteY2" fmla="*/ 23813 h 590550"/>
                <a:gd name="connsiteX3" fmla="*/ 61913 w 373856"/>
                <a:gd name="connsiteY3" fmla="*/ 78581 h 590550"/>
                <a:gd name="connsiteX4" fmla="*/ 21431 w 373856"/>
                <a:gd name="connsiteY4" fmla="*/ 147638 h 590550"/>
                <a:gd name="connsiteX5" fmla="*/ 0 w 373856"/>
                <a:gd name="connsiteY5" fmla="*/ 330994 h 590550"/>
                <a:gd name="connsiteX6" fmla="*/ 33338 w 373856"/>
                <a:gd name="connsiteY6" fmla="*/ 473869 h 590550"/>
                <a:gd name="connsiteX7" fmla="*/ 152400 w 373856"/>
                <a:gd name="connsiteY7" fmla="*/ 500063 h 590550"/>
                <a:gd name="connsiteX8" fmla="*/ 211931 w 373856"/>
                <a:gd name="connsiteY8" fmla="*/ 588169 h 590550"/>
                <a:gd name="connsiteX9" fmla="*/ 316706 w 373856"/>
                <a:gd name="connsiteY9" fmla="*/ 590550 h 590550"/>
                <a:gd name="connsiteX10" fmla="*/ 373856 w 373856"/>
                <a:gd name="connsiteY10" fmla="*/ 559594 h 590550"/>
                <a:gd name="connsiteX11" fmla="*/ 330994 w 373856"/>
                <a:gd name="connsiteY11" fmla="*/ 411956 h 590550"/>
                <a:gd name="connsiteX12" fmla="*/ 347663 w 373856"/>
                <a:gd name="connsiteY12" fmla="*/ 323850 h 590550"/>
                <a:gd name="connsiteX13" fmla="*/ 180975 w 373856"/>
                <a:gd name="connsiteY13" fmla="*/ 202406 h 590550"/>
                <a:gd name="connsiteX14" fmla="*/ 200025 w 373856"/>
                <a:gd name="connsiteY14" fmla="*/ 123825 h 590550"/>
                <a:gd name="connsiteX15" fmla="*/ 161925 w 373856"/>
                <a:gd name="connsiteY15" fmla="*/ 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3856" h="590550">
                  <a:moveTo>
                    <a:pt x="161925" y="0"/>
                  </a:moveTo>
                  <a:lnTo>
                    <a:pt x="88106" y="23813"/>
                  </a:lnTo>
                  <a:lnTo>
                    <a:pt x="40481" y="23813"/>
                  </a:lnTo>
                  <a:lnTo>
                    <a:pt x="61913" y="78581"/>
                  </a:lnTo>
                  <a:lnTo>
                    <a:pt x="21431" y="147638"/>
                  </a:lnTo>
                  <a:lnTo>
                    <a:pt x="0" y="330994"/>
                  </a:lnTo>
                  <a:lnTo>
                    <a:pt x="33338" y="473869"/>
                  </a:lnTo>
                  <a:lnTo>
                    <a:pt x="152400" y="500063"/>
                  </a:lnTo>
                  <a:lnTo>
                    <a:pt x="211931" y="588169"/>
                  </a:lnTo>
                  <a:lnTo>
                    <a:pt x="316706" y="590550"/>
                  </a:lnTo>
                  <a:lnTo>
                    <a:pt x="373856" y="559594"/>
                  </a:lnTo>
                  <a:lnTo>
                    <a:pt x="330994" y="411956"/>
                  </a:lnTo>
                  <a:lnTo>
                    <a:pt x="347663" y="323850"/>
                  </a:lnTo>
                  <a:lnTo>
                    <a:pt x="180975" y="202406"/>
                  </a:lnTo>
                  <a:lnTo>
                    <a:pt x="200025" y="123825"/>
                  </a:lnTo>
                  <a:lnTo>
                    <a:pt x="1619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8" name="フリーフォーム 1145">
              <a:extLst>
                <a:ext uri="{FF2B5EF4-FFF2-40B4-BE49-F238E27FC236}">
                  <a16:creationId xmlns:a16="http://schemas.microsoft.com/office/drawing/2014/main" id="{A8F307A7-1AF3-4067-9A4B-A21E175645DF}"/>
                </a:ext>
              </a:extLst>
            </p:cNvPr>
            <p:cNvSpPr/>
            <p:nvPr/>
          </p:nvSpPr>
          <p:spPr bwMode="auto">
            <a:xfrm>
              <a:off x="2260425" y="4895270"/>
              <a:ext cx="338638" cy="342130"/>
            </a:xfrm>
            <a:custGeom>
              <a:avLst/>
              <a:gdLst>
                <a:gd name="connsiteX0" fmla="*/ 50006 w 461963"/>
                <a:gd name="connsiteY0" fmla="*/ 0 h 466725"/>
                <a:gd name="connsiteX1" fmla="*/ 211931 w 461963"/>
                <a:gd name="connsiteY1" fmla="*/ 9525 h 466725"/>
                <a:gd name="connsiteX2" fmla="*/ 242888 w 461963"/>
                <a:gd name="connsiteY2" fmla="*/ 111918 h 466725"/>
                <a:gd name="connsiteX3" fmla="*/ 266700 w 461963"/>
                <a:gd name="connsiteY3" fmla="*/ 111918 h 466725"/>
                <a:gd name="connsiteX4" fmla="*/ 283369 w 461963"/>
                <a:gd name="connsiteY4" fmla="*/ 54768 h 466725"/>
                <a:gd name="connsiteX5" fmla="*/ 369094 w 461963"/>
                <a:gd name="connsiteY5" fmla="*/ 66675 h 466725"/>
                <a:gd name="connsiteX6" fmla="*/ 411956 w 461963"/>
                <a:gd name="connsiteY6" fmla="*/ 188118 h 466725"/>
                <a:gd name="connsiteX7" fmla="*/ 438150 w 461963"/>
                <a:gd name="connsiteY7" fmla="*/ 188118 h 466725"/>
                <a:gd name="connsiteX8" fmla="*/ 461963 w 461963"/>
                <a:gd name="connsiteY8" fmla="*/ 223837 h 466725"/>
                <a:gd name="connsiteX9" fmla="*/ 452438 w 461963"/>
                <a:gd name="connsiteY9" fmla="*/ 273843 h 466725"/>
                <a:gd name="connsiteX10" fmla="*/ 395288 w 461963"/>
                <a:gd name="connsiteY10" fmla="*/ 273843 h 466725"/>
                <a:gd name="connsiteX11" fmla="*/ 359569 w 461963"/>
                <a:gd name="connsiteY11" fmla="*/ 378618 h 466725"/>
                <a:gd name="connsiteX12" fmla="*/ 414338 w 461963"/>
                <a:gd name="connsiteY12" fmla="*/ 454818 h 466725"/>
                <a:gd name="connsiteX13" fmla="*/ 240506 w 461963"/>
                <a:gd name="connsiteY13" fmla="*/ 466725 h 466725"/>
                <a:gd name="connsiteX14" fmla="*/ 207169 w 461963"/>
                <a:gd name="connsiteY14" fmla="*/ 452437 h 466725"/>
                <a:gd name="connsiteX15" fmla="*/ 19050 w 461963"/>
                <a:gd name="connsiteY15" fmla="*/ 438150 h 466725"/>
                <a:gd name="connsiteX16" fmla="*/ 0 w 461963"/>
                <a:gd name="connsiteY16" fmla="*/ 381000 h 466725"/>
                <a:gd name="connsiteX17" fmla="*/ 90488 w 461963"/>
                <a:gd name="connsiteY17" fmla="*/ 261937 h 466725"/>
                <a:gd name="connsiteX18" fmla="*/ 92869 w 461963"/>
                <a:gd name="connsiteY18" fmla="*/ 135731 h 466725"/>
                <a:gd name="connsiteX19" fmla="*/ 88106 w 461963"/>
                <a:gd name="connsiteY19" fmla="*/ 66675 h 466725"/>
                <a:gd name="connsiteX20" fmla="*/ 50006 w 461963"/>
                <a:gd name="connsiteY20" fmla="*/ 0 h 466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61963" h="466725">
                  <a:moveTo>
                    <a:pt x="50006" y="0"/>
                  </a:moveTo>
                  <a:lnTo>
                    <a:pt x="211931" y="9525"/>
                  </a:lnTo>
                  <a:lnTo>
                    <a:pt x="242888" y="111918"/>
                  </a:lnTo>
                  <a:lnTo>
                    <a:pt x="266700" y="111918"/>
                  </a:lnTo>
                  <a:lnTo>
                    <a:pt x="283369" y="54768"/>
                  </a:lnTo>
                  <a:lnTo>
                    <a:pt x="369094" y="66675"/>
                  </a:lnTo>
                  <a:lnTo>
                    <a:pt x="411956" y="188118"/>
                  </a:lnTo>
                  <a:lnTo>
                    <a:pt x="438150" y="188118"/>
                  </a:lnTo>
                  <a:lnTo>
                    <a:pt x="461963" y="223837"/>
                  </a:lnTo>
                  <a:lnTo>
                    <a:pt x="452438" y="273843"/>
                  </a:lnTo>
                  <a:lnTo>
                    <a:pt x="395288" y="273843"/>
                  </a:lnTo>
                  <a:lnTo>
                    <a:pt x="359569" y="378618"/>
                  </a:lnTo>
                  <a:lnTo>
                    <a:pt x="414338" y="454818"/>
                  </a:lnTo>
                  <a:lnTo>
                    <a:pt x="240506" y="466725"/>
                  </a:lnTo>
                  <a:lnTo>
                    <a:pt x="207169" y="452437"/>
                  </a:lnTo>
                  <a:lnTo>
                    <a:pt x="19050" y="438150"/>
                  </a:lnTo>
                  <a:lnTo>
                    <a:pt x="0" y="381000"/>
                  </a:lnTo>
                  <a:lnTo>
                    <a:pt x="90488" y="261937"/>
                  </a:lnTo>
                  <a:cubicBezTo>
                    <a:pt x="91282" y="219868"/>
                    <a:pt x="92075" y="177800"/>
                    <a:pt x="92869" y="135731"/>
                  </a:cubicBezTo>
                  <a:lnTo>
                    <a:pt x="88106" y="66675"/>
                  </a:lnTo>
                  <a:lnTo>
                    <a:pt x="50006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9" name="フリーフォーム 1146">
              <a:extLst>
                <a:ext uri="{FF2B5EF4-FFF2-40B4-BE49-F238E27FC236}">
                  <a16:creationId xmlns:a16="http://schemas.microsoft.com/office/drawing/2014/main" id="{D47CFD42-90E7-4D4A-8BF6-3DE70CDE2823}"/>
                </a:ext>
              </a:extLst>
            </p:cNvPr>
            <p:cNvSpPr/>
            <p:nvPr/>
          </p:nvSpPr>
          <p:spPr bwMode="auto">
            <a:xfrm>
              <a:off x="2272062" y="5212961"/>
              <a:ext cx="421261" cy="339802"/>
            </a:xfrm>
            <a:custGeom>
              <a:avLst/>
              <a:gdLst>
                <a:gd name="connsiteX0" fmla="*/ 390525 w 573881"/>
                <a:gd name="connsiteY0" fmla="*/ 23813 h 464344"/>
                <a:gd name="connsiteX1" fmla="*/ 459581 w 573881"/>
                <a:gd name="connsiteY1" fmla="*/ 30956 h 464344"/>
                <a:gd name="connsiteX2" fmla="*/ 528637 w 573881"/>
                <a:gd name="connsiteY2" fmla="*/ 133350 h 464344"/>
                <a:gd name="connsiteX3" fmla="*/ 573881 w 573881"/>
                <a:gd name="connsiteY3" fmla="*/ 195263 h 464344"/>
                <a:gd name="connsiteX4" fmla="*/ 550069 w 573881"/>
                <a:gd name="connsiteY4" fmla="*/ 250031 h 464344"/>
                <a:gd name="connsiteX5" fmla="*/ 469106 w 573881"/>
                <a:gd name="connsiteY5" fmla="*/ 311944 h 464344"/>
                <a:gd name="connsiteX6" fmla="*/ 378619 w 573881"/>
                <a:gd name="connsiteY6" fmla="*/ 321469 h 464344"/>
                <a:gd name="connsiteX7" fmla="*/ 323850 w 573881"/>
                <a:gd name="connsiteY7" fmla="*/ 390525 h 464344"/>
                <a:gd name="connsiteX8" fmla="*/ 288131 w 573881"/>
                <a:gd name="connsiteY8" fmla="*/ 357188 h 464344"/>
                <a:gd name="connsiteX9" fmla="*/ 273844 w 573881"/>
                <a:gd name="connsiteY9" fmla="*/ 457200 h 464344"/>
                <a:gd name="connsiteX10" fmla="*/ 214312 w 573881"/>
                <a:gd name="connsiteY10" fmla="*/ 464344 h 464344"/>
                <a:gd name="connsiteX11" fmla="*/ 176212 w 573881"/>
                <a:gd name="connsiteY11" fmla="*/ 431006 h 464344"/>
                <a:gd name="connsiteX12" fmla="*/ 147637 w 573881"/>
                <a:gd name="connsiteY12" fmla="*/ 442913 h 464344"/>
                <a:gd name="connsiteX13" fmla="*/ 95250 w 573881"/>
                <a:gd name="connsiteY13" fmla="*/ 328613 h 464344"/>
                <a:gd name="connsiteX14" fmla="*/ 97631 w 573881"/>
                <a:gd name="connsiteY14" fmla="*/ 197644 h 464344"/>
                <a:gd name="connsiteX15" fmla="*/ 30956 w 573881"/>
                <a:gd name="connsiteY15" fmla="*/ 92869 h 464344"/>
                <a:gd name="connsiteX16" fmla="*/ 0 w 573881"/>
                <a:gd name="connsiteY16" fmla="*/ 0 h 464344"/>
                <a:gd name="connsiteX17" fmla="*/ 202406 w 573881"/>
                <a:gd name="connsiteY17" fmla="*/ 23813 h 464344"/>
                <a:gd name="connsiteX18" fmla="*/ 235744 w 573881"/>
                <a:gd name="connsiteY18" fmla="*/ 40481 h 464344"/>
                <a:gd name="connsiteX19" fmla="*/ 390525 w 573881"/>
                <a:gd name="connsiteY19" fmla="*/ 23813 h 464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73881" h="464344">
                  <a:moveTo>
                    <a:pt x="390525" y="23813"/>
                  </a:moveTo>
                  <a:lnTo>
                    <a:pt x="459581" y="30956"/>
                  </a:lnTo>
                  <a:lnTo>
                    <a:pt x="528637" y="133350"/>
                  </a:lnTo>
                  <a:lnTo>
                    <a:pt x="573881" y="195263"/>
                  </a:lnTo>
                  <a:lnTo>
                    <a:pt x="550069" y="250031"/>
                  </a:lnTo>
                  <a:lnTo>
                    <a:pt x="469106" y="311944"/>
                  </a:lnTo>
                  <a:lnTo>
                    <a:pt x="378619" y="321469"/>
                  </a:lnTo>
                  <a:lnTo>
                    <a:pt x="323850" y="390525"/>
                  </a:lnTo>
                  <a:lnTo>
                    <a:pt x="288131" y="357188"/>
                  </a:lnTo>
                  <a:lnTo>
                    <a:pt x="273844" y="457200"/>
                  </a:lnTo>
                  <a:lnTo>
                    <a:pt x="214312" y="464344"/>
                  </a:lnTo>
                  <a:lnTo>
                    <a:pt x="176212" y="431006"/>
                  </a:lnTo>
                  <a:lnTo>
                    <a:pt x="147637" y="442913"/>
                  </a:lnTo>
                  <a:lnTo>
                    <a:pt x="95250" y="328613"/>
                  </a:lnTo>
                  <a:cubicBezTo>
                    <a:pt x="96044" y="284957"/>
                    <a:pt x="96837" y="241300"/>
                    <a:pt x="97631" y="197644"/>
                  </a:cubicBezTo>
                  <a:lnTo>
                    <a:pt x="30956" y="92869"/>
                  </a:lnTo>
                  <a:lnTo>
                    <a:pt x="0" y="0"/>
                  </a:lnTo>
                  <a:lnTo>
                    <a:pt x="202406" y="23813"/>
                  </a:lnTo>
                  <a:lnTo>
                    <a:pt x="235744" y="40481"/>
                  </a:lnTo>
                  <a:lnTo>
                    <a:pt x="390525" y="23813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30" name="フリーフォーム 1147">
              <a:extLst>
                <a:ext uri="{FF2B5EF4-FFF2-40B4-BE49-F238E27FC236}">
                  <a16:creationId xmlns:a16="http://schemas.microsoft.com/office/drawing/2014/main" id="{E0ECE0DE-0915-41C6-8148-E0C82CDE1DAB}"/>
                </a:ext>
              </a:extLst>
            </p:cNvPr>
            <p:cNvSpPr/>
            <p:nvPr/>
          </p:nvSpPr>
          <p:spPr bwMode="auto">
            <a:xfrm>
              <a:off x="2805039" y="4987202"/>
              <a:ext cx="69822" cy="216449"/>
            </a:xfrm>
            <a:custGeom>
              <a:avLst/>
              <a:gdLst>
                <a:gd name="connsiteX0" fmla="*/ 14288 w 95250"/>
                <a:gd name="connsiteY0" fmla="*/ 0 h 295275"/>
                <a:gd name="connsiteX1" fmla="*/ 14288 w 95250"/>
                <a:gd name="connsiteY1" fmla="*/ 76200 h 295275"/>
                <a:gd name="connsiteX2" fmla="*/ 30956 w 95250"/>
                <a:gd name="connsiteY2" fmla="*/ 133350 h 295275"/>
                <a:gd name="connsiteX3" fmla="*/ 0 w 95250"/>
                <a:gd name="connsiteY3" fmla="*/ 188119 h 295275"/>
                <a:gd name="connsiteX4" fmla="*/ 42863 w 95250"/>
                <a:gd name="connsiteY4" fmla="*/ 211931 h 295275"/>
                <a:gd name="connsiteX5" fmla="*/ 47625 w 95250"/>
                <a:gd name="connsiteY5" fmla="*/ 266700 h 295275"/>
                <a:gd name="connsiteX6" fmla="*/ 85725 w 95250"/>
                <a:gd name="connsiteY6" fmla="*/ 295275 h 295275"/>
                <a:gd name="connsiteX7" fmla="*/ 95250 w 95250"/>
                <a:gd name="connsiteY7" fmla="*/ 207169 h 295275"/>
                <a:gd name="connsiteX8" fmla="*/ 61913 w 95250"/>
                <a:gd name="connsiteY8" fmla="*/ 164306 h 295275"/>
                <a:gd name="connsiteX9" fmla="*/ 88106 w 95250"/>
                <a:gd name="connsiteY9" fmla="*/ 92869 h 295275"/>
                <a:gd name="connsiteX10" fmla="*/ 14288 w 95250"/>
                <a:gd name="connsiteY10" fmla="*/ 0 h 29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5250" h="295275">
                  <a:moveTo>
                    <a:pt x="14288" y="0"/>
                  </a:moveTo>
                  <a:lnTo>
                    <a:pt x="14288" y="76200"/>
                  </a:lnTo>
                  <a:lnTo>
                    <a:pt x="30956" y="133350"/>
                  </a:lnTo>
                  <a:lnTo>
                    <a:pt x="0" y="188119"/>
                  </a:lnTo>
                  <a:lnTo>
                    <a:pt x="42863" y="211931"/>
                  </a:lnTo>
                  <a:lnTo>
                    <a:pt x="47625" y="266700"/>
                  </a:lnTo>
                  <a:lnTo>
                    <a:pt x="85725" y="295275"/>
                  </a:lnTo>
                  <a:lnTo>
                    <a:pt x="95250" y="207169"/>
                  </a:lnTo>
                  <a:lnTo>
                    <a:pt x="61913" y="164306"/>
                  </a:lnTo>
                  <a:lnTo>
                    <a:pt x="88106" y="92869"/>
                  </a:lnTo>
                  <a:lnTo>
                    <a:pt x="14288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31" name="フリーフォーム 1148">
              <a:extLst>
                <a:ext uri="{FF2B5EF4-FFF2-40B4-BE49-F238E27FC236}">
                  <a16:creationId xmlns:a16="http://schemas.microsoft.com/office/drawing/2014/main" id="{791395DE-5493-44C6-98C0-5CF2457D2E1F}"/>
                </a:ext>
              </a:extLst>
            </p:cNvPr>
            <p:cNvSpPr/>
            <p:nvPr/>
          </p:nvSpPr>
          <p:spPr bwMode="auto">
            <a:xfrm>
              <a:off x="2523422" y="4969747"/>
              <a:ext cx="307218" cy="272307"/>
            </a:xfrm>
            <a:custGeom>
              <a:avLst/>
              <a:gdLst>
                <a:gd name="connsiteX0" fmla="*/ 395287 w 419100"/>
                <a:gd name="connsiteY0" fmla="*/ 28575 h 371475"/>
                <a:gd name="connsiteX1" fmla="*/ 285750 w 419100"/>
                <a:gd name="connsiteY1" fmla="*/ 0 h 371475"/>
                <a:gd name="connsiteX2" fmla="*/ 233362 w 419100"/>
                <a:gd name="connsiteY2" fmla="*/ 50007 h 371475"/>
                <a:gd name="connsiteX3" fmla="*/ 247650 w 419100"/>
                <a:gd name="connsiteY3" fmla="*/ 104775 h 371475"/>
                <a:gd name="connsiteX4" fmla="*/ 278606 w 419100"/>
                <a:gd name="connsiteY4" fmla="*/ 180975 h 371475"/>
                <a:gd name="connsiteX5" fmla="*/ 257175 w 419100"/>
                <a:gd name="connsiteY5" fmla="*/ 207169 h 371475"/>
                <a:gd name="connsiteX6" fmla="*/ 185737 w 419100"/>
                <a:gd name="connsiteY6" fmla="*/ 116682 h 371475"/>
                <a:gd name="connsiteX7" fmla="*/ 157162 w 419100"/>
                <a:gd name="connsiteY7" fmla="*/ 130969 h 371475"/>
                <a:gd name="connsiteX8" fmla="*/ 83344 w 419100"/>
                <a:gd name="connsiteY8" fmla="*/ 97632 h 371475"/>
                <a:gd name="connsiteX9" fmla="*/ 100012 w 419100"/>
                <a:gd name="connsiteY9" fmla="*/ 135732 h 371475"/>
                <a:gd name="connsiteX10" fmla="*/ 88106 w 419100"/>
                <a:gd name="connsiteY10" fmla="*/ 178594 h 371475"/>
                <a:gd name="connsiteX11" fmla="*/ 33337 w 419100"/>
                <a:gd name="connsiteY11" fmla="*/ 178594 h 371475"/>
                <a:gd name="connsiteX12" fmla="*/ 0 w 419100"/>
                <a:gd name="connsiteY12" fmla="*/ 283369 h 371475"/>
                <a:gd name="connsiteX13" fmla="*/ 52387 w 419100"/>
                <a:gd name="connsiteY13" fmla="*/ 359569 h 371475"/>
                <a:gd name="connsiteX14" fmla="*/ 119062 w 419100"/>
                <a:gd name="connsiteY14" fmla="*/ 371475 h 371475"/>
                <a:gd name="connsiteX15" fmla="*/ 185737 w 419100"/>
                <a:gd name="connsiteY15" fmla="*/ 354807 h 371475"/>
                <a:gd name="connsiteX16" fmla="*/ 261937 w 419100"/>
                <a:gd name="connsiteY16" fmla="*/ 266700 h 371475"/>
                <a:gd name="connsiteX17" fmla="*/ 378619 w 419100"/>
                <a:gd name="connsiteY17" fmla="*/ 216694 h 371475"/>
                <a:gd name="connsiteX18" fmla="*/ 419100 w 419100"/>
                <a:gd name="connsiteY18" fmla="*/ 157163 h 371475"/>
                <a:gd name="connsiteX19" fmla="*/ 395287 w 419100"/>
                <a:gd name="connsiteY19" fmla="*/ 95250 h 371475"/>
                <a:gd name="connsiteX20" fmla="*/ 395287 w 419100"/>
                <a:gd name="connsiteY20" fmla="*/ 28575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19100" h="371475">
                  <a:moveTo>
                    <a:pt x="395287" y="28575"/>
                  </a:moveTo>
                  <a:lnTo>
                    <a:pt x="285750" y="0"/>
                  </a:lnTo>
                  <a:lnTo>
                    <a:pt x="233362" y="50007"/>
                  </a:lnTo>
                  <a:lnTo>
                    <a:pt x="247650" y="104775"/>
                  </a:lnTo>
                  <a:lnTo>
                    <a:pt x="278606" y="180975"/>
                  </a:lnTo>
                  <a:lnTo>
                    <a:pt x="257175" y="207169"/>
                  </a:lnTo>
                  <a:lnTo>
                    <a:pt x="185737" y="116682"/>
                  </a:lnTo>
                  <a:lnTo>
                    <a:pt x="157162" y="130969"/>
                  </a:lnTo>
                  <a:lnTo>
                    <a:pt x="83344" y="97632"/>
                  </a:lnTo>
                  <a:lnTo>
                    <a:pt x="100012" y="135732"/>
                  </a:lnTo>
                  <a:lnTo>
                    <a:pt x="88106" y="178594"/>
                  </a:lnTo>
                  <a:lnTo>
                    <a:pt x="33337" y="178594"/>
                  </a:lnTo>
                  <a:lnTo>
                    <a:pt x="0" y="283369"/>
                  </a:lnTo>
                  <a:lnTo>
                    <a:pt x="52387" y="359569"/>
                  </a:lnTo>
                  <a:lnTo>
                    <a:pt x="119062" y="371475"/>
                  </a:lnTo>
                  <a:lnTo>
                    <a:pt x="185737" y="354807"/>
                  </a:lnTo>
                  <a:lnTo>
                    <a:pt x="261937" y="266700"/>
                  </a:lnTo>
                  <a:lnTo>
                    <a:pt x="378619" y="216694"/>
                  </a:lnTo>
                  <a:lnTo>
                    <a:pt x="419100" y="157163"/>
                  </a:lnTo>
                  <a:lnTo>
                    <a:pt x="395287" y="95250"/>
                  </a:lnTo>
                  <a:lnTo>
                    <a:pt x="395287" y="285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32" name="フリーフォーム 1149">
              <a:extLst>
                <a:ext uri="{FF2B5EF4-FFF2-40B4-BE49-F238E27FC236}">
                  <a16:creationId xmlns:a16="http://schemas.microsoft.com/office/drawing/2014/main" id="{A3ACA8B7-1DD9-486D-B06C-3D61F1646164}"/>
                </a:ext>
              </a:extLst>
            </p:cNvPr>
            <p:cNvSpPr/>
            <p:nvPr/>
          </p:nvSpPr>
          <p:spPr bwMode="auto">
            <a:xfrm>
              <a:off x="2728235" y="5034914"/>
              <a:ext cx="280454" cy="465482"/>
            </a:xfrm>
            <a:custGeom>
              <a:avLst/>
              <a:gdLst>
                <a:gd name="connsiteX0" fmla="*/ 92869 w 383381"/>
                <a:gd name="connsiteY0" fmla="*/ 126206 h 635793"/>
                <a:gd name="connsiteX1" fmla="*/ 145256 w 383381"/>
                <a:gd name="connsiteY1" fmla="*/ 150018 h 635793"/>
                <a:gd name="connsiteX2" fmla="*/ 147638 w 383381"/>
                <a:gd name="connsiteY2" fmla="*/ 216693 h 635793"/>
                <a:gd name="connsiteX3" fmla="*/ 192881 w 383381"/>
                <a:gd name="connsiteY3" fmla="*/ 230981 h 635793"/>
                <a:gd name="connsiteX4" fmla="*/ 202406 w 383381"/>
                <a:gd name="connsiteY4" fmla="*/ 140493 h 635793"/>
                <a:gd name="connsiteX5" fmla="*/ 164306 w 383381"/>
                <a:gd name="connsiteY5" fmla="*/ 88106 h 635793"/>
                <a:gd name="connsiteX6" fmla="*/ 192881 w 383381"/>
                <a:gd name="connsiteY6" fmla="*/ 33337 h 635793"/>
                <a:gd name="connsiteX7" fmla="*/ 288131 w 383381"/>
                <a:gd name="connsiteY7" fmla="*/ 30956 h 635793"/>
                <a:gd name="connsiteX8" fmla="*/ 350044 w 383381"/>
                <a:gd name="connsiteY8" fmla="*/ 0 h 635793"/>
                <a:gd name="connsiteX9" fmla="*/ 383381 w 383381"/>
                <a:gd name="connsiteY9" fmla="*/ 114300 h 635793"/>
                <a:gd name="connsiteX10" fmla="*/ 373856 w 383381"/>
                <a:gd name="connsiteY10" fmla="*/ 166687 h 635793"/>
                <a:gd name="connsiteX11" fmla="*/ 342900 w 383381"/>
                <a:gd name="connsiteY11" fmla="*/ 180975 h 635793"/>
                <a:gd name="connsiteX12" fmla="*/ 316706 w 383381"/>
                <a:gd name="connsiteY12" fmla="*/ 221456 h 635793"/>
                <a:gd name="connsiteX13" fmla="*/ 230981 w 383381"/>
                <a:gd name="connsiteY13" fmla="*/ 266700 h 635793"/>
                <a:gd name="connsiteX14" fmla="*/ 145256 w 383381"/>
                <a:gd name="connsiteY14" fmla="*/ 352425 h 635793"/>
                <a:gd name="connsiteX15" fmla="*/ 171450 w 383381"/>
                <a:gd name="connsiteY15" fmla="*/ 426243 h 635793"/>
                <a:gd name="connsiteX16" fmla="*/ 183356 w 383381"/>
                <a:gd name="connsiteY16" fmla="*/ 531018 h 635793"/>
                <a:gd name="connsiteX17" fmla="*/ 90488 w 383381"/>
                <a:gd name="connsiteY17" fmla="*/ 576262 h 635793"/>
                <a:gd name="connsiteX18" fmla="*/ 92869 w 383381"/>
                <a:gd name="connsiteY18" fmla="*/ 635793 h 635793"/>
                <a:gd name="connsiteX19" fmla="*/ 54769 w 383381"/>
                <a:gd name="connsiteY19" fmla="*/ 614362 h 635793"/>
                <a:gd name="connsiteX20" fmla="*/ 33338 w 383381"/>
                <a:gd name="connsiteY20" fmla="*/ 445293 h 635793"/>
                <a:gd name="connsiteX21" fmla="*/ 95250 w 383381"/>
                <a:gd name="connsiteY21" fmla="*/ 392906 h 635793"/>
                <a:gd name="connsiteX22" fmla="*/ 104775 w 383381"/>
                <a:gd name="connsiteY22" fmla="*/ 235743 h 635793"/>
                <a:gd name="connsiteX23" fmla="*/ 50006 w 383381"/>
                <a:gd name="connsiteY23" fmla="*/ 204787 h 635793"/>
                <a:gd name="connsiteX24" fmla="*/ 0 w 383381"/>
                <a:gd name="connsiteY24" fmla="*/ 169068 h 635793"/>
                <a:gd name="connsiteX25" fmla="*/ 92869 w 383381"/>
                <a:gd name="connsiteY25" fmla="*/ 126206 h 635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83381" h="635793">
                  <a:moveTo>
                    <a:pt x="92869" y="126206"/>
                  </a:moveTo>
                  <a:lnTo>
                    <a:pt x="145256" y="150018"/>
                  </a:lnTo>
                  <a:lnTo>
                    <a:pt x="147638" y="216693"/>
                  </a:lnTo>
                  <a:lnTo>
                    <a:pt x="192881" y="230981"/>
                  </a:lnTo>
                  <a:lnTo>
                    <a:pt x="202406" y="140493"/>
                  </a:lnTo>
                  <a:lnTo>
                    <a:pt x="164306" y="88106"/>
                  </a:lnTo>
                  <a:lnTo>
                    <a:pt x="192881" y="33337"/>
                  </a:lnTo>
                  <a:lnTo>
                    <a:pt x="288131" y="30956"/>
                  </a:lnTo>
                  <a:lnTo>
                    <a:pt x="350044" y="0"/>
                  </a:lnTo>
                  <a:lnTo>
                    <a:pt x="383381" y="114300"/>
                  </a:lnTo>
                  <a:lnTo>
                    <a:pt x="373856" y="166687"/>
                  </a:lnTo>
                  <a:lnTo>
                    <a:pt x="342900" y="180975"/>
                  </a:lnTo>
                  <a:lnTo>
                    <a:pt x="316706" y="221456"/>
                  </a:lnTo>
                  <a:lnTo>
                    <a:pt x="230981" y="266700"/>
                  </a:lnTo>
                  <a:lnTo>
                    <a:pt x="145256" y="352425"/>
                  </a:lnTo>
                  <a:lnTo>
                    <a:pt x="171450" y="426243"/>
                  </a:lnTo>
                  <a:lnTo>
                    <a:pt x="183356" y="531018"/>
                  </a:lnTo>
                  <a:lnTo>
                    <a:pt x="90488" y="576262"/>
                  </a:lnTo>
                  <a:cubicBezTo>
                    <a:pt x="91282" y="596106"/>
                    <a:pt x="92075" y="615949"/>
                    <a:pt x="92869" y="635793"/>
                  </a:cubicBezTo>
                  <a:lnTo>
                    <a:pt x="54769" y="614362"/>
                  </a:lnTo>
                  <a:lnTo>
                    <a:pt x="33338" y="445293"/>
                  </a:lnTo>
                  <a:lnTo>
                    <a:pt x="95250" y="392906"/>
                  </a:lnTo>
                  <a:lnTo>
                    <a:pt x="104775" y="235743"/>
                  </a:lnTo>
                  <a:lnTo>
                    <a:pt x="50006" y="204787"/>
                  </a:lnTo>
                  <a:lnTo>
                    <a:pt x="0" y="169068"/>
                  </a:lnTo>
                  <a:lnTo>
                    <a:pt x="92869" y="12620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33" name="フリーフォーム 1150">
              <a:extLst>
                <a:ext uri="{FF2B5EF4-FFF2-40B4-BE49-F238E27FC236}">
                  <a16:creationId xmlns:a16="http://schemas.microsoft.com/office/drawing/2014/main" id="{CD0EE438-33F3-480D-A39B-8FEBE0BBC709}"/>
                </a:ext>
              </a:extLst>
            </p:cNvPr>
            <p:cNvSpPr/>
            <p:nvPr/>
          </p:nvSpPr>
          <p:spPr bwMode="auto">
            <a:xfrm>
              <a:off x="2379123" y="5160595"/>
              <a:ext cx="427081" cy="569052"/>
            </a:xfrm>
            <a:custGeom>
              <a:avLst/>
              <a:gdLst>
                <a:gd name="connsiteX0" fmla="*/ 0 w 583406"/>
                <a:gd name="connsiteY0" fmla="*/ 514350 h 776287"/>
                <a:gd name="connsiteX1" fmla="*/ 50006 w 583406"/>
                <a:gd name="connsiteY1" fmla="*/ 626268 h 776287"/>
                <a:gd name="connsiteX2" fmla="*/ 109538 w 583406"/>
                <a:gd name="connsiteY2" fmla="*/ 714375 h 776287"/>
                <a:gd name="connsiteX3" fmla="*/ 142875 w 583406"/>
                <a:gd name="connsiteY3" fmla="*/ 769143 h 776287"/>
                <a:gd name="connsiteX4" fmla="*/ 169069 w 583406"/>
                <a:gd name="connsiteY4" fmla="*/ 766762 h 776287"/>
                <a:gd name="connsiteX5" fmla="*/ 185738 w 583406"/>
                <a:gd name="connsiteY5" fmla="*/ 764381 h 776287"/>
                <a:gd name="connsiteX6" fmla="*/ 233363 w 583406"/>
                <a:gd name="connsiteY6" fmla="*/ 764381 h 776287"/>
                <a:gd name="connsiteX7" fmla="*/ 314325 w 583406"/>
                <a:gd name="connsiteY7" fmla="*/ 776287 h 776287"/>
                <a:gd name="connsiteX8" fmla="*/ 397669 w 583406"/>
                <a:gd name="connsiteY8" fmla="*/ 721518 h 776287"/>
                <a:gd name="connsiteX9" fmla="*/ 483394 w 583406"/>
                <a:gd name="connsiteY9" fmla="*/ 654843 h 776287"/>
                <a:gd name="connsiteX10" fmla="*/ 523875 w 583406"/>
                <a:gd name="connsiteY10" fmla="*/ 545306 h 776287"/>
                <a:gd name="connsiteX11" fmla="*/ 569119 w 583406"/>
                <a:gd name="connsiteY11" fmla="*/ 519112 h 776287"/>
                <a:gd name="connsiteX12" fmla="*/ 578644 w 583406"/>
                <a:gd name="connsiteY12" fmla="*/ 461962 h 776287"/>
                <a:gd name="connsiteX13" fmla="*/ 533400 w 583406"/>
                <a:gd name="connsiteY13" fmla="*/ 450056 h 776287"/>
                <a:gd name="connsiteX14" fmla="*/ 514350 w 583406"/>
                <a:gd name="connsiteY14" fmla="*/ 273843 h 776287"/>
                <a:gd name="connsiteX15" fmla="*/ 569119 w 583406"/>
                <a:gd name="connsiteY15" fmla="*/ 219075 h 776287"/>
                <a:gd name="connsiteX16" fmla="*/ 583406 w 583406"/>
                <a:gd name="connsiteY16" fmla="*/ 69056 h 776287"/>
                <a:gd name="connsiteX17" fmla="*/ 478631 w 583406"/>
                <a:gd name="connsiteY17" fmla="*/ 0 h 776287"/>
                <a:gd name="connsiteX18" fmla="*/ 457200 w 583406"/>
                <a:gd name="connsiteY18" fmla="*/ 0 h 776287"/>
                <a:gd name="connsiteX19" fmla="*/ 402431 w 583406"/>
                <a:gd name="connsiteY19" fmla="*/ 95250 h 776287"/>
                <a:gd name="connsiteX20" fmla="*/ 319088 w 583406"/>
                <a:gd name="connsiteY20" fmla="*/ 111918 h 776287"/>
                <a:gd name="connsiteX21" fmla="*/ 433388 w 583406"/>
                <a:gd name="connsiteY21" fmla="*/ 273843 h 776287"/>
                <a:gd name="connsiteX22" fmla="*/ 400050 w 583406"/>
                <a:gd name="connsiteY22" fmla="*/ 330993 h 776287"/>
                <a:gd name="connsiteX23" fmla="*/ 326231 w 583406"/>
                <a:gd name="connsiteY23" fmla="*/ 378618 h 776287"/>
                <a:gd name="connsiteX24" fmla="*/ 235744 w 583406"/>
                <a:gd name="connsiteY24" fmla="*/ 395287 h 776287"/>
                <a:gd name="connsiteX25" fmla="*/ 173831 w 583406"/>
                <a:gd name="connsiteY25" fmla="*/ 469106 h 776287"/>
                <a:gd name="connsiteX26" fmla="*/ 142875 w 583406"/>
                <a:gd name="connsiteY26" fmla="*/ 431006 h 776287"/>
                <a:gd name="connsiteX27" fmla="*/ 126206 w 583406"/>
                <a:gd name="connsiteY27" fmla="*/ 523875 h 776287"/>
                <a:gd name="connsiteX28" fmla="*/ 69056 w 583406"/>
                <a:gd name="connsiteY28" fmla="*/ 531018 h 776287"/>
                <a:gd name="connsiteX29" fmla="*/ 0 w 583406"/>
                <a:gd name="connsiteY29" fmla="*/ 514350 h 776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583406" h="776287">
                  <a:moveTo>
                    <a:pt x="0" y="514350"/>
                  </a:moveTo>
                  <a:lnTo>
                    <a:pt x="50006" y="626268"/>
                  </a:lnTo>
                  <a:lnTo>
                    <a:pt x="109538" y="714375"/>
                  </a:lnTo>
                  <a:lnTo>
                    <a:pt x="142875" y="769143"/>
                  </a:lnTo>
                  <a:cubicBezTo>
                    <a:pt x="151606" y="768349"/>
                    <a:pt x="160355" y="767730"/>
                    <a:pt x="169069" y="766762"/>
                  </a:cubicBezTo>
                  <a:cubicBezTo>
                    <a:pt x="174647" y="766142"/>
                    <a:pt x="180129" y="764589"/>
                    <a:pt x="185738" y="764381"/>
                  </a:cubicBezTo>
                  <a:cubicBezTo>
                    <a:pt x="201602" y="763794"/>
                    <a:pt x="217488" y="764381"/>
                    <a:pt x="233363" y="764381"/>
                  </a:cubicBezTo>
                  <a:lnTo>
                    <a:pt x="314325" y="776287"/>
                  </a:lnTo>
                  <a:lnTo>
                    <a:pt x="397669" y="721518"/>
                  </a:lnTo>
                  <a:lnTo>
                    <a:pt x="483394" y="654843"/>
                  </a:lnTo>
                  <a:lnTo>
                    <a:pt x="523875" y="545306"/>
                  </a:lnTo>
                  <a:lnTo>
                    <a:pt x="569119" y="519112"/>
                  </a:lnTo>
                  <a:lnTo>
                    <a:pt x="578644" y="461962"/>
                  </a:lnTo>
                  <a:lnTo>
                    <a:pt x="533400" y="450056"/>
                  </a:lnTo>
                  <a:lnTo>
                    <a:pt x="514350" y="273843"/>
                  </a:lnTo>
                  <a:lnTo>
                    <a:pt x="569119" y="219075"/>
                  </a:lnTo>
                  <a:lnTo>
                    <a:pt x="583406" y="69056"/>
                  </a:lnTo>
                  <a:lnTo>
                    <a:pt x="478631" y="0"/>
                  </a:lnTo>
                  <a:lnTo>
                    <a:pt x="457200" y="0"/>
                  </a:lnTo>
                  <a:lnTo>
                    <a:pt x="402431" y="95250"/>
                  </a:lnTo>
                  <a:lnTo>
                    <a:pt x="319088" y="111918"/>
                  </a:lnTo>
                  <a:lnTo>
                    <a:pt x="433388" y="273843"/>
                  </a:lnTo>
                  <a:lnTo>
                    <a:pt x="400050" y="330993"/>
                  </a:lnTo>
                  <a:lnTo>
                    <a:pt x="326231" y="378618"/>
                  </a:lnTo>
                  <a:lnTo>
                    <a:pt x="235744" y="395287"/>
                  </a:lnTo>
                  <a:lnTo>
                    <a:pt x="173831" y="469106"/>
                  </a:lnTo>
                  <a:lnTo>
                    <a:pt x="142875" y="431006"/>
                  </a:lnTo>
                  <a:lnTo>
                    <a:pt x="126206" y="523875"/>
                  </a:lnTo>
                  <a:lnTo>
                    <a:pt x="69056" y="531018"/>
                  </a:lnTo>
                  <a:lnTo>
                    <a:pt x="0" y="5143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1" name="フリーフォーム 1170">
              <a:extLst>
                <a:ext uri="{FF2B5EF4-FFF2-40B4-BE49-F238E27FC236}">
                  <a16:creationId xmlns:a16="http://schemas.microsoft.com/office/drawing/2014/main" id="{6C50B9FA-EC2F-4F44-8031-16A012ED656B}"/>
                </a:ext>
              </a:extLst>
            </p:cNvPr>
            <p:cNvSpPr/>
            <p:nvPr/>
          </p:nvSpPr>
          <p:spPr bwMode="auto">
            <a:xfrm>
              <a:off x="6777931" y="1983677"/>
              <a:ext cx="932129" cy="998460"/>
            </a:xfrm>
            <a:custGeom>
              <a:avLst/>
              <a:gdLst>
                <a:gd name="connsiteX0" fmla="*/ 895350 w 1271588"/>
                <a:gd name="connsiteY0" fmla="*/ 171450 h 1362075"/>
                <a:gd name="connsiteX1" fmla="*/ 890588 w 1271588"/>
                <a:gd name="connsiteY1" fmla="*/ 957262 h 1362075"/>
                <a:gd name="connsiteX2" fmla="*/ 947738 w 1271588"/>
                <a:gd name="connsiteY2" fmla="*/ 976312 h 1362075"/>
                <a:gd name="connsiteX3" fmla="*/ 962025 w 1271588"/>
                <a:gd name="connsiteY3" fmla="*/ 1033462 h 1362075"/>
                <a:gd name="connsiteX4" fmla="*/ 1028700 w 1271588"/>
                <a:gd name="connsiteY4" fmla="*/ 1019175 h 1362075"/>
                <a:gd name="connsiteX5" fmla="*/ 1200150 w 1271588"/>
                <a:gd name="connsiteY5" fmla="*/ 1247775 h 1362075"/>
                <a:gd name="connsiteX6" fmla="*/ 1271588 w 1271588"/>
                <a:gd name="connsiteY6" fmla="*/ 1309687 h 1362075"/>
                <a:gd name="connsiteX7" fmla="*/ 1190625 w 1271588"/>
                <a:gd name="connsiteY7" fmla="*/ 1362075 h 1362075"/>
                <a:gd name="connsiteX8" fmla="*/ 1123950 w 1271588"/>
                <a:gd name="connsiteY8" fmla="*/ 1333500 h 1362075"/>
                <a:gd name="connsiteX9" fmla="*/ 1028700 w 1271588"/>
                <a:gd name="connsiteY9" fmla="*/ 1128712 h 1362075"/>
                <a:gd name="connsiteX10" fmla="*/ 871538 w 1271588"/>
                <a:gd name="connsiteY10" fmla="*/ 1028700 h 1362075"/>
                <a:gd name="connsiteX11" fmla="*/ 833438 w 1271588"/>
                <a:gd name="connsiteY11" fmla="*/ 1047750 h 1362075"/>
                <a:gd name="connsiteX12" fmla="*/ 714375 w 1271588"/>
                <a:gd name="connsiteY12" fmla="*/ 962025 h 1362075"/>
                <a:gd name="connsiteX13" fmla="*/ 695325 w 1271588"/>
                <a:gd name="connsiteY13" fmla="*/ 1090612 h 1362075"/>
                <a:gd name="connsiteX14" fmla="*/ 576263 w 1271588"/>
                <a:gd name="connsiteY14" fmla="*/ 1109662 h 1362075"/>
                <a:gd name="connsiteX15" fmla="*/ 600075 w 1271588"/>
                <a:gd name="connsiteY15" fmla="*/ 957262 h 1362075"/>
                <a:gd name="connsiteX16" fmla="*/ 447675 w 1271588"/>
                <a:gd name="connsiteY16" fmla="*/ 1104900 h 1362075"/>
                <a:gd name="connsiteX17" fmla="*/ 528638 w 1271588"/>
                <a:gd name="connsiteY17" fmla="*/ 1176337 h 1362075"/>
                <a:gd name="connsiteX18" fmla="*/ 323850 w 1271588"/>
                <a:gd name="connsiteY18" fmla="*/ 1309687 h 1362075"/>
                <a:gd name="connsiteX19" fmla="*/ 328613 w 1271588"/>
                <a:gd name="connsiteY19" fmla="*/ 1181100 h 1362075"/>
                <a:gd name="connsiteX20" fmla="*/ 219075 w 1271588"/>
                <a:gd name="connsiteY20" fmla="*/ 1138237 h 1362075"/>
                <a:gd name="connsiteX21" fmla="*/ 228600 w 1271588"/>
                <a:gd name="connsiteY21" fmla="*/ 1023937 h 1362075"/>
                <a:gd name="connsiteX22" fmla="*/ 119063 w 1271588"/>
                <a:gd name="connsiteY22" fmla="*/ 1047750 h 1362075"/>
                <a:gd name="connsiteX23" fmla="*/ 9525 w 1271588"/>
                <a:gd name="connsiteY23" fmla="*/ 909637 h 1362075"/>
                <a:gd name="connsiteX24" fmla="*/ 95250 w 1271588"/>
                <a:gd name="connsiteY24" fmla="*/ 819150 h 1362075"/>
                <a:gd name="connsiteX25" fmla="*/ 261938 w 1271588"/>
                <a:gd name="connsiteY25" fmla="*/ 738187 h 1362075"/>
                <a:gd name="connsiteX26" fmla="*/ 233363 w 1271588"/>
                <a:gd name="connsiteY26" fmla="*/ 623887 h 1362075"/>
                <a:gd name="connsiteX27" fmla="*/ 100013 w 1271588"/>
                <a:gd name="connsiteY27" fmla="*/ 690562 h 1362075"/>
                <a:gd name="connsiteX28" fmla="*/ 28575 w 1271588"/>
                <a:gd name="connsiteY28" fmla="*/ 638175 h 1362075"/>
                <a:gd name="connsiteX29" fmla="*/ 0 w 1271588"/>
                <a:gd name="connsiteY29" fmla="*/ 571500 h 1362075"/>
                <a:gd name="connsiteX30" fmla="*/ 95250 w 1271588"/>
                <a:gd name="connsiteY30" fmla="*/ 504825 h 1362075"/>
                <a:gd name="connsiteX31" fmla="*/ 195263 w 1271588"/>
                <a:gd name="connsiteY31" fmla="*/ 523875 h 1362075"/>
                <a:gd name="connsiteX32" fmla="*/ 242888 w 1271588"/>
                <a:gd name="connsiteY32" fmla="*/ 452437 h 1362075"/>
                <a:gd name="connsiteX33" fmla="*/ 42863 w 1271588"/>
                <a:gd name="connsiteY33" fmla="*/ 319087 h 1362075"/>
                <a:gd name="connsiteX34" fmla="*/ 52388 w 1271588"/>
                <a:gd name="connsiteY34" fmla="*/ 223837 h 1362075"/>
                <a:gd name="connsiteX35" fmla="*/ 109538 w 1271588"/>
                <a:gd name="connsiteY35" fmla="*/ 228600 h 1362075"/>
                <a:gd name="connsiteX36" fmla="*/ 195263 w 1271588"/>
                <a:gd name="connsiteY36" fmla="*/ 114300 h 1362075"/>
                <a:gd name="connsiteX37" fmla="*/ 347663 w 1271588"/>
                <a:gd name="connsiteY37" fmla="*/ 0 h 1362075"/>
                <a:gd name="connsiteX38" fmla="*/ 547688 w 1271588"/>
                <a:gd name="connsiteY38" fmla="*/ 47625 h 1362075"/>
                <a:gd name="connsiteX39" fmla="*/ 866775 w 1271588"/>
                <a:gd name="connsiteY39" fmla="*/ 100012 h 1362075"/>
                <a:gd name="connsiteX40" fmla="*/ 895350 w 1271588"/>
                <a:gd name="connsiteY40" fmla="*/ 171450 h 136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271588" h="1362075">
                  <a:moveTo>
                    <a:pt x="895350" y="171450"/>
                  </a:moveTo>
                  <a:cubicBezTo>
                    <a:pt x="893763" y="433387"/>
                    <a:pt x="892175" y="695325"/>
                    <a:pt x="890588" y="957262"/>
                  </a:cubicBezTo>
                  <a:lnTo>
                    <a:pt x="947738" y="976312"/>
                  </a:lnTo>
                  <a:lnTo>
                    <a:pt x="962025" y="1033462"/>
                  </a:lnTo>
                  <a:lnTo>
                    <a:pt x="1028700" y="1019175"/>
                  </a:lnTo>
                  <a:lnTo>
                    <a:pt x="1200150" y="1247775"/>
                  </a:lnTo>
                  <a:lnTo>
                    <a:pt x="1271588" y="1309687"/>
                  </a:lnTo>
                  <a:lnTo>
                    <a:pt x="1190625" y="1362075"/>
                  </a:lnTo>
                  <a:lnTo>
                    <a:pt x="1123950" y="1333500"/>
                  </a:lnTo>
                  <a:lnTo>
                    <a:pt x="1028700" y="1128712"/>
                  </a:lnTo>
                  <a:lnTo>
                    <a:pt x="871538" y="1028700"/>
                  </a:lnTo>
                  <a:lnTo>
                    <a:pt x="833438" y="1047750"/>
                  </a:lnTo>
                  <a:lnTo>
                    <a:pt x="714375" y="962025"/>
                  </a:lnTo>
                  <a:lnTo>
                    <a:pt x="695325" y="1090612"/>
                  </a:lnTo>
                  <a:lnTo>
                    <a:pt x="576263" y="1109662"/>
                  </a:lnTo>
                  <a:lnTo>
                    <a:pt x="600075" y="957262"/>
                  </a:lnTo>
                  <a:lnTo>
                    <a:pt x="447675" y="1104900"/>
                  </a:lnTo>
                  <a:lnTo>
                    <a:pt x="528638" y="1176337"/>
                  </a:lnTo>
                  <a:lnTo>
                    <a:pt x="323850" y="1309687"/>
                  </a:lnTo>
                  <a:lnTo>
                    <a:pt x="328613" y="1181100"/>
                  </a:lnTo>
                  <a:lnTo>
                    <a:pt x="219075" y="1138237"/>
                  </a:lnTo>
                  <a:lnTo>
                    <a:pt x="228600" y="1023937"/>
                  </a:lnTo>
                  <a:lnTo>
                    <a:pt x="119063" y="1047750"/>
                  </a:lnTo>
                  <a:lnTo>
                    <a:pt x="9525" y="909637"/>
                  </a:lnTo>
                  <a:lnTo>
                    <a:pt x="95250" y="819150"/>
                  </a:lnTo>
                  <a:lnTo>
                    <a:pt x="261938" y="738187"/>
                  </a:lnTo>
                  <a:lnTo>
                    <a:pt x="233363" y="623887"/>
                  </a:lnTo>
                  <a:lnTo>
                    <a:pt x="100013" y="690562"/>
                  </a:lnTo>
                  <a:lnTo>
                    <a:pt x="28575" y="638175"/>
                  </a:lnTo>
                  <a:lnTo>
                    <a:pt x="0" y="571500"/>
                  </a:lnTo>
                  <a:lnTo>
                    <a:pt x="95250" y="504825"/>
                  </a:lnTo>
                  <a:lnTo>
                    <a:pt x="195263" y="523875"/>
                  </a:lnTo>
                  <a:lnTo>
                    <a:pt x="242888" y="452437"/>
                  </a:lnTo>
                  <a:lnTo>
                    <a:pt x="42863" y="319087"/>
                  </a:lnTo>
                  <a:lnTo>
                    <a:pt x="52388" y="223837"/>
                  </a:lnTo>
                  <a:lnTo>
                    <a:pt x="109538" y="228600"/>
                  </a:lnTo>
                  <a:lnTo>
                    <a:pt x="195263" y="114300"/>
                  </a:lnTo>
                  <a:lnTo>
                    <a:pt x="347663" y="0"/>
                  </a:lnTo>
                  <a:lnTo>
                    <a:pt x="547688" y="47625"/>
                  </a:lnTo>
                  <a:lnTo>
                    <a:pt x="866775" y="100012"/>
                  </a:lnTo>
                  <a:lnTo>
                    <a:pt x="895350" y="1714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2" name="フリーフォーム 1171">
              <a:extLst>
                <a:ext uri="{FF2B5EF4-FFF2-40B4-BE49-F238E27FC236}">
                  <a16:creationId xmlns:a16="http://schemas.microsoft.com/office/drawing/2014/main" id="{76B3DCA1-0F08-4500-B708-1562860A8DC7}"/>
                </a:ext>
              </a:extLst>
            </p:cNvPr>
            <p:cNvSpPr/>
            <p:nvPr/>
          </p:nvSpPr>
          <p:spPr bwMode="auto">
            <a:xfrm>
              <a:off x="7430771" y="1952257"/>
              <a:ext cx="2108635" cy="1543074"/>
            </a:xfrm>
            <a:custGeom>
              <a:avLst/>
              <a:gdLst>
                <a:gd name="connsiteX0" fmla="*/ 14287 w 2876550"/>
                <a:gd name="connsiteY0" fmla="*/ 214313 h 2105025"/>
                <a:gd name="connsiteX1" fmla="*/ 0 w 2876550"/>
                <a:gd name="connsiteY1" fmla="*/ 1009650 h 2105025"/>
                <a:gd name="connsiteX2" fmla="*/ 57150 w 2876550"/>
                <a:gd name="connsiteY2" fmla="*/ 1028700 h 2105025"/>
                <a:gd name="connsiteX3" fmla="*/ 90487 w 2876550"/>
                <a:gd name="connsiteY3" fmla="*/ 1085850 h 2105025"/>
                <a:gd name="connsiteX4" fmla="*/ 147637 w 2876550"/>
                <a:gd name="connsiteY4" fmla="*/ 1062038 h 2105025"/>
                <a:gd name="connsiteX5" fmla="*/ 319087 w 2876550"/>
                <a:gd name="connsiteY5" fmla="*/ 1314450 h 2105025"/>
                <a:gd name="connsiteX6" fmla="*/ 395287 w 2876550"/>
                <a:gd name="connsiteY6" fmla="*/ 1362075 h 2105025"/>
                <a:gd name="connsiteX7" fmla="*/ 371475 w 2876550"/>
                <a:gd name="connsiteY7" fmla="*/ 1519238 h 2105025"/>
                <a:gd name="connsiteX8" fmla="*/ 485775 w 2876550"/>
                <a:gd name="connsiteY8" fmla="*/ 1566863 h 2105025"/>
                <a:gd name="connsiteX9" fmla="*/ 442912 w 2876550"/>
                <a:gd name="connsiteY9" fmla="*/ 1690688 h 2105025"/>
                <a:gd name="connsiteX10" fmla="*/ 585787 w 2876550"/>
                <a:gd name="connsiteY10" fmla="*/ 1800225 h 2105025"/>
                <a:gd name="connsiteX11" fmla="*/ 647700 w 2876550"/>
                <a:gd name="connsiteY11" fmla="*/ 1757363 h 2105025"/>
                <a:gd name="connsiteX12" fmla="*/ 1557337 w 2876550"/>
                <a:gd name="connsiteY12" fmla="*/ 1728788 h 2105025"/>
                <a:gd name="connsiteX13" fmla="*/ 1671637 w 2876550"/>
                <a:gd name="connsiteY13" fmla="*/ 1804988 h 2105025"/>
                <a:gd name="connsiteX14" fmla="*/ 1795462 w 2876550"/>
                <a:gd name="connsiteY14" fmla="*/ 1790700 h 2105025"/>
                <a:gd name="connsiteX15" fmla="*/ 1852612 w 2876550"/>
                <a:gd name="connsiteY15" fmla="*/ 1800225 h 2105025"/>
                <a:gd name="connsiteX16" fmla="*/ 1905000 w 2876550"/>
                <a:gd name="connsiteY16" fmla="*/ 1838325 h 2105025"/>
                <a:gd name="connsiteX17" fmla="*/ 1909762 w 2876550"/>
                <a:gd name="connsiteY17" fmla="*/ 1881188 h 2105025"/>
                <a:gd name="connsiteX18" fmla="*/ 2047875 w 2876550"/>
                <a:gd name="connsiteY18" fmla="*/ 1885950 h 2105025"/>
                <a:gd name="connsiteX19" fmla="*/ 2066925 w 2876550"/>
                <a:gd name="connsiteY19" fmla="*/ 1966913 h 2105025"/>
                <a:gd name="connsiteX20" fmla="*/ 2024062 w 2876550"/>
                <a:gd name="connsiteY20" fmla="*/ 1990725 h 2105025"/>
                <a:gd name="connsiteX21" fmla="*/ 1981200 w 2876550"/>
                <a:gd name="connsiteY21" fmla="*/ 2105025 h 2105025"/>
                <a:gd name="connsiteX22" fmla="*/ 2057400 w 2876550"/>
                <a:gd name="connsiteY22" fmla="*/ 2085975 h 2105025"/>
                <a:gd name="connsiteX23" fmla="*/ 2076450 w 2876550"/>
                <a:gd name="connsiteY23" fmla="*/ 2038350 h 2105025"/>
                <a:gd name="connsiteX24" fmla="*/ 2181225 w 2876550"/>
                <a:gd name="connsiteY24" fmla="*/ 2014538 h 2105025"/>
                <a:gd name="connsiteX25" fmla="*/ 2190750 w 2876550"/>
                <a:gd name="connsiteY25" fmla="*/ 1981200 h 2105025"/>
                <a:gd name="connsiteX26" fmla="*/ 2352675 w 2876550"/>
                <a:gd name="connsiteY26" fmla="*/ 1952625 h 2105025"/>
                <a:gd name="connsiteX27" fmla="*/ 2438400 w 2876550"/>
                <a:gd name="connsiteY27" fmla="*/ 1866900 h 2105025"/>
                <a:gd name="connsiteX28" fmla="*/ 2500312 w 2876550"/>
                <a:gd name="connsiteY28" fmla="*/ 1933575 h 2105025"/>
                <a:gd name="connsiteX29" fmla="*/ 2562225 w 2876550"/>
                <a:gd name="connsiteY29" fmla="*/ 1966913 h 2105025"/>
                <a:gd name="connsiteX30" fmla="*/ 2509837 w 2876550"/>
                <a:gd name="connsiteY30" fmla="*/ 2033588 h 2105025"/>
                <a:gd name="connsiteX31" fmla="*/ 2743200 w 2876550"/>
                <a:gd name="connsiteY31" fmla="*/ 1928813 h 2105025"/>
                <a:gd name="connsiteX32" fmla="*/ 2709862 w 2876550"/>
                <a:gd name="connsiteY32" fmla="*/ 1871663 h 2105025"/>
                <a:gd name="connsiteX33" fmla="*/ 2600325 w 2876550"/>
                <a:gd name="connsiteY33" fmla="*/ 1909763 h 2105025"/>
                <a:gd name="connsiteX34" fmla="*/ 2566987 w 2876550"/>
                <a:gd name="connsiteY34" fmla="*/ 1852613 h 2105025"/>
                <a:gd name="connsiteX35" fmla="*/ 2566987 w 2876550"/>
                <a:gd name="connsiteY35" fmla="*/ 1762125 h 2105025"/>
                <a:gd name="connsiteX36" fmla="*/ 2495550 w 2876550"/>
                <a:gd name="connsiteY36" fmla="*/ 1747838 h 2105025"/>
                <a:gd name="connsiteX37" fmla="*/ 2357437 w 2876550"/>
                <a:gd name="connsiteY37" fmla="*/ 1857375 h 2105025"/>
                <a:gd name="connsiteX38" fmla="*/ 2419350 w 2876550"/>
                <a:gd name="connsiteY38" fmla="*/ 1747838 h 2105025"/>
                <a:gd name="connsiteX39" fmla="*/ 2509837 w 2876550"/>
                <a:gd name="connsiteY39" fmla="*/ 1685925 h 2105025"/>
                <a:gd name="connsiteX40" fmla="*/ 2724150 w 2876550"/>
                <a:gd name="connsiteY40" fmla="*/ 1662113 h 2105025"/>
                <a:gd name="connsiteX41" fmla="*/ 2838450 w 2876550"/>
                <a:gd name="connsiteY41" fmla="*/ 1566863 h 2105025"/>
                <a:gd name="connsiteX42" fmla="*/ 2876550 w 2876550"/>
                <a:gd name="connsiteY42" fmla="*/ 1481138 h 2105025"/>
                <a:gd name="connsiteX43" fmla="*/ 2705100 w 2876550"/>
                <a:gd name="connsiteY43" fmla="*/ 1333500 h 2105025"/>
                <a:gd name="connsiteX44" fmla="*/ 2657475 w 2876550"/>
                <a:gd name="connsiteY44" fmla="*/ 1209675 h 2105025"/>
                <a:gd name="connsiteX45" fmla="*/ 2586037 w 2876550"/>
                <a:gd name="connsiteY45" fmla="*/ 1019175 h 2105025"/>
                <a:gd name="connsiteX46" fmla="*/ 2476500 w 2876550"/>
                <a:gd name="connsiteY46" fmla="*/ 1157288 h 2105025"/>
                <a:gd name="connsiteX47" fmla="*/ 2395537 w 2876550"/>
                <a:gd name="connsiteY47" fmla="*/ 1090613 h 2105025"/>
                <a:gd name="connsiteX48" fmla="*/ 2395537 w 2876550"/>
                <a:gd name="connsiteY48" fmla="*/ 1009650 h 2105025"/>
                <a:gd name="connsiteX49" fmla="*/ 2276475 w 2876550"/>
                <a:gd name="connsiteY49" fmla="*/ 842963 h 2105025"/>
                <a:gd name="connsiteX50" fmla="*/ 2190750 w 2876550"/>
                <a:gd name="connsiteY50" fmla="*/ 857250 h 2105025"/>
                <a:gd name="connsiteX51" fmla="*/ 2095500 w 2876550"/>
                <a:gd name="connsiteY51" fmla="*/ 838200 h 2105025"/>
                <a:gd name="connsiteX52" fmla="*/ 2114550 w 2876550"/>
                <a:gd name="connsiteY52" fmla="*/ 981075 h 2105025"/>
                <a:gd name="connsiteX53" fmla="*/ 2128837 w 2876550"/>
                <a:gd name="connsiteY53" fmla="*/ 1047750 h 2105025"/>
                <a:gd name="connsiteX54" fmla="*/ 2105025 w 2876550"/>
                <a:gd name="connsiteY54" fmla="*/ 1147763 h 2105025"/>
                <a:gd name="connsiteX55" fmla="*/ 2152650 w 2876550"/>
                <a:gd name="connsiteY55" fmla="*/ 1228725 h 2105025"/>
                <a:gd name="connsiteX56" fmla="*/ 2157412 w 2876550"/>
                <a:gd name="connsiteY56" fmla="*/ 1357313 h 2105025"/>
                <a:gd name="connsiteX57" fmla="*/ 2081212 w 2876550"/>
                <a:gd name="connsiteY57" fmla="*/ 1400175 h 2105025"/>
                <a:gd name="connsiteX58" fmla="*/ 2085975 w 2876550"/>
                <a:gd name="connsiteY58" fmla="*/ 1576388 h 2105025"/>
                <a:gd name="connsiteX59" fmla="*/ 2057400 w 2876550"/>
                <a:gd name="connsiteY59" fmla="*/ 1628775 h 2105025"/>
                <a:gd name="connsiteX60" fmla="*/ 1985962 w 2876550"/>
                <a:gd name="connsiteY60" fmla="*/ 1509713 h 2105025"/>
                <a:gd name="connsiteX61" fmla="*/ 1985962 w 2876550"/>
                <a:gd name="connsiteY61" fmla="*/ 1338263 h 2105025"/>
                <a:gd name="connsiteX62" fmla="*/ 1809750 w 2876550"/>
                <a:gd name="connsiteY62" fmla="*/ 1309688 h 2105025"/>
                <a:gd name="connsiteX63" fmla="*/ 1714500 w 2876550"/>
                <a:gd name="connsiteY63" fmla="*/ 1214438 h 2105025"/>
                <a:gd name="connsiteX64" fmla="*/ 1647825 w 2876550"/>
                <a:gd name="connsiteY64" fmla="*/ 1243013 h 2105025"/>
                <a:gd name="connsiteX65" fmla="*/ 1619250 w 2876550"/>
                <a:gd name="connsiteY65" fmla="*/ 1133475 h 2105025"/>
                <a:gd name="connsiteX66" fmla="*/ 1552575 w 2876550"/>
                <a:gd name="connsiteY66" fmla="*/ 1090613 h 2105025"/>
                <a:gd name="connsiteX67" fmla="*/ 1609725 w 2876550"/>
                <a:gd name="connsiteY67" fmla="*/ 900113 h 2105025"/>
                <a:gd name="connsiteX68" fmla="*/ 1681162 w 2876550"/>
                <a:gd name="connsiteY68" fmla="*/ 819150 h 2105025"/>
                <a:gd name="connsiteX69" fmla="*/ 1728787 w 2876550"/>
                <a:gd name="connsiteY69" fmla="*/ 742950 h 2105025"/>
                <a:gd name="connsiteX70" fmla="*/ 1785937 w 2876550"/>
                <a:gd name="connsiteY70" fmla="*/ 723900 h 2105025"/>
                <a:gd name="connsiteX71" fmla="*/ 1843087 w 2876550"/>
                <a:gd name="connsiteY71" fmla="*/ 609600 h 2105025"/>
                <a:gd name="connsiteX72" fmla="*/ 1833562 w 2876550"/>
                <a:gd name="connsiteY72" fmla="*/ 752475 h 2105025"/>
                <a:gd name="connsiteX73" fmla="*/ 1852612 w 2876550"/>
                <a:gd name="connsiteY73" fmla="*/ 790575 h 2105025"/>
                <a:gd name="connsiteX74" fmla="*/ 1885950 w 2876550"/>
                <a:gd name="connsiteY74" fmla="*/ 809625 h 2105025"/>
                <a:gd name="connsiteX75" fmla="*/ 1914525 w 2876550"/>
                <a:gd name="connsiteY75" fmla="*/ 742950 h 2105025"/>
                <a:gd name="connsiteX76" fmla="*/ 2033587 w 2876550"/>
                <a:gd name="connsiteY76" fmla="*/ 790575 h 2105025"/>
                <a:gd name="connsiteX77" fmla="*/ 2057400 w 2876550"/>
                <a:gd name="connsiteY77" fmla="*/ 742950 h 2105025"/>
                <a:gd name="connsiteX78" fmla="*/ 1905000 w 2876550"/>
                <a:gd name="connsiteY78" fmla="*/ 614363 h 2105025"/>
                <a:gd name="connsiteX79" fmla="*/ 1900237 w 2876550"/>
                <a:gd name="connsiteY79" fmla="*/ 528638 h 2105025"/>
                <a:gd name="connsiteX80" fmla="*/ 1990725 w 2876550"/>
                <a:gd name="connsiteY80" fmla="*/ 500063 h 2105025"/>
                <a:gd name="connsiteX81" fmla="*/ 2019300 w 2876550"/>
                <a:gd name="connsiteY81" fmla="*/ 447675 h 2105025"/>
                <a:gd name="connsiteX82" fmla="*/ 1966912 w 2876550"/>
                <a:gd name="connsiteY82" fmla="*/ 338138 h 2105025"/>
                <a:gd name="connsiteX83" fmla="*/ 2033587 w 2876550"/>
                <a:gd name="connsiteY83" fmla="*/ 285750 h 2105025"/>
                <a:gd name="connsiteX84" fmla="*/ 1933575 w 2876550"/>
                <a:gd name="connsiteY84" fmla="*/ 214313 h 2105025"/>
                <a:gd name="connsiteX85" fmla="*/ 1876425 w 2876550"/>
                <a:gd name="connsiteY85" fmla="*/ 219075 h 2105025"/>
                <a:gd name="connsiteX86" fmla="*/ 1881187 w 2876550"/>
                <a:gd name="connsiteY86" fmla="*/ 280988 h 2105025"/>
                <a:gd name="connsiteX87" fmla="*/ 1828800 w 2876550"/>
                <a:gd name="connsiteY87" fmla="*/ 428625 h 2105025"/>
                <a:gd name="connsiteX88" fmla="*/ 1776412 w 2876550"/>
                <a:gd name="connsiteY88" fmla="*/ 395288 h 2105025"/>
                <a:gd name="connsiteX89" fmla="*/ 1785937 w 2876550"/>
                <a:gd name="connsiteY89" fmla="*/ 309563 h 2105025"/>
                <a:gd name="connsiteX90" fmla="*/ 1738312 w 2876550"/>
                <a:gd name="connsiteY90" fmla="*/ 252413 h 2105025"/>
                <a:gd name="connsiteX91" fmla="*/ 1719262 w 2876550"/>
                <a:gd name="connsiteY91" fmla="*/ 314325 h 2105025"/>
                <a:gd name="connsiteX92" fmla="*/ 1714500 w 2876550"/>
                <a:gd name="connsiteY92" fmla="*/ 228600 h 2105025"/>
                <a:gd name="connsiteX93" fmla="*/ 1633537 w 2876550"/>
                <a:gd name="connsiteY93" fmla="*/ 209550 h 2105025"/>
                <a:gd name="connsiteX94" fmla="*/ 1647825 w 2876550"/>
                <a:gd name="connsiteY94" fmla="*/ 133350 h 2105025"/>
                <a:gd name="connsiteX95" fmla="*/ 1628775 w 2876550"/>
                <a:gd name="connsiteY95" fmla="*/ 0 h 2105025"/>
                <a:gd name="connsiteX96" fmla="*/ 1519237 w 2876550"/>
                <a:gd name="connsiteY96" fmla="*/ 0 h 2105025"/>
                <a:gd name="connsiteX97" fmla="*/ 1490662 w 2876550"/>
                <a:gd name="connsiteY97" fmla="*/ 61913 h 2105025"/>
                <a:gd name="connsiteX98" fmla="*/ 1504950 w 2876550"/>
                <a:gd name="connsiteY98" fmla="*/ 123825 h 2105025"/>
                <a:gd name="connsiteX99" fmla="*/ 1514475 w 2876550"/>
                <a:gd name="connsiteY99" fmla="*/ 204788 h 2105025"/>
                <a:gd name="connsiteX100" fmla="*/ 1562100 w 2876550"/>
                <a:gd name="connsiteY100" fmla="*/ 247650 h 2105025"/>
                <a:gd name="connsiteX101" fmla="*/ 1614487 w 2876550"/>
                <a:gd name="connsiteY101" fmla="*/ 300038 h 2105025"/>
                <a:gd name="connsiteX102" fmla="*/ 1576387 w 2876550"/>
                <a:gd name="connsiteY102" fmla="*/ 366713 h 2105025"/>
                <a:gd name="connsiteX103" fmla="*/ 1528762 w 2876550"/>
                <a:gd name="connsiteY103" fmla="*/ 400050 h 2105025"/>
                <a:gd name="connsiteX104" fmla="*/ 1500187 w 2876550"/>
                <a:gd name="connsiteY104" fmla="*/ 319088 h 2105025"/>
                <a:gd name="connsiteX105" fmla="*/ 1533525 w 2876550"/>
                <a:gd name="connsiteY105" fmla="*/ 276225 h 2105025"/>
                <a:gd name="connsiteX106" fmla="*/ 1447800 w 2876550"/>
                <a:gd name="connsiteY106" fmla="*/ 176213 h 2105025"/>
                <a:gd name="connsiteX107" fmla="*/ 1395412 w 2876550"/>
                <a:gd name="connsiteY107" fmla="*/ 247650 h 2105025"/>
                <a:gd name="connsiteX108" fmla="*/ 1443037 w 2876550"/>
                <a:gd name="connsiteY108" fmla="*/ 304800 h 2105025"/>
                <a:gd name="connsiteX109" fmla="*/ 1462087 w 2876550"/>
                <a:gd name="connsiteY109" fmla="*/ 390525 h 2105025"/>
                <a:gd name="connsiteX110" fmla="*/ 1395412 w 2876550"/>
                <a:gd name="connsiteY110" fmla="*/ 423863 h 2105025"/>
                <a:gd name="connsiteX111" fmla="*/ 1281112 w 2876550"/>
                <a:gd name="connsiteY111" fmla="*/ 385763 h 2105025"/>
                <a:gd name="connsiteX112" fmla="*/ 1219200 w 2876550"/>
                <a:gd name="connsiteY112" fmla="*/ 361950 h 2105025"/>
                <a:gd name="connsiteX113" fmla="*/ 1109662 w 2876550"/>
                <a:gd name="connsiteY113" fmla="*/ 385763 h 2105025"/>
                <a:gd name="connsiteX114" fmla="*/ 1114425 w 2876550"/>
                <a:gd name="connsiteY114" fmla="*/ 490538 h 2105025"/>
                <a:gd name="connsiteX115" fmla="*/ 1057275 w 2876550"/>
                <a:gd name="connsiteY115" fmla="*/ 390525 h 2105025"/>
                <a:gd name="connsiteX116" fmla="*/ 871537 w 2876550"/>
                <a:gd name="connsiteY116" fmla="*/ 400050 h 2105025"/>
                <a:gd name="connsiteX117" fmla="*/ 900112 w 2876550"/>
                <a:gd name="connsiteY117" fmla="*/ 347663 h 2105025"/>
                <a:gd name="connsiteX118" fmla="*/ 842962 w 2876550"/>
                <a:gd name="connsiteY118" fmla="*/ 314325 h 2105025"/>
                <a:gd name="connsiteX119" fmla="*/ 742950 w 2876550"/>
                <a:gd name="connsiteY119" fmla="*/ 309563 h 2105025"/>
                <a:gd name="connsiteX120" fmla="*/ 642937 w 2876550"/>
                <a:gd name="connsiteY120" fmla="*/ 214313 h 2105025"/>
                <a:gd name="connsiteX121" fmla="*/ 533400 w 2876550"/>
                <a:gd name="connsiteY121" fmla="*/ 228600 h 2105025"/>
                <a:gd name="connsiteX122" fmla="*/ 471487 w 2876550"/>
                <a:gd name="connsiteY122" fmla="*/ 128588 h 2105025"/>
                <a:gd name="connsiteX123" fmla="*/ 414337 w 2876550"/>
                <a:gd name="connsiteY123" fmla="*/ 195263 h 2105025"/>
                <a:gd name="connsiteX124" fmla="*/ 304800 w 2876550"/>
                <a:gd name="connsiteY124" fmla="*/ 238125 h 2105025"/>
                <a:gd name="connsiteX125" fmla="*/ 276225 w 2876550"/>
                <a:gd name="connsiteY125" fmla="*/ 314325 h 2105025"/>
                <a:gd name="connsiteX126" fmla="*/ 309562 w 2876550"/>
                <a:gd name="connsiteY126" fmla="*/ 200025 h 2105025"/>
                <a:gd name="connsiteX127" fmla="*/ 419100 w 2876550"/>
                <a:gd name="connsiteY127" fmla="*/ 161925 h 2105025"/>
                <a:gd name="connsiteX128" fmla="*/ 366712 w 2876550"/>
                <a:gd name="connsiteY128" fmla="*/ 142875 h 2105025"/>
                <a:gd name="connsiteX129" fmla="*/ 238125 w 2876550"/>
                <a:gd name="connsiteY129" fmla="*/ 214313 h 2105025"/>
                <a:gd name="connsiteX130" fmla="*/ 185737 w 2876550"/>
                <a:gd name="connsiteY130" fmla="*/ 271463 h 2105025"/>
                <a:gd name="connsiteX131" fmla="*/ 214312 w 2876550"/>
                <a:gd name="connsiteY131" fmla="*/ 347663 h 2105025"/>
                <a:gd name="connsiteX132" fmla="*/ 152400 w 2876550"/>
                <a:gd name="connsiteY132" fmla="*/ 290513 h 2105025"/>
                <a:gd name="connsiteX133" fmla="*/ 14287 w 2876550"/>
                <a:gd name="connsiteY133" fmla="*/ 214313 h 2105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</a:cxnLst>
              <a:rect l="l" t="t" r="r" b="b"/>
              <a:pathLst>
                <a:path w="2876550" h="2105025">
                  <a:moveTo>
                    <a:pt x="14287" y="214313"/>
                  </a:moveTo>
                  <a:lnTo>
                    <a:pt x="0" y="1009650"/>
                  </a:lnTo>
                  <a:lnTo>
                    <a:pt x="57150" y="1028700"/>
                  </a:lnTo>
                  <a:lnTo>
                    <a:pt x="90487" y="1085850"/>
                  </a:lnTo>
                  <a:lnTo>
                    <a:pt x="147637" y="1062038"/>
                  </a:lnTo>
                  <a:lnTo>
                    <a:pt x="319087" y="1314450"/>
                  </a:lnTo>
                  <a:lnTo>
                    <a:pt x="395287" y="1362075"/>
                  </a:lnTo>
                  <a:lnTo>
                    <a:pt x="371475" y="1519238"/>
                  </a:lnTo>
                  <a:lnTo>
                    <a:pt x="485775" y="1566863"/>
                  </a:lnTo>
                  <a:lnTo>
                    <a:pt x="442912" y="1690688"/>
                  </a:lnTo>
                  <a:lnTo>
                    <a:pt x="585787" y="1800225"/>
                  </a:lnTo>
                  <a:lnTo>
                    <a:pt x="647700" y="1757363"/>
                  </a:lnTo>
                  <a:lnTo>
                    <a:pt x="1557337" y="1728788"/>
                  </a:lnTo>
                  <a:lnTo>
                    <a:pt x="1671637" y="1804988"/>
                  </a:lnTo>
                  <a:lnTo>
                    <a:pt x="1795462" y="1790700"/>
                  </a:lnTo>
                  <a:lnTo>
                    <a:pt x="1852612" y="1800225"/>
                  </a:lnTo>
                  <a:lnTo>
                    <a:pt x="1905000" y="1838325"/>
                  </a:lnTo>
                  <a:lnTo>
                    <a:pt x="1909762" y="1881188"/>
                  </a:lnTo>
                  <a:lnTo>
                    <a:pt x="2047875" y="1885950"/>
                  </a:lnTo>
                  <a:lnTo>
                    <a:pt x="2066925" y="1966913"/>
                  </a:lnTo>
                  <a:lnTo>
                    <a:pt x="2024062" y="1990725"/>
                  </a:lnTo>
                  <a:lnTo>
                    <a:pt x="1981200" y="2105025"/>
                  </a:lnTo>
                  <a:lnTo>
                    <a:pt x="2057400" y="2085975"/>
                  </a:lnTo>
                  <a:lnTo>
                    <a:pt x="2076450" y="2038350"/>
                  </a:lnTo>
                  <a:lnTo>
                    <a:pt x="2181225" y="2014538"/>
                  </a:lnTo>
                  <a:lnTo>
                    <a:pt x="2190750" y="1981200"/>
                  </a:lnTo>
                  <a:lnTo>
                    <a:pt x="2352675" y="1952625"/>
                  </a:lnTo>
                  <a:lnTo>
                    <a:pt x="2438400" y="1866900"/>
                  </a:lnTo>
                  <a:lnTo>
                    <a:pt x="2500312" y="1933575"/>
                  </a:lnTo>
                  <a:lnTo>
                    <a:pt x="2562225" y="1966913"/>
                  </a:lnTo>
                  <a:lnTo>
                    <a:pt x="2509837" y="2033588"/>
                  </a:lnTo>
                  <a:lnTo>
                    <a:pt x="2743200" y="1928813"/>
                  </a:lnTo>
                  <a:lnTo>
                    <a:pt x="2709862" y="1871663"/>
                  </a:lnTo>
                  <a:lnTo>
                    <a:pt x="2600325" y="1909763"/>
                  </a:lnTo>
                  <a:lnTo>
                    <a:pt x="2566987" y="1852613"/>
                  </a:lnTo>
                  <a:lnTo>
                    <a:pt x="2566987" y="1762125"/>
                  </a:lnTo>
                  <a:lnTo>
                    <a:pt x="2495550" y="1747838"/>
                  </a:lnTo>
                  <a:lnTo>
                    <a:pt x="2357437" y="1857375"/>
                  </a:lnTo>
                  <a:lnTo>
                    <a:pt x="2419350" y="1747838"/>
                  </a:lnTo>
                  <a:lnTo>
                    <a:pt x="2509837" y="1685925"/>
                  </a:lnTo>
                  <a:lnTo>
                    <a:pt x="2724150" y="1662113"/>
                  </a:lnTo>
                  <a:lnTo>
                    <a:pt x="2838450" y="1566863"/>
                  </a:lnTo>
                  <a:lnTo>
                    <a:pt x="2876550" y="1481138"/>
                  </a:lnTo>
                  <a:lnTo>
                    <a:pt x="2705100" y="1333500"/>
                  </a:lnTo>
                  <a:lnTo>
                    <a:pt x="2657475" y="1209675"/>
                  </a:lnTo>
                  <a:lnTo>
                    <a:pt x="2586037" y="1019175"/>
                  </a:lnTo>
                  <a:lnTo>
                    <a:pt x="2476500" y="1157288"/>
                  </a:lnTo>
                  <a:lnTo>
                    <a:pt x="2395537" y="1090613"/>
                  </a:lnTo>
                  <a:lnTo>
                    <a:pt x="2395537" y="1009650"/>
                  </a:lnTo>
                  <a:lnTo>
                    <a:pt x="2276475" y="842963"/>
                  </a:lnTo>
                  <a:lnTo>
                    <a:pt x="2190750" y="857250"/>
                  </a:lnTo>
                  <a:lnTo>
                    <a:pt x="2095500" y="838200"/>
                  </a:lnTo>
                  <a:lnTo>
                    <a:pt x="2114550" y="981075"/>
                  </a:lnTo>
                  <a:lnTo>
                    <a:pt x="2128837" y="1047750"/>
                  </a:lnTo>
                  <a:lnTo>
                    <a:pt x="2105025" y="1147763"/>
                  </a:lnTo>
                  <a:lnTo>
                    <a:pt x="2152650" y="1228725"/>
                  </a:lnTo>
                  <a:lnTo>
                    <a:pt x="2157412" y="1357313"/>
                  </a:lnTo>
                  <a:lnTo>
                    <a:pt x="2081212" y="1400175"/>
                  </a:lnTo>
                  <a:lnTo>
                    <a:pt x="2085975" y="1576388"/>
                  </a:lnTo>
                  <a:lnTo>
                    <a:pt x="2057400" y="1628775"/>
                  </a:lnTo>
                  <a:lnTo>
                    <a:pt x="1985962" y="1509713"/>
                  </a:lnTo>
                  <a:lnTo>
                    <a:pt x="1985962" y="1338263"/>
                  </a:lnTo>
                  <a:lnTo>
                    <a:pt x="1809750" y="1309688"/>
                  </a:lnTo>
                  <a:lnTo>
                    <a:pt x="1714500" y="1214438"/>
                  </a:lnTo>
                  <a:lnTo>
                    <a:pt x="1647825" y="1243013"/>
                  </a:lnTo>
                  <a:lnTo>
                    <a:pt x="1619250" y="1133475"/>
                  </a:lnTo>
                  <a:lnTo>
                    <a:pt x="1552575" y="1090613"/>
                  </a:lnTo>
                  <a:lnTo>
                    <a:pt x="1609725" y="900113"/>
                  </a:lnTo>
                  <a:lnTo>
                    <a:pt x="1681162" y="819150"/>
                  </a:lnTo>
                  <a:lnTo>
                    <a:pt x="1728787" y="742950"/>
                  </a:lnTo>
                  <a:lnTo>
                    <a:pt x="1785937" y="723900"/>
                  </a:lnTo>
                  <a:lnTo>
                    <a:pt x="1843087" y="609600"/>
                  </a:lnTo>
                  <a:lnTo>
                    <a:pt x="1833562" y="752475"/>
                  </a:lnTo>
                  <a:lnTo>
                    <a:pt x="1852612" y="790575"/>
                  </a:lnTo>
                  <a:lnTo>
                    <a:pt x="1885950" y="809625"/>
                  </a:lnTo>
                  <a:lnTo>
                    <a:pt x="1914525" y="742950"/>
                  </a:lnTo>
                  <a:lnTo>
                    <a:pt x="2033587" y="790575"/>
                  </a:lnTo>
                  <a:lnTo>
                    <a:pt x="2057400" y="742950"/>
                  </a:lnTo>
                  <a:lnTo>
                    <a:pt x="1905000" y="614363"/>
                  </a:lnTo>
                  <a:lnTo>
                    <a:pt x="1900237" y="528638"/>
                  </a:lnTo>
                  <a:lnTo>
                    <a:pt x="1990725" y="500063"/>
                  </a:lnTo>
                  <a:lnTo>
                    <a:pt x="2019300" y="447675"/>
                  </a:lnTo>
                  <a:lnTo>
                    <a:pt x="1966912" y="338138"/>
                  </a:lnTo>
                  <a:lnTo>
                    <a:pt x="2033587" y="285750"/>
                  </a:lnTo>
                  <a:lnTo>
                    <a:pt x="1933575" y="214313"/>
                  </a:lnTo>
                  <a:lnTo>
                    <a:pt x="1876425" y="219075"/>
                  </a:lnTo>
                  <a:lnTo>
                    <a:pt x="1881187" y="280988"/>
                  </a:lnTo>
                  <a:lnTo>
                    <a:pt x="1828800" y="428625"/>
                  </a:lnTo>
                  <a:lnTo>
                    <a:pt x="1776412" y="395288"/>
                  </a:lnTo>
                  <a:lnTo>
                    <a:pt x="1785937" y="309563"/>
                  </a:lnTo>
                  <a:lnTo>
                    <a:pt x="1738312" y="252413"/>
                  </a:lnTo>
                  <a:lnTo>
                    <a:pt x="1719262" y="314325"/>
                  </a:lnTo>
                  <a:lnTo>
                    <a:pt x="1714500" y="228600"/>
                  </a:lnTo>
                  <a:lnTo>
                    <a:pt x="1633537" y="209550"/>
                  </a:lnTo>
                  <a:lnTo>
                    <a:pt x="1647825" y="133350"/>
                  </a:lnTo>
                  <a:lnTo>
                    <a:pt x="1628775" y="0"/>
                  </a:lnTo>
                  <a:lnTo>
                    <a:pt x="1519237" y="0"/>
                  </a:lnTo>
                  <a:lnTo>
                    <a:pt x="1490662" y="61913"/>
                  </a:lnTo>
                  <a:lnTo>
                    <a:pt x="1504950" y="123825"/>
                  </a:lnTo>
                  <a:lnTo>
                    <a:pt x="1514475" y="204788"/>
                  </a:lnTo>
                  <a:lnTo>
                    <a:pt x="1562100" y="247650"/>
                  </a:lnTo>
                  <a:lnTo>
                    <a:pt x="1614487" y="300038"/>
                  </a:lnTo>
                  <a:lnTo>
                    <a:pt x="1576387" y="366713"/>
                  </a:lnTo>
                  <a:lnTo>
                    <a:pt x="1528762" y="400050"/>
                  </a:lnTo>
                  <a:lnTo>
                    <a:pt x="1500187" y="319088"/>
                  </a:lnTo>
                  <a:lnTo>
                    <a:pt x="1533525" y="276225"/>
                  </a:lnTo>
                  <a:lnTo>
                    <a:pt x="1447800" y="176213"/>
                  </a:lnTo>
                  <a:lnTo>
                    <a:pt x="1395412" y="247650"/>
                  </a:lnTo>
                  <a:lnTo>
                    <a:pt x="1443037" y="304800"/>
                  </a:lnTo>
                  <a:lnTo>
                    <a:pt x="1462087" y="390525"/>
                  </a:lnTo>
                  <a:lnTo>
                    <a:pt x="1395412" y="423863"/>
                  </a:lnTo>
                  <a:lnTo>
                    <a:pt x="1281112" y="385763"/>
                  </a:lnTo>
                  <a:lnTo>
                    <a:pt x="1219200" y="361950"/>
                  </a:lnTo>
                  <a:lnTo>
                    <a:pt x="1109662" y="385763"/>
                  </a:lnTo>
                  <a:lnTo>
                    <a:pt x="1114425" y="490538"/>
                  </a:lnTo>
                  <a:lnTo>
                    <a:pt x="1057275" y="390525"/>
                  </a:lnTo>
                  <a:lnTo>
                    <a:pt x="871537" y="400050"/>
                  </a:lnTo>
                  <a:lnTo>
                    <a:pt x="900112" y="347663"/>
                  </a:lnTo>
                  <a:lnTo>
                    <a:pt x="842962" y="314325"/>
                  </a:lnTo>
                  <a:lnTo>
                    <a:pt x="742950" y="309563"/>
                  </a:lnTo>
                  <a:lnTo>
                    <a:pt x="642937" y="214313"/>
                  </a:lnTo>
                  <a:lnTo>
                    <a:pt x="533400" y="228600"/>
                  </a:lnTo>
                  <a:lnTo>
                    <a:pt x="471487" y="128588"/>
                  </a:lnTo>
                  <a:lnTo>
                    <a:pt x="414337" y="195263"/>
                  </a:lnTo>
                  <a:lnTo>
                    <a:pt x="304800" y="238125"/>
                  </a:lnTo>
                  <a:lnTo>
                    <a:pt x="276225" y="314325"/>
                  </a:lnTo>
                  <a:lnTo>
                    <a:pt x="309562" y="200025"/>
                  </a:lnTo>
                  <a:lnTo>
                    <a:pt x="419100" y="161925"/>
                  </a:lnTo>
                  <a:lnTo>
                    <a:pt x="366712" y="142875"/>
                  </a:lnTo>
                  <a:lnTo>
                    <a:pt x="238125" y="214313"/>
                  </a:lnTo>
                  <a:lnTo>
                    <a:pt x="185737" y="271463"/>
                  </a:lnTo>
                  <a:lnTo>
                    <a:pt x="214312" y="347663"/>
                  </a:lnTo>
                  <a:lnTo>
                    <a:pt x="152400" y="290513"/>
                  </a:lnTo>
                  <a:lnTo>
                    <a:pt x="14287" y="214313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3" name="フリーフォーム 1172">
              <a:extLst>
                <a:ext uri="{FF2B5EF4-FFF2-40B4-BE49-F238E27FC236}">
                  <a16:creationId xmlns:a16="http://schemas.microsoft.com/office/drawing/2014/main" id="{8F65B741-14C2-4D3F-8EFE-CBAEF5D150AF}"/>
                </a:ext>
              </a:extLst>
            </p:cNvPr>
            <p:cNvSpPr/>
            <p:nvPr/>
          </p:nvSpPr>
          <p:spPr bwMode="auto">
            <a:xfrm>
              <a:off x="9459110" y="3125272"/>
              <a:ext cx="160591" cy="198994"/>
            </a:xfrm>
            <a:custGeom>
              <a:avLst/>
              <a:gdLst>
                <a:gd name="connsiteX0" fmla="*/ 95250 w 219075"/>
                <a:gd name="connsiteY0" fmla="*/ 0 h 271463"/>
                <a:gd name="connsiteX1" fmla="*/ 23813 w 219075"/>
                <a:gd name="connsiteY1" fmla="*/ 104775 h 271463"/>
                <a:gd name="connsiteX2" fmla="*/ 0 w 219075"/>
                <a:gd name="connsiteY2" fmla="*/ 204788 h 271463"/>
                <a:gd name="connsiteX3" fmla="*/ 90488 w 219075"/>
                <a:gd name="connsiteY3" fmla="*/ 223838 h 271463"/>
                <a:gd name="connsiteX4" fmla="*/ 185738 w 219075"/>
                <a:gd name="connsiteY4" fmla="*/ 271463 h 271463"/>
                <a:gd name="connsiteX5" fmla="*/ 219075 w 219075"/>
                <a:gd name="connsiteY5" fmla="*/ 204788 h 271463"/>
                <a:gd name="connsiteX6" fmla="*/ 147638 w 219075"/>
                <a:gd name="connsiteY6" fmla="*/ 142875 h 271463"/>
                <a:gd name="connsiteX7" fmla="*/ 61913 w 219075"/>
                <a:gd name="connsiteY7" fmla="*/ 100013 h 271463"/>
                <a:gd name="connsiteX8" fmla="*/ 95250 w 219075"/>
                <a:gd name="connsiteY8" fmla="*/ 0 h 271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9075" h="271463">
                  <a:moveTo>
                    <a:pt x="95250" y="0"/>
                  </a:moveTo>
                  <a:lnTo>
                    <a:pt x="23813" y="104775"/>
                  </a:lnTo>
                  <a:lnTo>
                    <a:pt x="0" y="204788"/>
                  </a:lnTo>
                  <a:lnTo>
                    <a:pt x="90488" y="223838"/>
                  </a:lnTo>
                  <a:lnTo>
                    <a:pt x="185738" y="271463"/>
                  </a:lnTo>
                  <a:lnTo>
                    <a:pt x="219075" y="204788"/>
                  </a:lnTo>
                  <a:lnTo>
                    <a:pt x="147638" y="142875"/>
                  </a:lnTo>
                  <a:lnTo>
                    <a:pt x="61913" y="100013"/>
                  </a:lnTo>
                  <a:lnTo>
                    <a:pt x="952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4" name="フリーフォーム 1173">
              <a:extLst>
                <a:ext uri="{FF2B5EF4-FFF2-40B4-BE49-F238E27FC236}">
                  <a16:creationId xmlns:a16="http://schemas.microsoft.com/office/drawing/2014/main" id="{0400EA8C-86A1-4E66-B7E8-DF3C086365F6}"/>
                </a:ext>
              </a:extLst>
            </p:cNvPr>
            <p:cNvSpPr/>
            <p:nvPr/>
          </p:nvSpPr>
          <p:spPr bwMode="auto">
            <a:xfrm>
              <a:off x="7828758" y="3216041"/>
              <a:ext cx="1459287" cy="823904"/>
            </a:xfrm>
            <a:custGeom>
              <a:avLst/>
              <a:gdLst>
                <a:gd name="connsiteX0" fmla="*/ 28575 w 1990725"/>
                <a:gd name="connsiteY0" fmla="*/ 76200 h 1123950"/>
                <a:gd name="connsiteX1" fmla="*/ 114300 w 1990725"/>
                <a:gd name="connsiteY1" fmla="*/ 33338 h 1123950"/>
                <a:gd name="connsiteX2" fmla="*/ 1019175 w 1990725"/>
                <a:gd name="connsiteY2" fmla="*/ 0 h 1123950"/>
                <a:gd name="connsiteX3" fmla="*/ 1171575 w 1990725"/>
                <a:gd name="connsiteY3" fmla="*/ 95250 h 1123950"/>
                <a:gd name="connsiteX4" fmla="*/ 1123950 w 1990725"/>
                <a:gd name="connsiteY4" fmla="*/ 171450 h 1123950"/>
                <a:gd name="connsiteX5" fmla="*/ 1181100 w 1990725"/>
                <a:gd name="connsiteY5" fmla="*/ 185738 h 1123950"/>
                <a:gd name="connsiteX6" fmla="*/ 1209675 w 1990725"/>
                <a:gd name="connsiteY6" fmla="*/ 133350 h 1123950"/>
                <a:gd name="connsiteX7" fmla="*/ 1328737 w 1990725"/>
                <a:gd name="connsiteY7" fmla="*/ 180975 h 1123950"/>
                <a:gd name="connsiteX8" fmla="*/ 1419225 w 1990725"/>
                <a:gd name="connsiteY8" fmla="*/ 242888 h 1123950"/>
                <a:gd name="connsiteX9" fmla="*/ 1414462 w 1990725"/>
                <a:gd name="connsiteY9" fmla="*/ 361950 h 1123950"/>
                <a:gd name="connsiteX10" fmla="*/ 1428750 w 1990725"/>
                <a:gd name="connsiteY10" fmla="*/ 404813 h 1123950"/>
                <a:gd name="connsiteX11" fmla="*/ 1519237 w 1990725"/>
                <a:gd name="connsiteY11" fmla="*/ 342900 h 1123950"/>
                <a:gd name="connsiteX12" fmla="*/ 1552575 w 1990725"/>
                <a:gd name="connsiteY12" fmla="*/ 295275 h 1123950"/>
                <a:gd name="connsiteX13" fmla="*/ 1619250 w 1990725"/>
                <a:gd name="connsiteY13" fmla="*/ 300038 h 1123950"/>
                <a:gd name="connsiteX14" fmla="*/ 1647825 w 1990725"/>
                <a:gd name="connsiteY14" fmla="*/ 261938 h 1123950"/>
                <a:gd name="connsiteX15" fmla="*/ 1819275 w 1990725"/>
                <a:gd name="connsiteY15" fmla="*/ 242888 h 1123950"/>
                <a:gd name="connsiteX16" fmla="*/ 1895475 w 1990725"/>
                <a:gd name="connsiteY16" fmla="*/ 142875 h 1123950"/>
                <a:gd name="connsiteX17" fmla="*/ 1990725 w 1990725"/>
                <a:gd name="connsiteY17" fmla="*/ 228600 h 1123950"/>
                <a:gd name="connsiteX18" fmla="*/ 1833562 w 1990725"/>
                <a:gd name="connsiteY18" fmla="*/ 323850 h 1123950"/>
                <a:gd name="connsiteX19" fmla="*/ 1833562 w 1990725"/>
                <a:gd name="connsiteY19" fmla="*/ 419100 h 1123950"/>
                <a:gd name="connsiteX20" fmla="*/ 1728787 w 1990725"/>
                <a:gd name="connsiteY20" fmla="*/ 438150 h 1123950"/>
                <a:gd name="connsiteX21" fmla="*/ 1628775 w 1990725"/>
                <a:gd name="connsiteY21" fmla="*/ 600075 h 1123950"/>
                <a:gd name="connsiteX22" fmla="*/ 1643062 w 1990725"/>
                <a:gd name="connsiteY22" fmla="*/ 700088 h 1123950"/>
                <a:gd name="connsiteX23" fmla="*/ 1509712 w 1990725"/>
                <a:gd name="connsiteY23" fmla="*/ 819150 h 1123950"/>
                <a:gd name="connsiteX24" fmla="*/ 1452562 w 1990725"/>
                <a:gd name="connsiteY24" fmla="*/ 900113 h 1123950"/>
                <a:gd name="connsiteX25" fmla="*/ 1538287 w 1990725"/>
                <a:gd name="connsiteY25" fmla="*/ 1085850 h 1123950"/>
                <a:gd name="connsiteX26" fmla="*/ 1495425 w 1990725"/>
                <a:gd name="connsiteY26" fmla="*/ 1123950 h 1123950"/>
                <a:gd name="connsiteX27" fmla="*/ 1390650 w 1990725"/>
                <a:gd name="connsiteY27" fmla="*/ 957263 h 1123950"/>
                <a:gd name="connsiteX28" fmla="*/ 1328737 w 1990725"/>
                <a:gd name="connsiteY28" fmla="*/ 928688 h 1123950"/>
                <a:gd name="connsiteX29" fmla="*/ 1190625 w 1990725"/>
                <a:gd name="connsiteY29" fmla="*/ 909638 h 1123950"/>
                <a:gd name="connsiteX30" fmla="*/ 1104900 w 1990725"/>
                <a:gd name="connsiteY30" fmla="*/ 971550 h 1123950"/>
                <a:gd name="connsiteX31" fmla="*/ 1028700 w 1990725"/>
                <a:gd name="connsiteY31" fmla="*/ 957263 h 1123950"/>
                <a:gd name="connsiteX32" fmla="*/ 947737 w 1990725"/>
                <a:gd name="connsiteY32" fmla="*/ 1095375 h 1123950"/>
                <a:gd name="connsiteX33" fmla="*/ 852487 w 1990725"/>
                <a:gd name="connsiteY33" fmla="*/ 1062038 h 1123950"/>
                <a:gd name="connsiteX34" fmla="*/ 795337 w 1990725"/>
                <a:gd name="connsiteY34" fmla="*/ 938213 h 1123950"/>
                <a:gd name="connsiteX35" fmla="*/ 728662 w 1990725"/>
                <a:gd name="connsiteY35" fmla="*/ 976313 h 1123950"/>
                <a:gd name="connsiteX36" fmla="*/ 590550 w 1990725"/>
                <a:gd name="connsiteY36" fmla="*/ 857250 h 1123950"/>
                <a:gd name="connsiteX37" fmla="*/ 423862 w 1990725"/>
                <a:gd name="connsiteY37" fmla="*/ 862013 h 1123950"/>
                <a:gd name="connsiteX38" fmla="*/ 333375 w 1990725"/>
                <a:gd name="connsiteY38" fmla="*/ 819150 h 1123950"/>
                <a:gd name="connsiteX39" fmla="*/ 261937 w 1990725"/>
                <a:gd name="connsiteY39" fmla="*/ 823913 h 1123950"/>
                <a:gd name="connsiteX40" fmla="*/ 219075 w 1990725"/>
                <a:gd name="connsiteY40" fmla="*/ 766763 h 1123950"/>
                <a:gd name="connsiteX41" fmla="*/ 100012 w 1990725"/>
                <a:gd name="connsiteY41" fmla="*/ 704850 h 1123950"/>
                <a:gd name="connsiteX42" fmla="*/ 28575 w 1990725"/>
                <a:gd name="connsiteY42" fmla="*/ 447675 h 1123950"/>
                <a:gd name="connsiteX43" fmla="*/ 0 w 1990725"/>
                <a:gd name="connsiteY43" fmla="*/ 195263 h 1123950"/>
                <a:gd name="connsiteX44" fmla="*/ 28575 w 1990725"/>
                <a:gd name="connsiteY44" fmla="*/ 76200 h 1123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990725" h="1123950">
                  <a:moveTo>
                    <a:pt x="28575" y="76200"/>
                  </a:moveTo>
                  <a:lnTo>
                    <a:pt x="114300" y="33338"/>
                  </a:lnTo>
                  <a:lnTo>
                    <a:pt x="1019175" y="0"/>
                  </a:lnTo>
                  <a:lnTo>
                    <a:pt x="1171575" y="95250"/>
                  </a:lnTo>
                  <a:lnTo>
                    <a:pt x="1123950" y="171450"/>
                  </a:lnTo>
                  <a:lnTo>
                    <a:pt x="1181100" y="185738"/>
                  </a:lnTo>
                  <a:lnTo>
                    <a:pt x="1209675" y="133350"/>
                  </a:lnTo>
                  <a:lnTo>
                    <a:pt x="1328737" y="180975"/>
                  </a:lnTo>
                  <a:lnTo>
                    <a:pt x="1419225" y="242888"/>
                  </a:lnTo>
                  <a:lnTo>
                    <a:pt x="1414462" y="361950"/>
                  </a:lnTo>
                  <a:lnTo>
                    <a:pt x="1428750" y="404813"/>
                  </a:lnTo>
                  <a:lnTo>
                    <a:pt x="1519237" y="342900"/>
                  </a:lnTo>
                  <a:lnTo>
                    <a:pt x="1552575" y="295275"/>
                  </a:lnTo>
                  <a:lnTo>
                    <a:pt x="1619250" y="300038"/>
                  </a:lnTo>
                  <a:lnTo>
                    <a:pt x="1647825" y="261938"/>
                  </a:lnTo>
                  <a:lnTo>
                    <a:pt x="1819275" y="242888"/>
                  </a:lnTo>
                  <a:lnTo>
                    <a:pt x="1895475" y="142875"/>
                  </a:lnTo>
                  <a:lnTo>
                    <a:pt x="1990725" y="228600"/>
                  </a:lnTo>
                  <a:lnTo>
                    <a:pt x="1833562" y="323850"/>
                  </a:lnTo>
                  <a:lnTo>
                    <a:pt x="1833562" y="419100"/>
                  </a:lnTo>
                  <a:lnTo>
                    <a:pt x="1728787" y="438150"/>
                  </a:lnTo>
                  <a:lnTo>
                    <a:pt x="1628775" y="600075"/>
                  </a:lnTo>
                  <a:lnTo>
                    <a:pt x="1643062" y="700088"/>
                  </a:lnTo>
                  <a:lnTo>
                    <a:pt x="1509712" y="819150"/>
                  </a:lnTo>
                  <a:lnTo>
                    <a:pt x="1452562" y="900113"/>
                  </a:lnTo>
                  <a:lnTo>
                    <a:pt x="1538287" y="1085850"/>
                  </a:lnTo>
                  <a:lnTo>
                    <a:pt x="1495425" y="1123950"/>
                  </a:lnTo>
                  <a:lnTo>
                    <a:pt x="1390650" y="957263"/>
                  </a:lnTo>
                  <a:lnTo>
                    <a:pt x="1328737" y="928688"/>
                  </a:lnTo>
                  <a:lnTo>
                    <a:pt x="1190625" y="909638"/>
                  </a:lnTo>
                  <a:lnTo>
                    <a:pt x="1104900" y="971550"/>
                  </a:lnTo>
                  <a:lnTo>
                    <a:pt x="1028700" y="957263"/>
                  </a:lnTo>
                  <a:lnTo>
                    <a:pt x="947737" y="1095375"/>
                  </a:lnTo>
                  <a:lnTo>
                    <a:pt x="852487" y="1062038"/>
                  </a:lnTo>
                  <a:lnTo>
                    <a:pt x="795337" y="938213"/>
                  </a:lnTo>
                  <a:lnTo>
                    <a:pt x="728662" y="976313"/>
                  </a:lnTo>
                  <a:lnTo>
                    <a:pt x="590550" y="857250"/>
                  </a:lnTo>
                  <a:lnTo>
                    <a:pt x="423862" y="862013"/>
                  </a:lnTo>
                  <a:lnTo>
                    <a:pt x="333375" y="819150"/>
                  </a:lnTo>
                  <a:lnTo>
                    <a:pt x="261937" y="823913"/>
                  </a:lnTo>
                  <a:lnTo>
                    <a:pt x="219075" y="766763"/>
                  </a:lnTo>
                  <a:lnTo>
                    <a:pt x="100012" y="704850"/>
                  </a:lnTo>
                  <a:lnTo>
                    <a:pt x="28575" y="447675"/>
                  </a:lnTo>
                  <a:lnTo>
                    <a:pt x="0" y="195263"/>
                  </a:lnTo>
                  <a:lnTo>
                    <a:pt x="28575" y="762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5" name="フリーフォーム 1174">
              <a:extLst>
                <a:ext uri="{FF2B5EF4-FFF2-40B4-BE49-F238E27FC236}">
                  <a16:creationId xmlns:a16="http://schemas.microsoft.com/office/drawing/2014/main" id="{3194278E-93F9-4E2D-A6D2-EAB27357FC9F}"/>
                </a:ext>
              </a:extLst>
            </p:cNvPr>
            <p:cNvSpPr/>
            <p:nvPr/>
          </p:nvSpPr>
          <p:spPr bwMode="auto">
            <a:xfrm>
              <a:off x="6718583" y="2919297"/>
              <a:ext cx="233905" cy="143135"/>
            </a:xfrm>
            <a:custGeom>
              <a:avLst/>
              <a:gdLst>
                <a:gd name="connsiteX0" fmla="*/ 319087 w 319087"/>
                <a:gd name="connsiteY0" fmla="*/ 0 h 195262"/>
                <a:gd name="connsiteX1" fmla="*/ 228600 w 319087"/>
                <a:gd name="connsiteY1" fmla="*/ 14287 h 195262"/>
                <a:gd name="connsiteX2" fmla="*/ 0 w 319087"/>
                <a:gd name="connsiteY2" fmla="*/ 195262 h 195262"/>
                <a:gd name="connsiteX3" fmla="*/ 271462 w 319087"/>
                <a:gd name="connsiteY3" fmla="*/ 42862 h 195262"/>
                <a:gd name="connsiteX4" fmla="*/ 319087 w 319087"/>
                <a:gd name="connsiteY4" fmla="*/ 0 h 195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87" h="195262">
                  <a:moveTo>
                    <a:pt x="319087" y="0"/>
                  </a:moveTo>
                  <a:lnTo>
                    <a:pt x="228600" y="14287"/>
                  </a:lnTo>
                  <a:lnTo>
                    <a:pt x="0" y="195262"/>
                  </a:lnTo>
                  <a:lnTo>
                    <a:pt x="271462" y="42862"/>
                  </a:lnTo>
                  <a:lnTo>
                    <a:pt x="31908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6" name="フリーフォーム 1175">
              <a:extLst>
                <a:ext uri="{FF2B5EF4-FFF2-40B4-BE49-F238E27FC236}">
                  <a16:creationId xmlns:a16="http://schemas.microsoft.com/office/drawing/2014/main" id="{CFF934CE-F039-4C55-B560-EA052827B4D6}"/>
                </a:ext>
              </a:extLst>
            </p:cNvPr>
            <p:cNvSpPr/>
            <p:nvPr/>
          </p:nvSpPr>
          <p:spPr bwMode="auto">
            <a:xfrm>
              <a:off x="8031243" y="3813023"/>
              <a:ext cx="736626" cy="527158"/>
            </a:xfrm>
            <a:custGeom>
              <a:avLst/>
              <a:gdLst>
                <a:gd name="connsiteX0" fmla="*/ 0 w 1004887"/>
                <a:gd name="connsiteY0" fmla="*/ 0 h 719137"/>
                <a:gd name="connsiteX1" fmla="*/ 33337 w 1004887"/>
                <a:gd name="connsiteY1" fmla="*/ 142875 h 719137"/>
                <a:gd name="connsiteX2" fmla="*/ 80962 w 1004887"/>
                <a:gd name="connsiteY2" fmla="*/ 176212 h 719137"/>
                <a:gd name="connsiteX3" fmla="*/ 57150 w 1004887"/>
                <a:gd name="connsiteY3" fmla="*/ 238125 h 719137"/>
                <a:gd name="connsiteX4" fmla="*/ 238125 w 1004887"/>
                <a:gd name="connsiteY4" fmla="*/ 395287 h 719137"/>
                <a:gd name="connsiteX5" fmla="*/ 166687 w 1004887"/>
                <a:gd name="connsiteY5" fmla="*/ 257175 h 719137"/>
                <a:gd name="connsiteX6" fmla="*/ 61912 w 1004887"/>
                <a:gd name="connsiteY6" fmla="*/ 47625 h 719137"/>
                <a:gd name="connsiteX7" fmla="*/ 109537 w 1004887"/>
                <a:gd name="connsiteY7" fmla="*/ 76200 h 719137"/>
                <a:gd name="connsiteX8" fmla="*/ 195262 w 1004887"/>
                <a:gd name="connsiteY8" fmla="*/ 200025 h 719137"/>
                <a:gd name="connsiteX9" fmla="*/ 314325 w 1004887"/>
                <a:gd name="connsiteY9" fmla="*/ 361950 h 719137"/>
                <a:gd name="connsiteX10" fmla="*/ 438150 w 1004887"/>
                <a:gd name="connsiteY10" fmla="*/ 523875 h 719137"/>
                <a:gd name="connsiteX11" fmla="*/ 495300 w 1004887"/>
                <a:gd name="connsiteY11" fmla="*/ 614362 h 719137"/>
                <a:gd name="connsiteX12" fmla="*/ 704850 w 1004887"/>
                <a:gd name="connsiteY12" fmla="*/ 685800 h 719137"/>
                <a:gd name="connsiteX13" fmla="*/ 752475 w 1004887"/>
                <a:gd name="connsiteY13" fmla="*/ 647700 h 719137"/>
                <a:gd name="connsiteX14" fmla="*/ 790575 w 1004887"/>
                <a:gd name="connsiteY14" fmla="*/ 719137 h 719137"/>
                <a:gd name="connsiteX15" fmla="*/ 857250 w 1004887"/>
                <a:gd name="connsiteY15" fmla="*/ 695325 h 719137"/>
                <a:gd name="connsiteX16" fmla="*/ 862012 w 1004887"/>
                <a:gd name="connsiteY16" fmla="*/ 628650 h 719137"/>
                <a:gd name="connsiteX17" fmla="*/ 923925 w 1004887"/>
                <a:gd name="connsiteY17" fmla="*/ 590550 h 719137"/>
                <a:gd name="connsiteX18" fmla="*/ 957262 w 1004887"/>
                <a:gd name="connsiteY18" fmla="*/ 647700 h 719137"/>
                <a:gd name="connsiteX19" fmla="*/ 1004887 w 1004887"/>
                <a:gd name="connsiteY19" fmla="*/ 457200 h 719137"/>
                <a:gd name="connsiteX20" fmla="*/ 914400 w 1004887"/>
                <a:gd name="connsiteY20" fmla="*/ 457200 h 719137"/>
                <a:gd name="connsiteX21" fmla="*/ 885825 w 1004887"/>
                <a:gd name="connsiteY21" fmla="*/ 509587 h 719137"/>
                <a:gd name="connsiteX22" fmla="*/ 790575 w 1004887"/>
                <a:gd name="connsiteY22" fmla="*/ 581025 h 719137"/>
                <a:gd name="connsiteX23" fmla="*/ 695325 w 1004887"/>
                <a:gd name="connsiteY23" fmla="*/ 547687 h 719137"/>
                <a:gd name="connsiteX24" fmla="*/ 633412 w 1004887"/>
                <a:gd name="connsiteY24" fmla="*/ 361950 h 719137"/>
                <a:gd name="connsiteX25" fmla="*/ 671512 w 1004887"/>
                <a:gd name="connsiteY25" fmla="*/ 271462 h 719137"/>
                <a:gd name="connsiteX26" fmla="*/ 576262 w 1004887"/>
                <a:gd name="connsiteY26" fmla="*/ 261937 h 719137"/>
                <a:gd name="connsiteX27" fmla="*/ 528637 w 1004887"/>
                <a:gd name="connsiteY27" fmla="*/ 128587 h 719137"/>
                <a:gd name="connsiteX28" fmla="*/ 447675 w 1004887"/>
                <a:gd name="connsiteY28" fmla="*/ 161925 h 719137"/>
                <a:gd name="connsiteX29" fmla="*/ 323850 w 1004887"/>
                <a:gd name="connsiteY29" fmla="*/ 47625 h 719137"/>
                <a:gd name="connsiteX30" fmla="*/ 161925 w 1004887"/>
                <a:gd name="connsiteY30" fmla="*/ 47625 h 719137"/>
                <a:gd name="connsiteX31" fmla="*/ 80962 w 1004887"/>
                <a:gd name="connsiteY31" fmla="*/ 9525 h 719137"/>
                <a:gd name="connsiteX32" fmla="*/ 0 w 1004887"/>
                <a:gd name="connsiteY32" fmla="*/ 0 h 7191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004887" h="719137">
                  <a:moveTo>
                    <a:pt x="0" y="0"/>
                  </a:moveTo>
                  <a:lnTo>
                    <a:pt x="33337" y="142875"/>
                  </a:lnTo>
                  <a:lnTo>
                    <a:pt x="80962" y="176212"/>
                  </a:lnTo>
                  <a:lnTo>
                    <a:pt x="57150" y="238125"/>
                  </a:lnTo>
                  <a:lnTo>
                    <a:pt x="238125" y="395287"/>
                  </a:lnTo>
                  <a:lnTo>
                    <a:pt x="166687" y="257175"/>
                  </a:lnTo>
                  <a:lnTo>
                    <a:pt x="61912" y="47625"/>
                  </a:lnTo>
                  <a:lnTo>
                    <a:pt x="109537" y="76200"/>
                  </a:lnTo>
                  <a:lnTo>
                    <a:pt x="195262" y="200025"/>
                  </a:lnTo>
                  <a:lnTo>
                    <a:pt x="314325" y="361950"/>
                  </a:lnTo>
                  <a:lnTo>
                    <a:pt x="438150" y="523875"/>
                  </a:lnTo>
                  <a:lnTo>
                    <a:pt x="495300" y="614362"/>
                  </a:lnTo>
                  <a:lnTo>
                    <a:pt x="704850" y="685800"/>
                  </a:lnTo>
                  <a:lnTo>
                    <a:pt x="752475" y="647700"/>
                  </a:lnTo>
                  <a:lnTo>
                    <a:pt x="790575" y="719137"/>
                  </a:lnTo>
                  <a:lnTo>
                    <a:pt x="857250" y="695325"/>
                  </a:lnTo>
                  <a:lnTo>
                    <a:pt x="862012" y="628650"/>
                  </a:lnTo>
                  <a:lnTo>
                    <a:pt x="923925" y="590550"/>
                  </a:lnTo>
                  <a:lnTo>
                    <a:pt x="957262" y="647700"/>
                  </a:lnTo>
                  <a:lnTo>
                    <a:pt x="1004887" y="457200"/>
                  </a:lnTo>
                  <a:lnTo>
                    <a:pt x="914400" y="457200"/>
                  </a:lnTo>
                  <a:lnTo>
                    <a:pt x="885825" y="509587"/>
                  </a:lnTo>
                  <a:lnTo>
                    <a:pt x="790575" y="581025"/>
                  </a:lnTo>
                  <a:lnTo>
                    <a:pt x="695325" y="547687"/>
                  </a:lnTo>
                  <a:lnTo>
                    <a:pt x="633412" y="361950"/>
                  </a:lnTo>
                  <a:lnTo>
                    <a:pt x="671512" y="271462"/>
                  </a:lnTo>
                  <a:lnTo>
                    <a:pt x="576262" y="261937"/>
                  </a:lnTo>
                  <a:lnTo>
                    <a:pt x="528637" y="128587"/>
                  </a:lnTo>
                  <a:lnTo>
                    <a:pt x="447675" y="161925"/>
                  </a:lnTo>
                  <a:lnTo>
                    <a:pt x="323850" y="47625"/>
                  </a:lnTo>
                  <a:lnTo>
                    <a:pt x="161925" y="47625"/>
                  </a:lnTo>
                  <a:lnTo>
                    <a:pt x="80962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7" name="フリーフォーム 1177">
              <a:extLst>
                <a:ext uri="{FF2B5EF4-FFF2-40B4-BE49-F238E27FC236}">
                  <a16:creationId xmlns:a16="http://schemas.microsoft.com/office/drawing/2014/main" id="{48EB569B-3B02-4175-AB29-7D1C6FD4AF80}"/>
                </a:ext>
              </a:extLst>
            </p:cNvPr>
            <p:cNvSpPr/>
            <p:nvPr/>
          </p:nvSpPr>
          <p:spPr bwMode="auto">
            <a:xfrm>
              <a:off x="8624733" y="4245922"/>
              <a:ext cx="105897" cy="132662"/>
            </a:xfrm>
            <a:custGeom>
              <a:avLst/>
              <a:gdLst>
                <a:gd name="connsiteX0" fmla="*/ 114300 w 145256"/>
                <a:gd name="connsiteY0" fmla="*/ 0 h 180975"/>
                <a:gd name="connsiteX1" fmla="*/ 47625 w 145256"/>
                <a:gd name="connsiteY1" fmla="*/ 38100 h 180975"/>
                <a:gd name="connsiteX2" fmla="*/ 52387 w 145256"/>
                <a:gd name="connsiteY2" fmla="*/ 104775 h 180975"/>
                <a:gd name="connsiteX3" fmla="*/ 0 w 145256"/>
                <a:gd name="connsiteY3" fmla="*/ 128587 h 180975"/>
                <a:gd name="connsiteX4" fmla="*/ 88106 w 145256"/>
                <a:gd name="connsiteY4" fmla="*/ 180975 h 180975"/>
                <a:gd name="connsiteX5" fmla="*/ 142875 w 145256"/>
                <a:gd name="connsiteY5" fmla="*/ 111918 h 180975"/>
                <a:gd name="connsiteX6" fmla="*/ 145256 w 145256"/>
                <a:gd name="connsiteY6" fmla="*/ 57150 h 180975"/>
                <a:gd name="connsiteX7" fmla="*/ 114300 w 145256"/>
                <a:gd name="connsiteY7" fmla="*/ 0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5256" h="180975">
                  <a:moveTo>
                    <a:pt x="114300" y="0"/>
                  </a:moveTo>
                  <a:lnTo>
                    <a:pt x="47625" y="38100"/>
                  </a:lnTo>
                  <a:lnTo>
                    <a:pt x="52387" y="104775"/>
                  </a:lnTo>
                  <a:lnTo>
                    <a:pt x="0" y="128587"/>
                  </a:lnTo>
                  <a:lnTo>
                    <a:pt x="88106" y="180975"/>
                  </a:lnTo>
                  <a:lnTo>
                    <a:pt x="142875" y="111918"/>
                  </a:lnTo>
                  <a:lnTo>
                    <a:pt x="145256" y="57150"/>
                  </a:lnTo>
                  <a:lnTo>
                    <a:pt x="1143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8" name="フリーフォーム 1178">
              <a:extLst>
                <a:ext uri="{FF2B5EF4-FFF2-40B4-BE49-F238E27FC236}">
                  <a16:creationId xmlns:a16="http://schemas.microsoft.com/office/drawing/2014/main" id="{BCE5C535-CFBD-4129-8122-E5D5999F93E4}"/>
                </a:ext>
              </a:extLst>
            </p:cNvPr>
            <p:cNvSpPr/>
            <p:nvPr/>
          </p:nvSpPr>
          <p:spPr bwMode="auto">
            <a:xfrm>
              <a:off x="8827218" y="4100458"/>
              <a:ext cx="252524" cy="96588"/>
            </a:xfrm>
            <a:custGeom>
              <a:avLst/>
              <a:gdLst>
                <a:gd name="connsiteX0" fmla="*/ 345281 w 345281"/>
                <a:gd name="connsiteY0" fmla="*/ 119062 h 130969"/>
                <a:gd name="connsiteX1" fmla="*/ 173831 w 345281"/>
                <a:gd name="connsiteY1" fmla="*/ 0 h 130969"/>
                <a:gd name="connsiteX2" fmla="*/ 11906 w 345281"/>
                <a:gd name="connsiteY2" fmla="*/ 14287 h 130969"/>
                <a:gd name="connsiteX3" fmla="*/ 0 w 345281"/>
                <a:gd name="connsiteY3" fmla="*/ 50006 h 130969"/>
                <a:gd name="connsiteX4" fmla="*/ 111918 w 345281"/>
                <a:gd name="connsiteY4" fmla="*/ 47625 h 130969"/>
                <a:gd name="connsiteX5" fmla="*/ 235743 w 345281"/>
                <a:gd name="connsiteY5" fmla="*/ 104775 h 130969"/>
                <a:gd name="connsiteX6" fmla="*/ 235743 w 345281"/>
                <a:gd name="connsiteY6" fmla="*/ 130969 h 130969"/>
                <a:gd name="connsiteX7" fmla="*/ 345281 w 345281"/>
                <a:gd name="connsiteY7" fmla="*/ 119062 h 130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5281" h="130969">
                  <a:moveTo>
                    <a:pt x="345281" y="119062"/>
                  </a:moveTo>
                  <a:lnTo>
                    <a:pt x="173831" y="0"/>
                  </a:lnTo>
                  <a:lnTo>
                    <a:pt x="11906" y="14287"/>
                  </a:lnTo>
                  <a:lnTo>
                    <a:pt x="0" y="50006"/>
                  </a:lnTo>
                  <a:lnTo>
                    <a:pt x="111918" y="47625"/>
                  </a:lnTo>
                  <a:lnTo>
                    <a:pt x="235743" y="104775"/>
                  </a:lnTo>
                  <a:lnTo>
                    <a:pt x="235743" y="130969"/>
                  </a:lnTo>
                  <a:lnTo>
                    <a:pt x="345281" y="11906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9" name="フリーフォーム 1179">
              <a:extLst>
                <a:ext uri="{FF2B5EF4-FFF2-40B4-BE49-F238E27FC236}">
                  <a16:creationId xmlns:a16="http://schemas.microsoft.com/office/drawing/2014/main" id="{58405DFB-ECB0-4BC9-936F-2520C2B16C29}"/>
                </a:ext>
              </a:extLst>
            </p:cNvPr>
            <p:cNvSpPr/>
            <p:nvPr/>
          </p:nvSpPr>
          <p:spPr bwMode="auto">
            <a:xfrm>
              <a:off x="9064614" y="4204028"/>
              <a:ext cx="90769" cy="52366"/>
            </a:xfrm>
            <a:custGeom>
              <a:avLst/>
              <a:gdLst>
                <a:gd name="connsiteX0" fmla="*/ 97631 w 123825"/>
                <a:gd name="connsiteY0" fmla="*/ 0 h 71437"/>
                <a:gd name="connsiteX1" fmla="*/ 123825 w 123825"/>
                <a:gd name="connsiteY1" fmla="*/ 38100 h 71437"/>
                <a:gd name="connsiteX2" fmla="*/ 97631 w 123825"/>
                <a:gd name="connsiteY2" fmla="*/ 71437 h 71437"/>
                <a:gd name="connsiteX3" fmla="*/ 0 w 123825"/>
                <a:gd name="connsiteY3" fmla="*/ 54768 h 71437"/>
                <a:gd name="connsiteX4" fmla="*/ 97631 w 123825"/>
                <a:gd name="connsiteY4" fmla="*/ 0 h 71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3825" h="71437">
                  <a:moveTo>
                    <a:pt x="97631" y="0"/>
                  </a:moveTo>
                  <a:lnTo>
                    <a:pt x="123825" y="38100"/>
                  </a:lnTo>
                  <a:lnTo>
                    <a:pt x="97631" y="71437"/>
                  </a:lnTo>
                  <a:lnTo>
                    <a:pt x="0" y="54768"/>
                  </a:lnTo>
                  <a:lnTo>
                    <a:pt x="97631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0" name="フリーフォーム 1180">
              <a:extLst>
                <a:ext uri="{FF2B5EF4-FFF2-40B4-BE49-F238E27FC236}">
                  <a16:creationId xmlns:a16="http://schemas.microsoft.com/office/drawing/2014/main" id="{0A8B7D64-68C0-4E92-A436-27264D28C5AF}"/>
                </a:ext>
              </a:extLst>
            </p:cNvPr>
            <p:cNvSpPr/>
            <p:nvPr/>
          </p:nvSpPr>
          <p:spPr bwMode="auto">
            <a:xfrm>
              <a:off x="9134436" y="4197046"/>
              <a:ext cx="104734" cy="55858"/>
            </a:xfrm>
            <a:custGeom>
              <a:avLst/>
              <a:gdLst>
                <a:gd name="connsiteX0" fmla="*/ 0 w 142875"/>
                <a:gd name="connsiteY0" fmla="*/ 11906 h 76200"/>
                <a:gd name="connsiteX1" fmla="*/ 40481 w 142875"/>
                <a:gd name="connsiteY1" fmla="*/ 59531 h 76200"/>
                <a:gd name="connsiteX2" fmla="*/ 130968 w 142875"/>
                <a:gd name="connsiteY2" fmla="*/ 76200 h 76200"/>
                <a:gd name="connsiteX3" fmla="*/ 142875 w 142875"/>
                <a:gd name="connsiteY3" fmla="*/ 35718 h 76200"/>
                <a:gd name="connsiteX4" fmla="*/ 50006 w 142875"/>
                <a:gd name="connsiteY4" fmla="*/ 0 h 76200"/>
                <a:gd name="connsiteX5" fmla="*/ 0 w 142875"/>
                <a:gd name="connsiteY5" fmla="*/ 11906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2875" h="76200">
                  <a:moveTo>
                    <a:pt x="0" y="11906"/>
                  </a:moveTo>
                  <a:lnTo>
                    <a:pt x="40481" y="59531"/>
                  </a:lnTo>
                  <a:lnTo>
                    <a:pt x="130968" y="76200"/>
                  </a:lnTo>
                  <a:lnTo>
                    <a:pt x="142875" y="35718"/>
                  </a:lnTo>
                  <a:lnTo>
                    <a:pt x="50006" y="0"/>
                  </a:lnTo>
                  <a:lnTo>
                    <a:pt x="0" y="1190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1" name="フリーフォーム 1184">
              <a:extLst>
                <a:ext uri="{FF2B5EF4-FFF2-40B4-BE49-F238E27FC236}">
                  <a16:creationId xmlns:a16="http://schemas.microsoft.com/office/drawing/2014/main" id="{5A07C6BE-AB93-453F-829F-66AC949DC42F}"/>
                </a:ext>
              </a:extLst>
            </p:cNvPr>
            <p:cNvSpPr/>
            <p:nvPr/>
          </p:nvSpPr>
          <p:spPr bwMode="auto">
            <a:xfrm>
              <a:off x="9242660" y="4226138"/>
              <a:ext cx="53530" cy="30256"/>
            </a:xfrm>
            <a:custGeom>
              <a:avLst/>
              <a:gdLst>
                <a:gd name="connsiteX0" fmla="*/ 0 w 73819"/>
                <a:gd name="connsiteY0" fmla="*/ 40481 h 40481"/>
                <a:gd name="connsiteX1" fmla="*/ 26194 w 73819"/>
                <a:gd name="connsiteY1" fmla="*/ 0 h 40481"/>
                <a:gd name="connsiteX2" fmla="*/ 73819 w 73819"/>
                <a:gd name="connsiteY2" fmla="*/ 21431 h 40481"/>
                <a:gd name="connsiteX3" fmla="*/ 61913 w 73819"/>
                <a:gd name="connsiteY3" fmla="*/ 40481 h 40481"/>
                <a:gd name="connsiteX4" fmla="*/ 0 w 73819"/>
                <a:gd name="connsiteY4" fmla="*/ 40481 h 40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819" h="40481">
                  <a:moveTo>
                    <a:pt x="0" y="40481"/>
                  </a:moveTo>
                  <a:lnTo>
                    <a:pt x="26194" y="0"/>
                  </a:lnTo>
                  <a:lnTo>
                    <a:pt x="73819" y="21431"/>
                  </a:lnTo>
                  <a:lnTo>
                    <a:pt x="61913" y="40481"/>
                  </a:lnTo>
                  <a:lnTo>
                    <a:pt x="0" y="4048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2" name="フリーフォーム 1185">
              <a:extLst>
                <a:ext uri="{FF2B5EF4-FFF2-40B4-BE49-F238E27FC236}">
                  <a16:creationId xmlns:a16="http://schemas.microsoft.com/office/drawing/2014/main" id="{6D72A196-A50E-41C6-97DD-092C00C33528}"/>
                </a:ext>
              </a:extLst>
            </p:cNvPr>
            <p:cNvSpPr/>
            <p:nvPr/>
          </p:nvSpPr>
          <p:spPr bwMode="auto">
            <a:xfrm>
              <a:off x="8720157" y="4305270"/>
              <a:ext cx="132662" cy="91933"/>
            </a:xfrm>
            <a:custGeom>
              <a:avLst/>
              <a:gdLst>
                <a:gd name="connsiteX0" fmla="*/ 16669 w 180975"/>
                <a:gd name="connsiteY0" fmla="*/ 19050 h 126206"/>
                <a:gd name="connsiteX1" fmla="*/ 126207 w 180975"/>
                <a:gd name="connsiteY1" fmla="*/ 0 h 126206"/>
                <a:gd name="connsiteX2" fmla="*/ 180975 w 180975"/>
                <a:gd name="connsiteY2" fmla="*/ 35719 h 126206"/>
                <a:gd name="connsiteX3" fmla="*/ 47625 w 180975"/>
                <a:gd name="connsiteY3" fmla="*/ 126206 h 126206"/>
                <a:gd name="connsiteX4" fmla="*/ 28575 w 180975"/>
                <a:gd name="connsiteY4" fmla="*/ 88106 h 126206"/>
                <a:gd name="connsiteX5" fmla="*/ 0 w 180975"/>
                <a:gd name="connsiteY5" fmla="*/ 66675 h 126206"/>
                <a:gd name="connsiteX6" fmla="*/ 16669 w 180975"/>
                <a:gd name="connsiteY6" fmla="*/ 19050 h 126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0975" h="126206">
                  <a:moveTo>
                    <a:pt x="16669" y="19050"/>
                  </a:moveTo>
                  <a:lnTo>
                    <a:pt x="126207" y="0"/>
                  </a:lnTo>
                  <a:lnTo>
                    <a:pt x="180975" y="35719"/>
                  </a:lnTo>
                  <a:lnTo>
                    <a:pt x="47625" y="126206"/>
                  </a:lnTo>
                  <a:lnTo>
                    <a:pt x="28575" y="88106"/>
                  </a:lnTo>
                  <a:lnTo>
                    <a:pt x="0" y="66675"/>
                  </a:lnTo>
                  <a:lnTo>
                    <a:pt x="16669" y="190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3" name="フリーフォーム 1186">
              <a:extLst>
                <a:ext uri="{FF2B5EF4-FFF2-40B4-BE49-F238E27FC236}">
                  <a16:creationId xmlns:a16="http://schemas.microsoft.com/office/drawing/2014/main" id="{82362FE5-0B27-4384-873C-95BDC1877C11}"/>
                </a:ext>
              </a:extLst>
            </p:cNvPr>
            <p:cNvSpPr/>
            <p:nvPr/>
          </p:nvSpPr>
          <p:spPr bwMode="auto">
            <a:xfrm>
              <a:off x="8685246" y="4344836"/>
              <a:ext cx="79132" cy="59349"/>
            </a:xfrm>
            <a:custGeom>
              <a:avLst/>
              <a:gdLst>
                <a:gd name="connsiteX0" fmla="*/ 28575 w 107157"/>
                <a:gd name="connsiteY0" fmla="*/ 0 h 80962"/>
                <a:gd name="connsiteX1" fmla="*/ 107157 w 107157"/>
                <a:gd name="connsiteY1" fmla="*/ 73819 h 80962"/>
                <a:gd name="connsiteX2" fmla="*/ 69057 w 107157"/>
                <a:gd name="connsiteY2" fmla="*/ 80962 h 80962"/>
                <a:gd name="connsiteX3" fmla="*/ 0 w 107157"/>
                <a:gd name="connsiteY3" fmla="*/ 50006 h 80962"/>
                <a:gd name="connsiteX4" fmla="*/ 28575 w 107157"/>
                <a:gd name="connsiteY4" fmla="*/ 0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157" h="80962">
                  <a:moveTo>
                    <a:pt x="28575" y="0"/>
                  </a:moveTo>
                  <a:lnTo>
                    <a:pt x="107157" y="73819"/>
                  </a:lnTo>
                  <a:lnTo>
                    <a:pt x="69057" y="80962"/>
                  </a:lnTo>
                  <a:lnTo>
                    <a:pt x="0" y="50006"/>
                  </a:lnTo>
                  <a:lnTo>
                    <a:pt x="285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4" name="フリーフォーム 1187">
              <a:extLst>
                <a:ext uri="{FF2B5EF4-FFF2-40B4-BE49-F238E27FC236}">
                  <a16:creationId xmlns:a16="http://schemas.microsoft.com/office/drawing/2014/main" id="{BF7DBB09-8445-4FFC-9078-067222E25154}"/>
                </a:ext>
              </a:extLst>
            </p:cNvPr>
            <p:cNvSpPr/>
            <p:nvPr/>
          </p:nvSpPr>
          <p:spPr bwMode="auto">
            <a:xfrm>
              <a:off x="8750413" y="4330872"/>
              <a:ext cx="101242" cy="122189"/>
            </a:xfrm>
            <a:custGeom>
              <a:avLst/>
              <a:gdLst>
                <a:gd name="connsiteX0" fmla="*/ 138112 w 138112"/>
                <a:gd name="connsiteY0" fmla="*/ 0 h 166687"/>
                <a:gd name="connsiteX1" fmla="*/ 0 w 138112"/>
                <a:gd name="connsiteY1" fmla="*/ 102394 h 166687"/>
                <a:gd name="connsiteX2" fmla="*/ 69056 w 138112"/>
                <a:gd name="connsiteY2" fmla="*/ 166687 h 166687"/>
                <a:gd name="connsiteX3" fmla="*/ 133350 w 138112"/>
                <a:gd name="connsiteY3" fmla="*/ 159544 h 166687"/>
                <a:gd name="connsiteX4" fmla="*/ 138112 w 138112"/>
                <a:gd name="connsiteY4" fmla="*/ 0 h 166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166687">
                  <a:moveTo>
                    <a:pt x="138112" y="0"/>
                  </a:moveTo>
                  <a:lnTo>
                    <a:pt x="0" y="102394"/>
                  </a:lnTo>
                  <a:lnTo>
                    <a:pt x="69056" y="166687"/>
                  </a:lnTo>
                  <a:lnTo>
                    <a:pt x="133350" y="159544"/>
                  </a:lnTo>
                  <a:lnTo>
                    <a:pt x="138112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5" name="フリーフォーム 1188">
              <a:extLst>
                <a:ext uri="{FF2B5EF4-FFF2-40B4-BE49-F238E27FC236}">
                  <a16:creationId xmlns:a16="http://schemas.microsoft.com/office/drawing/2014/main" id="{A3A096BE-7C5C-4C48-9B7D-0FEB0707A011}"/>
                </a:ext>
              </a:extLst>
            </p:cNvPr>
            <p:cNvSpPr/>
            <p:nvPr/>
          </p:nvSpPr>
          <p:spPr bwMode="auto">
            <a:xfrm>
              <a:off x="8782997" y="4449570"/>
              <a:ext cx="93097" cy="73314"/>
            </a:xfrm>
            <a:custGeom>
              <a:avLst/>
              <a:gdLst>
                <a:gd name="connsiteX0" fmla="*/ 88107 w 126207"/>
                <a:gd name="connsiteY0" fmla="*/ 0 h 100012"/>
                <a:gd name="connsiteX1" fmla="*/ 26194 w 126207"/>
                <a:gd name="connsiteY1" fmla="*/ 7144 h 100012"/>
                <a:gd name="connsiteX2" fmla="*/ 0 w 126207"/>
                <a:gd name="connsiteY2" fmla="*/ 40481 h 100012"/>
                <a:gd name="connsiteX3" fmla="*/ 116682 w 126207"/>
                <a:gd name="connsiteY3" fmla="*/ 100012 h 100012"/>
                <a:gd name="connsiteX4" fmla="*/ 126207 w 126207"/>
                <a:gd name="connsiteY4" fmla="*/ 50006 h 100012"/>
                <a:gd name="connsiteX5" fmla="*/ 88107 w 126207"/>
                <a:gd name="connsiteY5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6207" h="100012">
                  <a:moveTo>
                    <a:pt x="88107" y="0"/>
                  </a:moveTo>
                  <a:lnTo>
                    <a:pt x="26194" y="7144"/>
                  </a:lnTo>
                  <a:lnTo>
                    <a:pt x="0" y="40481"/>
                  </a:lnTo>
                  <a:lnTo>
                    <a:pt x="116682" y="100012"/>
                  </a:lnTo>
                  <a:lnTo>
                    <a:pt x="126207" y="50006"/>
                  </a:lnTo>
                  <a:lnTo>
                    <a:pt x="8810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6" name="フリーフォーム 1189">
              <a:extLst>
                <a:ext uri="{FF2B5EF4-FFF2-40B4-BE49-F238E27FC236}">
                  <a16:creationId xmlns:a16="http://schemas.microsoft.com/office/drawing/2014/main" id="{0BA3F964-514A-45A7-BF8F-24A9937DD720}"/>
                </a:ext>
              </a:extLst>
            </p:cNvPr>
            <p:cNvSpPr/>
            <p:nvPr/>
          </p:nvSpPr>
          <p:spPr bwMode="auto">
            <a:xfrm>
              <a:off x="8872602" y="4480990"/>
              <a:ext cx="151282" cy="76805"/>
            </a:xfrm>
            <a:custGeom>
              <a:avLst/>
              <a:gdLst>
                <a:gd name="connsiteX0" fmla="*/ 0 w 207169"/>
                <a:gd name="connsiteY0" fmla="*/ 9525 h 104775"/>
                <a:gd name="connsiteX1" fmla="*/ 45244 w 207169"/>
                <a:gd name="connsiteY1" fmla="*/ 40482 h 104775"/>
                <a:gd name="connsiteX2" fmla="*/ 97631 w 207169"/>
                <a:gd name="connsiteY2" fmla="*/ 0 h 104775"/>
                <a:gd name="connsiteX3" fmla="*/ 147638 w 207169"/>
                <a:gd name="connsiteY3" fmla="*/ 4763 h 104775"/>
                <a:gd name="connsiteX4" fmla="*/ 207169 w 207169"/>
                <a:gd name="connsiteY4" fmla="*/ 59532 h 104775"/>
                <a:gd name="connsiteX5" fmla="*/ 159544 w 207169"/>
                <a:gd name="connsiteY5" fmla="*/ 104775 h 104775"/>
                <a:gd name="connsiteX6" fmla="*/ 138113 w 207169"/>
                <a:gd name="connsiteY6" fmla="*/ 47625 h 104775"/>
                <a:gd name="connsiteX7" fmla="*/ 104775 w 207169"/>
                <a:gd name="connsiteY7" fmla="*/ 40482 h 104775"/>
                <a:gd name="connsiteX8" fmla="*/ 80963 w 207169"/>
                <a:gd name="connsiteY8" fmla="*/ 54769 h 104775"/>
                <a:gd name="connsiteX9" fmla="*/ 97631 w 207169"/>
                <a:gd name="connsiteY9" fmla="*/ 88107 h 104775"/>
                <a:gd name="connsiteX10" fmla="*/ 73819 w 207169"/>
                <a:gd name="connsiteY10" fmla="*/ 102394 h 104775"/>
                <a:gd name="connsiteX11" fmla="*/ 2381 w 207169"/>
                <a:gd name="connsiteY11" fmla="*/ 61913 h 104775"/>
                <a:gd name="connsiteX12" fmla="*/ 0 w 207169"/>
                <a:gd name="connsiteY12" fmla="*/ 952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7169" h="104775">
                  <a:moveTo>
                    <a:pt x="0" y="9525"/>
                  </a:moveTo>
                  <a:lnTo>
                    <a:pt x="45244" y="40482"/>
                  </a:lnTo>
                  <a:lnTo>
                    <a:pt x="97631" y="0"/>
                  </a:lnTo>
                  <a:lnTo>
                    <a:pt x="147638" y="4763"/>
                  </a:lnTo>
                  <a:lnTo>
                    <a:pt x="207169" y="59532"/>
                  </a:lnTo>
                  <a:lnTo>
                    <a:pt x="159544" y="104775"/>
                  </a:lnTo>
                  <a:lnTo>
                    <a:pt x="138113" y="47625"/>
                  </a:lnTo>
                  <a:lnTo>
                    <a:pt x="104775" y="40482"/>
                  </a:lnTo>
                  <a:lnTo>
                    <a:pt x="80963" y="54769"/>
                  </a:lnTo>
                  <a:lnTo>
                    <a:pt x="97631" y="88107"/>
                  </a:lnTo>
                  <a:lnTo>
                    <a:pt x="73819" y="102394"/>
                  </a:lnTo>
                  <a:lnTo>
                    <a:pt x="2381" y="61913"/>
                  </a:lnTo>
                  <a:lnTo>
                    <a:pt x="0" y="9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7" name="フリーフォーム 1190">
              <a:extLst>
                <a:ext uri="{FF2B5EF4-FFF2-40B4-BE49-F238E27FC236}">
                  <a16:creationId xmlns:a16="http://schemas.microsoft.com/office/drawing/2014/main" id="{E9870660-F608-43F0-87FC-AB51FC28AB46}"/>
                </a:ext>
              </a:extLst>
            </p:cNvPr>
            <p:cNvSpPr/>
            <p:nvPr/>
          </p:nvSpPr>
          <p:spPr bwMode="auto">
            <a:xfrm>
              <a:off x="8956389" y="4420478"/>
              <a:ext cx="294418" cy="401478"/>
            </a:xfrm>
            <a:custGeom>
              <a:avLst/>
              <a:gdLst>
                <a:gd name="connsiteX0" fmla="*/ 59531 w 402431"/>
                <a:gd name="connsiteY0" fmla="*/ 185737 h 547687"/>
                <a:gd name="connsiteX1" fmla="*/ 90488 w 402431"/>
                <a:gd name="connsiteY1" fmla="*/ 142875 h 547687"/>
                <a:gd name="connsiteX2" fmla="*/ 80963 w 402431"/>
                <a:gd name="connsiteY2" fmla="*/ 128587 h 547687"/>
                <a:gd name="connsiteX3" fmla="*/ 121444 w 402431"/>
                <a:gd name="connsiteY3" fmla="*/ 33337 h 547687"/>
                <a:gd name="connsiteX4" fmla="*/ 245269 w 402431"/>
                <a:gd name="connsiteY4" fmla="*/ 0 h 547687"/>
                <a:gd name="connsiteX5" fmla="*/ 202406 w 402431"/>
                <a:gd name="connsiteY5" fmla="*/ 97631 h 547687"/>
                <a:gd name="connsiteX6" fmla="*/ 230981 w 402431"/>
                <a:gd name="connsiteY6" fmla="*/ 171450 h 547687"/>
                <a:gd name="connsiteX7" fmla="*/ 400050 w 402431"/>
                <a:gd name="connsiteY7" fmla="*/ 221456 h 547687"/>
                <a:gd name="connsiteX8" fmla="*/ 397669 w 402431"/>
                <a:gd name="connsiteY8" fmla="*/ 345281 h 547687"/>
                <a:gd name="connsiteX9" fmla="*/ 402431 w 402431"/>
                <a:gd name="connsiteY9" fmla="*/ 385762 h 547687"/>
                <a:gd name="connsiteX10" fmla="*/ 330994 w 402431"/>
                <a:gd name="connsiteY10" fmla="*/ 371475 h 547687"/>
                <a:gd name="connsiteX11" fmla="*/ 309563 w 402431"/>
                <a:gd name="connsiteY11" fmla="*/ 428625 h 547687"/>
                <a:gd name="connsiteX12" fmla="*/ 333375 w 402431"/>
                <a:gd name="connsiteY12" fmla="*/ 497681 h 547687"/>
                <a:gd name="connsiteX13" fmla="*/ 280988 w 402431"/>
                <a:gd name="connsiteY13" fmla="*/ 547687 h 547687"/>
                <a:gd name="connsiteX14" fmla="*/ 202406 w 402431"/>
                <a:gd name="connsiteY14" fmla="*/ 526256 h 547687"/>
                <a:gd name="connsiteX15" fmla="*/ 135731 w 402431"/>
                <a:gd name="connsiteY15" fmla="*/ 438150 h 547687"/>
                <a:gd name="connsiteX16" fmla="*/ 42863 w 402431"/>
                <a:gd name="connsiteY16" fmla="*/ 426243 h 547687"/>
                <a:gd name="connsiteX17" fmla="*/ 0 w 402431"/>
                <a:gd name="connsiteY17" fmla="*/ 376237 h 547687"/>
                <a:gd name="connsiteX18" fmla="*/ 80963 w 402431"/>
                <a:gd name="connsiteY18" fmla="*/ 295275 h 547687"/>
                <a:gd name="connsiteX19" fmla="*/ 59531 w 402431"/>
                <a:gd name="connsiteY19" fmla="*/ 185737 h 547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02431" h="547687">
                  <a:moveTo>
                    <a:pt x="59531" y="185737"/>
                  </a:moveTo>
                  <a:lnTo>
                    <a:pt x="90488" y="142875"/>
                  </a:lnTo>
                  <a:lnTo>
                    <a:pt x="80963" y="128587"/>
                  </a:lnTo>
                  <a:lnTo>
                    <a:pt x="121444" y="33337"/>
                  </a:lnTo>
                  <a:lnTo>
                    <a:pt x="245269" y="0"/>
                  </a:lnTo>
                  <a:lnTo>
                    <a:pt x="202406" y="97631"/>
                  </a:lnTo>
                  <a:lnTo>
                    <a:pt x="230981" y="171450"/>
                  </a:lnTo>
                  <a:lnTo>
                    <a:pt x="400050" y="221456"/>
                  </a:lnTo>
                  <a:cubicBezTo>
                    <a:pt x="399256" y="262731"/>
                    <a:pt x="398463" y="304006"/>
                    <a:pt x="397669" y="345281"/>
                  </a:cubicBezTo>
                  <a:lnTo>
                    <a:pt x="402431" y="385762"/>
                  </a:lnTo>
                  <a:lnTo>
                    <a:pt x="330994" y="371475"/>
                  </a:lnTo>
                  <a:lnTo>
                    <a:pt x="309563" y="428625"/>
                  </a:lnTo>
                  <a:lnTo>
                    <a:pt x="333375" y="497681"/>
                  </a:lnTo>
                  <a:lnTo>
                    <a:pt x="280988" y="547687"/>
                  </a:lnTo>
                  <a:lnTo>
                    <a:pt x="202406" y="526256"/>
                  </a:lnTo>
                  <a:lnTo>
                    <a:pt x="135731" y="438150"/>
                  </a:lnTo>
                  <a:lnTo>
                    <a:pt x="42863" y="426243"/>
                  </a:lnTo>
                  <a:lnTo>
                    <a:pt x="0" y="376237"/>
                  </a:lnTo>
                  <a:lnTo>
                    <a:pt x="80963" y="295275"/>
                  </a:lnTo>
                  <a:lnTo>
                    <a:pt x="59531" y="185737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8" name="フリーフォーム 1191">
              <a:extLst>
                <a:ext uri="{FF2B5EF4-FFF2-40B4-BE49-F238E27FC236}">
                  <a16:creationId xmlns:a16="http://schemas.microsoft.com/office/drawing/2014/main" id="{22082F31-6883-4329-8CC7-CA2F10D3A452}"/>
                </a:ext>
              </a:extLst>
            </p:cNvPr>
            <p:cNvSpPr/>
            <p:nvPr/>
          </p:nvSpPr>
          <p:spPr bwMode="auto">
            <a:xfrm>
              <a:off x="8905186" y="4697440"/>
              <a:ext cx="157100" cy="187356"/>
            </a:xfrm>
            <a:custGeom>
              <a:avLst/>
              <a:gdLst>
                <a:gd name="connsiteX0" fmla="*/ 69056 w 214312"/>
                <a:gd name="connsiteY0" fmla="*/ 0 h 254794"/>
                <a:gd name="connsiteX1" fmla="*/ 40481 w 214312"/>
                <a:gd name="connsiteY1" fmla="*/ 45244 h 254794"/>
                <a:gd name="connsiteX2" fmla="*/ 0 w 214312"/>
                <a:gd name="connsiteY2" fmla="*/ 138113 h 254794"/>
                <a:gd name="connsiteX3" fmla="*/ 33337 w 214312"/>
                <a:gd name="connsiteY3" fmla="*/ 173832 h 254794"/>
                <a:gd name="connsiteX4" fmla="*/ 28575 w 214312"/>
                <a:gd name="connsiteY4" fmla="*/ 230982 h 254794"/>
                <a:gd name="connsiteX5" fmla="*/ 76200 w 214312"/>
                <a:gd name="connsiteY5" fmla="*/ 254794 h 254794"/>
                <a:gd name="connsiteX6" fmla="*/ 114300 w 214312"/>
                <a:gd name="connsiteY6" fmla="*/ 178594 h 254794"/>
                <a:gd name="connsiteX7" fmla="*/ 200025 w 214312"/>
                <a:gd name="connsiteY7" fmla="*/ 128588 h 254794"/>
                <a:gd name="connsiteX8" fmla="*/ 214312 w 214312"/>
                <a:gd name="connsiteY8" fmla="*/ 54769 h 254794"/>
                <a:gd name="connsiteX9" fmla="*/ 126206 w 214312"/>
                <a:gd name="connsiteY9" fmla="*/ 59532 h 254794"/>
                <a:gd name="connsiteX10" fmla="*/ 69056 w 214312"/>
                <a:gd name="connsiteY10" fmla="*/ 0 h 254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12" h="254794">
                  <a:moveTo>
                    <a:pt x="69056" y="0"/>
                  </a:moveTo>
                  <a:lnTo>
                    <a:pt x="40481" y="45244"/>
                  </a:lnTo>
                  <a:lnTo>
                    <a:pt x="0" y="138113"/>
                  </a:lnTo>
                  <a:lnTo>
                    <a:pt x="33337" y="173832"/>
                  </a:lnTo>
                  <a:lnTo>
                    <a:pt x="28575" y="230982"/>
                  </a:lnTo>
                  <a:lnTo>
                    <a:pt x="76200" y="254794"/>
                  </a:lnTo>
                  <a:lnTo>
                    <a:pt x="114300" y="178594"/>
                  </a:lnTo>
                  <a:lnTo>
                    <a:pt x="200025" y="128588"/>
                  </a:lnTo>
                  <a:lnTo>
                    <a:pt x="214312" y="54769"/>
                  </a:lnTo>
                  <a:lnTo>
                    <a:pt x="126206" y="59532"/>
                  </a:lnTo>
                  <a:lnTo>
                    <a:pt x="69056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9" name="フリーフォーム 1192">
              <a:extLst>
                <a:ext uri="{FF2B5EF4-FFF2-40B4-BE49-F238E27FC236}">
                  <a16:creationId xmlns:a16="http://schemas.microsoft.com/office/drawing/2014/main" id="{E13DB7AC-1E9E-4D31-A109-CBDB0A9D3AF1}"/>
                </a:ext>
              </a:extLst>
            </p:cNvPr>
            <p:cNvSpPr/>
            <p:nvPr/>
          </p:nvSpPr>
          <p:spPr bwMode="auto">
            <a:xfrm>
              <a:off x="8905186" y="4756788"/>
              <a:ext cx="314201" cy="484102"/>
            </a:xfrm>
            <a:custGeom>
              <a:avLst/>
              <a:gdLst>
                <a:gd name="connsiteX0" fmla="*/ 38100 w 428625"/>
                <a:gd name="connsiteY0" fmla="*/ 140494 h 659606"/>
                <a:gd name="connsiteX1" fmla="*/ 0 w 428625"/>
                <a:gd name="connsiteY1" fmla="*/ 190500 h 659606"/>
                <a:gd name="connsiteX2" fmla="*/ 4762 w 428625"/>
                <a:gd name="connsiteY2" fmla="*/ 228600 h 659606"/>
                <a:gd name="connsiteX3" fmla="*/ 47625 w 428625"/>
                <a:gd name="connsiteY3" fmla="*/ 230981 h 659606"/>
                <a:gd name="connsiteX4" fmla="*/ 111919 w 428625"/>
                <a:gd name="connsiteY4" fmla="*/ 402431 h 659606"/>
                <a:gd name="connsiteX5" fmla="*/ 180975 w 428625"/>
                <a:gd name="connsiteY5" fmla="*/ 554831 h 659606"/>
                <a:gd name="connsiteX6" fmla="*/ 352425 w 428625"/>
                <a:gd name="connsiteY6" fmla="*/ 659606 h 659606"/>
                <a:gd name="connsiteX7" fmla="*/ 381000 w 428625"/>
                <a:gd name="connsiteY7" fmla="*/ 635794 h 659606"/>
                <a:gd name="connsiteX8" fmla="*/ 428625 w 428625"/>
                <a:gd name="connsiteY8" fmla="*/ 464344 h 659606"/>
                <a:gd name="connsiteX9" fmla="*/ 400050 w 428625"/>
                <a:gd name="connsiteY9" fmla="*/ 385762 h 659606"/>
                <a:gd name="connsiteX10" fmla="*/ 345281 w 428625"/>
                <a:gd name="connsiteY10" fmla="*/ 328612 h 659606"/>
                <a:gd name="connsiteX11" fmla="*/ 297656 w 428625"/>
                <a:gd name="connsiteY11" fmla="*/ 338137 h 659606"/>
                <a:gd name="connsiteX12" fmla="*/ 254794 w 428625"/>
                <a:gd name="connsiteY12" fmla="*/ 266700 h 659606"/>
                <a:gd name="connsiteX13" fmla="*/ 290512 w 428625"/>
                <a:gd name="connsiteY13" fmla="*/ 157162 h 659606"/>
                <a:gd name="connsiteX14" fmla="*/ 364331 w 428625"/>
                <a:gd name="connsiteY14" fmla="*/ 133350 h 659606"/>
                <a:gd name="connsiteX15" fmla="*/ 354806 w 428625"/>
                <a:gd name="connsiteY15" fmla="*/ 83344 h 659606"/>
                <a:gd name="connsiteX16" fmla="*/ 273844 w 428625"/>
                <a:gd name="connsiteY16" fmla="*/ 73819 h 659606"/>
                <a:gd name="connsiteX17" fmla="*/ 216694 w 428625"/>
                <a:gd name="connsiteY17" fmla="*/ 0 h 659606"/>
                <a:gd name="connsiteX18" fmla="*/ 195262 w 428625"/>
                <a:gd name="connsiteY18" fmla="*/ 42862 h 659606"/>
                <a:gd name="connsiteX19" fmla="*/ 114300 w 428625"/>
                <a:gd name="connsiteY19" fmla="*/ 97631 h 659606"/>
                <a:gd name="connsiteX20" fmla="*/ 80962 w 428625"/>
                <a:gd name="connsiteY20" fmla="*/ 173831 h 659606"/>
                <a:gd name="connsiteX21" fmla="*/ 38100 w 428625"/>
                <a:gd name="connsiteY21" fmla="*/ 140494 h 659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28625" h="659606">
                  <a:moveTo>
                    <a:pt x="38100" y="140494"/>
                  </a:moveTo>
                  <a:lnTo>
                    <a:pt x="0" y="190500"/>
                  </a:lnTo>
                  <a:lnTo>
                    <a:pt x="4762" y="228600"/>
                  </a:lnTo>
                  <a:lnTo>
                    <a:pt x="47625" y="230981"/>
                  </a:lnTo>
                  <a:lnTo>
                    <a:pt x="111919" y="402431"/>
                  </a:lnTo>
                  <a:lnTo>
                    <a:pt x="180975" y="554831"/>
                  </a:lnTo>
                  <a:lnTo>
                    <a:pt x="352425" y="659606"/>
                  </a:lnTo>
                  <a:lnTo>
                    <a:pt x="381000" y="635794"/>
                  </a:lnTo>
                  <a:lnTo>
                    <a:pt x="428625" y="464344"/>
                  </a:lnTo>
                  <a:lnTo>
                    <a:pt x="400050" y="385762"/>
                  </a:lnTo>
                  <a:lnTo>
                    <a:pt x="345281" y="328612"/>
                  </a:lnTo>
                  <a:lnTo>
                    <a:pt x="297656" y="338137"/>
                  </a:lnTo>
                  <a:lnTo>
                    <a:pt x="254794" y="266700"/>
                  </a:lnTo>
                  <a:lnTo>
                    <a:pt x="290512" y="157162"/>
                  </a:lnTo>
                  <a:lnTo>
                    <a:pt x="364331" y="133350"/>
                  </a:lnTo>
                  <a:lnTo>
                    <a:pt x="354806" y="83344"/>
                  </a:lnTo>
                  <a:lnTo>
                    <a:pt x="273844" y="73819"/>
                  </a:lnTo>
                  <a:lnTo>
                    <a:pt x="216694" y="0"/>
                  </a:lnTo>
                  <a:lnTo>
                    <a:pt x="195262" y="42862"/>
                  </a:lnTo>
                  <a:lnTo>
                    <a:pt x="114300" y="97631"/>
                  </a:lnTo>
                  <a:lnTo>
                    <a:pt x="80962" y="173831"/>
                  </a:lnTo>
                  <a:lnTo>
                    <a:pt x="38100" y="140494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0" name="フリーフォーム 1193">
              <a:extLst>
                <a:ext uri="{FF2B5EF4-FFF2-40B4-BE49-F238E27FC236}">
                  <a16:creationId xmlns:a16="http://schemas.microsoft.com/office/drawing/2014/main" id="{F667D56B-BC6A-4D3D-9B59-DCBBFF06B487}"/>
                </a:ext>
              </a:extLst>
            </p:cNvPr>
            <p:cNvSpPr/>
            <p:nvPr/>
          </p:nvSpPr>
          <p:spPr bwMode="auto">
            <a:xfrm>
              <a:off x="9106507" y="4421641"/>
              <a:ext cx="317691" cy="306055"/>
            </a:xfrm>
            <a:custGeom>
              <a:avLst/>
              <a:gdLst>
                <a:gd name="connsiteX0" fmla="*/ 45243 w 433387"/>
                <a:gd name="connsiteY0" fmla="*/ 0 h 416719"/>
                <a:gd name="connsiteX1" fmla="*/ 166687 w 433387"/>
                <a:gd name="connsiteY1" fmla="*/ 26194 h 416719"/>
                <a:gd name="connsiteX2" fmla="*/ 183356 w 433387"/>
                <a:gd name="connsiteY2" fmla="*/ 71437 h 416719"/>
                <a:gd name="connsiteX3" fmla="*/ 321468 w 433387"/>
                <a:gd name="connsiteY3" fmla="*/ 64294 h 416719"/>
                <a:gd name="connsiteX4" fmla="*/ 378618 w 433387"/>
                <a:gd name="connsiteY4" fmla="*/ 78581 h 416719"/>
                <a:gd name="connsiteX5" fmla="*/ 433387 w 433387"/>
                <a:gd name="connsiteY5" fmla="*/ 145256 h 416719"/>
                <a:gd name="connsiteX6" fmla="*/ 392906 w 433387"/>
                <a:gd name="connsiteY6" fmla="*/ 190500 h 416719"/>
                <a:gd name="connsiteX7" fmla="*/ 421481 w 433387"/>
                <a:gd name="connsiteY7" fmla="*/ 254794 h 416719"/>
                <a:gd name="connsiteX8" fmla="*/ 333375 w 433387"/>
                <a:gd name="connsiteY8" fmla="*/ 309562 h 416719"/>
                <a:gd name="connsiteX9" fmla="*/ 292893 w 433387"/>
                <a:gd name="connsiteY9" fmla="*/ 280987 h 416719"/>
                <a:gd name="connsiteX10" fmla="*/ 314325 w 433387"/>
                <a:gd name="connsiteY10" fmla="*/ 369094 h 416719"/>
                <a:gd name="connsiteX11" fmla="*/ 254793 w 433387"/>
                <a:gd name="connsiteY11" fmla="*/ 416719 h 416719"/>
                <a:gd name="connsiteX12" fmla="*/ 190500 w 433387"/>
                <a:gd name="connsiteY12" fmla="*/ 381000 h 416719"/>
                <a:gd name="connsiteX13" fmla="*/ 195262 w 433387"/>
                <a:gd name="connsiteY13" fmla="*/ 221456 h 416719"/>
                <a:gd name="connsiteX14" fmla="*/ 23812 w 433387"/>
                <a:gd name="connsiteY14" fmla="*/ 169069 h 416719"/>
                <a:gd name="connsiteX15" fmla="*/ 0 w 433387"/>
                <a:gd name="connsiteY15" fmla="*/ 104775 h 416719"/>
                <a:gd name="connsiteX16" fmla="*/ 45243 w 433387"/>
                <a:gd name="connsiteY16" fmla="*/ 0 h 416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3387" h="416719">
                  <a:moveTo>
                    <a:pt x="45243" y="0"/>
                  </a:moveTo>
                  <a:lnTo>
                    <a:pt x="166687" y="26194"/>
                  </a:lnTo>
                  <a:lnTo>
                    <a:pt x="183356" y="71437"/>
                  </a:lnTo>
                  <a:lnTo>
                    <a:pt x="321468" y="64294"/>
                  </a:lnTo>
                  <a:lnTo>
                    <a:pt x="378618" y="78581"/>
                  </a:lnTo>
                  <a:lnTo>
                    <a:pt x="433387" y="145256"/>
                  </a:lnTo>
                  <a:lnTo>
                    <a:pt x="392906" y="190500"/>
                  </a:lnTo>
                  <a:lnTo>
                    <a:pt x="421481" y="254794"/>
                  </a:lnTo>
                  <a:lnTo>
                    <a:pt x="333375" y="309562"/>
                  </a:lnTo>
                  <a:lnTo>
                    <a:pt x="292893" y="280987"/>
                  </a:lnTo>
                  <a:lnTo>
                    <a:pt x="314325" y="369094"/>
                  </a:lnTo>
                  <a:lnTo>
                    <a:pt x="254793" y="416719"/>
                  </a:lnTo>
                  <a:lnTo>
                    <a:pt x="190500" y="381000"/>
                  </a:lnTo>
                  <a:lnTo>
                    <a:pt x="195262" y="221456"/>
                  </a:lnTo>
                  <a:lnTo>
                    <a:pt x="23812" y="169069"/>
                  </a:lnTo>
                  <a:lnTo>
                    <a:pt x="0" y="104775"/>
                  </a:lnTo>
                  <a:lnTo>
                    <a:pt x="4524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1" name="フリーフォーム 1194">
              <a:extLst>
                <a:ext uri="{FF2B5EF4-FFF2-40B4-BE49-F238E27FC236}">
                  <a16:creationId xmlns:a16="http://schemas.microsoft.com/office/drawing/2014/main" id="{04E6EF21-AEA2-4807-ACA0-B2624E699E21}"/>
                </a:ext>
              </a:extLst>
            </p:cNvPr>
            <p:cNvSpPr/>
            <p:nvPr/>
          </p:nvSpPr>
          <p:spPr bwMode="auto">
            <a:xfrm>
              <a:off x="9399761" y="4526374"/>
              <a:ext cx="115207" cy="176883"/>
            </a:xfrm>
            <a:custGeom>
              <a:avLst/>
              <a:gdLst>
                <a:gd name="connsiteX0" fmla="*/ 40481 w 157162"/>
                <a:gd name="connsiteY0" fmla="*/ 0 h 240506"/>
                <a:gd name="connsiteX1" fmla="*/ 0 w 157162"/>
                <a:gd name="connsiteY1" fmla="*/ 42862 h 240506"/>
                <a:gd name="connsiteX2" fmla="*/ 28575 w 157162"/>
                <a:gd name="connsiteY2" fmla="*/ 119062 h 240506"/>
                <a:gd name="connsiteX3" fmla="*/ 57150 w 157162"/>
                <a:gd name="connsiteY3" fmla="*/ 138112 h 240506"/>
                <a:gd name="connsiteX4" fmla="*/ 42862 w 157162"/>
                <a:gd name="connsiteY4" fmla="*/ 180975 h 240506"/>
                <a:gd name="connsiteX5" fmla="*/ 71437 w 157162"/>
                <a:gd name="connsiteY5" fmla="*/ 240506 h 240506"/>
                <a:gd name="connsiteX6" fmla="*/ 157162 w 157162"/>
                <a:gd name="connsiteY6" fmla="*/ 233362 h 240506"/>
                <a:gd name="connsiteX7" fmla="*/ 111918 w 157162"/>
                <a:gd name="connsiteY7" fmla="*/ 138112 h 240506"/>
                <a:gd name="connsiteX8" fmla="*/ 145256 w 157162"/>
                <a:gd name="connsiteY8" fmla="*/ 80962 h 240506"/>
                <a:gd name="connsiteX9" fmla="*/ 40481 w 157162"/>
                <a:gd name="connsiteY9" fmla="*/ 0 h 240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7162" h="240506">
                  <a:moveTo>
                    <a:pt x="40481" y="0"/>
                  </a:moveTo>
                  <a:lnTo>
                    <a:pt x="0" y="42862"/>
                  </a:lnTo>
                  <a:lnTo>
                    <a:pt x="28575" y="119062"/>
                  </a:lnTo>
                  <a:lnTo>
                    <a:pt x="57150" y="138112"/>
                  </a:lnTo>
                  <a:lnTo>
                    <a:pt x="42862" y="180975"/>
                  </a:lnTo>
                  <a:lnTo>
                    <a:pt x="71437" y="240506"/>
                  </a:lnTo>
                  <a:lnTo>
                    <a:pt x="157162" y="233362"/>
                  </a:lnTo>
                  <a:lnTo>
                    <a:pt x="111918" y="138112"/>
                  </a:lnTo>
                  <a:lnTo>
                    <a:pt x="145256" y="80962"/>
                  </a:lnTo>
                  <a:lnTo>
                    <a:pt x="40481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2" name="フリーフォーム 1195">
              <a:extLst>
                <a:ext uri="{FF2B5EF4-FFF2-40B4-BE49-F238E27FC236}">
                  <a16:creationId xmlns:a16="http://schemas.microsoft.com/office/drawing/2014/main" id="{043D6878-9D88-4439-B9FE-D3CCFDB6AE99}"/>
                </a:ext>
              </a:extLst>
            </p:cNvPr>
            <p:cNvSpPr/>
            <p:nvPr/>
          </p:nvSpPr>
          <p:spPr bwMode="auto">
            <a:xfrm>
              <a:off x="9481220" y="4582232"/>
              <a:ext cx="103569" cy="122189"/>
            </a:xfrm>
            <a:custGeom>
              <a:avLst/>
              <a:gdLst>
                <a:gd name="connsiteX0" fmla="*/ 42863 w 140494"/>
                <a:gd name="connsiteY0" fmla="*/ 166687 h 166687"/>
                <a:gd name="connsiteX1" fmla="*/ 0 w 140494"/>
                <a:gd name="connsiteY1" fmla="*/ 57150 h 166687"/>
                <a:gd name="connsiteX2" fmla="*/ 42863 w 140494"/>
                <a:gd name="connsiteY2" fmla="*/ 0 h 166687"/>
                <a:gd name="connsiteX3" fmla="*/ 119063 w 140494"/>
                <a:gd name="connsiteY3" fmla="*/ 0 h 166687"/>
                <a:gd name="connsiteX4" fmla="*/ 140494 w 140494"/>
                <a:gd name="connsiteY4" fmla="*/ 19050 h 166687"/>
                <a:gd name="connsiteX5" fmla="*/ 123825 w 140494"/>
                <a:gd name="connsiteY5" fmla="*/ 45244 h 166687"/>
                <a:gd name="connsiteX6" fmla="*/ 138113 w 140494"/>
                <a:gd name="connsiteY6" fmla="*/ 126206 h 166687"/>
                <a:gd name="connsiteX7" fmla="*/ 76200 w 140494"/>
                <a:gd name="connsiteY7" fmla="*/ 126206 h 166687"/>
                <a:gd name="connsiteX8" fmla="*/ 42863 w 140494"/>
                <a:gd name="connsiteY8" fmla="*/ 166687 h 166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0494" h="166687">
                  <a:moveTo>
                    <a:pt x="42863" y="166687"/>
                  </a:moveTo>
                  <a:lnTo>
                    <a:pt x="0" y="57150"/>
                  </a:lnTo>
                  <a:lnTo>
                    <a:pt x="42863" y="0"/>
                  </a:lnTo>
                  <a:lnTo>
                    <a:pt x="119063" y="0"/>
                  </a:lnTo>
                  <a:lnTo>
                    <a:pt x="140494" y="19050"/>
                  </a:lnTo>
                  <a:lnTo>
                    <a:pt x="123825" y="45244"/>
                  </a:lnTo>
                  <a:lnTo>
                    <a:pt x="138113" y="126206"/>
                  </a:lnTo>
                  <a:lnTo>
                    <a:pt x="76200" y="126206"/>
                  </a:lnTo>
                  <a:lnTo>
                    <a:pt x="42863" y="166687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3" name="フリーフォーム 1197">
              <a:extLst>
                <a:ext uri="{FF2B5EF4-FFF2-40B4-BE49-F238E27FC236}">
                  <a16:creationId xmlns:a16="http://schemas.microsoft.com/office/drawing/2014/main" id="{6C39B596-4033-4E97-B63D-9AD5B2AA21E4}"/>
                </a:ext>
              </a:extLst>
            </p:cNvPr>
            <p:cNvSpPr/>
            <p:nvPr/>
          </p:nvSpPr>
          <p:spPr bwMode="auto">
            <a:xfrm>
              <a:off x="9565007" y="4595033"/>
              <a:ext cx="82623" cy="90769"/>
            </a:xfrm>
            <a:custGeom>
              <a:avLst/>
              <a:gdLst>
                <a:gd name="connsiteX0" fmla="*/ 23813 w 111919"/>
                <a:gd name="connsiteY0" fmla="*/ 0 h 123825"/>
                <a:gd name="connsiteX1" fmla="*/ 0 w 111919"/>
                <a:gd name="connsiteY1" fmla="*/ 47625 h 123825"/>
                <a:gd name="connsiteX2" fmla="*/ 28575 w 111919"/>
                <a:gd name="connsiteY2" fmla="*/ 123825 h 123825"/>
                <a:gd name="connsiteX3" fmla="*/ 69057 w 111919"/>
                <a:gd name="connsiteY3" fmla="*/ 123825 h 123825"/>
                <a:gd name="connsiteX4" fmla="*/ 111919 w 111919"/>
                <a:gd name="connsiteY4" fmla="*/ 52387 h 123825"/>
                <a:gd name="connsiteX5" fmla="*/ 23813 w 111919"/>
                <a:gd name="connsiteY5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1919" h="123825">
                  <a:moveTo>
                    <a:pt x="23813" y="0"/>
                  </a:moveTo>
                  <a:lnTo>
                    <a:pt x="0" y="47625"/>
                  </a:lnTo>
                  <a:lnTo>
                    <a:pt x="28575" y="123825"/>
                  </a:lnTo>
                  <a:lnTo>
                    <a:pt x="69057" y="123825"/>
                  </a:lnTo>
                  <a:lnTo>
                    <a:pt x="111919" y="52387"/>
                  </a:lnTo>
                  <a:lnTo>
                    <a:pt x="2381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4" name="フリーフォーム 1199">
              <a:extLst>
                <a:ext uri="{FF2B5EF4-FFF2-40B4-BE49-F238E27FC236}">
                  <a16:creationId xmlns:a16="http://schemas.microsoft.com/office/drawing/2014/main" id="{F4C462A9-DE8F-4181-B580-BAE678FD8D4A}"/>
                </a:ext>
              </a:extLst>
            </p:cNvPr>
            <p:cNvSpPr/>
            <p:nvPr/>
          </p:nvSpPr>
          <p:spPr bwMode="auto">
            <a:xfrm>
              <a:off x="9043667" y="5223435"/>
              <a:ext cx="188521" cy="1310333"/>
            </a:xfrm>
            <a:custGeom>
              <a:avLst/>
              <a:gdLst>
                <a:gd name="connsiteX0" fmla="*/ 178593 w 257175"/>
                <a:gd name="connsiteY0" fmla="*/ 0 h 1788318"/>
                <a:gd name="connsiteX1" fmla="*/ 230981 w 257175"/>
                <a:gd name="connsiteY1" fmla="*/ 59531 h 1788318"/>
                <a:gd name="connsiteX2" fmla="*/ 228600 w 257175"/>
                <a:gd name="connsiteY2" fmla="*/ 107156 h 1788318"/>
                <a:gd name="connsiteX3" fmla="*/ 257175 w 257175"/>
                <a:gd name="connsiteY3" fmla="*/ 207168 h 1788318"/>
                <a:gd name="connsiteX4" fmla="*/ 257175 w 257175"/>
                <a:gd name="connsiteY4" fmla="*/ 278606 h 1788318"/>
                <a:gd name="connsiteX5" fmla="*/ 202406 w 257175"/>
                <a:gd name="connsiteY5" fmla="*/ 314325 h 1788318"/>
                <a:gd name="connsiteX6" fmla="*/ 185737 w 257175"/>
                <a:gd name="connsiteY6" fmla="*/ 519112 h 1788318"/>
                <a:gd name="connsiteX7" fmla="*/ 171450 w 257175"/>
                <a:gd name="connsiteY7" fmla="*/ 564356 h 1788318"/>
                <a:gd name="connsiteX8" fmla="*/ 185737 w 257175"/>
                <a:gd name="connsiteY8" fmla="*/ 688181 h 1788318"/>
                <a:gd name="connsiteX9" fmla="*/ 109537 w 257175"/>
                <a:gd name="connsiteY9" fmla="*/ 845343 h 1788318"/>
                <a:gd name="connsiteX10" fmla="*/ 104775 w 257175"/>
                <a:gd name="connsiteY10" fmla="*/ 1059656 h 1788318"/>
                <a:gd name="connsiteX11" fmla="*/ 130968 w 257175"/>
                <a:gd name="connsiteY11" fmla="*/ 1183481 h 1788318"/>
                <a:gd name="connsiteX12" fmla="*/ 100012 w 257175"/>
                <a:gd name="connsiteY12" fmla="*/ 1323975 h 1788318"/>
                <a:gd name="connsiteX13" fmla="*/ 88106 w 257175"/>
                <a:gd name="connsiteY13" fmla="*/ 1400175 h 1788318"/>
                <a:gd name="connsiteX14" fmla="*/ 69056 w 257175"/>
                <a:gd name="connsiteY14" fmla="*/ 1464468 h 1788318"/>
                <a:gd name="connsiteX15" fmla="*/ 92868 w 257175"/>
                <a:gd name="connsiteY15" fmla="*/ 1566862 h 1788318"/>
                <a:gd name="connsiteX16" fmla="*/ 145256 w 257175"/>
                <a:gd name="connsiteY16" fmla="*/ 1578768 h 1788318"/>
                <a:gd name="connsiteX17" fmla="*/ 183356 w 257175"/>
                <a:gd name="connsiteY17" fmla="*/ 1593056 h 1788318"/>
                <a:gd name="connsiteX18" fmla="*/ 207168 w 257175"/>
                <a:gd name="connsiteY18" fmla="*/ 1788318 h 1788318"/>
                <a:gd name="connsiteX19" fmla="*/ 69056 w 257175"/>
                <a:gd name="connsiteY19" fmla="*/ 1662112 h 1788318"/>
                <a:gd name="connsiteX20" fmla="*/ 73818 w 257175"/>
                <a:gd name="connsiteY20" fmla="*/ 1604962 h 1788318"/>
                <a:gd name="connsiteX21" fmla="*/ 42862 w 257175"/>
                <a:gd name="connsiteY21" fmla="*/ 1559718 h 1788318"/>
                <a:gd name="connsiteX22" fmla="*/ 4762 w 257175"/>
                <a:gd name="connsiteY22" fmla="*/ 1497806 h 1788318"/>
                <a:gd name="connsiteX23" fmla="*/ 7143 w 257175"/>
                <a:gd name="connsiteY23" fmla="*/ 1362075 h 1788318"/>
                <a:gd name="connsiteX24" fmla="*/ 54768 w 257175"/>
                <a:gd name="connsiteY24" fmla="*/ 1404937 h 1788318"/>
                <a:gd name="connsiteX25" fmla="*/ 69056 w 257175"/>
                <a:gd name="connsiteY25" fmla="*/ 1340643 h 1788318"/>
                <a:gd name="connsiteX26" fmla="*/ 21431 w 257175"/>
                <a:gd name="connsiteY26" fmla="*/ 1314450 h 1788318"/>
                <a:gd name="connsiteX27" fmla="*/ 50006 w 257175"/>
                <a:gd name="connsiteY27" fmla="*/ 1295400 h 1788318"/>
                <a:gd name="connsiteX28" fmla="*/ 0 w 257175"/>
                <a:gd name="connsiteY28" fmla="*/ 1288256 h 1788318"/>
                <a:gd name="connsiteX29" fmla="*/ 38100 w 257175"/>
                <a:gd name="connsiteY29" fmla="*/ 1233487 h 1788318"/>
                <a:gd name="connsiteX30" fmla="*/ 83343 w 257175"/>
                <a:gd name="connsiteY30" fmla="*/ 1276350 h 1788318"/>
                <a:gd name="connsiteX31" fmla="*/ 88106 w 257175"/>
                <a:gd name="connsiteY31" fmla="*/ 1254918 h 1788318"/>
                <a:gd name="connsiteX32" fmla="*/ 85725 w 257175"/>
                <a:gd name="connsiteY32" fmla="*/ 1090612 h 1788318"/>
                <a:gd name="connsiteX33" fmla="*/ 73818 w 257175"/>
                <a:gd name="connsiteY33" fmla="*/ 1019175 h 1788318"/>
                <a:gd name="connsiteX34" fmla="*/ 28575 w 257175"/>
                <a:gd name="connsiteY34" fmla="*/ 1107281 h 1788318"/>
                <a:gd name="connsiteX35" fmla="*/ 30956 w 257175"/>
                <a:gd name="connsiteY35" fmla="*/ 997743 h 1788318"/>
                <a:gd name="connsiteX36" fmla="*/ 40481 w 257175"/>
                <a:gd name="connsiteY36" fmla="*/ 916781 h 1788318"/>
                <a:gd name="connsiteX37" fmla="*/ 40481 w 257175"/>
                <a:gd name="connsiteY37" fmla="*/ 828675 h 1788318"/>
                <a:gd name="connsiteX38" fmla="*/ 116681 w 257175"/>
                <a:gd name="connsiteY38" fmla="*/ 592931 h 1788318"/>
                <a:gd name="connsiteX39" fmla="*/ 83343 w 257175"/>
                <a:gd name="connsiteY39" fmla="*/ 521493 h 1788318"/>
                <a:gd name="connsiteX40" fmla="*/ 147637 w 257175"/>
                <a:gd name="connsiteY40" fmla="*/ 285750 h 1788318"/>
                <a:gd name="connsiteX41" fmla="*/ 142875 w 257175"/>
                <a:gd name="connsiteY41" fmla="*/ 176212 h 1788318"/>
                <a:gd name="connsiteX42" fmla="*/ 159543 w 257175"/>
                <a:gd name="connsiteY42" fmla="*/ 64293 h 1788318"/>
                <a:gd name="connsiteX43" fmla="*/ 178593 w 257175"/>
                <a:gd name="connsiteY43" fmla="*/ 0 h 1788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57175" h="1788318">
                  <a:moveTo>
                    <a:pt x="178593" y="0"/>
                  </a:moveTo>
                  <a:lnTo>
                    <a:pt x="230981" y="59531"/>
                  </a:lnTo>
                  <a:lnTo>
                    <a:pt x="228600" y="107156"/>
                  </a:lnTo>
                  <a:lnTo>
                    <a:pt x="257175" y="207168"/>
                  </a:lnTo>
                  <a:lnTo>
                    <a:pt x="257175" y="278606"/>
                  </a:lnTo>
                  <a:lnTo>
                    <a:pt x="202406" y="314325"/>
                  </a:lnTo>
                  <a:lnTo>
                    <a:pt x="185737" y="519112"/>
                  </a:lnTo>
                  <a:lnTo>
                    <a:pt x="171450" y="564356"/>
                  </a:lnTo>
                  <a:lnTo>
                    <a:pt x="185737" y="688181"/>
                  </a:lnTo>
                  <a:lnTo>
                    <a:pt x="109537" y="845343"/>
                  </a:lnTo>
                  <a:lnTo>
                    <a:pt x="104775" y="1059656"/>
                  </a:lnTo>
                  <a:lnTo>
                    <a:pt x="130968" y="1183481"/>
                  </a:lnTo>
                  <a:lnTo>
                    <a:pt x="100012" y="1323975"/>
                  </a:lnTo>
                  <a:lnTo>
                    <a:pt x="88106" y="1400175"/>
                  </a:lnTo>
                  <a:lnTo>
                    <a:pt x="69056" y="1464468"/>
                  </a:lnTo>
                  <a:lnTo>
                    <a:pt x="92868" y="1566862"/>
                  </a:lnTo>
                  <a:lnTo>
                    <a:pt x="145256" y="1578768"/>
                  </a:lnTo>
                  <a:lnTo>
                    <a:pt x="183356" y="1593056"/>
                  </a:lnTo>
                  <a:lnTo>
                    <a:pt x="207168" y="1788318"/>
                  </a:lnTo>
                  <a:lnTo>
                    <a:pt x="69056" y="1662112"/>
                  </a:lnTo>
                  <a:lnTo>
                    <a:pt x="73818" y="1604962"/>
                  </a:lnTo>
                  <a:lnTo>
                    <a:pt x="42862" y="1559718"/>
                  </a:lnTo>
                  <a:lnTo>
                    <a:pt x="4762" y="1497806"/>
                  </a:lnTo>
                  <a:cubicBezTo>
                    <a:pt x="5556" y="1452562"/>
                    <a:pt x="6349" y="1407319"/>
                    <a:pt x="7143" y="1362075"/>
                  </a:cubicBezTo>
                  <a:lnTo>
                    <a:pt x="54768" y="1404937"/>
                  </a:lnTo>
                  <a:lnTo>
                    <a:pt x="69056" y="1340643"/>
                  </a:lnTo>
                  <a:lnTo>
                    <a:pt x="21431" y="1314450"/>
                  </a:lnTo>
                  <a:lnTo>
                    <a:pt x="50006" y="1295400"/>
                  </a:lnTo>
                  <a:lnTo>
                    <a:pt x="0" y="1288256"/>
                  </a:lnTo>
                  <a:lnTo>
                    <a:pt x="38100" y="1233487"/>
                  </a:lnTo>
                  <a:lnTo>
                    <a:pt x="83343" y="1276350"/>
                  </a:lnTo>
                  <a:lnTo>
                    <a:pt x="88106" y="1254918"/>
                  </a:lnTo>
                  <a:cubicBezTo>
                    <a:pt x="87312" y="1200149"/>
                    <a:pt x="86519" y="1145381"/>
                    <a:pt x="85725" y="1090612"/>
                  </a:cubicBezTo>
                  <a:lnTo>
                    <a:pt x="73818" y="1019175"/>
                  </a:lnTo>
                  <a:lnTo>
                    <a:pt x="28575" y="1107281"/>
                  </a:lnTo>
                  <a:cubicBezTo>
                    <a:pt x="29369" y="1070768"/>
                    <a:pt x="30162" y="1034256"/>
                    <a:pt x="30956" y="997743"/>
                  </a:cubicBezTo>
                  <a:lnTo>
                    <a:pt x="40481" y="916781"/>
                  </a:lnTo>
                  <a:lnTo>
                    <a:pt x="40481" y="828675"/>
                  </a:lnTo>
                  <a:lnTo>
                    <a:pt x="116681" y="592931"/>
                  </a:lnTo>
                  <a:lnTo>
                    <a:pt x="83343" y="521493"/>
                  </a:lnTo>
                  <a:lnTo>
                    <a:pt x="147637" y="285750"/>
                  </a:lnTo>
                  <a:lnTo>
                    <a:pt x="142875" y="176212"/>
                  </a:lnTo>
                  <a:lnTo>
                    <a:pt x="159543" y="64293"/>
                  </a:lnTo>
                  <a:lnTo>
                    <a:pt x="178593" y="0"/>
                  </a:ln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5" name="フリーフォーム 1200">
              <a:extLst>
                <a:ext uri="{FF2B5EF4-FFF2-40B4-BE49-F238E27FC236}">
                  <a16:creationId xmlns:a16="http://schemas.microsoft.com/office/drawing/2014/main" id="{16212932-64F8-48AB-ABF2-543DC3C9F3BB}"/>
                </a:ext>
              </a:extLst>
            </p:cNvPr>
            <p:cNvSpPr/>
            <p:nvPr/>
          </p:nvSpPr>
          <p:spPr bwMode="auto">
            <a:xfrm>
              <a:off x="9096034" y="5350278"/>
              <a:ext cx="468974" cy="1185817"/>
            </a:xfrm>
            <a:custGeom>
              <a:avLst/>
              <a:gdLst>
                <a:gd name="connsiteX0" fmla="*/ 259556 w 640556"/>
                <a:gd name="connsiteY0" fmla="*/ 1585912 h 1616869"/>
                <a:gd name="connsiteX1" fmla="*/ 138113 w 640556"/>
                <a:gd name="connsiteY1" fmla="*/ 1616869 h 1616869"/>
                <a:gd name="connsiteX2" fmla="*/ 116681 w 640556"/>
                <a:gd name="connsiteY2" fmla="*/ 1419225 h 1616869"/>
                <a:gd name="connsiteX3" fmla="*/ 16669 w 640556"/>
                <a:gd name="connsiteY3" fmla="*/ 1390650 h 1616869"/>
                <a:gd name="connsiteX4" fmla="*/ 0 w 640556"/>
                <a:gd name="connsiteY4" fmla="*/ 1283494 h 1616869"/>
                <a:gd name="connsiteX5" fmla="*/ 30956 w 640556"/>
                <a:gd name="connsiteY5" fmla="*/ 1173956 h 1616869"/>
                <a:gd name="connsiteX6" fmla="*/ 59531 w 640556"/>
                <a:gd name="connsiteY6" fmla="*/ 1007269 h 1616869"/>
                <a:gd name="connsiteX7" fmla="*/ 26194 w 640556"/>
                <a:gd name="connsiteY7" fmla="*/ 852487 h 1616869"/>
                <a:gd name="connsiteX8" fmla="*/ 35719 w 640556"/>
                <a:gd name="connsiteY8" fmla="*/ 659606 h 1616869"/>
                <a:gd name="connsiteX9" fmla="*/ 119063 w 640556"/>
                <a:gd name="connsiteY9" fmla="*/ 504825 h 1616869"/>
                <a:gd name="connsiteX10" fmla="*/ 102394 w 640556"/>
                <a:gd name="connsiteY10" fmla="*/ 395287 h 1616869"/>
                <a:gd name="connsiteX11" fmla="*/ 126206 w 640556"/>
                <a:gd name="connsiteY11" fmla="*/ 126206 h 1616869"/>
                <a:gd name="connsiteX12" fmla="*/ 188119 w 640556"/>
                <a:gd name="connsiteY12" fmla="*/ 102394 h 1616869"/>
                <a:gd name="connsiteX13" fmla="*/ 180975 w 640556"/>
                <a:gd name="connsiteY13" fmla="*/ 33337 h 1616869"/>
                <a:gd name="connsiteX14" fmla="*/ 226219 w 640556"/>
                <a:gd name="connsiteY14" fmla="*/ 0 h 1616869"/>
                <a:gd name="connsiteX15" fmla="*/ 292894 w 640556"/>
                <a:gd name="connsiteY15" fmla="*/ 23812 h 1616869"/>
                <a:gd name="connsiteX16" fmla="*/ 340519 w 640556"/>
                <a:gd name="connsiteY16" fmla="*/ 9525 h 1616869"/>
                <a:gd name="connsiteX17" fmla="*/ 433388 w 640556"/>
                <a:gd name="connsiteY17" fmla="*/ 83344 h 1616869"/>
                <a:gd name="connsiteX18" fmla="*/ 502444 w 640556"/>
                <a:gd name="connsiteY18" fmla="*/ 119062 h 1616869"/>
                <a:gd name="connsiteX19" fmla="*/ 504825 w 640556"/>
                <a:gd name="connsiteY19" fmla="*/ 197644 h 1616869"/>
                <a:gd name="connsiteX20" fmla="*/ 552450 w 640556"/>
                <a:gd name="connsiteY20" fmla="*/ 221456 h 1616869"/>
                <a:gd name="connsiteX21" fmla="*/ 633413 w 640556"/>
                <a:gd name="connsiteY21" fmla="*/ 152400 h 1616869"/>
                <a:gd name="connsiteX22" fmla="*/ 640556 w 640556"/>
                <a:gd name="connsiteY22" fmla="*/ 188119 h 1616869"/>
                <a:gd name="connsiteX23" fmla="*/ 595313 w 640556"/>
                <a:gd name="connsiteY23" fmla="*/ 259556 h 1616869"/>
                <a:gd name="connsiteX24" fmla="*/ 542925 w 640556"/>
                <a:gd name="connsiteY24" fmla="*/ 311944 h 1616869"/>
                <a:gd name="connsiteX25" fmla="*/ 492919 w 640556"/>
                <a:gd name="connsiteY25" fmla="*/ 423862 h 1616869"/>
                <a:gd name="connsiteX26" fmla="*/ 478631 w 640556"/>
                <a:gd name="connsiteY26" fmla="*/ 497681 h 1616869"/>
                <a:gd name="connsiteX27" fmla="*/ 528638 w 640556"/>
                <a:gd name="connsiteY27" fmla="*/ 576262 h 1616869"/>
                <a:gd name="connsiteX28" fmla="*/ 545306 w 640556"/>
                <a:gd name="connsiteY28" fmla="*/ 633412 h 1616869"/>
                <a:gd name="connsiteX29" fmla="*/ 447675 w 640556"/>
                <a:gd name="connsiteY29" fmla="*/ 745331 h 1616869"/>
                <a:gd name="connsiteX30" fmla="*/ 366713 w 640556"/>
                <a:gd name="connsiteY30" fmla="*/ 695325 h 1616869"/>
                <a:gd name="connsiteX31" fmla="*/ 359569 w 640556"/>
                <a:gd name="connsiteY31" fmla="*/ 764381 h 1616869"/>
                <a:gd name="connsiteX32" fmla="*/ 371475 w 640556"/>
                <a:gd name="connsiteY32" fmla="*/ 816769 h 1616869"/>
                <a:gd name="connsiteX33" fmla="*/ 316706 w 640556"/>
                <a:gd name="connsiteY33" fmla="*/ 826294 h 1616869"/>
                <a:gd name="connsiteX34" fmla="*/ 266700 w 640556"/>
                <a:gd name="connsiteY34" fmla="*/ 800100 h 1616869"/>
                <a:gd name="connsiteX35" fmla="*/ 273844 w 640556"/>
                <a:gd name="connsiteY35" fmla="*/ 892969 h 1616869"/>
                <a:gd name="connsiteX36" fmla="*/ 269081 w 640556"/>
                <a:gd name="connsiteY36" fmla="*/ 969169 h 1616869"/>
                <a:gd name="connsiteX37" fmla="*/ 242888 w 640556"/>
                <a:gd name="connsiteY37" fmla="*/ 1042987 h 1616869"/>
                <a:gd name="connsiteX38" fmla="*/ 197644 w 640556"/>
                <a:gd name="connsiteY38" fmla="*/ 1045369 h 1616869"/>
                <a:gd name="connsiteX39" fmla="*/ 190500 w 640556"/>
                <a:gd name="connsiteY39" fmla="*/ 1095375 h 1616869"/>
                <a:gd name="connsiteX40" fmla="*/ 245269 w 640556"/>
                <a:gd name="connsiteY40" fmla="*/ 1152525 h 1616869"/>
                <a:gd name="connsiteX41" fmla="*/ 223838 w 640556"/>
                <a:gd name="connsiteY41" fmla="*/ 1214437 h 1616869"/>
                <a:gd name="connsiteX42" fmla="*/ 171450 w 640556"/>
                <a:gd name="connsiteY42" fmla="*/ 1271587 h 1616869"/>
                <a:gd name="connsiteX43" fmla="*/ 138113 w 640556"/>
                <a:gd name="connsiteY43" fmla="*/ 1333500 h 1616869"/>
                <a:gd name="connsiteX44" fmla="*/ 133350 w 640556"/>
                <a:gd name="connsiteY44" fmla="*/ 1431131 h 1616869"/>
                <a:gd name="connsiteX45" fmla="*/ 192881 w 640556"/>
                <a:gd name="connsiteY45" fmla="*/ 1533525 h 1616869"/>
                <a:gd name="connsiteX46" fmla="*/ 259556 w 640556"/>
                <a:gd name="connsiteY46" fmla="*/ 1585912 h 1616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640556" h="1616869">
                  <a:moveTo>
                    <a:pt x="259556" y="1585912"/>
                  </a:moveTo>
                  <a:lnTo>
                    <a:pt x="138113" y="1616869"/>
                  </a:lnTo>
                  <a:lnTo>
                    <a:pt x="116681" y="1419225"/>
                  </a:lnTo>
                  <a:lnTo>
                    <a:pt x="16669" y="1390650"/>
                  </a:lnTo>
                  <a:lnTo>
                    <a:pt x="0" y="1283494"/>
                  </a:lnTo>
                  <a:lnTo>
                    <a:pt x="30956" y="1173956"/>
                  </a:lnTo>
                  <a:lnTo>
                    <a:pt x="59531" y="1007269"/>
                  </a:lnTo>
                  <a:lnTo>
                    <a:pt x="26194" y="852487"/>
                  </a:lnTo>
                  <a:lnTo>
                    <a:pt x="35719" y="659606"/>
                  </a:lnTo>
                  <a:lnTo>
                    <a:pt x="119063" y="504825"/>
                  </a:lnTo>
                  <a:lnTo>
                    <a:pt x="102394" y="395287"/>
                  </a:lnTo>
                  <a:lnTo>
                    <a:pt x="126206" y="126206"/>
                  </a:lnTo>
                  <a:lnTo>
                    <a:pt x="188119" y="102394"/>
                  </a:lnTo>
                  <a:lnTo>
                    <a:pt x="180975" y="33337"/>
                  </a:lnTo>
                  <a:lnTo>
                    <a:pt x="226219" y="0"/>
                  </a:lnTo>
                  <a:lnTo>
                    <a:pt x="292894" y="23812"/>
                  </a:lnTo>
                  <a:lnTo>
                    <a:pt x="340519" y="9525"/>
                  </a:lnTo>
                  <a:lnTo>
                    <a:pt x="433388" y="83344"/>
                  </a:lnTo>
                  <a:lnTo>
                    <a:pt x="502444" y="119062"/>
                  </a:lnTo>
                  <a:cubicBezTo>
                    <a:pt x="503238" y="145256"/>
                    <a:pt x="504031" y="171450"/>
                    <a:pt x="504825" y="197644"/>
                  </a:cubicBezTo>
                  <a:lnTo>
                    <a:pt x="552450" y="221456"/>
                  </a:lnTo>
                  <a:lnTo>
                    <a:pt x="633413" y="152400"/>
                  </a:lnTo>
                  <a:lnTo>
                    <a:pt x="640556" y="188119"/>
                  </a:lnTo>
                  <a:lnTo>
                    <a:pt x="595313" y="259556"/>
                  </a:lnTo>
                  <a:lnTo>
                    <a:pt x="542925" y="311944"/>
                  </a:lnTo>
                  <a:lnTo>
                    <a:pt x="492919" y="423862"/>
                  </a:lnTo>
                  <a:lnTo>
                    <a:pt x="478631" y="497681"/>
                  </a:lnTo>
                  <a:lnTo>
                    <a:pt x="528638" y="576262"/>
                  </a:lnTo>
                  <a:lnTo>
                    <a:pt x="545306" y="633412"/>
                  </a:lnTo>
                  <a:lnTo>
                    <a:pt x="447675" y="745331"/>
                  </a:lnTo>
                  <a:lnTo>
                    <a:pt x="366713" y="695325"/>
                  </a:lnTo>
                  <a:lnTo>
                    <a:pt x="359569" y="764381"/>
                  </a:lnTo>
                  <a:lnTo>
                    <a:pt x="371475" y="816769"/>
                  </a:lnTo>
                  <a:lnTo>
                    <a:pt x="316706" y="826294"/>
                  </a:lnTo>
                  <a:lnTo>
                    <a:pt x="266700" y="800100"/>
                  </a:lnTo>
                  <a:lnTo>
                    <a:pt x="273844" y="892969"/>
                  </a:lnTo>
                  <a:lnTo>
                    <a:pt x="269081" y="969169"/>
                  </a:lnTo>
                  <a:lnTo>
                    <a:pt x="242888" y="1042987"/>
                  </a:lnTo>
                  <a:lnTo>
                    <a:pt x="197644" y="1045369"/>
                  </a:lnTo>
                  <a:lnTo>
                    <a:pt x="190500" y="1095375"/>
                  </a:lnTo>
                  <a:lnTo>
                    <a:pt x="245269" y="1152525"/>
                  </a:lnTo>
                  <a:lnTo>
                    <a:pt x="223838" y="1214437"/>
                  </a:lnTo>
                  <a:lnTo>
                    <a:pt x="171450" y="1271587"/>
                  </a:lnTo>
                  <a:lnTo>
                    <a:pt x="138113" y="1333500"/>
                  </a:lnTo>
                  <a:lnTo>
                    <a:pt x="133350" y="1431131"/>
                  </a:lnTo>
                  <a:lnTo>
                    <a:pt x="192881" y="1533525"/>
                  </a:lnTo>
                  <a:lnTo>
                    <a:pt x="259556" y="158591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6" name="フリーフォーム 1201">
              <a:extLst>
                <a:ext uri="{FF2B5EF4-FFF2-40B4-BE49-F238E27FC236}">
                  <a16:creationId xmlns:a16="http://schemas.microsoft.com/office/drawing/2014/main" id="{1F73C233-FB0F-4FA3-9F3E-5473D1D3C980}"/>
                </a:ext>
              </a:extLst>
            </p:cNvPr>
            <p:cNvSpPr/>
            <p:nvPr/>
          </p:nvSpPr>
          <p:spPr bwMode="auto">
            <a:xfrm>
              <a:off x="9184475" y="5003494"/>
              <a:ext cx="309546" cy="367731"/>
            </a:xfrm>
            <a:custGeom>
              <a:avLst/>
              <a:gdLst>
                <a:gd name="connsiteX0" fmla="*/ 23812 w 421481"/>
                <a:gd name="connsiteY0" fmla="*/ 54769 h 502444"/>
                <a:gd name="connsiteX1" fmla="*/ 57150 w 421481"/>
                <a:gd name="connsiteY1" fmla="*/ 145256 h 502444"/>
                <a:gd name="connsiteX2" fmla="*/ 0 w 421481"/>
                <a:gd name="connsiteY2" fmla="*/ 314325 h 502444"/>
                <a:gd name="connsiteX3" fmla="*/ 42862 w 421481"/>
                <a:gd name="connsiteY3" fmla="*/ 381000 h 502444"/>
                <a:gd name="connsiteX4" fmla="*/ 40481 w 421481"/>
                <a:gd name="connsiteY4" fmla="*/ 423863 h 502444"/>
                <a:gd name="connsiteX5" fmla="*/ 71437 w 421481"/>
                <a:gd name="connsiteY5" fmla="*/ 502444 h 502444"/>
                <a:gd name="connsiteX6" fmla="*/ 95250 w 421481"/>
                <a:gd name="connsiteY6" fmla="*/ 485775 h 502444"/>
                <a:gd name="connsiteX7" fmla="*/ 188119 w 421481"/>
                <a:gd name="connsiteY7" fmla="*/ 500063 h 502444"/>
                <a:gd name="connsiteX8" fmla="*/ 233362 w 421481"/>
                <a:gd name="connsiteY8" fmla="*/ 485775 h 502444"/>
                <a:gd name="connsiteX9" fmla="*/ 273844 w 421481"/>
                <a:gd name="connsiteY9" fmla="*/ 364331 h 502444"/>
                <a:gd name="connsiteX10" fmla="*/ 373856 w 421481"/>
                <a:gd name="connsiteY10" fmla="*/ 390525 h 502444"/>
                <a:gd name="connsiteX11" fmla="*/ 421481 w 421481"/>
                <a:gd name="connsiteY11" fmla="*/ 323850 h 502444"/>
                <a:gd name="connsiteX12" fmla="*/ 319087 w 421481"/>
                <a:gd name="connsiteY12" fmla="*/ 211931 h 502444"/>
                <a:gd name="connsiteX13" fmla="*/ 321469 w 421481"/>
                <a:gd name="connsiteY13" fmla="*/ 154781 h 502444"/>
                <a:gd name="connsiteX14" fmla="*/ 173831 w 421481"/>
                <a:gd name="connsiteY14" fmla="*/ 90488 h 502444"/>
                <a:gd name="connsiteX15" fmla="*/ 169069 w 421481"/>
                <a:gd name="connsiteY15" fmla="*/ 14288 h 502444"/>
                <a:gd name="connsiteX16" fmla="*/ 126206 w 421481"/>
                <a:gd name="connsiteY16" fmla="*/ 0 h 502444"/>
                <a:gd name="connsiteX17" fmla="*/ 83344 w 421481"/>
                <a:gd name="connsiteY17" fmla="*/ 38100 h 502444"/>
                <a:gd name="connsiteX18" fmla="*/ 23812 w 421481"/>
                <a:gd name="connsiteY18" fmla="*/ 54769 h 502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21481" h="502444">
                  <a:moveTo>
                    <a:pt x="23812" y="54769"/>
                  </a:moveTo>
                  <a:lnTo>
                    <a:pt x="57150" y="145256"/>
                  </a:lnTo>
                  <a:lnTo>
                    <a:pt x="0" y="314325"/>
                  </a:lnTo>
                  <a:lnTo>
                    <a:pt x="42862" y="381000"/>
                  </a:lnTo>
                  <a:lnTo>
                    <a:pt x="40481" y="423863"/>
                  </a:lnTo>
                  <a:lnTo>
                    <a:pt x="71437" y="502444"/>
                  </a:lnTo>
                  <a:lnTo>
                    <a:pt x="95250" y="485775"/>
                  </a:lnTo>
                  <a:lnTo>
                    <a:pt x="188119" y="500063"/>
                  </a:lnTo>
                  <a:lnTo>
                    <a:pt x="233362" y="485775"/>
                  </a:lnTo>
                  <a:lnTo>
                    <a:pt x="273844" y="364331"/>
                  </a:lnTo>
                  <a:lnTo>
                    <a:pt x="373856" y="390525"/>
                  </a:lnTo>
                  <a:lnTo>
                    <a:pt x="421481" y="323850"/>
                  </a:lnTo>
                  <a:lnTo>
                    <a:pt x="319087" y="211931"/>
                  </a:lnTo>
                  <a:lnTo>
                    <a:pt x="321469" y="154781"/>
                  </a:lnTo>
                  <a:lnTo>
                    <a:pt x="173831" y="90488"/>
                  </a:lnTo>
                  <a:lnTo>
                    <a:pt x="169069" y="14288"/>
                  </a:lnTo>
                  <a:lnTo>
                    <a:pt x="126206" y="0"/>
                  </a:lnTo>
                  <a:lnTo>
                    <a:pt x="83344" y="38100"/>
                  </a:lnTo>
                  <a:lnTo>
                    <a:pt x="23812" y="54769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7" name="フリーフォーム 1202">
              <a:extLst>
                <a:ext uri="{FF2B5EF4-FFF2-40B4-BE49-F238E27FC236}">
                  <a16:creationId xmlns:a16="http://schemas.microsoft.com/office/drawing/2014/main" id="{7D0150A0-5563-44BA-BFAB-45297CA06A68}"/>
                </a:ext>
              </a:extLst>
            </p:cNvPr>
            <p:cNvSpPr/>
            <p:nvPr/>
          </p:nvSpPr>
          <p:spPr bwMode="auto">
            <a:xfrm>
              <a:off x="9352049" y="5276965"/>
              <a:ext cx="211795" cy="237396"/>
            </a:xfrm>
            <a:custGeom>
              <a:avLst/>
              <a:gdLst>
                <a:gd name="connsiteX0" fmla="*/ 140494 w 288131"/>
                <a:gd name="connsiteY0" fmla="*/ 19050 h 323850"/>
                <a:gd name="connsiteX1" fmla="*/ 159544 w 288131"/>
                <a:gd name="connsiteY1" fmla="*/ 100013 h 323850"/>
                <a:gd name="connsiteX2" fmla="*/ 219075 w 288131"/>
                <a:gd name="connsiteY2" fmla="*/ 107157 h 323850"/>
                <a:gd name="connsiteX3" fmla="*/ 250031 w 288131"/>
                <a:gd name="connsiteY3" fmla="*/ 173832 h 323850"/>
                <a:gd name="connsiteX4" fmla="*/ 288131 w 288131"/>
                <a:gd name="connsiteY4" fmla="*/ 190500 h 323850"/>
                <a:gd name="connsiteX5" fmla="*/ 278606 w 288131"/>
                <a:gd name="connsiteY5" fmla="*/ 259557 h 323850"/>
                <a:gd name="connsiteX6" fmla="*/ 204787 w 288131"/>
                <a:gd name="connsiteY6" fmla="*/ 323850 h 323850"/>
                <a:gd name="connsiteX7" fmla="*/ 154781 w 288131"/>
                <a:gd name="connsiteY7" fmla="*/ 307182 h 323850"/>
                <a:gd name="connsiteX8" fmla="*/ 152400 w 288131"/>
                <a:gd name="connsiteY8" fmla="*/ 226219 h 323850"/>
                <a:gd name="connsiteX9" fmla="*/ 0 w 288131"/>
                <a:gd name="connsiteY9" fmla="*/ 121444 h 323850"/>
                <a:gd name="connsiteX10" fmla="*/ 42862 w 288131"/>
                <a:gd name="connsiteY10" fmla="*/ 0 h 323850"/>
                <a:gd name="connsiteX11" fmla="*/ 140494 w 288131"/>
                <a:gd name="connsiteY11" fmla="*/ 19050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8131" h="323850">
                  <a:moveTo>
                    <a:pt x="140494" y="19050"/>
                  </a:moveTo>
                  <a:lnTo>
                    <a:pt x="159544" y="100013"/>
                  </a:lnTo>
                  <a:lnTo>
                    <a:pt x="219075" y="107157"/>
                  </a:lnTo>
                  <a:lnTo>
                    <a:pt x="250031" y="173832"/>
                  </a:lnTo>
                  <a:lnTo>
                    <a:pt x="288131" y="190500"/>
                  </a:lnTo>
                  <a:lnTo>
                    <a:pt x="278606" y="259557"/>
                  </a:lnTo>
                  <a:lnTo>
                    <a:pt x="204787" y="323850"/>
                  </a:lnTo>
                  <a:lnTo>
                    <a:pt x="154781" y="307182"/>
                  </a:lnTo>
                  <a:cubicBezTo>
                    <a:pt x="153987" y="280194"/>
                    <a:pt x="153194" y="253207"/>
                    <a:pt x="152400" y="226219"/>
                  </a:cubicBezTo>
                  <a:lnTo>
                    <a:pt x="0" y="121444"/>
                  </a:lnTo>
                  <a:lnTo>
                    <a:pt x="42862" y="0"/>
                  </a:lnTo>
                  <a:lnTo>
                    <a:pt x="140494" y="190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8" name="フリーフォーム 1203">
              <a:extLst>
                <a:ext uri="{FF2B5EF4-FFF2-40B4-BE49-F238E27FC236}">
                  <a16:creationId xmlns:a16="http://schemas.microsoft.com/office/drawing/2014/main" id="{BB6CB7FA-78F4-41EC-9DFF-3F8FB875158B}"/>
                </a:ext>
              </a:extLst>
            </p:cNvPr>
            <p:cNvSpPr/>
            <p:nvPr/>
          </p:nvSpPr>
          <p:spPr bwMode="auto">
            <a:xfrm>
              <a:off x="9452128" y="5590002"/>
              <a:ext cx="139645" cy="160591"/>
            </a:xfrm>
            <a:custGeom>
              <a:avLst/>
              <a:gdLst>
                <a:gd name="connsiteX0" fmla="*/ 42863 w 190500"/>
                <a:gd name="connsiteY0" fmla="*/ 0 h 219075"/>
                <a:gd name="connsiteX1" fmla="*/ 90488 w 190500"/>
                <a:gd name="connsiteY1" fmla="*/ 35719 h 219075"/>
                <a:gd name="connsiteX2" fmla="*/ 128588 w 190500"/>
                <a:gd name="connsiteY2" fmla="*/ 69056 h 219075"/>
                <a:gd name="connsiteX3" fmla="*/ 159544 w 190500"/>
                <a:gd name="connsiteY3" fmla="*/ 76200 h 219075"/>
                <a:gd name="connsiteX4" fmla="*/ 173831 w 190500"/>
                <a:gd name="connsiteY4" fmla="*/ 121444 h 219075"/>
                <a:gd name="connsiteX5" fmla="*/ 190500 w 190500"/>
                <a:gd name="connsiteY5" fmla="*/ 157163 h 219075"/>
                <a:gd name="connsiteX6" fmla="*/ 157163 w 190500"/>
                <a:gd name="connsiteY6" fmla="*/ 219075 h 219075"/>
                <a:gd name="connsiteX7" fmla="*/ 83344 w 190500"/>
                <a:gd name="connsiteY7" fmla="*/ 211931 h 219075"/>
                <a:gd name="connsiteX8" fmla="*/ 0 w 190500"/>
                <a:gd name="connsiteY8" fmla="*/ 178594 h 219075"/>
                <a:gd name="connsiteX9" fmla="*/ 2381 w 190500"/>
                <a:gd name="connsiteY9" fmla="*/ 102394 h 219075"/>
                <a:gd name="connsiteX10" fmla="*/ 42863 w 190500"/>
                <a:gd name="connsiteY10" fmla="*/ 0 h 219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0500" h="219075">
                  <a:moveTo>
                    <a:pt x="42863" y="0"/>
                  </a:moveTo>
                  <a:lnTo>
                    <a:pt x="90488" y="35719"/>
                  </a:lnTo>
                  <a:lnTo>
                    <a:pt x="128588" y="69056"/>
                  </a:lnTo>
                  <a:lnTo>
                    <a:pt x="159544" y="76200"/>
                  </a:lnTo>
                  <a:lnTo>
                    <a:pt x="173831" y="121444"/>
                  </a:lnTo>
                  <a:lnTo>
                    <a:pt x="190500" y="157163"/>
                  </a:lnTo>
                  <a:lnTo>
                    <a:pt x="157163" y="219075"/>
                  </a:lnTo>
                  <a:lnTo>
                    <a:pt x="83344" y="211931"/>
                  </a:lnTo>
                  <a:lnTo>
                    <a:pt x="0" y="178594"/>
                  </a:lnTo>
                  <a:cubicBezTo>
                    <a:pt x="794" y="153194"/>
                    <a:pt x="1587" y="127794"/>
                    <a:pt x="2381" y="102394"/>
                  </a:cubicBezTo>
                  <a:lnTo>
                    <a:pt x="4286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9" name="フリーフォーム 1204">
              <a:extLst>
                <a:ext uri="{FF2B5EF4-FFF2-40B4-BE49-F238E27FC236}">
                  <a16:creationId xmlns:a16="http://schemas.microsoft.com/office/drawing/2014/main" id="{471C7106-8F2F-4099-8FE7-ACC85CCE711B}"/>
                </a:ext>
              </a:extLst>
            </p:cNvPr>
            <p:cNvSpPr/>
            <p:nvPr/>
          </p:nvSpPr>
          <p:spPr bwMode="auto">
            <a:xfrm>
              <a:off x="9093706" y="4613653"/>
              <a:ext cx="960058" cy="1091556"/>
            </a:xfrm>
            <a:custGeom>
              <a:avLst/>
              <a:gdLst>
                <a:gd name="connsiteX0" fmla="*/ 671512 w 1309687"/>
                <a:gd name="connsiteY0" fmla="*/ 1488282 h 1488282"/>
                <a:gd name="connsiteX1" fmla="*/ 702469 w 1309687"/>
                <a:gd name="connsiteY1" fmla="*/ 1409700 h 1488282"/>
                <a:gd name="connsiteX2" fmla="*/ 766762 w 1309687"/>
                <a:gd name="connsiteY2" fmla="*/ 1362075 h 1488282"/>
                <a:gd name="connsiteX3" fmla="*/ 785812 w 1309687"/>
                <a:gd name="connsiteY3" fmla="*/ 1281113 h 1488282"/>
                <a:gd name="connsiteX4" fmla="*/ 845344 w 1309687"/>
                <a:gd name="connsiteY4" fmla="*/ 1252538 h 1488282"/>
                <a:gd name="connsiteX5" fmla="*/ 838200 w 1309687"/>
                <a:gd name="connsiteY5" fmla="*/ 1116807 h 1488282"/>
                <a:gd name="connsiteX6" fmla="*/ 859631 w 1309687"/>
                <a:gd name="connsiteY6" fmla="*/ 1102519 h 1488282"/>
                <a:gd name="connsiteX7" fmla="*/ 1000125 w 1309687"/>
                <a:gd name="connsiteY7" fmla="*/ 1038225 h 1488282"/>
                <a:gd name="connsiteX8" fmla="*/ 1071562 w 1309687"/>
                <a:gd name="connsiteY8" fmla="*/ 1050132 h 1488282"/>
                <a:gd name="connsiteX9" fmla="*/ 1109662 w 1309687"/>
                <a:gd name="connsiteY9" fmla="*/ 892969 h 1488282"/>
                <a:gd name="connsiteX10" fmla="*/ 1183481 w 1309687"/>
                <a:gd name="connsiteY10" fmla="*/ 652463 h 1488282"/>
                <a:gd name="connsiteX11" fmla="*/ 1309687 w 1309687"/>
                <a:gd name="connsiteY11" fmla="*/ 490538 h 1488282"/>
                <a:gd name="connsiteX12" fmla="*/ 1304925 w 1309687"/>
                <a:gd name="connsiteY12" fmla="*/ 369094 h 1488282"/>
                <a:gd name="connsiteX13" fmla="*/ 1190625 w 1309687"/>
                <a:gd name="connsiteY13" fmla="*/ 345282 h 1488282"/>
                <a:gd name="connsiteX14" fmla="*/ 1147762 w 1309687"/>
                <a:gd name="connsiteY14" fmla="*/ 278607 h 1488282"/>
                <a:gd name="connsiteX15" fmla="*/ 1066800 w 1309687"/>
                <a:gd name="connsiteY15" fmla="*/ 285750 h 1488282"/>
                <a:gd name="connsiteX16" fmla="*/ 1021556 w 1309687"/>
                <a:gd name="connsiteY16" fmla="*/ 264319 h 1488282"/>
                <a:gd name="connsiteX17" fmla="*/ 983456 w 1309687"/>
                <a:gd name="connsiteY17" fmla="*/ 288132 h 1488282"/>
                <a:gd name="connsiteX18" fmla="*/ 985837 w 1309687"/>
                <a:gd name="connsiteY18" fmla="*/ 240507 h 1488282"/>
                <a:gd name="connsiteX19" fmla="*/ 864394 w 1309687"/>
                <a:gd name="connsiteY19" fmla="*/ 200025 h 1488282"/>
                <a:gd name="connsiteX20" fmla="*/ 847725 w 1309687"/>
                <a:gd name="connsiteY20" fmla="*/ 238125 h 1488282"/>
                <a:gd name="connsiteX21" fmla="*/ 847725 w 1309687"/>
                <a:gd name="connsiteY21" fmla="*/ 195263 h 1488282"/>
                <a:gd name="connsiteX22" fmla="*/ 807244 w 1309687"/>
                <a:gd name="connsiteY22" fmla="*/ 183357 h 1488282"/>
                <a:gd name="connsiteX23" fmla="*/ 738187 w 1309687"/>
                <a:gd name="connsiteY23" fmla="*/ 219075 h 1488282"/>
                <a:gd name="connsiteX24" fmla="*/ 800100 w 1309687"/>
                <a:gd name="connsiteY24" fmla="*/ 130969 h 1488282"/>
                <a:gd name="connsiteX25" fmla="*/ 776287 w 1309687"/>
                <a:gd name="connsiteY25" fmla="*/ 90488 h 1488282"/>
                <a:gd name="connsiteX26" fmla="*/ 759619 w 1309687"/>
                <a:gd name="connsiteY26" fmla="*/ 26194 h 1488282"/>
                <a:gd name="connsiteX27" fmla="*/ 721519 w 1309687"/>
                <a:gd name="connsiteY27" fmla="*/ 100013 h 1488282"/>
                <a:gd name="connsiteX28" fmla="*/ 666750 w 1309687"/>
                <a:gd name="connsiteY28" fmla="*/ 95250 h 1488282"/>
                <a:gd name="connsiteX29" fmla="*/ 664369 w 1309687"/>
                <a:gd name="connsiteY29" fmla="*/ 83344 h 1488282"/>
                <a:gd name="connsiteX30" fmla="*/ 611981 w 1309687"/>
                <a:gd name="connsiteY30" fmla="*/ 83344 h 1488282"/>
                <a:gd name="connsiteX31" fmla="*/ 573881 w 1309687"/>
                <a:gd name="connsiteY31" fmla="*/ 114300 h 1488282"/>
                <a:gd name="connsiteX32" fmla="*/ 492919 w 1309687"/>
                <a:gd name="connsiteY32" fmla="*/ 123825 h 1488282"/>
                <a:gd name="connsiteX33" fmla="*/ 457200 w 1309687"/>
                <a:gd name="connsiteY33" fmla="*/ 71438 h 1488282"/>
                <a:gd name="connsiteX34" fmla="*/ 471487 w 1309687"/>
                <a:gd name="connsiteY34" fmla="*/ 11907 h 1488282"/>
                <a:gd name="connsiteX35" fmla="*/ 438150 w 1309687"/>
                <a:gd name="connsiteY35" fmla="*/ 0 h 1488282"/>
                <a:gd name="connsiteX36" fmla="*/ 361950 w 1309687"/>
                <a:gd name="connsiteY36" fmla="*/ 47625 h 1488282"/>
                <a:gd name="connsiteX37" fmla="*/ 309562 w 1309687"/>
                <a:gd name="connsiteY37" fmla="*/ 26194 h 1488282"/>
                <a:gd name="connsiteX38" fmla="*/ 330994 w 1309687"/>
                <a:gd name="connsiteY38" fmla="*/ 100013 h 1488282"/>
                <a:gd name="connsiteX39" fmla="*/ 278606 w 1309687"/>
                <a:gd name="connsiteY39" fmla="*/ 152400 h 1488282"/>
                <a:gd name="connsiteX40" fmla="*/ 211931 w 1309687"/>
                <a:gd name="connsiteY40" fmla="*/ 116682 h 1488282"/>
                <a:gd name="connsiteX41" fmla="*/ 145256 w 1309687"/>
                <a:gd name="connsiteY41" fmla="*/ 111919 h 1488282"/>
                <a:gd name="connsiteX42" fmla="*/ 128587 w 1309687"/>
                <a:gd name="connsiteY42" fmla="*/ 169069 h 1488282"/>
                <a:gd name="connsiteX43" fmla="*/ 140494 w 1309687"/>
                <a:gd name="connsiteY43" fmla="*/ 235744 h 1488282"/>
                <a:gd name="connsiteX44" fmla="*/ 107156 w 1309687"/>
                <a:gd name="connsiteY44" fmla="*/ 280988 h 1488282"/>
                <a:gd name="connsiteX45" fmla="*/ 104775 w 1309687"/>
                <a:gd name="connsiteY45" fmla="*/ 326232 h 1488282"/>
                <a:gd name="connsiteX46" fmla="*/ 30956 w 1309687"/>
                <a:gd name="connsiteY46" fmla="*/ 357188 h 1488282"/>
                <a:gd name="connsiteX47" fmla="*/ 0 w 1309687"/>
                <a:gd name="connsiteY47" fmla="*/ 466725 h 1488282"/>
                <a:gd name="connsiteX48" fmla="*/ 45244 w 1309687"/>
                <a:gd name="connsiteY48" fmla="*/ 538163 h 1488282"/>
                <a:gd name="connsiteX49" fmla="*/ 90487 w 1309687"/>
                <a:gd name="connsiteY49" fmla="*/ 528638 h 1488282"/>
                <a:gd name="connsiteX50" fmla="*/ 152400 w 1309687"/>
                <a:gd name="connsiteY50" fmla="*/ 590550 h 1488282"/>
                <a:gd name="connsiteX51" fmla="*/ 219075 w 1309687"/>
                <a:gd name="connsiteY51" fmla="*/ 559594 h 1488282"/>
                <a:gd name="connsiteX52" fmla="*/ 250031 w 1309687"/>
                <a:gd name="connsiteY52" fmla="*/ 535782 h 1488282"/>
                <a:gd name="connsiteX53" fmla="*/ 297656 w 1309687"/>
                <a:gd name="connsiteY53" fmla="*/ 552450 h 1488282"/>
                <a:gd name="connsiteX54" fmla="*/ 295275 w 1309687"/>
                <a:gd name="connsiteY54" fmla="*/ 631032 h 1488282"/>
                <a:gd name="connsiteX55" fmla="*/ 442912 w 1309687"/>
                <a:gd name="connsiteY55" fmla="*/ 685800 h 1488282"/>
                <a:gd name="connsiteX56" fmla="*/ 445294 w 1309687"/>
                <a:gd name="connsiteY56" fmla="*/ 740569 h 1488282"/>
                <a:gd name="connsiteX57" fmla="*/ 547687 w 1309687"/>
                <a:gd name="connsiteY57" fmla="*/ 854869 h 1488282"/>
                <a:gd name="connsiteX58" fmla="*/ 492919 w 1309687"/>
                <a:gd name="connsiteY58" fmla="*/ 923925 h 1488282"/>
                <a:gd name="connsiteX59" fmla="*/ 519112 w 1309687"/>
                <a:gd name="connsiteY59" fmla="*/ 1012032 h 1488282"/>
                <a:gd name="connsiteX60" fmla="*/ 576262 w 1309687"/>
                <a:gd name="connsiteY60" fmla="*/ 1016794 h 1488282"/>
                <a:gd name="connsiteX61" fmla="*/ 602456 w 1309687"/>
                <a:gd name="connsiteY61" fmla="*/ 1083469 h 1488282"/>
                <a:gd name="connsiteX62" fmla="*/ 652462 w 1309687"/>
                <a:gd name="connsiteY62" fmla="*/ 1104900 h 1488282"/>
                <a:gd name="connsiteX63" fmla="*/ 631031 w 1309687"/>
                <a:gd name="connsiteY63" fmla="*/ 1171575 h 1488282"/>
                <a:gd name="connsiteX64" fmla="*/ 642937 w 1309687"/>
                <a:gd name="connsiteY64" fmla="*/ 1193007 h 1488282"/>
                <a:gd name="connsiteX65" fmla="*/ 592931 w 1309687"/>
                <a:gd name="connsiteY65" fmla="*/ 1271588 h 1488282"/>
                <a:gd name="connsiteX66" fmla="*/ 538162 w 1309687"/>
                <a:gd name="connsiteY66" fmla="*/ 1326357 h 1488282"/>
                <a:gd name="connsiteX67" fmla="*/ 621506 w 1309687"/>
                <a:gd name="connsiteY67" fmla="*/ 1409700 h 1488282"/>
                <a:gd name="connsiteX68" fmla="*/ 642937 w 1309687"/>
                <a:gd name="connsiteY68" fmla="*/ 1409700 h 1488282"/>
                <a:gd name="connsiteX69" fmla="*/ 671512 w 1309687"/>
                <a:gd name="connsiteY69" fmla="*/ 1488282 h 1488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1309687" h="1488282">
                  <a:moveTo>
                    <a:pt x="671512" y="1488282"/>
                  </a:moveTo>
                  <a:lnTo>
                    <a:pt x="702469" y="1409700"/>
                  </a:lnTo>
                  <a:lnTo>
                    <a:pt x="766762" y="1362075"/>
                  </a:lnTo>
                  <a:lnTo>
                    <a:pt x="785812" y="1281113"/>
                  </a:lnTo>
                  <a:lnTo>
                    <a:pt x="845344" y="1252538"/>
                  </a:lnTo>
                  <a:lnTo>
                    <a:pt x="838200" y="1116807"/>
                  </a:lnTo>
                  <a:lnTo>
                    <a:pt x="859631" y="1102519"/>
                  </a:lnTo>
                  <a:lnTo>
                    <a:pt x="1000125" y="1038225"/>
                  </a:lnTo>
                  <a:lnTo>
                    <a:pt x="1071562" y="1050132"/>
                  </a:lnTo>
                  <a:lnTo>
                    <a:pt x="1109662" y="892969"/>
                  </a:lnTo>
                  <a:lnTo>
                    <a:pt x="1183481" y="652463"/>
                  </a:lnTo>
                  <a:lnTo>
                    <a:pt x="1309687" y="490538"/>
                  </a:lnTo>
                  <a:lnTo>
                    <a:pt x="1304925" y="369094"/>
                  </a:lnTo>
                  <a:lnTo>
                    <a:pt x="1190625" y="345282"/>
                  </a:lnTo>
                  <a:lnTo>
                    <a:pt x="1147762" y="278607"/>
                  </a:lnTo>
                  <a:lnTo>
                    <a:pt x="1066800" y="285750"/>
                  </a:lnTo>
                  <a:lnTo>
                    <a:pt x="1021556" y="264319"/>
                  </a:lnTo>
                  <a:lnTo>
                    <a:pt x="983456" y="288132"/>
                  </a:lnTo>
                  <a:lnTo>
                    <a:pt x="985837" y="240507"/>
                  </a:lnTo>
                  <a:lnTo>
                    <a:pt x="864394" y="200025"/>
                  </a:lnTo>
                  <a:lnTo>
                    <a:pt x="847725" y="238125"/>
                  </a:lnTo>
                  <a:lnTo>
                    <a:pt x="847725" y="195263"/>
                  </a:lnTo>
                  <a:lnTo>
                    <a:pt x="807244" y="183357"/>
                  </a:lnTo>
                  <a:lnTo>
                    <a:pt x="738187" y="219075"/>
                  </a:lnTo>
                  <a:lnTo>
                    <a:pt x="800100" y="130969"/>
                  </a:lnTo>
                  <a:lnTo>
                    <a:pt x="776287" y="90488"/>
                  </a:lnTo>
                  <a:lnTo>
                    <a:pt x="759619" y="26194"/>
                  </a:lnTo>
                  <a:lnTo>
                    <a:pt x="721519" y="100013"/>
                  </a:lnTo>
                  <a:lnTo>
                    <a:pt x="666750" y="95250"/>
                  </a:lnTo>
                  <a:lnTo>
                    <a:pt x="664369" y="83344"/>
                  </a:lnTo>
                  <a:lnTo>
                    <a:pt x="611981" y="83344"/>
                  </a:lnTo>
                  <a:lnTo>
                    <a:pt x="573881" y="114300"/>
                  </a:lnTo>
                  <a:lnTo>
                    <a:pt x="492919" y="123825"/>
                  </a:lnTo>
                  <a:lnTo>
                    <a:pt x="457200" y="71438"/>
                  </a:lnTo>
                  <a:lnTo>
                    <a:pt x="471487" y="11907"/>
                  </a:lnTo>
                  <a:lnTo>
                    <a:pt x="438150" y="0"/>
                  </a:lnTo>
                  <a:lnTo>
                    <a:pt x="361950" y="47625"/>
                  </a:lnTo>
                  <a:lnTo>
                    <a:pt x="309562" y="26194"/>
                  </a:lnTo>
                  <a:lnTo>
                    <a:pt x="330994" y="100013"/>
                  </a:lnTo>
                  <a:lnTo>
                    <a:pt x="278606" y="152400"/>
                  </a:lnTo>
                  <a:lnTo>
                    <a:pt x="211931" y="116682"/>
                  </a:lnTo>
                  <a:lnTo>
                    <a:pt x="145256" y="111919"/>
                  </a:lnTo>
                  <a:lnTo>
                    <a:pt x="128587" y="169069"/>
                  </a:lnTo>
                  <a:lnTo>
                    <a:pt x="140494" y="235744"/>
                  </a:lnTo>
                  <a:lnTo>
                    <a:pt x="107156" y="280988"/>
                  </a:lnTo>
                  <a:lnTo>
                    <a:pt x="104775" y="326232"/>
                  </a:lnTo>
                  <a:lnTo>
                    <a:pt x="30956" y="357188"/>
                  </a:lnTo>
                  <a:lnTo>
                    <a:pt x="0" y="466725"/>
                  </a:lnTo>
                  <a:lnTo>
                    <a:pt x="45244" y="538163"/>
                  </a:lnTo>
                  <a:lnTo>
                    <a:pt x="90487" y="528638"/>
                  </a:lnTo>
                  <a:lnTo>
                    <a:pt x="152400" y="590550"/>
                  </a:lnTo>
                  <a:lnTo>
                    <a:pt x="219075" y="559594"/>
                  </a:lnTo>
                  <a:lnTo>
                    <a:pt x="250031" y="535782"/>
                  </a:lnTo>
                  <a:lnTo>
                    <a:pt x="297656" y="552450"/>
                  </a:lnTo>
                  <a:cubicBezTo>
                    <a:pt x="296862" y="578644"/>
                    <a:pt x="296069" y="604838"/>
                    <a:pt x="295275" y="631032"/>
                  </a:cubicBezTo>
                  <a:lnTo>
                    <a:pt x="442912" y="685800"/>
                  </a:lnTo>
                  <a:lnTo>
                    <a:pt x="445294" y="740569"/>
                  </a:lnTo>
                  <a:lnTo>
                    <a:pt x="547687" y="854869"/>
                  </a:lnTo>
                  <a:lnTo>
                    <a:pt x="492919" y="923925"/>
                  </a:lnTo>
                  <a:lnTo>
                    <a:pt x="519112" y="1012032"/>
                  </a:lnTo>
                  <a:lnTo>
                    <a:pt x="576262" y="1016794"/>
                  </a:lnTo>
                  <a:lnTo>
                    <a:pt x="602456" y="1083469"/>
                  </a:lnTo>
                  <a:lnTo>
                    <a:pt x="652462" y="1104900"/>
                  </a:lnTo>
                  <a:lnTo>
                    <a:pt x="631031" y="1171575"/>
                  </a:lnTo>
                  <a:lnTo>
                    <a:pt x="642937" y="1193007"/>
                  </a:lnTo>
                  <a:lnTo>
                    <a:pt x="592931" y="1271588"/>
                  </a:lnTo>
                  <a:lnTo>
                    <a:pt x="538162" y="1326357"/>
                  </a:lnTo>
                  <a:lnTo>
                    <a:pt x="621506" y="1409700"/>
                  </a:lnTo>
                  <a:lnTo>
                    <a:pt x="642937" y="1409700"/>
                  </a:lnTo>
                  <a:lnTo>
                    <a:pt x="671512" y="148828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  <p:sp>
        <p:nvSpPr>
          <p:cNvPr id="392" name="正方形/長方形 391">
            <a:extLst>
              <a:ext uri="{FF2B5EF4-FFF2-40B4-BE49-F238E27FC236}">
                <a16:creationId xmlns:a16="http://schemas.microsoft.com/office/drawing/2014/main" id="{B7D122B7-1BC9-4B40-A993-18AC429AC3E3}"/>
              </a:ext>
            </a:extLst>
          </p:cNvPr>
          <p:cNvSpPr/>
          <p:nvPr/>
        </p:nvSpPr>
        <p:spPr>
          <a:xfrm>
            <a:off x="0" y="5668489"/>
            <a:ext cx="12192000" cy="1026703"/>
          </a:xfrm>
          <a:prstGeom prst="rect">
            <a:avLst/>
          </a:prstGeom>
          <a:solidFill>
            <a:srgbClr val="00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3" name="テキスト ボックス 392">
            <a:extLst>
              <a:ext uri="{FF2B5EF4-FFF2-40B4-BE49-F238E27FC236}">
                <a16:creationId xmlns:a16="http://schemas.microsoft.com/office/drawing/2014/main" id="{1BD3CB1E-C1C4-446C-A98A-3596A66E15BC}"/>
              </a:ext>
            </a:extLst>
          </p:cNvPr>
          <p:cNvSpPr txBox="1"/>
          <p:nvPr/>
        </p:nvSpPr>
        <p:spPr>
          <a:xfrm>
            <a:off x="0" y="5765575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n w="12700">
                  <a:solidFill>
                    <a:schemeClr val="tx1"/>
                  </a:solidFill>
                </a:ln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答え：チリ共和国</a:t>
            </a:r>
            <a:endParaRPr kumimoji="1" lang="ja-JP" altLang="en-US" sz="6000" b="1" dirty="0">
              <a:ln w="12700">
                <a:solidFill>
                  <a:schemeClr val="tx1"/>
                </a:solidFill>
              </a:ln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2" name="矢印: 下 161">
            <a:extLst>
              <a:ext uri="{FF2B5EF4-FFF2-40B4-BE49-F238E27FC236}">
                <a16:creationId xmlns:a16="http://schemas.microsoft.com/office/drawing/2014/main" id="{21AB5C54-C242-4320-84AE-15318EDFE146}"/>
              </a:ext>
            </a:extLst>
          </p:cNvPr>
          <p:cNvSpPr/>
          <p:nvPr/>
        </p:nvSpPr>
        <p:spPr>
          <a:xfrm>
            <a:off x="10329845" y="4104841"/>
            <a:ext cx="352535" cy="697333"/>
          </a:xfrm>
          <a:prstGeom prst="downArrow">
            <a:avLst>
              <a:gd name="adj1" fmla="val 35874"/>
              <a:gd name="adj2" fmla="val 125706"/>
            </a:avLst>
          </a:prstGeom>
          <a:solidFill>
            <a:srgbClr val="FFFF00"/>
          </a:solidFill>
          <a:ln w="285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166" name="フリーフォーム: 図形 165">
            <a:extLst>
              <a:ext uri="{FF2B5EF4-FFF2-40B4-BE49-F238E27FC236}">
                <a16:creationId xmlns:a16="http://schemas.microsoft.com/office/drawing/2014/main" id="{EFEC5065-0C70-48BC-A028-D696A5B50DA2}"/>
              </a:ext>
            </a:extLst>
          </p:cNvPr>
          <p:cNvSpPr/>
          <p:nvPr/>
        </p:nvSpPr>
        <p:spPr bwMode="auto">
          <a:xfrm>
            <a:off x="3052483" y="2716696"/>
            <a:ext cx="374136" cy="305110"/>
          </a:xfrm>
          <a:custGeom>
            <a:avLst/>
            <a:gdLst>
              <a:gd name="connsiteX0" fmla="*/ 318815 w 374136"/>
              <a:gd name="connsiteY0" fmla="*/ 0 h 305110"/>
              <a:gd name="connsiteX1" fmla="*/ 355488 w 374136"/>
              <a:gd name="connsiteY1" fmla="*/ 46176 h 305110"/>
              <a:gd name="connsiteX2" fmla="*/ 364035 w 374136"/>
              <a:gd name="connsiteY2" fmla="*/ 45766 h 305110"/>
              <a:gd name="connsiteX3" fmla="*/ 357467 w 374136"/>
              <a:gd name="connsiteY3" fmla="*/ 66985 h 305110"/>
              <a:gd name="connsiteX4" fmla="*/ 374136 w 374136"/>
              <a:gd name="connsiteY4" fmla="*/ 95560 h 305110"/>
              <a:gd name="connsiteX5" fmla="*/ 350323 w 374136"/>
              <a:gd name="connsiteY5" fmla="*/ 136042 h 305110"/>
              <a:gd name="connsiteX6" fmla="*/ 312223 w 374136"/>
              <a:gd name="connsiteY6" fmla="*/ 145567 h 305110"/>
              <a:gd name="connsiteX7" fmla="*/ 319367 w 374136"/>
              <a:gd name="connsiteY7" fmla="*/ 178904 h 305110"/>
              <a:gd name="connsiteX8" fmla="*/ 300317 w 374136"/>
              <a:gd name="connsiteY8" fmla="*/ 219385 h 305110"/>
              <a:gd name="connsiteX9" fmla="*/ 209830 w 374136"/>
              <a:gd name="connsiteY9" fmla="*/ 226529 h 305110"/>
              <a:gd name="connsiteX10" fmla="*/ 183636 w 374136"/>
              <a:gd name="connsiteY10" fmla="*/ 305110 h 305110"/>
              <a:gd name="connsiteX11" fmla="*/ 43142 w 374136"/>
              <a:gd name="connsiteY11" fmla="*/ 290823 h 305110"/>
              <a:gd name="connsiteX12" fmla="*/ 40835 w 374136"/>
              <a:gd name="connsiteY12" fmla="*/ 293454 h 305110"/>
              <a:gd name="connsiteX13" fmla="*/ 6131 w 374136"/>
              <a:gd name="connsiteY13" fmla="*/ 283050 h 305110"/>
              <a:gd name="connsiteX14" fmla="*/ 36786 w 374136"/>
              <a:gd name="connsiteY14" fmla="*/ 257318 h 305110"/>
              <a:gd name="connsiteX15" fmla="*/ 0 w 374136"/>
              <a:gd name="connsiteY15" fmla="*/ 211001 h 305110"/>
              <a:gd name="connsiteX16" fmla="*/ 15328 w 374136"/>
              <a:gd name="connsiteY16" fmla="*/ 100354 h 305110"/>
              <a:gd name="connsiteX17" fmla="*/ 67442 w 374136"/>
              <a:gd name="connsiteY17" fmla="*/ 108074 h 305110"/>
              <a:gd name="connsiteX18" fmla="*/ 177801 w 374136"/>
              <a:gd name="connsiteY18" fmla="*/ 23159 h 305110"/>
              <a:gd name="connsiteX19" fmla="*/ 229915 w 374136"/>
              <a:gd name="connsiteY19" fmla="*/ 36025 h 305110"/>
              <a:gd name="connsiteX20" fmla="*/ 245242 w 374136"/>
              <a:gd name="connsiteY20" fmla="*/ 59183 h 305110"/>
              <a:gd name="connsiteX21" fmla="*/ 318815 w 374136"/>
              <a:gd name="connsiteY21" fmla="*/ 0 h 305110"/>
              <a:gd name="connsiteX0" fmla="*/ 318815 w 374136"/>
              <a:gd name="connsiteY0" fmla="*/ 0 h 305110"/>
              <a:gd name="connsiteX1" fmla="*/ 355488 w 374136"/>
              <a:gd name="connsiteY1" fmla="*/ 46176 h 305110"/>
              <a:gd name="connsiteX2" fmla="*/ 364035 w 374136"/>
              <a:gd name="connsiteY2" fmla="*/ 45766 h 305110"/>
              <a:gd name="connsiteX3" fmla="*/ 357467 w 374136"/>
              <a:gd name="connsiteY3" fmla="*/ 66985 h 305110"/>
              <a:gd name="connsiteX4" fmla="*/ 374136 w 374136"/>
              <a:gd name="connsiteY4" fmla="*/ 95560 h 305110"/>
              <a:gd name="connsiteX5" fmla="*/ 350323 w 374136"/>
              <a:gd name="connsiteY5" fmla="*/ 136042 h 305110"/>
              <a:gd name="connsiteX6" fmla="*/ 312223 w 374136"/>
              <a:gd name="connsiteY6" fmla="*/ 145567 h 305110"/>
              <a:gd name="connsiteX7" fmla="*/ 319367 w 374136"/>
              <a:gd name="connsiteY7" fmla="*/ 178904 h 305110"/>
              <a:gd name="connsiteX8" fmla="*/ 300317 w 374136"/>
              <a:gd name="connsiteY8" fmla="*/ 219385 h 305110"/>
              <a:gd name="connsiteX9" fmla="*/ 209830 w 374136"/>
              <a:gd name="connsiteY9" fmla="*/ 226529 h 305110"/>
              <a:gd name="connsiteX10" fmla="*/ 183636 w 374136"/>
              <a:gd name="connsiteY10" fmla="*/ 305110 h 305110"/>
              <a:gd name="connsiteX11" fmla="*/ 43142 w 374136"/>
              <a:gd name="connsiteY11" fmla="*/ 290823 h 305110"/>
              <a:gd name="connsiteX12" fmla="*/ 40835 w 374136"/>
              <a:gd name="connsiteY12" fmla="*/ 293454 h 305110"/>
              <a:gd name="connsiteX13" fmla="*/ 6131 w 374136"/>
              <a:gd name="connsiteY13" fmla="*/ 283050 h 305110"/>
              <a:gd name="connsiteX14" fmla="*/ 36786 w 374136"/>
              <a:gd name="connsiteY14" fmla="*/ 257318 h 305110"/>
              <a:gd name="connsiteX15" fmla="*/ 0 w 374136"/>
              <a:gd name="connsiteY15" fmla="*/ 211001 h 305110"/>
              <a:gd name="connsiteX16" fmla="*/ 15328 w 374136"/>
              <a:gd name="connsiteY16" fmla="*/ 100354 h 305110"/>
              <a:gd name="connsiteX17" fmla="*/ 67442 w 374136"/>
              <a:gd name="connsiteY17" fmla="*/ 108074 h 305110"/>
              <a:gd name="connsiteX18" fmla="*/ 177801 w 374136"/>
              <a:gd name="connsiteY18" fmla="*/ 23159 h 305110"/>
              <a:gd name="connsiteX19" fmla="*/ 229915 w 374136"/>
              <a:gd name="connsiteY19" fmla="*/ 36025 h 305110"/>
              <a:gd name="connsiteX20" fmla="*/ 261911 w 374136"/>
              <a:gd name="connsiteY20" fmla="*/ 59183 h 305110"/>
              <a:gd name="connsiteX21" fmla="*/ 318815 w 374136"/>
              <a:gd name="connsiteY21" fmla="*/ 0 h 305110"/>
              <a:gd name="connsiteX0" fmla="*/ 318815 w 374136"/>
              <a:gd name="connsiteY0" fmla="*/ 0 h 305110"/>
              <a:gd name="connsiteX1" fmla="*/ 355488 w 374136"/>
              <a:gd name="connsiteY1" fmla="*/ 46176 h 305110"/>
              <a:gd name="connsiteX2" fmla="*/ 364035 w 374136"/>
              <a:gd name="connsiteY2" fmla="*/ 45766 h 305110"/>
              <a:gd name="connsiteX3" fmla="*/ 357467 w 374136"/>
              <a:gd name="connsiteY3" fmla="*/ 66985 h 305110"/>
              <a:gd name="connsiteX4" fmla="*/ 374136 w 374136"/>
              <a:gd name="connsiteY4" fmla="*/ 95560 h 305110"/>
              <a:gd name="connsiteX5" fmla="*/ 350323 w 374136"/>
              <a:gd name="connsiteY5" fmla="*/ 136042 h 305110"/>
              <a:gd name="connsiteX6" fmla="*/ 312223 w 374136"/>
              <a:gd name="connsiteY6" fmla="*/ 145567 h 305110"/>
              <a:gd name="connsiteX7" fmla="*/ 319367 w 374136"/>
              <a:gd name="connsiteY7" fmla="*/ 178904 h 305110"/>
              <a:gd name="connsiteX8" fmla="*/ 300317 w 374136"/>
              <a:gd name="connsiteY8" fmla="*/ 219385 h 305110"/>
              <a:gd name="connsiteX9" fmla="*/ 209830 w 374136"/>
              <a:gd name="connsiteY9" fmla="*/ 226529 h 305110"/>
              <a:gd name="connsiteX10" fmla="*/ 183636 w 374136"/>
              <a:gd name="connsiteY10" fmla="*/ 305110 h 305110"/>
              <a:gd name="connsiteX11" fmla="*/ 43142 w 374136"/>
              <a:gd name="connsiteY11" fmla="*/ 290823 h 305110"/>
              <a:gd name="connsiteX12" fmla="*/ 40835 w 374136"/>
              <a:gd name="connsiteY12" fmla="*/ 293454 h 305110"/>
              <a:gd name="connsiteX13" fmla="*/ 6131 w 374136"/>
              <a:gd name="connsiteY13" fmla="*/ 283050 h 305110"/>
              <a:gd name="connsiteX14" fmla="*/ 36786 w 374136"/>
              <a:gd name="connsiteY14" fmla="*/ 257318 h 305110"/>
              <a:gd name="connsiteX15" fmla="*/ 0 w 374136"/>
              <a:gd name="connsiteY15" fmla="*/ 211001 h 305110"/>
              <a:gd name="connsiteX16" fmla="*/ 15328 w 374136"/>
              <a:gd name="connsiteY16" fmla="*/ 100354 h 305110"/>
              <a:gd name="connsiteX17" fmla="*/ 67442 w 374136"/>
              <a:gd name="connsiteY17" fmla="*/ 108074 h 305110"/>
              <a:gd name="connsiteX18" fmla="*/ 177801 w 374136"/>
              <a:gd name="connsiteY18" fmla="*/ 23159 h 305110"/>
              <a:gd name="connsiteX19" fmla="*/ 237059 w 374136"/>
              <a:gd name="connsiteY19" fmla="*/ 38406 h 305110"/>
              <a:gd name="connsiteX20" fmla="*/ 261911 w 374136"/>
              <a:gd name="connsiteY20" fmla="*/ 59183 h 305110"/>
              <a:gd name="connsiteX21" fmla="*/ 318815 w 374136"/>
              <a:gd name="connsiteY21" fmla="*/ 0 h 305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374136" h="305110">
                <a:moveTo>
                  <a:pt x="318815" y="0"/>
                </a:moveTo>
                <a:lnTo>
                  <a:pt x="355488" y="46176"/>
                </a:lnTo>
                <a:lnTo>
                  <a:pt x="364035" y="45766"/>
                </a:lnTo>
                <a:lnTo>
                  <a:pt x="357467" y="66985"/>
                </a:lnTo>
                <a:lnTo>
                  <a:pt x="374136" y="95560"/>
                </a:lnTo>
                <a:lnTo>
                  <a:pt x="350323" y="136042"/>
                </a:lnTo>
                <a:lnTo>
                  <a:pt x="312223" y="145567"/>
                </a:lnTo>
                <a:lnTo>
                  <a:pt x="319367" y="178904"/>
                </a:lnTo>
                <a:lnTo>
                  <a:pt x="300317" y="219385"/>
                </a:lnTo>
                <a:lnTo>
                  <a:pt x="209830" y="226529"/>
                </a:lnTo>
                <a:lnTo>
                  <a:pt x="183636" y="305110"/>
                </a:lnTo>
                <a:lnTo>
                  <a:pt x="43142" y="290823"/>
                </a:lnTo>
                <a:lnTo>
                  <a:pt x="40835" y="293454"/>
                </a:lnTo>
                <a:lnTo>
                  <a:pt x="6131" y="283050"/>
                </a:lnTo>
                <a:lnTo>
                  <a:pt x="36786" y="257318"/>
                </a:lnTo>
                <a:lnTo>
                  <a:pt x="0" y="211001"/>
                </a:lnTo>
                <a:lnTo>
                  <a:pt x="15328" y="100354"/>
                </a:lnTo>
                <a:lnTo>
                  <a:pt x="67442" y="108074"/>
                </a:lnTo>
                <a:lnTo>
                  <a:pt x="177801" y="23159"/>
                </a:lnTo>
                <a:lnTo>
                  <a:pt x="237059" y="38406"/>
                </a:lnTo>
                <a:lnTo>
                  <a:pt x="261911" y="59183"/>
                </a:lnTo>
                <a:lnTo>
                  <a:pt x="318815" y="0"/>
                </a:lnTo>
                <a:close/>
              </a:path>
            </a:pathLst>
          </a:custGeom>
          <a:solidFill>
            <a:srgbClr val="92D050"/>
          </a:solidFill>
          <a:ln w="12700" cap="flat" cmpd="sng" algn="ctr">
            <a:solidFill>
              <a:schemeClr val="accent6">
                <a:lumMod val="50000"/>
              </a:schemeClr>
            </a:solidFill>
            <a:prstDash val="solid"/>
          </a:ln>
          <a:effectLst/>
        </p:spPr>
        <p:txBody>
          <a:bodyPr wrap="square" anchor="ctr">
            <a:noAutofit/>
          </a:bodyPr>
          <a:lstStyle/>
          <a:p>
            <a:pPr marL="0" marR="0" lvl="0" indent="0" algn="ctr" defTabSz="122191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2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ＭＳ Ｐゴシック" panose="020B0600070205080204" pitchFamily="50" charset="-128"/>
              <a:cs typeface="+mn-cs"/>
            </a:endParaRPr>
          </a:p>
        </p:txBody>
      </p:sp>
      <p:grpSp>
        <p:nvGrpSpPr>
          <p:cNvPr id="167" name="グループ化 166">
            <a:extLst>
              <a:ext uri="{FF2B5EF4-FFF2-40B4-BE49-F238E27FC236}">
                <a16:creationId xmlns:a16="http://schemas.microsoft.com/office/drawing/2014/main" id="{E8C48F6A-DEF5-4D5E-8D81-B4CC9B196DD6}"/>
              </a:ext>
            </a:extLst>
          </p:cNvPr>
          <p:cNvGrpSpPr/>
          <p:nvPr/>
        </p:nvGrpSpPr>
        <p:grpSpPr>
          <a:xfrm>
            <a:off x="3052483" y="2716696"/>
            <a:ext cx="944179" cy="980383"/>
            <a:chOff x="3052483" y="2716696"/>
            <a:chExt cx="944179" cy="980383"/>
          </a:xfrm>
        </p:grpSpPr>
        <p:sp>
          <p:nvSpPr>
            <p:cNvPr id="168" name="フリーフォーム: 図形 167">
              <a:extLst>
                <a:ext uri="{FF2B5EF4-FFF2-40B4-BE49-F238E27FC236}">
                  <a16:creationId xmlns:a16="http://schemas.microsoft.com/office/drawing/2014/main" id="{66C5099E-7422-4923-861C-62868DA7FAE8}"/>
                </a:ext>
              </a:extLst>
            </p:cNvPr>
            <p:cNvSpPr/>
            <p:nvPr/>
          </p:nvSpPr>
          <p:spPr bwMode="auto">
            <a:xfrm>
              <a:off x="3102520" y="2757867"/>
              <a:ext cx="491632" cy="464650"/>
            </a:xfrm>
            <a:custGeom>
              <a:avLst/>
              <a:gdLst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255499 w 491632"/>
                <a:gd name="connsiteY12" fmla="*/ 335895 h 467031"/>
                <a:gd name="connsiteX13" fmla="*/ 297356 w 491632"/>
                <a:gd name="connsiteY13" fmla="*/ 441299 h 467031"/>
                <a:gd name="connsiteX14" fmla="*/ 180866 w 491632"/>
                <a:gd name="connsiteY14" fmla="*/ 467031 h 467031"/>
                <a:gd name="connsiteX15" fmla="*/ 150211 w 491632"/>
                <a:gd name="connsiteY15" fmla="*/ 400128 h 467031"/>
                <a:gd name="connsiteX16" fmla="*/ 0 w 491632"/>
                <a:gd name="connsiteY16" fmla="*/ 423287 h 467031"/>
                <a:gd name="connsiteX17" fmla="*/ 49048 w 491632"/>
                <a:gd name="connsiteY17" fmla="*/ 335799 h 467031"/>
                <a:gd name="connsiteX18" fmla="*/ 6923 w 491632"/>
                <a:gd name="connsiteY18" fmla="*/ 262722 h 467031"/>
                <a:gd name="connsiteX19" fmla="*/ 9774 w 491632"/>
                <a:gd name="connsiteY19" fmla="*/ 254414 h 467031"/>
                <a:gd name="connsiteX20" fmla="*/ 132956 w 491632"/>
                <a:gd name="connsiteY20" fmla="*/ 232018 h 467031"/>
                <a:gd name="connsiteX21" fmla="*/ 140460 w 491632"/>
                <a:gd name="connsiteY21" fmla="*/ 243356 h 467031"/>
                <a:gd name="connsiteX22" fmla="*/ 159793 w 491632"/>
                <a:gd name="connsiteY22" fmla="*/ 185358 h 467031"/>
                <a:gd name="connsiteX23" fmla="*/ 250280 w 491632"/>
                <a:gd name="connsiteY23" fmla="*/ 178214 h 467031"/>
                <a:gd name="connsiteX24" fmla="*/ 269330 w 491632"/>
                <a:gd name="connsiteY24" fmla="*/ 137733 h 467031"/>
                <a:gd name="connsiteX25" fmla="*/ 262186 w 491632"/>
                <a:gd name="connsiteY25" fmla="*/ 104396 h 467031"/>
                <a:gd name="connsiteX26" fmla="*/ 300286 w 491632"/>
                <a:gd name="connsiteY26" fmla="*/ 94871 h 467031"/>
                <a:gd name="connsiteX27" fmla="*/ 324099 w 491632"/>
                <a:gd name="connsiteY27" fmla="*/ 54389 h 467031"/>
                <a:gd name="connsiteX28" fmla="*/ 307430 w 491632"/>
                <a:gd name="connsiteY28" fmla="*/ 25814 h 467031"/>
                <a:gd name="connsiteX29" fmla="*/ 313998 w 491632"/>
                <a:gd name="connsiteY29" fmla="*/ 4595 h 467031"/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297356 w 491632"/>
                <a:gd name="connsiteY12" fmla="*/ 441299 h 467031"/>
                <a:gd name="connsiteX13" fmla="*/ 180866 w 491632"/>
                <a:gd name="connsiteY13" fmla="*/ 467031 h 467031"/>
                <a:gd name="connsiteX14" fmla="*/ 150211 w 491632"/>
                <a:gd name="connsiteY14" fmla="*/ 400128 h 467031"/>
                <a:gd name="connsiteX15" fmla="*/ 0 w 491632"/>
                <a:gd name="connsiteY15" fmla="*/ 423287 h 467031"/>
                <a:gd name="connsiteX16" fmla="*/ 49048 w 491632"/>
                <a:gd name="connsiteY16" fmla="*/ 335799 h 467031"/>
                <a:gd name="connsiteX17" fmla="*/ 6923 w 491632"/>
                <a:gd name="connsiteY17" fmla="*/ 262722 h 467031"/>
                <a:gd name="connsiteX18" fmla="*/ 9774 w 491632"/>
                <a:gd name="connsiteY18" fmla="*/ 254414 h 467031"/>
                <a:gd name="connsiteX19" fmla="*/ 132956 w 491632"/>
                <a:gd name="connsiteY19" fmla="*/ 232018 h 467031"/>
                <a:gd name="connsiteX20" fmla="*/ 140460 w 491632"/>
                <a:gd name="connsiteY20" fmla="*/ 243356 h 467031"/>
                <a:gd name="connsiteX21" fmla="*/ 159793 w 491632"/>
                <a:gd name="connsiteY21" fmla="*/ 185358 h 467031"/>
                <a:gd name="connsiteX22" fmla="*/ 250280 w 491632"/>
                <a:gd name="connsiteY22" fmla="*/ 178214 h 467031"/>
                <a:gd name="connsiteX23" fmla="*/ 269330 w 491632"/>
                <a:gd name="connsiteY23" fmla="*/ 137733 h 467031"/>
                <a:gd name="connsiteX24" fmla="*/ 262186 w 491632"/>
                <a:gd name="connsiteY24" fmla="*/ 104396 h 467031"/>
                <a:gd name="connsiteX25" fmla="*/ 300286 w 491632"/>
                <a:gd name="connsiteY25" fmla="*/ 94871 h 467031"/>
                <a:gd name="connsiteX26" fmla="*/ 324099 w 491632"/>
                <a:gd name="connsiteY26" fmla="*/ 54389 h 467031"/>
                <a:gd name="connsiteX27" fmla="*/ 307430 w 491632"/>
                <a:gd name="connsiteY27" fmla="*/ 25814 h 467031"/>
                <a:gd name="connsiteX28" fmla="*/ 313998 w 491632"/>
                <a:gd name="connsiteY28" fmla="*/ 4595 h 467031"/>
                <a:gd name="connsiteX29" fmla="*/ 409791 w 491632"/>
                <a:gd name="connsiteY29" fmla="*/ 0 h 467031"/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297356 w 491632"/>
                <a:gd name="connsiteY12" fmla="*/ 441299 h 467031"/>
                <a:gd name="connsiteX13" fmla="*/ 180866 w 491632"/>
                <a:gd name="connsiteY13" fmla="*/ 467031 h 467031"/>
                <a:gd name="connsiteX14" fmla="*/ 150211 w 491632"/>
                <a:gd name="connsiteY14" fmla="*/ 400128 h 467031"/>
                <a:gd name="connsiteX15" fmla="*/ 0 w 491632"/>
                <a:gd name="connsiteY15" fmla="*/ 423287 h 467031"/>
                <a:gd name="connsiteX16" fmla="*/ 49048 w 491632"/>
                <a:gd name="connsiteY16" fmla="*/ 335799 h 467031"/>
                <a:gd name="connsiteX17" fmla="*/ 6923 w 491632"/>
                <a:gd name="connsiteY17" fmla="*/ 262722 h 467031"/>
                <a:gd name="connsiteX18" fmla="*/ 9774 w 491632"/>
                <a:gd name="connsiteY18" fmla="*/ 254414 h 467031"/>
                <a:gd name="connsiteX19" fmla="*/ 132956 w 491632"/>
                <a:gd name="connsiteY19" fmla="*/ 232018 h 467031"/>
                <a:gd name="connsiteX20" fmla="*/ 159793 w 491632"/>
                <a:gd name="connsiteY20" fmla="*/ 185358 h 467031"/>
                <a:gd name="connsiteX21" fmla="*/ 250280 w 491632"/>
                <a:gd name="connsiteY21" fmla="*/ 178214 h 467031"/>
                <a:gd name="connsiteX22" fmla="*/ 269330 w 491632"/>
                <a:gd name="connsiteY22" fmla="*/ 137733 h 467031"/>
                <a:gd name="connsiteX23" fmla="*/ 262186 w 491632"/>
                <a:gd name="connsiteY23" fmla="*/ 104396 h 467031"/>
                <a:gd name="connsiteX24" fmla="*/ 300286 w 491632"/>
                <a:gd name="connsiteY24" fmla="*/ 94871 h 467031"/>
                <a:gd name="connsiteX25" fmla="*/ 324099 w 491632"/>
                <a:gd name="connsiteY25" fmla="*/ 54389 h 467031"/>
                <a:gd name="connsiteX26" fmla="*/ 307430 w 491632"/>
                <a:gd name="connsiteY26" fmla="*/ 25814 h 467031"/>
                <a:gd name="connsiteX27" fmla="*/ 313998 w 491632"/>
                <a:gd name="connsiteY27" fmla="*/ 4595 h 467031"/>
                <a:gd name="connsiteX28" fmla="*/ 409791 w 491632"/>
                <a:gd name="connsiteY28" fmla="*/ 0 h 467031"/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297356 w 491632"/>
                <a:gd name="connsiteY12" fmla="*/ 441299 h 467031"/>
                <a:gd name="connsiteX13" fmla="*/ 180866 w 491632"/>
                <a:gd name="connsiteY13" fmla="*/ 467031 h 467031"/>
                <a:gd name="connsiteX14" fmla="*/ 150211 w 491632"/>
                <a:gd name="connsiteY14" fmla="*/ 400128 h 467031"/>
                <a:gd name="connsiteX15" fmla="*/ 0 w 491632"/>
                <a:gd name="connsiteY15" fmla="*/ 423287 h 467031"/>
                <a:gd name="connsiteX16" fmla="*/ 49048 w 491632"/>
                <a:gd name="connsiteY16" fmla="*/ 335799 h 467031"/>
                <a:gd name="connsiteX17" fmla="*/ 6923 w 491632"/>
                <a:gd name="connsiteY17" fmla="*/ 262722 h 467031"/>
                <a:gd name="connsiteX18" fmla="*/ 9774 w 491632"/>
                <a:gd name="connsiteY18" fmla="*/ 254414 h 467031"/>
                <a:gd name="connsiteX19" fmla="*/ 137719 w 491632"/>
                <a:gd name="connsiteY19" fmla="*/ 267737 h 467031"/>
                <a:gd name="connsiteX20" fmla="*/ 159793 w 491632"/>
                <a:gd name="connsiteY20" fmla="*/ 185358 h 467031"/>
                <a:gd name="connsiteX21" fmla="*/ 250280 w 491632"/>
                <a:gd name="connsiteY21" fmla="*/ 178214 h 467031"/>
                <a:gd name="connsiteX22" fmla="*/ 269330 w 491632"/>
                <a:gd name="connsiteY22" fmla="*/ 137733 h 467031"/>
                <a:gd name="connsiteX23" fmla="*/ 262186 w 491632"/>
                <a:gd name="connsiteY23" fmla="*/ 104396 h 467031"/>
                <a:gd name="connsiteX24" fmla="*/ 300286 w 491632"/>
                <a:gd name="connsiteY24" fmla="*/ 94871 h 467031"/>
                <a:gd name="connsiteX25" fmla="*/ 324099 w 491632"/>
                <a:gd name="connsiteY25" fmla="*/ 54389 h 467031"/>
                <a:gd name="connsiteX26" fmla="*/ 307430 w 491632"/>
                <a:gd name="connsiteY26" fmla="*/ 25814 h 467031"/>
                <a:gd name="connsiteX27" fmla="*/ 313998 w 491632"/>
                <a:gd name="connsiteY27" fmla="*/ 4595 h 467031"/>
                <a:gd name="connsiteX28" fmla="*/ 409791 w 491632"/>
                <a:gd name="connsiteY28" fmla="*/ 0 h 467031"/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321168 w 491632"/>
                <a:gd name="connsiteY12" fmla="*/ 441299 h 467031"/>
                <a:gd name="connsiteX13" fmla="*/ 180866 w 491632"/>
                <a:gd name="connsiteY13" fmla="*/ 467031 h 467031"/>
                <a:gd name="connsiteX14" fmla="*/ 150211 w 491632"/>
                <a:gd name="connsiteY14" fmla="*/ 400128 h 467031"/>
                <a:gd name="connsiteX15" fmla="*/ 0 w 491632"/>
                <a:gd name="connsiteY15" fmla="*/ 423287 h 467031"/>
                <a:gd name="connsiteX16" fmla="*/ 49048 w 491632"/>
                <a:gd name="connsiteY16" fmla="*/ 335799 h 467031"/>
                <a:gd name="connsiteX17" fmla="*/ 6923 w 491632"/>
                <a:gd name="connsiteY17" fmla="*/ 262722 h 467031"/>
                <a:gd name="connsiteX18" fmla="*/ 9774 w 491632"/>
                <a:gd name="connsiteY18" fmla="*/ 254414 h 467031"/>
                <a:gd name="connsiteX19" fmla="*/ 137719 w 491632"/>
                <a:gd name="connsiteY19" fmla="*/ 267737 h 467031"/>
                <a:gd name="connsiteX20" fmla="*/ 159793 w 491632"/>
                <a:gd name="connsiteY20" fmla="*/ 185358 h 467031"/>
                <a:gd name="connsiteX21" fmla="*/ 250280 w 491632"/>
                <a:gd name="connsiteY21" fmla="*/ 178214 h 467031"/>
                <a:gd name="connsiteX22" fmla="*/ 269330 w 491632"/>
                <a:gd name="connsiteY22" fmla="*/ 137733 h 467031"/>
                <a:gd name="connsiteX23" fmla="*/ 262186 w 491632"/>
                <a:gd name="connsiteY23" fmla="*/ 104396 h 467031"/>
                <a:gd name="connsiteX24" fmla="*/ 300286 w 491632"/>
                <a:gd name="connsiteY24" fmla="*/ 94871 h 467031"/>
                <a:gd name="connsiteX25" fmla="*/ 324099 w 491632"/>
                <a:gd name="connsiteY25" fmla="*/ 54389 h 467031"/>
                <a:gd name="connsiteX26" fmla="*/ 307430 w 491632"/>
                <a:gd name="connsiteY26" fmla="*/ 25814 h 467031"/>
                <a:gd name="connsiteX27" fmla="*/ 313998 w 491632"/>
                <a:gd name="connsiteY27" fmla="*/ 4595 h 467031"/>
                <a:gd name="connsiteX28" fmla="*/ 409791 w 491632"/>
                <a:gd name="connsiteY28" fmla="*/ 0 h 467031"/>
                <a:gd name="connsiteX0" fmla="*/ 409791 w 491632"/>
                <a:gd name="connsiteY0" fmla="*/ 0 h 464650"/>
                <a:gd name="connsiteX1" fmla="*/ 491632 w 491632"/>
                <a:gd name="connsiteY1" fmla="*/ 55975 h 464650"/>
                <a:gd name="connsiteX2" fmla="*/ 474118 w 491632"/>
                <a:gd name="connsiteY2" fmla="*/ 66296 h 464650"/>
                <a:gd name="connsiteX3" fmla="*/ 402680 w 491632"/>
                <a:gd name="connsiteY3" fmla="*/ 75821 h 464650"/>
                <a:gd name="connsiteX4" fmla="*/ 405061 w 491632"/>
                <a:gd name="connsiteY4" fmla="*/ 123446 h 464650"/>
                <a:gd name="connsiteX5" fmla="*/ 452686 w 491632"/>
                <a:gd name="connsiteY5" fmla="*/ 163927 h 464650"/>
                <a:gd name="connsiteX6" fmla="*/ 424111 w 491632"/>
                <a:gd name="connsiteY6" fmla="*/ 192502 h 464650"/>
                <a:gd name="connsiteX7" fmla="*/ 340768 w 491632"/>
                <a:gd name="connsiteY7" fmla="*/ 316327 h 464650"/>
                <a:gd name="connsiteX8" fmla="*/ 312193 w 491632"/>
                <a:gd name="connsiteY8" fmla="*/ 330614 h 464650"/>
                <a:gd name="connsiteX9" fmla="*/ 283618 w 491632"/>
                <a:gd name="connsiteY9" fmla="*/ 316327 h 464650"/>
                <a:gd name="connsiteX10" fmla="*/ 269330 w 491632"/>
                <a:gd name="connsiteY10" fmla="*/ 335377 h 464650"/>
                <a:gd name="connsiteX11" fmla="*/ 274171 w 491632"/>
                <a:gd name="connsiteY11" fmla="*/ 346268 h 464650"/>
                <a:gd name="connsiteX12" fmla="*/ 321168 w 491632"/>
                <a:gd name="connsiteY12" fmla="*/ 441299 h 464650"/>
                <a:gd name="connsiteX13" fmla="*/ 178485 w 491632"/>
                <a:gd name="connsiteY13" fmla="*/ 464650 h 464650"/>
                <a:gd name="connsiteX14" fmla="*/ 150211 w 491632"/>
                <a:gd name="connsiteY14" fmla="*/ 400128 h 464650"/>
                <a:gd name="connsiteX15" fmla="*/ 0 w 491632"/>
                <a:gd name="connsiteY15" fmla="*/ 423287 h 464650"/>
                <a:gd name="connsiteX16" fmla="*/ 49048 w 491632"/>
                <a:gd name="connsiteY16" fmla="*/ 335799 h 464650"/>
                <a:gd name="connsiteX17" fmla="*/ 6923 w 491632"/>
                <a:gd name="connsiteY17" fmla="*/ 262722 h 464650"/>
                <a:gd name="connsiteX18" fmla="*/ 9774 w 491632"/>
                <a:gd name="connsiteY18" fmla="*/ 254414 h 464650"/>
                <a:gd name="connsiteX19" fmla="*/ 137719 w 491632"/>
                <a:gd name="connsiteY19" fmla="*/ 267737 h 464650"/>
                <a:gd name="connsiteX20" fmla="*/ 159793 w 491632"/>
                <a:gd name="connsiteY20" fmla="*/ 185358 h 464650"/>
                <a:gd name="connsiteX21" fmla="*/ 250280 w 491632"/>
                <a:gd name="connsiteY21" fmla="*/ 178214 h 464650"/>
                <a:gd name="connsiteX22" fmla="*/ 269330 w 491632"/>
                <a:gd name="connsiteY22" fmla="*/ 137733 h 464650"/>
                <a:gd name="connsiteX23" fmla="*/ 262186 w 491632"/>
                <a:gd name="connsiteY23" fmla="*/ 104396 h 464650"/>
                <a:gd name="connsiteX24" fmla="*/ 300286 w 491632"/>
                <a:gd name="connsiteY24" fmla="*/ 94871 h 464650"/>
                <a:gd name="connsiteX25" fmla="*/ 324099 w 491632"/>
                <a:gd name="connsiteY25" fmla="*/ 54389 h 464650"/>
                <a:gd name="connsiteX26" fmla="*/ 307430 w 491632"/>
                <a:gd name="connsiteY26" fmla="*/ 25814 h 464650"/>
                <a:gd name="connsiteX27" fmla="*/ 313998 w 491632"/>
                <a:gd name="connsiteY27" fmla="*/ 4595 h 464650"/>
                <a:gd name="connsiteX28" fmla="*/ 409791 w 491632"/>
                <a:gd name="connsiteY28" fmla="*/ 0 h 464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91632" h="464650">
                  <a:moveTo>
                    <a:pt x="409791" y="0"/>
                  </a:moveTo>
                  <a:lnTo>
                    <a:pt x="491632" y="55975"/>
                  </a:lnTo>
                  <a:lnTo>
                    <a:pt x="474118" y="66296"/>
                  </a:lnTo>
                  <a:lnTo>
                    <a:pt x="402680" y="75821"/>
                  </a:lnTo>
                  <a:lnTo>
                    <a:pt x="405061" y="123446"/>
                  </a:lnTo>
                  <a:lnTo>
                    <a:pt x="452686" y="163927"/>
                  </a:lnTo>
                  <a:lnTo>
                    <a:pt x="424111" y="192502"/>
                  </a:lnTo>
                  <a:lnTo>
                    <a:pt x="340768" y="316327"/>
                  </a:lnTo>
                  <a:lnTo>
                    <a:pt x="312193" y="330614"/>
                  </a:lnTo>
                  <a:lnTo>
                    <a:pt x="283618" y="316327"/>
                  </a:lnTo>
                  <a:lnTo>
                    <a:pt x="269330" y="335377"/>
                  </a:lnTo>
                  <a:lnTo>
                    <a:pt x="274171" y="346268"/>
                  </a:lnTo>
                  <a:lnTo>
                    <a:pt x="321168" y="441299"/>
                  </a:lnTo>
                  <a:lnTo>
                    <a:pt x="178485" y="464650"/>
                  </a:lnTo>
                  <a:lnTo>
                    <a:pt x="150211" y="400128"/>
                  </a:lnTo>
                  <a:lnTo>
                    <a:pt x="0" y="423287"/>
                  </a:lnTo>
                  <a:lnTo>
                    <a:pt x="49048" y="335799"/>
                  </a:lnTo>
                  <a:lnTo>
                    <a:pt x="6923" y="262722"/>
                  </a:lnTo>
                  <a:lnTo>
                    <a:pt x="9774" y="254414"/>
                  </a:lnTo>
                  <a:lnTo>
                    <a:pt x="137719" y="267737"/>
                  </a:lnTo>
                  <a:lnTo>
                    <a:pt x="159793" y="185358"/>
                  </a:lnTo>
                  <a:lnTo>
                    <a:pt x="250280" y="178214"/>
                  </a:lnTo>
                  <a:lnTo>
                    <a:pt x="269330" y="137733"/>
                  </a:lnTo>
                  <a:lnTo>
                    <a:pt x="262186" y="104396"/>
                  </a:lnTo>
                  <a:lnTo>
                    <a:pt x="300286" y="94871"/>
                  </a:lnTo>
                  <a:lnTo>
                    <a:pt x="324099" y="54389"/>
                  </a:lnTo>
                  <a:lnTo>
                    <a:pt x="307430" y="25814"/>
                  </a:lnTo>
                  <a:lnTo>
                    <a:pt x="313998" y="4595"/>
                  </a:lnTo>
                  <a:lnTo>
                    <a:pt x="409791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wrap="square" anchor="ctr">
              <a:noAutofit/>
            </a:bodyPr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69" name="フリーフォーム: 図形 168">
              <a:extLst>
                <a:ext uri="{FF2B5EF4-FFF2-40B4-BE49-F238E27FC236}">
                  <a16:creationId xmlns:a16="http://schemas.microsoft.com/office/drawing/2014/main" id="{15EFBC71-0B48-42FE-B52A-749CD9DBAD18}"/>
                </a:ext>
              </a:extLst>
            </p:cNvPr>
            <p:cNvSpPr/>
            <p:nvPr/>
          </p:nvSpPr>
          <p:spPr bwMode="auto">
            <a:xfrm>
              <a:off x="3308112" y="2813842"/>
              <a:ext cx="688550" cy="883237"/>
            </a:xfrm>
            <a:custGeom>
              <a:avLst/>
              <a:gdLst>
                <a:gd name="connsiteX0" fmla="*/ 286040 w 688550"/>
                <a:gd name="connsiteY0" fmla="*/ 0 h 883237"/>
                <a:gd name="connsiteX1" fmla="*/ 286968 w 688550"/>
                <a:gd name="connsiteY1" fmla="*/ 635 h 883237"/>
                <a:gd name="connsiteX2" fmla="*/ 351344 w 688550"/>
                <a:gd name="connsiteY2" fmla="*/ 5782 h 883237"/>
                <a:gd name="connsiteX3" fmla="*/ 329885 w 688550"/>
                <a:gd name="connsiteY3" fmla="*/ 113855 h 883237"/>
                <a:gd name="connsiteX4" fmla="*/ 406523 w 688550"/>
                <a:gd name="connsiteY4" fmla="*/ 185904 h 883237"/>
                <a:gd name="connsiteX5" fmla="*/ 397326 w 688550"/>
                <a:gd name="connsiteY5" fmla="*/ 237368 h 883237"/>
                <a:gd name="connsiteX6" fmla="*/ 464768 w 688550"/>
                <a:gd name="connsiteY6" fmla="*/ 288832 h 883237"/>
                <a:gd name="connsiteX7" fmla="*/ 501554 w 688550"/>
                <a:gd name="connsiteY7" fmla="*/ 273393 h 883237"/>
                <a:gd name="connsiteX8" fmla="*/ 532209 w 688550"/>
                <a:gd name="connsiteY8" fmla="*/ 304271 h 883237"/>
                <a:gd name="connsiteX9" fmla="*/ 636436 w 688550"/>
                <a:gd name="connsiteY9" fmla="*/ 322283 h 883237"/>
                <a:gd name="connsiteX10" fmla="*/ 657895 w 688550"/>
                <a:gd name="connsiteY10" fmla="*/ 358308 h 883237"/>
                <a:gd name="connsiteX11" fmla="*/ 688550 w 688550"/>
                <a:gd name="connsiteY11" fmla="*/ 458662 h 883237"/>
                <a:gd name="connsiteX12" fmla="*/ 621109 w 688550"/>
                <a:gd name="connsiteY12" fmla="*/ 458662 h 883237"/>
                <a:gd name="connsiteX13" fmla="*/ 614978 w 688550"/>
                <a:gd name="connsiteY13" fmla="*/ 502406 h 883237"/>
                <a:gd name="connsiteX14" fmla="*/ 473964 w 688550"/>
                <a:gd name="connsiteY14" fmla="*/ 597614 h 883237"/>
                <a:gd name="connsiteX15" fmla="*/ 372802 w 688550"/>
                <a:gd name="connsiteY15" fmla="*/ 659370 h 883237"/>
                <a:gd name="connsiteX16" fmla="*/ 372802 w 688550"/>
                <a:gd name="connsiteY16" fmla="*/ 726273 h 883237"/>
                <a:gd name="connsiteX17" fmla="*/ 363606 w 688550"/>
                <a:gd name="connsiteY17" fmla="*/ 803468 h 883237"/>
                <a:gd name="connsiteX18" fmla="*/ 311492 w 688550"/>
                <a:gd name="connsiteY18" fmla="*/ 883237 h 883237"/>
                <a:gd name="connsiteX19" fmla="*/ 247116 w 688550"/>
                <a:gd name="connsiteY19" fmla="*/ 844639 h 883237"/>
                <a:gd name="connsiteX20" fmla="*/ 213395 w 688550"/>
                <a:gd name="connsiteY20" fmla="*/ 759724 h 883237"/>
                <a:gd name="connsiteX21" fmla="*/ 161282 w 688550"/>
                <a:gd name="connsiteY21" fmla="*/ 615626 h 883237"/>
                <a:gd name="connsiteX22" fmla="*/ 158216 w 688550"/>
                <a:gd name="connsiteY22" fmla="*/ 481821 h 883237"/>
                <a:gd name="connsiteX23" fmla="*/ 75447 w 688550"/>
                <a:gd name="connsiteY23" fmla="*/ 502406 h 883237"/>
                <a:gd name="connsiteX24" fmla="*/ 17203 w 688550"/>
                <a:gd name="connsiteY24" fmla="*/ 461235 h 883237"/>
                <a:gd name="connsiteX25" fmla="*/ 66251 w 688550"/>
                <a:gd name="connsiteY25" fmla="*/ 440650 h 883237"/>
                <a:gd name="connsiteX26" fmla="*/ 4941 w 688550"/>
                <a:gd name="connsiteY26" fmla="*/ 432930 h 883237"/>
                <a:gd name="connsiteX27" fmla="*/ 4941 w 688550"/>
                <a:gd name="connsiteY27" fmla="*/ 402322 h 883237"/>
                <a:gd name="connsiteX28" fmla="*/ 0 w 688550"/>
                <a:gd name="connsiteY28" fmla="*/ 403414 h 883237"/>
                <a:gd name="connsiteX29" fmla="*/ 1826 w 688550"/>
                <a:gd name="connsiteY29" fmla="*/ 400846 h 883237"/>
                <a:gd name="connsiteX30" fmla="*/ 47069 w 688550"/>
                <a:gd name="connsiteY30" fmla="*/ 393702 h 883237"/>
                <a:gd name="connsiteX31" fmla="*/ 111363 w 688550"/>
                <a:gd name="connsiteY31" fmla="*/ 386558 h 883237"/>
                <a:gd name="connsiteX32" fmla="*/ 63738 w 688550"/>
                <a:gd name="connsiteY32" fmla="*/ 279402 h 883237"/>
                <a:gd name="connsiteX33" fmla="*/ 78026 w 688550"/>
                <a:gd name="connsiteY33" fmla="*/ 260352 h 883237"/>
                <a:gd name="connsiteX34" fmla="*/ 106601 w 688550"/>
                <a:gd name="connsiteY34" fmla="*/ 274639 h 883237"/>
                <a:gd name="connsiteX35" fmla="*/ 135176 w 688550"/>
                <a:gd name="connsiteY35" fmla="*/ 260352 h 883237"/>
                <a:gd name="connsiteX36" fmla="*/ 218519 w 688550"/>
                <a:gd name="connsiteY36" fmla="*/ 136527 h 883237"/>
                <a:gd name="connsiteX37" fmla="*/ 247094 w 688550"/>
                <a:gd name="connsiteY37" fmla="*/ 107952 h 883237"/>
                <a:gd name="connsiteX38" fmla="*/ 199469 w 688550"/>
                <a:gd name="connsiteY38" fmla="*/ 67471 h 883237"/>
                <a:gd name="connsiteX39" fmla="*/ 197088 w 688550"/>
                <a:gd name="connsiteY39" fmla="*/ 19846 h 883237"/>
                <a:gd name="connsiteX40" fmla="*/ 268526 w 688550"/>
                <a:gd name="connsiteY40" fmla="*/ 10321 h 883237"/>
                <a:gd name="connsiteX41" fmla="*/ 286040 w 688550"/>
                <a:gd name="connsiteY41" fmla="*/ 0 h 883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688550" h="883237">
                  <a:moveTo>
                    <a:pt x="286040" y="0"/>
                  </a:moveTo>
                  <a:lnTo>
                    <a:pt x="286968" y="635"/>
                  </a:lnTo>
                  <a:lnTo>
                    <a:pt x="351344" y="5782"/>
                  </a:lnTo>
                  <a:lnTo>
                    <a:pt x="329885" y="113855"/>
                  </a:lnTo>
                  <a:lnTo>
                    <a:pt x="406523" y="185904"/>
                  </a:lnTo>
                  <a:lnTo>
                    <a:pt x="397326" y="237368"/>
                  </a:lnTo>
                  <a:lnTo>
                    <a:pt x="464768" y="288832"/>
                  </a:lnTo>
                  <a:lnTo>
                    <a:pt x="501554" y="273393"/>
                  </a:lnTo>
                  <a:lnTo>
                    <a:pt x="532209" y="304271"/>
                  </a:lnTo>
                  <a:lnTo>
                    <a:pt x="636436" y="322283"/>
                  </a:lnTo>
                  <a:lnTo>
                    <a:pt x="657895" y="358308"/>
                  </a:lnTo>
                  <a:lnTo>
                    <a:pt x="688550" y="458662"/>
                  </a:lnTo>
                  <a:lnTo>
                    <a:pt x="621109" y="458662"/>
                  </a:lnTo>
                  <a:lnTo>
                    <a:pt x="614978" y="502406"/>
                  </a:lnTo>
                  <a:lnTo>
                    <a:pt x="473964" y="597614"/>
                  </a:lnTo>
                  <a:lnTo>
                    <a:pt x="372802" y="659370"/>
                  </a:lnTo>
                  <a:lnTo>
                    <a:pt x="372802" y="726273"/>
                  </a:lnTo>
                  <a:lnTo>
                    <a:pt x="363606" y="803468"/>
                  </a:lnTo>
                  <a:lnTo>
                    <a:pt x="311492" y="883237"/>
                  </a:lnTo>
                  <a:lnTo>
                    <a:pt x="247116" y="844639"/>
                  </a:lnTo>
                  <a:lnTo>
                    <a:pt x="213395" y="759724"/>
                  </a:lnTo>
                  <a:lnTo>
                    <a:pt x="161282" y="615626"/>
                  </a:lnTo>
                  <a:lnTo>
                    <a:pt x="158216" y="481821"/>
                  </a:lnTo>
                  <a:lnTo>
                    <a:pt x="75447" y="502406"/>
                  </a:lnTo>
                  <a:lnTo>
                    <a:pt x="17203" y="461235"/>
                  </a:lnTo>
                  <a:lnTo>
                    <a:pt x="66251" y="440650"/>
                  </a:lnTo>
                  <a:lnTo>
                    <a:pt x="4941" y="432930"/>
                  </a:lnTo>
                  <a:lnTo>
                    <a:pt x="4941" y="402322"/>
                  </a:lnTo>
                  <a:lnTo>
                    <a:pt x="0" y="403414"/>
                  </a:lnTo>
                  <a:lnTo>
                    <a:pt x="1826" y="400846"/>
                  </a:lnTo>
                  <a:lnTo>
                    <a:pt x="47069" y="393702"/>
                  </a:lnTo>
                  <a:lnTo>
                    <a:pt x="111363" y="386558"/>
                  </a:lnTo>
                  <a:lnTo>
                    <a:pt x="63738" y="279402"/>
                  </a:lnTo>
                  <a:lnTo>
                    <a:pt x="78026" y="260352"/>
                  </a:lnTo>
                  <a:lnTo>
                    <a:pt x="106601" y="274639"/>
                  </a:lnTo>
                  <a:lnTo>
                    <a:pt x="135176" y="260352"/>
                  </a:lnTo>
                  <a:lnTo>
                    <a:pt x="218519" y="136527"/>
                  </a:lnTo>
                  <a:lnTo>
                    <a:pt x="247094" y="107952"/>
                  </a:lnTo>
                  <a:lnTo>
                    <a:pt x="199469" y="67471"/>
                  </a:lnTo>
                  <a:lnTo>
                    <a:pt x="197088" y="19846"/>
                  </a:lnTo>
                  <a:lnTo>
                    <a:pt x="268526" y="10321"/>
                  </a:lnTo>
                  <a:lnTo>
                    <a:pt x="28604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70" name="フリーフォーム: 図形 169">
              <a:extLst>
                <a:ext uri="{FF2B5EF4-FFF2-40B4-BE49-F238E27FC236}">
                  <a16:creationId xmlns:a16="http://schemas.microsoft.com/office/drawing/2014/main" id="{FECA51EB-5B77-4F77-9595-BD5CD9BF6D89}"/>
                </a:ext>
              </a:extLst>
            </p:cNvPr>
            <p:cNvSpPr/>
            <p:nvPr/>
          </p:nvSpPr>
          <p:spPr bwMode="auto">
            <a:xfrm>
              <a:off x="3052483" y="2716696"/>
              <a:ext cx="374136" cy="305110"/>
            </a:xfrm>
            <a:custGeom>
              <a:avLst/>
              <a:gdLst>
                <a:gd name="connsiteX0" fmla="*/ 318815 w 374136"/>
                <a:gd name="connsiteY0" fmla="*/ 0 h 305110"/>
                <a:gd name="connsiteX1" fmla="*/ 355488 w 374136"/>
                <a:gd name="connsiteY1" fmla="*/ 46176 h 305110"/>
                <a:gd name="connsiteX2" fmla="*/ 364035 w 374136"/>
                <a:gd name="connsiteY2" fmla="*/ 45766 h 305110"/>
                <a:gd name="connsiteX3" fmla="*/ 357467 w 374136"/>
                <a:gd name="connsiteY3" fmla="*/ 66985 h 305110"/>
                <a:gd name="connsiteX4" fmla="*/ 374136 w 374136"/>
                <a:gd name="connsiteY4" fmla="*/ 95560 h 305110"/>
                <a:gd name="connsiteX5" fmla="*/ 350323 w 374136"/>
                <a:gd name="connsiteY5" fmla="*/ 136042 h 305110"/>
                <a:gd name="connsiteX6" fmla="*/ 312223 w 374136"/>
                <a:gd name="connsiteY6" fmla="*/ 145567 h 305110"/>
                <a:gd name="connsiteX7" fmla="*/ 319367 w 374136"/>
                <a:gd name="connsiteY7" fmla="*/ 178904 h 305110"/>
                <a:gd name="connsiteX8" fmla="*/ 300317 w 374136"/>
                <a:gd name="connsiteY8" fmla="*/ 219385 h 305110"/>
                <a:gd name="connsiteX9" fmla="*/ 209830 w 374136"/>
                <a:gd name="connsiteY9" fmla="*/ 226529 h 305110"/>
                <a:gd name="connsiteX10" fmla="*/ 183636 w 374136"/>
                <a:gd name="connsiteY10" fmla="*/ 305110 h 305110"/>
                <a:gd name="connsiteX11" fmla="*/ 43142 w 374136"/>
                <a:gd name="connsiteY11" fmla="*/ 290823 h 305110"/>
                <a:gd name="connsiteX12" fmla="*/ 40835 w 374136"/>
                <a:gd name="connsiteY12" fmla="*/ 293454 h 305110"/>
                <a:gd name="connsiteX13" fmla="*/ 6131 w 374136"/>
                <a:gd name="connsiteY13" fmla="*/ 283050 h 305110"/>
                <a:gd name="connsiteX14" fmla="*/ 36786 w 374136"/>
                <a:gd name="connsiteY14" fmla="*/ 257318 h 305110"/>
                <a:gd name="connsiteX15" fmla="*/ 0 w 374136"/>
                <a:gd name="connsiteY15" fmla="*/ 211001 h 305110"/>
                <a:gd name="connsiteX16" fmla="*/ 15328 w 374136"/>
                <a:gd name="connsiteY16" fmla="*/ 100354 h 305110"/>
                <a:gd name="connsiteX17" fmla="*/ 67442 w 374136"/>
                <a:gd name="connsiteY17" fmla="*/ 108074 h 305110"/>
                <a:gd name="connsiteX18" fmla="*/ 177801 w 374136"/>
                <a:gd name="connsiteY18" fmla="*/ 23159 h 305110"/>
                <a:gd name="connsiteX19" fmla="*/ 229915 w 374136"/>
                <a:gd name="connsiteY19" fmla="*/ 36025 h 305110"/>
                <a:gd name="connsiteX20" fmla="*/ 245242 w 374136"/>
                <a:gd name="connsiteY20" fmla="*/ 59183 h 305110"/>
                <a:gd name="connsiteX21" fmla="*/ 318815 w 374136"/>
                <a:gd name="connsiteY21" fmla="*/ 0 h 305110"/>
                <a:gd name="connsiteX0" fmla="*/ 318815 w 374136"/>
                <a:gd name="connsiteY0" fmla="*/ 0 h 305110"/>
                <a:gd name="connsiteX1" fmla="*/ 355488 w 374136"/>
                <a:gd name="connsiteY1" fmla="*/ 46176 h 305110"/>
                <a:gd name="connsiteX2" fmla="*/ 364035 w 374136"/>
                <a:gd name="connsiteY2" fmla="*/ 45766 h 305110"/>
                <a:gd name="connsiteX3" fmla="*/ 357467 w 374136"/>
                <a:gd name="connsiteY3" fmla="*/ 66985 h 305110"/>
                <a:gd name="connsiteX4" fmla="*/ 374136 w 374136"/>
                <a:gd name="connsiteY4" fmla="*/ 95560 h 305110"/>
                <a:gd name="connsiteX5" fmla="*/ 350323 w 374136"/>
                <a:gd name="connsiteY5" fmla="*/ 136042 h 305110"/>
                <a:gd name="connsiteX6" fmla="*/ 312223 w 374136"/>
                <a:gd name="connsiteY6" fmla="*/ 145567 h 305110"/>
                <a:gd name="connsiteX7" fmla="*/ 319367 w 374136"/>
                <a:gd name="connsiteY7" fmla="*/ 178904 h 305110"/>
                <a:gd name="connsiteX8" fmla="*/ 300317 w 374136"/>
                <a:gd name="connsiteY8" fmla="*/ 219385 h 305110"/>
                <a:gd name="connsiteX9" fmla="*/ 209830 w 374136"/>
                <a:gd name="connsiteY9" fmla="*/ 226529 h 305110"/>
                <a:gd name="connsiteX10" fmla="*/ 183636 w 374136"/>
                <a:gd name="connsiteY10" fmla="*/ 305110 h 305110"/>
                <a:gd name="connsiteX11" fmla="*/ 43142 w 374136"/>
                <a:gd name="connsiteY11" fmla="*/ 290823 h 305110"/>
                <a:gd name="connsiteX12" fmla="*/ 40835 w 374136"/>
                <a:gd name="connsiteY12" fmla="*/ 293454 h 305110"/>
                <a:gd name="connsiteX13" fmla="*/ 6131 w 374136"/>
                <a:gd name="connsiteY13" fmla="*/ 283050 h 305110"/>
                <a:gd name="connsiteX14" fmla="*/ 36786 w 374136"/>
                <a:gd name="connsiteY14" fmla="*/ 257318 h 305110"/>
                <a:gd name="connsiteX15" fmla="*/ 0 w 374136"/>
                <a:gd name="connsiteY15" fmla="*/ 211001 h 305110"/>
                <a:gd name="connsiteX16" fmla="*/ 15328 w 374136"/>
                <a:gd name="connsiteY16" fmla="*/ 100354 h 305110"/>
                <a:gd name="connsiteX17" fmla="*/ 67442 w 374136"/>
                <a:gd name="connsiteY17" fmla="*/ 108074 h 305110"/>
                <a:gd name="connsiteX18" fmla="*/ 177801 w 374136"/>
                <a:gd name="connsiteY18" fmla="*/ 23159 h 305110"/>
                <a:gd name="connsiteX19" fmla="*/ 229915 w 374136"/>
                <a:gd name="connsiteY19" fmla="*/ 36025 h 305110"/>
                <a:gd name="connsiteX20" fmla="*/ 261911 w 374136"/>
                <a:gd name="connsiteY20" fmla="*/ 59183 h 305110"/>
                <a:gd name="connsiteX21" fmla="*/ 318815 w 374136"/>
                <a:gd name="connsiteY21" fmla="*/ 0 h 305110"/>
                <a:gd name="connsiteX0" fmla="*/ 318815 w 374136"/>
                <a:gd name="connsiteY0" fmla="*/ 0 h 305110"/>
                <a:gd name="connsiteX1" fmla="*/ 355488 w 374136"/>
                <a:gd name="connsiteY1" fmla="*/ 46176 h 305110"/>
                <a:gd name="connsiteX2" fmla="*/ 364035 w 374136"/>
                <a:gd name="connsiteY2" fmla="*/ 45766 h 305110"/>
                <a:gd name="connsiteX3" fmla="*/ 357467 w 374136"/>
                <a:gd name="connsiteY3" fmla="*/ 66985 h 305110"/>
                <a:gd name="connsiteX4" fmla="*/ 374136 w 374136"/>
                <a:gd name="connsiteY4" fmla="*/ 95560 h 305110"/>
                <a:gd name="connsiteX5" fmla="*/ 350323 w 374136"/>
                <a:gd name="connsiteY5" fmla="*/ 136042 h 305110"/>
                <a:gd name="connsiteX6" fmla="*/ 312223 w 374136"/>
                <a:gd name="connsiteY6" fmla="*/ 145567 h 305110"/>
                <a:gd name="connsiteX7" fmla="*/ 319367 w 374136"/>
                <a:gd name="connsiteY7" fmla="*/ 178904 h 305110"/>
                <a:gd name="connsiteX8" fmla="*/ 300317 w 374136"/>
                <a:gd name="connsiteY8" fmla="*/ 219385 h 305110"/>
                <a:gd name="connsiteX9" fmla="*/ 209830 w 374136"/>
                <a:gd name="connsiteY9" fmla="*/ 226529 h 305110"/>
                <a:gd name="connsiteX10" fmla="*/ 183636 w 374136"/>
                <a:gd name="connsiteY10" fmla="*/ 305110 h 305110"/>
                <a:gd name="connsiteX11" fmla="*/ 43142 w 374136"/>
                <a:gd name="connsiteY11" fmla="*/ 290823 h 305110"/>
                <a:gd name="connsiteX12" fmla="*/ 40835 w 374136"/>
                <a:gd name="connsiteY12" fmla="*/ 293454 h 305110"/>
                <a:gd name="connsiteX13" fmla="*/ 6131 w 374136"/>
                <a:gd name="connsiteY13" fmla="*/ 283050 h 305110"/>
                <a:gd name="connsiteX14" fmla="*/ 36786 w 374136"/>
                <a:gd name="connsiteY14" fmla="*/ 257318 h 305110"/>
                <a:gd name="connsiteX15" fmla="*/ 0 w 374136"/>
                <a:gd name="connsiteY15" fmla="*/ 211001 h 305110"/>
                <a:gd name="connsiteX16" fmla="*/ 15328 w 374136"/>
                <a:gd name="connsiteY16" fmla="*/ 100354 h 305110"/>
                <a:gd name="connsiteX17" fmla="*/ 67442 w 374136"/>
                <a:gd name="connsiteY17" fmla="*/ 108074 h 305110"/>
                <a:gd name="connsiteX18" fmla="*/ 177801 w 374136"/>
                <a:gd name="connsiteY18" fmla="*/ 23159 h 305110"/>
                <a:gd name="connsiteX19" fmla="*/ 237059 w 374136"/>
                <a:gd name="connsiteY19" fmla="*/ 38406 h 305110"/>
                <a:gd name="connsiteX20" fmla="*/ 261911 w 374136"/>
                <a:gd name="connsiteY20" fmla="*/ 59183 h 305110"/>
                <a:gd name="connsiteX21" fmla="*/ 318815 w 374136"/>
                <a:gd name="connsiteY21" fmla="*/ 0 h 305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74136" h="305110">
                  <a:moveTo>
                    <a:pt x="318815" y="0"/>
                  </a:moveTo>
                  <a:lnTo>
                    <a:pt x="355488" y="46176"/>
                  </a:lnTo>
                  <a:lnTo>
                    <a:pt x="364035" y="45766"/>
                  </a:lnTo>
                  <a:lnTo>
                    <a:pt x="357467" y="66985"/>
                  </a:lnTo>
                  <a:lnTo>
                    <a:pt x="374136" y="95560"/>
                  </a:lnTo>
                  <a:lnTo>
                    <a:pt x="350323" y="136042"/>
                  </a:lnTo>
                  <a:lnTo>
                    <a:pt x="312223" y="145567"/>
                  </a:lnTo>
                  <a:lnTo>
                    <a:pt x="319367" y="178904"/>
                  </a:lnTo>
                  <a:lnTo>
                    <a:pt x="300317" y="219385"/>
                  </a:lnTo>
                  <a:lnTo>
                    <a:pt x="209830" y="226529"/>
                  </a:lnTo>
                  <a:lnTo>
                    <a:pt x="183636" y="305110"/>
                  </a:lnTo>
                  <a:lnTo>
                    <a:pt x="43142" y="290823"/>
                  </a:lnTo>
                  <a:lnTo>
                    <a:pt x="40835" y="293454"/>
                  </a:lnTo>
                  <a:lnTo>
                    <a:pt x="6131" y="283050"/>
                  </a:lnTo>
                  <a:lnTo>
                    <a:pt x="36786" y="257318"/>
                  </a:lnTo>
                  <a:lnTo>
                    <a:pt x="0" y="211001"/>
                  </a:lnTo>
                  <a:lnTo>
                    <a:pt x="15328" y="100354"/>
                  </a:lnTo>
                  <a:lnTo>
                    <a:pt x="67442" y="108074"/>
                  </a:lnTo>
                  <a:lnTo>
                    <a:pt x="177801" y="23159"/>
                  </a:lnTo>
                  <a:lnTo>
                    <a:pt x="237059" y="38406"/>
                  </a:lnTo>
                  <a:lnTo>
                    <a:pt x="261911" y="59183"/>
                  </a:lnTo>
                  <a:lnTo>
                    <a:pt x="31881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wrap="square" anchor="ctr">
              <a:noAutofit/>
            </a:bodyPr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44705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111BF9A-7A35-4559-9E17-F3C81A602E85}"/>
              </a:ext>
            </a:extLst>
          </p:cNvPr>
          <p:cNvSpPr txBox="1"/>
          <p:nvPr/>
        </p:nvSpPr>
        <p:spPr>
          <a:xfrm>
            <a:off x="0" y="621938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問題⑨どの国の国旗でしょうか？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65" name="テキスト ボックス 664">
            <a:extLst>
              <a:ext uri="{FF2B5EF4-FFF2-40B4-BE49-F238E27FC236}">
                <a16:creationId xmlns:a16="http://schemas.microsoft.com/office/drawing/2014/main" id="{9C76426E-13F3-4FC0-B5D5-9DAA7DEEE28C}"/>
              </a:ext>
            </a:extLst>
          </p:cNvPr>
          <p:cNvSpPr txBox="1"/>
          <p:nvPr/>
        </p:nvSpPr>
        <p:spPr>
          <a:xfrm>
            <a:off x="0" y="5676295"/>
            <a:ext cx="12191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ヒント：首都はボゴタです。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" name="円: 塗りつぶしなし 12">
            <a:extLst>
              <a:ext uri="{FF2B5EF4-FFF2-40B4-BE49-F238E27FC236}">
                <a16:creationId xmlns:a16="http://schemas.microsoft.com/office/drawing/2014/main" id="{D537BC4A-D07C-4ACF-AA13-B7535DB04B05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10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4" name="円: 塗りつぶしなし 13">
            <a:extLst>
              <a:ext uri="{FF2B5EF4-FFF2-40B4-BE49-F238E27FC236}">
                <a16:creationId xmlns:a16="http://schemas.microsoft.com/office/drawing/2014/main" id="{1D9355D5-FDBD-4C13-96BD-7B5E7F9BF5E4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9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5" name="円: 塗りつぶしなし 14">
            <a:extLst>
              <a:ext uri="{FF2B5EF4-FFF2-40B4-BE49-F238E27FC236}">
                <a16:creationId xmlns:a16="http://schemas.microsoft.com/office/drawing/2014/main" id="{21A72EBD-651D-498D-98A9-C40F16B0A195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8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6" name="円: 塗りつぶしなし 15">
            <a:extLst>
              <a:ext uri="{FF2B5EF4-FFF2-40B4-BE49-F238E27FC236}">
                <a16:creationId xmlns:a16="http://schemas.microsoft.com/office/drawing/2014/main" id="{10614965-BA29-4001-90D4-4546C88C7D87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7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7" name="円: 塗りつぶしなし 16">
            <a:extLst>
              <a:ext uri="{FF2B5EF4-FFF2-40B4-BE49-F238E27FC236}">
                <a16:creationId xmlns:a16="http://schemas.microsoft.com/office/drawing/2014/main" id="{0EADFFC1-94DB-4868-9D30-A462E43738F1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6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8" name="円: 塗りつぶしなし 17">
            <a:extLst>
              <a:ext uri="{FF2B5EF4-FFF2-40B4-BE49-F238E27FC236}">
                <a16:creationId xmlns:a16="http://schemas.microsoft.com/office/drawing/2014/main" id="{7C173486-0ED3-48ED-A82F-494D71B20EFF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5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9" name="円: 塗りつぶしなし 18">
            <a:extLst>
              <a:ext uri="{FF2B5EF4-FFF2-40B4-BE49-F238E27FC236}">
                <a16:creationId xmlns:a16="http://schemas.microsoft.com/office/drawing/2014/main" id="{69617C6F-6239-4E86-9D09-A4142134FA27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4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20" name="円: 塗りつぶしなし 19">
            <a:extLst>
              <a:ext uri="{FF2B5EF4-FFF2-40B4-BE49-F238E27FC236}">
                <a16:creationId xmlns:a16="http://schemas.microsoft.com/office/drawing/2014/main" id="{01988E14-DF23-4279-8FD4-3AF81DC0F8C8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3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21" name="円: 塗りつぶしなし 20">
            <a:extLst>
              <a:ext uri="{FF2B5EF4-FFF2-40B4-BE49-F238E27FC236}">
                <a16:creationId xmlns:a16="http://schemas.microsoft.com/office/drawing/2014/main" id="{2649E50C-BDB4-4F70-B533-4FA9AB58C371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2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22" name="円: 塗りつぶしなし 21">
            <a:extLst>
              <a:ext uri="{FF2B5EF4-FFF2-40B4-BE49-F238E27FC236}">
                <a16:creationId xmlns:a16="http://schemas.microsoft.com/office/drawing/2014/main" id="{9DF8B0DC-3BC4-4E4A-B9E3-E32F73A5C601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1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23" name="円: 塗りつぶしなし 22">
            <a:extLst>
              <a:ext uri="{FF2B5EF4-FFF2-40B4-BE49-F238E27FC236}">
                <a16:creationId xmlns:a16="http://schemas.microsoft.com/office/drawing/2014/main" id="{ED4B5E7B-4EC5-4767-B11E-1A957B4305A3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0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6CF85B4C-CD6D-4E76-BC7F-46C752971D14}"/>
              </a:ext>
            </a:extLst>
          </p:cNvPr>
          <p:cNvGrpSpPr/>
          <p:nvPr/>
        </p:nvGrpSpPr>
        <p:grpSpPr>
          <a:xfrm>
            <a:off x="3194794" y="1805743"/>
            <a:ext cx="5350496" cy="3574471"/>
            <a:chOff x="5061013" y="4435336"/>
            <a:chExt cx="1982017" cy="1324113"/>
          </a:xfrm>
        </p:grpSpPr>
        <p:grpSp>
          <p:nvGrpSpPr>
            <p:cNvPr id="31" name="Group 260">
              <a:extLst>
                <a:ext uri="{FF2B5EF4-FFF2-40B4-BE49-F238E27FC236}">
                  <a16:creationId xmlns:a16="http://schemas.microsoft.com/office/drawing/2014/main" id="{5631CD9B-2078-4DDF-9142-214FEB94B2D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61823" y="4435336"/>
              <a:ext cx="1981207" cy="1324113"/>
              <a:chOff x="2621" y="2341"/>
              <a:chExt cx="998" cy="680"/>
            </a:xfrm>
          </p:grpSpPr>
          <p:sp>
            <p:nvSpPr>
              <p:cNvPr id="33" name="Rectangle 257">
                <a:extLst>
                  <a:ext uri="{FF2B5EF4-FFF2-40B4-BE49-F238E27FC236}">
                    <a16:creationId xmlns:a16="http://schemas.microsoft.com/office/drawing/2014/main" id="{F5B863C5-3270-49A1-9586-8F3AD9EDAF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1" y="2341"/>
                <a:ext cx="998" cy="318"/>
              </a:xfrm>
              <a:prstGeom prst="rect">
                <a:avLst/>
              </a:prstGeom>
              <a:solidFill>
                <a:srgbClr val="FFFF0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" name="Rectangle 258">
                <a:extLst>
                  <a:ext uri="{FF2B5EF4-FFF2-40B4-BE49-F238E27FC236}">
                    <a16:creationId xmlns:a16="http://schemas.microsoft.com/office/drawing/2014/main" id="{1659705E-E9DC-4EB8-96E3-C06DE33017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1" y="2659"/>
                <a:ext cx="998" cy="181"/>
              </a:xfrm>
              <a:prstGeom prst="rect">
                <a:avLst/>
              </a:prstGeom>
              <a:solidFill>
                <a:srgbClr val="0000FF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" name="Rectangle 259">
                <a:extLst>
                  <a:ext uri="{FF2B5EF4-FFF2-40B4-BE49-F238E27FC236}">
                    <a16:creationId xmlns:a16="http://schemas.microsoft.com/office/drawing/2014/main" id="{913027A0-5DE4-470F-B352-6CF6CC45B5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1" y="2840"/>
                <a:ext cx="998" cy="181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32" name="Rectangle 15">
              <a:extLst>
                <a:ext uri="{FF2B5EF4-FFF2-40B4-BE49-F238E27FC236}">
                  <a16:creationId xmlns:a16="http://schemas.microsoft.com/office/drawing/2014/main" id="{4D056421-82F8-42DD-9C8F-78E4061CB5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1013" y="4438304"/>
              <a:ext cx="1980434" cy="131962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717502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5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000"/>
                            </p:stCondLst>
                            <p:childTnLst>
                              <p:par>
                                <p:cTn id="8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8000"/>
                            </p:stCondLst>
                            <p:childTnLst>
                              <p:par>
                                <p:cTn id="10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8500"/>
                            </p:stCondLst>
                            <p:childTnLst>
                              <p:par>
                                <p:cTn id="107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9000"/>
                            </p:stCondLst>
                            <p:childTnLst>
                              <p:par>
                                <p:cTn id="11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9500"/>
                            </p:stCondLst>
                            <p:childTnLst>
                              <p:par>
                                <p:cTn id="119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31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0" name="グループ化 389">
            <a:extLst>
              <a:ext uri="{FF2B5EF4-FFF2-40B4-BE49-F238E27FC236}">
                <a16:creationId xmlns:a16="http://schemas.microsoft.com/office/drawing/2014/main" id="{A671BAA6-CA66-4900-9CC0-25F139D48DEA}"/>
              </a:ext>
            </a:extLst>
          </p:cNvPr>
          <p:cNvGrpSpPr/>
          <p:nvPr/>
        </p:nvGrpSpPr>
        <p:grpSpPr>
          <a:xfrm>
            <a:off x="495298" y="162808"/>
            <a:ext cx="11201402" cy="5760076"/>
            <a:chOff x="1549401" y="1326183"/>
            <a:chExt cx="8504363" cy="5209912"/>
          </a:xfrm>
        </p:grpSpPr>
        <p:sp>
          <p:nvSpPr>
            <p:cNvPr id="196" name="フリーフォーム 4">
              <a:extLst>
                <a:ext uri="{FF2B5EF4-FFF2-40B4-BE49-F238E27FC236}">
                  <a16:creationId xmlns:a16="http://schemas.microsoft.com/office/drawing/2014/main" id="{B7F7FBA4-17A5-4756-859B-4D4D889378B7}"/>
                </a:ext>
              </a:extLst>
            </p:cNvPr>
            <p:cNvSpPr/>
            <p:nvPr/>
          </p:nvSpPr>
          <p:spPr bwMode="auto">
            <a:xfrm>
              <a:off x="4785667" y="5029095"/>
              <a:ext cx="998460" cy="848342"/>
            </a:xfrm>
            <a:custGeom>
              <a:avLst/>
              <a:gdLst>
                <a:gd name="connsiteX0" fmla="*/ 483394 w 1362075"/>
                <a:gd name="connsiteY0" fmla="*/ 116681 h 1157287"/>
                <a:gd name="connsiteX1" fmla="*/ 292894 w 1362075"/>
                <a:gd name="connsiteY1" fmla="*/ 247650 h 1157287"/>
                <a:gd name="connsiteX2" fmla="*/ 269081 w 1362075"/>
                <a:gd name="connsiteY2" fmla="*/ 340519 h 1157287"/>
                <a:gd name="connsiteX3" fmla="*/ 57150 w 1362075"/>
                <a:gd name="connsiteY3" fmla="*/ 400050 h 1157287"/>
                <a:gd name="connsiteX4" fmla="*/ 0 w 1362075"/>
                <a:gd name="connsiteY4" fmla="*/ 528637 h 1157287"/>
                <a:gd name="connsiteX5" fmla="*/ 28575 w 1362075"/>
                <a:gd name="connsiteY5" fmla="*/ 597694 h 1157287"/>
                <a:gd name="connsiteX6" fmla="*/ 4762 w 1362075"/>
                <a:gd name="connsiteY6" fmla="*/ 650081 h 1157287"/>
                <a:gd name="connsiteX7" fmla="*/ 66675 w 1362075"/>
                <a:gd name="connsiteY7" fmla="*/ 835819 h 1157287"/>
                <a:gd name="connsiteX8" fmla="*/ 57150 w 1362075"/>
                <a:gd name="connsiteY8" fmla="*/ 935831 h 1157287"/>
                <a:gd name="connsiteX9" fmla="*/ 138112 w 1362075"/>
                <a:gd name="connsiteY9" fmla="*/ 995362 h 1157287"/>
                <a:gd name="connsiteX10" fmla="*/ 221456 w 1362075"/>
                <a:gd name="connsiteY10" fmla="*/ 935831 h 1157287"/>
                <a:gd name="connsiteX11" fmla="*/ 319087 w 1362075"/>
                <a:gd name="connsiteY11" fmla="*/ 933450 h 1157287"/>
                <a:gd name="connsiteX12" fmla="*/ 416719 w 1362075"/>
                <a:gd name="connsiteY12" fmla="*/ 847725 h 1157287"/>
                <a:gd name="connsiteX13" fmla="*/ 464344 w 1362075"/>
                <a:gd name="connsiteY13" fmla="*/ 864394 h 1157287"/>
                <a:gd name="connsiteX14" fmla="*/ 545306 w 1362075"/>
                <a:gd name="connsiteY14" fmla="*/ 826294 h 1157287"/>
                <a:gd name="connsiteX15" fmla="*/ 695325 w 1362075"/>
                <a:gd name="connsiteY15" fmla="*/ 869156 h 1157287"/>
                <a:gd name="connsiteX16" fmla="*/ 750094 w 1362075"/>
                <a:gd name="connsiteY16" fmla="*/ 978694 h 1157287"/>
                <a:gd name="connsiteX17" fmla="*/ 833437 w 1362075"/>
                <a:gd name="connsiteY17" fmla="*/ 897731 h 1157287"/>
                <a:gd name="connsiteX18" fmla="*/ 800100 w 1362075"/>
                <a:gd name="connsiteY18" fmla="*/ 1002506 h 1157287"/>
                <a:gd name="connsiteX19" fmla="*/ 869156 w 1362075"/>
                <a:gd name="connsiteY19" fmla="*/ 1000125 h 1157287"/>
                <a:gd name="connsiteX20" fmla="*/ 895350 w 1362075"/>
                <a:gd name="connsiteY20" fmla="*/ 1062037 h 1157287"/>
                <a:gd name="connsiteX21" fmla="*/ 890587 w 1362075"/>
                <a:gd name="connsiteY21" fmla="*/ 1104900 h 1157287"/>
                <a:gd name="connsiteX22" fmla="*/ 1007269 w 1362075"/>
                <a:gd name="connsiteY22" fmla="*/ 1154906 h 1157287"/>
                <a:gd name="connsiteX23" fmla="*/ 1057275 w 1362075"/>
                <a:gd name="connsiteY23" fmla="*/ 1121569 h 1157287"/>
                <a:gd name="connsiteX24" fmla="*/ 1116806 w 1362075"/>
                <a:gd name="connsiteY24" fmla="*/ 1157287 h 1157287"/>
                <a:gd name="connsiteX25" fmla="*/ 1166812 w 1362075"/>
                <a:gd name="connsiteY25" fmla="*/ 1114425 h 1157287"/>
                <a:gd name="connsiteX26" fmla="*/ 1252537 w 1362075"/>
                <a:gd name="connsiteY26" fmla="*/ 1095375 h 1157287"/>
                <a:gd name="connsiteX27" fmla="*/ 1238250 w 1362075"/>
                <a:gd name="connsiteY27" fmla="*/ 1012031 h 1157287"/>
                <a:gd name="connsiteX28" fmla="*/ 1312069 w 1362075"/>
                <a:gd name="connsiteY28" fmla="*/ 873919 h 1157287"/>
                <a:gd name="connsiteX29" fmla="*/ 1362075 w 1362075"/>
                <a:gd name="connsiteY29" fmla="*/ 661987 h 1157287"/>
                <a:gd name="connsiteX30" fmla="*/ 1335881 w 1362075"/>
                <a:gd name="connsiteY30" fmla="*/ 564356 h 1157287"/>
                <a:gd name="connsiteX31" fmla="*/ 1216819 w 1362075"/>
                <a:gd name="connsiteY31" fmla="*/ 435769 h 1157287"/>
                <a:gd name="connsiteX32" fmla="*/ 1181100 w 1362075"/>
                <a:gd name="connsiteY32" fmla="*/ 357187 h 1157287"/>
                <a:gd name="connsiteX33" fmla="*/ 1102519 w 1362075"/>
                <a:gd name="connsiteY33" fmla="*/ 311944 h 1157287"/>
                <a:gd name="connsiteX34" fmla="*/ 1009650 w 1362075"/>
                <a:gd name="connsiteY34" fmla="*/ 0 h 1157287"/>
                <a:gd name="connsiteX35" fmla="*/ 914400 w 1362075"/>
                <a:gd name="connsiteY35" fmla="*/ 264319 h 1157287"/>
                <a:gd name="connsiteX36" fmla="*/ 757237 w 1362075"/>
                <a:gd name="connsiteY36" fmla="*/ 171450 h 1157287"/>
                <a:gd name="connsiteX37" fmla="*/ 821531 w 1362075"/>
                <a:gd name="connsiteY37" fmla="*/ 50006 h 1157287"/>
                <a:gd name="connsiteX38" fmla="*/ 661987 w 1362075"/>
                <a:gd name="connsiteY38" fmla="*/ 33337 h 1157287"/>
                <a:gd name="connsiteX39" fmla="*/ 597694 w 1362075"/>
                <a:gd name="connsiteY39" fmla="*/ 73819 h 1157287"/>
                <a:gd name="connsiteX40" fmla="*/ 554831 w 1362075"/>
                <a:gd name="connsiteY40" fmla="*/ 128587 h 1157287"/>
                <a:gd name="connsiteX41" fmla="*/ 602456 w 1362075"/>
                <a:gd name="connsiteY41" fmla="*/ 169069 h 1157287"/>
                <a:gd name="connsiteX42" fmla="*/ 521494 w 1362075"/>
                <a:gd name="connsiteY42" fmla="*/ 161925 h 1157287"/>
                <a:gd name="connsiteX43" fmla="*/ 483394 w 1362075"/>
                <a:gd name="connsiteY43" fmla="*/ 116681 h 1157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362075" h="1157287">
                  <a:moveTo>
                    <a:pt x="483394" y="116681"/>
                  </a:moveTo>
                  <a:lnTo>
                    <a:pt x="292894" y="247650"/>
                  </a:lnTo>
                  <a:lnTo>
                    <a:pt x="269081" y="340519"/>
                  </a:lnTo>
                  <a:lnTo>
                    <a:pt x="57150" y="400050"/>
                  </a:lnTo>
                  <a:lnTo>
                    <a:pt x="0" y="528637"/>
                  </a:lnTo>
                  <a:lnTo>
                    <a:pt x="28575" y="597694"/>
                  </a:lnTo>
                  <a:lnTo>
                    <a:pt x="4762" y="650081"/>
                  </a:lnTo>
                  <a:lnTo>
                    <a:pt x="66675" y="835819"/>
                  </a:lnTo>
                  <a:lnTo>
                    <a:pt x="57150" y="935831"/>
                  </a:lnTo>
                  <a:lnTo>
                    <a:pt x="138112" y="995362"/>
                  </a:lnTo>
                  <a:lnTo>
                    <a:pt x="221456" y="935831"/>
                  </a:lnTo>
                  <a:lnTo>
                    <a:pt x="319087" y="933450"/>
                  </a:lnTo>
                  <a:lnTo>
                    <a:pt x="416719" y="847725"/>
                  </a:lnTo>
                  <a:lnTo>
                    <a:pt x="464344" y="864394"/>
                  </a:lnTo>
                  <a:lnTo>
                    <a:pt x="545306" y="826294"/>
                  </a:lnTo>
                  <a:lnTo>
                    <a:pt x="695325" y="869156"/>
                  </a:lnTo>
                  <a:lnTo>
                    <a:pt x="750094" y="978694"/>
                  </a:lnTo>
                  <a:lnTo>
                    <a:pt x="833437" y="897731"/>
                  </a:lnTo>
                  <a:lnTo>
                    <a:pt x="800100" y="1002506"/>
                  </a:lnTo>
                  <a:lnTo>
                    <a:pt x="869156" y="1000125"/>
                  </a:lnTo>
                  <a:lnTo>
                    <a:pt x="895350" y="1062037"/>
                  </a:lnTo>
                  <a:lnTo>
                    <a:pt x="890587" y="1104900"/>
                  </a:lnTo>
                  <a:lnTo>
                    <a:pt x="1007269" y="1154906"/>
                  </a:lnTo>
                  <a:lnTo>
                    <a:pt x="1057275" y="1121569"/>
                  </a:lnTo>
                  <a:lnTo>
                    <a:pt x="1116806" y="1157287"/>
                  </a:lnTo>
                  <a:lnTo>
                    <a:pt x="1166812" y="1114425"/>
                  </a:lnTo>
                  <a:lnTo>
                    <a:pt x="1252537" y="1095375"/>
                  </a:lnTo>
                  <a:lnTo>
                    <a:pt x="1238250" y="1012031"/>
                  </a:lnTo>
                  <a:lnTo>
                    <a:pt x="1312069" y="873919"/>
                  </a:lnTo>
                  <a:lnTo>
                    <a:pt x="1362075" y="661987"/>
                  </a:lnTo>
                  <a:lnTo>
                    <a:pt x="1335881" y="564356"/>
                  </a:lnTo>
                  <a:lnTo>
                    <a:pt x="1216819" y="435769"/>
                  </a:lnTo>
                  <a:lnTo>
                    <a:pt x="1181100" y="357187"/>
                  </a:lnTo>
                  <a:lnTo>
                    <a:pt x="1102519" y="311944"/>
                  </a:lnTo>
                  <a:lnTo>
                    <a:pt x="1009650" y="0"/>
                  </a:lnTo>
                  <a:lnTo>
                    <a:pt x="914400" y="264319"/>
                  </a:lnTo>
                  <a:lnTo>
                    <a:pt x="757237" y="171450"/>
                  </a:lnTo>
                  <a:lnTo>
                    <a:pt x="821531" y="50006"/>
                  </a:lnTo>
                  <a:lnTo>
                    <a:pt x="661987" y="33337"/>
                  </a:lnTo>
                  <a:lnTo>
                    <a:pt x="597694" y="73819"/>
                  </a:lnTo>
                  <a:lnTo>
                    <a:pt x="554831" y="128587"/>
                  </a:lnTo>
                  <a:lnTo>
                    <a:pt x="602456" y="169069"/>
                  </a:lnTo>
                  <a:lnTo>
                    <a:pt x="521494" y="161925"/>
                  </a:lnTo>
                  <a:lnTo>
                    <a:pt x="483394" y="11668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97" name="フリーフォーム 6">
              <a:extLst>
                <a:ext uri="{FF2B5EF4-FFF2-40B4-BE49-F238E27FC236}">
                  <a16:creationId xmlns:a16="http://schemas.microsoft.com/office/drawing/2014/main" id="{510874A2-0889-4041-A5C2-76498A3AEA6F}"/>
                </a:ext>
              </a:extLst>
            </p:cNvPr>
            <p:cNvSpPr/>
            <p:nvPr/>
          </p:nvSpPr>
          <p:spPr bwMode="auto">
            <a:xfrm>
              <a:off x="5559531" y="5936786"/>
              <a:ext cx="102406" cy="108225"/>
            </a:xfrm>
            <a:custGeom>
              <a:avLst/>
              <a:gdLst>
                <a:gd name="connsiteX0" fmla="*/ 0 w 140493"/>
                <a:gd name="connsiteY0" fmla="*/ 16669 h 147637"/>
                <a:gd name="connsiteX1" fmla="*/ 28575 w 140493"/>
                <a:gd name="connsiteY1" fmla="*/ 73819 h 147637"/>
                <a:gd name="connsiteX2" fmla="*/ 52387 w 140493"/>
                <a:gd name="connsiteY2" fmla="*/ 147637 h 147637"/>
                <a:gd name="connsiteX3" fmla="*/ 116681 w 140493"/>
                <a:gd name="connsiteY3" fmla="*/ 111919 h 147637"/>
                <a:gd name="connsiteX4" fmla="*/ 140493 w 140493"/>
                <a:gd name="connsiteY4" fmla="*/ 0 h 147637"/>
                <a:gd name="connsiteX5" fmla="*/ 64293 w 140493"/>
                <a:gd name="connsiteY5" fmla="*/ 26194 h 147637"/>
                <a:gd name="connsiteX6" fmla="*/ 0 w 140493"/>
                <a:gd name="connsiteY6" fmla="*/ 16669 h 147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0493" h="147637">
                  <a:moveTo>
                    <a:pt x="0" y="16669"/>
                  </a:moveTo>
                  <a:lnTo>
                    <a:pt x="28575" y="73819"/>
                  </a:lnTo>
                  <a:lnTo>
                    <a:pt x="52387" y="147637"/>
                  </a:lnTo>
                  <a:lnTo>
                    <a:pt x="116681" y="111919"/>
                  </a:lnTo>
                  <a:lnTo>
                    <a:pt x="140493" y="0"/>
                  </a:lnTo>
                  <a:lnTo>
                    <a:pt x="64293" y="26194"/>
                  </a:lnTo>
                  <a:lnTo>
                    <a:pt x="0" y="16669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98" name="フリーフォーム 7">
              <a:extLst>
                <a:ext uri="{FF2B5EF4-FFF2-40B4-BE49-F238E27FC236}">
                  <a16:creationId xmlns:a16="http://schemas.microsoft.com/office/drawing/2014/main" id="{BF87AE16-7DDC-4597-9624-757769932C3A}"/>
                </a:ext>
              </a:extLst>
            </p:cNvPr>
            <p:cNvSpPr/>
            <p:nvPr/>
          </p:nvSpPr>
          <p:spPr bwMode="auto">
            <a:xfrm>
              <a:off x="6119273" y="5741283"/>
              <a:ext cx="333984" cy="457337"/>
            </a:xfrm>
            <a:custGeom>
              <a:avLst/>
              <a:gdLst>
                <a:gd name="connsiteX0" fmla="*/ 219075 w 454819"/>
                <a:gd name="connsiteY0" fmla="*/ 0 h 623887"/>
                <a:gd name="connsiteX1" fmla="*/ 285750 w 454819"/>
                <a:gd name="connsiteY1" fmla="*/ 78581 h 623887"/>
                <a:gd name="connsiteX2" fmla="*/ 307181 w 454819"/>
                <a:gd name="connsiteY2" fmla="*/ 188119 h 623887"/>
                <a:gd name="connsiteX3" fmla="*/ 230981 w 454819"/>
                <a:gd name="connsiteY3" fmla="*/ 228600 h 623887"/>
                <a:gd name="connsiteX4" fmla="*/ 176212 w 454819"/>
                <a:gd name="connsiteY4" fmla="*/ 397669 h 623887"/>
                <a:gd name="connsiteX5" fmla="*/ 61912 w 454819"/>
                <a:gd name="connsiteY5" fmla="*/ 471487 h 623887"/>
                <a:gd name="connsiteX6" fmla="*/ 0 w 454819"/>
                <a:gd name="connsiteY6" fmla="*/ 566737 h 623887"/>
                <a:gd name="connsiteX7" fmla="*/ 33337 w 454819"/>
                <a:gd name="connsiteY7" fmla="*/ 595312 h 623887"/>
                <a:gd name="connsiteX8" fmla="*/ 66675 w 454819"/>
                <a:gd name="connsiteY8" fmla="*/ 595312 h 623887"/>
                <a:gd name="connsiteX9" fmla="*/ 95250 w 454819"/>
                <a:gd name="connsiteY9" fmla="*/ 623887 h 623887"/>
                <a:gd name="connsiteX10" fmla="*/ 173831 w 454819"/>
                <a:gd name="connsiteY10" fmla="*/ 564356 h 623887"/>
                <a:gd name="connsiteX11" fmla="*/ 188119 w 454819"/>
                <a:gd name="connsiteY11" fmla="*/ 464344 h 623887"/>
                <a:gd name="connsiteX12" fmla="*/ 245269 w 454819"/>
                <a:gd name="connsiteY12" fmla="*/ 461962 h 623887"/>
                <a:gd name="connsiteX13" fmla="*/ 238125 w 454819"/>
                <a:gd name="connsiteY13" fmla="*/ 414337 h 623887"/>
                <a:gd name="connsiteX14" fmla="*/ 316706 w 454819"/>
                <a:gd name="connsiteY14" fmla="*/ 330994 h 623887"/>
                <a:gd name="connsiteX15" fmla="*/ 376237 w 454819"/>
                <a:gd name="connsiteY15" fmla="*/ 285750 h 623887"/>
                <a:gd name="connsiteX16" fmla="*/ 388144 w 454819"/>
                <a:gd name="connsiteY16" fmla="*/ 345281 h 623887"/>
                <a:gd name="connsiteX17" fmla="*/ 431006 w 454819"/>
                <a:gd name="connsiteY17" fmla="*/ 200025 h 623887"/>
                <a:gd name="connsiteX18" fmla="*/ 454819 w 454819"/>
                <a:gd name="connsiteY18" fmla="*/ 128587 h 623887"/>
                <a:gd name="connsiteX19" fmla="*/ 423862 w 454819"/>
                <a:gd name="connsiteY19" fmla="*/ 116681 h 623887"/>
                <a:gd name="connsiteX20" fmla="*/ 392906 w 454819"/>
                <a:gd name="connsiteY20" fmla="*/ 147637 h 623887"/>
                <a:gd name="connsiteX21" fmla="*/ 350044 w 454819"/>
                <a:gd name="connsiteY21" fmla="*/ 121444 h 623887"/>
                <a:gd name="connsiteX22" fmla="*/ 333375 w 454819"/>
                <a:gd name="connsiteY22" fmla="*/ 78581 h 623887"/>
                <a:gd name="connsiteX23" fmla="*/ 307181 w 454819"/>
                <a:gd name="connsiteY23" fmla="*/ 104775 h 623887"/>
                <a:gd name="connsiteX24" fmla="*/ 307181 w 454819"/>
                <a:gd name="connsiteY24" fmla="*/ 40481 h 623887"/>
                <a:gd name="connsiteX25" fmla="*/ 219075 w 454819"/>
                <a:gd name="connsiteY25" fmla="*/ 0 h 623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54819" h="623887">
                  <a:moveTo>
                    <a:pt x="219075" y="0"/>
                  </a:moveTo>
                  <a:lnTo>
                    <a:pt x="285750" y="78581"/>
                  </a:lnTo>
                  <a:lnTo>
                    <a:pt x="307181" y="188119"/>
                  </a:lnTo>
                  <a:lnTo>
                    <a:pt x="230981" y="228600"/>
                  </a:lnTo>
                  <a:lnTo>
                    <a:pt x="176212" y="397669"/>
                  </a:lnTo>
                  <a:lnTo>
                    <a:pt x="61912" y="471487"/>
                  </a:lnTo>
                  <a:lnTo>
                    <a:pt x="0" y="566737"/>
                  </a:lnTo>
                  <a:lnTo>
                    <a:pt x="33337" y="595312"/>
                  </a:lnTo>
                  <a:lnTo>
                    <a:pt x="66675" y="595312"/>
                  </a:lnTo>
                  <a:lnTo>
                    <a:pt x="95250" y="623887"/>
                  </a:lnTo>
                  <a:lnTo>
                    <a:pt x="173831" y="564356"/>
                  </a:lnTo>
                  <a:lnTo>
                    <a:pt x="188119" y="464344"/>
                  </a:lnTo>
                  <a:lnTo>
                    <a:pt x="245269" y="461962"/>
                  </a:lnTo>
                  <a:lnTo>
                    <a:pt x="238125" y="414337"/>
                  </a:lnTo>
                  <a:lnTo>
                    <a:pt x="316706" y="330994"/>
                  </a:lnTo>
                  <a:lnTo>
                    <a:pt x="376237" y="285750"/>
                  </a:lnTo>
                  <a:lnTo>
                    <a:pt x="388144" y="345281"/>
                  </a:lnTo>
                  <a:lnTo>
                    <a:pt x="431006" y="200025"/>
                  </a:lnTo>
                  <a:lnTo>
                    <a:pt x="454819" y="128587"/>
                  </a:lnTo>
                  <a:lnTo>
                    <a:pt x="423862" y="116681"/>
                  </a:lnTo>
                  <a:lnTo>
                    <a:pt x="392906" y="147637"/>
                  </a:lnTo>
                  <a:lnTo>
                    <a:pt x="350044" y="121444"/>
                  </a:lnTo>
                  <a:lnTo>
                    <a:pt x="333375" y="78581"/>
                  </a:lnTo>
                  <a:lnTo>
                    <a:pt x="307181" y="104775"/>
                  </a:lnTo>
                  <a:lnTo>
                    <a:pt x="307181" y="40481"/>
                  </a:lnTo>
                  <a:lnTo>
                    <a:pt x="2190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2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rPr>
                <a:t>　</a:t>
              </a:r>
            </a:p>
          </p:txBody>
        </p:sp>
        <p:sp>
          <p:nvSpPr>
            <p:cNvPr id="199" name="フリーフォーム 8">
              <a:extLst>
                <a:ext uri="{FF2B5EF4-FFF2-40B4-BE49-F238E27FC236}">
                  <a16:creationId xmlns:a16="http://schemas.microsoft.com/office/drawing/2014/main" id="{D70B456B-0490-470D-8BB7-5E84F89447CE}"/>
                </a:ext>
              </a:extLst>
            </p:cNvPr>
            <p:cNvSpPr/>
            <p:nvPr/>
          </p:nvSpPr>
          <p:spPr bwMode="auto">
            <a:xfrm>
              <a:off x="5504837" y="3010066"/>
              <a:ext cx="69822" cy="332820"/>
            </a:xfrm>
            <a:custGeom>
              <a:avLst/>
              <a:gdLst>
                <a:gd name="connsiteX0" fmla="*/ 26194 w 95250"/>
                <a:gd name="connsiteY0" fmla="*/ 0 h 454818"/>
                <a:gd name="connsiteX1" fmla="*/ 4762 w 95250"/>
                <a:gd name="connsiteY1" fmla="*/ 135731 h 454818"/>
                <a:gd name="connsiteX2" fmla="*/ 26194 w 95250"/>
                <a:gd name="connsiteY2" fmla="*/ 188118 h 454818"/>
                <a:gd name="connsiteX3" fmla="*/ 0 w 95250"/>
                <a:gd name="connsiteY3" fmla="*/ 333375 h 454818"/>
                <a:gd name="connsiteX4" fmla="*/ 2381 w 95250"/>
                <a:gd name="connsiteY4" fmla="*/ 454818 h 454818"/>
                <a:gd name="connsiteX5" fmla="*/ 35719 w 95250"/>
                <a:gd name="connsiteY5" fmla="*/ 442912 h 454818"/>
                <a:gd name="connsiteX6" fmla="*/ 66675 w 95250"/>
                <a:gd name="connsiteY6" fmla="*/ 450056 h 454818"/>
                <a:gd name="connsiteX7" fmla="*/ 26194 w 95250"/>
                <a:gd name="connsiteY7" fmla="*/ 364331 h 454818"/>
                <a:gd name="connsiteX8" fmla="*/ 45244 w 95250"/>
                <a:gd name="connsiteY8" fmla="*/ 288131 h 454818"/>
                <a:gd name="connsiteX9" fmla="*/ 95250 w 95250"/>
                <a:gd name="connsiteY9" fmla="*/ 292893 h 454818"/>
                <a:gd name="connsiteX10" fmla="*/ 59531 w 95250"/>
                <a:gd name="connsiteY10" fmla="*/ 173831 h 454818"/>
                <a:gd name="connsiteX11" fmla="*/ 47625 w 95250"/>
                <a:gd name="connsiteY11" fmla="*/ 107156 h 454818"/>
                <a:gd name="connsiteX12" fmla="*/ 52387 w 95250"/>
                <a:gd name="connsiteY12" fmla="*/ 85725 h 454818"/>
                <a:gd name="connsiteX13" fmla="*/ 26194 w 95250"/>
                <a:gd name="connsiteY13" fmla="*/ 0 h 454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5250" h="454818">
                  <a:moveTo>
                    <a:pt x="26194" y="0"/>
                  </a:moveTo>
                  <a:lnTo>
                    <a:pt x="4762" y="135731"/>
                  </a:lnTo>
                  <a:lnTo>
                    <a:pt x="26194" y="188118"/>
                  </a:lnTo>
                  <a:lnTo>
                    <a:pt x="0" y="333375"/>
                  </a:lnTo>
                  <a:cubicBezTo>
                    <a:pt x="794" y="373856"/>
                    <a:pt x="1587" y="414337"/>
                    <a:pt x="2381" y="454818"/>
                  </a:cubicBezTo>
                  <a:lnTo>
                    <a:pt x="35719" y="442912"/>
                  </a:lnTo>
                  <a:lnTo>
                    <a:pt x="66675" y="450056"/>
                  </a:lnTo>
                  <a:lnTo>
                    <a:pt x="26194" y="364331"/>
                  </a:lnTo>
                  <a:lnTo>
                    <a:pt x="45244" y="288131"/>
                  </a:lnTo>
                  <a:lnTo>
                    <a:pt x="95250" y="292893"/>
                  </a:lnTo>
                  <a:lnTo>
                    <a:pt x="59531" y="173831"/>
                  </a:lnTo>
                  <a:lnTo>
                    <a:pt x="47625" y="107156"/>
                  </a:lnTo>
                  <a:lnTo>
                    <a:pt x="52387" y="85725"/>
                  </a:lnTo>
                  <a:lnTo>
                    <a:pt x="26194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0" name="フリーフォーム 9">
              <a:extLst>
                <a:ext uri="{FF2B5EF4-FFF2-40B4-BE49-F238E27FC236}">
                  <a16:creationId xmlns:a16="http://schemas.microsoft.com/office/drawing/2014/main" id="{5D4DE428-E717-4A31-BAB0-4BE312AED1A1}"/>
                </a:ext>
              </a:extLst>
            </p:cNvPr>
            <p:cNvSpPr/>
            <p:nvPr/>
          </p:nvSpPr>
          <p:spPr bwMode="auto">
            <a:xfrm>
              <a:off x="5451307" y="3370815"/>
              <a:ext cx="146627" cy="155937"/>
            </a:xfrm>
            <a:custGeom>
              <a:avLst/>
              <a:gdLst>
                <a:gd name="connsiteX0" fmla="*/ 73819 w 200025"/>
                <a:gd name="connsiteY0" fmla="*/ 0 h 211932"/>
                <a:gd name="connsiteX1" fmla="*/ 73819 w 200025"/>
                <a:gd name="connsiteY1" fmla="*/ 64294 h 211932"/>
                <a:gd name="connsiteX2" fmla="*/ 59531 w 200025"/>
                <a:gd name="connsiteY2" fmla="*/ 114300 h 211932"/>
                <a:gd name="connsiteX3" fmla="*/ 26194 w 200025"/>
                <a:gd name="connsiteY3" fmla="*/ 111919 h 211932"/>
                <a:gd name="connsiteX4" fmla="*/ 0 w 200025"/>
                <a:gd name="connsiteY4" fmla="*/ 152400 h 211932"/>
                <a:gd name="connsiteX5" fmla="*/ 16669 w 200025"/>
                <a:gd name="connsiteY5" fmla="*/ 211932 h 211932"/>
                <a:gd name="connsiteX6" fmla="*/ 52388 w 200025"/>
                <a:gd name="connsiteY6" fmla="*/ 183357 h 211932"/>
                <a:gd name="connsiteX7" fmla="*/ 33338 w 200025"/>
                <a:gd name="connsiteY7" fmla="*/ 154782 h 211932"/>
                <a:gd name="connsiteX8" fmla="*/ 73819 w 200025"/>
                <a:gd name="connsiteY8" fmla="*/ 152400 h 211932"/>
                <a:gd name="connsiteX9" fmla="*/ 128588 w 200025"/>
                <a:gd name="connsiteY9" fmla="*/ 185738 h 211932"/>
                <a:gd name="connsiteX10" fmla="*/ 145256 w 200025"/>
                <a:gd name="connsiteY10" fmla="*/ 140494 h 211932"/>
                <a:gd name="connsiteX11" fmla="*/ 200025 w 200025"/>
                <a:gd name="connsiteY11" fmla="*/ 116682 h 211932"/>
                <a:gd name="connsiteX12" fmla="*/ 192881 w 200025"/>
                <a:gd name="connsiteY12" fmla="*/ 90488 h 211932"/>
                <a:gd name="connsiteX13" fmla="*/ 142875 w 200025"/>
                <a:gd name="connsiteY13" fmla="*/ 59532 h 211932"/>
                <a:gd name="connsiteX14" fmla="*/ 73819 w 200025"/>
                <a:gd name="connsiteY14" fmla="*/ 0 h 211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0025" h="211932">
                  <a:moveTo>
                    <a:pt x="73819" y="0"/>
                  </a:moveTo>
                  <a:lnTo>
                    <a:pt x="73819" y="64294"/>
                  </a:lnTo>
                  <a:lnTo>
                    <a:pt x="59531" y="114300"/>
                  </a:lnTo>
                  <a:lnTo>
                    <a:pt x="26194" y="111919"/>
                  </a:lnTo>
                  <a:lnTo>
                    <a:pt x="0" y="152400"/>
                  </a:lnTo>
                  <a:lnTo>
                    <a:pt x="16669" y="211932"/>
                  </a:lnTo>
                  <a:lnTo>
                    <a:pt x="52388" y="183357"/>
                  </a:lnTo>
                  <a:lnTo>
                    <a:pt x="33338" y="154782"/>
                  </a:lnTo>
                  <a:lnTo>
                    <a:pt x="73819" y="152400"/>
                  </a:lnTo>
                  <a:lnTo>
                    <a:pt x="128588" y="185738"/>
                  </a:lnTo>
                  <a:lnTo>
                    <a:pt x="145256" y="140494"/>
                  </a:lnTo>
                  <a:lnTo>
                    <a:pt x="200025" y="116682"/>
                  </a:lnTo>
                  <a:lnTo>
                    <a:pt x="192881" y="90488"/>
                  </a:lnTo>
                  <a:lnTo>
                    <a:pt x="142875" y="59532"/>
                  </a:lnTo>
                  <a:lnTo>
                    <a:pt x="73819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1" name="フリーフォーム 10">
              <a:extLst>
                <a:ext uri="{FF2B5EF4-FFF2-40B4-BE49-F238E27FC236}">
                  <a16:creationId xmlns:a16="http://schemas.microsoft.com/office/drawing/2014/main" id="{988D7B78-37CA-4C2B-9F62-8B2C51FF1570}"/>
                </a:ext>
              </a:extLst>
            </p:cNvPr>
            <p:cNvSpPr/>
            <p:nvPr/>
          </p:nvSpPr>
          <p:spPr bwMode="auto">
            <a:xfrm>
              <a:off x="5246495" y="3548861"/>
              <a:ext cx="264162" cy="237396"/>
            </a:xfrm>
            <a:custGeom>
              <a:avLst/>
              <a:gdLst>
                <a:gd name="connsiteX0" fmla="*/ 307181 w 359569"/>
                <a:gd name="connsiteY0" fmla="*/ 0 h 323850"/>
                <a:gd name="connsiteX1" fmla="*/ 266700 w 359569"/>
                <a:gd name="connsiteY1" fmla="*/ 130969 h 323850"/>
                <a:gd name="connsiteX2" fmla="*/ 238125 w 359569"/>
                <a:gd name="connsiteY2" fmla="*/ 161925 h 323850"/>
                <a:gd name="connsiteX3" fmla="*/ 183356 w 359569"/>
                <a:gd name="connsiteY3" fmla="*/ 178594 h 323850"/>
                <a:gd name="connsiteX4" fmla="*/ 147637 w 359569"/>
                <a:gd name="connsiteY4" fmla="*/ 238125 h 323850"/>
                <a:gd name="connsiteX5" fmla="*/ 54769 w 359569"/>
                <a:gd name="connsiteY5" fmla="*/ 233362 h 323850"/>
                <a:gd name="connsiteX6" fmla="*/ 0 w 359569"/>
                <a:gd name="connsiteY6" fmla="*/ 285750 h 323850"/>
                <a:gd name="connsiteX7" fmla="*/ 42862 w 359569"/>
                <a:gd name="connsiteY7" fmla="*/ 297656 h 323850"/>
                <a:gd name="connsiteX8" fmla="*/ 109537 w 359569"/>
                <a:gd name="connsiteY8" fmla="*/ 269081 h 323850"/>
                <a:gd name="connsiteX9" fmla="*/ 154781 w 359569"/>
                <a:gd name="connsiteY9" fmla="*/ 285750 h 323850"/>
                <a:gd name="connsiteX10" fmla="*/ 154781 w 359569"/>
                <a:gd name="connsiteY10" fmla="*/ 323850 h 323850"/>
                <a:gd name="connsiteX11" fmla="*/ 190500 w 359569"/>
                <a:gd name="connsiteY11" fmla="*/ 273844 h 323850"/>
                <a:gd name="connsiteX12" fmla="*/ 226219 w 359569"/>
                <a:gd name="connsiteY12" fmla="*/ 280987 h 323850"/>
                <a:gd name="connsiteX13" fmla="*/ 269081 w 359569"/>
                <a:gd name="connsiteY13" fmla="*/ 259556 h 323850"/>
                <a:gd name="connsiteX14" fmla="*/ 304800 w 359569"/>
                <a:gd name="connsiteY14" fmla="*/ 271462 h 323850"/>
                <a:gd name="connsiteX15" fmla="*/ 326231 w 359569"/>
                <a:gd name="connsiteY15" fmla="*/ 219075 h 323850"/>
                <a:gd name="connsiteX16" fmla="*/ 319087 w 359569"/>
                <a:gd name="connsiteY16" fmla="*/ 183356 h 323850"/>
                <a:gd name="connsiteX17" fmla="*/ 350044 w 359569"/>
                <a:gd name="connsiteY17" fmla="*/ 123825 h 323850"/>
                <a:gd name="connsiteX18" fmla="*/ 359569 w 359569"/>
                <a:gd name="connsiteY18" fmla="*/ 57150 h 323850"/>
                <a:gd name="connsiteX19" fmla="*/ 359569 w 359569"/>
                <a:gd name="connsiteY19" fmla="*/ 2381 h 323850"/>
                <a:gd name="connsiteX20" fmla="*/ 307181 w 359569"/>
                <a:gd name="connsiteY20" fmla="*/ 0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59569" h="323850">
                  <a:moveTo>
                    <a:pt x="307181" y="0"/>
                  </a:moveTo>
                  <a:lnTo>
                    <a:pt x="266700" y="130969"/>
                  </a:lnTo>
                  <a:lnTo>
                    <a:pt x="238125" y="161925"/>
                  </a:lnTo>
                  <a:lnTo>
                    <a:pt x="183356" y="178594"/>
                  </a:lnTo>
                  <a:lnTo>
                    <a:pt x="147637" y="238125"/>
                  </a:lnTo>
                  <a:lnTo>
                    <a:pt x="54769" y="233362"/>
                  </a:lnTo>
                  <a:lnTo>
                    <a:pt x="0" y="285750"/>
                  </a:lnTo>
                  <a:lnTo>
                    <a:pt x="42862" y="297656"/>
                  </a:lnTo>
                  <a:lnTo>
                    <a:pt x="109537" y="269081"/>
                  </a:lnTo>
                  <a:lnTo>
                    <a:pt x="154781" y="285750"/>
                  </a:lnTo>
                  <a:lnTo>
                    <a:pt x="154781" y="323850"/>
                  </a:lnTo>
                  <a:lnTo>
                    <a:pt x="190500" y="273844"/>
                  </a:lnTo>
                  <a:lnTo>
                    <a:pt x="226219" y="280987"/>
                  </a:lnTo>
                  <a:lnTo>
                    <a:pt x="269081" y="259556"/>
                  </a:lnTo>
                  <a:lnTo>
                    <a:pt x="304800" y="271462"/>
                  </a:lnTo>
                  <a:lnTo>
                    <a:pt x="326231" y="219075"/>
                  </a:lnTo>
                  <a:lnTo>
                    <a:pt x="319087" y="183356"/>
                  </a:lnTo>
                  <a:lnTo>
                    <a:pt x="350044" y="123825"/>
                  </a:lnTo>
                  <a:lnTo>
                    <a:pt x="359569" y="57150"/>
                  </a:lnTo>
                  <a:lnTo>
                    <a:pt x="359569" y="2381"/>
                  </a:lnTo>
                  <a:lnTo>
                    <a:pt x="307181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2" name="フリーフォーム 11">
              <a:extLst>
                <a:ext uri="{FF2B5EF4-FFF2-40B4-BE49-F238E27FC236}">
                  <a16:creationId xmlns:a16="http://schemas.microsoft.com/office/drawing/2014/main" id="{14F09738-73BA-4985-9822-D25ADDF1A01E}"/>
                </a:ext>
              </a:extLst>
            </p:cNvPr>
            <p:cNvSpPr/>
            <p:nvPr/>
          </p:nvSpPr>
          <p:spPr bwMode="auto">
            <a:xfrm>
              <a:off x="5273260" y="3767638"/>
              <a:ext cx="50039" cy="52367"/>
            </a:xfrm>
            <a:custGeom>
              <a:avLst/>
              <a:gdLst>
                <a:gd name="connsiteX0" fmla="*/ 7143 w 69056"/>
                <a:gd name="connsiteY0" fmla="*/ 71438 h 71438"/>
                <a:gd name="connsiteX1" fmla="*/ 0 w 69056"/>
                <a:gd name="connsiteY1" fmla="*/ 21431 h 71438"/>
                <a:gd name="connsiteX2" fmla="*/ 61912 w 69056"/>
                <a:gd name="connsiteY2" fmla="*/ 0 h 71438"/>
                <a:gd name="connsiteX3" fmla="*/ 69056 w 69056"/>
                <a:gd name="connsiteY3" fmla="*/ 30956 h 71438"/>
                <a:gd name="connsiteX4" fmla="*/ 7143 w 69056"/>
                <a:gd name="connsiteY4" fmla="*/ 71438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056" h="71438">
                  <a:moveTo>
                    <a:pt x="7143" y="71438"/>
                  </a:moveTo>
                  <a:lnTo>
                    <a:pt x="0" y="21431"/>
                  </a:lnTo>
                  <a:lnTo>
                    <a:pt x="61912" y="0"/>
                  </a:lnTo>
                  <a:lnTo>
                    <a:pt x="69056" y="30956"/>
                  </a:lnTo>
                  <a:lnTo>
                    <a:pt x="7143" y="71438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3" name="フリーフォーム 12">
              <a:extLst>
                <a:ext uri="{FF2B5EF4-FFF2-40B4-BE49-F238E27FC236}">
                  <a16:creationId xmlns:a16="http://schemas.microsoft.com/office/drawing/2014/main" id="{E69C3C8A-F260-4DDD-9AE4-641AFC1479F5}"/>
                </a:ext>
              </a:extLst>
            </p:cNvPr>
            <p:cNvSpPr/>
            <p:nvPr/>
          </p:nvSpPr>
          <p:spPr bwMode="auto">
            <a:xfrm>
              <a:off x="5217402" y="3779275"/>
              <a:ext cx="36075" cy="89606"/>
            </a:xfrm>
            <a:custGeom>
              <a:avLst/>
              <a:gdLst>
                <a:gd name="connsiteX0" fmla="*/ 2381 w 50006"/>
                <a:gd name="connsiteY0" fmla="*/ 0 h 121444"/>
                <a:gd name="connsiteX1" fmla="*/ 50006 w 50006"/>
                <a:gd name="connsiteY1" fmla="*/ 40481 h 121444"/>
                <a:gd name="connsiteX2" fmla="*/ 30956 w 50006"/>
                <a:gd name="connsiteY2" fmla="*/ 121444 h 121444"/>
                <a:gd name="connsiteX3" fmla="*/ 0 w 50006"/>
                <a:gd name="connsiteY3" fmla="*/ 114300 h 121444"/>
                <a:gd name="connsiteX4" fmla="*/ 2381 w 50006"/>
                <a:gd name="connsiteY4" fmla="*/ 0 h 121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006" h="121444">
                  <a:moveTo>
                    <a:pt x="2381" y="0"/>
                  </a:moveTo>
                  <a:lnTo>
                    <a:pt x="50006" y="40481"/>
                  </a:lnTo>
                  <a:lnTo>
                    <a:pt x="30956" y="121444"/>
                  </a:lnTo>
                  <a:lnTo>
                    <a:pt x="0" y="114300"/>
                  </a:lnTo>
                  <a:cubicBezTo>
                    <a:pt x="794" y="76200"/>
                    <a:pt x="1587" y="38100"/>
                    <a:pt x="2381" y="0"/>
                  </a:cubicBez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4" name="フリーフォーム 13">
              <a:extLst>
                <a:ext uri="{FF2B5EF4-FFF2-40B4-BE49-F238E27FC236}">
                  <a16:creationId xmlns:a16="http://schemas.microsoft.com/office/drawing/2014/main" id="{053276E1-B7C6-49BE-B43D-FD7B438CA247}"/>
                </a:ext>
              </a:extLst>
            </p:cNvPr>
            <p:cNvSpPr/>
            <p:nvPr/>
          </p:nvSpPr>
          <p:spPr bwMode="auto">
            <a:xfrm>
              <a:off x="5109177" y="3627993"/>
              <a:ext cx="87278" cy="130335"/>
            </a:xfrm>
            <a:custGeom>
              <a:avLst/>
              <a:gdLst>
                <a:gd name="connsiteX0" fmla="*/ 64294 w 119063"/>
                <a:gd name="connsiteY0" fmla="*/ 0 h 178594"/>
                <a:gd name="connsiteX1" fmla="*/ 4763 w 119063"/>
                <a:gd name="connsiteY1" fmla="*/ 64294 h 178594"/>
                <a:gd name="connsiteX2" fmla="*/ 0 w 119063"/>
                <a:gd name="connsiteY2" fmla="*/ 154781 h 178594"/>
                <a:gd name="connsiteX3" fmla="*/ 38100 w 119063"/>
                <a:gd name="connsiteY3" fmla="*/ 178594 h 178594"/>
                <a:gd name="connsiteX4" fmla="*/ 119063 w 119063"/>
                <a:gd name="connsiteY4" fmla="*/ 119063 h 178594"/>
                <a:gd name="connsiteX5" fmla="*/ 111919 w 119063"/>
                <a:gd name="connsiteY5" fmla="*/ 16669 h 178594"/>
                <a:gd name="connsiteX6" fmla="*/ 64294 w 119063"/>
                <a:gd name="connsiteY6" fmla="*/ 0 h 178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063" h="178594">
                  <a:moveTo>
                    <a:pt x="64294" y="0"/>
                  </a:moveTo>
                  <a:lnTo>
                    <a:pt x="4763" y="64294"/>
                  </a:lnTo>
                  <a:lnTo>
                    <a:pt x="0" y="154781"/>
                  </a:lnTo>
                  <a:lnTo>
                    <a:pt x="38100" y="178594"/>
                  </a:lnTo>
                  <a:lnTo>
                    <a:pt x="119063" y="119063"/>
                  </a:lnTo>
                  <a:lnTo>
                    <a:pt x="111919" y="16669"/>
                  </a:lnTo>
                  <a:lnTo>
                    <a:pt x="64294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5" name="フリーフォーム 14">
              <a:extLst>
                <a:ext uri="{FF2B5EF4-FFF2-40B4-BE49-F238E27FC236}">
                  <a16:creationId xmlns:a16="http://schemas.microsoft.com/office/drawing/2014/main" id="{AE959BCE-7B80-46D0-8163-A23570E70DE7}"/>
                </a:ext>
              </a:extLst>
            </p:cNvPr>
            <p:cNvSpPr/>
            <p:nvPr/>
          </p:nvSpPr>
          <p:spPr bwMode="auto">
            <a:xfrm>
              <a:off x="5075430" y="3468566"/>
              <a:ext cx="152445" cy="205976"/>
            </a:xfrm>
            <a:custGeom>
              <a:avLst/>
              <a:gdLst>
                <a:gd name="connsiteX0" fmla="*/ 119063 w 207169"/>
                <a:gd name="connsiteY0" fmla="*/ 214313 h 280988"/>
                <a:gd name="connsiteX1" fmla="*/ 88107 w 207169"/>
                <a:gd name="connsiteY1" fmla="*/ 166688 h 280988"/>
                <a:gd name="connsiteX2" fmla="*/ 161925 w 207169"/>
                <a:gd name="connsiteY2" fmla="*/ 121444 h 280988"/>
                <a:gd name="connsiteX3" fmla="*/ 207169 w 207169"/>
                <a:gd name="connsiteY3" fmla="*/ 0 h 280988"/>
                <a:gd name="connsiteX4" fmla="*/ 130969 w 207169"/>
                <a:gd name="connsiteY4" fmla="*/ 38100 h 280988"/>
                <a:gd name="connsiteX5" fmla="*/ 119063 w 207169"/>
                <a:gd name="connsiteY5" fmla="*/ 73819 h 280988"/>
                <a:gd name="connsiteX6" fmla="*/ 64294 w 207169"/>
                <a:gd name="connsiteY6" fmla="*/ 69057 h 280988"/>
                <a:gd name="connsiteX7" fmla="*/ 0 w 207169"/>
                <a:gd name="connsiteY7" fmla="*/ 152400 h 280988"/>
                <a:gd name="connsiteX8" fmla="*/ 45244 w 207169"/>
                <a:gd name="connsiteY8" fmla="*/ 164307 h 280988"/>
                <a:gd name="connsiteX9" fmla="*/ 23813 w 207169"/>
                <a:gd name="connsiteY9" fmla="*/ 223838 h 280988"/>
                <a:gd name="connsiteX10" fmla="*/ 52388 w 207169"/>
                <a:gd name="connsiteY10" fmla="*/ 280988 h 280988"/>
                <a:gd name="connsiteX11" fmla="*/ 119063 w 207169"/>
                <a:gd name="connsiteY11" fmla="*/ 214313 h 28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7169" h="280988">
                  <a:moveTo>
                    <a:pt x="119063" y="214313"/>
                  </a:moveTo>
                  <a:lnTo>
                    <a:pt x="88107" y="166688"/>
                  </a:lnTo>
                  <a:lnTo>
                    <a:pt x="161925" y="121444"/>
                  </a:lnTo>
                  <a:lnTo>
                    <a:pt x="207169" y="0"/>
                  </a:lnTo>
                  <a:lnTo>
                    <a:pt x="130969" y="38100"/>
                  </a:lnTo>
                  <a:lnTo>
                    <a:pt x="119063" y="73819"/>
                  </a:lnTo>
                  <a:lnTo>
                    <a:pt x="64294" y="69057"/>
                  </a:lnTo>
                  <a:lnTo>
                    <a:pt x="0" y="152400"/>
                  </a:lnTo>
                  <a:lnTo>
                    <a:pt x="45244" y="164307"/>
                  </a:lnTo>
                  <a:lnTo>
                    <a:pt x="23813" y="223838"/>
                  </a:lnTo>
                  <a:lnTo>
                    <a:pt x="52388" y="280988"/>
                  </a:lnTo>
                  <a:lnTo>
                    <a:pt x="119063" y="214313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6" name="フリーフォーム 15">
              <a:extLst>
                <a:ext uri="{FF2B5EF4-FFF2-40B4-BE49-F238E27FC236}">
                  <a16:creationId xmlns:a16="http://schemas.microsoft.com/office/drawing/2014/main" id="{9494D3C4-F50D-4DCC-AA57-1990A7C1CDD5}"/>
                </a:ext>
              </a:extLst>
            </p:cNvPr>
            <p:cNvSpPr/>
            <p:nvPr/>
          </p:nvSpPr>
          <p:spPr bwMode="auto">
            <a:xfrm>
              <a:off x="3059891" y="5073316"/>
              <a:ext cx="182701" cy="388678"/>
            </a:xfrm>
            <a:custGeom>
              <a:avLst/>
              <a:gdLst>
                <a:gd name="connsiteX0" fmla="*/ 204787 w 250031"/>
                <a:gd name="connsiteY0" fmla="*/ 0 h 531019"/>
                <a:gd name="connsiteX1" fmla="*/ 152400 w 250031"/>
                <a:gd name="connsiteY1" fmla="*/ 95250 h 531019"/>
                <a:gd name="connsiteX2" fmla="*/ 23812 w 250031"/>
                <a:gd name="connsiteY2" fmla="*/ 169069 h 531019"/>
                <a:gd name="connsiteX3" fmla="*/ 11906 w 250031"/>
                <a:gd name="connsiteY3" fmla="*/ 219075 h 531019"/>
                <a:gd name="connsiteX4" fmla="*/ 28575 w 250031"/>
                <a:gd name="connsiteY4" fmla="*/ 330994 h 531019"/>
                <a:gd name="connsiteX5" fmla="*/ 0 w 250031"/>
                <a:gd name="connsiteY5" fmla="*/ 392906 h 531019"/>
                <a:gd name="connsiteX6" fmla="*/ 16668 w 250031"/>
                <a:gd name="connsiteY6" fmla="*/ 531019 h 531019"/>
                <a:gd name="connsiteX7" fmla="*/ 123825 w 250031"/>
                <a:gd name="connsiteY7" fmla="*/ 502444 h 531019"/>
                <a:gd name="connsiteX8" fmla="*/ 202406 w 250031"/>
                <a:gd name="connsiteY8" fmla="*/ 188119 h 531019"/>
                <a:gd name="connsiteX9" fmla="*/ 250031 w 250031"/>
                <a:gd name="connsiteY9" fmla="*/ 100013 h 531019"/>
                <a:gd name="connsiteX10" fmla="*/ 250031 w 250031"/>
                <a:gd name="connsiteY10" fmla="*/ 23813 h 531019"/>
                <a:gd name="connsiteX11" fmla="*/ 204787 w 250031"/>
                <a:gd name="connsiteY11" fmla="*/ 0 h 531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0031" h="531019">
                  <a:moveTo>
                    <a:pt x="204787" y="0"/>
                  </a:moveTo>
                  <a:lnTo>
                    <a:pt x="152400" y="95250"/>
                  </a:lnTo>
                  <a:lnTo>
                    <a:pt x="23812" y="169069"/>
                  </a:lnTo>
                  <a:lnTo>
                    <a:pt x="11906" y="219075"/>
                  </a:lnTo>
                  <a:lnTo>
                    <a:pt x="28575" y="330994"/>
                  </a:lnTo>
                  <a:lnTo>
                    <a:pt x="0" y="392906"/>
                  </a:lnTo>
                  <a:lnTo>
                    <a:pt x="16668" y="531019"/>
                  </a:lnTo>
                  <a:lnTo>
                    <a:pt x="123825" y="502444"/>
                  </a:lnTo>
                  <a:lnTo>
                    <a:pt x="202406" y="188119"/>
                  </a:lnTo>
                  <a:lnTo>
                    <a:pt x="250031" y="100013"/>
                  </a:lnTo>
                  <a:lnTo>
                    <a:pt x="250031" y="23813"/>
                  </a:lnTo>
                  <a:lnTo>
                    <a:pt x="20478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9" name="フリーフォーム 18">
              <a:extLst>
                <a:ext uri="{FF2B5EF4-FFF2-40B4-BE49-F238E27FC236}">
                  <a16:creationId xmlns:a16="http://schemas.microsoft.com/office/drawing/2014/main" id="{14258433-1293-4D61-AA8E-28C781710878}"/>
                </a:ext>
              </a:extLst>
            </p:cNvPr>
            <p:cNvSpPr/>
            <p:nvPr/>
          </p:nvSpPr>
          <p:spPr bwMode="auto">
            <a:xfrm>
              <a:off x="8687573" y="1742790"/>
              <a:ext cx="715679" cy="880926"/>
            </a:xfrm>
            <a:custGeom>
              <a:avLst/>
              <a:gdLst>
                <a:gd name="connsiteX0" fmla="*/ 145256 w 976312"/>
                <a:gd name="connsiteY0" fmla="*/ 11906 h 1202531"/>
                <a:gd name="connsiteX1" fmla="*/ 95250 w 976312"/>
                <a:gd name="connsiteY1" fmla="*/ 0 h 1202531"/>
                <a:gd name="connsiteX2" fmla="*/ 9525 w 976312"/>
                <a:gd name="connsiteY2" fmla="*/ 157163 h 1202531"/>
                <a:gd name="connsiteX3" fmla="*/ 0 w 976312"/>
                <a:gd name="connsiteY3" fmla="*/ 300038 h 1202531"/>
                <a:gd name="connsiteX4" fmla="*/ 104775 w 976312"/>
                <a:gd name="connsiteY4" fmla="*/ 333375 h 1202531"/>
                <a:gd name="connsiteX5" fmla="*/ 42862 w 976312"/>
                <a:gd name="connsiteY5" fmla="*/ 357188 h 1202531"/>
                <a:gd name="connsiteX6" fmla="*/ 88106 w 976312"/>
                <a:gd name="connsiteY6" fmla="*/ 438150 h 1202531"/>
                <a:gd name="connsiteX7" fmla="*/ 135731 w 976312"/>
                <a:gd name="connsiteY7" fmla="*/ 404813 h 1202531"/>
                <a:gd name="connsiteX8" fmla="*/ 152400 w 976312"/>
                <a:gd name="connsiteY8" fmla="*/ 442913 h 1202531"/>
                <a:gd name="connsiteX9" fmla="*/ 280987 w 976312"/>
                <a:gd name="connsiteY9" fmla="*/ 457200 h 1202531"/>
                <a:gd name="connsiteX10" fmla="*/ 383381 w 976312"/>
                <a:gd name="connsiteY10" fmla="*/ 452438 h 1202531"/>
                <a:gd name="connsiteX11" fmla="*/ 307181 w 976312"/>
                <a:gd name="connsiteY11" fmla="*/ 371475 h 1202531"/>
                <a:gd name="connsiteX12" fmla="*/ 416718 w 976312"/>
                <a:gd name="connsiteY12" fmla="*/ 426244 h 1202531"/>
                <a:gd name="connsiteX13" fmla="*/ 578643 w 976312"/>
                <a:gd name="connsiteY13" fmla="*/ 633413 h 1202531"/>
                <a:gd name="connsiteX14" fmla="*/ 619125 w 976312"/>
                <a:gd name="connsiteY14" fmla="*/ 721519 h 1202531"/>
                <a:gd name="connsiteX15" fmla="*/ 526256 w 976312"/>
                <a:gd name="connsiteY15" fmla="*/ 831056 h 1202531"/>
                <a:gd name="connsiteX16" fmla="*/ 542925 w 976312"/>
                <a:gd name="connsiteY16" fmla="*/ 892969 h 1202531"/>
                <a:gd name="connsiteX17" fmla="*/ 445293 w 976312"/>
                <a:gd name="connsiteY17" fmla="*/ 902494 h 1202531"/>
                <a:gd name="connsiteX18" fmla="*/ 400050 w 976312"/>
                <a:gd name="connsiteY18" fmla="*/ 957263 h 1202531"/>
                <a:gd name="connsiteX19" fmla="*/ 414337 w 976312"/>
                <a:gd name="connsiteY19" fmla="*/ 1000125 h 1202531"/>
                <a:gd name="connsiteX20" fmla="*/ 535781 w 976312"/>
                <a:gd name="connsiteY20" fmla="*/ 988219 h 1202531"/>
                <a:gd name="connsiteX21" fmla="*/ 659606 w 976312"/>
                <a:gd name="connsiteY21" fmla="*/ 1143000 h 1202531"/>
                <a:gd name="connsiteX22" fmla="*/ 838200 w 976312"/>
                <a:gd name="connsiteY22" fmla="*/ 1202531 h 1202531"/>
                <a:gd name="connsiteX23" fmla="*/ 704850 w 976312"/>
                <a:gd name="connsiteY23" fmla="*/ 1026319 h 1202531"/>
                <a:gd name="connsiteX24" fmla="*/ 852487 w 976312"/>
                <a:gd name="connsiteY24" fmla="*/ 1119188 h 1202531"/>
                <a:gd name="connsiteX25" fmla="*/ 871537 w 976312"/>
                <a:gd name="connsiteY25" fmla="*/ 1088231 h 1202531"/>
                <a:gd name="connsiteX26" fmla="*/ 750093 w 976312"/>
                <a:gd name="connsiteY26" fmla="*/ 871538 h 1202531"/>
                <a:gd name="connsiteX27" fmla="*/ 790575 w 976312"/>
                <a:gd name="connsiteY27" fmla="*/ 790575 h 1202531"/>
                <a:gd name="connsiteX28" fmla="*/ 900112 w 976312"/>
                <a:gd name="connsiteY28" fmla="*/ 950119 h 1202531"/>
                <a:gd name="connsiteX29" fmla="*/ 976312 w 976312"/>
                <a:gd name="connsiteY29" fmla="*/ 785813 h 1202531"/>
                <a:gd name="connsiteX30" fmla="*/ 731043 w 976312"/>
                <a:gd name="connsiteY30" fmla="*/ 600075 h 1202531"/>
                <a:gd name="connsiteX31" fmla="*/ 740568 w 976312"/>
                <a:gd name="connsiteY31" fmla="*/ 554831 h 1202531"/>
                <a:gd name="connsiteX32" fmla="*/ 778668 w 976312"/>
                <a:gd name="connsiteY32" fmla="*/ 550069 h 1202531"/>
                <a:gd name="connsiteX33" fmla="*/ 762000 w 976312"/>
                <a:gd name="connsiteY33" fmla="*/ 423863 h 1202531"/>
                <a:gd name="connsiteX34" fmla="*/ 702468 w 976312"/>
                <a:gd name="connsiteY34" fmla="*/ 416719 h 1202531"/>
                <a:gd name="connsiteX35" fmla="*/ 700087 w 976312"/>
                <a:gd name="connsiteY35" fmla="*/ 361950 h 1202531"/>
                <a:gd name="connsiteX36" fmla="*/ 688181 w 976312"/>
                <a:gd name="connsiteY36" fmla="*/ 345281 h 1202531"/>
                <a:gd name="connsiteX37" fmla="*/ 657225 w 976312"/>
                <a:gd name="connsiteY37" fmla="*/ 323850 h 1202531"/>
                <a:gd name="connsiteX38" fmla="*/ 581025 w 976312"/>
                <a:gd name="connsiteY38" fmla="*/ 261938 h 1202531"/>
                <a:gd name="connsiteX39" fmla="*/ 550068 w 976312"/>
                <a:gd name="connsiteY39" fmla="*/ 261938 h 1202531"/>
                <a:gd name="connsiteX40" fmla="*/ 502443 w 976312"/>
                <a:gd name="connsiteY40" fmla="*/ 266700 h 1202531"/>
                <a:gd name="connsiteX41" fmla="*/ 507206 w 976312"/>
                <a:gd name="connsiteY41" fmla="*/ 211931 h 1202531"/>
                <a:gd name="connsiteX42" fmla="*/ 433387 w 976312"/>
                <a:gd name="connsiteY42" fmla="*/ 154781 h 1202531"/>
                <a:gd name="connsiteX43" fmla="*/ 361950 w 976312"/>
                <a:gd name="connsiteY43" fmla="*/ 157163 h 1202531"/>
                <a:gd name="connsiteX44" fmla="*/ 335756 w 976312"/>
                <a:gd name="connsiteY44" fmla="*/ 230981 h 1202531"/>
                <a:gd name="connsiteX45" fmla="*/ 328612 w 976312"/>
                <a:gd name="connsiteY45" fmla="*/ 147638 h 1202531"/>
                <a:gd name="connsiteX46" fmla="*/ 269081 w 976312"/>
                <a:gd name="connsiteY46" fmla="*/ 19050 h 1202531"/>
                <a:gd name="connsiteX47" fmla="*/ 207168 w 976312"/>
                <a:gd name="connsiteY47" fmla="*/ 19050 h 1202531"/>
                <a:gd name="connsiteX48" fmla="*/ 166687 w 976312"/>
                <a:gd name="connsiteY48" fmla="*/ 121444 h 1202531"/>
                <a:gd name="connsiteX49" fmla="*/ 171450 w 976312"/>
                <a:gd name="connsiteY49" fmla="*/ 304800 h 1202531"/>
                <a:gd name="connsiteX50" fmla="*/ 121443 w 976312"/>
                <a:gd name="connsiteY50" fmla="*/ 154781 h 1202531"/>
                <a:gd name="connsiteX51" fmla="*/ 145256 w 976312"/>
                <a:gd name="connsiteY51" fmla="*/ 11906 h 1202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976312" h="1202531">
                  <a:moveTo>
                    <a:pt x="145256" y="11906"/>
                  </a:moveTo>
                  <a:lnTo>
                    <a:pt x="95250" y="0"/>
                  </a:lnTo>
                  <a:lnTo>
                    <a:pt x="9525" y="157163"/>
                  </a:lnTo>
                  <a:lnTo>
                    <a:pt x="0" y="300038"/>
                  </a:lnTo>
                  <a:lnTo>
                    <a:pt x="104775" y="333375"/>
                  </a:lnTo>
                  <a:lnTo>
                    <a:pt x="42862" y="357188"/>
                  </a:lnTo>
                  <a:lnTo>
                    <a:pt x="88106" y="438150"/>
                  </a:lnTo>
                  <a:lnTo>
                    <a:pt x="135731" y="404813"/>
                  </a:lnTo>
                  <a:lnTo>
                    <a:pt x="152400" y="442913"/>
                  </a:lnTo>
                  <a:lnTo>
                    <a:pt x="280987" y="457200"/>
                  </a:lnTo>
                  <a:lnTo>
                    <a:pt x="383381" y="452438"/>
                  </a:lnTo>
                  <a:lnTo>
                    <a:pt x="307181" y="371475"/>
                  </a:lnTo>
                  <a:lnTo>
                    <a:pt x="416718" y="426244"/>
                  </a:lnTo>
                  <a:lnTo>
                    <a:pt x="578643" y="633413"/>
                  </a:lnTo>
                  <a:lnTo>
                    <a:pt x="619125" y="721519"/>
                  </a:lnTo>
                  <a:lnTo>
                    <a:pt x="526256" y="831056"/>
                  </a:lnTo>
                  <a:lnTo>
                    <a:pt x="542925" y="892969"/>
                  </a:lnTo>
                  <a:lnTo>
                    <a:pt x="445293" y="902494"/>
                  </a:lnTo>
                  <a:lnTo>
                    <a:pt x="400050" y="957263"/>
                  </a:lnTo>
                  <a:lnTo>
                    <a:pt x="414337" y="1000125"/>
                  </a:lnTo>
                  <a:lnTo>
                    <a:pt x="535781" y="988219"/>
                  </a:lnTo>
                  <a:lnTo>
                    <a:pt x="659606" y="1143000"/>
                  </a:lnTo>
                  <a:lnTo>
                    <a:pt x="838200" y="1202531"/>
                  </a:lnTo>
                  <a:lnTo>
                    <a:pt x="704850" y="1026319"/>
                  </a:lnTo>
                  <a:lnTo>
                    <a:pt x="852487" y="1119188"/>
                  </a:lnTo>
                  <a:lnTo>
                    <a:pt x="871537" y="1088231"/>
                  </a:lnTo>
                  <a:lnTo>
                    <a:pt x="750093" y="871538"/>
                  </a:lnTo>
                  <a:lnTo>
                    <a:pt x="790575" y="790575"/>
                  </a:lnTo>
                  <a:lnTo>
                    <a:pt x="900112" y="950119"/>
                  </a:lnTo>
                  <a:lnTo>
                    <a:pt x="976312" y="785813"/>
                  </a:lnTo>
                  <a:lnTo>
                    <a:pt x="731043" y="600075"/>
                  </a:lnTo>
                  <a:lnTo>
                    <a:pt x="740568" y="554831"/>
                  </a:lnTo>
                  <a:lnTo>
                    <a:pt x="778668" y="550069"/>
                  </a:lnTo>
                  <a:lnTo>
                    <a:pt x="762000" y="423863"/>
                  </a:lnTo>
                  <a:lnTo>
                    <a:pt x="702468" y="416719"/>
                  </a:lnTo>
                  <a:cubicBezTo>
                    <a:pt x="701674" y="398463"/>
                    <a:pt x="700881" y="380206"/>
                    <a:pt x="700087" y="361950"/>
                  </a:cubicBezTo>
                  <a:lnTo>
                    <a:pt x="688181" y="345281"/>
                  </a:lnTo>
                  <a:lnTo>
                    <a:pt x="657225" y="323850"/>
                  </a:lnTo>
                  <a:lnTo>
                    <a:pt x="581025" y="261938"/>
                  </a:lnTo>
                  <a:lnTo>
                    <a:pt x="550068" y="261938"/>
                  </a:lnTo>
                  <a:lnTo>
                    <a:pt x="502443" y="266700"/>
                  </a:lnTo>
                  <a:lnTo>
                    <a:pt x="507206" y="211931"/>
                  </a:lnTo>
                  <a:lnTo>
                    <a:pt x="433387" y="154781"/>
                  </a:lnTo>
                  <a:lnTo>
                    <a:pt x="361950" y="157163"/>
                  </a:lnTo>
                  <a:lnTo>
                    <a:pt x="335756" y="230981"/>
                  </a:lnTo>
                  <a:lnTo>
                    <a:pt x="328612" y="147638"/>
                  </a:lnTo>
                  <a:lnTo>
                    <a:pt x="269081" y="19050"/>
                  </a:lnTo>
                  <a:lnTo>
                    <a:pt x="207168" y="19050"/>
                  </a:lnTo>
                  <a:lnTo>
                    <a:pt x="166687" y="121444"/>
                  </a:lnTo>
                  <a:lnTo>
                    <a:pt x="171450" y="304800"/>
                  </a:lnTo>
                  <a:lnTo>
                    <a:pt x="121443" y="154781"/>
                  </a:lnTo>
                  <a:lnTo>
                    <a:pt x="145256" y="1190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18" name="フリーフォーム 27">
              <a:extLst>
                <a:ext uri="{FF2B5EF4-FFF2-40B4-BE49-F238E27FC236}">
                  <a16:creationId xmlns:a16="http://schemas.microsoft.com/office/drawing/2014/main" id="{1A8B1A67-0845-480E-A2B3-0C675176BB82}"/>
                </a:ext>
              </a:extLst>
            </p:cNvPr>
            <p:cNvSpPr/>
            <p:nvPr/>
          </p:nvSpPr>
          <p:spPr bwMode="auto">
            <a:xfrm>
              <a:off x="2688669" y="1326183"/>
              <a:ext cx="4035732" cy="2201732"/>
            </a:xfrm>
            <a:custGeom>
              <a:avLst/>
              <a:gdLst>
                <a:gd name="connsiteX0" fmla="*/ 2533650 w 5505450"/>
                <a:gd name="connsiteY0" fmla="*/ 0 h 3003550"/>
                <a:gd name="connsiteX1" fmla="*/ 2667000 w 5505450"/>
                <a:gd name="connsiteY1" fmla="*/ 38100 h 3003550"/>
                <a:gd name="connsiteX2" fmla="*/ 2609850 w 5505450"/>
                <a:gd name="connsiteY2" fmla="*/ 120650 h 3003550"/>
                <a:gd name="connsiteX3" fmla="*/ 2813050 w 5505450"/>
                <a:gd name="connsiteY3" fmla="*/ 165100 h 3003550"/>
                <a:gd name="connsiteX4" fmla="*/ 2889250 w 5505450"/>
                <a:gd name="connsiteY4" fmla="*/ 393700 h 3003550"/>
                <a:gd name="connsiteX5" fmla="*/ 2647950 w 5505450"/>
                <a:gd name="connsiteY5" fmla="*/ 685800 h 3003550"/>
                <a:gd name="connsiteX6" fmla="*/ 2813050 w 5505450"/>
                <a:gd name="connsiteY6" fmla="*/ 590550 h 3003550"/>
                <a:gd name="connsiteX7" fmla="*/ 3073400 w 5505450"/>
                <a:gd name="connsiteY7" fmla="*/ 590550 h 3003550"/>
                <a:gd name="connsiteX8" fmla="*/ 3175000 w 5505450"/>
                <a:gd name="connsiteY8" fmla="*/ 698500 h 3003550"/>
                <a:gd name="connsiteX9" fmla="*/ 3257550 w 5505450"/>
                <a:gd name="connsiteY9" fmla="*/ 584200 h 3003550"/>
                <a:gd name="connsiteX10" fmla="*/ 3390900 w 5505450"/>
                <a:gd name="connsiteY10" fmla="*/ 641350 h 3003550"/>
                <a:gd name="connsiteX11" fmla="*/ 3454400 w 5505450"/>
                <a:gd name="connsiteY11" fmla="*/ 952500 h 3003550"/>
                <a:gd name="connsiteX12" fmla="*/ 3524250 w 5505450"/>
                <a:gd name="connsiteY12" fmla="*/ 825500 h 3003550"/>
                <a:gd name="connsiteX13" fmla="*/ 3740150 w 5505450"/>
                <a:gd name="connsiteY13" fmla="*/ 857250 h 3003550"/>
                <a:gd name="connsiteX14" fmla="*/ 3816350 w 5505450"/>
                <a:gd name="connsiteY14" fmla="*/ 717550 h 3003550"/>
                <a:gd name="connsiteX15" fmla="*/ 4140200 w 5505450"/>
                <a:gd name="connsiteY15" fmla="*/ 812800 h 3003550"/>
                <a:gd name="connsiteX16" fmla="*/ 4203700 w 5505450"/>
                <a:gd name="connsiteY16" fmla="*/ 946150 h 3003550"/>
                <a:gd name="connsiteX17" fmla="*/ 4337050 w 5505450"/>
                <a:gd name="connsiteY17" fmla="*/ 895350 h 3003550"/>
                <a:gd name="connsiteX18" fmla="*/ 4457700 w 5505450"/>
                <a:gd name="connsiteY18" fmla="*/ 958850 h 3003550"/>
                <a:gd name="connsiteX19" fmla="*/ 4451350 w 5505450"/>
                <a:gd name="connsiteY19" fmla="*/ 1155700 h 3003550"/>
                <a:gd name="connsiteX20" fmla="*/ 4514850 w 5505450"/>
                <a:gd name="connsiteY20" fmla="*/ 1079500 h 3003550"/>
                <a:gd name="connsiteX21" fmla="*/ 4730750 w 5505450"/>
                <a:gd name="connsiteY21" fmla="*/ 1066800 h 3003550"/>
                <a:gd name="connsiteX22" fmla="*/ 4762500 w 5505450"/>
                <a:gd name="connsiteY22" fmla="*/ 1149350 h 3003550"/>
                <a:gd name="connsiteX23" fmla="*/ 4845050 w 5505450"/>
                <a:gd name="connsiteY23" fmla="*/ 1143000 h 3003550"/>
                <a:gd name="connsiteX24" fmla="*/ 4813300 w 5505450"/>
                <a:gd name="connsiteY24" fmla="*/ 1041400 h 3003550"/>
                <a:gd name="connsiteX25" fmla="*/ 5022850 w 5505450"/>
                <a:gd name="connsiteY25" fmla="*/ 1060450 h 3003550"/>
                <a:gd name="connsiteX26" fmla="*/ 5314950 w 5505450"/>
                <a:gd name="connsiteY26" fmla="*/ 1295400 h 3003550"/>
                <a:gd name="connsiteX27" fmla="*/ 5429250 w 5505450"/>
                <a:gd name="connsiteY27" fmla="*/ 1358900 h 3003550"/>
                <a:gd name="connsiteX28" fmla="*/ 5505450 w 5505450"/>
                <a:gd name="connsiteY28" fmla="*/ 1447800 h 3003550"/>
                <a:gd name="connsiteX29" fmla="*/ 5397500 w 5505450"/>
                <a:gd name="connsiteY29" fmla="*/ 1587500 h 3003550"/>
                <a:gd name="connsiteX30" fmla="*/ 5245100 w 5505450"/>
                <a:gd name="connsiteY30" fmla="*/ 1492250 h 3003550"/>
                <a:gd name="connsiteX31" fmla="*/ 5187950 w 5505450"/>
                <a:gd name="connsiteY31" fmla="*/ 1409700 h 3003550"/>
                <a:gd name="connsiteX32" fmla="*/ 5162550 w 5505450"/>
                <a:gd name="connsiteY32" fmla="*/ 1524000 h 3003550"/>
                <a:gd name="connsiteX33" fmla="*/ 5073650 w 5505450"/>
                <a:gd name="connsiteY33" fmla="*/ 1574800 h 3003550"/>
                <a:gd name="connsiteX34" fmla="*/ 5149850 w 5505450"/>
                <a:gd name="connsiteY34" fmla="*/ 1720850 h 3003550"/>
                <a:gd name="connsiteX35" fmla="*/ 5003800 w 5505450"/>
                <a:gd name="connsiteY35" fmla="*/ 1758950 h 3003550"/>
                <a:gd name="connsiteX36" fmla="*/ 4813300 w 5505450"/>
                <a:gd name="connsiteY36" fmla="*/ 1962150 h 3003550"/>
                <a:gd name="connsiteX37" fmla="*/ 4749800 w 5505450"/>
                <a:gd name="connsiteY37" fmla="*/ 1911350 h 3003550"/>
                <a:gd name="connsiteX38" fmla="*/ 4610100 w 5505450"/>
                <a:gd name="connsiteY38" fmla="*/ 1924050 h 3003550"/>
                <a:gd name="connsiteX39" fmla="*/ 4489450 w 5505450"/>
                <a:gd name="connsiteY39" fmla="*/ 2082800 h 3003550"/>
                <a:gd name="connsiteX40" fmla="*/ 4533900 w 5505450"/>
                <a:gd name="connsiteY40" fmla="*/ 2120900 h 3003550"/>
                <a:gd name="connsiteX41" fmla="*/ 4349750 w 5505450"/>
                <a:gd name="connsiteY41" fmla="*/ 2514600 h 3003550"/>
                <a:gd name="connsiteX42" fmla="*/ 4292600 w 5505450"/>
                <a:gd name="connsiteY42" fmla="*/ 2165350 h 3003550"/>
                <a:gd name="connsiteX43" fmla="*/ 4356100 w 5505450"/>
                <a:gd name="connsiteY43" fmla="*/ 2057400 h 3003550"/>
                <a:gd name="connsiteX44" fmla="*/ 4527550 w 5505450"/>
                <a:gd name="connsiteY44" fmla="*/ 1905000 h 3003550"/>
                <a:gd name="connsiteX45" fmla="*/ 4597400 w 5505450"/>
                <a:gd name="connsiteY45" fmla="*/ 1720850 h 3003550"/>
                <a:gd name="connsiteX46" fmla="*/ 4559300 w 5505450"/>
                <a:gd name="connsiteY46" fmla="*/ 1727200 h 3003550"/>
                <a:gd name="connsiteX47" fmla="*/ 4476750 w 5505450"/>
                <a:gd name="connsiteY47" fmla="*/ 1873250 h 3003550"/>
                <a:gd name="connsiteX48" fmla="*/ 4445000 w 5505450"/>
                <a:gd name="connsiteY48" fmla="*/ 1758950 h 3003550"/>
                <a:gd name="connsiteX49" fmla="*/ 4362450 w 5505450"/>
                <a:gd name="connsiteY49" fmla="*/ 1797050 h 3003550"/>
                <a:gd name="connsiteX50" fmla="*/ 4241800 w 5505450"/>
                <a:gd name="connsiteY50" fmla="*/ 1955800 h 3003550"/>
                <a:gd name="connsiteX51" fmla="*/ 3892550 w 5505450"/>
                <a:gd name="connsiteY51" fmla="*/ 1930400 h 3003550"/>
                <a:gd name="connsiteX52" fmla="*/ 3632200 w 5505450"/>
                <a:gd name="connsiteY52" fmla="*/ 2241550 h 3003550"/>
                <a:gd name="connsiteX53" fmla="*/ 3733800 w 5505450"/>
                <a:gd name="connsiteY53" fmla="*/ 2343150 h 3003550"/>
                <a:gd name="connsiteX54" fmla="*/ 3784600 w 5505450"/>
                <a:gd name="connsiteY54" fmla="*/ 2311400 h 3003550"/>
                <a:gd name="connsiteX55" fmla="*/ 3784600 w 5505450"/>
                <a:gd name="connsiteY55" fmla="*/ 2609850 h 3003550"/>
                <a:gd name="connsiteX56" fmla="*/ 3594100 w 5505450"/>
                <a:gd name="connsiteY56" fmla="*/ 2965450 h 3003550"/>
                <a:gd name="connsiteX57" fmla="*/ 3479800 w 5505450"/>
                <a:gd name="connsiteY57" fmla="*/ 2940050 h 3003550"/>
                <a:gd name="connsiteX58" fmla="*/ 3486150 w 5505450"/>
                <a:gd name="connsiteY58" fmla="*/ 2825750 h 3003550"/>
                <a:gd name="connsiteX59" fmla="*/ 3587750 w 5505450"/>
                <a:gd name="connsiteY59" fmla="*/ 2794000 h 3003550"/>
                <a:gd name="connsiteX60" fmla="*/ 3613150 w 5505450"/>
                <a:gd name="connsiteY60" fmla="*/ 2616200 h 3003550"/>
                <a:gd name="connsiteX61" fmla="*/ 3492500 w 5505450"/>
                <a:gd name="connsiteY61" fmla="*/ 2673350 h 3003550"/>
                <a:gd name="connsiteX62" fmla="*/ 3390900 w 5505450"/>
                <a:gd name="connsiteY62" fmla="*/ 2571750 h 3003550"/>
                <a:gd name="connsiteX63" fmla="*/ 3289300 w 5505450"/>
                <a:gd name="connsiteY63" fmla="*/ 2362200 h 3003550"/>
                <a:gd name="connsiteX64" fmla="*/ 3175000 w 5505450"/>
                <a:gd name="connsiteY64" fmla="*/ 2330450 h 3003550"/>
                <a:gd name="connsiteX65" fmla="*/ 3105150 w 5505450"/>
                <a:gd name="connsiteY65" fmla="*/ 2387600 h 3003550"/>
                <a:gd name="connsiteX66" fmla="*/ 3117850 w 5505450"/>
                <a:gd name="connsiteY66" fmla="*/ 2457450 h 3003550"/>
                <a:gd name="connsiteX67" fmla="*/ 3067050 w 5505450"/>
                <a:gd name="connsiteY67" fmla="*/ 2552700 h 3003550"/>
                <a:gd name="connsiteX68" fmla="*/ 2914650 w 5505450"/>
                <a:gd name="connsiteY68" fmla="*/ 2520950 h 3003550"/>
                <a:gd name="connsiteX69" fmla="*/ 2768600 w 5505450"/>
                <a:gd name="connsiteY69" fmla="*/ 2603500 h 3003550"/>
                <a:gd name="connsiteX70" fmla="*/ 2692400 w 5505450"/>
                <a:gd name="connsiteY70" fmla="*/ 2520950 h 3003550"/>
                <a:gd name="connsiteX71" fmla="*/ 2533650 w 5505450"/>
                <a:gd name="connsiteY71" fmla="*/ 2520950 h 3003550"/>
                <a:gd name="connsiteX72" fmla="*/ 2482850 w 5505450"/>
                <a:gd name="connsiteY72" fmla="*/ 2470150 h 3003550"/>
                <a:gd name="connsiteX73" fmla="*/ 2387600 w 5505450"/>
                <a:gd name="connsiteY73" fmla="*/ 2425700 h 3003550"/>
                <a:gd name="connsiteX74" fmla="*/ 2374900 w 5505450"/>
                <a:gd name="connsiteY74" fmla="*/ 2476500 h 3003550"/>
                <a:gd name="connsiteX75" fmla="*/ 2368550 w 5505450"/>
                <a:gd name="connsiteY75" fmla="*/ 2552700 h 3003550"/>
                <a:gd name="connsiteX76" fmla="*/ 2279650 w 5505450"/>
                <a:gd name="connsiteY76" fmla="*/ 2552700 h 3003550"/>
                <a:gd name="connsiteX77" fmla="*/ 2178050 w 5505450"/>
                <a:gd name="connsiteY77" fmla="*/ 2489200 h 3003550"/>
                <a:gd name="connsiteX78" fmla="*/ 2006600 w 5505450"/>
                <a:gd name="connsiteY78" fmla="*/ 2616200 h 3003550"/>
                <a:gd name="connsiteX79" fmla="*/ 1885950 w 5505450"/>
                <a:gd name="connsiteY79" fmla="*/ 2482850 h 3003550"/>
                <a:gd name="connsiteX80" fmla="*/ 1746250 w 5505450"/>
                <a:gd name="connsiteY80" fmla="*/ 2508250 h 3003550"/>
                <a:gd name="connsiteX81" fmla="*/ 1625600 w 5505450"/>
                <a:gd name="connsiteY81" fmla="*/ 2279650 h 3003550"/>
                <a:gd name="connsiteX82" fmla="*/ 1581150 w 5505450"/>
                <a:gd name="connsiteY82" fmla="*/ 2349500 h 3003550"/>
                <a:gd name="connsiteX83" fmla="*/ 1485900 w 5505450"/>
                <a:gd name="connsiteY83" fmla="*/ 2298700 h 3003550"/>
                <a:gd name="connsiteX84" fmla="*/ 1397000 w 5505450"/>
                <a:gd name="connsiteY84" fmla="*/ 2216150 h 3003550"/>
                <a:gd name="connsiteX85" fmla="*/ 1111250 w 5505450"/>
                <a:gd name="connsiteY85" fmla="*/ 2317750 h 3003550"/>
                <a:gd name="connsiteX86" fmla="*/ 1111250 w 5505450"/>
                <a:gd name="connsiteY86" fmla="*/ 2470150 h 3003550"/>
                <a:gd name="connsiteX87" fmla="*/ 927100 w 5505450"/>
                <a:gd name="connsiteY87" fmla="*/ 2476500 h 3003550"/>
                <a:gd name="connsiteX88" fmla="*/ 812800 w 5505450"/>
                <a:gd name="connsiteY88" fmla="*/ 2419350 h 3003550"/>
                <a:gd name="connsiteX89" fmla="*/ 641350 w 5505450"/>
                <a:gd name="connsiteY89" fmla="*/ 2590800 h 3003550"/>
                <a:gd name="connsiteX90" fmla="*/ 711200 w 5505450"/>
                <a:gd name="connsiteY90" fmla="*/ 2743200 h 3003550"/>
                <a:gd name="connsiteX91" fmla="*/ 660400 w 5505450"/>
                <a:gd name="connsiteY91" fmla="*/ 2844800 h 3003550"/>
                <a:gd name="connsiteX92" fmla="*/ 685800 w 5505450"/>
                <a:gd name="connsiteY92" fmla="*/ 3003550 h 3003550"/>
                <a:gd name="connsiteX93" fmla="*/ 438150 w 5505450"/>
                <a:gd name="connsiteY93" fmla="*/ 2895600 h 3003550"/>
                <a:gd name="connsiteX94" fmla="*/ 342900 w 5505450"/>
                <a:gd name="connsiteY94" fmla="*/ 2863850 h 3003550"/>
                <a:gd name="connsiteX95" fmla="*/ 406400 w 5505450"/>
                <a:gd name="connsiteY95" fmla="*/ 2597150 h 3003550"/>
                <a:gd name="connsiteX96" fmla="*/ 241300 w 5505450"/>
                <a:gd name="connsiteY96" fmla="*/ 2482850 h 3003550"/>
                <a:gd name="connsiteX97" fmla="*/ 114300 w 5505450"/>
                <a:gd name="connsiteY97" fmla="*/ 2406650 h 3003550"/>
                <a:gd name="connsiteX98" fmla="*/ 152400 w 5505450"/>
                <a:gd name="connsiteY98" fmla="*/ 2336800 h 3003550"/>
                <a:gd name="connsiteX99" fmla="*/ 107950 w 5505450"/>
                <a:gd name="connsiteY99" fmla="*/ 2197100 h 3003550"/>
                <a:gd name="connsiteX100" fmla="*/ 0 w 5505450"/>
                <a:gd name="connsiteY100" fmla="*/ 2165350 h 3003550"/>
                <a:gd name="connsiteX101" fmla="*/ 6350 w 5505450"/>
                <a:gd name="connsiteY101" fmla="*/ 1936750 h 3003550"/>
                <a:gd name="connsiteX102" fmla="*/ 76200 w 5505450"/>
                <a:gd name="connsiteY102" fmla="*/ 1898650 h 3003550"/>
                <a:gd name="connsiteX103" fmla="*/ 19050 w 5505450"/>
                <a:gd name="connsiteY103" fmla="*/ 1854200 h 3003550"/>
                <a:gd name="connsiteX104" fmla="*/ 120650 w 5505450"/>
                <a:gd name="connsiteY104" fmla="*/ 1714500 h 3003550"/>
                <a:gd name="connsiteX105" fmla="*/ 63500 w 5505450"/>
                <a:gd name="connsiteY105" fmla="*/ 1663700 h 3003550"/>
                <a:gd name="connsiteX106" fmla="*/ 76200 w 5505450"/>
                <a:gd name="connsiteY106" fmla="*/ 1574800 h 3003550"/>
                <a:gd name="connsiteX107" fmla="*/ 31750 w 5505450"/>
                <a:gd name="connsiteY107" fmla="*/ 1504950 h 3003550"/>
                <a:gd name="connsiteX108" fmla="*/ 107950 w 5505450"/>
                <a:gd name="connsiteY108" fmla="*/ 1327150 h 3003550"/>
                <a:gd name="connsiteX109" fmla="*/ 25400 w 5505450"/>
                <a:gd name="connsiteY109" fmla="*/ 1206500 h 3003550"/>
                <a:gd name="connsiteX110" fmla="*/ 38100 w 5505450"/>
                <a:gd name="connsiteY110" fmla="*/ 1130300 h 3003550"/>
                <a:gd name="connsiteX111" fmla="*/ 139700 w 5505450"/>
                <a:gd name="connsiteY111" fmla="*/ 1054100 h 3003550"/>
                <a:gd name="connsiteX112" fmla="*/ 298450 w 5505450"/>
                <a:gd name="connsiteY112" fmla="*/ 1136650 h 3003550"/>
                <a:gd name="connsiteX113" fmla="*/ 469900 w 5505450"/>
                <a:gd name="connsiteY113" fmla="*/ 1301750 h 3003550"/>
                <a:gd name="connsiteX114" fmla="*/ 406400 w 5505450"/>
                <a:gd name="connsiteY114" fmla="*/ 1409700 h 3003550"/>
                <a:gd name="connsiteX115" fmla="*/ 215900 w 5505450"/>
                <a:gd name="connsiteY115" fmla="*/ 1390650 h 3003550"/>
                <a:gd name="connsiteX116" fmla="*/ 209550 w 5505450"/>
                <a:gd name="connsiteY116" fmla="*/ 1543050 h 3003550"/>
                <a:gd name="connsiteX117" fmla="*/ 317500 w 5505450"/>
                <a:gd name="connsiteY117" fmla="*/ 1631950 h 3003550"/>
                <a:gd name="connsiteX118" fmla="*/ 292100 w 5505450"/>
                <a:gd name="connsiteY118" fmla="*/ 1466850 h 3003550"/>
                <a:gd name="connsiteX119" fmla="*/ 438150 w 5505450"/>
                <a:gd name="connsiteY119" fmla="*/ 1568450 h 3003550"/>
                <a:gd name="connsiteX120" fmla="*/ 419100 w 5505450"/>
                <a:gd name="connsiteY120" fmla="*/ 1479550 h 3003550"/>
                <a:gd name="connsiteX121" fmla="*/ 495300 w 5505450"/>
                <a:gd name="connsiteY121" fmla="*/ 1358900 h 3003550"/>
                <a:gd name="connsiteX122" fmla="*/ 527050 w 5505450"/>
                <a:gd name="connsiteY122" fmla="*/ 1422400 h 3003550"/>
                <a:gd name="connsiteX123" fmla="*/ 577850 w 5505450"/>
                <a:gd name="connsiteY123" fmla="*/ 1339850 h 3003550"/>
                <a:gd name="connsiteX124" fmla="*/ 539750 w 5505450"/>
                <a:gd name="connsiteY124" fmla="*/ 1308100 h 3003550"/>
                <a:gd name="connsiteX125" fmla="*/ 520700 w 5505450"/>
                <a:gd name="connsiteY125" fmla="*/ 1174750 h 3003550"/>
                <a:gd name="connsiteX126" fmla="*/ 571500 w 5505450"/>
                <a:gd name="connsiteY126" fmla="*/ 1162050 h 3003550"/>
                <a:gd name="connsiteX127" fmla="*/ 628650 w 5505450"/>
                <a:gd name="connsiteY127" fmla="*/ 1206500 h 3003550"/>
                <a:gd name="connsiteX128" fmla="*/ 590550 w 5505450"/>
                <a:gd name="connsiteY128" fmla="*/ 1295400 h 3003550"/>
                <a:gd name="connsiteX129" fmla="*/ 622300 w 5505450"/>
                <a:gd name="connsiteY129" fmla="*/ 1346200 h 3003550"/>
                <a:gd name="connsiteX130" fmla="*/ 679450 w 5505450"/>
                <a:gd name="connsiteY130" fmla="*/ 1333500 h 3003550"/>
                <a:gd name="connsiteX131" fmla="*/ 679450 w 5505450"/>
                <a:gd name="connsiteY131" fmla="*/ 1263650 h 3003550"/>
                <a:gd name="connsiteX132" fmla="*/ 889000 w 5505450"/>
                <a:gd name="connsiteY132" fmla="*/ 1123950 h 3003550"/>
                <a:gd name="connsiteX133" fmla="*/ 895350 w 5505450"/>
                <a:gd name="connsiteY133" fmla="*/ 1206500 h 3003550"/>
                <a:gd name="connsiteX134" fmla="*/ 1035050 w 5505450"/>
                <a:gd name="connsiteY134" fmla="*/ 1143000 h 3003550"/>
                <a:gd name="connsiteX135" fmla="*/ 1054100 w 5505450"/>
                <a:gd name="connsiteY135" fmla="*/ 1212850 h 3003550"/>
                <a:gd name="connsiteX136" fmla="*/ 1123950 w 5505450"/>
                <a:gd name="connsiteY136" fmla="*/ 1130300 h 3003550"/>
                <a:gd name="connsiteX137" fmla="*/ 1003300 w 5505450"/>
                <a:gd name="connsiteY137" fmla="*/ 1022350 h 3003550"/>
                <a:gd name="connsiteX138" fmla="*/ 1079500 w 5505450"/>
                <a:gd name="connsiteY138" fmla="*/ 971550 h 3003550"/>
                <a:gd name="connsiteX139" fmla="*/ 1143000 w 5505450"/>
                <a:gd name="connsiteY139" fmla="*/ 1073150 h 3003550"/>
                <a:gd name="connsiteX140" fmla="*/ 1238250 w 5505450"/>
                <a:gd name="connsiteY140" fmla="*/ 1085850 h 3003550"/>
                <a:gd name="connsiteX141" fmla="*/ 1384300 w 5505450"/>
                <a:gd name="connsiteY141" fmla="*/ 1206500 h 3003550"/>
                <a:gd name="connsiteX142" fmla="*/ 1333500 w 5505450"/>
                <a:gd name="connsiteY142" fmla="*/ 1073150 h 3003550"/>
                <a:gd name="connsiteX143" fmla="*/ 1301750 w 5505450"/>
                <a:gd name="connsiteY143" fmla="*/ 971550 h 3003550"/>
                <a:gd name="connsiteX144" fmla="*/ 1346200 w 5505450"/>
                <a:gd name="connsiteY144" fmla="*/ 857250 h 3003550"/>
                <a:gd name="connsiteX145" fmla="*/ 1397000 w 5505450"/>
                <a:gd name="connsiteY145" fmla="*/ 679450 h 3003550"/>
                <a:gd name="connsiteX146" fmla="*/ 1504950 w 5505450"/>
                <a:gd name="connsiteY146" fmla="*/ 685800 h 3003550"/>
                <a:gd name="connsiteX147" fmla="*/ 1479550 w 5505450"/>
                <a:gd name="connsiteY147" fmla="*/ 895350 h 3003550"/>
                <a:gd name="connsiteX148" fmla="*/ 1511300 w 5505450"/>
                <a:gd name="connsiteY148" fmla="*/ 1244600 h 3003550"/>
                <a:gd name="connsiteX149" fmla="*/ 1447800 w 5505450"/>
                <a:gd name="connsiteY149" fmla="*/ 1377950 h 3003550"/>
                <a:gd name="connsiteX150" fmla="*/ 1498600 w 5505450"/>
                <a:gd name="connsiteY150" fmla="*/ 1397000 h 3003550"/>
                <a:gd name="connsiteX151" fmla="*/ 1587500 w 5505450"/>
                <a:gd name="connsiteY151" fmla="*/ 1193800 h 3003550"/>
                <a:gd name="connsiteX152" fmla="*/ 1536700 w 5505450"/>
                <a:gd name="connsiteY152" fmla="*/ 984250 h 3003550"/>
                <a:gd name="connsiteX153" fmla="*/ 1517650 w 5505450"/>
                <a:gd name="connsiteY153" fmla="*/ 844550 h 3003550"/>
                <a:gd name="connsiteX154" fmla="*/ 1600200 w 5505450"/>
                <a:gd name="connsiteY154" fmla="*/ 768350 h 3003550"/>
                <a:gd name="connsiteX155" fmla="*/ 1676400 w 5505450"/>
                <a:gd name="connsiteY155" fmla="*/ 920750 h 3003550"/>
                <a:gd name="connsiteX156" fmla="*/ 1638300 w 5505450"/>
                <a:gd name="connsiteY156" fmla="*/ 742950 h 3003550"/>
                <a:gd name="connsiteX157" fmla="*/ 1701800 w 5505450"/>
                <a:gd name="connsiteY157" fmla="*/ 717550 h 3003550"/>
                <a:gd name="connsiteX158" fmla="*/ 1822450 w 5505450"/>
                <a:gd name="connsiteY158" fmla="*/ 857250 h 3003550"/>
                <a:gd name="connsiteX159" fmla="*/ 1860550 w 5505450"/>
                <a:gd name="connsiteY159" fmla="*/ 819150 h 3003550"/>
                <a:gd name="connsiteX160" fmla="*/ 1797050 w 5505450"/>
                <a:gd name="connsiteY160" fmla="*/ 768350 h 3003550"/>
                <a:gd name="connsiteX161" fmla="*/ 1765300 w 5505450"/>
                <a:gd name="connsiteY161" fmla="*/ 641350 h 3003550"/>
                <a:gd name="connsiteX162" fmla="*/ 2000250 w 5505450"/>
                <a:gd name="connsiteY162" fmla="*/ 571500 h 3003550"/>
                <a:gd name="connsiteX163" fmla="*/ 1949450 w 5505450"/>
                <a:gd name="connsiteY163" fmla="*/ 476250 h 3003550"/>
                <a:gd name="connsiteX164" fmla="*/ 2076450 w 5505450"/>
                <a:gd name="connsiteY164" fmla="*/ 355600 h 3003550"/>
                <a:gd name="connsiteX165" fmla="*/ 2305050 w 5505450"/>
                <a:gd name="connsiteY165" fmla="*/ 228600 h 3003550"/>
                <a:gd name="connsiteX166" fmla="*/ 2387600 w 5505450"/>
                <a:gd name="connsiteY166" fmla="*/ 266700 h 3003550"/>
                <a:gd name="connsiteX167" fmla="*/ 2489200 w 5505450"/>
                <a:gd name="connsiteY167" fmla="*/ 177800 h 3003550"/>
                <a:gd name="connsiteX168" fmla="*/ 2425700 w 5505450"/>
                <a:gd name="connsiteY168" fmla="*/ 120650 h 3003550"/>
                <a:gd name="connsiteX169" fmla="*/ 2533650 w 5505450"/>
                <a:gd name="connsiteY169" fmla="*/ 0 h 3003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5505450" h="3003550">
                  <a:moveTo>
                    <a:pt x="2533650" y="0"/>
                  </a:moveTo>
                  <a:lnTo>
                    <a:pt x="2667000" y="38100"/>
                  </a:lnTo>
                  <a:lnTo>
                    <a:pt x="2609850" y="120650"/>
                  </a:lnTo>
                  <a:lnTo>
                    <a:pt x="2813050" y="165100"/>
                  </a:lnTo>
                  <a:lnTo>
                    <a:pt x="2889250" y="393700"/>
                  </a:lnTo>
                  <a:lnTo>
                    <a:pt x="2647950" y="685800"/>
                  </a:lnTo>
                  <a:lnTo>
                    <a:pt x="2813050" y="590550"/>
                  </a:lnTo>
                  <a:lnTo>
                    <a:pt x="3073400" y="590550"/>
                  </a:lnTo>
                  <a:lnTo>
                    <a:pt x="3175000" y="698500"/>
                  </a:lnTo>
                  <a:lnTo>
                    <a:pt x="3257550" y="584200"/>
                  </a:lnTo>
                  <a:lnTo>
                    <a:pt x="3390900" y="641350"/>
                  </a:lnTo>
                  <a:lnTo>
                    <a:pt x="3454400" y="952500"/>
                  </a:lnTo>
                  <a:lnTo>
                    <a:pt x="3524250" y="825500"/>
                  </a:lnTo>
                  <a:lnTo>
                    <a:pt x="3740150" y="857250"/>
                  </a:lnTo>
                  <a:lnTo>
                    <a:pt x="3816350" y="717550"/>
                  </a:lnTo>
                  <a:lnTo>
                    <a:pt x="4140200" y="812800"/>
                  </a:lnTo>
                  <a:lnTo>
                    <a:pt x="4203700" y="946150"/>
                  </a:lnTo>
                  <a:lnTo>
                    <a:pt x="4337050" y="895350"/>
                  </a:lnTo>
                  <a:lnTo>
                    <a:pt x="4457700" y="958850"/>
                  </a:lnTo>
                  <a:lnTo>
                    <a:pt x="4451350" y="1155700"/>
                  </a:lnTo>
                  <a:lnTo>
                    <a:pt x="4514850" y="1079500"/>
                  </a:lnTo>
                  <a:lnTo>
                    <a:pt x="4730750" y="1066800"/>
                  </a:lnTo>
                  <a:lnTo>
                    <a:pt x="4762500" y="1149350"/>
                  </a:lnTo>
                  <a:lnTo>
                    <a:pt x="4845050" y="1143000"/>
                  </a:lnTo>
                  <a:lnTo>
                    <a:pt x="4813300" y="1041400"/>
                  </a:lnTo>
                  <a:lnTo>
                    <a:pt x="5022850" y="1060450"/>
                  </a:lnTo>
                  <a:lnTo>
                    <a:pt x="5314950" y="1295400"/>
                  </a:lnTo>
                  <a:lnTo>
                    <a:pt x="5429250" y="1358900"/>
                  </a:lnTo>
                  <a:lnTo>
                    <a:pt x="5505450" y="1447800"/>
                  </a:lnTo>
                  <a:lnTo>
                    <a:pt x="5397500" y="1587500"/>
                  </a:lnTo>
                  <a:lnTo>
                    <a:pt x="5245100" y="1492250"/>
                  </a:lnTo>
                  <a:lnTo>
                    <a:pt x="5187950" y="1409700"/>
                  </a:lnTo>
                  <a:lnTo>
                    <a:pt x="5162550" y="1524000"/>
                  </a:lnTo>
                  <a:lnTo>
                    <a:pt x="5073650" y="1574800"/>
                  </a:lnTo>
                  <a:lnTo>
                    <a:pt x="5149850" y="1720850"/>
                  </a:lnTo>
                  <a:lnTo>
                    <a:pt x="5003800" y="1758950"/>
                  </a:lnTo>
                  <a:lnTo>
                    <a:pt x="4813300" y="1962150"/>
                  </a:lnTo>
                  <a:lnTo>
                    <a:pt x="4749800" y="1911350"/>
                  </a:lnTo>
                  <a:lnTo>
                    <a:pt x="4610100" y="1924050"/>
                  </a:lnTo>
                  <a:lnTo>
                    <a:pt x="4489450" y="2082800"/>
                  </a:lnTo>
                  <a:lnTo>
                    <a:pt x="4533900" y="2120900"/>
                  </a:lnTo>
                  <a:lnTo>
                    <a:pt x="4349750" y="2514600"/>
                  </a:lnTo>
                  <a:lnTo>
                    <a:pt x="4292600" y="2165350"/>
                  </a:lnTo>
                  <a:lnTo>
                    <a:pt x="4356100" y="2057400"/>
                  </a:lnTo>
                  <a:lnTo>
                    <a:pt x="4527550" y="1905000"/>
                  </a:lnTo>
                  <a:lnTo>
                    <a:pt x="4597400" y="1720850"/>
                  </a:lnTo>
                  <a:lnTo>
                    <a:pt x="4559300" y="1727200"/>
                  </a:lnTo>
                  <a:lnTo>
                    <a:pt x="4476750" y="1873250"/>
                  </a:lnTo>
                  <a:lnTo>
                    <a:pt x="4445000" y="1758950"/>
                  </a:lnTo>
                  <a:lnTo>
                    <a:pt x="4362450" y="1797050"/>
                  </a:lnTo>
                  <a:lnTo>
                    <a:pt x="4241800" y="1955800"/>
                  </a:lnTo>
                  <a:lnTo>
                    <a:pt x="3892550" y="1930400"/>
                  </a:lnTo>
                  <a:lnTo>
                    <a:pt x="3632200" y="2241550"/>
                  </a:lnTo>
                  <a:lnTo>
                    <a:pt x="3733800" y="2343150"/>
                  </a:lnTo>
                  <a:lnTo>
                    <a:pt x="3784600" y="2311400"/>
                  </a:lnTo>
                  <a:lnTo>
                    <a:pt x="3784600" y="2609850"/>
                  </a:lnTo>
                  <a:lnTo>
                    <a:pt x="3594100" y="2965450"/>
                  </a:lnTo>
                  <a:lnTo>
                    <a:pt x="3479800" y="2940050"/>
                  </a:lnTo>
                  <a:lnTo>
                    <a:pt x="3486150" y="2825750"/>
                  </a:lnTo>
                  <a:lnTo>
                    <a:pt x="3587750" y="2794000"/>
                  </a:lnTo>
                  <a:lnTo>
                    <a:pt x="3613150" y="2616200"/>
                  </a:lnTo>
                  <a:lnTo>
                    <a:pt x="3492500" y="2673350"/>
                  </a:lnTo>
                  <a:lnTo>
                    <a:pt x="3390900" y="2571750"/>
                  </a:lnTo>
                  <a:lnTo>
                    <a:pt x="3289300" y="2362200"/>
                  </a:lnTo>
                  <a:lnTo>
                    <a:pt x="3175000" y="2330450"/>
                  </a:lnTo>
                  <a:lnTo>
                    <a:pt x="3105150" y="2387600"/>
                  </a:lnTo>
                  <a:lnTo>
                    <a:pt x="3117850" y="2457450"/>
                  </a:lnTo>
                  <a:lnTo>
                    <a:pt x="3067050" y="2552700"/>
                  </a:lnTo>
                  <a:lnTo>
                    <a:pt x="2914650" y="2520950"/>
                  </a:lnTo>
                  <a:lnTo>
                    <a:pt x="2768600" y="2603500"/>
                  </a:lnTo>
                  <a:lnTo>
                    <a:pt x="2692400" y="2520950"/>
                  </a:lnTo>
                  <a:lnTo>
                    <a:pt x="2533650" y="2520950"/>
                  </a:lnTo>
                  <a:lnTo>
                    <a:pt x="2482850" y="2470150"/>
                  </a:lnTo>
                  <a:lnTo>
                    <a:pt x="2387600" y="2425700"/>
                  </a:lnTo>
                  <a:lnTo>
                    <a:pt x="2374900" y="2476500"/>
                  </a:lnTo>
                  <a:lnTo>
                    <a:pt x="2368550" y="2552700"/>
                  </a:lnTo>
                  <a:lnTo>
                    <a:pt x="2279650" y="2552700"/>
                  </a:lnTo>
                  <a:lnTo>
                    <a:pt x="2178050" y="2489200"/>
                  </a:lnTo>
                  <a:lnTo>
                    <a:pt x="2006600" y="2616200"/>
                  </a:lnTo>
                  <a:lnTo>
                    <a:pt x="1885950" y="2482850"/>
                  </a:lnTo>
                  <a:lnTo>
                    <a:pt x="1746250" y="2508250"/>
                  </a:lnTo>
                  <a:lnTo>
                    <a:pt x="1625600" y="2279650"/>
                  </a:lnTo>
                  <a:lnTo>
                    <a:pt x="1581150" y="2349500"/>
                  </a:lnTo>
                  <a:lnTo>
                    <a:pt x="1485900" y="2298700"/>
                  </a:lnTo>
                  <a:lnTo>
                    <a:pt x="1397000" y="2216150"/>
                  </a:lnTo>
                  <a:lnTo>
                    <a:pt x="1111250" y="2317750"/>
                  </a:lnTo>
                  <a:lnTo>
                    <a:pt x="1111250" y="2470150"/>
                  </a:lnTo>
                  <a:lnTo>
                    <a:pt x="927100" y="2476500"/>
                  </a:lnTo>
                  <a:lnTo>
                    <a:pt x="812800" y="2419350"/>
                  </a:lnTo>
                  <a:lnTo>
                    <a:pt x="641350" y="2590800"/>
                  </a:lnTo>
                  <a:lnTo>
                    <a:pt x="711200" y="2743200"/>
                  </a:lnTo>
                  <a:lnTo>
                    <a:pt x="660400" y="2844800"/>
                  </a:lnTo>
                  <a:lnTo>
                    <a:pt x="685800" y="3003550"/>
                  </a:lnTo>
                  <a:lnTo>
                    <a:pt x="438150" y="2895600"/>
                  </a:lnTo>
                  <a:lnTo>
                    <a:pt x="342900" y="2863850"/>
                  </a:lnTo>
                  <a:lnTo>
                    <a:pt x="406400" y="2597150"/>
                  </a:lnTo>
                  <a:lnTo>
                    <a:pt x="241300" y="2482850"/>
                  </a:lnTo>
                  <a:lnTo>
                    <a:pt x="114300" y="2406650"/>
                  </a:lnTo>
                  <a:lnTo>
                    <a:pt x="152400" y="2336800"/>
                  </a:lnTo>
                  <a:lnTo>
                    <a:pt x="107950" y="2197100"/>
                  </a:lnTo>
                  <a:lnTo>
                    <a:pt x="0" y="2165350"/>
                  </a:lnTo>
                  <a:lnTo>
                    <a:pt x="6350" y="1936750"/>
                  </a:lnTo>
                  <a:lnTo>
                    <a:pt x="76200" y="1898650"/>
                  </a:lnTo>
                  <a:lnTo>
                    <a:pt x="19050" y="1854200"/>
                  </a:lnTo>
                  <a:lnTo>
                    <a:pt x="120650" y="1714500"/>
                  </a:lnTo>
                  <a:lnTo>
                    <a:pt x="63500" y="1663700"/>
                  </a:lnTo>
                  <a:lnTo>
                    <a:pt x="76200" y="1574800"/>
                  </a:lnTo>
                  <a:lnTo>
                    <a:pt x="31750" y="1504950"/>
                  </a:lnTo>
                  <a:lnTo>
                    <a:pt x="107950" y="1327150"/>
                  </a:lnTo>
                  <a:lnTo>
                    <a:pt x="25400" y="1206500"/>
                  </a:lnTo>
                  <a:lnTo>
                    <a:pt x="38100" y="1130300"/>
                  </a:lnTo>
                  <a:lnTo>
                    <a:pt x="139700" y="1054100"/>
                  </a:lnTo>
                  <a:lnTo>
                    <a:pt x="298450" y="1136650"/>
                  </a:lnTo>
                  <a:lnTo>
                    <a:pt x="469900" y="1301750"/>
                  </a:lnTo>
                  <a:lnTo>
                    <a:pt x="406400" y="1409700"/>
                  </a:lnTo>
                  <a:lnTo>
                    <a:pt x="215900" y="1390650"/>
                  </a:lnTo>
                  <a:lnTo>
                    <a:pt x="209550" y="1543050"/>
                  </a:lnTo>
                  <a:lnTo>
                    <a:pt x="317500" y="1631950"/>
                  </a:lnTo>
                  <a:lnTo>
                    <a:pt x="292100" y="1466850"/>
                  </a:lnTo>
                  <a:lnTo>
                    <a:pt x="438150" y="1568450"/>
                  </a:lnTo>
                  <a:lnTo>
                    <a:pt x="419100" y="1479550"/>
                  </a:lnTo>
                  <a:lnTo>
                    <a:pt x="495300" y="1358900"/>
                  </a:lnTo>
                  <a:lnTo>
                    <a:pt x="527050" y="1422400"/>
                  </a:lnTo>
                  <a:lnTo>
                    <a:pt x="577850" y="1339850"/>
                  </a:lnTo>
                  <a:lnTo>
                    <a:pt x="539750" y="1308100"/>
                  </a:lnTo>
                  <a:lnTo>
                    <a:pt x="520700" y="1174750"/>
                  </a:lnTo>
                  <a:lnTo>
                    <a:pt x="571500" y="1162050"/>
                  </a:lnTo>
                  <a:lnTo>
                    <a:pt x="628650" y="1206500"/>
                  </a:lnTo>
                  <a:lnTo>
                    <a:pt x="590550" y="1295400"/>
                  </a:lnTo>
                  <a:lnTo>
                    <a:pt x="622300" y="1346200"/>
                  </a:lnTo>
                  <a:lnTo>
                    <a:pt x="679450" y="1333500"/>
                  </a:lnTo>
                  <a:lnTo>
                    <a:pt x="679450" y="1263650"/>
                  </a:lnTo>
                  <a:lnTo>
                    <a:pt x="889000" y="1123950"/>
                  </a:lnTo>
                  <a:lnTo>
                    <a:pt x="895350" y="1206500"/>
                  </a:lnTo>
                  <a:lnTo>
                    <a:pt x="1035050" y="1143000"/>
                  </a:lnTo>
                  <a:lnTo>
                    <a:pt x="1054100" y="1212850"/>
                  </a:lnTo>
                  <a:lnTo>
                    <a:pt x="1123950" y="1130300"/>
                  </a:lnTo>
                  <a:lnTo>
                    <a:pt x="1003300" y="1022350"/>
                  </a:lnTo>
                  <a:lnTo>
                    <a:pt x="1079500" y="971550"/>
                  </a:lnTo>
                  <a:lnTo>
                    <a:pt x="1143000" y="1073150"/>
                  </a:lnTo>
                  <a:lnTo>
                    <a:pt x="1238250" y="1085850"/>
                  </a:lnTo>
                  <a:lnTo>
                    <a:pt x="1384300" y="1206500"/>
                  </a:lnTo>
                  <a:lnTo>
                    <a:pt x="1333500" y="1073150"/>
                  </a:lnTo>
                  <a:lnTo>
                    <a:pt x="1301750" y="971550"/>
                  </a:lnTo>
                  <a:lnTo>
                    <a:pt x="1346200" y="857250"/>
                  </a:lnTo>
                  <a:lnTo>
                    <a:pt x="1397000" y="679450"/>
                  </a:lnTo>
                  <a:lnTo>
                    <a:pt x="1504950" y="685800"/>
                  </a:lnTo>
                  <a:lnTo>
                    <a:pt x="1479550" y="895350"/>
                  </a:lnTo>
                  <a:lnTo>
                    <a:pt x="1511300" y="1244600"/>
                  </a:lnTo>
                  <a:lnTo>
                    <a:pt x="1447800" y="1377950"/>
                  </a:lnTo>
                  <a:lnTo>
                    <a:pt x="1498600" y="1397000"/>
                  </a:lnTo>
                  <a:lnTo>
                    <a:pt x="1587500" y="1193800"/>
                  </a:lnTo>
                  <a:lnTo>
                    <a:pt x="1536700" y="984250"/>
                  </a:lnTo>
                  <a:lnTo>
                    <a:pt x="1517650" y="844550"/>
                  </a:lnTo>
                  <a:lnTo>
                    <a:pt x="1600200" y="768350"/>
                  </a:lnTo>
                  <a:lnTo>
                    <a:pt x="1676400" y="920750"/>
                  </a:lnTo>
                  <a:lnTo>
                    <a:pt x="1638300" y="742950"/>
                  </a:lnTo>
                  <a:lnTo>
                    <a:pt x="1701800" y="717550"/>
                  </a:lnTo>
                  <a:lnTo>
                    <a:pt x="1822450" y="857250"/>
                  </a:lnTo>
                  <a:lnTo>
                    <a:pt x="1860550" y="819150"/>
                  </a:lnTo>
                  <a:lnTo>
                    <a:pt x="1797050" y="768350"/>
                  </a:lnTo>
                  <a:lnTo>
                    <a:pt x="1765300" y="641350"/>
                  </a:lnTo>
                  <a:lnTo>
                    <a:pt x="2000250" y="571500"/>
                  </a:lnTo>
                  <a:lnTo>
                    <a:pt x="1949450" y="476250"/>
                  </a:lnTo>
                  <a:lnTo>
                    <a:pt x="2076450" y="355600"/>
                  </a:lnTo>
                  <a:lnTo>
                    <a:pt x="2305050" y="228600"/>
                  </a:lnTo>
                  <a:lnTo>
                    <a:pt x="2387600" y="266700"/>
                  </a:lnTo>
                  <a:lnTo>
                    <a:pt x="2489200" y="177800"/>
                  </a:lnTo>
                  <a:lnTo>
                    <a:pt x="2425700" y="120650"/>
                  </a:lnTo>
                  <a:lnTo>
                    <a:pt x="25336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19" name="フリーフォーム 28">
              <a:extLst>
                <a:ext uri="{FF2B5EF4-FFF2-40B4-BE49-F238E27FC236}">
                  <a16:creationId xmlns:a16="http://schemas.microsoft.com/office/drawing/2014/main" id="{2C0F739D-EB42-4932-ABEA-5480ED3FF03F}"/>
                </a:ext>
              </a:extLst>
            </p:cNvPr>
            <p:cNvSpPr/>
            <p:nvPr/>
          </p:nvSpPr>
          <p:spPr bwMode="auto">
            <a:xfrm>
              <a:off x="4164248" y="3106653"/>
              <a:ext cx="805285" cy="416607"/>
            </a:xfrm>
            <a:custGeom>
              <a:avLst/>
              <a:gdLst>
                <a:gd name="connsiteX0" fmla="*/ 0 w 1098550"/>
                <a:gd name="connsiteY0" fmla="*/ 190500 h 568325"/>
                <a:gd name="connsiteX1" fmla="*/ 171450 w 1098550"/>
                <a:gd name="connsiteY1" fmla="*/ 60325 h 568325"/>
                <a:gd name="connsiteX2" fmla="*/ 250825 w 1098550"/>
                <a:gd name="connsiteY2" fmla="*/ 120650 h 568325"/>
                <a:gd name="connsiteX3" fmla="*/ 346075 w 1098550"/>
                <a:gd name="connsiteY3" fmla="*/ 127000 h 568325"/>
                <a:gd name="connsiteX4" fmla="*/ 361950 w 1098550"/>
                <a:gd name="connsiteY4" fmla="*/ 44450 h 568325"/>
                <a:gd name="connsiteX5" fmla="*/ 377825 w 1098550"/>
                <a:gd name="connsiteY5" fmla="*/ 0 h 568325"/>
                <a:gd name="connsiteX6" fmla="*/ 473075 w 1098550"/>
                <a:gd name="connsiteY6" fmla="*/ 47625 h 568325"/>
                <a:gd name="connsiteX7" fmla="*/ 527050 w 1098550"/>
                <a:gd name="connsiteY7" fmla="*/ 92075 h 568325"/>
                <a:gd name="connsiteX8" fmla="*/ 688975 w 1098550"/>
                <a:gd name="connsiteY8" fmla="*/ 101600 h 568325"/>
                <a:gd name="connsiteX9" fmla="*/ 752475 w 1098550"/>
                <a:gd name="connsiteY9" fmla="*/ 171450 h 568325"/>
                <a:gd name="connsiteX10" fmla="*/ 908050 w 1098550"/>
                <a:gd name="connsiteY10" fmla="*/ 95250 h 568325"/>
                <a:gd name="connsiteX11" fmla="*/ 984250 w 1098550"/>
                <a:gd name="connsiteY11" fmla="*/ 114300 h 568325"/>
                <a:gd name="connsiteX12" fmla="*/ 949325 w 1098550"/>
                <a:gd name="connsiteY12" fmla="*/ 241300 h 568325"/>
                <a:gd name="connsiteX13" fmla="*/ 993775 w 1098550"/>
                <a:gd name="connsiteY13" fmla="*/ 244475 h 568325"/>
                <a:gd name="connsiteX14" fmla="*/ 1031875 w 1098550"/>
                <a:gd name="connsiteY14" fmla="*/ 215900 h 568325"/>
                <a:gd name="connsiteX15" fmla="*/ 1098550 w 1098550"/>
                <a:gd name="connsiteY15" fmla="*/ 298450 h 568325"/>
                <a:gd name="connsiteX16" fmla="*/ 1012825 w 1098550"/>
                <a:gd name="connsiteY16" fmla="*/ 301625 h 568325"/>
                <a:gd name="connsiteX17" fmla="*/ 889000 w 1098550"/>
                <a:gd name="connsiteY17" fmla="*/ 400050 h 568325"/>
                <a:gd name="connsiteX18" fmla="*/ 819150 w 1098550"/>
                <a:gd name="connsiteY18" fmla="*/ 381000 h 568325"/>
                <a:gd name="connsiteX19" fmla="*/ 800100 w 1098550"/>
                <a:gd name="connsiteY19" fmla="*/ 419100 h 568325"/>
                <a:gd name="connsiteX20" fmla="*/ 838200 w 1098550"/>
                <a:gd name="connsiteY20" fmla="*/ 444500 h 568325"/>
                <a:gd name="connsiteX21" fmla="*/ 755650 w 1098550"/>
                <a:gd name="connsiteY21" fmla="*/ 523875 h 568325"/>
                <a:gd name="connsiteX22" fmla="*/ 692150 w 1098550"/>
                <a:gd name="connsiteY22" fmla="*/ 514350 h 568325"/>
                <a:gd name="connsiteX23" fmla="*/ 565150 w 1098550"/>
                <a:gd name="connsiteY23" fmla="*/ 568325 h 568325"/>
                <a:gd name="connsiteX24" fmla="*/ 434975 w 1098550"/>
                <a:gd name="connsiteY24" fmla="*/ 485775 h 568325"/>
                <a:gd name="connsiteX25" fmla="*/ 304800 w 1098550"/>
                <a:gd name="connsiteY25" fmla="*/ 517525 h 568325"/>
                <a:gd name="connsiteX26" fmla="*/ 263525 w 1098550"/>
                <a:gd name="connsiteY26" fmla="*/ 409575 h 568325"/>
                <a:gd name="connsiteX27" fmla="*/ 117475 w 1098550"/>
                <a:gd name="connsiteY27" fmla="*/ 377825 h 568325"/>
                <a:gd name="connsiteX28" fmla="*/ 117475 w 1098550"/>
                <a:gd name="connsiteY28" fmla="*/ 282575 h 568325"/>
                <a:gd name="connsiteX29" fmla="*/ 0 w 1098550"/>
                <a:gd name="connsiteY29" fmla="*/ 190500 h 568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098550" h="568325">
                  <a:moveTo>
                    <a:pt x="0" y="190500"/>
                  </a:moveTo>
                  <a:lnTo>
                    <a:pt x="171450" y="60325"/>
                  </a:lnTo>
                  <a:lnTo>
                    <a:pt x="250825" y="120650"/>
                  </a:lnTo>
                  <a:lnTo>
                    <a:pt x="346075" y="127000"/>
                  </a:lnTo>
                  <a:lnTo>
                    <a:pt x="361950" y="44450"/>
                  </a:lnTo>
                  <a:lnTo>
                    <a:pt x="377825" y="0"/>
                  </a:lnTo>
                  <a:lnTo>
                    <a:pt x="473075" y="47625"/>
                  </a:lnTo>
                  <a:lnTo>
                    <a:pt x="527050" y="92075"/>
                  </a:lnTo>
                  <a:lnTo>
                    <a:pt x="688975" y="101600"/>
                  </a:lnTo>
                  <a:lnTo>
                    <a:pt x="752475" y="171450"/>
                  </a:lnTo>
                  <a:lnTo>
                    <a:pt x="908050" y="95250"/>
                  </a:lnTo>
                  <a:lnTo>
                    <a:pt x="984250" y="114300"/>
                  </a:lnTo>
                  <a:lnTo>
                    <a:pt x="949325" y="241300"/>
                  </a:lnTo>
                  <a:lnTo>
                    <a:pt x="993775" y="244475"/>
                  </a:lnTo>
                  <a:lnTo>
                    <a:pt x="1031875" y="215900"/>
                  </a:lnTo>
                  <a:lnTo>
                    <a:pt x="1098550" y="298450"/>
                  </a:lnTo>
                  <a:lnTo>
                    <a:pt x="1012825" y="301625"/>
                  </a:lnTo>
                  <a:lnTo>
                    <a:pt x="889000" y="400050"/>
                  </a:lnTo>
                  <a:lnTo>
                    <a:pt x="819150" y="381000"/>
                  </a:lnTo>
                  <a:lnTo>
                    <a:pt x="800100" y="419100"/>
                  </a:lnTo>
                  <a:lnTo>
                    <a:pt x="838200" y="444500"/>
                  </a:lnTo>
                  <a:lnTo>
                    <a:pt x="755650" y="523875"/>
                  </a:lnTo>
                  <a:lnTo>
                    <a:pt x="692150" y="514350"/>
                  </a:lnTo>
                  <a:lnTo>
                    <a:pt x="565150" y="568325"/>
                  </a:lnTo>
                  <a:lnTo>
                    <a:pt x="434975" y="485775"/>
                  </a:lnTo>
                  <a:lnTo>
                    <a:pt x="304800" y="517525"/>
                  </a:lnTo>
                  <a:lnTo>
                    <a:pt x="263525" y="409575"/>
                  </a:lnTo>
                  <a:lnTo>
                    <a:pt x="117475" y="377825"/>
                  </a:lnTo>
                  <a:lnTo>
                    <a:pt x="117475" y="282575"/>
                  </a:lnTo>
                  <a:lnTo>
                    <a:pt x="0" y="1905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0" name="フリーフォーム 29">
              <a:extLst>
                <a:ext uri="{FF2B5EF4-FFF2-40B4-BE49-F238E27FC236}">
                  <a16:creationId xmlns:a16="http://schemas.microsoft.com/office/drawing/2014/main" id="{C2E03869-8A05-498B-BF5D-572BD38D8089}"/>
                </a:ext>
              </a:extLst>
            </p:cNvPr>
            <p:cNvSpPr/>
            <p:nvPr/>
          </p:nvSpPr>
          <p:spPr bwMode="auto">
            <a:xfrm>
              <a:off x="2509458" y="2080264"/>
              <a:ext cx="269979" cy="640038"/>
            </a:xfrm>
            <a:custGeom>
              <a:avLst/>
              <a:gdLst>
                <a:gd name="connsiteX0" fmla="*/ 282575 w 368300"/>
                <a:gd name="connsiteY0" fmla="*/ 92075 h 873125"/>
                <a:gd name="connsiteX1" fmla="*/ 260350 w 368300"/>
                <a:gd name="connsiteY1" fmla="*/ 184150 h 873125"/>
                <a:gd name="connsiteX2" fmla="*/ 352425 w 368300"/>
                <a:gd name="connsiteY2" fmla="*/ 301625 h 873125"/>
                <a:gd name="connsiteX3" fmla="*/ 276225 w 368300"/>
                <a:gd name="connsiteY3" fmla="*/ 482600 h 873125"/>
                <a:gd name="connsiteX4" fmla="*/ 311150 w 368300"/>
                <a:gd name="connsiteY4" fmla="*/ 536575 h 873125"/>
                <a:gd name="connsiteX5" fmla="*/ 311150 w 368300"/>
                <a:gd name="connsiteY5" fmla="*/ 628650 h 873125"/>
                <a:gd name="connsiteX6" fmla="*/ 368300 w 368300"/>
                <a:gd name="connsiteY6" fmla="*/ 698500 h 873125"/>
                <a:gd name="connsiteX7" fmla="*/ 266700 w 368300"/>
                <a:gd name="connsiteY7" fmla="*/ 822325 h 873125"/>
                <a:gd name="connsiteX8" fmla="*/ 82550 w 368300"/>
                <a:gd name="connsiteY8" fmla="*/ 873125 h 873125"/>
                <a:gd name="connsiteX9" fmla="*/ 9525 w 368300"/>
                <a:gd name="connsiteY9" fmla="*/ 828675 h 873125"/>
                <a:gd name="connsiteX10" fmla="*/ 0 w 368300"/>
                <a:gd name="connsiteY10" fmla="*/ 631825 h 873125"/>
                <a:gd name="connsiteX11" fmla="*/ 107950 w 368300"/>
                <a:gd name="connsiteY11" fmla="*/ 517525 h 873125"/>
                <a:gd name="connsiteX12" fmla="*/ 158750 w 368300"/>
                <a:gd name="connsiteY12" fmla="*/ 466725 h 873125"/>
                <a:gd name="connsiteX13" fmla="*/ 104775 w 368300"/>
                <a:gd name="connsiteY13" fmla="*/ 412750 h 873125"/>
                <a:gd name="connsiteX14" fmla="*/ 98425 w 368300"/>
                <a:gd name="connsiteY14" fmla="*/ 212725 h 873125"/>
                <a:gd name="connsiteX15" fmla="*/ 6350 w 368300"/>
                <a:gd name="connsiteY15" fmla="*/ 88900 h 873125"/>
                <a:gd name="connsiteX16" fmla="*/ 149225 w 368300"/>
                <a:gd name="connsiteY16" fmla="*/ 133350 h 873125"/>
                <a:gd name="connsiteX17" fmla="*/ 184150 w 368300"/>
                <a:gd name="connsiteY17" fmla="*/ 15875 h 873125"/>
                <a:gd name="connsiteX18" fmla="*/ 250825 w 368300"/>
                <a:gd name="connsiteY18" fmla="*/ 0 h 873125"/>
                <a:gd name="connsiteX19" fmla="*/ 282575 w 368300"/>
                <a:gd name="connsiteY19" fmla="*/ 92075 h 873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68300" h="873125">
                  <a:moveTo>
                    <a:pt x="282575" y="92075"/>
                  </a:moveTo>
                  <a:lnTo>
                    <a:pt x="260350" y="184150"/>
                  </a:lnTo>
                  <a:lnTo>
                    <a:pt x="352425" y="301625"/>
                  </a:lnTo>
                  <a:lnTo>
                    <a:pt x="276225" y="482600"/>
                  </a:lnTo>
                  <a:lnTo>
                    <a:pt x="311150" y="536575"/>
                  </a:lnTo>
                  <a:lnTo>
                    <a:pt x="311150" y="628650"/>
                  </a:lnTo>
                  <a:lnTo>
                    <a:pt x="368300" y="698500"/>
                  </a:lnTo>
                  <a:lnTo>
                    <a:pt x="266700" y="822325"/>
                  </a:lnTo>
                  <a:lnTo>
                    <a:pt x="82550" y="873125"/>
                  </a:lnTo>
                  <a:lnTo>
                    <a:pt x="9525" y="828675"/>
                  </a:lnTo>
                  <a:lnTo>
                    <a:pt x="0" y="631825"/>
                  </a:lnTo>
                  <a:lnTo>
                    <a:pt x="107950" y="517525"/>
                  </a:lnTo>
                  <a:lnTo>
                    <a:pt x="158750" y="466725"/>
                  </a:lnTo>
                  <a:lnTo>
                    <a:pt x="104775" y="412750"/>
                  </a:lnTo>
                  <a:lnTo>
                    <a:pt x="98425" y="212725"/>
                  </a:lnTo>
                  <a:lnTo>
                    <a:pt x="6350" y="88900"/>
                  </a:lnTo>
                  <a:lnTo>
                    <a:pt x="149225" y="133350"/>
                  </a:lnTo>
                  <a:lnTo>
                    <a:pt x="184150" y="15875"/>
                  </a:lnTo>
                  <a:lnTo>
                    <a:pt x="250825" y="0"/>
                  </a:lnTo>
                  <a:lnTo>
                    <a:pt x="282575" y="920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1" name="フリーフォーム 30">
              <a:extLst>
                <a:ext uri="{FF2B5EF4-FFF2-40B4-BE49-F238E27FC236}">
                  <a16:creationId xmlns:a16="http://schemas.microsoft.com/office/drawing/2014/main" id="{14D7AC4D-7884-47F1-8C99-0DB668BA431E}"/>
                </a:ext>
              </a:extLst>
            </p:cNvPr>
            <p:cNvSpPr/>
            <p:nvPr/>
          </p:nvSpPr>
          <p:spPr bwMode="auto">
            <a:xfrm>
              <a:off x="2267407" y="2145432"/>
              <a:ext cx="318855" cy="791320"/>
            </a:xfrm>
            <a:custGeom>
              <a:avLst/>
              <a:gdLst>
                <a:gd name="connsiteX0" fmla="*/ 333375 w 434975"/>
                <a:gd name="connsiteY0" fmla="*/ 0 h 1079500"/>
                <a:gd name="connsiteX1" fmla="*/ 301625 w 434975"/>
                <a:gd name="connsiteY1" fmla="*/ 79375 h 1079500"/>
                <a:gd name="connsiteX2" fmla="*/ 257175 w 434975"/>
                <a:gd name="connsiteY2" fmla="*/ 79375 h 1079500"/>
                <a:gd name="connsiteX3" fmla="*/ 171450 w 434975"/>
                <a:gd name="connsiteY3" fmla="*/ 168275 h 1079500"/>
                <a:gd name="connsiteX4" fmla="*/ 136525 w 434975"/>
                <a:gd name="connsiteY4" fmla="*/ 295275 h 1079500"/>
                <a:gd name="connsiteX5" fmla="*/ 88900 w 434975"/>
                <a:gd name="connsiteY5" fmla="*/ 441325 h 1079500"/>
                <a:gd name="connsiteX6" fmla="*/ 41275 w 434975"/>
                <a:gd name="connsiteY6" fmla="*/ 485775 h 1079500"/>
                <a:gd name="connsiteX7" fmla="*/ 57150 w 434975"/>
                <a:gd name="connsiteY7" fmla="*/ 679450 h 1079500"/>
                <a:gd name="connsiteX8" fmla="*/ 92075 w 434975"/>
                <a:gd name="connsiteY8" fmla="*/ 723900 h 1079500"/>
                <a:gd name="connsiteX9" fmla="*/ 0 w 434975"/>
                <a:gd name="connsiteY9" fmla="*/ 854075 h 1079500"/>
                <a:gd name="connsiteX10" fmla="*/ 60325 w 434975"/>
                <a:gd name="connsiteY10" fmla="*/ 1009650 h 1079500"/>
                <a:gd name="connsiteX11" fmla="*/ 19050 w 434975"/>
                <a:gd name="connsiteY11" fmla="*/ 1079500 h 1079500"/>
                <a:gd name="connsiteX12" fmla="*/ 193675 w 434975"/>
                <a:gd name="connsiteY12" fmla="*/ 1031875 h 1079500"/>
                <a:gd name="connsiteX13" fmla="*/ 206375 w 434975"/>
                <a:gd name="connsiteY13" fmla="*/ 882650 h 1079500"/>
                <a:gd name="connsiteX14" fmla="*/ 269875 w 434975"/>
                <a:gd name="connsiteY14" fmla="*/ 800100 h 1079500"/>
                <a:gd name="connsiteX15" fmla="*/ 209550 w 434975"/>
                <a:gd name="connsiteY15" fmla="*/ 698500 h 1079500"/>
                <a:gd name="connsiteX16" fmla="*/ 247650 w 434975"/>
                <a:gd name="connsiteY16" fmla="*/ 539750 h 1079500"/>
                <a:gd name="connsiteX17" fmla="*/ 339725 w 434975"/>
                <a:gd name="connsiteY17" fmla="*/ 463550 h 1079500"/>
                <a:gd name="connsiteX18" fmla="*/ 327025 w 434975"/>
                <a:gd name="connsiteY18" fmla="*/ 358775 h 1079500"/>
                <a:gd name="connsiteX19" fmla="*/ 428625 w 434975"/>
                <a:gd name="connsiteY19" fmla="*/ 317500 h 1079500"/>
                <a:gd name="connsiteX20" fmla="*/ 434975 w 434975"/>
                <a:gd name="connsiteY20" fmla="*/ 120650 h 1079500"/>
                <a:gd name="connsiteX21" fmla="*/ 333375 w 434975"/>
                <a:gd name="connsiteY21" fmla="*/ 0 h 107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34975" h="1079500">
                  <a:moveTo>
                    <a:pt x="333375" y="0"/>
                  </a:moveTo>
                  <a:lnTo>
                    <a:pt x="301625" y="79375"/>
                  </a:lnTo>
                  <a:lnTo>
                    <a:pt x="257175" y="79375"/>
                  </a:lnTo>
                  <a:lnTo>
                    <a:pt x="171450" y="168275"/>
                  </a:lnTo>
                  <a:lnTo>
                    <a:pt x="136525" y="295275"/>
                  </a:lnTo>
                  <a:lnTo>
                    <a:pt x="88900" y="441325"/>
                  </a:lnTo>
                  <a:lnTo>
                    <a:pt x="41275" y="485775"/>
                  </a:lnTo>
                  <a:lnTo>
                    <a:pt x="57150" y="679450"/>
                  </a:lnTo>
                  <a:lnTo>
                    <a:pt x="92075" y="723900"/>
                  </a:lnTo>
                  <a:lnTo>
                    <a:pt x="0" y="854075"/>
                  </a:lnTo>
                  <a:lnTo>
                    <a:pt x="60325" y="1009650"/>
                  </a:lnTo>
                  <a:lnTo>
                    <a:pt x="19050" y="1079500"/>
                  </a:lnTo>
                  <a:lnTo>
                    <a:pt x="193675" y="1031875"/>
                  </a:lnTo>
                  <a:lnTo>
                    <a:pt x="206375" y="882650"/>
                  </a:lnTo>
                  <a:lnTo>
                    <a:pt x="269875" y="800100"/>
                  </a:lnTo>
                  <a:lnTo>
                    <a:pt x="209550" y="698500"/>
                  </a:lnTo>
                  <a:lnTo>
                    <a:pt x="247650" y="539750"/>
                  </a:lnTo>
                  <a:lnTo>
                    <a:pt x="339725" y="463550"/>
                  </a:lnTo>
                  <a:lnTo>
                    <a:pt x="327025" y="358775"/>
                  </a:lnTo>
                  <a:lnTo>
                    <a:pt x="428625" y="317500"/>
                  </a:lnTo>
                  <a:lnTo>
                    <a:pt x="434975" y="120650"/>
                  </a:lnTo>
                  <a:lnTo>
                    <a:pt x="3333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2" name="フリーフォーム 1023">
              <a:extLst>
                <a:ext uri="{FF2B5EF4-FFF2-40B4-BE49-F238E27FC236}">
                  <a16:creationId xmlns:a16="http://schemas.microsoft.com/office/drawing/2014/main" id="{05EAA26E-AB21-4F38-9C35-06AB77550F76}"/>
                </a:ext>
              </a:extLst>
            </p:cNvPr>
            <p:cNvSpPr/>
            <p:nvPr/>
          </p:nvSpPr>
          <p:spPr bwMode="auto">
            <a:xfrm>
              <a:off x="2102161" y="1989495"/>
              <a:ext cx="665640" cy="840196"/>
            </a:xfrm>
            <a:custGeom>
              <a:avLst/>
              <a:gdLst>
                <a:gd name="connsiteX0" fmla="*/ 225425 w 908050"/>
                <a:gd name="connsiteY0" fmla="*/ 1054100 h 1146175"/>
                <a:gd name="connsiteX1" fmla="*/ 320675 w 908050"/>
                <a:gd name="connsiteY1" fmla="*/ 946150 h 1146175"/>
                <a:gd name="connsiteX2" fmla="*/ 273050 w 908050"/>
                <a:gd name="connsiteY2" fmla="*/ 895350 h 1146175"/>
                <a:gd name="connsiteX3" fmla="*/ 266700 w 908050"/>
                <a:gd name="connsiteY3" fmla="*/ 692150 h 1146175"/>
                <a:gd name="connsiteX4" fmla="*/ 320675 w 908050"/>
                <a:gd name="connsiteY4" fmla="*/ 657225 h 1146175"/>
                <a:gd name="connsiteX5" fmla="*/ 396875 w 908050"/>
                <a:gd name="connsiteY5" fmla="*/ 371475 h 1146175"/>
                <a:gd name="connsiteX6" fmla="*/ 485775 w 908050"/>
                <a:gd name="connsiteY6" fmla="*/ 295275 h 1146175"/>
                <a:gd name="connsiteX7" fmla="*/ 530225 w 908050"/>
                <a:gd name="connsiteY7" fmla="*/ 288925 h 1146175"/>
                <a:gd name="connsiteX8" fmla="*/ 565150 w 908050"/>
                <a:gd name="connsiteY8" fmla="*/ 212725 h 1146175"/>
                <a:gd name="connsiteX9" fmla="*/ 692150 w 908050"/>
                <a:gd name="connsiteY9" fmla="*/ 254000 h 1146175"/>
                <a:gd name="connsiteX10" fmla="*/ 749300 w 908050"/>
                <a:gd name="connsiteY10" fmla="*/ 142875 h 1146175"/>
                <a:gd name="connsiteX11" fmla="*/ 803275 w 908050"/>
                <a:gd name="connsiteY11" fmla="*/ 123825 h 1146175"/>
                <a:gd name="connsiteX12" fmla="*/ 847725 w 908050"/>
                <a:gd name="connsiteY12" fmla="*/ 225425 h 1146175"/>
                <a:gd name="connsiteX13" fmla="*/ 908050 w 908050"/>
                <a:gd name="connsiteY13" fmla="*/ 161925 h 1146175"/>
                <a:gd name="connsiteX14" fmla="*/ 860425 w 908050"/>
                <a:gd name="connsiteY14" fmla="*/ 133350 h 1146175"/>
                <a:gd name="connsiteX15" fmla="*/ 898525 w 908050"/>
                <a:gd name="connsiteY15" fmla="*/ 82550 h 1146175"/>
                <a:gd name="connsiteX16" fmla="*/ 793750 w 908050"/>
                <a:gd name="connsiteY16" fmla="*/ 3175 h 1146175"/>
                <a:gd name="connsiteX17" fmla="*/ 676275 w 908050"/>
                <a:gd name="connsiteY17" fmla="*/ 0 h 1146175"/>
                <a:gd name="connsiteX18" fmla="*/ 615950 w 908050"/>
                <a:gd name="connsiteY18" fmla="*/ 107950 h 1146175"/>
                <a:gd name="connsiteX19" fmla="*/ 495300 w 908050"/>
                <a:gd name="connsiteY19" fmla="*/ 107950 h 1146175"/>
                <a:gd name="connsiteX20" fmla="*/ 400050 w 908050"/>
                <a:gd name="connsiteY20" fmla="*/ 187325 h 1146175"/>
                <a:gd name="connsiteX21" fmla="*/ 288925 w 908050"/>
                <a:gd name="connsiteY21" fmla="*/ 346075 h 1146175"/>
                <a:gd name="connsiteX22" fmla="*/ 415925 w 908050"/>
                <a:gd name="connsiteY22" fmla="*/ 298450 h 1146175"/>
                <a:gd name="connsiteX23" fmla="*/ 317500 w 908050"/>
                <a:gd name="connsiteY23" fmla="*/ 434975 h 1146175"/>
                <a:gd name="connsiteX24" fmla="*/ 222250 w 908050"/>
                <a:gd name="connsiteY24" fmla="*/ 565150 h 1146175"/>
                <a:gd name="connsiteX25" fmla="*/ 206375 w 908050"/>
                <a:gd name="connsiteY25" fmla="*/ 695325 h 1146175"/>
                <a:gd name="connsiteX26" fmla="*/ 73025 w 908050"/>
                <a:gd name="connsiteY26" fmla="*/ 812800 h 1146175"/>
                <a:gd name="connsiteX27" fmla="*/ 0 w 908050"/>
                <a:gd name="connsiteY27" fmla="*/ 911225 h 1146175"/>
                <a:gd name="connsiteX28" fmla="*/ 38100 w 908050"/>
                <a:gd name="connsiteY28" fmla="*/ 1006475 h 1146175"/>
                <a:gd name="connsiteX29" fmla="*/ 31750 w 908050"/>
                <a:gd name="connsiteY29" fmla="*/ 1085850 h 1146175"/>
                <a:gd name="connsiteX30" fmla="*/ 92075 w 908050"/>
                <a:gd name="connsiteY30" fmla="*/ 1146175 h 1146175"/>
                <a:gd name="connsiteX31" fmla="*/ 225425 w 908050"/>
                <a:gd name="connsiteY31" fmla="*/ 1054100 h 1146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908050" h="1146175">
                  <a:moveTo>
                    <a:pt x="225425" y="1054100"/>
                  </a:moveTo>
                  <a:lnTo>
                    <a:pt x="320675" y="946150"/>
                  </a:lnTo>
                  <a:lnTo>
                    <a:pt x="273050" y="895350"/>
                  </a:lnTo>
                  <a:lnTo>
                    <a:pt x="266700" y="692150"/>
                  </a:lnTo>
                  <a:lnTo>
                    <a:pt x="320675" y="657225"/>
                  </a:lnTo>
                  <a:lnTo>
                    <a:pt x="396875" y="371475"/>
                  </a:lnTo>
                  <a:lnTo>
                    <a:pt x="485775" y="295275"/>
                  </a:lnTo>
                  <a:lnTo>
                    <a:pt x="530225" y="288925"/>
                  </a:lnTo>
                  <a:lnTo>
                    <a:pt x="565150" y="212725"/>
                  </a:lnTo>
                  <a:lnTo>
                    <a:pt x="692150" y="254000"/>
                  </a:lnTo>
                  <a:lnTo>
                    <a:pt x="749300" y="142875"/>
                  </a:lnTo>
                  <a:lnTo>
                    <a:pt x="803275" y="123825"/>
                  </a:lnTo>
                  <a:lnTo>
                    <a:pt x="847725" y="225425"/>
                  </a:lnTo>
                  <a:lnTo>
                    <a:pt x="908050" y="161925"/>
                  </a:lnTo>
                  <a:lnTo>
                    <a:pt x="860425" y="133350"/>
                  </a:lnTo>
                  <a:lnTo>
                    <a:pt x="898525" y="82550"/>
                  </a:lnTo>
                  <a:lnTo>
                    <a:pt x="793750" y="3175"/>
                  </a:lnTo>
                  <a:lnTo>
                    <a:pt x="676275" y="0"/>
                  </a:lnTo>
                  <a:lnTo>
                    <a:pt x="615950" y="107950"/>
                  </a:lnTo>
                  <a:lnTo>
                    <a:pt x="495300" y="107950"/>
                  </a:lnTo>
                  <a:lnTo>
                    <a:pt x="400050" y="187325"/>
                  </a:lnTo>
                  <a:lnTo>
                    <a:pt x="288925" y="346075"/>
                  </a:lnTo>
                  <a:lnTo>
                    <a:pt x="415925" y="298450"/>
                  </a:lnTo>
                  <a:lnTo>
                    <a:pt x="317500" y="434975"/>
                  </a:lnTo>
                  <a:lnTo>
                    <a:pt x="222250" y="565150"/>
                  </a:lnTo>
                  <a:lnTo>
                    <a:pt x="206375" y="695325"/>
                  </a:lnTo>
                  <a:lnTo>
                    <a:pt x="73025" y="812800"/>
                  </a:lnTo>
                  <a:lnTo>
                    <a:pt x="0" y="911225"/>
                  </a:lnTo>
                  <a:lnTo>
                    <a:pt x="38100" y="1006475"/>
                  </a:lnTo>
                  <a:lnTo>
                    <a:pt x="31750" y="1085850"/>
                  </a:lnTo>
                  <a:lnTo>
                    <a:pt x="92075" y="1146175"/>
                  </a:lnTo>
                  <a:lnTo>
                    <a:pt x="225425" y="10541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3" name="フリーフォーム 1024">
              <a:extLst>
                <a:ext uri="{FF2B5EF4-FFF2-40B4-BE49-F238E27FC236}">
                  <a16:creationId xmlns:a16="http://schemas.microsoft.com/office/drawing/2014/main" id="{1701A254-2993-40E8-B3DE-E410073D197D}"/>
                </a:ext>
              </a:extLst>
            </p:cNvPr>
            <p:cNvSpPr/>
            <p:nvPr/>
          </p:nvSpPr>
          <p:spPr bwMode="auto">
            <a:xfrm>
              <a:off x="1799597" y="2955371"/>
              <a:ext cx="53530" cy="67495"/>
            </a:xfrm>
            <a:custGeom>
              <a:avLst/>
              <a:gdLst>
                <a:gd name="connsiteX0" fmla="*/ 0 w 73025"/>
                <a:gd name="connsiteY0" fmla="*/ 63500 h 92075"/>
                <a:gd name="connsiteX1" fmla="*/ 3175 w 73025"/>
                <a:gd name="connsiteY1" fmla="*/ 0 h 92075"/>
                <a:gd name="connsiteX2" fmla="*/ 47625 w 73025"/>
                <a:gd name="connsiteY2" fmla="*/ 6350 h 92075"/>
                <a:gd name="connsiteX3" fmla="*/ 73025 w 73025"/>
                <a:gd name="connsiteY3" fmla="*/ 47625 h 92075"/>
                <a:gd name="connsiteX4" fmla="*/ 60325 w 73025"/>
                <a:gd name="connsiteY4" fmla="*/ 92075 h 92075"/>
                <a:gd name="connsiteX5" fmla="*/ 0 w 73025"/>
                <a:gd name="connsiteY5" fmla="*/ 63500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3025" h="92075">
                  <a:moveTo>
                    <a:pt x="0" y="63500"/>
                  </a:moveTo>
                  <a:lnTo>
                    <a:pt x="3175" y="0"/>
                  </a:lnTo>
                  <a:lnTo>
                    <a:pt x="47625" y="6350"/>
                  </a:lnTo>
                  <a:lnTo>
                    <a:pt x="73025" y="47625"/>
                  </a:lnTo>
                  <a:lnTo>
                    <a:pt x="60325" y="92075"/>
                  </a:lnTo>
                  <a:lnTo>
                    <a:pt x="0" y="635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4" name="フリーフォーム 1026">
              <a:extLst>
                <a:ext uri="{FF2B5EF4-FFF2-40B4-BE49-F238E27FC236}">
                  <a16:creationId xmlns:a16="http://schemas.microsoft.com/office/drawing/2014/main" id="{7F4879B1-E49C-488B-B610-35C7EC493001}"/>
                </a:ext>
              </a:extLst>
            </p:cNvPr>
            <p:cNvSpPr/>
            <p:nvPr/>
          </p:nvSpPr>
          <p:spPr bwMode="auto">
            <a:xfrm>
              <a:off x="1732102" y="2997265"/>
              <a:ext cx="118698" cy="146627"/>
            </a:xfrm>
            <a:custGeom>
              <a:avLst/>
              <a:gdLst>
                <a:gd name="connsiteX0" fmla="*/ 85725 w 161925"/>
                <a:gd name="connsiteY0" fmla="*/ 0 h 200025"/>
                <a:gd name="connsiteX1" fmla="*/ 152400 w 161925"/>
                <a:gd name="connsiteY1" fmla="*/ 41275 h 200025"/>
                <a:gd name="connsiteX2" fmla="*/ 161925 w 161925"/>
                <a:gd name="connsiteY2" fmla="*/ 101600 h 200025"/>
                <a:gd name="connsiteX3" fmla="*/ 146050 w 161925"/>
                <a:gd name="connsiteY3" fmla="*/ 146050 h 200025"/>
                <a:gd name="connsiteX4" fmla="*/ 44450 w 161925"/>
                <a:gd name="connsiteY4" fmla="*/ 200025 h 200025"/>
                <a:gd name="connsiteX5" fmla="*/ 9525 w 161925"/>
                <a:gd name="connsiteY5" fmla="*/ 161925 h 200025"/>
                <a:gd name="connsiteX6" fmla="*/ 34925 w 161925"/>
                <a:gd name="connsiteY6" fmla="*/ 95250 h 200025"/>
                <a:gd name="connsiteX7" fmla="*/ 0 w 161925"/>
                <a:gd name="connsiteY7" fmla="*/ 53975 h 200025"/>
                <a:gd name="connsiteX8" fmla="*/ 12700 w 161925"/>
                <a:gd name="connsiteY8" fmla="*/ 3175 h 200025"/>
                <a:gd name="connsiteX9" fmla="*/ 85725 w 161925"/>
                <a:gd name="connsiteY9" fmla="*/ 0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1925" h="200025">
                  <a:moveTo>
                    <a:pt x="85725" y="0"/>
                  </a:moveTo>
                  <a:lnTo>
                    <a:pt x="152400" y="41275"/>
                  </a:lnTo>
                  <a:lnTo>
                    <a:pt x="161925" y="101600"/>
                  </a:lnTo>
                  <a:lnTo>
                    <a:pt x="146050" y="146050"/>
                  </a:lnTo>
                  <a:lnTo>
                    <a:pt x="44450" y="200025"/>
                  </a:lnTo>
                  <a:lnTo>
                    <a:pt x="9525" y="161925"/>
                  </a:lnTo>
                  <a:lnTo>
                    <a:pt x="34925" y="95250"/>
                  </a:lnTo>
                  <a:lnTo>
                    <a:pt x="0" y="53975"/>
                  </a:lnTo>
                  <a:lnTo>
                    <a:pt x="12700" y="3175"/>
                  </a:lnTo>
                  <a:lnTo>
                    <a:pt x="857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5" name="フリーフォーム 1027">
              <a:extLst>
                <a:ext uri="{FF2B5EF4-FFF2-40B4-BE49-F238E27FC236}">
                  <a16:creationId xmlns:a16="http://schemas.microsoft.com/office/drawing/2014/main" id="{4A89773F-984A-422E-A1E1-36D264FB5E55}"/>
                </a:ext>
              </a:extLst>
            </p:cNvPr>
            <p:cNvSpPr/>
            <p:nvPr/>
          </p:nvSpPr>
          <p:spPr bwMode="auto">
            <a:xfrm>
              <a:off x="1839164" y="2787798"/>
              <a:ext cx="207140" cy="409625"/>
            </a:xfrm>
            <a:custGeom>
              <a:avLst/>
              <a:gdLst>
                <a:gd name="connsiteX0" fmla="*/ 104775 w 282575"/>
                <a:gd name="connsiteY0" fmla="*/ 0 h 558800"/>
                <a:gd name="connsiteX1" fmla="*/ 38100 w 282575"/>
                <a:gd name="connsiteY1" fmla="*/ 22225 h 558800"/>
                <a:gd name="connsiteX2" fmla="*/ 0 w 282575"/>
                <a:gd name="connsiteY2" fmla="*/ 146050 h 558800"/>
                <a:gd name="connsiteX3" fmla="*/ 0 w 282575"/>
                <a:gd name="connsiteY3" fmla="*/ 219075 h 558800"/>
                <a:gd name="connsiteX4" fmla="*/ 95250 w 282575"/>
                <a:gd name="connsiteY4" fmla="*/ 257175 h 558800"/>
                <a:gd name="connsiteX5" fmla="*/ 127000 w 282575"/>
                <a:gd name="connsiteY5" fmla="*/ 352425 h 558800"/>
                <a:gd name="connsiteX6" fmla="*/ 66675 w 282575"/>
                <a:gd name="connsiteY6" fmla="*/ 377825 h 558800"/>
                <a:gd name="connsiteX7" fmla="*/ 88900 w 282575"/>
                <a:gd name="connsiteY7" fmla="*/ 403225 h 558800"/>
                <a:gd name="connsiteX8" fmla="*/ 44450 w 282575"/>
                <a:gd name="connsiteY8" fmla="*/ 454025 h 558800"/>
                <a:gd name="connsiteX9" fmla="*/ 107950 w 282575"/>
                <a:gd name="connsiteY9" fmla="*/ 476250 h 558800"/>
                <a:gd name="connsiteX10" fmla="*/ 9525 w 282575"/>
                <a:gd name="connsiteY10" fmla="*/ 558800 h 558800"/>
                <a:gd name="connsiteX11" fmla="*/ 142875 w 282575"/>
                <a:gd name="connsiteY11" fmla="*/ 514350 h 558800"/>
                <a:gd name="connsiteX12" fmla="*/ 244475 w 282575"/>
                <a:gd name="connsiteY12" fmla="*/ 501650 h 558800"/>
                <a:gd name="connsiteX13" fmla="*/ 282575 w 282575"/>
                <a:gd name="connsiteY13" fmla="*/ 390525 h 558800"/>
                <a:gd name="connsiteX14" fmla="*/ 219075 w 282575"/>
                <a:gd name="connsiteY14" fmla="*/ 361950 h 558800"/>
                <a:gd name="connsiteX15" fmla="*/ 168275 w 282575"/>
                <a:gd name="connsiteY15" fmla="*/ 222250 h 558800"/>
                <a:gd name="connsiteX16" fmla="*/ 114300 w 282575"/>
                <a:gd name="connsiteY16" fmla="*/ 161925 h 558800"/>
                <a:gd name="connsiteX17" fmla="*/ 155575 w 282575"/>
                <a:gd name="connsiteY17" fmla="*/ 73025 h 558800"/>
                <a:gd name="connsiteX18" fmla="*/ 82550 w 282575"/>
                <a:gd name="connsiteY18" fmla="*/ 60325 h 558800"/>
                <a:gd name="connsiteX19" fmla="*/ 104775 w 282575"/>
                <a:gd name="connsiteY19" fmla="*/ 0 h 55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2575" h="558800">
                  <a:moveTo>
                    <a:pt x="104775" y="0"/>
                  </a:moveTo>
                  <a:lnTo>
                    <a:pt x="38100" y="22225"/>
                  </a:lnTo>
                  <a:lnTo>
                    <a:pt x="0" y="146050"/>
                  </a:lnTo>
                  <a:lnTo>
                    <a:pt x="0" y="219075"/>
                  </a:lnTo>
                  <a:lnTo>
                    <a:pt x="95250" y="257175"/>
                  </a:lnTo>
                  <a:lnTo>
                    <a:pt x="127000" y="352425"/>
                  </a:lnTo>
                  <a:lnTo>
                    <a:pt x="66675" y="377825"/>
                  </a:lnTo>
                  <a:lnTo>
                    <a:pt x="88900" y="403225"/>
                  </a:lnTo>
                  <a:lnTo>
                    <a:pt x="44450" y="454025"/>
                  </a:lnTo>
                  <a:lnTo>
                    <a:pt x="107950" y="476250"/>
                  </a:lnTo>
                  <a:lnTo>
                    <a:pt x="9525" y="558800"/>
                  </a:lnTo>
                  <a:lnTo>
                    <a:pt x="142875" y="514350"/>
                  </a:lnTo>
                  <a:lnTo>
                    <a:pt x="244475" y="501650"/>
                  </a:lnTo>
                  <a:lnTo>
                    <a:pt x="282575" y="390525"/>
                  </a:lnTo>
                  <a:lnTo>
                    <a:pt x="219075" y="361950"/>
                  </a:lnTo>
                  <a:lnTo>
                    <a:pt x="168275" y="222250"/>
                  </a:lnTo>
                  <a:lnTo>
                    <a:pt x="114300" y="161925"/>
                  </a:lnTo>
                  <a:lnTo>
                    <a:pt x="155575" y="73025"/>
                  </a:lnTo>
                  <a:lnTo>
                    <a:pt x="82550" y="60325"/>
                  </a:lnTo>
                  <a:lnTo>
                    <a:pt x="1047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6" name="フリーフォーム 1028">
              <a:extLst>
                <a:ext uri="{FF2B5EF4-FFF2-40B4-BE49-F238E27FC236}">
                  <a16:creationId xmlns:a16="http://schemas.microsoft.com/office/drawing/2014/main" id="{2D185C4E-4706-43DF-8533-B494F7F052FD}"/>
                </a:ext>
              </a:extLst>
            </p:cNvPr>
            <p:cNvSpPr/>
            <p:nvPr/>
          </p:nvSpPr>
          <p:spPr bwMode="auto">
            <a:xfrm>
              <a:off x="3745313" y="3460420"/>
              <a:ext cx="246705" cy="139645"/>
            </a:xfrm>
            <a:custGeom>
              <a:avLst/>
              <a:gdLst>
                <a:gd name="connsiteX0" fmla="*/ 336550 w 336550"/>
                <a:gd name="connsiteY0" fmla="*/ 41275 h 190500"/>
                <a:gd name="connsiteX1" fmla="*/ 260350 w 336550"/>
                <a:gd name="connsiteY1" fmla="*/ 3175 h 190500"/>
                <a:gd name="connsiteX2" fmla="*/ 117475 w 336550"/>
                <a:gd name="connsiteY2" fmla="*/ 0 h 190500"/>
                <a:gd name="connsiteX3" fmla="*/ 12700 w 336550"/>
                <a:gd name="connsiteY3" fmla="*/ 38100 h 190500"/>
                <a:gd name="connsiteX4" fmla="*/ 3175 w 336550"/>
                <a:gd name="connsiteY4" fmla="*/ 98425 h 190500"/>
                <a:gd name="connsiteX5" fmla="*/ 101600 w 336550"/>
                <a:gd name="connsiteY5" fmla="*/ 120650 h 190500"/>
                <a:gd name="connsiteX6" fmla="*/ 0 w 336550"/>
                <a:gd name="connsiteY6" fmla="*/ 171450 h 190500"/>
                <a:gd name="connsiteX7" fmla="*/ 104775 w 336550"/>
                <a:gd name="connsiteY7" fmla="*/ 190500 h 190500"/>
                <a:gd name="connsiteX8" fmla="*/ 161925 w 336550"/>
                <a:gd name="connsiteY8" fmla="*/ 136525 h 190500"/>
                <a:gd name="connsiteX9" fmla="*/ 273050 w 336550"/>
                <a:gd name="connsiteY9" fmla="*/ 98425 h 190500"/>
                <a:gd name="connsiteX10" fmla="*/ 336550 w 336550"/>
                <a:gd name="connsiteY10" fmla="*/ 41275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36550" h="190500">
                  <a:moveTo>
                    <a:pt x="336550" y="41275"/>
                  </a:moveTo>
                  <a:lnTo>
                    <a:pt x="260350" y="3175"/>
                  </a:lnTo>
                  <a:lnTo>
                    <a:pt x="117475" y="0"/>
                  </a:lnTo>
                  <a:lnTo>
                    <a:pt x="12700" y="38100"/>
                  </a:lnTo>
                  <a:lnTo>
                    <a:pt x="3175" y="98425"/>
                  </a:lnTo>
                  <a:lnTo>
                    <a:pt x="101600" y="120650"/>
                  </a:lnTo>
                  <a:lnTo>
                    <a:pt x="0" y="171450"/>
                  </a:lnTo>
                  <a:lnTo>
                    <a:pt x="104775" y="190500"/>
                  </a:lnTo>
                  <a:lnTo>
                    <a:pt x="161925" y="136525"/>
                  </a:lnTo>
                  <a:lnTo>
                    <a:pt x="273050" y="98425"/>
                  </a:lnTo>
                  <a:lnTo>
                    <a:pt x="336550" y="412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" name="フリーフォーム 1029">
              <a:extLst>
                <a:ext uri="{FF2B5EF4-FFF2-40B4-BE49-F238E27FC236}">
                  <a16:creationId xmlns:a16="http://schemas.microsoft.com/office/drawing/2014/main" id="{A1634E1B-4CF8-43F1-BD06-341C2783AD70}"/>
                </a:ext>
              </a:extLst>
            </p:cNvPr>
            <p:cNvSpPr/>
            <p:nvPr/>
          </p:nvSpPr>
          <p:spPr bwMode="auto">
            <a:xfrm>
              <a:off x="3677818" y="3579118"/>
              <a:ext cx="165247" cy="109388"/>
            </a:xfrm>
            <a:custGeom>
              <a:avLst/>
              <a:gdLst>
                <a:gd name="connsiteX0" fmla="*/ 196850 w 225425"/>
                <a:gd name="connsiteY0" fmla="*/ 34925 h 149225"/>
                <a:gd name="connsiteX1" fmla="*/ 225425 w 225425"/>
                <a:gd name="connsiteY1" fmla="*/ 114300 h 149225"/>
                <a:gd name="connsiteX2" fmla="*/ 117475 w 225425"/>
                <a:gd name="connsiteY2" fmla="*/ 142875 h 149225"/>
                <a:gd name="connsiteX3" fmla="*/ 85725 w 225425"/>
                <a:gd name="connsiteY3" fmla="*/ 63500 h 149225"/>
                <a:gd name="connsiteX4" fmla="*/ 9525 w 225425"/>
                <a:gd name="connsiteY4" fmla="*/ 149225 h 149225"/>
                <a:gd name="connsiteX5" fmla="*/ 0 w 225425"/>
                <a:gd name="connsiteY5" fmla="*/ 12700 h 149225"/>
                <a:gd name="connsiteX6" fmla="*/ 38100 w 225425"/>
                <a:gd name="connsiteY6" fmla="*/ 0 h 149225"/>
                <a:gd name="connsiteX7" fmla="*/ 92075 w 225425"/>
                <a:gd name="connsiteY7" fmla="*/ 0 h 149225"/>
                <a:gd name="connsiteX8" fmla="*/ 196850 w 225425"/>
                <a:gd name="connsiteY8" fmla="*/ 34925 h 149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5425" h="149225">
                  <a:moveTo>
                    <a:pt x="196850" y="34925"/>
                  </a:moveTo>
                  <a:lnTo>
                    <a:pt x="225425" y="114300"/>
                  </a:lnTo>
                  <a:lnTo>
                    <a:pt x="117475" y="142875"/>
                  </a:lnTo>
                  <a:lnTo>
                    <a:pt x="85725" y="63500"/>
                  </a:lnTo>
                  <a:lnTo>
                    <a:pt x="9525" y="149225"/>
                  </a:lnTo>
                  <a:lnTo>
                    <a:pt x="0" y="12700"/>
                  </a:lnTo>
                  <a:lnTo>
                    <a:pt x="38100" y="0"/>
                  </a:lnTo>
                  <a:lnTo>
                    <a:pt x="92075" y="0"/>
                  </a:lnTo>
                  <a:lnTo>
                    <a:pt x="196850" y="349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8" name="フリーフォーム 1030">
              <a:extLst>
                <a:ext uri="{FF2B5EF4-FFF2-40B4-BE49-F238E27FC236}">
                  <a16:creationId xmlns:a16="http://schemas.microsoft.com/office/drawing/2014/main" id="{12C601B6-7B26-4CC4-A4ED-1D3FFD17FCEA}"/>
                </a:ext>
              </a:extLst>
            </p:cNvPr>
            <p:cNvSpPr/>
            <p:nvPr/>
          </p:nvSpPr>
          <p:spPr bwMode="auto">
            <a:xfrm>
              <a:off x="3379910" y="3367323"/>
              <a:ext cx="439881" cy="300236"/>
            </a:xfrm>
            <a:custGeom>
              <a:avLst/>
              <a:gdLst>
                <a:gd name="connsiteX0" fmla="*/ 492125 w 600075"/>
                <a:gd name="connsiteY0" fmla="*/ 212725 h 409575"/>
                <a:gd name="connsiteX1" fmla="*/ 600075 w 600075"/>
                <a:gd name="connsiteY1" fmla="*/ 247650 h 409575"/>
                <a:gd name="connsiteX2" fmla="*/ 523875 w 600075"/>
                <a:gd name="connsiteY2" fmla="*/ 301625 h 409575"/>
                <a:gd name="connsiteX3" fmla="*/ 454025 w 600075"/>
                <a:gd name="connsiteY3" fmla="*/ 285750 h 409575"/>
                <a:gd name="connsiteX4" fmla="*/ 412750 w 600075"/>
                <a:gd name="connsiteY4" fmla="*/ 304800 h 409575"/>
                <a:gd name="connsiteX5" fmla="*/ 406400 w 600075"/>
                <a:gd name="connsiteY5" fmla="*/ 409575 h 409575"/>
                <a:gd name="connsiteX6" fmla="*/ 361950 w 600075"/>
                <a:gd name="connsiteY6" fmla="*/ 396875 h 409575"/>
                <a:gd name="connsiteX7" fmla="*/ 212725 w 600075"/>
                <a:gd name="connsiteY7" fmla="*/ 257175 h 409575"/>
                <a:gd name="connsiteX8" fmla="*/ 111125 w 600075"/>
                <a:gd name="connsiteY8" fmla="*/ 149225 h 409575"/>
                <a:gd name="connsiteX9" fmla="*/ 69850 w 600075"/>
                <a:gd name="connsiteY9" fmla="*/ 165100 h 409575"/>
                <a:gd name="connsiteX10" fmla="*/ 0 w 600075"/>
                <a:gd name="connsiteY10" fmla="*/ 215900 h 409575"/>
                <a:gd name="connsiteX11" fmla="*/ 12700 w 600075"/>
                <a:gd name="connsiteY11" fmla="*/ 22225 h 409575"/>
                <a:gd name="connsiteX12" fmla="*/ 73025 w 600075"/>
                <a:gd name="connsiteY12" fmla="*/ 0 h 409575"/>
                <a:gd name="connsiteX13" fmla="*/ 238125 w 600075"/>
                <a:gd name="connsiteY13" fmla="*/ 107950 h 409575"/>
                <a:gd name="connsiteX14" fmla="*/ 327025 w 600075"/>
                <a:gd name="connsiteY14" fmla="*/ 107950 h 409575"/>
                <a:gd name="connsiteX15" fmla="*/ 365125 w 600075"/>
                <a:gd name="connsiteY15" fmla="*/ 222250 h 409575"/>
                <a:gd name="connsiteX16" fmla="*/ 415925 w 600075"/>
                <a:gd name="connsiteY16" fmla="*/ 241300 h 409575"/>
                <a:gd name="connsiteX17" fmla="*/ 492125 w 600075"/>
                <a:gd name="connsiteY17" fmla="*/ 212725 h 409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00075" h="409575">
                  <a:moveTo>
                    <a:pt x="492125" y="212725"/>
                  </a:moveTo>
                  <a:lnTo>
                    <a:pt x="600075" y="247650"/>
                  </a:lnTo>
                  <a:lnTo>
                    <a:pt x="523875" y="301625"/>
                  </a:lnTo>
                  <a:lnTo>
                    <a:pt x="454025" y="285750"/>
                  </a:lnTo>
                  <a:lnTo>
                    <a:pt x="412750" y="304800"/>
                  </a:lnTo>
                  <a:lnTo>
                    <a:pt x="406400" y="409575"/>
                  </a:lnTo>
                  <a:lnTo>
                    <a:pt x="361950" y="396875"/>
                  </a:lnTo>
                  <a:lnTo>
                    <a:pt x="212725" y="257175"/>
                  </a:lnTo>
                  <a:lnTo>
                    <a:pt x="111125" y="149225"/>
                  </a:lnTo>
                  <a:lnTo>
                    <a:pt x="69850" y="165100"/>
                  </a:lnTo>
                  <a:lnTo>
                    <a:pt x="0" y="215900"/>
                  </a:lnTo>
                  <a:lnTo>
                    <a:pt x="12700" y="22225"/>
                  </a:lnTo>
                  <a:lnTo>
                    <a:pt x="73025" y="0"/>
                  </a:lnTo>
                  <a:lnTo>
                    <a:pt x="238125" y="107950"/>
                  </a:lnTo>
                  <a:lnTo>
                    <a:pt x="327025" y="107950"/>
                  </a:lnTo>
                  <a:lnTo>
                    <a:pt x="365125" y="222250"/>
                  </a:lnTo>
                  <a:lnTo>
                    <a:pt x="415925" y="241300"/>
                  </a:lnTo>
                  <a:lnTo>
                    <a:pt x="492125" y="2127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" name="フリーフォーム 1031">
              <a:extLst>
                <a:ext uri="{FF2B5EF4-FFF2-40B4-BE49-F238E27FC236}">
                  <a16:creationId xmlns:a16="http://schemas.microsoft.com/office/drawing/2014/main" id="{B1857DDA-97E5-464C-9C8B-BF27BA66C16A}"/>
                </a:ext>
              </a:extLst>
            </p:cNvPr>
            <p:cNvSpPr/>
            <p:nvPr/>
          </p:nvSpPr>
          <p:spPr bwMode="auto">
            <a:xfrm>
              <a:off x="3296123" y="3479039"/>
              <a:ext cx="337475" cy="258343"/>
            </a:xfrm>
            <a:custGeom>
              <a:avLst/>
              <a:gdLst>
                <a:gd name="connsiteX0" fmla="*/ 3175 w 460375"/>
                <a:gd name="connsiteY0" fmla="*/ 38100 h 352425"/>
                <a:gd name="connsiteX1" fmla="*/ 57150 w 460375"/>
                <a:gd name="connsiteY1" fmla="*/ 3175 h 352425"/>
                <a:gd name="connsiteX2" fmla="*/ 114300 w 460375"/>
                <a:gd name="connsiteY2" fmla="*/ 66675 h 352425"/>
                <a:gd name="connsiteX3" fmla="*/ 177800 w 460375"/>
                <a:gd name="connsiteY3" fmla="*/ 19050 h 352425"/>
                <a:gd name="connsiteX4" fmla="*/ 219075 w 460375"/>
                <a:gd name="connsiteY4" fmla="*/ 0 h 352425"/>
                <a:gd name="connsiteX5" fmla="*/ 346075 w 460375"/>
                <a:gd name="connsiteY5" fmla="*/ 133350 h 352425"/>
                <a:gd name="connsiteX6" fmla="*/ 460375 w 460375"/>
                <a:gd name="connsiteY6" fmla="*/ 231775 h 352425"/>
                <a:gd name="connsiteX7" fmla="*/ 339725 w 460375"/>
                <a:gd name="connsiteY7" fmla="*/ 352425 h 352425"/>
                <a:gd name="connsiteX8" fmla="*/ 288925 w 460375"/>
                <a:gd name="connsiteY8" fmla="*/ 339725 h 352425"/>
                <a:gd name="connsiteX9" fmla="*/ 285750 w 460375"/>
                <a:gd name="connsiteY9" fmla="*/ 285750 h 352425"/>
                <a:gd name="connsiteX10" fmla="*/ 146050 w 460375"/>
                <a:gd name="connsiteY10" fmla="*/ 190500 h 352425"/>
                <a:gd name="connsiteX11" fmla="*/ 60325 w 460375"/>
                <a:gd name="connsiteY11" fmla="*/ 254000 h 352425"/>
                <a:gd name="connsiteX12" fmla="*/ 0 w 460375"/>
                <a:gd name="connsiteY12" fmla="*/ 104775 h 352425"/>
                <a:gd name="connsiteX13" fmla="*/ 53975 w 460375"/>
                <a:gd name="connsiteY13" fmla="*/ 98425 h 352425"/>
                <a:gd name="connsiteX14" fmla="*/ 63500 w 460375"/>
                <a:gd name="connsiteY14" fmla="*/ 73025 h 352425"/>
                <a:gd name="connsiteX15" fmla="*/ 3175 w 460375"/>
                <a:gd name="connsiteY15" fmla="*/ 38100 h 352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60375" h="352425">
                  <a:moveTo>
                    <a:pt x="3175" y="38100"/>
                  </a:moveTo>
                  <a:lnTo>
                    <a:pt x="57150" y="3175"/>
                  </a:lnTo>
                  <a:lnTo>
                    <a:pt x="114300" y="66675"/>
                  </a:lnTo>
                  <a:lnTo>
                    <a:pt x="177800" y="19050"/>
                  </a:lnTo>
                  <a:lnTo>
                    <a:pt x="219075" y="0"/>
                  </a:lnTo>
                  <a:lnTo>
                    <a:pt x="346075" y="133350"/>
                  </a:lnTo>
                  <a:lnTo>
                    <a:pt x="460375" y="231775"/>
                  </a:lnTo>
                  <a:lnTo>
                    <a:pt x="339725" y="352425"/>
                  </a:lnTo>
                  <a:lnTo>
                    <a:pt x="288925" y="339725"/>
                  </a:lnTo>
                  <a:lnTo>
                    <a:pt x="285750" y="285750"/>
                  </a:lnTo>
                  <a:lnTo>
                    <a:pt x="146050" y="190500"/>
                  </a:lnTo>
                  <a:lnTo>
                    <a:pt x="60325" y="254000"/>
                  </a:lnTo>
                  <a:lnTo>
                    <a:pt x="0" y="104775"/>
                  </a:lnTo>
                  <a:lnTo>
                    <a:pt x="53975" y="98425"/>
                  </a:lnTo>
                  <a:lnTo>
                    <a:pt x="63500" y="73025"/>
                  </a:lnTo>
                  <a:lnTo>
                    <a:pt x="3175" y="381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0" name="フリーフォーム 1033">
              <a:extLst>
                <a:ext uri="{FF2B5EF4-FFF2-40B4-BE49-F238E27FC236}">
                  <a16:creationId xmlns:a16="http://schemas.microsoft.com/office/drawing/2014/main" id="{4AF52DE9-C4BC-4319-B601-D5071F1C8B07}"/>
                </a:ext>
              </a:extLst>
            </p:cNvPr>
            <p:cNvSpPr/>
            <p:nvPr/>
          </p:nvSpPr>
          <p:spPr bwMode="auto">
            <a:xfrm>
              <a:off x="3158806" y="2950716"/>
              <a:ext cx="998460" cy="595817"/>
            </a:xfrm>
            <a:custGeom>
              <a:avLst/>
              <a:gdLst>
                <a:gd name="connsiteX0" fmla="*/ 73025 w 1362075"/>
                <a:gd name="connsiteY0" fmla="*/ 523875 h 812800"/>
                <a:gd name="connsiteX1" fmla="*/ 0 w 1362075"/>
                <a:gd name="connsiteY1" fmla="*/ 387350 h 812800"/>
                <a:gd name="connsiteX2" fmla="*/ 165100 w 1362075"/>
                <a:gd name="connsiteY2" fmla="*/ 196850 h 812800"/>
                <a:gd name="connsiteX3" fmla="*/ 288925 w 1362075"/>
                <a:gd name="connsiteY3" fmla="*/ 266700 h 812800"/>
                <a:gd name="connsiteX4" fmla="*/ 469900 w 1362075"/>
                <a:gd name="connsiteY4" fmla="*/ 254000 h 812800"/>
                <a:gd name="connsiteX5" fmla="*/ 466725 w 1362075"/>
                <a:gd name="connsiteY5" fmla="*/ 98425 h 812800"/>
                <a:gd name="connsiteX6" fmla="*/ 762000 w 1362075"/>
                <a:gd name="connsiteY6" fmla="*/ 0 h 812800"/>
                <a:gd name="connsiteX7" fmla="*/ 844550 w 1362075"/>
                <a:gd name="connsiteY7" fmla="*/ 88900 h 812800"/>
                <a:gd name="connsiteX8" fmla="*/ 942975 w 1362075"/>
                <a:gd name="connsiteY8" fmla="*/ 139700 h 812800"/>
                <a:gd name="connsiteX9" fmla="*/ 977900 w 1362075"/>
                <a:gd name="connsiteY9" fmla="*/ 66675 h 812800"/>
                <a:gd name="connsiteX10" fmla="*/ 1098550 w 1362075"/>
                <a:gd name="connsiteY10" fmla="*/ 282575 h 812800"/>
                <a:gd name="connsiteX11" fmla="*/ 1250950 w 1362075"/>
                <a:gd name="connsiteY11" fmla="*/ 273050 h 812800"/>
                <a:gd name="connsiteX12" fmla="*/ 1362075 w 1362075"/>
                <a:gd name="connsiteY12" fmla="*/ 390525 h 812800"/>
                <a:gd name="connsiteX13" fmla="*/ 1320800 w 1362075"/>
                <a:gd name="connsiteY13" fmla="*/ 422275 h 812800"/>
                <a:gd name="connsiteX14" fmla="*/ 1308100 w 1362075"/>
                <a:gd name="connsiteY14" fmla="*/ 517525 h 812800"/>
                <a:gd name="connsiteX15" fmla="*/ 1222375 w 1362075"/>
                <a:gd name="connsiteY15" fmla="*/ 479425 h 812800"/>
                <a:gd name="connsiteX16" fmla="*/ 1216025 w 1362075"/>
                <a:gd name="connsiteY16" fmla="*/ 581025 h 812800"/>
                <a:gd name="connsiteX17" fmla="*/ 1123950 w 1362075"/>
                <a:gd name="connsiteY17" fmla="*/ 581025 h 812800"/>
                <a:gd name="connsiteX18" fmla="*/ 1139825 w 1362075"/>
                <a:gd name="connsiteY18" fmla="*/ 730250 h 812800"/>
                <a:gd name="connsiteX19" fmla="*/ 1063625 w 1362075"/>
                <a:gd name="connsiteY19" fmla="*/ 695325 h 812800"/>
                <a:gd name="connsiteX20" fmla="*/ 917575 w 1362075"/>
                <a:gd name="connsiteY20" fmla="*/ 701675 h 812800"/>
                <a:gd name="connsiteX21" fmla="*/ 812800 w 1362075"/>
                <a:gd name="connsiteY21" fmla="*/ 730250 h 812800"/>
                <a:gd name="connsiteX22" fmla="*/ 796925 w 1362075"/>
                <a:gd name="connsiteY22" fmla="*/ 784225 h 812800"/>
                <a:gd name="connsiteX23" fmla="*/ 708025 w 1362075"/>
                <a:gd name="connsiteY23" fmla="*/ 812800 h 812800"/>
                <a:gd name="connsiteX24" fmla="*/ 663575 w 1362075"/>
                <a:gd name="connsiteY24" fmla="*/ 800100 h 812800"/>
                <a:gd name="connsiteX25" fmla="*/ 631825 w 1362075"/>
                <a:gd name="connsiteY25" fmla="*/ 673100 h 812800"/>
                <a:gd name="connsiteX26" fmla="*/ 530225 w 1362075"/>
                <a:gd name="connsiteY26" fmla="*/ 676275 h 812800"/>
                <a:gd name="connsiteX27" fmla="*/ 381000 w 1362075"/>
                <a:gd name="connsiteY27" fmla="*/ 568325 h 812800"/>
                <a:gd name="connsiteX28" fmla="*/ 311150 w 1362075"/>
                <a:gd name="connsiteY28" fmla="*/ 603250 h 812800"/>
                <a:gd name="connsiteX29" fmla="*/ 298450 w 1362075"/>
                <a:gd name="connsiteY29" fmla="*/ 781050 h 812800"/>
                <a:gd name="connsiteX30" fmla="*/ 250825 w 1362075"/>
                <a:gd name="connsiteY30" fmla="*/ 730250 h 812800"/>
                <a:gd name="connsiteX31" fmla="*/ 203200 w 1362075"/>
                <a:gd name="connsiteY31" fmla="*/ 758825 h 812800"/>
                <a:gd name="connsiteX32" fmla="*/ 127000 w 1362075"/>
                <a:gd name="connsiteY32" fmla="*/ 628650 h 812800"/>
                <a:gd name="connsiteX33" fmla="*/ 155575 w 1362075"/>
                <a:gd name="connsiteY33" fmla="*/ 571500 h 812800"/>
                <a:gd name="connsiteX34" fmla="*/ 228600 w 1362075"/>
                <a:gd name="connsiteY34" fmla="*/ 596900 h 812800"/>
                <a:gd name="connsiteX35" fmla="*/ 222250 w 1362075"/>
                <a:gd name="connsiteY35" fmla="*/ 501650 h 812800"/>
                <a:gd name="connsiteX36" fmla="*/ 152400 w 1362075"/>
                <a:gd name="connsiteY36" fmla="*/ 488950 h 812800"/>
                <a:gd name="connsiteX37" fmla="*/ 73025 w 1362075"/>
                <a:gd name="connsiteY37" fmla="*/ 523875 h 812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362075" h="812800">
                  <a:moveTo>
                    <a:pt x="73025" y="523875"/>
                  </a:moveTo>
                  <a:lnTo>
                    <a:pt x="0" y="387350"/>
                  </a:lnTo>
                  <a:lnTo>
                    <a:pt x="165100" y="196850"/>
                  </a:lnTo>
                  <a:lnTo>
                    <a:pt x="288925" y="266700"/>
                  </a:lnTo>
                  <a:lnTo>
                    <a:pt x="469900" y="254000"/>
                  </a:lnTo>
                  <a:cubicBezTo>
                    <a:pt x="468842" y="202142"/>
                    <a:pt x="467783" y="150283"/>
                    <a:pt x="466725" y="98425"/>
                  </a:cubicBezTo>
                  <a:lnTo>
                    <a:pt x="762000" y="0"/>
                  </a:lnTo>
                  <a:lnTo>
                    <a:pt x="844550" y="88900"/>
                  </a:lnTo>
                  <a:lnTo>
                    <a:pt x="942975" y="139700"/>
                  </a:lnTo>
                  <a:lnTo>
                    <a:pt x="977900" y="66675"/>
                  </a:lnTo>
                  <a:lnTo>
                    <a:pt x="1098550" y="282575"/>
                  </a:lnTo>
                  <a:lnTo>
                    <a:pt x="1250950" y="273050"/>
                  </a:lnTo>
                  <a:lnTo>
                    <a:pt x="1362075" y="390525"/>
                  </a:lnTo>
                  <a:lnTo>
                    <a:pt x="1320800" y="422275"/>
                  </a:lnTo>
                  <a:lnTo>
                    <a:pt x="1308100" y="517525"/>
                  </a:lnTo>
                  <a:lnTo>
                    <a:pt x="1222375" y="479425"/>
                  </a:lnTo>
                  <a:lnTo>
                    <a:pt x="1216025" y="581025"/>
                  </a:lnTo>
                  <a:lnTo>
                    <a:pt x="1123950" y="581025"/>
                  </a:lnTo>
                  <a:lnTo>
                    <a:pt x="1139825" y="730250"/>
                  </a:lnTo>
                  <a:lnTo>
                    <a:pt x="1063625" y="695325"/>
                  </a:lnTo>
                  <a:lnTo>
                    <a:pt x="917575" y="701675"/>
                  </a:lnTo>
                  <a:lnTo>
                    <a:pt x="812800" y="730250"/>
                  </a:lnTo>
                  <a:lnTo>
                    <a:pt x="796925" y="784225"/>
                  </a:lnTo>
                  <a:lnTo>
                    <a:pt x="708025" y="812800"/>
                  </a:lnTo>
                  <a:lnTo>
                    <a:pt x="663575" y="800100"/>
                  </a:lnTo>
                  <a:lnTo>
                    <a:pt x="631825" y="673100"/>
                  </a:lnTo>
                  <a:lnTo>
                    <a:pt x="530225" y="676275"/>
                  </a:lnTo>
                  <a:lnTo>
                    <a:pt x="381000" y="568325"/>
                  </a:lnTo>
                  <a:lnTo>
                    <a:pt x="311150" y="603250"/>
                  </a:lnTo>
                  <a:lnTo>
                    <a:pt x="298450" y="781050"/>
                  </a:lnTo>
                  <a:lnTo>
                    <a:pt x="250825" y="730250"/>
                  </a:lnTo>
                  <a:lnTo>
                    <a:pt x="203200" y="758825"/>
                  </a:lnTo>
                  <a:lnTo>
                    <a:pt x="127000" y="628650"/>
                  </a:lnTo>
                  <a:lnTo>
                    <a:pt x="155575" y="571500"/>
                  </a:lnTo>
                  <a:lnTo>
                    <a:pt x="228600" y="596900"/>
                  </a:lnTo>
                  <a:lnTo>
                    <a:pt x="222250" y="501650"/>
                  </a:lnTo>
                  <a:lnTo>
                    <a:pt x="152400" y="488950"/>
                  </a:lnTo>
                  <a:lnTo>
                    <a:pt x="73025" y="5238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1" name="フリーフォーム 1034">
              <a:extLst>
                <a:ext uri="{FF2B5EF4-FFF2-40B4-BE49-F238E27FC236}">
                  <a16:creationId xmlns:a16="http://schemas.microsoft.com/office/drawing/2014/main" id="{4F13C869-3C94-4C41-BD85-158D539FA765}"/>
                </a:ext>
              </a:extLst>
            </p:cNvPr>
            <p:cNvSpPr/>
            <p:nvPr/>
          </p:nvSpPr>
          <p:spPr bwMode="auto">
            <a:xfrm>
              <a:off x="3251903" y="4037618"/>
              <a:ext cx="134990" cy="72150"/>
            </a:xfrm>
            <a:custGeom>
              <a:avLst/>
              <a:gdLst>
                <a:gd name="connsiteX0" fmla="*/ 0 w 184150"/>
                <a:gd name="connsiteY0" fmla="*/ 0 h 98425"/>
                <a:gd name="connsiteX1" fmla="*/ 184150 w 184150"/>
                <a:gd name="connsiteY1" fmla="*/ 9525 h 98425"/>
                <a:gd name="connsiteX2" fmla="*/ 142875 w 184150"/>
                <a:gd name="connsiteY2" fmla="*/ 98425 h 98425"/>
                <a:gd name="connsiteX3" fmla="*/ 41275 w 184150"/>
                <a:gd name="connsiteY3" fmla="*/ 63500 h 98425"/>
                <a:gd name="connsiteX4" fmla="*/ 0 w 184150"/>
                <a:gd name="connsiteY4" fmla="*/ 0 h 98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4150" h="98425">
                  <a:moveTo>
                    <a:pt x="0" y="0"/>
                  </a:moveTo>
                  <a:lnTo>
                    <a:pt x="184150" y="9525"/>
                  </a:lnTo>
                  <a:lnTo>
                    <a:pt x="142875" y="98425"/>
                  </a:lnTo>
                  <a:lnTo>
                    <a:pt x="41275" y="635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2" name="フリーフォーム 1035">
              <a:extLst>
                <a:ext uri="{FF2B5EF4-FFF2-40B4-BE49-F238E27FC236}">
                  <a16:creationId xmlns:a16="http://schemas.microsoft.com/office/drawing/2014/main" id="{42A3E6E1-8D7A-4B56-A1E2-08DFCB047F9B}"/>
                </a:ext>
              </a:extLst>
            </p:cNvPr>
            <p:cNvSpPr/>
            <p:nvPr/>
          </p:nvSpPr>
          <p:spPr bwMode="auto">
            <a:xfrm>
              <a:off x="2870207" y="3835133"/>
              <a:ext cx="502721" cy="453845"/>
            </a:xfrm>
            <a:custGeom>
              <a:avLst/>
              <a:gdLst>
                <a:gd name="connsiteX0" fmla="*/ 660400 w 685800"/>
                <a:gd name="connsiteY0" fmla="*/ 381000 h 619125"/>
                <a:gd name="connsiteX1" fmla="*/ 685800 w 685800"/>
                <a:gd name="connsiteY1" fmla="*/ 428625 h 619125"/>
                <a:gd name="connsiteX2" fmla="*/ 676275 w 685800"/>
                <a:gd name="connsiteY2" fmla="*/ 492125 h 619125"/>
                <a:gd name="connsiteX3" fmla="*/ 561975 w 685800"/>
                <a:gd name="connsiteY3" fmla="*/ 539750 h 619125"/>
                <a:gd name="connsiteX4" fmla="*/ 469900 w 685800"/>
                <a:gd name="connsiteY4" fmla="*/ 542925 h 619125"/>
                <a:gd name="connsiteX5" fmla="*/ 406400 w 685800"/>
                <a:gd name="connsiteY5" fmla="*/ 609600 h 619125"/>
                <a:gd name="connsiteX6" fmla="*/ 279400 w 685800"/>
                <a:gd name="connsiteY6" fmla="*/ 584200 h 619125"/>
                <a:gd name="connsiteX7" fmla="*/ 257175 w 685800"/>
                <a:gd name="connsiteY7" fmla="*/ 619125 h 619125"/>
                <a:gd name="connsiteX8" fmla="*/ 123825 w 685800"/>
                <a:gd name="connsiteY8" fmla="*/ 428625 h 619125"/>
                <a:gd name="connsiteX9" fmla="*/ 114300 w 685800"/>
                <a:gd name="connsiteY9" fmla="*/ 311150 h 619125"/>
                <a:gd name="connsiteX10" fmla="*/ 0 w 685800"/>
                <a:gd name="connsiteY10" fmla="*/ 200025 h 619125"/>
                <a:gd name="connsiteX11" fmla="*/ 6350 w 685800"/>
                <a:gd name="connsiteY11" fmla="*/ 136525 h 619125"/>
                <a:gd name="connsiteX12" fmla="*/ 66675 w 685800"/>
                <a:gd name="connsiteY12" fmla="*/ 101600 h 619125"/>
                <a:gd name="connsiteX13" fmla="*/ 73025 w 685800"/>
                <a:gd name="connsiteY13" fmla="*/ 19050 h 619125"/>
                <a:gd name="connsiteX14" fmla="*/ 149225 w 685800"/>
                <a:gd name="connsiteY14" fmla="*/ 0 h 619125"/>
                <a:gd name="connsiteX15" fmla="*/ 330200 w 685800"/>
                <a:gd name="connsiteY15" fmla="*/ 117475 h 619125"/>
                <a:gd name="connsiteX16" fmla="*/ 409575 w 685800"/>
                <a:gd name="connsiteY16" fmla="*/ 98425 h 619125"/>
                <a:gd name="connsiteX17" fmla="*/ 511175 w 685800"/>
                <a:gd name="connsiteY17" fmla="*/ 276225 h 619125"/>
                <a:gd name="connsiteX18" fmla="*/ 565150 w 685800"/>
                <a:gd name="connsiteY18" fmla="*/ 342900 h 619125"/>
                <a:gd name="connsiteX19" fmla="*/ 660400 w 685800"/>
                <a:gd name="connsiteY19" fmla="*/ 381000 h 619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85800" h="619125">
                  <a:moveTo>
                    <a:pt x="660400" y="381000"/>
                  </a:moveTo>
                  <a:lnTo>
                    <a:pt x="685800" y="428625"/>
                  </a:lnTo>
                  <a:lnTo>
                    <a:pt x="676275" y="492125"/>
                  </a:lnTo>
                  <a:lnTo>
                    <a:pt x="561975" y="539750"/>
                  </a:lnTo>
                  <a:lnTo>
                    <a:pt x="469900" y="542925"/>
                  </a:lnTo>
                  <a:lnTo>
                    <a:pt x="406400" y="609600"/>
                  </a:lnTo>
                  <a:lnTo>
                    <a:pt x="279400" y="584200"/>
                  </a:lnTo>
                  <a:lnTo>
                    <a:pt x="257175" y="619125"/>
                  </a:lnTo>
                  <a:lnTo>
                    <a:pt x="123825" y="428625"/>
                  </a:lnTo>
                  <a:lnTo>
                    <a:pt x="114300" y="311150"/>
                  </a:lnTo>
                  <a:lnTo>
                    <a:pt x="0" y="200025"/>
                  </a:lnTo>
                  <a:lnTo>
                    <a:pt x="6350" y="136525"/>
                  </a:lnTo>
                  <a:lnTo>
                    <a:pt x="66675" y="101600"/>
                  </a:lnTo>
                  <a:lnTo>
                    <a:pt x="73025" y="19050"/>
                  </a:lnTo>
                  <a:lnTo>
                    <a:pt x="149225" y="0"/>
                  </a:lnTo>
                  <a:lnTo>
                    <a:pt x="330200" y="117475"/>
                  </a:lnTo>
                  <a:lnTo>
                    <a:pt x="409575" y="98425"/>
                  </a:lnTo>
                  <a:lnTo>
                    <a:pt x="511175" y="276225"/>
                  </a:lnTo>
                  <a:lnTo>
                    <a:pt x="565150" y="342900"/>
                  </a:lnTo>
                  <a:lnTo>
                    <a:pt x="660400" y="3810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3" name="フリーフォーム 1036">
              <a:extLst>
                <a:ext uri="{FF2B5EF4-FFF2-40B4-BE49-F238E27FC236}">
                  <a16:creationId xmlns:a16="http://schemas.microsoft.com/office/drawing/2014/main" id="{32D618D1-7D9D-4009-B29B-D5EDF051A67D}"/>
                </a:ext>
              </a:extLst>
            </p:cNvPr>
            <p:cNvSpPr/>
            <p:nvPr/>
          </p:nvSpPr>
          <p:spPr bwMode="auto">
            <a:xfrm>
              <a:off x="3291468" y="4049255"/>
              <a:ext cx="193175" cy="246706"/>
            </a:xfrm>
            <a:custGeom>
              <a:avLst/>
              <a:gdLst>
                <a:gd name="connsiteX0" fmla="*/ 133350 w 263525"/>
                <a:gd name="connsiteY0" fmla="*/ 0 h 336550"/>
                <a:gd name="connsiteX1" fmla="*/ 171450 w 263525"/>
                <a:gd name="connsiteY1" fmla="*/ 50800 h 336550"/>
                <a:gd name="connsiteX2" fmla="*/ 263525 w 263525"/>
                <a:gd name="connsiteY2" fmla="*/ 107950 h 336550"/>
                <a:gd name="connsiteX3" fmla="*/ 142875 w 263525"/>
                <a:gd name="connsiteY3" fmla="*/ 285750 h 336550"/>
                <a:gd name="connsiteX4" fmla="*/ 19050 w 263525"/>
                <a:gd name="connsiteY4" fmla="*/ 336550 h 336550"/>
                <a:gd name="connsiteX5" fmla="*/ 0 w 263525"/>
                <a:gd name="connsiteY5" fmla="*/ 244475 h 336550"/>
                <a:gd name="connsiteX6" fmla="*/ 101600 w 263525"/>
                <a:gd name="connsiteY6" fmla="*/ 203200 h 336550"/>
                <a:gd name="connsiteX7" fmla="*/ 117475 w 263525"/>
                <a:gd name="connsiteY7" fmla="*/ 136525 h 336550"/>
                <a:gd name="connsiteX8" fmla="*/ 79375 w 263525"/>
                <a:gd name="connsiteY8" fmla="*/ 85725 h 336550"/>
                <a:gd name="connsiteX9" fmla="*/ 133350 w 263525"/>
                <a:gd name="connsiteY9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3525" h="336550">
                  <a:moveTo>
                    <a:pt x="133350" y="0"/>
                  </a:moveTo>
                  <a:lnTo>
                    <a:pt x="171450" y="50800"/>
                  </a:lnTo>
                  <a:lnTo>
                    <a:pt x="263525" y="107950"/>
                  </a:lnTo>
                  <a:lnTo>
                    <a:pt x="142875" y="285750"/>
                  </a:lnTo>
                  <a:lnTo>
                    <a:pt x="19050" y="336550"/>
                  </a:lnTo>
                  <a:lnTo>
                    <a:pt x="0" y="244475"/>
                  </a:lnTo>
                  <a:lnTo>
                    <a:pt x="101600" y="203200"/>
                  </a:lnTo>
                  <a:lnTo>
                    <a:pt x="117475" y="136525"/>
                  </a:lnTo>
                  <a:lnTo>
                    <a:pt x="79375" y="85725"/>
                  </a:lnTo>
                  <a:lnTo>
                    <a:pt x="1333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4" name="フリーフォーム 1037">
              <a:extLst>
                <a:ext uri="{FF2B5EF4-FFF2-40B4-BE49-F238E27FC236}">
                  <a16:creationId xmlns:a16="http://schemas.microsoft.com/office/drawing/2014/main" id="{E3F9E6F7-8C5D-4D06-B0A9-B05AF8E79CEC}"/>
                </a:ext>
              </a:extLst>
            </p:cNvPr>
            <p:cNvSpPr/>
            <p:nvPr/>
          </p:nvSpPr>
          <p:spPr bwMode="auto">
            <a:xfrm>
              <a:off x="3061054" y="4233120"/>
              <a:ext cx="242051" cy="165246"/>
            </a:xfrm>
            <a:custGeom>
              <a:avLst/>
              <a:gdLst>
                <a:gd name="connsiteX0" fmla="*/ 304800 w 330200"/>
                <a:gd name="connsiteY0" fmla="*/ 0 h 225425"/>
                <a:gd name="connsiteX1" fmla="*/ 219075 w 330200"/>
                <a:gd name="connsiteY1" fmla="*/ 0 h 225425"/>
                <a:gd name="connsiteX2" fmla="*/ 142875 w 330200"/>
                <a:gd name="connsiteY2" fmla="*/ 63500 h 225425"/>
                <a:gd name="connsiteX3" fmla="*/ 15875 w 330200"/>
                <a:gd name="connsiteY3" fmla="*/ 38100 h 225425"/>
                <a:gd name="connsiteX4" fmla="*/ 0 w 330200"/>
                <a:gd name="connsiteY4" fmla="*/ 79375 h 225425"/>
                <a:gd name="connsiteX5" fmla="*/ 15875 w 330200"/>
                <a:gd name="connsiteY5" fmla="*/ 225425 h 225425"/>
                <a:gd name="connsiteX6" fmla="*/ 234950 w 330200"/>
                <a:gd name="connsiteY6" fmla="*/ 165100 h 225425"/>
                <a:gd name="connsiteX7" fmla="*/ 285750 w 330200"/>
                <a:gd name="connsiteY7" fmla="*/ 127000 h 225425"/>
                <a:gd name="connsiteX8" fmla="*/ 330200 w 330200"/>
                <a:gd name="connsiteY8" fmla="*/ 95250 h 225425"/>
                <a:gd name="connsiteX9" fmla="*/ 304800 w 330200"/>
                <a:gd name="connsiteY9" fmla="*/ 0 h 225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30200" h="225425">
                  <a:moveTo>
                    <a:pt x="304800" y="0"/>
                  </a:moveTo>
                  <a:lnTo>
                    <a:pt x="219075" y="0"/>
                  </a:lnTo>
                  <a:lnTo>
                    <a:pt x="142875" y="63500"/>
                  </a:lnTo>
                  <a:lnTo>
                    <a:pt x="15875" y="38100"/>
                  </a:lnTo>
                  <a:lnTo>
                    <a:pt x="0" y="79375"/>
                  </a:lnTo>
                  <a:lnTo>
                    <a:pt x="15875" y="225425"/>
                  </a:lnTo>
                  <a:lnTo>
                    <a:pt x="234950" y="165100"/>
                  </a:lnTo>
                  <a:lnTo>
                    <a:pt x="285750" y="127000"/>
                  </a:lnTo>
                  <a:lnTo>
                    <a:pt x="330200" y="95250"/>
                  </a:lnTo>
                  <a:lnTo>
                    <a:pt x="3048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5" name="フリーフォーム 1038">
              <a:extLst>
                <a:ext uri="{FF2B5EF4-FFF2-40B4-BE49-F238E27FC236}">
                  <a16:creationId xmlns:a16="http://schemas.microsoft.com/office/drawing/2014/main" id="{F744AF3B-33AE-4B92-898C-B8D3B503E0A3}"/>
                </a:ext>
              </a:extLst>
            </p:cNvPr>
            <p:cNvSpPr/>
            <p:nvPr/>
          </p:nvSpPr>
          <p:spPr bwMode="auto">
            <a:xfrm>
              <a:off x="3012179" y="3446455"/>
              <a:ext cx="134990" cy="83787"/>
            </a:xfrm>
            <a:custGeom>
              <a:avLst/>
              <a:gdLst>
                <a:gd name="connsiteX0" fmla="*/ 0 w 184150"/>
                <a:gd name="connsiteY0" fmla="*/ 0 h 114300"/>
                <a:gd name="connsiteX1" fmla="*/ 184150 w 184150"/>
                <a:gd name="connsiteY1" fmla="*/ 92075 h 114300"/>
                <a:gd name="connsiteX2" fmla="*/ 101600 w 184150"/>
                <a:gd name="connsiteY2" fmla="*/ 114300 h 114300"/>
                <a:gd name="connsiteX3" fmla="*/ 25400 w 184150"/>
                <a:gd name="connsiteY3" fmla="*/ 88900 h 114300"/>
                <a:gd name="connsiteX4" fmla="*/ 0 w 184150"/>
                <a:gd name="connsiteY4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4150" h="114300">
                  <a:moveTo>
                    <a:pt x="0" y="0"/>
                  </a:moveTo>
                  <a:lnTo>
                    <a:pt x="184150" y="92075"/>
                  </a:lnTo>
                  <a:lnTo>
                    <a:pt x="101600" y="114300"/>
                  </a:lnTo>
                  <a:lnTo>
                    <a:pt x="25400" y="889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6" name="フリーフォーム 1039">
              <a:extLst>
                <a:ext uri="{FF2B5EF4-FFF2-40B4-BE49-F238E27FC236}">
                  <a16:creationId xmlns:a16="http://schemas.microsoft.com/office/drawing/2014/main" id="{F3884465-3277-4482-876A-FEC1C5E7D3DA}"/>
                </a:ext>
              </a:extLst>
            </p:cNvPr>
            <p:cNvSpPr/>
            <p:nvPr/>
          </p:nvSpPr>
          <p:spPr bwMode="auto">
            <a:xfrm>
              <a:off x="2637466" y="3499986"/>
              <a:ext cx="465482" cy="214122"/>
            </a:xfrm>
            <a:custGeom>
              <a:avLst/>
              <a:gdLst>
                <a:gd name="connsiteX0" fmla="*/ 600075 w 635000"/>
                <a:gd name="connsiteY0" fmla="*/ 50800 h 292100"/>
                <a:gd name="connsiteX1" fmla="*/ 546100 w 635000"/>
                <a:gd name="connsiteY1" fmla="*/ 22225 h 292100"/>
                <a:gd name="connsiteX2" fmla="*/ 479425 w 635000"/>
                <a:gd name="connsiteY2" fmla="*/ 57150 h 292100"/>
                <a:gd name="connsiteX3" fmla="*/ 349250 w 635000"/>
                <a:gd name="connsiteY3" fmla="*/ 41275 h 292100"/>
                <a:gd name="connsiteX4" fmla="*/ 307975 w 635000"/>
                <a:gd name="connsiteY4" fmla="*/ 3175 h 292100"/>
                <a:gd name="connsiteX5" fmla="*/ 212725 w 635000"/>
                <a:gd name="connsiteY5" fmla="*/ 22225 h 292100"/>
                <a:gd name="connsiteX6" fmla="*/ 127000 w 635000"/>
                <a:gd name="connsiteY6" fmla="*/ 47625 h 292100"/>
                <a:gd name="connsiteX7" fmla="*/ 47625 w 635000"/>
                <a:gd name="connsiteY7" fmla="*/ 0 h 292100"/>
                <a:gd name="connsiteX8" fmla="*/ 9525 w 635000"/>
                <a:gd name="connsiteY8" fmla="*/ 60325 h 292100"/>
                <a:gd name="connsiteX9" fmla="*/ 107950 w 635000"/>
                <a:gd name="connsiteY9" fmla="*/ 73025 h 292100"/>
                <a:gd name="connsiteX10" fmla="*/ 0 w 635000"/>
                <a:gd name="connsiteY10" fmla="*/ 111125 h 292100"/>
                <a:gd name="connsiteX11" fmla="*/ 57150 w 635000"/>
                <a:gd name="connsiteY11" fmla="*/ 241300 h 292100"/>
                <a:gd name="connsiteX12" fmla="*/ 127000 w 635000"/>
                <a:gd name="connsiteY12" fmla="*/ 292100 h 292100"/>
                <a:gd name="connsiteX13" fmla="*/ 168275 w 635000"/>
                <a:gd name="connsiteY13" fmla="*/ 244475 h 292100"/>
                <a:gd name="connsiteX14" fmla="*/ 250825 w 635000"/>
                <a:gd name="connsiteY14" fmla="*/ 285750 h 292100"/>
                <a:gd name="connsiteX15" fmla="*/ 339725 w 635000"/>
                <a:gd name="connsiteY15" fmla="*/ 238125 h 292100"/>
                <a:gd name="connsiteX16" fmla="*/ 384175 w 635000"/>
                <a:gd name="connsiteY16" fmla="*/ 254000 h 292100"/>
                <a:gd name="connsiteX17" fmla="*/ 622300 w 635000"/>
                <a:gd name="connsiteY17" fmla="*/ 222250 h 292100"/>
                <a:gd name="connsiteX18" fmla="*/ 612775 w 635000"/>
                <a:gd name="connsiteY18" fmla="*/ 136525 h 292100"/>
                <a:gd name="connsiteX19" fmla="*/ 635000 w 635000"/>
                <a:gd name="connsiteY19" fmla="*/ 117475 h 292100"/>
                <a:gd name="connsiteX20" fmla="*/ 600075 w 635000"/>
                <a:gd name="connsiteY20" fmla="*/ 50800 h 29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35000" h="292100">
                  <a:moveTo>
                    <a:pt x="600075" y="50800"/>
                  </a:moveTo>
                  <a:lnTo>
                    <a:pt x="546100" y="22225"/>
                  </a:lnTo>
                  <a:lnTo>
                    <a:pt x="479425" y="57150"/>
                  </a:lnTo>
                  <a:lnTo>
                    <a:pt x="349250" y="41275"/>
                  </a:lnTo>
                  <a:lnTo>
                    <a:pt x="307975" y="3175"/>
                  </a:lnTo>
                  <a:lnTo>
                    <a:pt x="212725" y="22225"/>
                  </a:lnTo>
                  <a:lnTo>
                    <a:pt x="127000" y="47625"/>
                  </a:lnTo>
                  <a:lnTo>
                    <a:pt x="47625" y="0"/>
                  </a:lnTo>
                  <a:lnTo>
                    <a:pt x="9525" y="60325"/>
                  </a:lnTo>
                  <a:lnTo>
                    <a:pt x="107950" y="73025"/>
                  </a:lnTo>
                  <a:lnTo>
                    <a:pt x="0" y="111125"/>
                  </a:lnTo>
                  <a:lnTo>
                    <a:pt x="57150" y="241300"/>
                  </a:lnTo>
                  <a:lnTo>
                    <a:pt x="127000" y="292100"/>
                  </a:lnTo>
                  <a:lnTo>
                    <a:pt x="168275" y="244475"/>
                  </a:lnTo>
                  <a:lnTo>
                    <a:pt x="250825" y="285750"/>
                  </a:lnTo>
                  <a:lnTo>
                    <a:pt x="339725" y="238125"/>
                  </a:lnTo>
                  <a:lnTo>
                    <a:pt x="384175" y="254000"/>
                  </a:lnTo>
                  <a:lnTo>
                    <a:pt x="622300" y="222250"/>
                  </a:lnTo>
                  <a:lnTo>
                    <a:pt x="612775" y="136525"/>
                  </a:lnTo>
                  <a:lnTo>
                    <a:pt x="635000" y="117475"/>
                  </a:lnTo>
                  <a:lnTo>
                    <a:pt x="600075" y="508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7" name="フリーフォーム 1040">
              <a:extLst>
                <a:ext uri="{FF2B5EF4-FFF2-40B4-BE49-F238E27FC236}">
                  <a16:creationId xmlns:a16="http://schemas.microsoft.com/office/drawing/2014/main" id="{4D4EA9DC-A0E6-4276-9690-5E456AB75E85}"/>
                </a:ext>
              </a:extLst>
            </p:cNvPr>
            <p:cNvSpPr/>
            <p:nvPr/>
          </p:nvSpPr>
          <p:spPr bwMode="auto">
            <a:xfrm>
              <a:off x="3072692" y="3516278"/>
              <a:ext cx="86114" cy="97751"/>
            </a:xfrm>
            <a:custGeom>
              <a:avLst/>
              <a:gdLst>
                <a:gd name="connsiteX0" fmla="*/ 0 w 117475"/>
                <a:gd name="connsiteY0" fmla="*/ 19050 h 133350"/>
                <a:gd name="connsiteX1" fmla="*/ 57150 w 117475"/>
                <a:gd name="connsiteY1" fmla="*/ 0 h 133350"/>
                <a:gd name="connsiteX2" fmla="*/ 117475 w 117475"/>
                <a:gd name="connsiteY2" fmla="*/ 127000 h 133350"/>
                <a:gd name="connsiteX3" fmla="*/ 95250 w 117475"/>
                <a:gd name="connsiteY3" fmla="*/ 133350 h 133350"/>
                <a:gd name="connsiteX4" fmla="*/ 34925 w 117475"/>
                <a:gd name="connsiteY4" fmla="*/ 98425 h 133350"/>
                <a:gd name="connsiteX5" fmla="*/ 0 w 117475"/>
                <a:gd name="connsiteY5" fmla="*/ 1905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475" h="133350">
                  <a:moveTo>
                    <a:pt x="0" y="19050"/>
                  </a:moveTo>
                  <a:lnTo>
                    <a:pt x="57150" y="0"/>
                  </a:lnTo>
                  <a:lnTo>
                    <a:pt x="117475" y="127000"/>
                  </a:lnTo>
                  <a:lnTo>
                    <a:pt x="95250" y="133350"/>
                  </a:lnTo>
                  <a:lnTo>
                    <a:pt x="34925" y="98425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8" name="フリーフォーム 1041">
              <a:extLst>
                <a:ext uri="{FF2B5EF4-FFF2-40B4-BE49-F238E27FC236}">
                  <a16:creationId xmlns:a16="http://schemas.microsoft.com/office/drawing/2014/main" id="{8326481A-39E3-402E-8914-26EC7E0CE501}"/>
                </a:ext>
              </a:extLst>
            </p:cNvPr>
            <p:cNvSpPr/>
            <p:nvPr/>
          </p:nvSpPr>
          <p:spPr bwMode="auto">
            <a:xfrm>
              <a:off x="3112258" y="3499986"/>
              <a:ext cx="114043" cy="146627"/>
            </a:xfrm>
            <a:custGeom>
              <a:avLst/>
              <a:gdLst>
                <a:gd name="connsiteX0" fmla="*/ 0 w 155575"/>
                <a:gd name="connsiteY0" fmla="*/ 44450 h 200025"/>
                <a:gd name="connsiteX1" fmla="*/ 44450 w 155575"/>
                <a:gd name="connsiteY1" fmla="*/ 0 h 200025"/>
                <a:gd name="connsiteX2" fmla="*/ 101600 w 155575"/>
                <a:gd name="connsiteY2" fmla="*/ 41275 h 200025"/>
                <a:gd name="connsiteX3" fmla="*/ 155575 w 155575"/>
                <a:gd name="connsiteY3" fmla="*/ 63500 h 200025"/>
                <a:gd name="connsiteX4" fmla="*/ 136525 w 155575"/>
                <a:gd name="connsiteY4" fmla="*/ 200025 h 200025"/>
                <a:gd name="connsiteX5" fmla="*/ 95250 w 155575"/>
                <a:gd name="connsiteY5" fmla="*/ 120650 h 200025"/>
                <a:gd name="connsiteX6" fmla="*/ 69850 w 155575"/>
                <a:gd name="connsiteY6" fmla="*/ 149225 h 200025"/>
                <a:gd name="connsiteX7" fmla="*/ 0 w 155575"/>
                <a:gd name="connsiteY7" fmla="*/ 44450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5575" h="200025">
                  <a:moveTo>
                    <a:pt x="0" y="44450"/>
                  </a:moveTo>
                  <a:lnTo>
                    <a:pt x="44450" y="0"/>
                  </a:lnTo>
                  <a:lnTo>
                    <a:pt x="101600" y="41275"/>
                  </a:lnTo>
                  <a:lnTo>
                    <a:pt x="155575" y="63500"/>
                  </a:lnTo>
                  <a:lnTo>
                    <a:pt x="136525" y="200025"/>
                  </a:lnTo>
                  <a:lnTo>
                    <a:pt x="95250" y="120650"/>
                  </a:lnTo>
                  <a:lnTo>
                    <a:pt x="69850" y="149225"/>
                  </a:lnTo>
                  <a:lnTo>
                    <a:pt x="0" y="444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9" name="フリーフォーム 1042">
              <a:extLst>
                <a:ext uri="{FF2B5EF4-FFF2-40B4-BE49-F238E27FC236}">
                  <a16:creationId xmlns:a16="http://schemas.microsoft.com/office/drawing/2014/main" id="{FEE7A156-8A69-4123-810A-BE21F8FD09F9}"/>
                </a:ext>
              </a:extLst>
            </p:cNvPr>
            <p:cNvSpPr/>
            <p:nvPr/>
          </p:nvSpPr>
          <p:spPr bwMode="auto">
            <a:xfrm>
              <a:off x="2879516" y="3674542"/>
              <a:ext cx="153609" cy="153609"/>
            </a:xfrm>
            <a:custGeom>
              <a:avLst/>
              <a:gdLst>
                <a:gd name="connsiteX0" fmla="*/ 209550 w 209550"/>
                <a:gd name="connsiteY0" fmla="*/ 0 h 209550"/>
                <a:gd name="connsiteX1" fmla="*/ 66675 w 209550"/>
                <a:gd name="connsiteY1" fmla="*/ 19050 h 209550"/>
                <a:gd name="connsiteX2" fmla="*/ 3175 w 209550"/>
                <a:gd name="connsiteY2" fmla="*/ 47625 h 209550"/>
                <a:gd name="connsiteX3" fmla="*/ 0 w 209550"/>
                <a:gd name="connsiteY3" fmla="*/ 209550 h 209550"/>
                <a:gd name="connsiteX4" fmla="*/ 158750 w 209550"/>
                <a:gd name="connsiteY4" fmla="*/ 136525 h 209550"/>
                <a:gd name="connsiteX5" fmla="*/ 209550 w 209550"/>
                <a:gd name="connsiteY5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9550" h="209550">
                  <a:moveTo>
                    <a:pt x="209550" y="0"/>
                  </a:moveTo>
                  <a:lnTo>
                    <a:pt x="66675" y="19050"/>
                  </a:lnTo>
                  <a:lnTo>
                    <a:pt x="3175" y="47625"/>
                  </a:lnTo>
                  <a:cubicBezTo>
                    <a:pt x="2117" y="101600"/>
                    <a:pt x="1058" y="155575"/>
                    <a:pt x="0" y="209550"/>
                  </a:cubicBezTo>
                  <a:lnTo>
                    <a:pt x="158750" y="136525"/>
                  </a:lnTo>
                  <a:lnTo>
                    <a:pt x="2095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0" name="フリーフォーム 1043">
              <a:extLst>
                <a:ext uri="{FF2B5EF4-FFF2-40B4-BE49-F238E27FC236}">
                  <a16:creationId xmlns:a16="http://schemas.microsoft.com/office/drawing/2014/main" id="{75567DA2-E8AF-40EA-9F4A-5AB1AECECCC8}"/>
                </a:ext>
              </a:extLst>
            </p:cNvPr>
            <p:cNvSpPr/>
            <p:nvPr/>
          </p:nvSpPr>
          <p:spPr bwMode="auto">
            <a:xfrm>
              <a:off x="2874861" y="3790912"/>
              <a:ext cx="102406" cy="151282"/>
            </a:xfrm>
            <a:custGeom>
              <a:avLst/>
              <a:gdLst>
                <a:gd name="connsiteX0" fmla="*/ 12700 w 139700"/>
                <a:gd name="connsiteY0" fmla="*/ 41275 h 206375"/>
                <a:gd name="connsiteX1" fmla="*/ 0 w 139700"/>
                <a:gd name="connsiteY1" fmla="*/ 206375 h 206375"/>
                <a:gd name="connsiteX2" fmla="*/ 57150 w 139700"/>
                <a:gd name="connsiteY2" fmla="*/ 158750 h 206375"/>
                <a:gd name="connsiteX3" fmla="*/ 69850 w 139700"/>
                <a:gd name="connsiteY3" fmla="*/ 85725 h 206375"/>
                <a:gd name="connsiteX4" fmla="*/ 139700 w 139700"/>
                <a:gd name="connsiteY4" fmla="*/ 66675 h 206375"/>
                <a:gd name="connsiteX5" fmla="*/ 139700 w 139700"/>
                <a:gd name="connsiteY5" fmla="*/ 0 h 206375"/>
                <a:gd name="connsiteX6" fmla="*/ 12700 w 139700"/>
                <a:gd name="connsiteY6" fmla="*/ 41275 h 20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9700" h="206375">
                  <a:moveTo>
                    <a:pt x="12700" y="41275"/>
                  </a:moveTo>
                  <a:lnTo>
                    <a:pt x="0" y="206375"/>
                  </a:lnTo>
                  <a:lnTo>
                    <a:pt x="57150" y="158750"/>
                  </a:lnTo>
                  <a:lnTo>
                    <a:pt x="69850" y="85725"/>
                  </a:lnTo>
                  <a:lnTo>
                    <a:pt x="139700" y="66675"/>
                  </a:lnTo>
                  <a:lnTo>
                    <a:pt x="139700" y="0"/>
                  </a:lnTo>
                  <a:lnTo>
                    <a:pt x="12700" y="412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1" name="フリーフォーム 1044">
              <a:extLst>
                <a:ext uri="{FF2B5EF4-FFF2-40B4-BE49-F238E27FC236}">
                  <a16:creationId xmlns:a16="http://schemas.microsoft.com/office/drawing/2014/main" id="{4F5D0F3E-4EEA-4254-8426-28C175830D5E}"/>
                </a:ext>
              </a:extLst>
            </p:cNvPr>
            <p:cNvSpPr/>
            <p:nvPr/>
          </p:nvSpPr>
          <p:spPr bwMode="auto">
            <a:xfrm>
              <a:off x="2977267" y="3660577"/>
              <a:ext cx="228086" cy="265325"/>
            </a:xfrm>
            <a:custGeom>
              <a:avLst/>
              <a:gdLst>
                <a:gd name="connsiteX0" fmla="*/ 174625 w 311150"/>
                <a:gd name="connsiteY0" fmla="*/ 0 h 361950"/>
                <a:gd name="connsiteX1" fmla="*/ 228600 w 311150"/>
                <a:gd name="connsiteY1" fmla="*/ 76200 h 361950"/>
                <a:gd name="connsiteX2" fmla="*/ 222250 w 311150"/>
                <a:gd name="connsiteY2" fmla="*/ 152400 h 361950"/>
                <a:gd name="connsiteX3" fmla="*/ 257175 w 311150"/>
                <a:gd name="connsiteY3" fmla="*/ 209550 h 361950"/>
                <a:gd name="connsiteX4" fmla="*/ 311150 w 311150"/>
                <a:gd name="connsiteY4" fmla="*/ 336550 h 361950"/>
                <a:gd name="connsiteX5" fmla="*/ 266700 w 311150"/>
                <a:gd name="connsiteY5" fmla="*/ 336550 h 361950"/>
                <a:gd name="connsiteX6" fmla="*/ 193675 w 311150"/>
                <a:gd name="connsiteY6" fmla="*/ 361950 h 361950"/>
                <a:gd name="connsiteX7" fmla="*/ 3175 w 311150"/>
                <a:gd name="connsiteY7" fmla="*/ 241300 h 361950"/>
                <a:gd name="connsiteX8" fmla="*/ 0 w 311150"/>
                <a:gd name="connsiteY8" fmla="*/ 168275 h 361950"/>
                <a:gd name="connsiteX9" fmla="*/ 34925 w 311150"/>
                <a:gd name="connsiteY9" fmla="*/ 161925 h 361950"/>
                <a:gd name="connsiteX10" fmla="*/ 76200 w 311150"/>
                <a:gd name="connsiteY10" fmla="*/ 12700 h 361950"/>
                <a:gd name="connsiteX11" fmla="*/ 174625 w 311150"/>
                <a:gd name="connsiteY11" fmla="*/ 0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1150" h="361950">
                  <a:moveTo>
                    <a:pt x="174625" y="0"/>
                  </a:moveTo>
                  <a:lnTo>
                    <a:pt x="228600" y="76200"/>
                  </a:lnTo>
                  <a:lnTo>
                    <a:pt x="222250" y="152400"/>
                  </a:lnTo>
                  <a:lnTo>
                    <a:pt x="257175" y="209550"/>
                  </a:lnTo>
                  <a:lnTo>
                    <a:pt x="311150" y="336550"/>
                  </a:lnTo>
                  <a:lnTo>
                    <a:pt x="266700" y="336550"/>
                  </a:lnTo>
                  <a:lnTo>
                    <a:pt x="193675" y="361950"/>
                  </a:lnTo>
                  <a:lnTo>
                    <a:pt x="3175" y="241300"/>
                  </a:lnTo>
                  <a:lnTo>
                    <a:pt x="0" y="168275"/>
                  </a:lnTo>
                  <a:lnTo>
                    <a:pt x="34925" y="161925"/>
                  </a:lnTo>
                  <a:lnTo>
                    <a:pt x="76200" y="12700"/>
                  </a:lnTo>
                  <a:lnTo>
                    <a:pt x="1746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2" name="フリーフォーム 1045">
              <a:extLst>
                <a:ext uri="{FF2B5EF4-FFF2-40B4-BE49-F238E27FC236}">
                  <a16:creationId xmlns:a16="http://schemas.microsoft.com/office/drawing/2014/main" id="{E07DD8C9-64DD-48F6-B5E0-DEB000110D5B}"/>
                </a:ext>
              </a:extLst>
            </p:cNvPr>
            <p:cNvSpPr/>
            <p:nvPr/>
          </p:nvSpPr>
          <p:spPr bwMode="auto">
            <a:xfrm>
              <a:off x="3091311" y="3586100"/>
              <a:ext cx="477119" cy="467810"/>
            </a:xfrm>
            <a:custGeom>
              <a:avLst/>
              <a:gdLst>
                <a:gd name="connsiteX0" fmla="*/ 3175 w 650875"/>
                <a:gd name="connsiteY0" fmla="*/ 0 h 638175"/>
                <a:gd name="connsiteX1" fmla="*/ 0 w 650875"/>
                <a:gd name="connsiteY1" fmla="*/ 104775 h 638175"/>
                <a:gd name="connsiteX2" fmla="*/ 28575 w 650875"/>
                <a:gd name="connsiteY2" fmla="*/ 107950 h 638175"/>
                <a:gd name="connsiteX3" fmla="*/ 66675 w 650875"/>
                <a:gd name="connsiteY3" fmla="*/ 177800 h 638175"/>
                <a:gd name="connsiteX4" fmla="*/ 69850 w 650875"/>
                <a:gd name="connsiteY4" fmla="*/ 241300 h 638175"/>
                <a:gd name="connsiteX5" fmla="*/ 146050 w 650875"/>
                <a:gd name="connsiteY5" fmla="*/ 419100 h 638175"/>
                <a:gd name="connsiteX6" fmla="*/ 193675 w 650875"/>
                <a:gd name="connsiteY6" fmla="*/ 428625 h 638175"/>
                <a:gd name="connsiteX7" fmla="*/ 234950 w 650875"/>
                <a:gd name="connsiteY7" fmla="*/ 508000 h 638175"/>
                <a:gd name="connsiteX8" fmla="*/ 371475 w 650875"/>
                <a:gd name="connsiteY8" fmla="*/ 571500 h 638175"/>
                <a:gd name="connsiteX9" fmla="*/ 412750 w 650875"/>
                <a:gd name="connsiteY9" fmla="*/ 539750 h 638175"/>
                <a:gd name="connsiteX10" fmla="*/ 447675 w 650875"/>
                <a:gd name="connsiteY10" fmla="*/ 603250 h 638175"/>
                <a:gd name="connsiteX11" fmla="*/ 587375 w 650875"/>
                <a:gd name="connsiteY11" fmla="*/ 638175 h 638175"/>
                <a:gd name="connsiteX12" fmla="*/ 615950 w 650875"/>
                <a:gd name="connsiteY12" fmla="*/ 574675 h 638175"/>
                <a:gd name="connsiteX13" fmla="*/ 650875 w 650875"/>
                <a:gd name="connsiteY13" fmla="*/ 539750 h 638175"/>
                <a:gd name="connsiteX14" fmla="*/ 600075 w 650875"/>
                <a:gd name="connsiteY14" fmla="*/ 438150 h 638175"/>
                <a:gd name="connsiteX15" fmla="*/ 549275 w 650875"/>
                <a:gd name="connsiteY15" fmla="*/ 419100 h 638175"/>
                <a:gd name="connsiteX16" fmla="*/ 581025 w 650875"/>
                <a:gd name="connsiteY16" fmla="*/ 384175 h 638175"/>
                <a:gd name="connsiteX17" fmla="*/ 542925 w 650875"/>
                <a:gd name="connsiteY17" fmla="*/ 327025 h 638175"/>
                <a:gd name="connsiteX18" fmla="*/ 558800 w 650875"/>
                <a:gd name="connsiteY18" fmla="*/ 200025 h 638175"/>
                <a:gd name="connsiteX19" fmla="*/ 568325 w 650875"/>
                <a:gd name="connsiteY19" fmla="*/ 149225 h 638175"/>
                <a:gd name="connsiteX20" fmla="*/ 415925 w 650875"/>
                <a:gd name="connsiteY20" fmla="*/ 50800 h 638175"/>
                <a:gd name="connsiteX21" fmla="*/ 361950 w 650875"/>
                <a:gd name="connsiteY21" fmla="*/ 101600 h 638175"/>
                <a:gd name="connsiteX22" fmla="*/ 250825 w 650875"/>
                <a:gd name="connsiteY22" fmla="*/ 133350 h 638175"/>
                <a:gd name="connsiteX23" fmla="*/ 200025 w 650875"/>
                <a:gd name="connsiteY23" fmla="*/ 107950 h 638175"/>
                <a:gd name="connsiteX24" fmla="*/ 174625 w 650875"/>
                <a:gd name="connsiteY24" fmla="*/ 92075 h 638175"/>
                <a:gd name="connsiteX25" fmla="*/ 130175 w 650875"/>
                <a:gd name="connsiteY25" fmla="*/ 9525 h 638175"/>
                <a:gd name="connsiteX26" fmla="*/ 88900 w 650875"/>
                <a:gd name="connsiteY26" fmla="*/ 34925 h 638175"/>
                <a:gd name="connsiteX27" fmla="*/ 3175 w 650875"/>
                <a:gd name="connsiteY27" fmla="*/ 0 h 638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50875" h="638175">
                  <a:moveTo>
                    <a:pt x="3175" y="0"/>
                  </a:moveTo>
                  <a:cubicBezTo>
                    <a:pt x="2117" y="34925"/>
                    <a:pt x="1058" y="69850"/>
                    <a:pt x="0" y="104775"/>
                  </a:cubicBezTo>
                  <a:lnTo>
                    <a:pt x="28575" y="107950"/>
                  </a:lnTo>
                  <a:lnTo>
                    <a:pt x="66675" y="177800"/>
                  </a:lnTo>
                  <a:lnTo>
                    <a:pt x="69850" y="241300"/>
                  </a:lnTo>
                  <a:lnTo>
                    <a:pt x="146050" y="419100"/>
                  </a:lnTo>
                  <a:lnTo>
                    <a:pt x="193675" y="428625"/>
                  </a:lnTo>
                  <a:lnTo>
                    <a:pt x="234950" y="508000"/>
                  </a:lnTo>
                  <a:lnTo>
                    <a:pt x="371475" y="571500"/>
                  </a:lnTo>
                  <a:lnTo>
                    <a:pt x="412750" y="539750"/>
                  </a:lnTo>
                  <a:lnTo>
                    <a:pt x="447675" y="603250"/>
                  </a:lnTo>
                  <a:lnTo>
                    <a:pt x="587375" y="638175"/>
                  </a:lnTo>
                  <a:lnTo>
                    <a:pt x="615950" y="574675"/>
                  </a:lnTo>
                  <a:lnTo>
                    <a:pt x="650875" y="539750"/>
                  </a:lnTo>
                  <a:lnTo>
                    <a:pt x="600075" y="438150"/>
                  </a:lnTo>
                  <a:lnTo>
                    <a:pt x="549275" y="419100"/>
                  </a:lnTo>
                  <a:lnTo>
                    <a:pt x="581025" y="384175"/>
                  </a:lnTo>
                  <a:lnTo>
                    <a:pt x="542925" y="327025"/>
                  </a:lnTo>
                  <a:lnTo>
                    <a:pt x="558800" y="200025"/>
                  </a:lnTo>
                  <a:lnTo>
                    <a:pt x="568325" y="149225"/>
                  </a:lnTo>
                  <a:lnTo>
                    <a:pt x="415925" y="50800"/>
                  </a:lnTo>
                  <a:lnTo>
                    <a:pt x="361950" y="101600"/>
                  </a:lnTo>
                  <a:lnTo>
                    <a:pt x="250825" y="133350"/>
                  </a:lnTo>
                  <a:lnTo>
                    <a:pt x="200025" y="107950"/>
                  </a:lnTo>
                  <a:lnTo>
                    <a:pt x="174625" y="92075"/>
                  </a:lnTo>
                  <a:lnTo>
                    <a:pt x="130175" y="9525"/>
                  </a:lnTo>
                  <a:lnTo>
                    <a:pt x="88900" y="34925"/>
                  </a:lnTo>
                  <a:lnTo>
                    <a:pt x="31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4" name="フリーフォーム 1047">
              <a:extLst>
                <a:ext uri="{FF2B5EF4-FFF2-40B4-BE49-F238E27FC236}">
                  <a16:creationId xmlns:a16="http://schemas.microsoft.com/office/drawing/2014/main" id="{00315BCF-2862-4B4A-B931-41FD89F24487}"/>
                </a:ext>
              </a:extLst>
            </p:cNvPr>
            <p:cNvSpPr/>
            <p:nvPr/>
          </p:nvSpPr>
          <p:spPr bwMode="auto">
            <a:xfrm>
              <a:off x="3985037" y="3881681"/>
              <a:ext cx="195503" cy="132662"/>
            </a:xfrm>
            <a:custGeom>
              <a:avLst/>
              <a:gdLst>
                <a:gd name="connsiteX0" fmla="*/ 73025 w 266700"/>
                <a:gd name="connsiteY0" fmla="*/ 0 h 180975"/>
                <a:gd name="connsiteX1" fmla="*/ 12700 w 266700"/>
                <a:gd name="connsiteY1" fmla="*/ 15875 h 180975"/>
                <a:gd name="connsiteX2" fmla="*/ 0 w 266700"/>
                <a:gd name="connsiteY2" fmla="*/ 73025 h 180975"/>
                <a:gd name="connsiteX3" fmla="*/ 76200 w 266700"/>
                <a:gd name="connsiteY3" fmla="*/ 142875 h 180975"/>
                <a:gd name="connsiteX4" fmla="*/ 120650 w 266700"/>
                <a:gd name="connsiteY4" fmla="*/ 127000 h 180975"/>
                <a:gd name="connsiteX5" fmla="*/ 152400 w 266700"/>
                <a:gd name="connsiteY5" fmla="*/ 168275 h 180975"/>
                <a:gd name="connsiteX6" fmla="*/ 263525 w 266700"/>
                <a:gd name="connsiteY6" fmla="*/ 180975 h 180975"/>
                <a:gd name="connsiteX7" fmla="*/ 266700 w 266700"/>
                <a:gd name="connsiteY7" fmla="*/ 111125 h 180975"/>
                <a:gd name="connsiteX8" fmla="*/ 187325 w 266700"/>
                <a:gd name="connsiteY8" fmla="*/ 117475 h 180975"/>
                <a:gd name="connsiteX9" fmla="*/ 73025 w 266700"/>
                <a:gd name="connsiteY9" fmla="*/ 0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6700" h="180975">
                  <a:moveTo>
                    <a:pt x="73025" y="0"/>
                  </a:moveTo>
                  <a:lnTo>
                    <a:pt x="12700" y="15875"/>
                  </a:lnTo>
                  <a:lnTo>
                    <a:pt x="0" y="73025"/>
                  </a:lnTo>
                  <a:lnTo>
                    <a:pt x="76200" y="142875"/>
                  </a:lnTo>
                  <a:lnTo>
                    <a:pt x="120650" y="127000"/>
                  </a:lnTo>
                  <a:lnTo>
                    <a:pt x="152400" y="168275"/>
                  </a:lnTo>
                  <a:lnTo>
                    <a:pt x="263525" y="180975"/>
                  </a:lnTo>
                  <a:lnTo>
                    <a:pt x="266700" y="111125"/>
                  </a:lnTo>
                  <a:lnTo>
                    <a:pt x="187325" y="117475"/>
                  </a:lnTo>
                  <a:lnTo>
                    <a:pt x="730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5" name="フリーフォーム 1048">
              <a:extLst>
                <a:ext uri="{FF2B5EF4-FFF2-40B4-BE49-F238E27FC236}">
                  <a16:creationId xmlns:a16="http://schemas.microsoft.com/office/drawing/2014/main" id="{DA9CB5CE-CEC5-429F-A658-EF2E46265A4D}"/>
                </a:ext>
              </a:extLst>
            </p:cNvPr>
            <p:cNvSpPr/>
            <p:nvPr/>
          </p:nvSpPr>
          <p:spPr bwMode="auto">
            <a:xfrm>
              <a:off x="4175885" y="4012016"/>
              <a:ext cx="97751" cy="139645"/>
            </a:xfrm>
            <a:custGeom>
              <a:avLst/>
              <a:gdLst>
                <a:gd name="connsiteX0" fmla="*/ 0 w 133350"/>
                <a:gd name="connsiteY0" fmla="*/ 0 h 190500"/>
                <a:gd name="connsiteX1" fmla="*/ 12700 w 133350"/>
                <a:gd name="connsiteY1" fmla="*/ 76200 h 190500"/>
                <a:gd name="connsiteX2" fmla="*/ 47625 w 133350"/>
                <a:gd name="connsiteY2" fmla="*/ 190500 h 190500"/>
                <a:gd name="connsiteX3" fmla="*/ 127000 w 133350"/>
                <a:gd name="connsiteY3" fmla="*/ 177800 h 190500"/>
                <a:gd name="connsiteX4" fmla="*/ 123825 w 133350"/>
                <a:gd name="connsiteY4" fmla="*/ 136525 h 190500"/>
                <a:gd name="connsiteX5" fmla="*/ 98425 w 133350"/>
                <a:gd name="connsiteY5" fmla="*/ 92075 h 190500"/>
                <a:gd name="connsiteX6" fmla="*/ 133350 w 133350"/>
                <a:gd name="connsiteY6" fmla="*/ 50800 h 190500"/>
                <a:gd name="connsiteX7" fmla="*/ 0 w 133350"/>
                <a:gd name="connsiteY7" fmla="*/ 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3350" h="190500">
                  <a:moveTo>
                    <a:pt x="0" y="0"/>
                  </a:moveTo>
                  <a:lnTo>
                    <a:pt x="12700" y="76200"/>
                  </a:lnTo>
                  <a:lnTo>
                    <a:pt x="47625" y="190500"/>
                  </a:lnTo>
                  <a:lnTo>
                    <a:pt x="127000" y="177800"/>
                  </a:lnTo>
                  <a:lnTo>
                    <a:pt x="123825" y="136525"/>
                  </a:lnTo>
                  <a:lnTo>
                    <a:pt x="98425" y="92075"/>
                  </a:lnTo>
                  <a:lnTo>
                    <a:pt x="133350" y="508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6" name="フリーフォーム 1049">
              <a:extLst>
                <a:ext uri="{FF2B5EF4-FFF2-40B4-BE49-F238E27FC236}">
                  <a16:creationId xmlns:a16="http://schemas.microsoft.com/office/drawing/2014/main" id="{E5C33375-4483-44A9-A853-5DA70C8613BE}"/>
                </a:ext>
              </a:extLst>
            </p:cNvPr>
            <p:cNvSpPr/>
            <p:nvPr/>
          </p:nvSpPr>
          <p:spPr bwMode="auto">
            <a:xfrm>
              <a:off x="4171230" y="3960813"/>
              <a:ext cx="93097" cy="51203"/>
            </a:xfrm>
            <a:custGeom>
              <a:avLst/>
              <a:gdLst>
                <a:gd name="connsiteX0" fmla="*/ 0 w 127000"/>
                <a:gd name="connsiteY0" fmla="*/ 69850 h 69850"/>
                <a:gd name="connsiteX1" fmla="*/ 15875 w 127000"/>
                <a:gd name="connsiteY1" fmla="*/ 6350 h 69850"/>
                <a:gd name="connsiteX2" fmla="*/ 107950 w 127000"/>
                <a:gd name="connsiteY2" fmla="*/ 0 h 69850"/>
                <a:gd name="connsiteX3" fmla="*/ 127000 w 127000"/>
                <a:gd name="connsiteY3" fmla="*/ 34925 h 69850"/>
                <a:gd name="connsiteX4" fmla="*/ 127000 w 127000"/>
                <a:gd name="connsiteY4" fmla="*/ 34925 h 69850"/>
                <a:gd name="connsiteX5" fmla="*/ 53975 w 127000"/>
                <a:gd name="connsiteY5" fmla="*/ 57150 h 69850"/>
                <a:gd name="connsiteX6" fmla="*/ 0 w 127000"/>
                <a:gd name="connsiteY6" fmla="*/ 69850 h 69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7000" h="69850">
                  <a:moveTo>
                    <a:pt x="0" y="69850"/>
                  </a:moveTo>
                  <a:lnTo>
                    <a:pt x="15875" y="6350"/>
                  </a:lnTo>
                  <a:lnTo>
                    <a:pt x="107950" y="0"/>
                  </a:lnTo>
                  <a:lnTo>
                    <a:pt x="127000" y="34925"/>
                  </a:lnTo>
                  <a:lnTo>
                    <a:pt x="127000" y="34925"/>
                  </a:lnTo>
                  <a:lnTo>
                    <a:pt x="53975" y="57150"/>
                  </a:lnTo>
                  <a:lnTo>
                    <a:pt x="0" y="698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7" name="フリーフォーム 1050">
              <a:extLst>
                <a:ext uri="{FF2B5EF4-FFF2-40B4-BE49-F238E27FC236}">
                  <a16:creationId xmlns:a16="http://schemas.microsoft.com/office/drawing/2014/main" id="{355C0F8F-BE51-40F5-ADE5-DDB784106C73}"/>
                </a:ext>
              </a:extLst>
            </p:cNvPr>
            <p:cNvSpPr/>
            <p:nvPr/>
          </p:nvSpPr>
          <p:spPr bwMode="auto">
            <a:xfrm>
              <a:off x="4264326" y="3949176"/>
              <a:ext cx="230414" cy="537632"/>
            </a:xfrm>
            <a:custGeom>
              <a:avLst/>
              <a:gdLst>
                <a:gd name="connsiteX0" fmla="*/ 0 w 314325"/>
                <a:gd name="connsiteY0" fmla="*/ 263525 h 733425"/>
                <a:gd name="connsiteX1" fmla="*/ 92075 w 314325"/>
                <a:gd name="connsiteY1" fmla="*/ 406400 h 733425"/>
                <a:gd name="connsiteX2" fmla="*/ 76200 w 314325"/>
                <a:gd name="connsiteY2" fmla="*/ 495300 h 733425"/>
                <a:gd name="connsiteX3" fmla="*/ 139700 w 314325"/>
                <a:gd name="connsiteY3" fmla="*/ 508000 h 733425"/>
                <a:gd name="connsiteX4" fmla="*/ 174625 w 314325"/>
                <a:gd name="connsiteY4" fmla="*/ 457200 h 733425"/>
                <a:gd name="connsiteX5" fmla="*/ 225425 w 314325"/>
                <a:gd name="connsiteY5" fmla="*/ 552450 h 733425"/>
                <a:gd name="connsiteX6" fmla="*/ 225425 w 314325"/>
                <a:gd name="connsiteY6" fmla="*/ 733425 h 733425"/>
                <a:gd name="connsiteX7" fmla="*/ 263525 w 314325"/>
                <a:gd name="connsiteY7" fmla="*/ 523875 h 733425"/>
                <a:gd name="connsiteX8" fmla="*/ 187325 w 314325"/>
                <a:gd name="connsiteY8" fmla="*/ 396875 h 733425"/>
                <a:gd name="connsiteX9" fmla="*/ 206375 w 314325"/>
                <a:gd name="connsiteY9" fmla="*/ 355600 h 733425"/>
                <a:gd name="connsiteX10" fmla="*/ 273050 w 314325"/>
                <a:gd name="connsiteY10" fmla="*/ 339725 h 733425"/>
                <a:gd name="connsiteX11" fmla="*/ 314325 w 314325"/>
                <a:gd name="connsiteY11" fmla="*/ 301625 h 733425"/>
                <a:gd name="connsiteX12" fmla="*/ 257175 w 314325"/>
                <a:gd name="connsiteY12" fmla="*/ 177800 h 733425"/>
                <a:gd name="connsiteX13" fmla="*/ 196850 w 314325"/>
                <a:gd name="connsiteY13" fmla="*/ 168275 h 733425"/>
                <a:gd name="connsiteX14" fmla="*/ 200025 w 314325"/>
                <a:gd name="connsiteY14" fmla="*/ 127000 h 733425"/>
                <a:gd name="connsiteX15" fmla="*/ 250825 w 314325"/>
                <a:gd name="connsiteY15" fmla="*/ 66675 h 733425"/>
                <a:gd name="connsiteX16" fmla="*/ 206375 w 314325"/>
                <a:gd name="connsiteY16" fmla="*/ 0 h 733425"/>
                <a:gd name="connsiteX17" fmla="*/ 171450 w 314325"/>
                <a:gd name="connsiteY17" fmla="*/ 9525 h 733425"/>
                <a:gd name="connsiteX18" fmla="*/ 165100 w 314325"/>
                <a:gd name="connsiteY18" fmla="*/ 41275 h 733425"/>
                <a:gd name="connsiteX19" fmla="*/ 114300 w 314325"/>
                <a:gd name="connsiteY19" fmla="*/ 73025 h 733425"/>
                <a:gd name="connsiteX20" fmla="*/ 111125 w 314325"/>
                <a:gd name="connsiteY20" fmla="*/ 171450 h 733425"/>
                <a:gd name="connsiteX21" fmla="*/ 66675 w 314325"/>
                <a:gd name="connsiteY21" fmla="*/ 171450 h 733425"/>
                <a:gd name="connsiteX22" fmla="*/ 47625 w 314325"/>
                <a:gd name="connsiteY22" fmla="*/ 279400 h 733425"/>
                <a:gd name="connsiteX23" fmla="*/ 22225 w 314325"/>
                <a:gd name="connsiteY23" fmla="*/ 196850 h 733425"/>
                <a:gd name="connsiteX24" fmla="*/ 0 w 314325"/>
                <a:gd name="connsiteY24" fmla="*/ 263525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14325" h="733425">
                  <a:moveTo>
                    <a:pt x="0" y="263525"/>
                  </a:moveTo>
                  <a:lnTo>
                    <a:pt x="92075" y="406400"/>
                  </a:lnTo>
                  <a:lnTo>
                    <a:pt x="76200" y="495300"/>
                  </a:lnTo>
                  <a:lnTo>
                    <a:pt x="139700" y="508000"/>
                  </a:lnTo>
                  <a:lnTo>
                    <a:pt x="174625" y="457200"/>
                  </a:lnTo>
                  <a:lnTo>
                    <a:pt x="225425" y="552450"/>
                  </a:lnTo>
                  <a:lnTo>
                    <a:pt x="225425" y="733425"/>
                  </a:lnTo>
                  <a:lnTo>
                    <a:pt x="263525" y="523875"/>
                  </a:lnTo>
                  <a:lnTo>
                    <a:pt x="187325" y="396875"/>
                  </a:lnTo>
                  <a:lnTo>
                    <a:pt x="206375" y="355600"/>
                  </a:lnTo>
                  <a:lnTo>
                    <a:pt x="273050" y="339725"/>
                  </a:lnTo>
                  <a:lnTo>
                    <a:pt x="314325" y="301625"/>
                  </a:lnTo>
                  <a:lnTo>
                    <a:pt x="257175" y="177800"/>
                  </a:lnTo>
                  <a:lnTo>
                    <a:pt x="196850" y="168275"/>
                  </a:lnTo>
                  <a:lnTo>
                    <a:pt x="200025" y="127000"/>
                  </a:lnTo>
                  <a:lnTo>
                    <a:pt x="250825" y="66675"/>
                  </a:lnTo>
                  <a:lnTo>
                    <a:pt x="206375" y="0"/>
                  </a:lnTo>
                  <a:lnTo>
                    <a:pt x="171450" y="9525"/>
                  </a:lnTo>
                  <a:lnTo>
                    <a:pt x="165100" y="41275"/>
                  </a:lnTo>
                  <a:lnTo>
                    <a:pt x="114300" y="73025"/>
                  </a:lnTo>
                  <a:lnTo>
                    <a:pt x="111125" y="171450"/>
                  </a:lnTo>
                  <a:lnTo>
                    <a:pt x="66675" y="171450"/>
                  </a:lnTo>
                  <a:lnTo>
                    <a:pt x="47625" y="279400"/>
                  </a:lnTo>
                  <a:lnTo>
                    <a:pt x="22225" y="196850"/>
                  </a:lnTo>
                  <a:lnTo>
                    <a:pt x="0" y="263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9" name="フリーフォーム 1052">
              <a:extLst>
                <a:ext uri="{FF2B5EF4-FFF2-40B4-BE49-F238E27FC236}">
                  <a16:creationId xmlns:a16="http://schemas.microsoft.com/office/drawing/2014/main" id="{F36FF224-D725-42DF-90F2-8A7BC37436B2}"/>
                </a:ext>
              </a:extLst>
            </p:cNvPr>
            <p:cNvSpPr/>
            <p:nvPr/>
          </p:nvSpPr>
          <p:spPr bwMode="auto">
            <a:xfrm>
              <a:off x="3966418" y="4475171"/>
              <a:ext cx="69822" cy="111716"/>
            </a:xfrm>
            <a:custGeom>
              <a:avLst/>
              <a:gdLst>
                <a:gd name="connsiteX0" fmla="*/ 19050 w 95250"/>
                <a:gd name="connsiteY0" fmla="*/ 0 h 152400"/>
                <a:gd name="connsiteX1" fmla="*/ 0 w 95250"/>
                <a:gd name="connsiteY1" fmla="*/ 50800 h 152400"/>
                <a:gd name="connsiteX2" fmla="*/ 25400 w 95250"/>
                <a:gd name="connsiteY2" fmla="*/ 152400 h 152400"/>
                <a:gd name="connsiteX3" fmla="*/ 95250 w 95250"/>
                <a:gd name="connsiteY3" fmla="*/ 101600 h 152400"/>
                <a:gd name="connsiteX4" fmla="*/ 60325 w 95250"/>
                <a:gd name="connsiteY4" fmla="*/ 38100 h 152400"/>
                <a:gd name="connsiteX5" fmla="*/ 19050 w 95250"/>
                <a:gd name="connsiteY5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5250" h="152400">
                  <a:moveTo>
                    <a:pt x="19050" y="0"/>
                  </a:moveTo>
                  <a:lnTo>
                    <a:pt x="0" y="50800"/>
                  </a:lnTo>
                  <a:lnTo>
                    <a:pt x="25400" y="152400"/>
                  </a:lnTo>
                  <a:lnTo>
                    <a:pt x="95250" y="101600"/>
                  </a:lnTo>
                  <a:lnTo>
                    <a:pt x="60325" y="38100"/>
                  </a:lnTo>
                  <a:lnTo>
                    <a:pt x="190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0" name="フリーフォーム 1055">
              <a:extLst>
                <a:ext uri="{FF2B5EF4-FFF2-40B4-BE49-F238E27FC236}">
                  <a16:creationId xmlns:a16="http://schemas.microsoft.com/office/drawing/2014/main" id="{0327CDC5-ADF2-4C94-851E-42771157451B}"/>
                </a:ext>
              </a:extLst>
            </p:cNvPr>
            <p:cNvSpPr/>
            <p:nvPr/>
          </p:nvSpPr>
          <p:spPr bwMode="auto">
            <a:xfrm>
              <a:off x="4406299" y="4198209"/>
              <a:ext cx="202485" cy="386350"/>
            </a:xfrm>
            <a:custGeom>
              <a:avLst/>
              <a:gdLst>
                <a:gd name="connsiteX0" fmla="*/ 95250 w 276225"/>
                <a:gd name="connsiteY0" fmla="*/ 0 h 527050"/>
                <a:gd name="connsiteX1" fmla="*/ 117475 w 276225"/>
                <a:gd name="connsiteY1" fmla="*/ 88900 h 527050"/>
                <a:gd name="connsiteX2" fmla="*/ 196850 w 276225"/>
                <a:gd name="connsiteY2" fmla="*/ 63500 h 527050"/>
                <a:gd name="connsiteX3" fmla="*/ 276225 w 276225"/>
                <a:gd name="connsiteY3" fmla="*/ 177800 h 527050"/>
                <a:gd name="connsiteX4" fmla="*/ 260350 w 276225"/>
                <a:gd name="connsiteY4" fmla="*/ 219075 h 527050"/>
                <a:gd name="connsiteX5" fmla="*/ 180975 w 276225"/>
                <a:gd name="connsiteY5" fmla="*/ 219075 h 527050"/>
                <a:gd name="connsiteX6" fmla="*/ 171450 w 276225"/>
                <a:gd name="connsiteY6" fmla="*/ 301625 h 527050"/>
                <a:gd name="connsiteX7" fmla="*/ 107950 w 276225"/>
                <a:gd name="connsiteY7" fmla="*/ 257175 h 527050"/>
                <a:gd name="connsiteX8" fmla="*/ 82550 w 276225"/>
                <a:gd name="connsiteY8" fmla="*/ 381000 h 527050"/>
                <a:gd name="connsiteX9" fmla="*/ 168275 w 276225"/>
                <a:gd name="connsiteY9" fmla="*/ 520700 h 527050"/>
                <a:gd name="connsiteX10" fmla="*/ 85725 w 276225"/>
                <a:gd name="connsiteY10" fmla="*/ 527050 h 527050"/>
                <a:gd name="connsiteX11" fmla="*/ 22225 w 276225"/>
                <a:gd name="connsiteY11" fmla="*/ 406400 h 527050"/>
                <a:gd name="connsiteX12" fmla="*/ 76200 w 276225"/>
                <a:gd name="connsiteY12" fmla="*/ 196850 h 527050"/>
                <a:gd name="connsiteX13" fmla="*/ 0 w 276225"/>
                <a:gd name="connsiteY13" fmla="*/ 57150 h 527050"/>
                <a:gd name="connsiteX14" fmla="*/ 12700 w 276225"/>
                <a:gd name="connsiteY14" fmla="*/ 19050 h 527050"/>
                <a:gd name="connsiteX15" fmla="*/ 95250 w 276225"/>
                <a:gd name="connsiteY15" fmla="*/ 0 h 527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76225" h="527050">
                  <a:moveTo>
                    <a:pt x="95250" y="0"/>
                  </a:moveTo>
                  <a:lnTo>
                    <a:pt x="117475" y="88900"/>
                  </a:lnTo>
                  <a:lnTo>
                    <a:pt x="196850" y="63500"/>
                  </a:lnTo>
                  <a:lnTo>
                    <a:pt x="276225" y="177800"/>
                  </a:lnTo>
                  <a:lnTo>
                    <a:pt x="260350" y="219075"/>
                  </a:lnTo>
                  <a:lnTo>
                    <a:pt x="180975" y="219075"/>
                  </a:lnTo>
                  <a:lnTo>
                    <a:pt x="171450" y="301625"/>
                  </a:lnTo>
                  <a:lnTo>
                    <a:pt x="107950" y="257175"/>
                  </a:lnTo>
                  <a:lnTo>
                    <a:pt x="82550" y="381000"/>
                  </a:lnTo>
                  <a:lnTo>
                    <a:pt x="168275" y="520700"/>
                  </a:lnTo>
                  <a:lnTo>
                    <a:pt x="85725" y="527050"/>
                  </a:lnTo>
                  <a:lnTo>
                    <a:pt x="22225" y="406400"/>
                  </a:lnTo>
                  <a:lnTo>
                    <a:pt x="76200" y="196850"/>
                  </a:lnTo>
                  <a:lnTo>
                    <a:pt x="0" y="57150"/>
                  </a:lnTo>
                  <a:lnTo>
                    <a:pt x="12700" y="19050"/>
                  </a:lnTo>
                  <a:lnTo>
                    <a:pt x="952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1" name="フリーフォーム 1056">
              <a:extLst>
                <a:ext uri="{FF2B5EF4-FFF2-40B4-BE49-F238E27FC236}">
                  <a16:creationId xmlns:a16="http://schemas.microsoft.com/office/drawing/2014/main" id="{E6E76B65-3507-4558-A0A4-6F0F71ACEB9E}"/>
                </a:ext>
              </a:extLst>
            </p:cNvPr>
            <p:cNvSpPr/>
            <p:nvPr/>
          </p:nvSpPr>
          <p:spPr bwMode="auto">
            <a:xfrm>
              <a:off x="4473794" y="4577577"/>
              <a:ext cx="97751" cy="137317"/>
            </a:xfrm>
            <a:custGeom>
              <a:avLst/>
              <a:gdLst>
                <a:gd name="connsiteX0" fmla="*/ 0 w 133350"/>
                <a:gd name="connsiteY0" fmla="*/ 15875 h 187325"/>
                <a:gd name="connsiteX1" fmla="*/ 31750 w 133350"/>
                <a:gd name="connsiteY1" fmla="*/ 111125 h 187325"/>
                <a:gd name="connsiteX2" fmla="*/ 133350 w 133350"/>
                <a:gd name="connsiteY2" fmla="*/ 187325 h 187325"/>
                <a:gd name="connsiteX3" fmla="*/ 123825 w 133350"/>
                <a:gd name="connsiteY3" fmla="*/ 28575 h 187325"/>
                <a:gd name="connsiteX4" fmla="*/ 79375 w 133350"/>
                <a:gd name="connsiteY4" fmla="*/ 0 h 187325"/>
                <a:gd name="connsiteX5" fmla="*/ 0 w 133350"/>
                <a:gd name="connsiteY5" fmla="*/ 15875 h 18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3350" h="187325">
                  <a:moveTo>
                    <a:pt x="0" y="15875"/>
                  </a:moveTo>
                  <a:lnTo>
                    <a:pt x="31750" y="111125"/>
                  </a:lnTo>
                  <a:lnTo>
                    <a:pt x="133350" y="187325"/>
                  </a:lnTo>
                  <a:lnTo>
                    <a:pt x="123825" y="28575"/>
                  </a:lnTo>
                  <a:lnTo>
                    <a:pt x="79375" y="0"/>
                  </a:lnTo>
                  <a:lnTo>
                    <a:pt x="0" y="158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2" name="フリーフォーム 1057">
              <a:extLst>
                <a:ext uri="{FF2B5EF4-FFF2-40B4-BE49-F238E27FC236}">
                  <a16:creationId xmlns:a16="http://schemas.microsoft.com/office/drawing/2014/main" id="{581AAE6F-01D4-4FCD-8D3E-AAFA37191EB9}"/>
                </a:ext>
              </a:extLst>
            </p:cNvPr>
            <p:cNvSpPr/>
            <p:nvPr/>
          </p:nvSpPr>
          <p:spPr bwMode="auto">
            <a:xfrm>
              <a:off x="4352769" y="4600852"/>
              <a:ext cx="265325" cy="300236"/>
            </a:xfrm>
            <a:custGeom>
              <a:avLst/>
              <a:gdLst>
                <a:gd name="connsiteX0" fmla="*/ 0 w 361950"/>
                <a:gd name="connsiteY0" fmla="*/ 9525 h 409575"/>
                <a:gd name="connsiteX1" fmla="*/ 76200 w 361950"/>
                <a:gd name="connsiteY1" fmla="*/ 0 h 409575"/>
                <a:gd name="connsiteX2" fmla="*/ 260350 w 361950"/>
                <a:gd name="connsiteY2" fmla="*/ 184150 h 409575"/>
                <a:gd name="connsiteX3" fmla="*/ 301625 w 361950"/>
                <a:gd name="connsiteY3" fmla="*/ 254000 h 409575"/>
                <a:gd name="connsiteX4" fmla="*/ 355600 w 361950"/>
                <a:gd name="connsiteY4" fmla="*/ 298450 h 409575"/>
                <a:gd name="connsiteX5" fmla="*/ 361950 w 361950"/>
                <a:gd name="connsiteY5" fmla="*/ 390525 h 409575"/>
                <a:gd name="connsiteX6" fmla="*/ 307975 w 361950"/>
                <a:gd name="connsiteY6" fmla="*/ 409575 h 409575"/>
                <a:gd name="connsiteX7" fmla="*/ 196850 w 361950"/>
                <a:gd name="connsiteY7" fmla="*/ 314325 h 409575"/>
                <a:gd name="connsiteX8" fmla="*/ 149225 w 361950"/>
                <a:gd name="connsiteY8" fmla="*/ 190500 h 409575"/>
                <a:gd name="connsiteX9" fmla="*/ 85725 w 361950"/>
                <a:gd name="connsiteY9" fmla="*/ 114300 h 409575"/>
                <a:gd name="connsiteX10" fmla="*/ 0 w 361950"/>
                <a:gd name="connsiteY10" fmla="*/ 9525 h 409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61950" h="409575">
                  <a:moveTo>
                    <a:pt x="0" y="9525"/>
                  </a:moveTo>
                  <a:lnTo>
                    <a:pt x="76200" y="0"/>
                  </a:lnTo>
                  <a:lnTo>
                    <a:pt x="260350" y="184150"/>
                  </a:lnTo>
                  <a:lnTo>
                    <a:pt x="301625" y="254000"/>
                  </a:lnTo>
                  <a:lnTo>
                    <a:pt x="355600" y="298450"/>
                  </a:lnTo>
                  <a:lnTo>
                    <a:pt x="361950" y="390525"/>
                  </a:lnTo>
                  <a:lnTo>
                    <a:pt x="307975" y="409575"/>
                  </a:lnTo>
                  <a:lnTo>
                    <a:pt x="196850" y="314325"/>
                  </a:lnTo>
                  <a:lnTo>
                    <a:pt x="149225" y="190500"/>
                  </a:lnTo>
                  <a:lnTo>
                    <a:pt x="85725" y="114300"/>
                  </a:lnTo>
                  <a:lnTo>
                    <a:pt x="0" y="9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3" name="フリーフォーム 1058">
              <a:extLst>
                <a:ext uri="{FF2B5EF4-FFF2-40B4-BE49-F238E27FC236}">
                  <a16:creationId xmlns:a16="http://schemas.microsoft.com/office/drawing/2014/main" id="{396080FA-3A6D-402F-8681-4CB27C57EB10}"/>
                </a:ext>
              </a:extLst>
            </p:cNvPr>
            <p:cNvSpPr/>
            <p:nvPr/>
          </p:nvSpPr>
          <p:spPr bwMode="auto">
            <a:xfrm>
              <a:off x="4620420" y="4903415"/>
              <a:ext cx="423589" cy="83787"/>
            </a:xfrm>
            <a:custGeom>
              <a:avLst/>
              <a:gdLst>
                <a:gd name="connsiteX0" fmla="*/ 0 w 577850"/>
                <a:gd name="connsiteY0" fmla="*/ 34925 h 114300"/>
                <a:gd name="connsiteX1" fmla="*/ 38100 w 577850"/>
                <a:gd name="connsiteY1" fmla="*/ 0 h 114300"/>
                <a:gd name="connsiteX2" fmla="*/ 269875 w 577850"/>
                <a:gd name="connsiteY2" fmla="*/ 57150 h 114300"/>
                <a:gd name="connsiteX3" fmla="*/ 403225 w 577850"/>
                <a:gd name="connsiteY3" fmla="*/ 82550 h 114300"/>
                <a:gd name="connsiteX4" fmla="*/ 577850 w 577850"/>
                <a:gd name="connsiteY4" fmla="*/ 92075 h 114300"/>
                <a:gd name="connsiteX5" fmla="*/ 355600 w 577850"/>
                <a:gd name="connsiteY5" fmla="*/ 114300 h 114300"/>
                <a:gd name="connsiteX6" fmla="*/ 273050 w 577850"/>
                <a:gd name="connsiteY6" fmla="*/ 114300 h 114300"/>
                <a:gd name="connsiteX7" fmla="*/ 111125 w 577850"/>
                <a:gd name="connsiteY7" fmla="*/ 76200 h 114300"/>
                <a:gd name="connsiteX8" fmla="*/ 63500 w 577850"/>
                <a:gd name="connsiteY8" fmla="*/ 69850 h 114300"/>
                <a:gd name="connsiteX9" fmla="*/ 0 w 577850"/>
                <a:gd name="connsiteY9" fmla="*/ 34925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7850" h="114300">
                  <a:moveTo>
                    <a:pt x="0" y="34925"/>
                  </a:moveTo>
                  <a:lnTo>
                    <a:pt x="38100" y="0"/>
                  </a:lnTo>
                  <a:lnTo>
                    <a:pt x="269875" y="57150"/>
                  </a:lnTo>
                  <a:lnTo>
                    <a:pt x="403225" y="82550"/>
                  </a:lnTo>
                  <a:lnTo>
                    <a:pt x="577850" y="92075"/>
                  </a:lnTo>
                  <a:lnTo>
                    <a:pt x="355600" y="114300"/>
                  </a:lnTo>
                  <a:lnTo>
                    <a:pt x="273050" y="114300"/>
                  </a:lnTo>
                  <a:lnTo>
                    <a:pt x="111125" y="76200"/>
                  </a:lnTo>
                  <a:lnTo>
                    <a:pt x="63500" y="69850"/>
                  </a:lnTo>
                  <a:lnTo>
                    <a:pt x="0" y="349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4" name="フリーフォーム 1059">
              <a:extLst>
                <a:ext uri="{FF2B5EF4-FFF2-40B4-BE49-F238E27FC236}">
                  <a16:creationId xmlns:a16="http://schemas.microsoft.com/office/drawing/2014/main" id="{7A28C81A-79AB-480F-87C6-8FF5CC8CFE0A}"/>
                </a:ext>
              </a:extLst>
            </p:cNvPr>
            <p:cNvSpPr/>
            <p:nvPr/>
          </p:nvSpPr>
          <p:spPr bwMode="auto">
            <a:xfrm>
              <a:off x="5023063" y="4970910"/>
              <a:ext cx="130335" cy="65168"/>
            </a:xfrm>
            <a:custGeom>
              <a:avLst/>
              <a:gdLst>
                <a:gd name="connsiteX0" fmla="*/ 177800 w 177800"/>
                <a:gd name="connsiteY0" fmla="*/ 0 h 88900"/>
                <a:gd name="connsiteX1" fmla="*/ 82550 w 177800"/>
                <a:gd name="connsiteY1" fmla="*/ 9525 h 88900"/>
                <a:gd name="connsiteX2" fmla="*/ 0 w 177800"/>
                <a:gd name="connsiteY2" fmla="*/ 88900 h 88900"/>
                <a:gd name="connsiteX3" fmla="*/ 120650 w 177800"/>
                <a:gd name="connsiteY3" fmla="*/ 44450 h 88900"/>
                <a:gd name="connsiteX4" fmla="*/ 177800 w 177800"/>
                <a:gd name="connsiteY4" fmla="*/ 0 h 88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800" h="88900">
                  <a:moveTo>
                    <a:pt x="177800" y="0"/>
                  </a:moveTo>
                  <a:lnTo>
                    <a:pt x="82550" y="9525"/>
                  </a:lnTo>
                  <a:lnTo>
                    <a:pt x="0" y="88900"/>
                  </a:lnTo>
                  <a:lnTo>
                    <a:pt x="120650" y="44450"/>
                  </a:lnTo>
                  <a:lnTo>
                    <a:pt x="1778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5" name="フリーフォーム 1060">
              <a:extLst>
                <a:ext uri="{FF2B5EF4-FFF2-40B4-BE49-F238E27FC236}">
                  <a16:creationId xmlns:a16="http://schemas.microsoft.com/office/drawing/2014/main" id="{56926750-F3E0-4C7A-A059-DF7ABBDA3589}"/>
                </a:ext>
              </a:extLst>
            </p:cNvPr>
            <p:cNvSpPr/>
            <p:nvPr/>
          </p:nvSpPr>
          <p:spPr bwMode="auto">
            <a:xfrm>
              <a:off x="5486218" y="4826611"/>
              <a:ext cx="335147" cy="207140"/>
            </a:xfrm>
            <a:custGeom>
              <a:avLst/>
              <a:gdLst>
                <a:gd name="connsiteX0" fmla="*/ 15875 w 457200"/>
                <a:gd name="connsiteY0" fmla="*/ 0 h 282575"/>
                <a:gd name="connsiteX1" fmla="*/ 0 w 457200"/>
                <a:gd name="connsiteY1" fmla="*/ 228600 h 282575"/>
                <a:gd name="connsiteX2" fmla="*/ 85725 w 457200"/>
                <a:gd name="connsiteY2" fmla="*/ 234950 h 282575"/>
                <a:gd name="connsiteX3" fmla="*/ 111125 w 457200"/>
                <a:gd name="connsiteY3" fmla="*/ 196850 h 282575"/>
                <a:gd name="connsiteX4" fmla="*/ 196850 w 457200"/>
                <a:gd name="connsiteY4" fmla="*/ 200025 h 282575"/>
                <a:gd name="connsiteX5" fmla="*/ 231775 w 457200"/>
                <a:gd name="connsiteY5" fmla="*/ 263525 h 282575"/>
                <a:gd name="connsiteX6" fmla="*/ 339725 w 457200"/>
                <a:gd name="connsiteY6" fmla="*/ 282575 h 282575"/>
                <a:gd name="connsiteX7" fmla="*/ 266700 w 457200"/>
                <a:gd name="connsiteY7" fmla="*/ 184150 h 282575"/>
                <a:gd name="connsiteX8" fmla="*/ 457200 w 457200"/>
                <a:gd name="connsiteY8" fmla="*/ 200025 h 282575"/>
                <a:gd name="connsiteX9" fmla="*/ 288925 w 457200"/>
                <a:gd name="connsiteY9" fmla="*/ 114300 h 282575"/>
                <a:gd name="connsiteX10" fmla="*/ 247650 w 457200"/>
                <a:gd name="connsiteY10" fmla="*/ 60325 h 282575"/>
                <a:gd name="connsiteX11" fmla="*/ 180975 w 457200"/>
                <a:gd name="connsiteY11" fmla="*/ 92075 h 282575"/>
                <a:gd name="connsiteX12" fmla="*/ 136525 w 457200"/>
                <a:gd name="connsiteY12" fmla="*/ 22225 h 282575"/>
                <a:gd name="connsiteX13" fmla="*/ 15875 w 457200"/>
                <a:gd name="connsiteY13" fmla="*/ 0 h 282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7200" h="282575">
                  <a:moveTo>
                    <a:pt x="15875" y="0"/>
                  </a:moveTo>
                  <a:lnTo>
                    <a:pt x="0" y="228600"/>
                  </a:lnTo>
                  <a:lnTo>
                    <a:pt x="85725" y="234950"/>
                  </a:lnTo>
                  <a:lnTo>
                    <a:pt x="111125" y="196850"/>
                  </a:lnTo>
                  <a:lnTo>
                    <a:pt x="196850" y="200025"/>
                  </a:lnTo>
                  <a:lnTo>
                    <a:pt x="231775" y="263525"/>
                  </a:lnTo>
                  <a:lnTo>
                    <a:pt x="339725" y="282575"/>
                  </a:lnTo>
                  <a:lnTo>
                    <a:pt x="266700" y="184150"/>
                  </a:lnTo>
                  <a:lnTo>
                    <a:pt x="457200" y="200025"/>
                  </a:lnTo>
                  <a:lnTo>
                    <a:pt x="288925" y="114300"/>
                  </a:lnTo>
                  <a:lnTo>
                    <a:pt x="247650" y="60325"/>
                  </a:lnTo>
                  <a:lnTo>
                    <a:pt x="180975" y="92075"/>
                  </a:lnTo>
                  <a:lnTo>
                    <a:pt x="136525" y="22225"/>
                  </a:lnTo>
                  <a:lnTo>
                    <a:pt x="158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6" name="フリーフォーム 1061">
              <a:extLst>
                <a:ext uri="{FF2B5EF4-FFF2-40B4-BE49-F238E27FC236}">
                  <a16:creationId xmlns:a16="http://schemas.microsoft.com/office/drawing/2014/main" id="{E3CCF7D6-F443-424C-8C01-35BDF9176BD8}"/>
                </a:ext>
              </a:extLst>
            </p:cNvPr>
            <p:cNvSpPr/>
            <p:nvPr/>
          </p:nvSpPr>
          <p:spPr bwMode="auto">
            <a:xfrm>
              <a:off x="5237184" y="4754461"/>
              <a:ext cx="258342" cy="242051"/>
            </a:xfrm>
            <a:custGeom>
              <a:avLst/>
              <a:gdLst>
                <a:gd name="connsiteX0" fmla="*/ 352425 w 352425"/>
                <a:gd name="connsiteY0" fmla="*/ 95250 h 330200"/>
                <a:gd name="connsiteX1" fmla="*/ 212725 w 352425"/>
                <a:gd name="connsiteY1" fmla="*/ 25400 h 330200"/>
                <a:gd name="connsiteX2" fmla="*/ 152400 w 352425"/>
                <a:gd name="connsiteY2" fmla="*/ 104775 h 330200"/>
                <a:gd name="connsiteX3" fmla="*/ 66675 w 352425"/>
                <a:gd name="connsiteY3" fmla="*/ 0 h 330200"/>
                <a:gd name="connsiteX4" fmla="*/ 0 w 352425"/>
                <a:gd name="connsiteY4" fmla="*/ 19050 h 330200"/>
                <a:gd name="connsiteX5" fmla="*/ 76200 w 352425"/>
                <a:gd name="connsiteY5" fmla="*/ 133350 h 330200"/>
                <a:gd name="connsiteX6" fmla="*/ 244475 w 352425"/>
                <a:gd name="connsiteY6" fmla="*/ 184150 h 330200"/>
                <a:gd name="connsiteX7" fmla="*/ 269875 w 352425"/>
                <a:gd name="connsiteY7" fmla="*/ 276225 h 330200"/>
                <a:gd name="connsiteX8" fmla="*/ 342900 w 352425"/>
                <a:gd name="connsiteY8" fmla="*/ 330200 h 330200"/>
                <a:gd name="connsiteX9" fmla="*/ 352425 w 352425"/>
                <a:gd name="connsiteY9" fmla="*/ 95250 h 33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52425" h="330200">
                  <a:moveTo>
                    <a:pt x="352425" y="95250"/>
                  </a:moveTo>
                  <a:lnTo>
                    <a:pt x="212725" y="25400"/>
                  </a:lnTo>
                  <a:lnTo>
                    <a:pt x="152400" y="104775"/>
                  </a:lnTo>
                  <a:lnTo>
                    <a:pt x="66675" y="0"/>
                  </a:lnTo>
                  <a:lnTo>
                    <a:pt x="0" y="19050"/>
                  </a:lnTo>
                  <a:lnTo>
                    <a:pt x="76200" y="133350"/>
                  </a:lnTo>
                  <a:lnTo>
                    <a:pt x="244475" y="184150"/>
                  </a:lnTo>
                  <a:lnTo>
                    <a:pt x="269875" y="276225"/>
                  </a:lnTo>
                  <a:lnTo>
                    <a:pt x="342900" y="330200"/>
                  </a:lnTo>
                  <a:lnTo>
                    <a:pt x="352425" y="952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7" name="フリーフォーム 1062">
              <a:extLst>
                <a:ext uri="{FF2B5EF4-FFF2-40B4-BE49-F238E27FC236}">
                  <a16:creationId xmlns:a16="http://schemas.microsoft.com/office/drawing/2014/main" id="{0015237F-9974-426F-BFCE-C4060A7F1479}"/>
                </a:ext>
              </a:extLst>
            </p:cNvPr>
            <p:cNvSpPr/>
            <p:nvPr/>
          </p:nvSpPr>
          <p:spPr bwMode="auto">
            <a:xfrm>
              <a:off x="4967205" y="4035290"/>
              <a:ext cx="48876" cy="102406"/>
            </a:xfrm>
            <a:custGeom>
              <a:avLst/>
              <a:gdLst>
                <a:gd name="connsiteX0" fmla="*/ 22225 w 66675"/>
                <a:gd name="connsiteY0" fmla="*/ 139700 h 139700"/>
                <a:gd name="connsiteX1" fmla="*/ 0 w 66675"/>
                <a:gd name="connsiteY1" fmla="*/ 88900 h 139700"/>
                <a:gd name="connsiteX2" fmla="*/ 41275 w 66675"/>
                <a:gd name="connsiteY2" fmla="*/ 0 h 139700"/>
                <a:gd name="connsiteX3" fmla="*/ 66675 w 66675"/>
                <a:gd name="connsiteY3" fmla="*/ 6350 h 139700"/>
                <a:gd name="connsiteX4" fmla="*/ 47625 w 66675"/>
                <a:gd name="connsiteY4" fmla="*/ 79375 h 139700"/>
                <a:gd name="connsiteX5" fmla="*/ 22225 w 66675"/>
                <a:gd name="connsiteY5" fmla="*/ 139700 h 13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675" h="139700">
                  <a:moveTo>
                    <a:pt x="22225" y="139700"/>
                  </a:moveTo>
                  <a:lnTo>
                    <a:pt x="0" y="88900"/>
                  </a:lnTo>
                  <a:lnTo>
                    <a:pt x="41275" y="0"/>
                  </a:lnTo>
                  <a:lnTo>
                    <a:pt x="66675" y="6350"/>
                  </a:lnTo>
                  <a:lnTo>
                    <a:pt x="47625" y="79375"/>
                  </a:lnTo>
                  <a:lnTo>
                    <a:pt x="22225" y="1397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8" name="フリーフォーム 1063">
              <a:extLst>
                <a:ext uri="{FF2B5EF4-FFF2-40B4-BE49-F238E27FC236}">
                  <a16:creationId xmlns:a16="http://schemas.microsoft.com/office/drawing/2014/main" id="{F48D38C0-37D5-41EF-8580-62D62DB8348F}"/>
                </a:ext>
              </a:extLst>
            </p:cNvPr>
            <p:cNvSpPr/>
            <p:nvPr/>
          </p:nvSpPr>
          <p:spPr bwMode="auto">
            <a:xfrm>
              <a:off x="4960223" y="4240103"/>
              <a:ext cx="76804" cy="162919"/>
            </a:xfrm>
            <a:custGeom>
              <a:avLst/>
              <a:gdLst>
                <a:gd name="connsiteX0" fmla="*/ 73025 w 104775"/>
                <a:gd name="connsiteY0" fmla="*/ 0 h 222250"/>
                <a:gd name="connsiteX1" fmla="*/ 15875 w 104775"/>
                <a:gd name="connsiteY1" fmla="*/ 0 h 222250"/>
                <a:gd name="connsiteX2" fmla="*/ 0 w 104775"/>
                <a:gd name="connsiteY2" fmla="*/ 123825 h 222250"/>
                <a:gd name="connsiteX3" fmla="*/ 22225 w 104775"/>
                <a:gd name="connsiteY3" fmla="*/ 222250 h 222250"/>
                <a:gd name="connsiteX4" fmla="*/ 38100 w 104775"/>
                <a:gd name="connsiteY4" fmla="*/ 120650 h 222250"/>
                <a:gd name="connsiteX5" fmla="*/ 104775 w 104775"/>
                <a:gd name="connsiteY5" fmla="*/ 73025 h 222250"/>
                <a:gd name="connsiteX6" fmla="*/ 73025 w 104775"/>
                <a:gd name="connsiteY6" fmla="*/ 0 h 22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75" h="222250">
                  <a:moveTo>
                    <a:pt x="73025" y="0"/>
                  </a:moveTo>
                  <a:lnTo>
                    <a:pt x="15875" y="0"/>
                  </a:lnTo>
                  <a:lnTo>
                    <a:pt x="0" y="123825"/>
                  </a:lnTo>
                  <a:lnTo>
                    <a:pt x="22225" y="222250"/>
                  </a:lnTo>
                  <a:lnTo>
                    <a:pt x="38100" y="120650"/>
                  </a:lnTo>
                  <a:lnTo>
                    <a:pt x="104775" y="73025"/>
                  </a:lnTo>
                  <a:lnTo>
                    <a:pt x="730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9" name="フリーフォーム 1064">
              <a:extLst>
                <a:ext uri="{FF2B5EF4-FFF2-40B4-BE49-F238E27FC236}">
                  <a16:creationId xmlns:a16="http://schemas.microsoft.com/office/drawing/2014/main" id="{30A4319C-888E-49FA-926E-D3527DDB1CAE}"/>
                </a:ext>
              </a:extLst>
            </p:cNvPr>
            <p:cNvSpPr/>
            <p:nvPr/>
          </p:nvSpPr>
          <p:spPr bwMode="auto">
            <a:xfrm>
              <a:off x="5034700" y="4358801"/>
              <a:ext cx="83787" cy="111716"/>
            </a:xfrm>
            <a:custGeom>
              <a:avLst/>
              <a:gdLst>
                <a:gd name="connsiteX0" fmla="*/ 0 w 114300"/>
                <a:gd name="connsiteY0" fmla="*/ 0 h 152400"/>
                <a:gd name="connsiteX1" fmla="*/ 79375 w 114300"/>
                <a:gd name="connsiteY1" fmla="*/ 57150 h 152400"/>
                <a:gd name="connsiteX2" fmla="*/ 114300 w 114300"/>
                <a:gd name="connsiteY2" fmla="*/ 139700 h 152400"/>
                <a:gd name="connsiteX3" fmla="*/ 73025 w 114300"/>
                <a:gd name="connsiteY3" fmla="*/ 152400 h 152400"/>
                <a:gd name="connsiteX4" fmla="*/ 60325 w 114300"/>
                <a:gd name="connsiteY4" fmla="*/ 101600 h 152400"/>
                <a:gd name="connsiteX5" fmla="*/ 28575 w 114300"/>
                <a:gd name="connsiteY5" fmla="*/ 41275 h 152400"/>
                <a:gd name="connsiteX6" fmla="*/ 0 w 114300"/>
                <a:gd name="connsiteY6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4300" h="152400">
                  <a:moveTo>
                    <a:pt x="0" y="0"/>
                  </a:moveTo>
                  <a:lnTo>
                    <a:pt x="79375" y="57150"/>
                  </a:lnTo>
                  <a:lnTo>
                    <a:pt x="114300" y="139700"/>
                  </a:lnTo>
                  <a:lnTo>
                    <a:pt x="73025" y="152400"/>
                  </a:lnTo>
                  <a:lnTo>
                    <a:pt x="60325" y="101600"/>
                  </a:lnTo>
                  <a:lnTo>
                    <a:pt x="28575" y="412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0" name="フリーフォーム 1065">
              <a:extLst>
                <a:ext uri="{FF2B5EF4-FFF2-40B4-BE49-F238E27FC236}">
                  <a16:creationId xmlns:a16="http://schemas.microsoft.com/office/drawing/2014/main" id="{AD2EA6BB-17BC-4F35-9598-F1E2A7E67AE2}"/>
                </a:ext>
              </a:extLst>
            </p:cNvPr>
            <p:cNvSpPr/>
            <p:nvPr/>
          </p:nvSpPr>
          <p:spPr bwMode="auto">
            <a:xfrm>
              <a:off x="5002116" y="4426296"/>
              <a:ext cx="51203" cy="74477"/>
            </a:xfrm>
            <a:custGeom>
              <a:avLst/>
              <a:gdLst>
                <a:gd name="connsiteX0" fmla="*/ 0 w 69850"/>
                <a:gd name="connsiteY0" fmla="*/ 0 h 101600"/>
                <a:gd name="connsiteX1" fmla="*/ 31750 w 69850"/>
                <a:gd name="connsiteY1" fmla="*/ 101600 h 101600"/>
                <a:gd name="connsiteX2" fmla="*/ 69850 w 69850"/>
                <a:gd name="connsiteY2" fmla="*/ 79375 h 101600"/>
                <a:gd name="connsiteX3" fmla="*/ 66675 w 69850"/>
                <a:gd name="connsiteY3" fmla="*/ 31750 h 101600"/>
                <a:gd name="connsiteX4" fmla="*/ 0 w 69850"/>
                <a:gd name="connsiteY4" fmla="*/ 0 h 10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850" h="101600">
                  <a:moveTo>
                    <a:pt x="0" y="0"/>
                  </a:moveTo>
                  <a:lnTo>
                    <a:pt x="31750" y="101600"/>
                  </a:lnTo>
                  <a:lnTo>
                    <a:pt x="69850" y="79375"/>
                  </a:lnTo>
                  <a:lnTo>
                    <a:pt x="66675" y="317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1" name="フリーフォーム 1066">
              <a:extLst>
                <a:ext uri="{FF2B5EF4-FFF2-40B4-BE49-F238E27FC236}">
                  <a16:creationId xmlns:a16="http://schemas.microsoft.com/office/drawing/2014/main" id="{8E1B5D6B-A71C-48C1-BBA2-E3FB0BFA8982}"/>
                </a:ext>
              </a:extLst>
            </p:cNvPr>
            <p:cNvSpPr/>
            <p:nvPr/>
          </p:nvSpPr>
          <p:spPr bwMode="auto">
            <a:xfrm>
              <a:off x="4990479" y="4496118"/>
              <a:ext cx="141972" cy="97751"/>
            </a:xfrm>
            <a:custGeom>
              <a:avLst/>
              <a:gdLst>
                <a:gd name="connsiteX0" fmla="*/ 174625 w 193675"/>
                <a:gd name="connsiteY0" fmla="*/ 0 h 133350"/>
                <a:gd name="connsiteX1" fmla="*/ 193675 w 193675"/>
                <a:gd name="connsiteY1" fmla="*/ 82550 h 133350"/>
                <a:gd name="connsiteX2" fmla="*/ 168275 w 193675"/>
                <a:gd name="connsiteY2" fmla="*/ 133350 h 133350"/>
                <a:gd name="connsiteX3" fmla="*/ 98425 w 193675"/>
                <a:gd name="connsiteY3" fmla="*/ 117475 h 133350"/>
                <a:gd name="connsiteX4" fmla="*/ 104775 w 193675"/>
                <a:gd name="connsiteY4" fmla="*/ 63500 h 133350"/>
                <a:gd name="connsiteX5" fmla="*/ 0 w 193675"/>
                <a:gd name="connsiteY5" fmla="*/ 101600 h 133350"/>
                <a:gd name="connsiteX6" fmla="*/ 76200 w 193675"/>
                <a:gd name="connsiteY6" fmla="*/ 25400 h 133350"/>
                <a:gd name="connsiteX7" fmla="*/ 123825 w 193675"/>
                <a:gd name="connsiteY7" fmla="*/ 53975 h 133350"/>
                <a:gd name="connsiteX8" fmla="*/ 174625 w 193675"/>
                <a:gd name="connsiteY8" fmla="*/ 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3675" h="133350">
                  <a:moveTo>
                    <a:pt x="174625" y="0"/>
                  </a:moveTo>
                  <a:lnTo>
                    <a:pt x="193675" y="82550"/>
                  </a:lnTo>
                  <a:lnTo>
                    <a:pt x="168275" y="133350"/>
                  </a:lnTo>
                  <a:lnTo>
                    <a:pt x="98425" y="117475"/>
                  </a:lnTo>
                  <a:lnTo>
                    <a:pt x="104775" y="63500"/>
                  </a:lnTo>
                  <a:lnTo>
                    <a:pt x="0" y="101600"/>
                  </a:lnTo>
                  <a:lnTo>
                    <a:pt x="76200" y="25400"/>
                  </a:lnTo>
                  <a:lnTo>
                    <a:pt x="123825" y="53975"/>
                  </a:lnTo>
                  <a:lnTo>
                    <a:pt x="1746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2" name="フリーフォーム 1067">
              <a:extLst>
                <a:ext uri="{FF2B5EF4-FFF2-40B4-BE49-F238E27FC236}">
                  <a16:creationId xmlns:a16="http://schemas.microsoft.com/office/drawing/2014/main" id="{89E30609-9810-43DE-90FB-8C8F470C62DD}"/>
                </a:ext>
              </a:extLst>
            </p:cNvPr>
            <p:cNvSpPr/>
            <p:nvPr/>
          </p:nvSpPr>
          <p:spPr bwMode="auto">
            <a:xfrm>
              <a:off x="4690243" y="4628781"/>
              <a:ext cx="346785" cy="279289"/>
            </a:xfrm>
            <a:custGeom>
              <a:avLst/>
              <a:gdLst>
                <a:gd name="connsiteX0" fmla="*/ 41275 w 473075"/>
                <a:gd name="connsiteY0" fmla="*/ 92075 h 381000"/>
                <a:gd name="connsiteX1" fmla="*/ 0 w 473075"/>
                <a:gd name="connsiteY1" fmla="*/ 142875 h 381000"/>
                <a:gd name="connsiteX2" fmla="*/ 53975 w 473075"/>
                <a:gd name="connsiteY2" fmla="*/ 241300 h 381000"/>
                <a:gd name="connsiteX3" fmla="*/ 60325 w 473075"/>
                <a:gd name="connsiteY3" fmla="*/ 292100 h 381000"/>
                <a:gd name="connsiteX4" fmla="*/ 203200 w 473075"/>
                <a:gd name="connsiteY4" fmla="*/ 317500 h 381000"/>
                <a:gd name="connsiteX5" fmla="*/ 282575 w 473075"/>
                <a:gd name="connsiteY5" fmla="*/ 381000 h 381000"/>
                <a:gd name="connsiteX6" fmla="*/ 466725 w 473075"/>
                <a:gd name="connsiteY6" fmla="*/ 342900 h 381000"/>
                <a:gd name="connsiteX7" fmla="*/ 473075 w 473075"/>
                <a:gd name="connsiteY7" fmla="*/ 276225 h 381000"/>
                <a:gd name="connsiteX8" fmla="*/ 444500 w 473075"/>
                <a:gd name="connsiteY8" fmla="*/ 231775 h 381000"/>
                <a:gd name="connsiteX9" fmla="*/ 377825 w 473075"/>
                <a:gd name="connsiteY9" fmla="*/ 168275 h 381000"/>
                <a:gd name="connsiteX10" fmla="*/ 346075 w 473075"/>
                <a:gd name="connsiteY10" fmla="*/ 266700 h 381000"/>
                <a:gd name="connsiteX11" fmla="*/ 285750 w 473075"/>
                <a:gd name="connsiteY11" fmla="*/ 231775 h 381000"/>
                <a:gd name="connsiteX12" fmla="*/ 250825 w 473075"/>
                <a:gd name="connsiteY12" fmla="*/ 276225 h 381000"/>
                <a:gd name="connsiteX13" fmla="*/ 231775 w 473075"/>
                <a:gd name="connsiteY13" fmla="*/ 196850 h 381000"/>
                <a:gd name="connsiteX14" fmla="*/ 301625 w 473075"/>
                <a:gd name="connsiteY14" fmla="*/ 174625 h 381000"/>
                <a:gd name="connsiteX15" fmla="*/ 323850 w 473075"/>
                <a:gd name="connsiteY15" fmla="*/ 133350 h 381000"/>
                <a:gd name="connsiteX16" fmla="*/ 298450 w 473075"/>
                <a:gd name="connsiteY16" fmla="*/ 3175 h 381000"/>
                <a:gd name="connsiteX17" fmla="*/ 254000 w 473075"/>
                <a:gd name="connsiteY17" fmla="*/ 0 h 381000"/>
                <a:gd name="connsiteX18" fmla="*/ 203200 w 473075"/>
                <a:gd name="connsiteY18" fmla="*/ 95250 h 381000"/>
                <a:gd name="connsiteX19" fmla="*/ 149225 w 473075"/>
                <a:gd name="connsiteY19" fmla="*/ 95250 h 381000"/>
                <a:gd name="connsiteX20" fmla="*/ 123825 w 473075"/>
                <a:gd name="connsiteY20" fmla="*/ 130175 h 381000"/>
                <a:gd name="connsiteX21" fmla="*/ 41275 w 473075"/>
                <a:gd name="connsiteY21" fmla="*/ 92075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73075" h="381000">
                  <a:moveTo>
                    <a:pt x="41275" y="92075"/>
                  </a:moveTo>
                  <a:lnTo>
                    <a:pt x="0" y="142875"/>
                  </a:lnTo>
                  <a:lnTo>
                    <a:pt x="53975" y="241300"/>
                  </a:lnTo>
                  <a:lnTo>
                    <a:pt x="60325" y="292100"/>
                  </a:lnTo>
                  <a:lnTo>
                    <a:pt x="203200" y="317500"/>
                  </a:lnTo>
                  <a:lnTo>
                    <a:pt x="282575" y="381000"/>
                  </a:lnTo>
                  <a:lnTo>
                    <a:pt x="466725" y="342900"/>
                  </a:lnTo>
                  <a:lnTo>
                    <a:pt x="473075" y="276225"/>
                  </a:lnTo>
                  <a:lnTo>
                    <a:pt x="444500" y="231775"/>
                  </a:lnTo>
                  <a:lnTo>
                    <a:pt x="377825" y="168275"/>
                  </a:lnTo>
                  <a:lnTo>
                    <a:pt x="346075" y="266700"/>
                  </a:lnTo>
                  <a:lnTo>
                    <a:pt x="285750" y="231775"/>
                  </a:lnTo>
                  <a:lnTo>
                    <a:pt x="250825" y="276225"/>
                  </a:lnTo>
                  <a:lnTo>
                    <a:pt x="231775" y="196850"/>
                  </a:lnTo>
                  <a:lnTo>
                    <a:pt x="301625" y="174625"/>
                  </a:lnTo>
                  <a:lnTo>
                    <a:pt x="323850" y="133350"/>
                  </a:lnTo>
                  <a:lnTo>
                    <a:pt x="298450" y="3175"/>
                  </a:lnTo>
                  <a:lnTo>
                    <a:pt x="254000" y="0"/>
                  </a:lnTo>
                  <a:lnTo>
                    <a:pt x="203200" y="95250"/>
                  </a:lnTo>
                  <a:lnTo>
                    <a:pt x="149225" y="95250"/>
                  </a:lnTo>
                  <a:lnTo>
                    <a:pt x="123825" y="130175"/>
                  </a:lnTo>
                  <a:lnTo>
                    <a:pt x="41275" y="920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3" name="フリーフォーム 1069">
              <a:extLst>
                <a:ext uri="{FF2B5EF4-FFF2-40B4-BE49-F238E27FC236}">
                  <a16:creationId xmlns:a16="http://schemas.microsoft.com/office/drawing/2014/main" id="{77139579-C507-465B-87B6-A1B8C0FA056C}"/>
                </a:ext>
              </a:extLst>
            </p:cNvPr>
            <p:cNvSpPr/>
            <p:nvPr/>
          </p:nvSpPr>
          <p:spPr bwMode="auto">
            <a:xfrm>
              <a:off x="4741446" y="4551976"/>
              <a:ext cx="195503" cy="172228"/>
            </a:xfrm>
            <a:custGeom>
              <a:avLst/>
              <a:gdLst>
                <a:gd name="connsiteX0" fmla="*/ 0 w 266700"/>
                <a:gd name="connsiteY0" fmla="*/ 212725 h 234950"/>
                <a:gd name="connsiteX1" fmla="*/ 60325 w 266700"/>
                <a:gd name="connsiteY1" fmla="*/ 234950 h 234950"/>
                <a:gd name="connsiteX2" fmla="*/ 66675 w 266700"/>
                <a:gd name="connsiteY2" fmla="*/ 203200 h 234950"/>
                <a:gd name="connsiteX3" fmla="*/ 142875 w 266700"/>
                <a:gd name="connsiteY3" fmla="*/ 206375 h 234950"/>
                <a:gd name="connsiteX4" fmla="*/ 184150 w 266700"/>
                <a:gd name="connsiteY4" fmla="*/ 104775 h 234950"/>
                <a:gd name="connsiteX5" fmla="*/ 225425 w 266700"/>
                <a:gd name="connsiteY5" fmla="*/ 114300 h 234950"/>
                <a:gd name="connsiteX6" fmla="*/ 266700 w 266700"/>
                <a:gd name="connsiteY6" fmla="*/ 79375 h 234950"/>
                <a:gd name="connsiteX7" fmla="*/ 215900 w 266700"/>
                <a:gd name="connsiteY7" fmla="*/ 0 h 234950"/>
                <a:gd name="connsiteX8" fmla="*/ 136525 w 266700"/>
                <a:gd name="connsiteY8" fmla="*/ 38100 h 234950"/>
                <a:gd name="connsiteX9" fmla="*/ 120650 w 266700"/>
                <a:gd name="connsiteY9" fmla="*/ 79375 h 234950"/>
                <a:gd name="connsiteX10" fmla="*/ 88900 w 266700"/>
                <a:gd name="connsiteY10" fmla="*/ 127000 h 234950"/>
                <a:gd name="connsiteX11" fmla="*/ 60325 w 266700"/>
                <a:gd name="connsiteY11" fmla="*/ 161925 h 234950"/>
                <a:gd name="connsiteX12" fmla="*/ 12700 w 266700"/>
                <a:gd name="connsiteY12" fmla="*/ 161925 h 234950"/>
                <a:gd name="connsiteX13" fmla="*/ 0 w 266700"/>
                <a:gd name="connsiteY13" fmla="*/ 212725 h 234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66700" h="234950">
                  <a:moveTo>
                    <a:pt x="0" y="212725"/>
                  </a:moveTo>
                  <a:lnTo>
                    <a:pt x="60325" y="234950"/>
                  </a:lnTo>
                  <a:lnTo>
                    <a:pt x="66675" y="203200"/>
                  </a:lnTo>
                  <a:lnTo>
                    <a:pt x="142875" y="206375"/>
                  </a:lnTo>
                  <a:lnTo>
                    <a:pt x="184150" y="104775"/>
                  </a:lnTo>
                  <a:lnTo>
                    <a:pt x="225425" y="114300"/>
                  </a:lnTo>
                  <a:lnTo>
                    <a:pt x="266700" y="79375"/>
                  </a:lnTo>
                  <a:lnTo>
                    <a:pt x="215900" y="0"/>
                  </a:lnTo>
                  <a:lnTo>
                    <a:pt x="136525" y="38100"/>
                  </a:lnTo>
                  <a:lnTo>
                    <a:pt x="120650" y="79375"/>
                  </a:lnTo>
                  <a:lnTo>
                    <a:pt x="88900" y="127000"/>
                  </a:lnTo>
                  <a:lnTo>
                    <a:pt x="60325" y="161925"/>
                  </a:lnTo>
                  <a:lnTo>
                    <a:pt x="12700" y="161925"/>
                  </a:lnTo>
                  <a:lnTo>
                    <a:pt x="0" y="2127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4" name="フリーフォーム 1071">
              <a:extLst>
                <a:ext uri="{FF2B5EF4-FFF2-40B4-BE49-F238E27FC236}">
                  <a16:creationId xmlns:a16="http://schemas.microsoft.com/office/drawing/2014/main" id="{658168A7-7992-4AD6-A85C-7D89973C6539}"/>
                </a:ext>
              </a:extLst>
            </p:cNvPr>
            <p:cNvSpPr/>
            <p:nvPr/>
          </p:nvSpPr>
          <p:spPr bwMode="auto">
            <a:xfrm>
              <a:off x="4476121" y="4126060"/>
              <a:ext cx="179210" cy="239723"/>
            </a:xfrm>
            <a:custGeom>
              <a:avLst/>
              <a:gdLst>
                <a:gd name="connsiteX0" fmla="*/ 66675 w 244475"/>
                <a:gd name="connsiteY0" fmla="*/ 0 h 327025"/>
                <a:gd name="connsiteX1" fmla="*/ 34925 w 244475"/>
                <a:gd name="connsiteY1" fmla="*/ 60325 h 327025"/>
                <a:gd name="connsiteX2" fmla="*/ 0 w 244475"/>
                <a:gd name="connsiteY2" fmla="*/ 88900 h 327025"/>
                <a:gd name="connsiteX3" fmla="*/ 28575 w 244475"/>
                <a:gd name="connsiteY3" fmla="*/ 193675 h 327025"/>
                <a:gd name="connsiteX4" fmla="*/ 92075 w 244475"/>
                <a:gd name="connsiteY4" fmla="*/ 168275 h 327025"/>
                <a:gd name="connsiteX5" fmla="*/ 193675 w 244475"/>
                <a:gd name="connsiteY5" fmla="*/ 276225 h 327025"/>
                <a:gd name="connsiteX6" fmla="*/ 184150 w 244475"/>
                <a:gd name="connsiteY6" fmla="*/ 327025 h 327025"/>
                <a:gd name="connsiteX7" fmla="*/ 241300 w 244475"/>
                <a:gd name="connsiteY7" fmla="*/ 301625 h 327025"/>
                <a:gd name="connsiteX8" fmla="*/ 244475 w 244475"/>
                <a:gd name="connsiteY8" fmla="*/ 263525 h 327025"/>
                <a:gd name="connsiteX9" fmla="*/ 136525 w 244475"/>
                <a:gd name="connsiteY9" fmla="*/ 142875 h 327025"/>
                <a:gd name="connsiteX10" fmla="*/ 165100 w 244475"/>
                <a:gd name="connsiteY10" fmla="*/ 79375 h 327025"/>
                <a:gd name="connsiteX11" fmla="*/ 92075 w 244475"/>
                <a:gd name="connsiteY11" fmla="*/ 53975 h 327025"/>
                <a:gd name="connsiteX12" fmla="*/ 66675 w 244475"/>
                <a:gd name="connsiteY12" fmla="*/ 0 h 327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4475" h="327025">
                  <a:moveTo>
                    <a:pt x="66675" y="0"/>
                  </a:moveTo>
                  <a:lnTo>
                    <a:pt x="34925" y="60325"/>
                  </a:lnTo>
                  <a:lnTo>
                    <a:pt x="0" y="88900"/>
                  </a:lnTo>
                  <a:lnTo>
                    <a:pt x="28575" y="193675"/>
                  </a:lnTo>
                  <a:lnTo>
                    <a:pt x="92075" y="168275"/>
                  </a:lnTo>
                  <a:lnTo>
                    <a:pt x="193675" y="276225"/>
                  </a:lnTo>
                  <a:lnTo>
                    <a:pt x="184150" y="327025"/>
                  </a:lnTo>
                  <a:lnTo>
                    <a:pt x="241300" y="301625"/>
                  </a:lnTo>
                  <a:lnTo>
                    <a:pt x="244475" y="263525"/>
                  </a:lnTo>
                  <a:lnTo>
                    <a:pt x="136525" y="142875"/>
                  </a:lnTo>
                  <a:lnTo>
                    <a:pt x="165100" y="79375"/>
                  </a:lnTo>
                  <a:lnTo>
                    <a:pt x="92075" y="53975"/>
                  </a:lnTo>
                  <a:lnTo>
                    <a:pt x="666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5" name="フリーフォーム 1072">
              <a:extLst>
                <a:ext uri="{FF2B5EF4-FFF2-40B4-BE49-F238E27FC236}">
                  <a16:creationId xmlns:a16="http://schemas.microsoft.com/office/drawing/2014/main" id="{D4939599-F94A-4772-B698-921C9918B63E}"/>
                </a:ext>
              </a:extLst>
            </p:cNvPr>
            <p:cNvSpPr/>
            <p:nvPr/>
          </p:nvSpPr>
          <p:spPr bwMode="auto">
            <a:xfrm>
              <a:off x="4518014" y="4093476"/>
              <a:ext cx="186193" cy="430571"/>
            </a:xfrm>
            <a:custGeom>
              <a:avLst/>
              <a:gdLst>
                <a:gd name="connsiteX0" fmla="*/ 0 w 254000"/>
                <a:gd name="connsiteY0" fmla="*/ 38100 h 587375"/>
                <a:gd name="connsiteX1" fmla="*/ 76200 w 254000"/>
                <a:gd name="connsiteY1" fmla="*/ 31750 h 587375"/>
                <a:gd name="connsiteX2" fmla="*/ 136525 w 254000"/>
                <a:gd name="connsiteY2" fmla="*/ 0 h 587375"/>
                <a:gd name="connsiteX3" fmla="*/ 219075 w 254000"/>
                <a:gd name="connsiteY3" fmla="*/ 76200 h 587375"/>
                <a:gd name="connsiteX4" fmla="*/ 149225 w 254000"/>
                <a:gd name="connsiteY4" fmla="*/ 165100 h 587375"/>
                <a:gd name="connsiteX5" fmla="*/ 254000 w 254000"/>
                <a:gd name="connsiteY5" fmla="*/ 346075 h 587375"/>
                <a:gd name="connsiteX6" fmla="*/ 254000 w 254000"/>
                <a:gd name="connsiteY6" fmla="*/ 466725 h 587375"/>
                <a:gd name="connsiteX7" fmla="*/ 104775 w 254000"/>
                <a:gd name="connsiteY7" fmla="*/ 587375 h 587375"/>
                <a:gd name="connsiteX8" fmla="*/ 95250 w 254000"/>
                <a:gd name="connsiteY8" fmla="*/ 514350 h 587375"/>
                <a:gd name="connsiteX9" fmla="*/ 193675 w 254000"/>
                <a:gd name="connsiteY9" fmla="*/ 441325 h 587375"/>
                <a:gd name="connsiteX10" fmla="*/ 190500 w 254000"/>
                <a:gd name="connsiteY10" fmla="*/ 349250 h 587375"/>
                <a:gd name="connsiteX11" fmla="*/ 190500 w 254000"/>
                <a:gd name="connsiteY11" fmla="*/ 307975 h 587375"/>
                <a:gd name="connsiteX12" fmla="*/ 82550 w 254000"/>
                <a:gd name="connsiteY12" fmla="*/ 190500 h 587375"/>
                <a:gd name="connsiteX13" fmla="*/ 104775 w 254000"/>
                <a:gd name="connsiteY13" fmla="*/ 127000 h 587375"/>
                <a:gd name="connsiteX14" fmla="*/ 41275 w 254000"/>
                <a:gd name="connsiteY14" fmla="*/ 101600 h 587375"/>
                <a:gd name="connsiteX15" fmla="*/ 0 w 254000"/>
                <a:gd name="connsiteY15" fmla="*/ 38100 h 587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54000" h="587375">
                  <a:moveTo>
                    <a:pt x="0" y="38100"/>
                  </a:moveTo>
                  <a:lnTo>
                    <a:pt x="76200" y="31750"/>
                  </a:lnTo>
                  <a:lnTo>
                    <a:pt x="136525" y="0"/>
                  </a:lnTo>
                  <a:lnTo>
                    <a:pt x="219075" y="76200"/>
                  </a:lnTo>
                  <a:lnTo>
                    <a:pt x="149225" y="165100"/>
                  </a:lnTo>
                  <a:lnTo>
                    <a:pt x="254000" y="346075"/>
                  </a:lnTo>
                  <a:lnTo>
                    <a:pt x="254000" y="466725"/>
                  </a:lnTo>
                  <a:lnTo>
                    <a:pt x="104775" y="587375"/>
                  </a:lnTo>
                  <a:lnTo>
                    <a:pt x="95250" y="514350"/>
                  </a:lnTo>
                  <a:lnTo>
                    <a:pt x="193675" y="441325"/>
                  </a:lnTo>
                  <a:lnTo>
                    <a:pt x="190500" y="349250"/>
                  </a:lnTo>
                  <a:lnTo>
                    <a:pt x="190500" y="307975"/>
                  </a:lnTo>
                  <a:lnTo>
                    <a:pt x="82550" y="190500"/>
                  </a:lnTo>
                  <a:lnTo>
                    <a:pt x="104775" y="127000"/>
                  </a:lnTo>
                  <a:lnTo>
                    <a:pt x="41275" y="101600"/>
                  </a:lnTo>
                  <a:lnTo>
                    <a:pt x="0" y="381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6" name="フリーフォーム 1073">
              <a:extLst>
                <a:ext uri="{FF2B5EF4-FFF2-40B4-BE49-F238E27FC236}">
                  <a16:creationId xmlns:a16="http://schemas.microsoft.com/office/drawing/2014/main" id="{C6632EC3-D52B-4B64-B019-633AEFF67196}"/>
                </a:ext>
              </a:extLst>
            </p:cNvPr>
            <p:cNvSpPr/>
            <p:nvPr/>
          </p:nvSpPr>
          <p:spPr bwMode="auto">
            <a:xfrm>
              <a:off x="4529651" y="4333199"/>
              <a:ext cx="137317" cy="132662"/>
            </a:xfrm>
            <a:custGeom>
              <a:avLst/>
              <a:gdLst>
                <a:gd name="connsiteX0" fmla="*/ 0 w 187325"/>
                <a:gd name="connsiteY0" fmla="*/ 120650 h 180975"/>
                <a:gd name="connsiteX1" fmla="*/ 73025 w 187325"/>
                <a:gd name="connsiteY1" fmla="*/ 180975 h 180975"/>
                <a:gd name="connsiteX2" fmla="*/ 180975 w 187325"/>
                <a:gd name="connsiteY2" fmla="*/ 117475 h 180975"/>
                <a:gd name="connsiteX3" fmla="*/ 187325 w 187325"/>
                <a:gd name="connsiteY3" fmla="*/ 19050 h 180975"/>
                <a:gd name="connsiteX4" fmla="*/ 107950 w 187325"/>
                <a:gd name="connsiteY4" fmla="*/ 50800 h 180975"/>
                <a:gd name="connsiteX5" fmla="*/ 111125 w 187325"/>
                <a:gd name="connsiteY5" fmla="*/ 0 h 180975"/>
                <a:gd name="connsiteX6" fmla="*/ 82550 w 187325"/>
                <a:gd name="connsiteY6" fmla="*/ 44450 h 180975"/>
                <a:gd name="connsiteX7" fmla="*/ 19050 w 187325"/>
                <a:gd name="connsiteY7" fmla="*/ 31750 h 180975"/>
                <a:gd name="connsiteX8" fmla="*/ 0 w 187325"/>
                <a:gd name="connsiteY8" fmla="*/ 120650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7325" h="180975">
                  <a:moveTo>
                    <a:pt x="0" y="120650"/>
                  </a:moveTo>
                  <a:lnTo>
                    <a:pt x="73025" y="180975"/>
                  </a:lnTo>
                  <a:lnTo>
                    <a:pt x="180975" y="117475"/>
                  </a:lnTo>
                  <a:lnTo>
                    <a:pt x="187325" y="19050"/>
                  </a:lnTo>
                  <a:lnTo>
                    <a:pt x="107950" y="50800"/>
                  </a:lnTo>
                  <a:lnTo>
                    <a:pt x="111125" y="0"/>
                  </a:lnTo>
                  <a:lnTo>
                    <a:pt x="82550" y="44450"/>
                  </a:lnTo>
                  <a:lnTo>
                    <a:pt x="19050" y="31750"/>
                  </a:lnTo>
                  <a:lnTo>
                    <a:pt x="0" y="1206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67" name="フリーフォーム 1074">
              <a:extLst>
                <a:ext uri="{FF2B5EF4-FFF2-40B4-BE49-F238E27FC236}">
                  <a16:creationId xmlns:a16="http://schemas.microsoft.com/office/drawing/2014/main" id="{8693CCB2-4C9C-4EC9-A385-930F97D6EED2}"/>
                </a:ext>
              </a:extLst>
            </p:cNvPr>
            <p:cNvSpPr/>
            <p:nvPr/>
          </p:nvSpPr>
          <p:spPr bwMode="auto">
            <a:xfrm>
              <a:off x="3824446" y="3039158"/>
              <a:ext cx="1512818" cy="1149742"/>
            </a:xfrm>
            <a:custGeom>
              <a:avLst/>
              <a:gdLst>
                <a:gd name="connsiteX0" fmla="*/ 1603375 w 2063750"/>
                <a:gd name="connsiteY0" fmla="*/ 768350 h 1568450"/>
                <a:gd name="connsiteX1" fmla="*/ 1704975 w 2063750"/>
                <a:gd name="connsiteY1" fmla="*/ 739775 h 1568450"/>
                <a:gd name="connsiteX2" fmla="*/ 1768475 w 2063750"/>
                <a:gd name="connsiteY2" fmla="*/ 660400 h 1568450"/>
                <a:gd name="connsiteX3" fmla="*/ 1828800 w 2063750"/>
                <a:gd name="connsiteY3" fmla="*/ 657225 h 1568450"/>
                <a:gd name="connsiteX4" fmla="*/ 1828800 w 2063750"/>
                <a:gd name="connsiteY4" fmla="*/ 619125 h 1568450"/>
                <a:gd name="connsiteX5" fmla="*/ 1930400 w 2063750"/>
                <a:gd name="connsiteY5" fmla="*/ 593725 h 1568450"/>
                <a:gd name="connsiteX6" fmla="*/ 1943100 w 2063750"/>
                <a:gd name="connsiteY6" fmla="*/ 479425 h 1568450"/>
                <a:gd name="connsiteX7" fmla="*/ 2038350 w 2063750"/>
                <a:gd name="connsiteY7" fmla="*/ 450850 h 1568450"/>
                <a:gd name="connsiteX8" fmla="*/ 2063750 w 2063750"/>
                <a:gd name="connsiteY8" fmla="*/ 282575 h 1568450"/>
                <a:gd name="connsiteX9" fmla="*/ 1943100 w 2063750"/>
                <a:gd name="connsiteY9" fmla="*/ 330200 h 1568450"/>
                <a:gd name="connsiteX10" fmla="*/ 1844675 w 2063750"/>
                <a:gd name="connsiteY10" fmla="*/ 228600 h 1568450"/>
                <a:gd name="connsiteX11" fmla="*/ 1736725 w 2063750"/>
                <a:gd name="connsiteY11" fmla="*/ 25400 h 1568450"/>
                <a:gd name="connsiteX12" fmla="*/ 1622425 w 2063750"/>
                <a:gd name="connsiteY12" fmla="*/ 0 h 1568450"/>
                <a:gd name="connsiteX13" fmla="*/ 1549400 w 2063750"/>
                <a:gd name="connsiteY13" fmla="*/ 57150 h 1568450"/>
                <a:gd name="connsiteX14" fmla="*/ 1568450 w 2063750"/>
                <a:gd name="connsiteY14" fmla="*/ 114300 h 1568450"/>
                <a:gd name="connsiteX15" fmla="*/ 1530350 w 2063750"/>
                <a:gd name="connsiteY15" fmla="*/ 215900 h 1568450"/>
                <a:gd name="connsiteX16" fmla="*/ 1454150 w 2063750"/>
                <a:gd name="connsiteY16" fmla="*/ 209550 h 1568450"/>
                <a:gd name="connsiteX17" fmla="*/ 1409700 w 2063750"/>
                <a:gd name="connsiteY17" fmla="*/ 333375 h 1568450"/>
                <a:gd name="connsiteX18" fmla="*/ 1447800 w 2063750"/>
                <a:gd name="connsiteY18" fmla="*/ 339725 h 1568450"/>
                <a:gd name="connsiteX19" fmla="*/ 1498600 w 2063750"/>
                <a:gd name="connsiteY19" fmla="*/ 311150 h 1568450"/>
                <a:gd name="connsiteX20" fmla="*/ 1568450 w 2063750"/>
                <a:gd name="connsiteY20" fmla="*/ 393700 h 1568450"/>
                <a:gd name="connsiteX21" fmla="*/ 1479550 w 2063750"/>
                <a:gd name="connsiteY21" fmla="*/ 393700 h 1568450"/>
                <a:gd name="connsiteX22" fmla="*/ 1343025 w 2063750"/>
                <a:gd name="connsiteY22" fmla="*/ 495300 h 1568450"/>
                <a:gd name="connsiteX23" fmla="*/ 1282700 w 2063750"/>
                <a:gd name="connsiteY23" fmla="*/ 479425 h 1568450"/>
                <a:gd name="connsiteX24" fmla="*/ 1273175 w 2063750"/>
                <a:gd name="connsiteY24" fmla="*/ 517525 h 1568450"/>
                <a:gd name="connsiteX25" fmla="*/ 1295400 w 2063750"/>
                <a:gd name="connsiteY25" fmla="*/ 539750 h 1568450"/>
                <a:gd name="connsiteX26" fmla="*/ 1222375 w 2063750"/>
                <a:gd name="connsiteY26" fmla="*/ 615950 h 1568450"/>
                <a:gd name="connsiteX27" fmla="*/ 1155700 w 2063750"/>
                <a:gd name="connsiteY27" fmla="*/ 600075 h 1568450"/>
                <a:gd name="connsiteX28" fmla="*/ 1025525 w 2063750"/>
                <a:gd name="connsiteY28" fmla="*/ 663575 h 1568450"/>
                <a:gd name="connsiteX29" fmla="*/ 904875 w 2063750"/>
                <a:gd name="connsiteY29" fmla="*/ 577850 h 1568450"/>
                <a:gd name="connsiteX30" fmla="*/ 765175 w 2063750"/>
                <a:gd name="connsiteY30" fmla="*/ 606425 h 1568450"/>
                <a:gd name="connsiteX31" fmla="*/ 733425 w 2063750"/>
                <a:gd name="connsiteY31" fmla="*/ 511175 h 1568450"/>
                <a:gd name="connsiteX32" fmla="*/ 587375 w 2063750"/>
                <a:gd name="connsiteY32" fmla="*/ 476250 h 1568450"/>
                <a:gd name="connsiteX33" fmla="*/ 571500 w 2063750"/>
                <a:gd name="connsiteY33" fmla="*/ 377825 h 1568450"/>
                <a:gd name="connsiteX34" fmla="*/ 460375 w 2063750"/>
                <a:gd name="connsiteY34" fmla="*/ 269875 h 1568450"/>
                <a:gd name="connsiteX35" fmla="*/ 409575 w 2063750"/>
                <a:gd name="connsiteY35" fmla="*/ 304800 h 1568450"/>
                <a:gd name="connsiteX36" fmla="*/ 396875 w 2063750"/>
                <a:gd name="connsiteY36" fmla="*/ 390525 h 1568450"/>
                <a:gd name="connsiteX37" fmla="*/ 314325 w 2063750"/>
                <a:gd name="connsiteY37" fmla="*/ 365125 h 1568450"/>
                <a:gd name="connsiteX38" fmla="*/ 304800 w 2063750"/>
                <a:gd name="connsiteY38" fmla="*/ 457200 h 1568450"/>
                <a:gd name="connsiteX39" fmla="*/ 219075 w 2063750"/>
                <a:gd name="connsiteY39" fmla="*/ 463550 h 1568450"/>
                <a:gd name="connsiteX40" fmla="*/ 225425 w 2063750"/>
                <a:gd name="connsiteY40" fmla="*/ 609600 h 1568450"/>
                <a:gd name="connsiteX41" fmla="*/ 168275 w 2063750"/>
                <a:gd name="connsiteY41" fmla="*/ 666750 h 1568450"/>
                <a:gd name="connsiteX42" fmla="*/ 53975 w 2063750"/>
                <a:gd name="connsiteY42" fmla="*/ 717550 h 1568450"/>
                <a:gd name="connsiteX43" fmla="*/ 0 w 2063750"/>
                <a:gd name="connsiteY43" fmla="*/ 762000 h 1568450"/>
                <a:gd name="connsiteX44" fmla="*/ 31750 w 2063750"/>
                <a:gd name="connsiteY44" fmla="*/ 866775 h 1568450"/>
                <a:gd name="connsiteX45" fmla="*/ 111125 w 2063750"/>
                <a:gd name="connsiteY45" fmla="*/ 936625 h 1568450"/>
                <a:gd name="connsiteX46" fmla="*/ 174625 w 2063750"/>
                <a:gd name="connsiteY46" fmla="*/ 939800 h 1568450"/>
                <a:gd name="connsiteX47" fmla="*/ 161925 w 2063750"/>
                <a:gd name="connsiteY47" fmla="*/ 1073150 h 1568450"/>
                <a:gd name="connsiteX48" fmla="*/ 244475 w 2063750"/>
                <a:gd name="connsiteY48" fmla="*/ 1171575 h 1568450"/>
                <a:gd name="connsiteX49" fmla="*/ 295275 w 2063750"/>
                <a:gd name="connsiteY49" fmla="*/ 1149350 h 1568450"/>
                <a:gd name="connsiteX50" fmla="*/ 415925 w 2063750"/>
                <a:gd name="connsiteY50" fmla="*/ 1273175 h 1568450"/>
                <a:gd name="connsiteX51" fmla="*/ 590550 w 2063750"/>
                <a:gd name="connsiteY51" fmla="*/ 1263650 h 1568450"/>
                <a:gd name="connsiteX52" fmla="*/ 609600 w 2063750"/>
                <a:gd name="connsiteY52" fmla="*/ 1295400 h 1568450"/>
                <a:gd name="connsiteX53" fmla="*/ 492125 w 2063750"/>
                <a:gd name="connsiteY53" fmla="*/ 1327150 h 1568450"/>
                <a:gd name="connsiteX54" fmla="*/ 603250 w 2063750"/>
                <a:gd name="connsiteY54" fmla="*/ 1377950 h 1568450"/>
                <a:gd name="connsiteX55" fmla="*/ 577850 w 2063750"/>
                <a:gd name="connsiteY55" fmla="*/ 1431925 h 1568450"/>
                <a:gd name="connsiteX56" fmla="*/ 600075 w 2063750"/>
                <a:gd name="connsiteY56" fmla="*/ 1463675 h 1568450"/>
                <a:gd name="connsiteX57" fmla="*/ 619125 w 2063750"/>
                <a:gd name="connsiteY57" fmla="*/ 1438275 h 1568450"/>
                <a:gd name="connsiteX58" fmla="*/ 644525 w 2063750"/>
                <a:gd name="connsiteY58" fmla="*/ 1524000 h 1568450"/>
                <a:gd name="connsiteX59" fmla="*/ 669925 w 2063750"/>
                <a:gd name="connsiteY59" fmla="*/ 1425575 h 1568450"/>
                <a:gd name="connsiteX60" fmla="*/ 708025 w 2063750"/>
                <a:gd name="connsiteY60" fmla="*/ 1412875 h 1568450"/>
                <a:gd name="connsiteX61" fmla="*/ 714375 w 2063750"/>
                <a:gd name="connsiteY61" fmla="*/ 1311275 h 1568450"/>
                <a:gd name="connsiteX62" fmla="*/ 762000 w 2063750"/>
                <a:gd name="connsiteY62" fmla="*/ 1282700 h 1568450"/>
                <a:gd name="connsiteX63" fmla="*/ 768350 w 2063750"/>
                <a:gd name="connsiteY63" fmla="*/ 1247775 h 1568450"/>
                <a:gd name="connsiteX64" fmla="*/ 793750 w 2063750"/>
                <a:gd name="connsiteY64" fmla="*/ 1241425 h 1568450"/>
                <a:gd name="connsiteX65" fmla="*/ 847725 w 2063750"/>
                <a:gd name="connsiteY65" fmla="*/ 1308100 h 1568450"/>
                <a:gd name="connsiteX66" fmla="*/ 800100 w 2063750"/>
                <a:gd name="connsiteY66" fmla="*/ 1371600 h 1568450"/>
                <a:gd name="connsiteX67" fmla="*/ 800100 w 2063750"/>
                <a:gd name="connsiteY67" fmla="*/ 1409700 h 1568450"/>
                <a:gd name="connsiteX68" fmla="*/ 850900 w 2063750"/>
                <a:gd name="connsiteY68" fmla="*/ 1422400 h 1568450"/>
                <a:gd name="connsiteX69" fmla="*/ 908050 w 2063750"/>
                <a:gd name="connsiteY69" fmla="*/ 1539875 h 1568450"/>
                <a:gd name="connsiteX70" fmla="*/ 952500 w 2063750"/>
                <a:gd name="connsiteY70" fmla="*/ 1501775 h 1568450"/>
                <a:gd name="connsiteX71" fmla="*/ 949325 w 2063750"/>
                <a:gd name="connsiteY71" fmla="*/ 1476375 h 1568450"/>
                <a:gd name="connsiteX72" fmla="*/ 1022350 w 2063750"/>
                <a:gd name="connsiteY72" fmla="*/ 1473200 h 1568450"/>
                <a:gd name="connsiteX73" fmla="*/ 1079500 w 2063750"/>
                <a:gd name="connsiteY73" fmla="*/ 1438275 h 1568450"/>
                <a:gd name="connsiteX74" fmla="*/ 1155700 w 2063750"/>
                <a:gd name="connsiteY74" fmla="*/ 1517650 h 1568450"/>
                <a:gd name="connsiteX75" fmla="*/ 1212850 w 2063750"/>
                <a:gd name="connsiteY75" fmla="*/ 1524000 h 1568450"/>
                <a:gd name="connsiteX76" fmla="*/ 1212850 w 2063750"/>
                <a:gd name="connsiteY76" fmla="*/ 1568450 h 1568450"/>
                <a:gd name="connsiteX77" fmla="*/ 1257300 w 2063750"/>
                <a:gd name="connsiteY77" fmla="*/ 1527175 h 1568450"/>
                <a:gd name="connsiteX78" fmla="*/ 1450975 w 2063750"/>
                <a:gd name="connsiteY78" fmla="*/ 1463675 h 1568450"/>
                <a:gd name="connsiteX79" fmla="*/ 1574800 w 2063750"/>
                <a:gd name="connsiteY79" fmla="*/ 1304925 h 1568450"/>
                <a:gd name="connsiteX80" fmla="*/ 1647825 w 2063750"/>
                <a:gd name="connsiteY80" fmla="*/ 1174750 h 1568450"/>
                <a:gd name="connsiteX81" fmla="*/ 1603375 w 2063750"/>
                <a:gd name="connsiteY81" fmla="*/ 1158875 h 1568450"/>
                <a:gd name="connsiteX82" fmla="*/ 1628775 w 2063750"/>
                <a:gd name="connsiteY82" fmla="*/ 1082675 h 1568450"/>
                <a:gd name="connsiteX83" fmla="*/ 1530350 w 2063750"/>
                <a:gd name="connsiteY83" fmla="*/ 946150 h 1568450"/>
                <a:gd name="connsiteX84" fmla="*/ 1663700 w 2063750"/>
                <a:gd name="connsiteY84" fmla="*/ 857250 h 1568450"/>
                <a:gd name="connsiteX85" fmla="*/ 1577975 w 2063750"/>
                <a:gd name="connsiteY85" fmla="*/ 835025 h 1568450"/>
                <a:gd name="connsiteX86" fmla="*/ 1533525 w 2063750"/>
                <a:gd name="connsiteY86" fmla="*/ 889000 h 1568450"/>
                <a:gd name="connsiteX87" fmla="*/ 1520825 w 2063750"/>
                <a:gd name="connsiteY87" fmla="*/ 819150 h 1568450"/>
                <a:gd name="connsiteX88" fmla="*/ 1473200 w 2063750"/>
                <a:gd name="connsiteY88" fmla="*/ 793750 h 1568450"/>
                <a:gd name="connsiteX89" fmla="*/ 1498600 w 2063750"/>
                <a:gd name="connsiteY89" fmla="*/ 755650 h 1568450"/>
                <a:gd name="connsiteX90" fmla="*/ 1533525 w 2063750"/>
                <a:gd name="connsiteY90" fmla="*/ 762000 h 1568450"/>
                <a:gd name="connsiteX91" fmla="*/ 1609725 w 2063750"/>
                <a:gd name="connsiteY91" fmla="*/ 679450 h 1568450"/>
                <a:gd name="connsiteX92" fmla="*/ 1635125 w 2063750"/>
                <a:gd name="connsiteY92" fmla="*/ 692150 h 1568450"/>
                <a:gd name="connsiteX93" fmla="*/ 1603375 w 2063750"/>
                <a:gd name="connsiteY93" fmla="*/ 768350 h 1568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</a:cxnLst>
              <a:rect l="l" t="t" r="r" b="b"/>
              <a:pathLst>
                <a:path w="2063750" h="1568450">
                  <a:moveTo>
                    <a:pt x="1603375" y="768350"/>
                  </a:moveTo>
                  <a:lnTo>
                    <a:pt x="1704975" y="739775"/>
                  </a:lnTo>
                  <a:lnTo>
                    <a:pt x="1768475" y="660400"/>
                  </a:lnTo>
                  <a:lnTo>
                    <a:pt x="1828800" y="657225"/>
                  </a:lnTo>
                  <a:lnTo>
                    <a:pt x="1828800" y="619125"/>
                  </a:lnTo>
                  <a:lnTo>
                    <a:pt x="1930400" y="593725"/>
                  </a:lnTo>
                  <a:lnTo>
                    <a:pt x="1943100" y="479425"/>
                  </a:lnTo>
                  <a:lnTo>
                    <a:pt x="2038350" y="450850"/>
                  </a:lnTo>
                  <a:lnTo>
                    <a:pt x="2063750" y="282575"/>
                  </a:lnTo>
                  <a:lnTo>
                    <a:pt x="1943100" y="330200"/>
                  </a:lnTo>
                  <a:lnTo>
                    <a:pt x="1844675" y="228600"/>
                  </a:lnTo>
                  <a:lnTo>
                    <a:pt x="1736725" y="25400"/>
                  </a:lnTo>
                  <a:lnTo>
                    <a:pt x="1622425" y="0"/>
                  </a:lnTo>
                  <a:lnTo>
                    <a:pt x="1549400" y="57150"/>
                  </a:lnTo>
                  <a:lnTo>
                    <a:pt x="1568450" y="114300"/>
                  </a:lnTo>
                  <a:lnTo>
                    <a:pt x="1530350" y="215900"/>
                  </a:lnTo>
                  <a:lnTo>
                    <a:pt x="1454150" y="209550"/>
                  </a:lnTo>
                  <a:lnTo>
                    <a:pt x="1409700" y="333375"/>
                  </a:lnTo>
                  <a:lnTo>
                    <a:pt x="1447800" y="339725"/>
                  </a:lnTo>
                  <a:lnTo>
                    <a:pt x="1498600" y="311150"/>
                  </a:lnTo>
                  <a:lnTo>
                    <a:pt x="1568450" y="393700"/>
                  </a:lnTo>
                  <a:lnTo>
                    <a:pt x="1479550" y="393700"/>
                  </a:lnTo>
                  <a:lnTo>
                    <a:pt x="1343025" y="495300"/>
                  </a:lnTo>
                  <a:lnTo>
                    <a:pt x="1282700" y="479425"/>
                  </a:lnTo>
                  <a:lnTo>
                    <a:pt x="1273175" y="517525"/>
                  </a:lnTo>
                  <a:lnTo>
                    <a:pt x="1295400" y="539750"/>
                  </a:lnTo>
                  <a:lnTo>
                    <a:pt x="1222375" y="615950"/>
                  </a:lnTo>
                  <a:lnTo>
                    <a:pt x="1155700" y="600075"/>
                  </a:lnTo>
                  <a:lnTo>
                    <a:pt x="1025525" y="663575"/>
                  </a:lnTo>
                  <a:lnTo>
                    <a:pt x="904875" y="577850"/>
                  </a:lnTo>
                  <a:lnTo>
                    <a:pt x="765175" y="606425"/>
                  </a:lnTo>
                  <a:lnTo>
                    <a:pt x="733425" y="511175"/>
                  </a:lnTo>
                  <a:lnTo>
                    <a:pt x="587375" y="476250"/>
                  </a:lnTo>
                  <a:lnTo>
                    <a:pt x="571500" y="377825"/>
                  </a:lnTo>
                  <a:lnTo>
                    <a:pt x="460375" y="269875"/>
                  </a:lnTo>
                  <a:lnTo>
                    <a:pt x="409575" y="304800"/>
                  </a:lnTo>
                  <a:lnTo>
                    <a:pt x="396875" y="390525"/>
                  </a:lnTo>
                  <a:lnTo>
                    <a:pt x="314325" y="365125"/>
                  </a:lnTo>
                  <a:lnTo>
                    <a:pt x="304800" y="457200"/>
                  </a:lnTo>
                  <a:lnTo>
                    <a:pt x="219075" y="463550"/>
                  </a:lnTo>
                  <a:lnTo>
                    <a:pt x="225425" y="609600"/>
                  </a:lnTo>
                  <a:lnTo>
                    <a:pt x="168275" y="666750"/>
                  </a:lnTo>
                  <a:lnTo>
                    <a:pt x="53975" y="717550"/>
                  </a:lnTo>
                  <a:lnTo>
                    <a:pt x="0" y="762000"/>
                  </a:lnTo>
                  <a:lnTo>
                    <a:pt x="31750" y="866775"/>
                  </a:lnTo>
                  <a:lnTo>
                    <a:pt x="111125" y="936625"/>
                  </a:lnTo>
                  <a:lnTo>
                    <a:pt x="174625" y="939800"/>
                  </a:lnTo>
                  <a:lnTo>
                    <a:pt x="161925" y="1073150"/>
                  </a:lnTo>
                  <a:lnTo>
                    <a:pt x="244475" y="1171575"/>
                  </a:lnTo>
                  <a:lnTo>
                    <a:pt x="295275" y="1149350"/>
                  </a:lnTo>
                  <a:lnTo>
                    <a:pt x="415925" y="1273175"/>
                  </a:lnTo>
                  <a:lnTo>
                    <a:pt x="590550" y="1263650"/>
                  </a:lnTo>
                  <a:lnTo>
                    <a:pt x="609600" y="1295400"/>
                  </a:lnTo>
                  <a:lnTo>
                    <a:pt x="492125" y="1327150"/>
                  </a:lnTo>
                  <a:lnTo>
                    <a:pt x="603250" y="1377950"/>
                  </a:lnTo>
                  <a:lnTo>
                    <a:pt x="577850" y="1431925"/>
                  </a:lnTo>
                  <a:lnTo>
                    <a:pt x="600075" y="1463675"/>
                  </a:lnTo>
                  <a:lnTo>
                    <a:pt x="619125" y="1438275"/>
                  </a:lnTo>
                  <a:lnTo>
                    <a:pt x="644525" y="1524000"/>
                  </a:lnTo>
                  <a:lnTo>
                    <a:pt x="669925" y="1425575"/>
                  </a:lnTo>
                  <a:lnTo>
                    <a:pt x="708025" y="1412875"/>
                  </a:lnTo>
                  <a:lnTo>
                    <a:pt x="714375" y="1311275"/>
                  </a:lnTo>
                  <a:lnTo>
                    <a:pt x="762000" y="1282700"/>
                  </a:lnTo>
                  <a:lnTo>
                    <a:pt x="768350" y="1247775"/>
                  </a:lnTo>
                  <a:lnTo>
                    <a:pt x="793750" y="1241425"/>
                  </a:lnTo>
                  <a:lnTo>
                    <a:pt x="847725" y="1308100"/>
                  </a:lnTo>
                  <a:lnTo>
                    <a:pt x="800100" y="1371600"/>
                  </a:lnTo>
                  <a:lnTo>
                    <a:pt x="800100" y="1409700"/>
                  </a:lnTo>
                  <a:lnTo>
                    <a:pt x="850900" y="1422400"/>
                  </a:lnTo>
                  <a:lnTo>
                    <a:pt x="908050" y="1539875"/>
                  </a:lnTo>
                  <a:lnTo>
                    <a:pt x="952500" y="1501775"/>
                  </a:lnTo>
                  <a:lnTo>
                    <a:pt x="949325" y="1476375"/>
                  </a:lnTo>
                  <a:lnTo>
                    <a:pt x="1022350" y="1473200"/>
                  </a:lnTo>
                  <a:lnTo>
                    <a:pt x="1079500" y="1438275"/>
                  </a:lnTo>
                  <a:lnTo>
                    <a:pt x="1155700" y="1517650"/>
                  </a:lnTo>
                  <a:lnTo>
                    <a:pt x="1212850" y="1524000"/>
                  </a:lnTo>
                  <a:lnTo>
                    <a:pt x="1212850" y="1568450"/>
                  </a:lnTo>
                  <a:lnTo>
                    <a:pt x="1257300" y="1527175"/>
                  </a:lnTo>
                  <a:lnTo>
                    <a:pt x="1450975" y="1463675"/>
                  </a:lnTo>
                  <a:lnTo>
                    <a:pt x="1574800" y="1304925"/>
                  </a:lnTo>
                  <a:lnTo>
                    <a:pt x="1647825" y="1174750"/>
                  </a:lnTo>
                  <a:lnTo>
                    <a:pt x="1603375" y="1158875"/>
                  </a:lnTo>
                  <a:lnTo>
                    <a:pt x="1628775" y="1082675"/>
                  </a:lnTo>
                  <a:lnTo>
                    <a:pt x="1530350" y="946150"/>
                  </a:lnTo>
                  <a:lnTo>
                    <a:pt x="1663700" y="857250"/>
                  </a:lnTo>
                  <a:lnTo>
                    <a:pt x="1577975" y="835025"/>
                  </a:lnTo>
                  <a:lnTo>
                    <a:pt x="1533525" y="889000"/>
                  </a:lnTo>
                  <a:lnTo>
                    <a:pt x="1520825" y="819150"/>
                  </a:lnTo>
                  <a:lnTo>
                    <a:pt x="1473200" y="793750"/>
                  </a:lnTo>
                  <a:lnTo>
                    <a:pt x="1498600" y="755650"/>
                  </a:lnTo>
                  <a:lnTo>
                    <a:pt x="1533525" y="762000"/>
                  </a:lnTo>
                  <a:lnTo>
                    <a:pt x="1609725" y="679450"/>
                  </a:lnTo>
                  <a:lnTo>
                    <a:pt x="1635125" y="692150"/>
                  </a:lnTo>
                  <a:lnTo>
                    <a:pt x="1603375" y="7683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8" name="フリーフォーム 1075">
              <a:extLst>
                <a:ext uri="{FF2B5EF4-FFF2-40B4-BE49-F238E27FC236}">
                  <a16:creationId xmlns:a16="http://schemas.microsoft.com/office/drawing/2014/main" id="{EF0B41E1-5503-4ECE-88F8-9E86DF44E068}"/>
                </a:ext>
              </a:extLst>
            </p:cNvPr>
            <p:cNvSpPr/>
            <p:nvPr/>
          </p:nvSpPr>
          <p:spPr bwMode="auto">
            <a:xfrm>
              <a:off x="2567643" y="2741249"/>
              <a:ext cx="130335" cy="121025"/>
            </a:xfrm>
            <a:custGeom>
              <a:avLst/>
              <a:gdLst>
                <a:gd name="connsiteX0" fmla="*/ 177800 w 177800"/>
                <a:gd name="connsiteY0" fmla="*/ 12700 h 165100"/>
                <a:gd name="connsiteX1" fmla="*/ 95250 w 177800"/>
                <a:gd name="connsiteY1" fmla="*/ 0 h 165100"/>
                <a:gd name="connsiteX2" fmla="*/ 6350 w 177800"/>
                <a:gd name="connsiteY2" fmla="*/ 19050 h 165100"/>
                <a:gd name="connsiteX3" fmla="*/ 0 w 177800"/>
                <a:gd name="connsiteY3" fmla="*/ 85725 h 165100"/>
                <a:gd name="connsiteX4" fmla="*/ 161925 w 177800"/>
                <a:gd name="connsiteY4" fmla="*/ 165100 h 165100"/>
                <a:gd name="connsiteX5" fmla="*/ 177800 w 177800"/>
                <a:gd name="connsiteY5" fmla="*/ 12700 h 16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7800" h="165100">
                  <a:moveTo>
                    <a:pt x="177800" y="12700"/>
                  </a:moveTo>
                  <a:lnTo>
                    <a:pt x="95250" y="0"/>
                  </a:lnTo>
                  <a:lnTo>
                    <a:pt x="6350" y="19050"/>
                  </a:lnTo>
                  <a:lnTo>
                    <a:pt x="0" y="85725"/>
                  </a:lnTo>
                  <a:lnTo>
                    <a:pt x="161925" y="165100"/>
                  </a:lnTo>
                  <a:lnTo>
                    <a:pt x="177800" y="127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9" name="フリーフォーム 1076">
              <a:extLst>
                <a:ext uri="{FF2B5EF4-FFF2-40B4-BE49-F238E27FC236}">
                  <a16:creationId xmlns:a16="http://schemas.microsoft.com/office/drawing/2014/main" id="{6B5DF951-09A1-4B31-9FFA-1239DFD562C2}"/>
                </a:ext>
              </a:extLst>
            </p:cNvPr>
            <p:cNvSpPr/>
            <p:nvPr/>
          </p:nvSpPr>
          <p:spPr bwMode="auto">
            <a:xfrm>
              <a:off x="2516440" y="2827364"/>
              <a:ext cx="167573" cy="88442"/>
            </a:xfrm>
            <a:custGeom>
              <a:avLst/>
              <a:gdLst>
                <a:gd name="connsiteX0" fmla="*/ 228600 w 228600"/>
                <a:gd name="connsiteY0" fmla="*/ 44450 h 120650"/>
                <a:gd name="connsiteX1" fmla="*/ 225425 w 228600"/>
                <a:gd name="connsiteY1" fmla="*/ 120650 h 120650"/>
                <a:gd name="connsiteX2" fmla="*/ 114300 w 228600"/>
                <a:gd name="connsiteY2" fmla="*/ 101600 h 120650"/>
                <a:gd name="connsiteX3" fmla="*/ 0 w 228600"/>
                <a:gd name="connsiteY3" fmla="*/ 117475 h 120650"/>
                <a:gd name="connsiteX4" fmla="*/ 12700 w 228600"/>
                <a:gd name="connsiteY4" fmla="*/ 12700 h 120650"/>
                <a:gd name="connsiteX5" fmla="*/ 79375 w 228600"/>
                <a:gd name="connsiteY5" fmla="*/ 60325 h 120650"/>
                <a:gd name="connsiteX6" fmla="*/ 111125 w 228600"/>
                <a:gd name="connsiteY6" fmla="*/ 0 h 120650"/>
                <a:gd name="connsiteX7" fmla="*/ 228600 w 228600"/>
                <a:gd name="connsiteY7" fmla="*/ 44450 h 12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8600" h="120650">
                  <a:moveTo>
                    <a:pt x="228600" y="44450"/>
                  </a:moveTo>
                  <a:lnTo>
                    <a:pt x="225425" y="120650"/>
                  </a:lnTo>
                  <a:lnTo>
                    <a:pt x="114300" y="101600"/>
                  </a:lnTo>
                  <a:lnTo>
                    <a:pt x="0" y="117475"/>
                  </a:lnTo>
                  <a:lnTo>
                    <a:pt x="12700" y="12700"/>
                  </a:lnTo>
                  <a:lnTo>
                    <a:pt x="79375" y="60325"/>
                  </a:lnTo>
                  <a:lnTo>
                    <a:pt x="111125" y="0"/>
                  </a:lnTo>
                  <a:lnTo>
                    <a:pt x="228600" y="444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0" name="フリーフォーム 1077">
              <a:extLst>
                <a:ext uri="{FF2B5EF4-FFF2-40B4-BE49-F238E27FC236}">
                  <a16:creationId xmlns:a16="http://schemas.microsoft.com/office/drawing/2014/main" id="{05556E88-6AFC-4F90-BC6A-A4ACBC2B1C45}"/>
                </a:ext>
              </a:extLst>
            </p:cNvPr>
            <p:cNvSpPr/>
            <p:nvPr/>
          </p:nvSpPr>
          <p:spPr bwMode="auto">
            <a:xfrm>
              <a:off x="2579280" y="2915805"/>
              <a:ext cx="211795" cy="216449"/>
            </a:xfrm>
            <a:custGeom>
              <a:avLst/>
              <a:gdLst>
                <a:gd name="connsiteX0" fmla="*/ 76200 w 288925"/>
                <a:gd name="connsiteY0" fmla="*/ 3175 h 295275"/>
                <a:gd name="connsiteX1" fmla="*/ 107950 w 288925"/>
                <a:gd name="connsiteY1" fmla="*/ 73025 h 295275"/>
                <a:gd name="connsiteX2" fmla="*/ 76200 w 288925"/>
                <a:gd name="connsiteY2" fmla="*/ 136525 h 295275"/>
                <a:gd name="connsiteX3" fmla="*/ 0 w 288925"/>
                <a:gd name="connsiteY3" fmla="*/ 136525 h 295275"/>
                <a:gd name="connsiteX4" fmla="*/ 3175 w 288925"/>
                <a:gd name="connsiteY4" fmla="*/ 295275 h 295275"/>
                <a:gd name="connsiteX5" fmla="*/ 66675 w 288925"/>
                <a:gd name="connsiteY5" fmla="*/ 266700 h 295275"/>
                <a:gd name="connsiteX6" fmla="*/ 120650 w 288925"/>
                <a:gd name="connsiteY6" fmla="*/ 279400 h 295275"/>
                <a:gd name="connsiteX7" fmla="*/ 212725 w 288925"/>
                <a:gd name="connsiteY7" fmla="*/ 288925 h 295275"/>
                <a:gd name="connsiteX8" fmla="*/ 260350 w 288925"/>
                <a:gd name="connsiteY8" fmla="*/ 254000 h 295275"/>
                <a:gd name="connsiteX9" fmla="*/ 288925 w 288925"/>
                <a:gd name="connsiteY9" fmla="*/ 165100 h 295275"/>
                <a:gd name="connsiteX10" fmla="*/ 263525 w 288925"/>
                <a:gd name="connsiteY10" fmla="*/ 25400 h 295275"/>
                <a:gd name="connsiteX11" fmla="*/ 146050 w 288925"/>
                <a:gd name="connsiteY11" fmla="*/ 0 h 295275"/>
                <a:gd name="connsiteX12" fmla="*/ 76200 w 288925"/>
                <a:gd name="connsiteY12" fmla="*/ 3175 h 29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88925" h="295275">
                  <a:moveTo>
                    <a:pt x="76200" y="3175"/>
                  </a:moveTo>
                  <a:lnTo>
                    <a:pt x="107950" y="73025"/>
                  </a:lnTo>
                  <a:lnTo>
                    <a:pt x="76200" y="136525"/>
                  </a:lnTo>
                  <a:lnTo>
                    <a:pt x="0" y="136525"/>
                  </a:lnTo>
                  <a:cubicBezTo>
                    <a:pt x="1058" y="189442"/>
                    <a:pt x="2117" y="242358"/>
                    <a:pt x="3175" y="295275"/>
                  </a:cubicBezTo>
                  <a:lnTo>
                    <a:pt x="66675" y="266700"/>
                  </a:lnTo>
                  <a:lnTo>
                    <a:pt x="120650" y="279400"/>
                  </a:lnTo>
                  <a:lnTo>
                    <a:pt x="212725" y="288925"/>
                  </a:lnTo>
                  <a:lnTo>
                    <a:pt x="260350" y="254000"/>
                  </a:lnTo>
                  <a:lnTo>
                    <a:pt x="288925" y="165100"/>
                  </a:lnTo>
                  <a:lnTo>
                    <a:pt x="263525" y="25400"/>
                  </a:lnTo>
                  <a:lnTo>
                    <a:pt x="146050" y="0"/>
                  </a:lnTo>
                  <a:lnTo>
                    <a:pt x="76200" y="31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1" name="フリーフォーム 1078">
              <a:extLst>
                <a:ext uri="{FF2B5EF4-FFF2-40B4-BE49-F238E27FC236}">
                  <a16:creationId xmlns:a16="http://schemas.microsoft.com/office/drawing/2014/main" id="{757038E9-EA7A-4BB0-9F17-75FC6060C413}"/>
                </a:ext>
              </a:extLst>
            </p:cNvPr>
            <p:cNvSpPr/>
            <p:nvPr/>
          </p:nvSpPr>
          <p:spPr bwMode="auto">
            <a:xfrm>
              <a:off x="2544369" y="3092689"/>
              <a:ext cx="444535" cy="323510"/>
            </a:xfrm>
            <a:custGeom>
              <a:avLst/>
              <a:gdLst>
                <a:gd name="connsiteX0" fmla="*/ 50800 w 606425"/>
                <a:gd name="connsiteY0" fmla="*/ 53975 h 441325"/>
                <a:gd name="connsiteX1" fmla="*/ 0 w 606425"/>
                <a:gd name="connsiteY1" fmla="*/ 215900 h 441325"/>
                <a:gd name="connsiteX2" fmla="*/ 22225 w 606425"/>
                <a:gd name="connsiteY2" fmla="*/ 257175 h 441325"/>
                <a:gd name="connsiteX3" fmla="*/ 149225 w 606425"/>
                <a:gd name="connsiteY3" fmla="*/ 234950 h 441325"/>
                <a:gd name="connsiteX4" fmla="*/ 234950 w 606425"/>
                <a:gd name="connsiteY4" fmla="*/ 228600 h 441325"/>
                <a:gd name="connsiteX5" fmla="*/ 273050 w 606425"/>
                <a:gd name="connsiteY5" fmla="*/ 323850 h 441325"/>
                <a:gd name="connsiteX6" fmla="*/ 225425 w 606425"/>
                <a:gd name="connsiteY6" fmla="*/ 381000 h 441325"/>
                <a:gd name="connsiteX7" fmla="*/ 257175 w 606425"/>
                <a:gd name="connsiteY7" fmla="*/ 403225 h 441325"/>
                <a:gd name="connsiteX8" fmla="*/ 323850 w 606425"/>
                <a:gd name="connsiteY8" fmla="*/ 330200 h 441325"/>
                <a:gd name="connsiteX9" fmla="*/ 365125 w 606425"/>
                <a:gd name="connsiteY9" fmla="*/ 368300 h 441325"/>
                <a:gd name="connsiteX10" fmla="*/ 387350 w 606425"/>
                <a:gd name="connsiteY10" fmla="*/ 431800 h 441325"/>
                <a:gd name="connsiteX11" fmla="*/ 488950 w 606425"/>
                <a:gd name="connsiteY11" fmla="*/ 393700 h 441325"/>
                <a:gd name="connsiteX12" fmla="*/ 539750 w 606425"/>
                <a:gd name="connsiteY12" fmla="*/ 441325 h 441325"/>
                <a:gd name="connsiteX13" fmla="*/ 606425 w 606425"/>
                <a:gd name="connsiteY13" fmla="*/ 177800 h 441325"/>
                <a:gd name="connsiteX14" fmla="*/ 323850 w 606425"/>
                <a:gd name="connsiteY14" fmla="*/ 0 h 441325"/>
                <a:gd name="connsiteX15" fmla="*/ 266700 w 606425"/>
                <a:gd name="connsiteY15" fmla="*/ 44450 h 441325"/>
                <a:gd name="connsiteX16" fmla="*/ 114300 w 606425"/>
                <a:gd name="connsiteY16" fmla="*/ 28575 h 441325"/>
                <a:gd name="connsiteX17" fmla="*/ 50800 w 606425"/>
                <a:gd name="connsiteY17" fmla="*/ 53975 h 441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06425" h="441325">
                  <a:moveTo>
                    <a:pt x="50800" y="53975"/>
                  </a:moveTo>
                  <a:lnTo>
                    <a:pt x="0" y="215900"/>
                  </a:lnTo>
                  <a:lnTo>
                    <a:pt x="22225" y="257175"/>
                  </a:lnTo>
                  <a:lnTo>
                    <a:pt x="149225" y="234950"/>
                  </a:lnTo>
                  <a:lnTo>
                    <a:pt x="234950" y="228600"/>
                  </a:lnTo>
                  <a:lnTo>
                    <a:pt x="273050" y="323850"/>
                  </a:lnTo>
                  <a:lnTo>
                    <a:pt x="225425" y="381000"/>
                  </a:lnTo>
                  <a:lnTo>
                    <a:pt x="257175" y="403225"/>
                  </a:lnTo>
                  <a:lnTo>
                    <a:pt x="323850" y="330200"/>
                  </a:lnTo>
                  <a:lnTo>
                    <a:pt x="365125" y="368300"/>
                  </a:lnTo>
                  <a:lnTo>
                    <a:pt x="387350" y="431800"/>
                  </a:lnTo>
                  <a:lnTo>
                    <a:pt x="488950" y="393700"/>
                  </a:lnTo>
                  <a:lnTo>
                    <a:pt x="539750" y="441325"/>
                  </a:lnTo>
                  <a:lnTo>
                    <a:pt x="606425" y="177800"/>
                  </a:lnTo>
                  <a:lnTo>
                    <a:pt x="323850" y="0"/>
                  </a:lnTo>
                  <a:lnTo>
                    <a:pt x="266700" y="44450"/>
                  </a:lnTo>
                  <a:lnTo>
                    <a:pt x="114300" y="28575"/>
                  </a:lnTo>
                  <a:lnTo>
                    <a:pt x="50800" y="539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2" name="フリーフォーム 1079">
              <a:extLst>
                <a:ext uri="{FF2B5EF4-FFF2-40B4-BE49-F238E27FC236}">
                  <a16:creationId xmlns:a16="http://schemas.microsoft.com/office/drawing/2014/main" id="{3871DE0C-D2A9-4AC8-BB12-52CB6E2269F2}"/>
                </a:ext>
              </a:extLst>
            </p:cNvPr>
            <p:cNvSpPr/>
            <p:nvPr/>
          </p:nvSpPr>
          <p:spPr bwMode="auto">
            <a:xfrm>
              <a:off x="2339557" y="2906496"/>
              <a:ext cx="318855" cy="309546"/>
            </a:xfrm>
            <a:custGeom>
              <a:avLst/>
              <a:gdLst>
                <a:gd name="connsiteX0" fmla="*/ 238125 w 434975"/>
                <a:gd name="connsiteY0" fmla="*/ 12700 h 422275"/>
                <a:gd name="connsiteX1" fmla="*/ 168275 w 434975"/>
                <a:gd name="connsiteY1" fmla="*/ 31750 h 422275"/>
                <a:gd name="connsiteX2" fmla="*/ 171450 w 434975"/>
                <a:gd name="connsiteY2" fmla="*/ 101600 h 422275"/>
                <a:gd name="connsiteX3" fmla="*/ 31750 w 434975"/>
                <a:gd name="connsiteY3" fmla="*/ 139700 h 422275"/>
                <a:gd name="connsiteX4" fmla="*/ 0 w 434975"/>
                <a:gd name="connsiteY4" fmla="*/ 225425 h 422275"/>
                <a:gd name="connsiteX5" fmla="*/ 28575 w 434975"/>
                <a:gd name="connsiteY5" fmla="*/ 346075 h 422275"/>
                <a:gd name="connsiteX6" fmla="*/ 66675 w 434975"/>
                <a:gd name="connsiteY6" fmla="*/ 330200 h 422275"/>
                <a:gd name="connsiteX7" fmla="*/ 168275 w 434975"/>
                <a:gd name="connsiteY7" fmla="*/ 415925 h 422275"/>
                <a:gd name="connsiteX8" fmla="*/ 285750 w 434975"/>
                <a:gd name="connsiteY8" fmla="*/ 422275 h 422275"/>
                <a:gd name="connsiteX9" fmla="*/ 339725 w 434975"/>
                <a:gd name="connsiteY9" fmla="*/ 301625 h 422275"/>
                <a:gd name="connsiteX10" fmla="*/ 327025 w 434975"/>
                <a:gd name="connsiteY10" fmla="*/ 149225 h 422275"/>
                <a:gd name="connsiteX11" fmla="*/ 396875 w 434975"/>
                <a:gd name="connsiteY11" fmla="*/ 142875 h 422275"/>
                <a:gd name="connsiteX12" fmla="*/ 434975 w 434975"/>
                <a:gd name="connsiteY12" fmla="*/ 82550 h 422275"/>
                <a:gd name="connsiteX13" fmla="*/ 393700 w 434975"/>
                <a:gd name="connsiteY13" fmla="*/ 0 h 422275"/>
                <a:gd name="connsiteX14" fmla="*/ 358775 w 434975"/>
                <a:gd name="connsiteY14" fmla="*/ 0 h 422275"/>
                <a:gd name="connsiteX15" fmla="*/ 238125 w 434975"/>
                <a:gd name="connsiteY15" fmla="*/ 12700 h 422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34975" h="422275">
                  <a:moveTo>
                    <a:pt x="238125" y="12700"/>
                  </a:moveTo>
                  <a:lnTo>
                    <a:pt x="168275" y="31750"/>
                  </a:lnTo>
                  <a:lnTo>
                    <a:pt x="171450" y="101600"/>
                  </a:lnTo>
                  <a:lnTo>
                    <a:pt x="31750" y="139700"/>
                  </a:lnTo>
                  <a:lnTo>
                    <a:pt x="0" y="225425"/>
                  </a:lnTo>
                  <a:lnTo>
                    <a:pt x="28575" y="346075"/>
                  </a:lnTo>
                  <a:lnTo>
                    <a:pt x="66675" y="330200"/>
                  </a:lnTo>
                  <a:lnTo>
                    <a:pt x="168275" y="415925"/>
                  </a:lnTo>
                  <a:lnTo>
                    <a:pt x="285750" y="422275"/>
                  </a:lnTo>
                  <a:lnTo>
                    <a:pt x="339725" y="301625"/>
                  </a:lnTo>
                  <a:lnTo>
                    <a:pt x="327025" y="149225"/>
                  </a:lnTo>
                  <a:lnTo>
                    <a:pt x="396875" y="142875"/>
                  </a:lnTo>
                  <a:lnTo>
                    <a:pt x="434975" y="82550"/>
                  </a:lnTo>
                  <a:lnTo>
                    <a:pt x="393700" y="0"/>
                  </a:lnTo>
                  <a:lnTo>
                    <a:pt x="358775" y="0"/>
                  </a:lnTo>
                  <a:lnTo>
                    <a:pt x="238125" y="127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3" name="フリーフォーム 1080">
              <a:extLst>
                <a:ext uri="{FF2B5EF4-FFF2-40B4-BE49-F238E27FC236}">
                  <a16:creationId xmlns:a16="http://schemas.microsoft.com/office/drawing/2014/main" id="{4CF4C3E2-5DEA-41E8-9281-BEC8A22132F2}"/>
                </a:ext>
              </a:extLst>
            </p:cNvPr>
            <p:cNvSpPr/>
            <p:nvPr/>
          </p:nvSpPr>
          <p:spPr bwMode="auto">
            <a:xfrm>
              <a:off x="2195258" y="2832018"/>
              <a:ext cx="67495" cy="144300"/>
            </a:xfrm>
            <a:custGeom>
              <a:avLst/>
              <a:gdLst>
                <a:gd name="connsiteX0" fmla="*/ 63500 w 92075"/>
                <a:gd name="connsiteY0" fmla="*/ 177800 h 196850"/>
                <a:gd name="connsiteX1" fmla="*/ 6350 w 92075"/>
                <a:gd name="connsiteY1" fmla="*/ 196850 h 196850"/>
                <a:gd name="connsiteX2" fmla="*/ 0 w 92075"/>
                <a:gd name="connsiteY2" fmla="*/ 69850 h 196850"/>
                <a:gd name="connsiteX3" fmla="*/ 73025 w 92075"/>
                <a:gd name="connsiteY3" fmla="*/ 0 h 196850"/>
                <a:gd name="connsiteX4" fmla="*/ 92075 w 92075"/>
                <a:gd name="connsiteY4" fmla="*/ 66675 h 196850"/>
                <a:gd name="connsiteX5" fmla="*/ 63500 w 92075"/>
                <a:gd name="connsiteY5" fmla="*/ 177800 h 196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2075" h="196850">
                  <a:moveTo>
                    <a:pt x="63500" y="177800"/>
                  </a:moveTo>
                  <a:lnTo>
                    <a:pt x="6350" y="196850"/>
                  </a:lnTo>
                  <a:lnTo>
                    <a:pt x="0" y="69850"/>
                  </a:lnTo>
                  <a:lnTo>
                    <a:pt x="73025" y="0"/>
                  </a:lnTo>
                  <a:lnTo>
                    <a:pt x="92075" y="66675"/>
                  </a:lnTo>
                  <a:lnTo>
                    <a:pt x="63500" y="1778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4" name="フリーフォーム 1081">
              <a:extLst>
                <a:ext uri="{FF2B5EF4-FFF2-40B4-BE49-F238E27FC236}">
                  <a16:creationId xmlns:a16="http://schemas.microsoft.com/office/drawing/2014/main" id="{1419BD8D-5883-48EE-8C7C-0AF6F043735E}"/>
                </a:ext>
              </a:extLst>
            </p:cNvPr>
            <p:cNvSpPr/>
            <p:nvPr/>
          </p:nvSpPr>
          <p:spPr bwMode="auto">
            <a:xfrm>
              <a:off x="2134745" y="2964681"/>
              <a:ext cx="228086" cy="330493"/>
            </a:xfrm>
            <a:custGeom>
              <a:avLst/>
              <a:gdLst>
                <a:gd name="connsiteX0" fmla="*/ 142875 w 311150"/>
                <a:gd name="connsiteY0" fmla="*/ 0 h 450850"/>
                <a:gd name="connsiteX1" fmla="*/ 79375 w 311150"/>
                <a:gd name="connsiteY1" fmla="*/ 28575 h 450850"/>
                <a:gd name="connsiteX2" fmla="*/ 107950 w 311150"/>
                <a:gd name="connsiteY2" fmla="*/ 92075 h 450850"/>
                <a:gd name="connsiteX3" fmla="*/ 44450 w 311150"/>
                <a:gd name="connsiteY3" fmla="*/ 114300 h 450850"/>
                <a:gd name="connsiteX4" fmla="*/ 47625 w 311150"/>
                <a:gd name="connsiteY4" fmla="*/ 250825 h 450850"/>
                <a:gd name="connsiteX5" fmla="*/ 0 w 311150"/>
                <a:gd name="connsiteY5" fmla="*/ 317500 h 450850"/>
                <a:gd name="connsiteX6" fmla="*/ 85725 w 311150"/>
                <a:gd name="connsiteY6" fmla="*/ 374650 h 450850"/>
                <a:gd name="connsiteX7" fmla="*/ 88900 w 311150"/>
                <a:gd name="connsiteY7" fmla="*/ 441325 h 450850"/>
                <a:gd name="connsiteX8" fmla="*/ 222250 w 311150"/>
                <a:gd name="connsiteY8" fmla="*/ 450850 h 450850"/>
                <a:gd name="connsiteX9" fmla="*/ 298450 w 311150"/>
                <a:gd name="connsiteY9" fmla="*/ 371475 h 450850"/>
                <a:gd name="connsiteX10" fmla="*/ 222250 w 311150"/>
                <a:gd name="connsiteY10" fmla="*/ 279400 h 450850"/>
                <a:gd name="connsiteX11" fmla="*/ 304800 w 311150"/>
                <a:gd name="connsiteY11" fmla="*/ 273050 h 450850"/>
                <a:gd name="connsiteX12" fmla="*/ 276225 w 311150"/>
                <a:gd name="connsiteY12" fmla="*/ 142875 h 450850"/>
                <a:gd name="connsiteX13" fmla="*/ 311150 w 311150"/>
                <a:gd name="connsiteY13" fmla="*/ 60325 h 450850"/>
                <a:gd name="connsiteX14" fmla="*/ 234950 w 311150"/>
                <a:gd name="connsiteY14" fmla="*/ 44450 h 450850"/>
                <a:gd name="connsiteX15" fmla="*/ 193675 w 311150"/>
                <a:gd name="connsiteY15" fmla="*/ 63500 h 450850"/>
                <a:gd name="connsiteX16" fmla="*/ 142875 w 311150"/>
                <a:gd name="connsiteY16" fmla="*/ 0 h 450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11150" h="450850">
                  <a:moveTo>
                    <a:pt x="142875" y="0"/>
                  </a:moveTo>
                  <a:lnTo>
                    <a:pt x="79375" y="28575"/>
                  </a:lnTo>
                  <a:lnTo>
                    <a:pt x="107950" y="92075"/>
                  </a:lnTo>
                  <a:lnTo>
                    <a:pt x="44450" y="114300"/>
                  </a:lnTo>
                  <a:cubicBezTo>
                    <a:pt x="45508" y="159808"/>
                    <a:pt x="46567" y="205317"/>
                    <a:pt x="47625" y="250825"/>
                  </a:cubicBezTo>
                  <a:lnTo>
                    <a:pt x="0" y="317500"/>
                  </a:lnTo>
                  <a:lnTo>
                    <a:pt x="85725" y="374650"/>
                  </a:lnTo>
                  <a:lnTo>
                    <a:pt x="88900" y="441325"/>
                  </a:lnTo>
                  <a:lnTo>
                    <a:pt x="222250" y="450850"/>
                  </a:lnTo>
                  <a:lnTo>
                    <a:pt x="298450" y="371475"/>
                  </a:lnTo>
                  <a:lnTo>
                    <a:pt x="222250" y="279400"/>
                  </a:lnTo>
                  <a:lnTo>
                    <a:pt x="304800" y="273050"/>
                  </a:lnTo>
                  <a:lnTo>
                    <a:pt x="276225" y="142875"/>
                  </a:lnTo>
                  <a:lnTo>
                    <a:pt x="311150" y="60325"/>
                  </a:lnTo>
                  <a:lnTo>
                    <a:pt x="234950" y="44450"/>
                  </a:lnTo>
                  <a:lnTo>
                    <a:pt x="193675" y="635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5" name="フリーフォーム 1082">
              <a:extLst>
                <a:ext uri="{FF2B5EF4-FFF2-40B4-BE49-F238E27FC236}">
                  <a16:creationId xmlns:a16="http://schemas.microsoft.com/office/drawing/2014/main" id="{AB448578-87E0-4C02-8501-B22950C11103}"/>
                </a:ext>
              </a:extLst>
            </p:cNvPr>
            <p:cNvSpPr/>
            <p:nvPr/>
          </p:nvSpPr>
          <p:spPr bwMode="auto">
            <a:xfrm>
              <a:off x="2304646" y="3139237"/>
              <a:ext cx="151282" cy="109388"/>
            </a:xfrm>
            <a:custGeom>
              <a:avLst/>
              <a:gdLst>
                <a:gd name="connsiteX0" fmla="*/ 111125 w 206375"/>
                <a:gd name="connsiteY0" fmla="*/ 0 h 149225"/>
                <a:gd name="connsiteX1" fmla="*/ 69850 w 206375"/>
                <a:gd name="connsiteY1" fmla="*/ 41275 h 149225"/>
                <a:gd name="connsiteX2" fmla="*/ 0 w 206375"/>
                <a:gd name="connsiteY2" fmla="*/ 47625 h 149225"/>
                <a:gd name="connsiteX3" fmla="*/ 73025 w 206375"/>
                <a:gd name="connsiteY3" fmla="*/ 142875 h 149225"/>
                <a:gd name="connsiteX4" fmla="*/ 95250 w 206375"/>
                <a:gd name="connsiteY4" fmla="*/ 127000 h 149225"/>
                <a:gd name="connsiteX5" fmla="*/ 149225 w 206375"/>
                <a:gd name="connsiteY5" fmla="*/ 149225 h 149225"/>
                <a:gd name="connsiteX6" fmla="*/ 206375 w 206375"/>
                <a:gd name="connsiteY6" fmla="*/ 98425 h 149225"/>
                <a:gd name="connsiteX7" fmla="*/ 111125 w 206375"/>
                <a:gd name="connsiteY7" fmla="*/ 0 h 149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6375" h="149225">
                  <a:moveTo>
                    <a:pt x="111125" y="0"/>
                  </a:moveTo>
                  <a:lnTo>
                    <a:pt x="69850" y="41275"/>
                  </a:lnTo>
                  <a:lnTo>
                    <a:pt x="0" y="47625"/>
                  </a:lnTo>
                  <a:lnTo>
                    <a:pt x="73025" y="142875"/>
                  </a:lnTo>
                  <a:lnTo>
                    <a:pt x="95250" y="127000"/>
                  </a:lnTo>
                  <a:lnTo>
                    <a:pt x="149225" y="149225"/>
                  </a:lnTo>
                  <a:lnTo>
                    <a:pt x="206375" y="98425"/>
                  </a:lnTo>
                  <a:lnTo>
                    <a:pt x="1111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6" name="フリーフォーム 1083">
              <a:extLst>
                <a:ext uri="{FF2B5EF4-FFF2-40B4-BE49-F238E27FC236}">
                  <a16:creationId xmlns:a16="http://schemas.microsoft.com/office/drawing/2014/main" id="{BAC5A0BF-615E-4295-BB93-B88150483687}"/>
                </a:ext>
              </a:extLst>
            </p:cNvPr>
            <p:cNvSpPr/>
            <p:nvPr/>
          </p:nvSpPr>
          <p:spPr bwMode="auto">
            <a:xfrm>
              <a:off x="2414034" y="3211387"/>
              <a:ext cx="144299" cy="65168"/>
            </a:xfrm>
            <a:custGeom>
              <a:avLst/>
              <a:gdLst>
                <a:gd name="connsiteX0" fmla="*/ 0 w 196850"/>
                <a:gd name="connsiteY0" fmla="*/ 57150 h 88900"/>
                <a:gd name="connsiteX1" fmla="*/ 73025 w 196850"/>
                <a:gd name="connsiteY1" fmla="*/ 88900 h 88900"/>
                <a:gd name="connsiteX2" fmla="*/ 117475 w 196850"/>
                <a:gd name="connsiteY2" fmla="*/ 66675 h 88900"/>
                <a:gd name="connsiteX3" fmla="*/ 177800 w 196850"/>
                <a:gd name="connsiteY3" fmla="*/ 63500 h 88900"/>
                <a:gd name="connsiteX4" fmla="*/ 196850 w 196850"/>
                <a:gd name="connsiteY4" fmla="*/ 0 h 88900"/>
                <a:gd name="connsiteX5" fmla="*/ 53975 w 196850"/>
                <a:gd name="connsiteY5" fmla="*/ 6350 h 88900"/>
                <a:gd name="connsiteX6" fmla="*/ 0 w 196850"/>
                <a:gd name="connsiteY6" fmla="*/ 57150 h 88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6850" h="88900">
                  <a:moveTo>
                    <a:pt x="0" y="57150"/>
                  </a:moveTo>
                  <a:lnTo>
                    <a:pt x="73025" y="88900"/>
                  </a:lnTo>
                  <a:lnTo>
                    <a:pt x="117475" y="66675"/>
                  </a:lnTo>
                  <a:lnTo>
                    <a:pt x="177800" y="63500"/>
                  </a:lnTo>
                  <a:lnTo>
                    <a:pt x="196850" y="0"/>
                  </a:lnTo>
                  <a:lnTo>
                    <a:pt x="53975" y="6350"/>
                  </a:lnTo>
                  <a:lnTo>
                    <a:pt x="0" y="571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7" name="フリーフォーム 1084">
              <a:extLst>
                <a:ext uri="{FF2B5EF4-FFF2-40B4-BE49-F238E27FC236}">
                  <a16:creationId xmlns:a16="http://schemas.microsoft.com/office/drawing/2014/main" id="{8EF38651-D7F8-48C2-8663-0BEE50A697D6}"/>
                </a:ext>
              </a:extLst>
            </p:cNvPr>
            <p:cNvSpPr/>
            <p:nvPr/>
          </p:nvSpPr>
          <p:spPr bwMode="auto">
            <a:xfrm>
              <a:off x="2078887" y="3036831"/>
              <a:ext cx="88441" cy="114043"/>
            </a:xfrm>
            <a:custGeom>
              <a:avLst/>
              <a:gdLst>
                <a:gd name="connsiteX0" fmla="*/ 120650 w 120650"/>
                <a:gd name="connsiteY0" fmla="*/ 155575 h 155575"/>
                <a:gd name="connsiteX1" fmla="*/ 0 w 120650"/>
                <a:gd name="connsiteY1" fmla="*/ 114300 h 155575"/>
                <a:gd name="connsiteX2" fmla="*/ 79375 w 120650"/>
                <a:gd name="connsiteY2" fmla="*/ 0 h 155575"/>
                <a:gd name="connsiteX3" fmla="*/ 120650 w 120650"/>
                <a:gd name="connsiteY3" fmla="*/ 12700 h 155575"/>
                <a:gd name="connsiteX4" fmla="*/ 120650 w 120650"/>
                <a:gd name="connsiteY4" fmla="*/ 155575 h 155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650" h="155575">
                  <a:moveTo>
                    <a:pt x="120650" y="155575"/>
                  </a:moveTo>
                  <a:lnTo>
                    <a:pt x="0" y="114300"/>
                  </a:lnTo>
                  <a:lnTo>
                    <a:pt x="79375" y="0"/>
                  </a:lnTo>
                  <a:lnTo>
                    <a:pt x="120650" y="12700"/>
                  </a:lnTo>
                  <a:lnTo>
                    <a:pt x="120650" y="1555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8" name="フリーフォーム 1085">
              <a:extLst>
                <a:ext uri="{FF2B5EF4-FFF2-40B4-BE49-F238E27FC236}">
                  <a16:creationId xmlns:a16="http://schemas.microsoft.com/office/drawing/2014/main" id="{3BAA343D-AAA2-4252-8FC3-95E9671271EC}"/>
                </a:ext>
              </a:extLst>
            </p:cNvPr>
            <p:cNvSpPr/>
            <p:nvPr/>
          </p:nvSpPr>
          <p:spPr bwMode="auto">
            <a:xfrm>
              <a:off x="2050958" y="3118290"/>
              <a:ext cx="116371" cy="86114"/>
            </a:xfrm>
            <a:custGeom>
              <a:avLst/>
              <a:gdLst>
                <a:gd name="connsiteX0" fmla="*/ 41275 w 158750"/>
                <a:gd name="connsiteY0" fmla="*/ 0 h 117475"/>
                <a:gd name="connsiteX1" fmla="*/ 0 w 158750"/>
                <a:gd name="connsiteY1" fmla="*/ 57150 h 117475"/>
                <a:gd name="connsiteX2" fmla="*/ 104775 w 158750"/>
                <a:gd name="connsiteY2" fmla="*/ 117475 h 117475"/>
                <a:gd name="connsiteX3" fmla="*/ 158750 w 158750"/>
                <a:gd name="connsiteY3" fmla="*/ 50800 h 117475"/>
                <a:gd name="connsiteX4" fmla="*/ 41275 w 158750"/>
                <a:gd name="connsiteY4" fmla="*/ 0 h 117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8750" h="117475">
                  <a:moveTo>
                    <a:pt x="41275" y="0"/>
                  </a:moveTo>
                  <a:lnTo>
                    <a:pt x="0" y="57150"/>
                  </a:lnTo>
                  <a:lnTo>
                    <a:pt x="104775" y="117475"/>
                  </a:lnTo>
                  <a:lnTo>
                    <a:pt x="158750" y="50800"/>
                  </a:lnTo>
                  <a:lnTo>
                    <a:pt x="412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9" name="フリーフォーム 1086">
              <a:extLst>
                <a:ext uri="{FF2B5EF4-FFF2-40B4-BE49-F238E27FC236}">
                  <a16:creationId xmlns:a16="http://schemas.microsoft.com/office/drawing/2014/main" id="{94B1BEB6-5E17-4F98-B02D-BD40303734F6}"/>
                </a:ext>
              </a:extLst>
            </p:cNvPr>
            <p:cNvSpPr/>
            <p:nvPr/>
          </p:nvSpPr>
          <p:spPr bwMode="auto">
            <a:xfrm>
              <a:off x="1871747" y="3153201"/>
              <a:ext cx="384023" cy="323510"/>
            </a:xfrm>
            <a:custGeom>
              <a:avLst/>
              <a:gdLst>
                <a:gd name="connsiteX0" fmla="*/ 247650 w 523875"/>
                <a:gd name="connsiteY0" fmla="*/ 0 h 441325"/>
                <a:gd name="connsiteX1" fmla="*/ 371475 w 523875"/>
                <a:gd name="connsiteY1" fmla="*/ 66675 h 441325"/>
                <a:gd name="connsiteX2" fmla="*/ 438150 w 523875"/>
                <a:gd name="connsiteY2" fmla="*/ 123825 h 441325"/>
                <a:gd name="connsiteX3" fmla="*/ 438150 w 523875"/>
                <a:gd name="connsiteY3" fmla="*/ 187325 h 441325"/>
                <a:gd name="connsiteX4" fmla="*/ 523875 w 523875"/>
                <a:gd name="connsiteY4" fmla="*/ 244475 h 441325"/>
                <a:gd name="connsiteX5" fmla="*/ 406400 w 523875"/>
                <a:gd name="connsiteY5" fmla="*/ 288925 h 441325"/>
                <a:gd name="connsiteX6" fmla="*/ 434975 w 523875"/>
                <a:gd name="connsiteY6" fmla="*/ 412750 h 441325"/>
                <a:gd name="connsiteX7" fmla="*/ 285750 w 523875"/>
                <a:gd name="connsiteY7" fmla="*/ 400050 h 441325"/>
                <a:gd name="connsiteX8" fmla="*/ 257175 w 523875"/>
                <a:gd name="connsiteY8" fmla="*/ 441325 h 441325"/>
                <a:gd name="connsiteX9" fmla="*/ 114300 w 523875"/>
                <a:gd name="connsiteY9" fmla="*/ 406400 h 441325"/>
                <a:gd name="connsiteX10" fmla="*/ 114300 w 523875"/>
                <a:gd name="connsiteY10" fmla="*/ 238125 h 441325"/>
                <a:gd name="connsiteX11" fmla="*/ 0 w 523875"/>
                <a:gd name="connsiteY11" fmla="*/ 127000 h 441325"/>
                <a:gd name="connsiteX12" fmla="*/ 111125 w 523875"/>
                <a:gd name="connsiteY12" fmla="*/ 123825 h 441325"/>
                <a:gd name="connsiteX13" fmla="*/ 107950 w 523875"/>
                <a:gd name="connsiteY13" fmla="*/ 73025 h 441325"/>
                <a:gd name="connsiteX14" fmla="*/ 161925 w 523875"/>
                <a:gd name="connsiteY14" fmla="*/ 95250 h 441325"/>
                <a:gd name="connsiteX15" fmla="*/ 247650 w 523875"/>
                <a:gd name="connsiteY15" fmla="*/ 0 h 441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3875" h="441325">
                  <a:moveTo>
                    <a:pt x="247650" y="0"/>
                  </a:moveTo>
                  <a:lnTo>
                    <a:pt x="371475" y="66675"/>
                  </a:lnTo>
                  <a:lnTo>
                    <a:pt x="438150" y="123825"/>
                  </a:lnTo>
                  <a:lnTo>
                    <a:pt x="438150" y="187325"/>
                  </a:lnTo>
                  <a:lnTo>
                    <a:pt x="523875" y="244475"/>
                  </a:lnTo>
                  <a:lnTo>
                    <a:pt x="406400" y="288925"/>
                  </a:lnTo>
                  <a:lnTo>
                    <a:pt x="434975" y="412750"/>
                  </a:lnTo>
                  <a:lnTo>
                    <a:pt x="285750" y="400050"/>
                  </a:lnTo>
                  <a:lnTo>
                    <a:pt x="257175" y="441325"/>
                  </a:lnTo>
                  <a:lnTo>
                    <a:pt x="114300" y="406400"/>
                  </a:lnTo>
                  <a:lnTo>
                    <a:pt x="114300" y="238125"/>
                  </a:lnTo>
                  <a:lnTo>
                    <a:pt x="0" y="127000"/>
                  </a:lnTo>
                  <a:lnTo>
                    <a:pt x="111125" y="123825"/>
                  </a:lnTo>
                  <a:lnTo>
                    <a:pt x="107950" y="73025"/>
                  </a:lnTo>
                  <a:lnTo>
                    <a:pt x="161925" y="95250"/>
                  </a:lnTo>
                  <a:lnTo>
                    <a:pt x="2476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0" name="フリーフォーム 1087">
              <a:extLst>
                <a:ext uri="{FF2B5EF4-FFF2-40B4-BE49-F238E27FC236}">
                  <a16:creationId xmlns:a16="http://schemas.microsoft.com/office/drawing/2014/main" id="{7FA2EAF7-BDE5-4195-BCCA-DE3C6712163D}"/>
                </a:ext>
              </a:extLst>
            </p:cNvPr>
            <p:cNvSpPr/>
            <p:nvPr/>
          </p:nvSpPr>
          <p:spPr bwMode="auto">
            <a:xfrm>
              <a:off x="1773996" y="3425509"/>
              <a:ext cx="304891" cy="281617"/>
            </a:xfrm>
            <a:custGeom>
              <a:avLst/>
              <a:gdLst>
                <a:gd name="connsiteX0" fmla="*/ 244475 w 415925"/>
                <a:gd name="connsiteY0" fmla="*/ 38100 h 384175"/>
                <a:gd name="connsiteX1" fmla="*/ 384175 w 415925"/>
                <a:gd name="connsiteY1" fmla="*/ 73025 h 384175"/>
                <a:gd name="connsiteX2" fmla="*/ 415925 w 415925"/>
                <a:gd name="connsiteY2" fmla="*/ 111125 h 384175"/>
                <a:gd name="connsiteX3" fmla="*/ 314325 w 415925"/>
                <a:gd name="connsiteY3" fmla="*/ 196850 h 384175"/>
                <a:gd name="connsiteX4" fmla="*/ 304800 w 415925"/>
                <a:gd name="connsiteY4" fmla="*/ 266700 h 384175"/>
                <a:gd name="connsiteX5" fmla="*/ 238125 w 415925"/>
                <a:gd name="connsiteY5" fmla="*/ 342900 h 384175"/>
                <a:gd name="connsiteX6" fmla="*/ 104775 w 415925"/>
                <a:gd name="connsiteY6" fmla="*/ 384175 h 384175"/>
                <a:gd name="connsiteX7" fmla="*/ 50800 w 415925"/>
                <a:gd name="connsiteY7" fmla="*/ 317500 h 384175"/>
                <a:gd name="connsiteX8" fmla="*/ 73025 w 415925"/>
                <a:gd name="connsiteY8" fmla="*/ 107950 h 384175"/>
                <a:gd name="connsiteX9" fmla="*/ 0 w 415925"/>
                <a:gd name="connsiteY9" fmla="*/ 34925 h 384175"/>
                <a:gd name="connsiteX10" fmla="*/ 28575 w 415925"/>
                <a:gd name="connsiteY10" fmla="*/ 0 h 384175"/>
                <a:gd name="connsiteX11" fmla="*/ 161925 w 415925"/>
                <a:gd name="connsiteY11" fmla="*/ 41275 h 384175"/>
                <a:gd name="connsiteX12" fmla="*/ 244475 w 415925"/>
                <a:gd name="connsiteY12" fmla="*/ 38100 h 384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5925" h="384175">
                  <a:moveTo>
                    <a:pt x="244475" y="38100"/>
                  </a:moveTo>
                  <a:lnTo>
                    <a:pt x="384175" y="73025"/>
                  </a:lnTo>
                  <a:lnTo>
                    <a:pt x="415925" y="111125"/>
                  </a:lnTo>
                  <a:lnTo>
                    <a:pt x="314325" y="196850"/>
                  </a:lnTo>
                  <a:lnTo>
                    <a:pt x="304800" y="266700"/>
                  </a:lnTo>
                  <a:lnTo>
                    <a:pt x="238125" y="342900"/>
                  </a:lnTo>
                  <a:lnTo>
                    <a:pt x="104775" y="384175"/>
                  </a:lnTo>
                  <a:lnTo>
                    <a:pt x="50800" y="317500"/>
                  </a:lnTo>
                  <a:lnTo>
                    <a:pt x="73025" y="107950"/>
                  </a:lnTo>
                  <a:lnTo>
                    <a:pt x="0" y="34925"/>
                  </a:lnTo>
                  <a:lnTo>
                    <a:pt x="28575" y="0"/>
                  </a:lnTo>
                  <a:lnTo>
                    <a:pt x="161925" y="41275"/>
                  </a:lnTo>
                  <a:lnTo>
                    <a:pt x="244475" y="381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1" name="フリーフォーム 1088">
              <a:extLst>
                <a:ext uri="{FF2B5EF4-FFF2-40B4-BE49-F238E27FC236}">
                  <a16:creationId xmlns:a16="http://schemas.microsoft.com/office/drawing/2014/main" id="{E5C88833-68E1-46E4-8230-DCB844EFEBD0}"/>
                </a:ext>
              </a:extLst>
            </p:cNvPr>
            <p:cNvSpPr/>
            <p:nvPr/>
          </p:nvSpPr>
          <p:spPr bwMode="auto">
            <a:xfrm>
              <a:off x="1764686" y="3453437"/>
              <a:ext cx="62840" cy="232741"/>
            </a:xfrm>
            <a:custGeom>
              <a:avLst/>
              <a:gdLst>
                <a:gd name="connsiteX0" fmla="*/ 12700 w 85725"/>
                <a:gd name="connsiteY0" fmla="*/ 0 h 317500"/>
                <a:gd name="connsiteX1" fmla="*/ 85725 w 85725"/>
                <a:gd name="connsiteY1" fmla="*/ 69850 h 317500"/>
                <a:gd name="connsiteX2" fmla="*/ 63500 w 85725"/>
                <a:gd name="connsiteY2" fmla="*/ 276225 h 317500"/>
                <a:gd name="connsiteX3" fmla="*/ 25400 w 85725"/>
                <a:gd name="connsiteY3" fmla="*/ 317500 h 317500"/>
                <a:gd name="connsiteX4" fmla="*/ 0 w 85725"/>
                <a:gd name="connsiteY4" fmla="*/ 193675 h 317500"/>
                <a:gd name="connsiteX5" fmla="*/ 31750 w 85725"/>
                <a:gd name="connsiteY5" fmla="*/ 98425 h 317500"/>
                <a:gd name="connsiteX6" fmla="*/ 12700 w 85725"/>
                <a:gd name="connsiteY6" fmla="*/ 0 h 317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25" h="317500">
                  <a:moveTo>
                    <a:pt x="12700" y="0"/>
                  </a:moveTo>
                  <a:lnTo>
                    <a:pt x="85725" y="69850"/>
                  </a:lnTo>
                  <a:lnTo>
                    <a:pt x="63500" y="276225"/>
                  </a:lnTo>
                  <a:lnTo>
                    <a:pt x="25400" y="317500"/>
                  </a:lnTo>
                  <a:lnTo>
                    <a:pt x="0" y="193675"/>
                  </a:lnTo>
                  <a:lnTo>
                    <a:pt x="31750" y="98425"/>
                  </a:lnTo>
                  <a:lnTo>
                    <a:pt x="127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2" name="フリーフォーム 1089">
              <a:extLst>
                <a:ext uri="{FF2B5EF4-FFF2-40B4-BE49-F238E27FC236}">
                  <a16:creationId xmlns:a16="http://schemas.microsoft.com/office/drawing/2014/main" id="{5DAEEC0F-8335-43E1-806F-E683A44F24FD}"/>
                </a:ext>
              </a:extLst>
            </p:cNvPr>
            <p:cNvSpPr/>
            <p:nvPr/>
          </p:nvSpPr>
          <p:spPr bwMode="auto">
            <a:xfrm>
              <a:off x="2663067" y="3260262"/>
              <a:ext cx="76804" cy="121025"/>
            </a:xfrm>
            <a:custGeom>
              <a:avLst/>
              <a:gdLst>
                <a:gd name="connsiteX0" fmla="*/ 0 w 104775"/>
                <a:gd name="connsiteY0" fmla="*/ 6350 h 165100"/>
                <a:gd name="connsiteX1" fmla="*/ 41275 w 104775"/>
                <a:gd name="connsiteY1" fmla="*/ 76200 h 165100"/>
                <a:gd name="connsiteX2" fmla="*/ 57150 w 104775"/>
                <a:gd name="connsiteY2" fmla="*/ 165100 h 165100"/>
                <a:gd name="connsiteX3" fmla="*/ 104775 w 104775"/>
                <a:gd name="connsiteY3" fmla="*/ 101600 h 165100"/>
                <a:gd name="connsiteX4" fmla="*/ 79375 w 104775"/>
                <a:gd name="connsiteY4" fmla="*/ 0 h 165100"/>
                <a:gd name="connsiteX5" fmla="*/ 0 w 104775"/>
                <a:gd name="connsiteY5" fmla="*/ 6350 h 16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775" h="165100">
                  <a:moveTo>
                    <a:pt x="0" y="6350"/>
                  </a:moveTo>
                  <a:lnTo>
                    <a:pt x="41275" y="76200"/>
                  </a:lnTo>
                  <a:lnTo>
                    <a:pt x="57150" y="165100"/>
                  </a:lnTo>
                  <a:lnTo>
                    <a:pt x="104775" y="101600"/>
                  </a:lnTo>
                  <a:lnTo>
                    <a:pt x="79375" y="0"/>
                  </a:lnTo>
                  <a:lnTo>
                    <a:pt x="0" y="63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3" name="フリーフォーム 1090">
              <a:extLst>
                <a:ext uri="{FF2B5EF4-FFF2-40B4-BE49-F238E27FC236}">
                  <a16:creationId xmlns:a16="http://schemas.microsoft.com/office/drawing/2014/main" id="{8D932C3E-0E02-4147-982A-95A721655E14}"/>
                </a:ext>
              </a:extLst>
            </p:cNvPr>
            <p:cNvSpPr/>
            <p:nvPr/>
          </p:nvSpPr>
          <p:spPr bwMode="auto">
            <a:xfrm>
              <a:off x="2504803" y="3267245"/>
              <a:ext cx="223432" cy="169901"/>
            </a:xfrm>
            <a:custGeom>
              <a:avLst/>
              <a:gdLst>
                <a:gd name="connsiteX0" fmla="*/ 69850 w 304800"/>
                <a:gd name="connsiteY0" fmla="*/ 31750 h 231775"/>
                <a:gd name="connsiteX1" fmla="*/ 200025 w 304800"/>
                <a:gd name="connsiteY1" fmla="*/ 0 h 231775"/>
                <a:gd name="connsiteX2" fmla="*/ 263525 w 304800"/>
                <a:gd name="connsiteY2" fmla="*/ 73025 h 231775"/>
                <a:gd name="connsiteX3" fmla="*/ 273050 w 304800"/>
                <a:gd name="connsiteY3" fmla="*/ 152400 h 231775"/>
                <a:gd name="connsiteX4" fmla="*/ 304800 w 304800"/>
                <a:gd name="connsiteY4" fmla="*/ 171450 h 231775"/>
                <a:gd name="connsiteX5" fmla="*/ 276225 w 304800"/>
                <a:gd name="connsiteY5" fmla="*/ 231775 h 231775"/>
                <a:gd name="connsiteX6" fmla="*/ 228600 w 304800"/>
                <a:gd name="connsiteY6" fmla="*/ 212725 h 231775"/>
                <a:gd name="connsiteX7" fmla="*/ 180975 w 304800"/>
                <a:gd name="connsiteY7" fmla="*/ 231775 h 231775"/>
                <a:gd name="connsiteX8" fmla="*/ 95250 w 304800"/>
                <a:gd name="connsiteY8" fmla="*/ 228600 h 231775"/>
                <a:gd name="connsiteX9" fmla="*/ 0 w 304800"/>
                <a:gd name="connsiteY9" fmla="*/ 117475 h 231775"/>
                <a:gd name="connsiteX10" fmla="*/ 69850 w 304800"/>
                <a:gd name="connsiteY10" fmla="*/ 31750 h 231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4800" h="231775">
                  <a:moveTo>
                    <a:pt x="69850" y="31750"/>
                  </a:moveTo>
                  <a:lnTo>
                    <a:pt x="200025" y="0"/>
                  </a:lnTo>
                  <a:lnTo>
                    <a:pt x="263525" y="73025"/>
                  </a:lnTo>
                  <a:lnTo>
                    <a:pt x="273050" y="152400"/>
                  </a:lnTo>
                  <a:lnTo>
                    <a:pt x="304800" y="171450"/>
                  </a:lnTo>
                  <a:lnTo>
                    <a:pt x="276225" y="231775"/>
                  </a:lnTo>
                  <a:lnTo>
                    <a:pt x="228600" y="212725"/>
                  </a:lnTo>
                  <a:lnTo>
                    <a:pt x="180975" y="231775"/>
                  </a:lnTo>
                  <a:lnTo>
                    <a:pt x="95250" y="228600"/>
                  </a:lnTo>
                  <a:lnTo>
                    <a:pt x="0" y="117475"/>
                  </a:lnTo>
                  <a:lnTo>
                    <a:pt x="69850" y="317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4" name="フリーフォーム 1091">
              <a:extLst>
                <a:ext uri="{FF2B5EF4-FFF2-40B4-BE49-F238E27FC236}">
                  <a16:creationId xmlns:a16="http://schemas.microsoft.com/office/drawing/2014/main" id="{C1E7B75B-564C-44A5-AAE5-00FDE7803C5B}"/>
                </a:ext>
              </a:extLst>
            </p:cNvPr>
            <p:cNvSpPr/>
            <p:nvPr/>
          </p:nvSpPr>
          <p:spPr bwMode="auto">
            <a:xfrm>
              <a:off x="2546697" y="3423181"/>
              <a:ext cx="174556" cy="102406"/>
            </a:xfrm>
            <a:custGeom>
              <a:avLst/>
              <a:gdLst>
                <a:gd name="connsiteX0" fmla="*/ 41275 w 238125"/>
                <a:gd name="connsiteY0" fmla="*/ 12700 h 139700"/>
                <a:gd name="connsiteX1" fmla="*/ 0 w 238125"/>
                <a:gd name="connsiteY1" fmla="*/ 95250 h 139700"/>
                <a:gd name="connsiteX2" fmla="*/ 41275 w 238125"/>
                <a:gd name="connsiteY2" fmla="*/ 139700 h 139700"/>
                <a:gd name="connsiteX3" fmla="*/ 171450 w 238125"/>
                <a:gd name="connsiteY3" fmla="*/ 111125 h 139700"/>
                <a:gd name="connsiteX4" fmla="*/ 238125 w 238125"/>
                <a:gd name="connsiteY4" fmla="*/ 22225 h 139700"/>
                <a:gd name="connsiteX5" fmla="*/ 174625 w 238125"/>
                <a:gd name="connsiteY5" fmla="*/ 0 h 139700"/>
                <a:gd name="connsiteX6" fmla="*/ 142875 w 238125"/>
                <a:gd name="connsiteY6" fmla="*/ 25400 h 139700"/>
                <a:gd name="connsiteX7" fmla="*/ 41275 w 238125"/>
                <a:gd name="connsiteY7" fmla="*/ 12700 h 13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8125" h="139700">
                  <a:moveTo>
                    <a:pt x="41275" y="12700"/>
                  </a:moveTo>
                  <a:lnTo>
                    <a:pt x="0" y="95250"/>
                  </a:lnTo>
                  <a:lnTo>
                    <a:pt x="41275" y="139700"/>
                  </a:lnTo>
                  <a:lnTo>
                    <a:pt x="171450" y="111125"/>
                  </a:lnTo>
                  <a:lnTo>
                    <a:pt x="238125" y="22225"/>
                  </a:lnTo>
                  <a:lnTo>
                    <a:pt x="174625" y="0"/>
                  </a:lnTo>
                  <a:lnTo>
                    <a:pt x="142875" y="25400"/>
                  </a:lnTo>
                  <a:lnTo>
                    <a:pt x="41275" y="127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5" name="フリーフォーム 1092">
              <a:extLst>
                <a:ext uri="{FF2B5EF4-FFF2-40B4-BE49-F238E27FC236}">
                  <a16:creationId xmlns:a16="http://schemas.microsoft.com/office/drawing/2014/main" id="{64B032DC-A6F9-4B1C-AD92-50F7E7C8F3D3}"/>
                </a:ext>
              </a:extLst>
            </p:cNvPr>
            <p:cNvSpPr/>
            <p:nvPr/>
          </p:nvSpPr>
          <p:spPr bwMode="auto">
            <a:xfrm>
              <a:off x="2490839" y="3527915"/>
              <a:ext cx="132662" cy="176883"/>
            </a:xfrm>
            <a:custGeom>
              <a:avLst/>
              <a:gdLst>
                <a:gd name="connsiteX0" fmla="*/ 117475 w 180975"/>
                <a:gd name="connsiteY0" fmla="*/ 0 h 241300"/>
                <a:gd name="connsiteX1" fmla="*/ 25400 w 180975"/>
                <a:gd name="connsiteY1" fmla="*/ 41275 h 241300"/>
                <a:gd name="connsiteX2" fmla="*/ 0 w 180975"/>
                <a:gd name="connsiteY2" fmla="*/ 88900 h 241300"/>
                <a:gd name="connsiteX3" fmla="*/ 60325 w 180975"/>
                <a:gd name="connsiteY3" fmla="*/ 149225 h 241300"/>
                <a:gd name="connsiteX4" fmla="*/ 44450 w 180975"/>
                <a:gd name="connsiteY4" fmla="*/ 184150 h 241300"/>
                <a:gd name="connsiteX5" fmla="*/ 117475 w 180975"/>
                <a:gd name="connsiteY5" fmla="*/ 241300 h 241300"/>
                <a:gd name="connsiteX6" fmla="*/ 107950 w 180975"/>
                <a:gd name="connsiteY6" fmla="*/ 158750 h 241300"/>
                <a:gd name="connsiteX7" fmla="*/ 180975 w 180975"/>
                <a:gd name="connsiteY7" fmla="*/ 168275 h 241300"/>
                <a:gd name="connsiteX8" fmla="*/ 88900 w 180975"/>
                <a:gd name="connsiteY8" fmla="*/ 73025 h 241300"/>
                <a:gd name="connsiteX9" fmla="*/ 117475 w 180975"/>
                <a:gd name="connsiteY9" fmla="*/ 0 h 24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975" h="241300">
                  <a:moveTo>
                    <a:pt x="117475" y="0"/>
                  </a:moveTo>
                  <a:lnTo>
                    <a:pt x="25400" y="41275"/>
                  </a:lnTo>
                  <a:lnTo>
                    <a:pt x="0" y="88900"/>
                  </a:lnTo>
                  <a:lnTo>
                    <a:pt x="60325" y="149225"/>
                  </a:lnTo>
                  <a:lnTo>
                    <a:pt x="44450" y="184150"/>
                  </a:lnTo>
                  <a:lnTo>
                    <a:pt x="117475" y="241300"/>
                  </a:lnTo>
                  <a:lnTo>
                    <a:pt x="107950" y="158750"/>
                  </a:lnTo>
                  <a:lnTo>
                    <a:pt x="180975" y="168275"/>
                  </a:lnTo>
                  <a:lnTo>
                    <a:pt x="88900" y="73025"/>
                  </a:lnTo>
                  <a:lnTo>
                    <a:pt x="1174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6" name="フリーフォーム 1094">
              <a:extLst>
                <a:ext uri="{FF2B5EF4-FFF2-40B4-BE49-F238E27FC236}">
                  <a16:creationId xmlns:a16="http://schemas.microsoft.com/office/drawing/2014/main" id="{C576B79E-2BA1-4E0A-BF38-C4DE29F67ABE}"/>
                </a:ext>
              </a:extLst>
            </p:cNvPr>
            <p:cNvSpPr/>
            <p:nvPr/>
          </p:nvSpPr>
          <p:spPr bwMode="auto">
            <a:xfrm>
              <a:off x="2561825" y="3506968"/>
              <a:ext cx="104734" cy="62840"/>
            </a:xfrm>
            <a:custGeom>
              <a:avLst/>
              <a:gdLst>
                <a:gd name="connsiteX0" fmla="*/ 142875 w 142875"/>
                <a:gd name="connsiteY0" fmla="*/ 0 h 85725"/>
                <a:gd name="connsiteX1" fmla="*/ 35719 w 142875"/>
                <a:gd name="connsiteY1" fmla="*/ 28575 h 85725"/>
                <a:gd name="connsiteX2" fmla="*/ 21432 w 142875"/>
                <a:gd name="connsiteY2" fmla="*/ 30956 h 85725"/>
                <a:gd name="connsiteX3" fmla="*/ 0 w 142875"/>
                <a:gd name="connsiteY3" fmla="*/ 83344 h 85725"/>
                <a:gd name="connsiteX4" fmla="*/ 45244 w 142875"/>
                <a:gd name="connsiteY4" fmla="*/ 85725 h 85725"/>
                <a:gd name="connsiteX5" fmla="*/ 59532 w 142875"/>
                <a:gd name="connsiteY5" fmla="*/ 59531 h 85725"/>
                <a:gd name="connsiteX6" fmla="*/ 116682 w 142875"/>
                <a:gd name="connsiteY6" fmla="*/ 47625 h 85725"/>
                <a:gd name="connsiteX7" fmla="*/ 142875 w 142875"/>
                <a:gd name="connsiteY7" fmla="*/ 0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2875" h="85725">
                  <a:moveTo>
                    <a:pt x="142875" y="0"/>
                  </a:moveTo>
                  <a:lnTo>
                    <a:pt x="35719" y="28575"/>
                  </a:lnTo>
                  <a:lnTo>
                    <a:pt x="21432" y="30956"/>
                  </a:lnTo>
                  <a:lnTo>
                    <a:pt x="0" y="83344"/>
                  </a:lnTo>
                  <a:lnTo>
                    <a:pt x="45244" y="85725"/>
                  </a:lnTo>
                  <a:lnTo>
                    <a:pt x="59532" y="59531"/>
                  </a:lnTo>
                  <a:lnTo>
                    <a:pt x="116682" y="47625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7" name="フリーフォーム 1097">
              <a:extLst>
                <a:ext uri="{FF2B5EF4-FFF2-40B4-BE49-F238E27FC236}">
                  <a16:creationId xmlns:a16="http://schemas.microsoft.com/office/drawing/2014/main" id="{C378CD0A-0D45-4BBF-AC98-0B2ACCB1308B}"/>
                </a:ext>
              </a:extLst>
            </p:cNvPr>
            <p:cNvSpPr/>
            <p:nvPr/>
          </p:nvSpPr>
          <p:spPr bwMode="auto">
            <a:xfrm>
              <a:off x="2177802" y="3321939"/>
              <a:ext cx="267653" cy="352603"/>
            </a:xfrm>
            <a:custGeom>
              <a:avLst/>
              <a:gdLst>
                <a:gd name="connsiteX0" fmla="*/ 7144 w 364332"/>
                <a:gd name="connsiteY0" fmla="*/ 169069 h 481013"/>
                <a:gd name="connsiteX1" fmla="*/ 102394 w 364332"/>
                <a:gd name="connsiteY1" fmla="*/ 185738 h 481013"/>
                <a:gd name="connsiteX2" fmla="*/ 164307 w 364332"/>
                <a:gd name="connsiteY2" fmla="*/ 252413 h 481013"/>
                <a:gd name="connsiteX3" fmla="*/ 280988 w 364332"/>
                <a:gd name="connsiteY3" fmla="*/ 352425 h 481013"/>
                <a:gd name="connsiteX4" fmla="*/ 297657 w 364332"/>
                <a:gd name="connsiteY4" fmla="*/ 395288 h 481013"/>
                <a:gd name="connsiteX5" fmla="*/ 264319 w 364332"/>
                <a:gd name="connsiteY5" fmla="*/ 435769 h 481013"/>
                <a:gd name="connsiteX6" fmla="*/ 192882 w 364332"/>
                <a:gd name="connsiteY6" fmla="*/ 440532 h 481013"/>
                <a:gd name="connsiteX7" fmla="*/ 242888 w 364332"/>
                <a:gd name="connsiteY7" fmla="*/ 481013 h 481013"/>
                <a:gd name="connsiteX8" fmla="*/ 342900 w 364332"/>
                <a:gd name="connsiteY8" fmla="*/ 397669 h 481013"/>
                <a:gd name="connsiteX9" fmla="*/ 316707 w 364332"/>
                <a:gd name="connsiteY9" fmla="*/ 333375 h 481013"/>
                <a:gd name="connsiteX10" fmla="*/ 364332 w 364332"/>
                <a:gd name="connsiteY10" fmla="*/ 345282 h 481013"/>
                <a:gd name="connsiteX11" fmla="*/ 357188 w 364332"/>
                <a:gd name="connsiteY11" fmla="*/ 304800 h 481013"/>
                <a:gd name="connsiteX12" fmla="*/ 223838 w 364332"/>
                <a:gd name="connsiteY12" fmla="*/ 211932 h 481013"/>
                <a:gd name="connsiteX13" fmla="*/ 171450 w 364332"/>
                <a:gd name="connsiteY13" fmla="*/ 88107 h 481013"/>
                <a:gd name="connsiteX14" fmla="*/ 242888 w 364332"/>
                <a:gd name="connsiteY14" fmla="*/ 61913 h 481013"/>
                <a:gd name="connsiteX15" fmla="*/ 290513 w 364332"/>
                <a:gd name="connsiteY15" fmla="*/ 7144 h 481013"/>
                <a:gd name="connsiteX16" fmla="*/ 266700 w 364332"/>
                <a:gd name="connsiteY16" fmla="*/ 7144 h 481013"/>
                <a:gd name="connsiteX17" fmla="*/ 200025 w 364332"/>
                <a:gd name="connsiteY17" fmla="*/ 16669 h 481013"/>
                <a:gd name="connsiteX18" fmla="*/ 157163 w 364332"/>
                <a:gd name="connsiteY18" fmla="*/ 0 h 481013"/>
                <a:gd name="connsiteX19" fmla="*/ 97632 w 364332"/>
                <a:gd name="connsiteY19" fmla="*/ 7144 h 481013"/>
                <a:gd name="connsiteX20" fmla="*/ 0 w 364332"/>
                <a:gd name="connsiteY20" fmla="*/ 59532 h 481013"/>
                <a:gd name="connsiteX21" fmla="*/ 7144 w 364332"/>
                <a:gd name="connsiteY21" fmla="*/ 169069 h 481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64332" h="481013">
                  <a:moveTo>
                    <a:pt x="7144" y="169069"/>
                  </a:moveTo>
                  <a:lnTo>
                    <a:pt x="102394" y="185738"/>
                  </a:lnTo>
                  <a:lnTo>
                    <a:pt x="164307" y="252413"/>
                  </a:lnTo>
                  <a:lnTo>
                    <a:pt x="280988" y="352425"/>
                  </a:lnTo>
                  <a:lnTo>
                    <a:pt x="297657" y="395288"/>
                  </a:lnTo>
                  <a:lnTo>
                    <a:pt x="264319" y="435769"/>
                  </a:lnTo>
                  <a:lnTo>
                    <a:pt x="192882" y="440532"/>
                  </a:lnTo>
                  <a:lnTo>
                    <a:pt x="242888" y="481013"/>
                  </a:lnTo>
                  <a:lnTo>
                    <a:pt x="342900" y="397669"/>
                  </a:lnTo>
                  <a:lnTo>
                    <a:pt x="316707" y="333375"/>
                  </a:lnTo>
                  <a:lnTo>
                    <a:pt x="364332" y="345282"/>
                  </a:lnTo>
                  <a:lnTo>
                    <a:pt x="357188" y="304800"/>
                  </a:lnTo>
                  <a:lnTo>
                    <a:pt x="223838" y="211932"/>
                  </a:lnTo>
                  <a:lnTo>
                    <a:pt x="171450" y="88107"/>
                  </a:lnTo>
                  <a:lnTo>
                    <a:pt x="242888" y="61913"/>
                  </a:lnTo>
                  <a:lnTo>
                    <a:pt x="290513" y="7144"/>
                  </a:lnTo>
                  <a:lnTo>
                    <a:pt x="266700" y="7144"/>
                  </a:lnTo>
                  <a:lnTo>
                    <a:pt x="200025" y="16669"/>
                  </a:lnTo>
                  <a:lnTo>
                    <a:pt x="157163" y="0"/>
                  </a:lnTo>
                  <a:lnTo>
                    <a:pt x="97632" y="7144"/>
                  </a:lnTo>
                  <a:lnTo>
                    <a:pt x="0" y="59532"/>
                  </a:lnTo>
                  <a:lnTo>
                    <a:pt x="7144" y="169069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8" name="フリーフォーム 1100">
              <a:extLst>
                <a:ext uri="{FF2B5EF4-FFF2-40B4-BE49-F238E27FC236}">
                  <a16:creationId xmlns:a16="http://schemas.microsoft.com/office/drawing/2014/main" id="{48CDECD7-39EA-42E7-AABD-EA8213D72196}"/>
                </a:ext>
              </a:extLst>
            </p:cNvPr>
            <p:cNvSpPr/>
            <p:nvPr/>
          </p:nvSpPr>
          <p:spPr bwMode="auto">
            <a:xfrm>
              <a:off x="2191767" y="3285864"/>
              <a:ext cx="110551" cy="55858"/>
            </a:xfrm>
            <a:custGeom>
              <a:avLst/>
              <a:gdLst>
                <a:gd name="connsiteX0" fmla="*/ 142875 w 150019"/>
                <a:gd name="connsiteY0" fmla="*/ 0 h 76200"/>
                <a:gd name="connsiteX1" fmla="*/ 0 w 150019"/>
                <a:gd name="connsiteY1" fmla="*/ 2381 h 76200"/>
                <a:gd name="connsiteX2" fmla="*/ 92869 w 150019"/>
                <a:gd name="connsiteY2" fmla="*/ 76200 h 76200"/>
                <a:gd name="connsiteX3" fmla="*/ 150019 w 150019"/>
                <a:gd name="connsiteY3" fmla="*/ 57150 h 76200"/>
                <a:gd name="connsiteX4" fmla="*/ 142875 w 150019"/>
                <a:gd name="connsiteY4" fmla="*/ 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0019" h="76200">
                  <a:moveTo>
                    <a:pt x="142875" y="0"/>
                  </a:moveTo>
                  <a:lnTo>
                    <a:pt x="0" y="2381"/>
                  </a:lnTo>
                  <a:lnTo>
                    <a:pt x="92869" y="76200"/>
                  </a:lnTo>
                  <a:lnTo>
                    <a:pt x="150019" y="5715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9" name="フリーフォーム 1101">
              <a:extLst>
                <a:ext uri="{FF2B5EF4-FFF2-40B4-BE49-F238E27FC236}">
                  <a16:creationId xmlns:a16="http://schemas.microsoft.com/office/drawing/2014/main" id="{46ADB330-4C5A-4099-BF0C-BCA4877B98BA}"/>
                </a:ext>
              </a:extLst>
            </p:cNvPr>
            <p:cNvSpPr/>
            <p:nvPr/>
          </p:nvSpPr>
          <p:spPr bwMode="auto">
            <a:xfrm>
              <a:off x="2298828" y="3231170"/>
              <a:ext cx="130335" cy="101242"/>
            </a:xfrm>
            <a:custGeom>
              <a:avLst/>
              <a:gdLst>
                <a:gd name="connsiteX0" fmla="*/ 14287 w 178593"/>
                <a:gd name="connsiteY0" fmla="*/ 133350 h 138113"/>
                <a:gd name="connsiteX1" fmla="*/ 0 w 178593"/>
                <a:gd name="connsiteY1" fmla="*/ 71438 h 138113"/>
                <a:gd name="connsiteX2" fmla="*/ 78581 w 178593"/>
                <a:gd name="connsiteY2" fmla="*/ 0 h 138113"/>
                <a:gd name="connsiteX3" fmla="*/ 123825 w 178593"/>
                <a:gd name="connsiteY3" fmla="*/ 0 h 138113"/>
                <a:gd name="connsiteX4" fmla="*/ 178593 w 178593"/>
                <a:gd name="connsiteY4" fmla="*/ 45244 h 138113"/>
                <a:gd name="connsiteX5" fmla="*/ 130968 w 178593"/>
                <a:gd name="connsiteY5" fmla="*/ 138113 h 138113"/>
                <a:gd name="connsiteX6" fmla="*/ 14287 w 178593"/>
                <a:gd name="connsiteY6" fmla="*/ 133350 h 138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8593" h="138113">
                  <a:moveTo>
                    <a:pt x="14287" y="133350"/>
                  </a:moveTo>
                  <a:lnTo>
                    <a:pt x="0" y="71438"/>
                  </a:lnTo>
                  <a:lnTo>
                    <a:pt x="78581" y="0"/>
                  </a:lnTo>
                  <a:lnTo>
                    <a:pt x="123825" y="0"/>
                  </a:lnTo>
                  <a:lnTo>
                    <a:pt x="178593" y="45244"/>
                  </a:lnTo>
                  <a:lnTo>
                    <a:pt x="130968" y="138113"/>
                  </a:lnTo>
                  <a:lnTo>
                    <a:pt x="14287" y="1333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0" name="フリーフォーム 1102">
              <a:extLst>
                <a:ext uri="{FF2B5EF4-FFF2-40B4-BE49-F238E27FC236}">
                  <a16:creationId xmlns:a16="http://schemas.microsoft.com/office/drawing/2014/main" id="{73A4BE1C-877A-42FE-A559-B8D889570132}"/>
                </a:ext>
              </a:extLst>
            </p:cNvPr>
            <p:cNvSpPr/>
            <p:nvPr/>
          </p:nvSpPr>
          <p:spPr bwMode="auto">
            <a:xfrm>
              <a:off x="2403561" y="3257935"/>
              <a:ext cx="172228" cy="94261"/>
            </a:xfrm>
            <a:custGeom>
              <a:avLst/>
              <a:gdLst>
                <a:gd name="connsiteX0" fmla="*/ 28575 w 235743"/>
                <a:gd name="connsiteY0" fmla="*/ 7144 h 128588"/>
                <a:gd name="connsiteX1" fmla="*/ 95250 w 235743"/>
                <a:gd name="connsiteY1" fmla="*/ 33338 h 128588"/>
                <a:gd name="connsiteX2" fmla="*/ 150018 w 235743"/>
                <a:gd name="connsiteY2" fmla="*/ 7144 h 128588"/>
                <a:gd name="connsiteX3" fmla="*/ 195262 w 235743"/>
                <a:gd name="connsiteY3" fmla="*/ 0 h 128588"/>
                <a:gd name="connsiteX4" fmla="*/ 235743 w 235743"/>
                <a:gd name="connsiteY4" fmla="*/ 35719 h 128588"/>
                <a:gd name="connsiteX5" fmla="*/ 152400 w 235743"/>
                <a:gd name="connsiteY5" fmla="*/ 123825 h 128588"/>
                <a:gd name="connsiteX6" fmla="*/ 54768 w 235743"/>
                <a:gd name="connsiteY6" fmla="*/ 128588 h 128588"/>
                <a:gd name="connsiteX7" fmla="*/ 0 w 235743"/>
                <a:gd name="connsiteY7" fmla="*/ 100013 h 128588"/>
                <a:gd name="connsiteX8" fmla="*/ 28575 w 235743"/>
                <a:gd name="connsiteY8" fmla="*/ 7144 h 128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5743" h="128588">
                  <a:moveTo>
                    <a:pt x="28575" y="7144"/>
                  </a:moveTo>
                  <a:lnTo>
                    <a:pt x="95250" y="33338"/>
                  </a:lnTo>
                  <a:lnTo>
                    <a:pt x="150018" y="7144"/>
                  </a:lnTo>
                  <a:lnTo>
                    <a:pt x="195262" y="0"/>
                  </a:lnTo>
                  <a:lnTo>
                    <a:pt x="235743" y="35719"/>
                  </a:lnTo>
                  <a:lnTo>
                    <a:pt x="152400" y="123825"/>
                  </a:lnTo>
                  <a:lnTo>
                    <a:pt x="54768" y="128588"/>
                  </a:lnTo>
                  <a:lnTo>
                    <a:pt x="0" y="100013"/>
                  </a:lnTo>
                  <a:lnTo>
                    <a:pt x="28575" y="7144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1" name="フリーフォーム 1103">
              <a:extLst>
                <a:ext uri="{FF2B5EF4-FFF2-40B4-BE49-F238E27FC236}">
                  <a16:creationId xmlns:a16="http://schemas.microsoft.com/office/drawing/2014/main" id="{671FE189-D1A5-4BCB-8894-0125F3527F1D}"/>
                </a:ext>
              </a:extLst>
            </p:cNvPr>
            <p:cNvSpPr/>
            <p:nvPr/>
          </p:nvSpPr>
          <p:spPr bwMode="auto">
            <a:xfrm>
              <a:off x="2504803" y="3488349"/>
              <a:ext cx="70987" cy="67495"/>
            </a:xfrm>
            <a:custGeom>
              <a:avLst/>
              <a:gdLst>
                <a:gd name="connsiteX0" fmla="*/ 66675 w 97631"/>
                <a:gd name="connsiteY0" fmla="*/ 0 h 92869"/>
                <a:gd name="connsiteX1" fmla="*/ 0 w 97631"/>
                <a:gd name="connsiteY1" fmla="*/ 19050 h 92869"/>
                <a:gd name="connsiteX2" fmla="*/ 4763 w 97631"/>
                <a:gd name="connsiteY2" fmla="*/ 92869 h 92869"/>
                <a:gd name="connsiteX3" fmla="*/ 97631 w 97631"/>
                <a:gd name="connsiteY3" fmla="*/ 50006 h 92869"/>
                <a:gd name="connsiteX4" fmla="*/ 66675 w 97631"/>
                <a:gd name="connsiteY4" fmla="*/ 0 h 92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631" h="92869">
                  <a:moveTo>
                    <a:pt x="66675" y="0"/>
                  </a:moveTo>
                  <a:lnTo>
                    <a:pt x="0" y="19050"/>
                  </a:lnTo>
                  <a:lnTo>
                    <a:pt x="4763" y="92869"/>
                  </a:lnTo>
                  <a:lnTo>
                    <a:pt x="97631" y="50006"/>
                  </a:lnTo>
                  <a:lnTo>
                    <a:pt x="666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2" name="フリーフォーム 1104">
              <a:extLst>
                <a:ext uri="{FF2B5EF4-FFF2-40B4-BE49-F238E27FC236}">
                  <a16:creationId xmlns:a16="http://schemas.microsoft.com/office/drawing/2014/main" id="{E5A02FC5-EDEB-42E7-8B2D-BB03A14E4556}"/>
                </a:ext>
              </a:extLst>
            </p:cNvPr>
            <p:cNvSpPr/>
            <p:nvPr/>
          </p:nvSpPr>
          <p:spPr bwMode="auto">
            <a:xfrm>
              <a:off x="2471056" y="3342886"/>
              <a:ext cx="103569" cy="155937"/>
            </a:xfrm>
            <a:custGeom>
              <a:avLst/>
              <a:gdLst>
                <a:gd name="connsiteX0" fmla="*/ 33338 w 140494"/>
                <a:gd name="connsiteY0" fmla="*/ 0 h 211932"/>
                <a:gd name="connsiteX1" fmla="*/ 140494 w 140494"/>
                <a:gd name="connsiteY1" fmla="*/ 128588 h 211932"/>
                <a:gd name="connsiteX2" fmla="*/ 102394 w 140494"/>
                <a:gd name="connsiteY2" fmla="*/ 197644 h 211932"/>
                <a:gd name="connsiteX3" fmla="*/ 47625 w 140494"/>
                <a:gd name="connsiteY3" fmla="*/ 211932 h 211932"/>
                <a:gd name="connsiteX4" fmla="*/ 0 w 140494"/>
                <a:gd name="connsiteY4" fmla="*/ 133350 h 211932"/>
                <a:gd name="connsiteX5" fmla="*/ 33338 w 140494"/>
                <a:gd name="connsiteY5" fmla="*/ 0 h 211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0494" h="211932">
                  <a:moveTo>
                    <a:pt x="33338" y="0"/>
                  </a:moveTo>
                  <a:lnTo>
                    <a:pt x="140494" y="128588"/>
                  </a:lnTo>
                  <a:lnTo>
                    <a:pt x="102394" y="197644"/>
                  </a:lnTo>
                  <a:lnTo>
                    <a:pt x="47625" y="211932"/>
                  </a:lnTo>
                  <a:lnTo>
                    <a:pt x="0" y="133350"/>
                  </a:lnTo>
                  <a:lnTo>
                    <a:pt x="33338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3" name="フリーフォーム 1105">
              <a:extLst>
                <a:ext uri="{FF2B5EF4-FFF2-40B4-BE49-F238E27FC236}">
                  <a16:creationId xmlns:a16="http://schemas.microsoft.com/office/drawing/2014/main" id="{4C60D45B-6D28-4307-B7EA-D046430C77C6}"/>
                </a:ext>
              </a:extLst>
            </p:cNvPr>
            <p:cNvSpPr/>
            <p:nvPr/>
          </p:nvSpPr>
          <p:spPr bwMode="auto">
            <a:xfrm>
              <a:off x="2358176" y="3334739"/>
              <a:ext cx="146627" cy="64004"/>
            </a:xfrm>
            <a:custGeom>
              <a:avLst/>
              <a:gdLst>
                <a:gd name="connsiteX0" fmla="*/ 200025 w 200025"/>
                <a:gd name="connsiteY0" fmla="*/ 19050 h 88106"/>
                <a:gd name="connsiteX1" fmla="*/ 119063 w 200025"/>
                <a:gd name="connsiteY1" fmla="*/ 28575 h 88106"/>
                <a:gd name="connsiteX2" fmla="*/ 50006 w 200025"/>
                <a:gd name="connsiteY2" fmla="*/ 0 h 88106"/>
                <a:gd name="connsiteX3" fmla="*/ 0 w 200025"/>
                <a:gd name="connsiteY3" fmla="*/ 35719 h 88106"/>
                <a:gd name="connsiteX4" fmla="*/ 26194 w 200025"/>
                <a:gd name="connsiteY4" fmla="*/ 64294 h 88106"/>
                <a:gd name="connsiteX5" fmla="*/ 166688 w 200025"/>
                <a:gd name="connsiteY5" fmla="*/ 88106 h 88106"/>
                <a:gd name="connsiteX6" fmla="*/ 200025 w 200025"/>
                <a:gd name="connsiteY6" fmla="*/ 19050 h 881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0025" h="88106">
                  <a:moveTo>
                    <a:pt x="200025" y="19050"/>
                  </a:moveTo>
                  <a:lnTo>
                    <a:pt x="119063" y="28575"/>
                  </a:lnTo>
                  <a:lnTo>
                    <a:pt x="50006" y="0"/>
                  </a:lnTo>
                  <a:lnTo>
                    <a:pt x="0" y="35719"/>
                  </a:lnTo>
                  <a:lnTo>
                    <a:pt x="26194" y="64294"/>
                  </a:lnTo>
                  <a:lnTo>
                    <a:pt x="166688" y="88106"/>
                  </a:lnTo>
                  <a:lnTo>
                    <a:pt x="200025" y="190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4" name="フリーフォーム 1106">
              <a:extLst>
                <a:ext uri="{FF2B5EF4-FFF2-40B4-BE49-F238E27FC236}">
                  <a16:creationId xmlns:a16="http://schemas.microsoft.com/office/drawing/2014/main" id="{2F21BDDA-C9B3-4364-B9E2-17ABD3094326}"/>
                </a:ext>
              </a:extLst>
            </p:cNvPr>
            <p:cNvSpPr/>
            <p:nvPr/>
          </p:nvSpPr>
          <p:spPr bwMode="auto">
            <a:xfrm>
              <a:off x="2345376" y="3370815"/>
              <a:ext cx="148954" cy="139645"/>
            </a:xfrm>
            <a:custGeom>
              <a:avLst/>
              <a:gdLst>
                <a:gd name="connsiteX0" fmla="*/ 0 w 202407"/>
                <a:gd name="connsiteY0" fmla="*/ 0 h 190500"/>
                <a:gd name="connsiteX1" fmla="*/ 11907 w 202407"/>
                <a:gd name="connsiteY1" fmla="*/ 71438 h 190500"/>
                <a:gd name="connsiteX2" fmla="*/ 138113 w 202407"/>
                <a:gd name="connsiteY2" fmla="*/ 130969 h 190500"/>
                <a:gd name="connsiteX3" fmla="*/ 173832 w 202407"/>
                <a:gd name="connsiteY3" fmla="*/ 190500 h 190500"/>
                <a:gd name="connsiteX4" fmla="*/ 202407 w 202407"/>
                <a:gd name="connsiteY4" fmla="*/ 157163 h 190500"/>
                <a:gd name="connsiteX5" fmla="*/ 166688 w 202407"/>
                <a:gd name="connsiteY5" fmla="*/ 100013 h 190500"/>
                <a:gd name="connsiteX6" fmla="*/ 188119 w 202407"/>
                <a:gd name="connsiteY6" fmla="*/ 33338 h 190500"/>
                <a:gd name="connsiteX7" fmla="*/ 50007 w 202407"/>
                <a:gd name="connsiteY7" fmla="*/ 23813 h 190500"/>
                <a:gd name="connsiteX8" fmla="*/ 0 w 202407"/>
                <a:gd name="connsiteY8" fmla="*/ 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2407" h="190500">
                  <a:moveTo>
                    <a:pt x="0" y="0"/>
                  </a:moveTo>
                  <a:lnTo>
                    <a:pt x="11907" y="71438"/>
                  </a:lnTo>
                  <a:lnTo>
                    <a:pt x="138113" y="130969"/>
                  </a:lnTo>
                  <a:lnTo>
                    <a:pt x="173832" y="190500"/>
                  </a:lnTo>
                  <a:lnTo>
                    <a:pt x="202407" y="157163"/>
                  </a:lnTo>
                  <a:lnTo>
                    <a:pt x="166688" y="100013"/>
                  </a:lnTo>
                  <a:lnTo>
                    <a:pt x="188119" y="33338"/>
                  </a:lnTo>
                  <a:lnTo>
                    <a:pt x="50007" y="238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5" name="フリーフォーム 1109">
              <a:extLst>
                <a:ext uri="{FF2B5EF4-FFF2-40B4-BE49-F238E27FC236}">
                  <a16:creationId xmlns:a16="http://schemas.microsoft.com/office/drawing/2014/main" id="{9D3AE967-BA58-401E-8861-1DF55A851041}"/>
                </a:ext>
              </a:extLst>
            </p:cNvPr>
            <p:cNvSpPr/>
            <p:nvPr/>
          </p:nvSpPr>
          <p:spPr bwMode="auto">
            <a:xfrm>
              <a:off x="2459419" y="3488349"/>
              <a:ext cx="45384" cy="111716"/>
            </a:xfrm>
            <a:custGeom>
              <a:avLst/>
              <a:gdLst>
                <a:gd name="connsiteX0" fmla="*/ 52387 w 61912"/>
                <a:gd name="connsiteY0" fmla="*/ 0 h 152400"/>
                <a:gd name="connsiteX1" fmla="*/ 0 w 61912"/>
                <a:gd name="connsiteY1" fmla="*/ 40481 h 152400"/>
                <a:gd name="connsiteX2" fmla="*/ 16668 w 61912"/>
                <a:gd name="connsiteY2" fmla="*/ 107156 h 152400"/>
                <a:gd name="connsiteX3" fmla="*/ 42862 w 61912"/>
                <a:gd name="connsiteY3" fmla="*/ 152400 h 152400"/>
                <a:gd name="connsiteX4" fmla="*/ 61912 w 61912"/>
                <a:gd name="connsiteY4" fmla="*/ 107156 h 152400"/>
                <a:gd name="connsiteX5" fmla="*/ 52387 w 61912"/>
                <a:gd name="connsiteY5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912" h="152400">
                  <a:moveTo>
                    <a:pt x="52387" y="0"/>
                  </a:moveTo>
                  <a:lnTo>
                    <a:pt x="0" y="40481"/>
                  </a:lnTo>
                  <a:lnTo>
                    <a:pt x="16668" y="107156"/>
                  </a:lnTo>
                  <a:lnTo>
                    <a:pt x="42862" y="152400"/>
                  </a:lnTo>
                  <a:lnTo>
                    <a:pt x="61912" y="107156"/>
                  </a:lnTo>
                  <a:lnTo>
                    <a:pt x="5238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6" name="フリーフォーム 1110">
              <a:extLst>
                <a:ext uri="{FF2B5EF4-FFF2-40B4-BE49-F238E27FC236}">
                  <a16:creationId xmlns:a16="http://schemas.microsoft.com/office/drawing/2014/main" id="{54A3F365-9D15-4CFA-839C-DA591F177B6E}"/>
                </a:ext>
              </a:extLst>
            </p:cNvPr>
            <p:cNvSpPr/>
            <p:nvPr/>
          </p:nvSpPr>
          <p:spPr bwMode="auto">
            <a:xfrm>
              <a:off x="2596737" y="3820005"/>
              <a:ext cx="306054" cy="314201"/>
            </a:xfrm>
            <a:custGeom>
              <a:avLst/>
              <a:gdLst>
                <a:gd name="connsiteX0" fmla="*/ 369094 w 416719"/>
                <a:gd name="connsiteY0" fmla="*/ 219075 h 428625"/>
                <a:gd name="connsiteX1" fmla="*/ 392907 w 416719"/>
                <a:gd name="connsiteY1" fmla="*/ 0 h 428625"/>
                <a:gd name="connsiteX2" fmla="*/ 326232 w 416719"/>
                <a:gd name="connsiteY2" fmla="*/ 66675 h 428625"/>
                <a:gd name="connsiteX3" fmla="*/ 228600 w 416719"/>
                <a:gd name="connsiteY3" fmla="*/ 47625 h 428625"/>
                <a:gd name="connsiteX4" fmla="*/ 154782 w 416719"/>
                <a:gd name="connsiteY4" fmla="*/ 76200 h 428625"/>
                <a:gd name="connsiteX5" fmla="*/ 35719 w 416719"/>
                <a:gd name="connsiteY5" fmla="*/ 35718 h 428625"/>
                <a:gd name="connsiteX6" fmla="*/ 0 w 416719"/>
                <a:gd name="connsiteY6" fmla="*/ 100012 h 428625"/>
                <a:gd name="connsiteX7" fmla="*/ 26194 w 416719"/>
                <a:gd name="connsiteY7" fmla="*/ 428625 h 428625"/>
                <a:gd name="connsiteX8" fmla="*/ 416719 w 416719"/>
                <a:gd name="connsiteY8" fmla="*/ 426243 h 428625"/>
                <a:gd name="connsiteX9" fmla="*/ 352425 w 416719"/>
                <a:gd name="connsiteY9" fmla="*/ 302418 h 428625"/>
                <a:gd name="connsiteX10" fmla="*/ 369094 w 416719"/>
                <a:gd name="connsiteY10" fmla="*/ 219075 h 428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16719" h="428625">
                  <a:moveTo>
                    <a:pt x="369094" y="219075"/>
                  </a:moveTo>
                  <a:lnTo>
                    <a:pt x="392907" y="0"/>
                  </a:lnTo>
                  <a:lnTo>
                    <a:pt x="326232" y="66675"/>
                  </a:lnTo>
                  <a:lnTo>
                    <a:pt x="228600" y="47625"/>
                  </a:lnTo>
                  <a:lnTo>
                    <a:pt x="154782" y="76200"/>
                  </a:lnTo>
                  <a:lnTo>
                    <a:pt x="35719" y="35718"/>
                  </a:lnTo>
                  <a:lnTo>
                    <a:pt x="0" y="100012"/>
                  </a:lnTo>
                  <a:lnTo>
                    <a:pt x="26194" y="428625"/>
                  </a:lnTo>
                  <a:lnTo>
                    <a:pt x="416719" y="426243"/>
                  </a:lnTo>
                  <a:lnTo>
                    <a:pt x="352425" y="302418"/>
                  </a:lnTo>
                  <a:lnTo>
                    <a:pt x="369094" y="2190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7" name="フリーフォーム 1111">
              <a:extLst>
                <a:ext uri="{FF2B5EF4-FFF2-40B4-BE49-F238E27FC236}">
                  <a16:creationId xmlns:a16="http://schemas.microsoft.com/office/drawing/2014/main" id="{F97278CD-A0B6-44A6-A5FB-D53A6AED2A17}"/>
                </a:ext>
              </a:extLst>
            </p:cNvPr>
            <p:cNvSpPr/>
            <p:nvPr/>
          </p:nvSpPr>
          <p:spPr bwMode="auto">
            <a:xfrm>
              <a:off x="2232496" y="3807204"/>
              <a:ext cx="395660" cy="401479"/>
            </a:xfrm>
            <a:custGeom>
              <a:avLst/>
              <a:gdLst>
                <a:gd name="connsiteX0" fmla="*/ 540544 w 540544"/>
                <a:gd name="connsiteY0" fmla="*/ 50006 h 547687"/>
                <a:gd name="connsiteX1" fmla="*/ 421481 w 540544"/>
                <a:gd name="connsiteY1" fmla="*/ 0 h 547687"/>
                <a:gd name="connsiteX2" fmla="*/ 357188 w 540544"/>
                <a:gd name="connsiteY2" fmla="*/ 9525 h 547687"/>
                <a:gd name="connsiteX3" fmla="*/ 359569 w 540544"/>
                <a:gd name="connsiteY3" fmla="*/ 83344 h 547687"/>
                <a:gd name="connsiteX4" fmla="*/ 338138 w 540544"/>
                <a:gd name="connsiteY4" fmla="*/ 123825 h 547687"/>
                <a:gd name="connsiteX5" fmla="*/ 204788 w 540544"/>
                <a:gd name="connsiteY5" fmla="*/ 71437 h 547687"/>
                <a:gd name="connsiteX6" fmla="*/ 190500 w 540544"/>
                <a:gd name="connsiteY6" fmla="*/ 28575 h 547687"/>
                <a:gd name="connsiteX7" fmla="*/ 100013 w 540544"/>
                <a:gd name="connsiteY7" fmla="*/ 7144 h 547687"/>
                <a:gd name="connsiteX8" fmla="*/ 28575 w 540544"/>
                <a:gd name="connsiteY8" fmla="*/ 64294 h 547687"/>
                <a:gd name="connsiteX9" fmla="*/ 0 w 540544"/>
                <a:gd name="connsiteY9" fmla="*/ 135731 h 547687"/>
                <a:gd name="connsiteX10" fmla="*/ 16669 w 540544"/>
                <a:gd name="connsiteY10" fmla="*/ 352425 h 547687"/>
                <a:gd name="connsiteX11" fmla="*/ 188119 w 540544"/>
                <a:gd name="connsiteY11" fmla="*/ 428625 h 547687"/>
                <a:gd name="connsiteX12" fmla="*/ 233363 w 540544"/>
                <a:gd name="connsiteY12" fmla="*/ 397669 h 547687"/>
                <a:gd name="connsiteX13" fmla="*/ 478631 w 540544"/>
                <a:gd name="connsiteY13" fmla="*/ 547687 h 547687"/>
                <a:gd name="connsiteX14" fmla="*/ 516731 w 540544"/>
                <a:gd name="connsiteY14" fmla="*/ 526256 h 547687"/>
                <a:gd name="connsiteX15" fmla="*/ 526256 w 540544"/>
                <a:gd name="connsiteY15" fmla="*/ 440531 h 547687"/>
                <a:gd name="connsiteX16" fmla="*/ 497681 w 540544"/>
                <a:gd name="connsiteY16" fmla="*/ 133350 h 547687"/>
                <a:gd name="connsiteX17" fmla="*/ 540544 w 540544"/>
                <a:gd name="connsiteY17" fmla="*/ 50006 h 547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40544" h="547687">
                  <a:moveTo>
                    <a:pt x="540544" y="50006"/>
                  </a:moveTo>
                  <a:lnTo>
                    <a:pt x="421481" y="0"/>
                  </a:lnTo>
                  <a:lnTo>
                    <a:pt x="357188" y="9525"/>
                  </a:lnTo>
                  <a:cubicBezTo>
                    <a:pt x="357982" y="34131"/>
                    <a:pt x="358775" y="58738"/>
                    <a:pt x="359569" y="83344"/>
                  </a:cubicBezTo>
                  <a:lnTo>
                    <a:pt x="338138" y="123825"/>
                  </a:lnTo>
                  <a:lnTo>
                    <a:pt x="204788" y="71437"/>
                  </a:lnTo>
                  <a:lnTo>
                    <a:pt x="190500" y="28575"/>
                  </a:lnTo>
                  <a:lnTo>
                    <a:pt x="100013" y="7144"/>
                  </a:lnTo>
                  <a:lnTo>
                    <a:pt x="28575" y="64294"/>
                  </a:lnTo>
                  <a:lnTo>
                    <a:pt x="0" y="135731"/>
                  </a:lnTo>
                  <a:lnTo>
                    <a:pt x="16669" y="352425"/>
                  </a:lnTo>
                  <a:lnTo>
                    <a:pt x="188119" y="428625"/>
                  </a:lnTo>
                  <a:lnTo>
                    <a:pt x="233363" y="397669"/>
                  </a:lnTo>
                  <a:lnTo>
                    <a:pt x="478631" y="547687"/>
                  </a:lnTo>
                  <a:lnTo>
                    <a:pt x="516731" y="526256"/>
                  </a:lnTo>
                  <a:lnTo>
                    <a:pt x="526256" y="440531"/>
                  </a:lnTo>
                  <a:lnTo>
                    <a:pt x="497681" y="133350"/>
                  </a:lnTo>
                  <a:lnTo>
                    <a:pt x="540544" y="5000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8" name="フリーフォーム 1112">
              <a:extLst>
                <a:ext uri="{FF2B5EF4-FFF2-40B4-BE49-F238E27FC236}">
                  <a16:creationId xmlns:a16="http://schemas.microsoft.com/office/drawing/2014/main" id="{B263D77C-47A1-42F5-85E8-4151489E00B8}"/>
                </a:ext>
              </a:extLst>
            </p:cNvPr>
            <p:cNvSpPr/>
            <p:nvPr/>
          </p:nvSpPr>
          <p:spPr bwMode="auto">
            <a:xfrm>
              <a:off x="2170820" y="3646613"/>
              <a:ext cx="129171" cy="260670"/>
            </a:xfrm>
            <a:custGeom>
              <a:avLst/>
              <a:gdLst>
                <a:gd name="connsiteX0" fmla="*/ 45244 w 176213"/>
                <a:gd name="connsiteY0" fmla="*/ 47625 h 354806"/>
                <a:gd name="connsiteX1" fmla="*/ 42863 w 176213"/>
                <a:gd name="connsiteY1" fmla="*/ 135731 h 354806"/>
                <a:gd name="connsiteX2" fmla="*/ 0 w 176213"/>
                <a:gd name="connsiteY2" fmla="*/ 188119 h 354806"/>
                <a:gd name="connsiteX3" fmla="*/ 92869 w 176213"/>
                <a:gd name="connsiteY3" fmla="*/ 354806 h 354806"/>
                <a:gd name="connsiteX4" fmla="*/ 116682 w 176213"/>
                <a:gd name="connsiteY4" fmla="*/ 278606 h 354806"/>
                <a:gd name="connsiteX5" fmla="*/ 176213 w 176213"/>
                <a:gd name="connsiteY5" fmla="*/ 228600 h 354806"/>
                <a:gd name="connsiteX6" fmla="*/ 92869 w 176213"/>
                <a:gd name="connsiteY6" fmla="*/ 169069 h 354806"/>
                <a:gd name="connsiteX7" fmla="*/ 128588 w 176213"/>
                <a:gd name="connsiteY7" fmla="*/ 130969 h 354806"/>
                <a:gd name="connsiteX8" fmla="*/ 119063 w 176213"/>
                <a:gd name="connsiteY8" fmla="*/ 35719 h 354806"/>
                <a:gd name="connsiteX9" fmla="*/ 71438 w 176213"/>
                <a:gd name="connsiteY9" fmla="*/ 0 h 354806"/>
                <a:gd name="connsiteX10" fmla="*/ 45244 w 176213"/>
                <a:gd name="connsiteY10" fmla="*/ 47625 h 354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6213" h="354806">
                  <a:moveTo>
                    <a:pt x="45244" y="47625"/>
                  </a:moveTo>
                  <a:cubicBezTo>
                    <a:pt x="44450" y="76994"/>
                    <a:pt x="43657" y="106362"/>
                    <a:pt x="42863" y="135731"/>
                  </a:cubicBezTo>
                  <a:lnTo>
                    <a:pt x="0" y="188119"/>
                  </a:lnTo>
                  <a:lnTo>
                    <a:pt x="92869" y="354806"/>
                  </a:lnTo>
                  <a:lnTo>
                    <a:pt x="116682" y="278606"/>
                  </a:lnTo>
                  <a:lnTo>
                    <a:pt x="176213" y="228600"/>
                  </a:lnTo>
                  <a:lnTo>
                    <a:pt x="92869" y="169069"/>
                  </a:lnTo>
                  <a:lnTo>
                    <a:pt x="128588" y="130969"/>
                  </a:lnTo>
                  <a:lnTo>
                    <a:pt x="119063" y="35719"/>
                  </a:lnTo>
                  <a:lnTo>
                    <a:pt x="71438" y="0"/>
                  </a:lnTo>
                  <a:lnTo>
                    <a:pt x="45244" y="476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9" name="フリーフォーム 1113">
              <a:extLst>
                <a:ext uri="{FF2B5EF4-FFF2-40B4-BE49-F238E27FC236}">
                  <a16:creationId xmlns:a16="http://schemas.microsoft.com/office/drawing/2014/main" id="{CDF86DAE-0CF5-47E9-B2A3-6E723D5BE5A4}"/>
                </a:ext>
              </a:extLst>
            </p:cNvPr>
            <p:cNvSpPr/>
            <p:nvPr/>
          </p:nvSpPr>
          <p:spPr bwMode="auto">
            <a:xfrm>
              <a:off x="1778651" y="3669887"/>
              <a:ext cx="528323" cy="549269"/>
            </a:xfrm>
            <a:custGeom>
              <a:avLst/>
              <a:gdLst>
                <a:gd name="connsiteX0" fmla="*/ 590550 w 721519"/>
                <a:gd name="connsiteY0" fmla="*/ 14288 h 750094"/>
                <a:gd name="connsiteX1" fmla="*/ 485775 w 721519"/>
                <a:gd name="connsiteY1" fmla="*/ 0 h 750094"/>
                <a:gd name="connsiteX2" fmla="*/ 350044 w 721519"/>
                <a:gd name="connsiteY2" fmla="*/ 26194 h 750094"/>
                <a:gd name="connsiteX3" fmla="*/ 204788 w 721519"/>
                <a:gd name="connsiteY3" fmla="*/ 78581 h 750094"/>
                <a:gd name="connsiteX4" fmla="*/ 261938 w 721519"/>
                <a:gd name="connsiteY4" fmla="*/ 219075 h 750094"/>
                <a:gd name="connsiteX5" fmla="*/ 178594 w 721519"/>
                <a:gd name="connsiteY5" fmla="*/ 240506 h 750094"/>
                <a:gd name="connsiteX6" fmla="*/ 171450 w 721519"/>
                <a:gd name="connsiteY6" fmla="*/ 278606 h 750094"/>
                <a:gd name="connsiteX7" fmla="*/ 107156 w 721519"/>
                <a:gd name="connsiteY7" fmla="*/ 333375 h 750094"/>
                <a:gd name="connsiteX8" fmla="*/ 0 w 721519"/>
                <a:gd name="connsiteY8" fmla="*/ 340519 h 750094"/>
                <a:gd name="connsiteX9" fmla="*/ 2381 w 721519"/>
                <a:gd name="connsiteY9" fmla="*/ 433388 h 750094"/>
                <a:gd name="connsiteX10" fmla="*/ 300038 w 721519"/>
                <a:gd name="connsiteY10" fmla="*/ 642938 h 750094"/>
                <a:gd name="connsiteX11" fmla="*/ 428625 w 721519"/>
                <a:gd name="connsiteY11" fmla="*/ 750094 h 750094"/>
                <a:gd name="connsiteX12" fmla="*/ 595313 w 721519"/>
                <a:gd name="connsiteY12" fmla="*/ 666750 h 750094"/>
                <a:gd name="connsiteX13" fmla="*/ 721519 w 721519"/>
                <a:gd name="connsiteY13" fmla="*/ 569119 h 750094"/>
                <a:gd name="connsiteX14" fmla="*/ 638175 w 721519"/>
                <a:gd name="connsiteY14" fmla="*/ 538163 h 750094"/>
                <a:gd name="connsiteX15" fmla="*/ 619125 w 721519"/>
                <a:gd name="connsiteY15" fmla="*/ 316706 h 750094"/>
                <a:gd name="connsiteX16" fmla="*/ 538163 w 721519"/>
                <a:gd name="connsiteY16" fmla="*/ 154781 h 750094"/>
                <a:gd name="connsiteX17" fmla="*/ 578644 w 721519"/>
                <a:gd name="connsiteY17" fmla="*/ 107156 h 750094"/>
                <a:gd name="connsiteX18" fmla="*/ 590550 w 721519"/>
                <a:gd name="connsiteY18" fmla="*/ 14288 h 750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21519" h="750094">
                  <a:moveTo>
                    <a:pt x="590550" y="14288"/>
                  </a:moveTo>
                  <a:lnTo>
                    <a:pt x="485775" y="0"/>
                  </a:lnTo>
                  <a:lnTo>
                    <a:pt x="350044" y="26194"/>
                  </a:lnTo>
                  <a:lnTo>
                    <a:pt x="204788" y="78581"/>
                  </a:lnTo>
                  <a:lnTo>
                    <a:pt x="261938" y="219075"/>
                  </a:lnTo>
                  <a:lnTo>
                    <a:pt x="178594" y="240506"/>
                  </a:lnTo>
                  <a:lnTo>
                    <a:pt x="171450" y="278606"/>
                  </a:lnTo>
                  <a:lnTo>
                    <a:pt x="107156" y="333375"/>
                  </a:lnTo>
                  <a:lnTo>
                    <a:pt x="0" y="340519"/>
                  </a:lnTo>
                  <a:cubicBezTo>
                    <a:pt x="794" y="371475"/>
                    <a:pt x="1587" y="402432"/>
                    <a:pt x="2381" y="433388"/>
                  </a:cubicBezTo>
                  <a:lnTo>
                    <a:pt x="300038" y="642938"/>
                  </a:lnTo>
                  <a:lnTo>
                    <a:pt x="428625" y="750094"/>
                  </a:lnTo>
                  <a:lnTo>
                    <a:pt x="595313" y="666750"/>
                  </a:lnTo>
                  <a:lnTo>
                    <a:pt x="721519" y="569119"/>
                  </a:lnTo>
                  <a:lnTo>
                    <a:pt x="638175" y="538163"/>
                  </a:lnTo>
                  <a:lnTo>
                    <a:pt x="619125" y="316706"/>
                  </a:lnTo>
                  <a:lnTo>
                    <a:pt x="538163" y="154781"/>
                  </a:lnTo>
                  <a:lnTo>
                    <a:pt x="578644" y="107156"/>
                  </a:lnTo>
                  <a:lnTo>
                    <a:pt x="590550" y="14288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0" name="フリーフォーム 1114">
              <a:extLst>
                <a:ext uri="{FF2B5EF4-FFF2-40B4-BE49-F238E27FC236}">
                  <a16:creationId xmlns:a16="http://schemas.microsoft.com/office/drawing/2014/main" id="{C6B7A0D1-B3E8-4900-A6EB-A7A233375305}"/>
                </a:ext>
              </a:extLst>
            </p:cNvPr>
            <p:cNvSpPr/>
            <p:nvPr/>
          </p:nvSpPr>
          <p:spPr bwMode="auto">
            <a:xfrm>
              <a:off x="1566856" y="3715272"/>
              <a:ext cx="407297" cy="439881"/>
            </a:xfrm>
            <a:custGeom>
              <a:avLst/>
              <a:gdLst>
                <a:gd name="connsiteX0" fmla="*/ 495300 w 554831"/>
                <a:gd name="connsiteY0" fmla="*/ 21431 h 600075"/>
                <a:gd name="connsiteX1" fmla="*/ 554831 w 554831"/>
                <a:gd name="connsiteY1" fmla="*/ 171450 h 600075"/>
                <a:gd name="connsiteX2" fmla="*/ 469106 w 554831"/>
                <a:gd name="connsiteY2" fmla="*/ 176212 h 600075"/>
                <a:gd name="connsiteX3" fmla="*/ 469106 w 554831"/>
                <a:gd name="connsiteY3" fmla="*/ 221456 h 600075"/>
                <a:gd name="connsiteX4" fmla="*/ 390525 w 554831"/>
                <a:gd name="connsiteY4" fmla="*/ 276225 h 600075"/>
                <a:gd name="connsiteX5" fmla="*/ 288131 w 554831"/>
                <a:gd name="connsiteY5" fmla="*/ 283368 h 600075"/>
                <a:gd name="connsiteX6" fmla="*/ 290512 w 554831"/>
                <a:gd name="connsiteY6" fmla="*/ 426243 h 600075"/>
                <a:gd name="connsiteX7" fmla="*/ 176212 w 554831"/>
                <a:gd name="connsiteY7" fmla="*/ 426243 h 600075"/>
                <a:gd name="connsiteX8" fmla="*/ 178594 w 554831"/>
                <a:gd name="connsiteY8" fmla="*/ 511968 h 600075"/>
                <a:gd name="connsiteX9" fmla="*/ 147637 w 554831"/>
                <a:gd name="connsiteY9" fmla="*/ 547687 h 600075"/>
                <a:gd name="connsiteX10" fmla="*/ 157162 w 554831"/>
                <a:gd name="connsiteY10" fmla="*/ 595312 h 600075"/>
                <a:gd name="connsiteX11" fmla="*/ 0 w 554831"/>
                <a:gd name="connsiteY11" fmla="*/ 600075 h 600075"/>
                <a:gd name="connsiteX12" fmla="*/ 64294 w 554831"/>
                <a:gd name="connsiteY12" fmla="*/ 476250 h 600075"/>
                <a:gd name="connsiteX13" fmla="*/ 80962 w 554831"/>
                <a:gd name="connsiteY13" fmla="*/ 464343 h 600075"/>
                <a:gd name="connsiteX14" fmla="*/ 88106 w 554831"/>
                <a:gd name="connsiteY14" fmla="*/ 421481 h 600075"/>
                <a:gd name="connsiteX15" fmla="*/ 264319 w 554831"/>
                <a:gd name="connsiteY15" fmla="*/ 240506 h 600075"/>
                <a:gd name="connsiteX16" fmla="*/ 264319 w 554831"/>
                <a:gd name="connsiteY16" fmla="*/ 188118 h 600075"/>
                <a:gd name="connsiteX17" fmla="*/ 295275 w 554831"/>
                <a:gd name="connsiteY17" fmla="*/ 92868 h 600075"/>
                <a:gd name="connsiteX18" fmla="*/ 366712 w 554831"/>
                <a:gd name="connsiteY18" fmla="*/ 80962 h 600075"/>
                <a:gd name="connsiteX19" fmla="*/ 385762 w 554831"/>
                <a:gd name="connsiteY19" fmla="*/ 0 h 600075"/>
                <a:gd name="connsiteX20" fmla="*/ 435769 w 554831"/>
                <a:gd name="connsiteY20" fmla="*/ 33337 h 600075"/>
                <a:gd name="connsiteX21" fmla="*/ 495300 w 554831"/>
                <a:gd name="connsiteY21" fmla="*/ 21431 h 600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54831" h="600075">
                  <a:moveTo>
                    <a:pt x="495300" y="21431"/>
                  </a:moveTo>
                  <a:lnTo>
                    <a:pt x="554831" y="171450"/>
                  </a:lnTo>
                  <a:lnTo>
                    <a:pt x="469106" y="176212"/>
                  </a:lnTo>
                  <a:lnTo>
                    <a:pt x="469106" y="221456"/>
                  </a:lnTo>
                  <a:lnTo>
                    <a:pt x="390525" y="276225"/>
                  </a:lnTo>
                  <a:lnTo>
                    <a:pt x="288131" y="283368"/>
                  </a:lnTo>
                  <a:cubicBezTo>
                    <a:pt x="288925" y="330993"/>
                    <a:pt x="289718" y="378618"/>
                    <a:pt x="290512" y="426243"/>
                  </a:cubicBezTo>
                  <a:lnTo>
                    <a:pt x="176212" y="426243"/>
                  </a:lnTo>
                  <a:lnTo>
                    <a:pt x="178594" y="511968"/>
                  </a:lnTo>
                  <a:lnTo>
                    <a:pt x="147637" y="547687"/>
                  </a:lnTo>
                  <a:lnTo>
                    <a:pt x="157162" y="595312"/>
                  </a:lnTo>
                  <a:lnTo>
                    <a:pt x="0" y="600075"/>
                  </a:lnTo>
                  <a:lnTo>
                    <a:pt x="64294" y="476250"/>
                  </a:lnTo>
                  <a:lnTo>
                    <a:pt x="80962" y="464343"/>
                  </a:lnTo>
                  <a:lnTo>
                    <a:pt x="88106" y="421481"/>
                  </a:lnTo>
                  <a:lnTo>
                    <a:pt x="264319" y="240506"/>
                  </a:lnTo>
                  <a:lnTo>
                    <a:pt x="264319" y="188118"/>
                  </a:lnTo>
                  <a:lnTo>
                    <a:pt x="295275" y="92868"/>
                  </a:lnTo>
                  <a:lnTo>
                    <a:pt x="366712" y="80962"/>
                  </a:lnTo>
                  <a:lnTo>
                    <a:pt x="385762" y="0"/>
                  </a:lnTo>
                  <a:lnTo>
                    <a:pt x="435769" y="33337"/>
                  </a:lnTo>
                  <a:lnTo>
                    <a:pt x="495300" y="2143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1" name="フリーフォーム 1115">
              <a:extLst>
                <a:ext uri="{FF2B5EF4-FFF2-40B4-BE49-F238E27FC236}">
                  <a16:creationId xmlns:a16="http://schemas.microsoft.com/office/drawing/2014/main" id="{D9D8285B-86A9-44D6-A732-3FE5B93747CC}"/>
                </a:ext>
              </a:extLst>
            </p:cNvPr>
            <p:cNvSpPr/>
            <p:nvPr/>
          </p:nvSpPr>
          <p:spPr bwMode="auto">
            <a:xfrm>
              <a:off x="1569183" y="3991070"/>
              <a:ext cx="300236" cy="357258"/>
            </a:xfrm>
            <a:custGeom>
              <a:avLst/>
              <a:gdLst>
                <a:gd name="connsiteX0" fmla="*/ 290513 w 409575"/>
                <a:gd name="connsiteY0" fmla="*/ 0 h 488156"/>
                <a:gd name="connsiteX1" fmla="*/ 409575 w 409575"/>
                <a:gd name="connsiteY1" fmla="*/ 80963 h 488156"/>
                <a:gd name="connsiteX2" fmla="*/ 357188 w 409575"/>
                <a:gd name="connsiteY2" fmla="*/ 90488 h 488156"/>
                <a:gd name="connsiteX3" fmla="*/ 371475 w 409575"/>
                <a:gd name="connsiteY3" fmla="*/ 202406 h 488156"/>
                <a:gd name="connsiteX4" fmla="*/ 395288 w 409575"/>
                <a:gd name="connsiteY4" fmla="*/ 442913 h 488156"/>
                <a:gd name="connsiteX5" fmla="*/ 300038 w 409575"/>
                <a:gd name="connsiteY5" fmla="*/ 442913 h 488156"/>
                <a:gd name="connsiteX6" fmla="*/ 216694 w 409575"/>
                <a:gd name="connsiteY6" fmla="*/ 469106 h 488156"/>
                <a:gd name="connsiteX7" fmla="*/ 197644 w 409575"/>
                <a:gd name="connsiteY7" fmla="*/ 450056 h 488156"/>
                <a:gd name="connsiteX8" fmla="*/ 164306 w 409575"/>
                <a:gd name="connsiteY8" fmla="*/ 488156 h 488156"/>
                <a:gd name="connsiteX9" fmla="*/ 100013 w 409575"/>
                <a:gd name="connsiteY9" fmla="*/ 395288 h 488156"/>
                <a:gd name="connsiteX10" fmla="*/ 33338 w 409575"/>
                <a:gd name="connsiteY10" fmla="*/ 416719 h 488156"/>
                <a:gd name="connsiteX11" fmla="*/ 33338 w 409575"/>
                <a:gd name="connsiteY11" fmla="*/ 304800 h 488156"/>
                <a:gd name="connsiteX12" fmla="*/ 0 w 409575"/>
                <a:gd name="connsiteY12" fmla="*/ 228600 h 488156"/>
                <a:gd name="connsiteX13" fmla="*/ 161925 w 409575"/>
                <a:gd name="connsiteY13" fmla="*/ 216694 h 488156"/>
                <a:gd name="connsiteX14" fmla="*/ 142875 w 409575"/>
                <a:gd name="connsiteY14" fmla="*/ 180975 h 488156"/>
                <a:gd name="connsiteX15" fmla="*/ 173831 w 409575"/>
                <a:gd name="connsiteY15" fmla="*/ 133350 h 488156"/>
                <a:gd name="connsiteX16" fmla="*/ 171450 w 409575"/>
                <a:gd name="connsiteY16" fmla="*/ 57150 h 488156"/>
                <a:gd name="connsiteX17" fmla="*/ 292894 w 409575"/>
                <a:gd name="connsiteY17" fmla="*/ 50006 h 488156"/>
                <a:gd name="connsiteX18" fmla="*/ 290513 w 409575"/>
                <a:gd name="connsiteY18" fmla="*/ 0 h 488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09575" h="488156">
                  <a:moveTo>
                    <a:pt x="290513" y="0"/>
                  </a:moveTo>
                  <a:lnTo>
                    <a:pt x="409575" y="80963"/>
                  </a:lnTo>
                  <a:lnTo>
                    <a:pt x="357188" y="90488"/>
                  </a:lnTo>
                  <a:lnTo>
                    <a:pt x="371475" y="202406"/>
                  </a:lnTo>
                  <a:lnTo>
                    <a:pt x="395288" y="442913"/>
                  </a:lnTo>
                  <a:lnTo>
                    <a:pt x="300038" y="442913"/>
                  </a:lnTo>
                  <a:lnTo>
                    <a:pt x="216694" y="469106"/>
                  </a:lnTo>
                  <a:lnTo>
                    <a:pt x="197644" y="450056"/>
                  </a:lnTo>
                  <a:lnTo>
                    <a:pt x="164306" y="488156"/>
                  </a:lnTo>
                  <a:lnTo>
                    <a:pt x="100013" y="395288"/>
                  </a:lnTo>
                  <a:lnTo>
                    <a:pt x="33338" y="416719"/>
                  </a:lnTo>
                  <a:lnTo>
                    <a:pt x="33338" y="304800"/>
                  </a:lnTo>
                  <a:lnTo>
                    <a:pt x="0" y="228600"/>
                  </a:lnTo>
                  <a:lnTo>
                    <a:pt x="161925" y="216694"/>
                  </a:lnTo>
                  <a:lnTo>
                    <a:pt x="142875" y="180975"/>
                  </a:lnTo>
                  <a:lnTo>
                    <a:pt x="173831" y="133350"/>
                  </a:lnTo>
                  <a:cubicBezTo>
                    <a:pt x="173037" y="107950"/>
                    <a:pt x="172244" y="82550"/>
                    <a:pt x="171450" y="57150"/>
                  </a:cubicBezTo>
                  <a:lnTo>
                    <a:pt x="292894" y="50006"/>
                  </a:lnTo>
                  <a:lnTo>
                    <a:pt x="29051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2" name="フリーフォーム 1116">
              <a:extLst>
                <a:ext uri="{FF2B5EF4-FFF2-40B4-BE49-F238E27FC236}">
                  <a16:creationId xmlns:a16="http://schemas.microsoft.com/office/drawing/2014/main" id="{BF9A07EB-318F-4585-BA25-BA9BE080703C}"/>
                </a:ext>
              </a:extLst>
            </p:cNvPr>
            <p:cNvSpPr/>
            <p:nvPr/>
          </p:nvSpPr>
          <p:spPr bwMode="auto">
            <a:xfrm>
              <a:off x="1691373" y="4048092"/>
              <a:ext cx="402642" cy="422425"/>
            </a:xfrm>
            <a:custGeom>
              <a:avLst/>
              <a:gdLst>
                <a:gd name="connsiteX0" fmla="*/ 235743 w 550068"/>
                <a:gd name="connsiteY0" fmla="*/ 0 h 576263"/>
                <a:gd name="connsiteX1" fmla="*/ 190500 w 550068"/>
                <a:gd name="connsiteY1" fmla="*/ 21432 h 576263"/>
                <a:gd name="connsiteX2" fmla="*/ 230981 w 550068"/>
                <a:gd name="connsiteY2" fmla="*/ 364332 h 576263"/>
                <a:gd name="connsiteX3" fmla="*/ 133350 w 550068"/>
                <a:gd name="connsiteY3" fmla="*/ 369094 h 576263"/>
                <a:gd name="connsiteX4" fmla="*/ 47625 w 550068"/>
                <a:gd name="connsiteY4" fmla="*/ 395288 h 576263"/>
                <a:gd name="connsiteX5" fmla="*/ 19050 w 550068"/>
                <a:gd name="connsiteY5" fmla="*/ 376238 h 576263"/>
                <a:gd name="connsiteX6" fmla="*/ 0 w 550068"/>
                <a:gd name="connsiteY6" fmla="*/ 411957 h 576263"/>
                <a:gd name="connsiteX7" fmla="*/ 40481 w 550068"/>
                <a:gd name="connsiteY7" fmla="*/ 511969 h 576263"/>
                <a:gd name="connsiteX8" fmla="*/ 78581 w 550068"/>
                <a:gd name="connsiteY8" fmla="*/ 514350 h 576263"/>
                <a:gd name="connsiteX9" fmla="*/ 119062 w 550068"/>
                <a:gd name="connsiteY9" fmla="*/ 492919 h 576263"/>
                <a:gd name="connsiteX10" fmla="*/ 150018 w 550068"/>
                <a:gd name="connsiteY10" fmla="*/ 576263 h 576263"/>
                <a:gd name="connsiteX11" fmla="*/ 197643 w 550068"/>
                <a:gd name="connsiteY11" fmla="*/ 559594 h 576263"/>
                <a:gd name="connsiteX12" fmla="*/ 230981 w 550068"/>
                <a:gd name="connsiteY12" fmla="*/ 569119 h 576263"/>
                <a:gd name="connsiteX13" fmla="*/ 238125 w 550068"/>
                <a:gd name="connsiteY13" fmla="*/ 509588 h 576263"/>
                <a:gd name="connsiteX14" fmla="*/ 283368 w 550068"/>
                <a:gd name="connsiteY14" fmla="*/ 447675 h 576263"/>
                <a:gd name="connsiteX15" fmla="*/ 409575 w 550068"/>
                <a:gd name="connsiteY15" fmla="*/ 390525 h 576263"/>
                <a:gd name="connsiteX16" fmla="*/ 547687 w 550068"/>
                <a:gd name="connsiteY16" fmla="*/ 361950 h 576263"/>
                <a:gd name="connsiteX17" fmla="*/ 550068 w 550068"/>
                <a:gd name="connsiteY17" fmla="*/ 228600 h 576263"/>
                <a:gd name="connsiteX18" fmla="*/ 388143 w 550068"/>
                <a:gd name="connsiteY18" fmla="*/ 107157 h 576263"/>
                <a:gd name="connsiteX19" fmla="*/ 235743 w 550068"/>
                <a:gd name="connsiteY19" fmla="*/ 0 h 576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50068" h="576263">
                  <a:moveTo>
                    <a:pt x="235743" y="0"/>
                  </a:moveTo>
                  <a:lnTo>
                    <a:pt x="190500" y="21432"/>
                  </a:lnTo>
                  <a:lnTo>
                    <a:pt x="230981" y="364332"/>
                  </a:lnTo>
                  <a:lnTo>
                    <a:pt x="133350" y="369094"/>
                  </a:lnTo>
                  <a:lnTo>
                    <a:pt x="47625" y="395288"/>
                  </a:lnTo>
                  <a:lnTo>
                    <a:pt x="19050" y="376238"/>
                  </a:lnTo>
                  <a:lnTo>
                    <a:pt x="0" y="411957"/>
                  </a:lnTo>
                  <a:lnTo>
                    <a:pt x="40481" y="511969"/>
                  </a:lnTo>
                  <a:lnTo>
                    <a:pt x="78581" y="514350"/>
                  </a:lnTo>
                  <a:lnTo>
                    <a:pt x="119062" y="492919"/>
                  </a:lnTo>
                  <a:lnTo>
                    <a:pt x="150018" y="576263"/>
                  </a:lnTo>
                  <a:lnTo>
                    <a:pt x="197643" y="559594"/>
                  </a:lnTo>
                  <a:lnTo>
                    <a:pt x="230981" y="569119"/>
                  </a:lnTo>
                  <a:lnTo>
                    <a:pt x="238125" y="509588"/>
                  </a:lnTo>
                  <a:lnTo>
                    <a:pt x="283368" y="447675"/>
                  </a:lnTo>
                  <a:lnTo>
                    <a:pt x="409575" y="390525"/>
                  </a:lnTo>
                  <a:lnTo>
                    <a:pt x="547687" y="361950"/>
                  </a:lnTo>
                  <a:cubicBezTo>
                    <a:pt x="548481" y="317500"/>
                    <a:pt x="549274" y="273050"/>
                    <a:pt x="550068" y="228600"/>
                  </a:cubicBezTo>
                  <a:lnTo>
                    <a:pt x="388143" y="107157"/>
                  </a:lnTo>
                  <a:lnTo>
                    <a:pt x="23574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3" name="フリーフォーム 1117">
              <a:extLst>
                <a:ext uri="{FF2B5EF4-FFF2-40B4-BE49-F238E27FC236}">
                  <a16:creationId xmlns:a16="http://schemas.microsoft.com/office/drawing/2014/main" id="{85F340B3-EC64-4DF4-A742-5D61C7987748}"/>
                </a:ext>
              </a:extLst>
            </p:cNvPr>
            <p:cNvSpPr/>
            <p:nvPr/>
          </p:nvSpPr>
          <p:spPr bwMode="auto">
            <a:xfrm>
              <a:off x="1549401" y="4281996"/>
              <a:ext cx="160591" cy="129172"/>
            </a:xfrm>
            <a:custGeom>
              <a:avLst/>
              <a:gdLst>
                <a:gd name="connsiteX0" fmla="*/ 52388 w 219075"/>
                <a:gd name="connsiteY0" fmla="*/ 14287 h 176212"/>
                <a:gd name="connsiteX1" fmla="*/ 0 w 219075"/>
                <a:gd name="connsiteY1" fmla="*/ 76200 h 176212"/>
                <a:gd name="connsiteX2" fmla="*/ 40482 w 219075"/>
                <a:gd name="connsiteY2" fmla="*/ 100012 h 176212"/>
                <a:gd name="connsiteX3" fmla="*/ 35719 w 219075"/>
                <a:gd name="connsiteY3" fmla="*/ 176212 h 176212"/>
                <a:gd name="connsiteX4" fmla="*/ 150019 w 219075"/>
                <a:gd name="connsiteY4" fmla="*/ 154781 h 176212"/>
                <a:gd name="connsiteX5" fmla="*/ 219075 w 219075"/>
                <a:gd name="connsiteY5" fmla="*/ 164306 h 176212"/>
                <a:gd name="connsiteX6" fmla="*/ 195263 w 219075"/>
                <a:gd name="connsiteY6" fmla="*/ 90487 h 176212"/>
                <a:gd name="connsiteX7" fmla="*/ 119063 w 219075"/>
                <a:gd name="connsiteY7" fmla="*/ 0 h 176212"/>
                <a:gd name="connsiteX8" fmla="*/ 52388 w 219075"/>
                <a:gd name="connsiteY8" fmla="*/ 14287 h 176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9075" h="176212">
                  <a:moveTo>
                    <a:pt x="52388" y="14287"/>
                  </a:moveTo>
                  <a:lnTo>
                    <a:pt x="0" y="76200"/>
                  </a:lnTo>
                  <a:lnTo>
                    <a:pt x="40482" y="100012"/>
                  </a:lnTo>
                  <a:lnTo>
                    <a:pt x="35719" y="176212"/>
                  </a:lnTo>
                  <a:lnTo>
                    <a:pt x="150019" y="154781"/>
                  </a:lnTo>
                  <a:lnTo>
                    <a:pt x="219075" y="164306"/>
                  </a:lnTo>
                  <a:lnTo>
                    <a:pt x="195263" y="90487"/>
                  </a:lnTo>
                  <a:lnTo>
                    <a:pt x="119063" y="0"/>
                  </a:lnTo>
                  <a:lnTo>
                    <a:pt x="52388" y="14287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4" name="フリーフォーム 1118">
              <a:extLst>
                <a:ext uri="{FF2B5EF4-FFF2-40B4-BE49-F238E27FC236}">
                  <a16:creationId xmlns:a16="http://schemas.microsoft.com/office/drawing/2014/main" id="{75165FD8-769C-4ECF-9A8F-308B3AD3D5BE}"/>
                </a:ext>
              </a:extLst>
            </p:cNvPr>
            <p:cNvSpPr/>
            <p:nvPr/>
          </p:nvSpPr>
          <p:spPr bwMode="auto">
            <a:xfrm>
              <a:off x="1635515" y="4393712"/>
              <a:ext cx="165247" cy="148954"/>
            </a:xfrm>
            <a:custGeom>
              <a:avLst/>
              <a:gdLst>
                <a:gd name="connsiteX0" fmla="*/ 102393 w 226218"/>
                <a:gd name="connsiteY0" fmla="*/ 9525 h 202406"/>
                <a:gd name="connsiteX1" fmla="*/ 30956 w 226218"/>
                <a:gd name="connsiteY1" fmla="*/ 0 h 202406"/>
                <a:gd name="connsiteX2" fmla="*/ 23812 w 226218"/>
                <a:gd name="connsiteY2" fmla="*/ 50006 h 202406"/>
                <a:gd name="connsiteX3" fmla="*/ 0 w 226218"/>
                <a:gd name="connsiteY3" fmla="*/ 83344 h 202406"/>
                <a:gd name="connsiteX4" fmla="*/ 35718 w 226218"/>
                <a:gd name="connsiteY4" fmla="*/ 147637 h 202406"/>
                <a:gd name="connsiteX5" fmla="*/ 80962 w 226218"/>
                <a:gd name="connsiteY5" fmla="*/ 111919 h 202406"/>
                <a:gd name="connsiteX6" fmla="*/ 126206 w 226218"/>
                <a:gd name="connsiteY6" fmla="*/ 126206 h 202406"/>
                <a:gd name="connsiteX7" fmla="*/ 197643 w 226218"/>
                <a:gd name="connsiteY7" fmla="*/ 202406 h 202406"/>
                <a:gd name="connsiteX8" fmla="*/ 226218 w 226218"/>
                <a:gd name="connsiteY8" fmla="*/ 161925 h 202406"/>
                <a:gd name="connsiteX9" fmla="*/ 226218 w 226218"/>
                <a:gd name="connsiteY9" fmla="*/ 92869 h 202406"/>
                <a:gd name="connsiteX10" fmla="*/ 188118 w 226218"/>
                <a:gd name="connsiteY10" fmla="*/ 28575 h 202406"/>
                <a:gd name="connsiteX11" fmla="*/ 159543 w 226218"/>
                <a:gd name="connsiteY11" fmla="*/ 50006 h 202406"/>
                <a:gd name="connsiteX12" fmla="*/ 102393 w 226218"/>
                <a:gd name="connsiteY12" fmla="*/ 9525 h 202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6218" h="202406">
                  <a:moveTo>
                    <a:pt x="102393" y="9525"/>
                  </a:moveTo>
                  <a:lnTo>
                    <a:pt x="30956" y="0"/>
                  </a:lnTo>
                  <a:lnTo>
                    <a:pt x="23812" y="50006"/>
                  </a:lnTo>
                  <a:lnTo>
                    <a:pt x="0" y="83344"/>
                  </a:lnTo>
                  <a:lnTo>
                    <a:pt x="35718" y="147637"/>
                  </a:lnTo>
                  <a:lnTo>
                    <a:pt x="80962" y="111919"/>
                  </a:lnTo>
                  <a:lnTo>
                    <a:pt x="126206" y="126206"/>
                  </a:lnTo>
                  <a:lnTo>
                    <a:pt x="197643" y="202406"/>
                  </a:lnTo>
                  <a:lnTo>
                    <a:pt x="226218" y="161925"/>
                  </a:lnTo>
                  <a:lnTo>
                    <a:pt x="226218" y="92869"/>
                  </a:lnTo>
                  <a:lnTo>
                    <a:pt x="188118" y="28575"/>
                  </a:lnTo>
                  <a:lnTo>
                    <a:pt x="159543" y="50006"/>
                  </a:lnTo>
                  <a:lnTo>
                    <a:pt x="102393" y="9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5" name="フリーフォーム 1119">
              <a:extLst>
                <a:ext uri="{FF2B5EF4-FFF2-40B4-BE49-F238E27FC236}">
                  <a16:creationId xmlns:a16="http://schemas.microsoft.com/office/drawing/2014/main" id="{C77ECAC8-6EDB-42FF-B9B3-6F1410DFEA97}"/>
                </a:ext>
              </a:extLst>
            </p:cNvPr>
            <p:cNvSpPr/>
            <p:nvPr/>
          </p:nvSpPr>
          <p:spPr bwMode="auto">
            <a:xfrm>
              <a:off x="1573839" y="4397203"/>
              <a:ext cx="80296" cy="58185"/>
            </a:xfrm>
            <a:custGeom>
              <a:avLst/>
              <a:gdLst>
                <a:gd name="connsiteX0" fmla="*/ 109537 w 109537"/>
                <a:gd name="connsiteY0" fmla="*/ 0 h 78582"/>
                <a:gd name="connsiteX1" fmla="*/ 0 w 109537"/>
                <a:gd name="connsiteY1" fmla="*/ 23813 h 78582"/>
                <a:gd name="connsiteX2" fmla="*/ 88106 w 109537"/>
                <a:gd name="connsiteY2" fmla="*/ 78582 h 78582"/>
                <a:gd name="connsiteX3" fmla="*/ 109537 w 109537"/>
                <a:gd name="connsiteY3" fmla="*/ 0 h 78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9537" h="78582">
                  <a:moveTo>
                    <a:pt x="109537" y="0"/>
                  </a:moveTo>
                  <a:lnTo>
                    <a:pt x="0" y="23813"/>
                  </a:lnTo>
                  <a:lnTo>
                    <a:pt x="88106" y="78582"/>
                  </a:lnTo>
                  <a:lnTo>
                    <a:pt x="10953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6" name="フリーフォーム 1120">
              <a:extLst>
                <a:ext uri="{FF2B5EF4-FFF2-40B4-BE49-F238E27FC236}">
                  <a16:creationId xmlns:a16="http://schemas.microsoft.com/office/drawing/2014/main" id="{CB9A1568-8A77-48D2-96CF-51329CB5FF85}"/>
                </a:ext>
              </a:extLst>
            </p:cNvPr>
            <p:cNvSpPr/>
            <p:nvPr/>
          </p:nvSpPr>
          <p:spPr bwMode="auto">
            <a:xfrm>
              <a:off x="1656462" y="4480990"/>
              <a:ext cx="88441" cy="89605"/>
            </a:xfrm>
            <a:custGeom>
              <a:avLst/>
              <a:gdLst>
                <a:gd name="connsiteX0" fmla="*/ 0 w 121443"/>
                <a:gd name="connsiteY0" fmla="*/ 33338 h 121444"/>
                <a:gd name="connsiteX1" fmla="*/ 47625 w 121443"/>
                <a:gd name="connsiteY1" fmla="*/ 2382 h 121444"/>
                <a:gd name="connsiteX2" fmla="*/ 88106 w 121443"/>
                <a:gd name="connsiteY2" fmla="*/ 0 h 121444"/>
                <a:gd name="connsiteX3" fmla="*/ 121443 w 121443"/>
                <a:gd name="connsiteY3" fmla="*/ 47625 h 121444"/>
                <a:gd name="connsiteX4" fmla="*/ 69056 w 121443"/>
                <a:gd name="connsiteY4" fmla="*/ 121444 h 121444"/>
                <a:gd name="connsiteX5" fmla="*/ 0 w 121443"/>
                <a:gd name="connsiteY5" fmla="*/ 33338 h 121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1443" h="121444">
                  <a:moveTo>
                    <a:pt x="0" y="33338"/>
                  </a:moveTo>
                  <a:lnTo>
                    <a:pt x="47625" y="2382"/>
                  </a:lnTo>
                  <a:lnTo>
                    <a:pt x="88106" y="0"/>
                  </a:lnTo>
                  <a:lnTo>
                    <a:pt x="121443" y="47625"/>
                  </a:lnTo>
                  <a:lnTo>
                    <a:pt x="69056" y="121444"/>
                  </a:lnTo>
                  <a:lnTo>
                    <a:pt x="0" y="33338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7" name="フリーフォーム 1121">
              <a:extLst>
                <a:ext uri="{FF2B5EF4-FFF2-40B4-BE49-F238E27FC236}">
                  <a16:creationId xmlns:a16="http://schemas.microsoft.com/office/drawing/2014/main" id="{706C9417-D836-43B5-AD0A-31E581AB3BB4}"/>
                </a:ext>
              </a:extLst>
            </p:cNvPr>
            <p:cNvSpPr/>
            <p:nvPr/>
          </p:nvSpPr>
          <p:spPr bwMode="auto">
            <a:xfrm>
              <a:off x="1712320" y="4514737"/>
              <a:ext cx="95424" cy="126844"/>
            </a:xfrm>
            <a:custGeom>
              <a:avLst/>
              <a:gdLst>
                <a:gd name="connsiteX0" fmla="*/ 0 w 130968"/>
                <a:gd name="connsiteY0" fmla="*/ 73819 h 173831"/>
                <a:gd name="connsiteX1" fmla="*/ 50006 w 130968"/>
                <a:gd name="connsiteY1" fmla="*/ 0 h 173831"/>
                <a:gd name="connsiteX2" fmla="*/ 104775 w 130968"/>
                <a:gd name="connsiteY2" fmla="*/ 45244 h 173831"/>
                <a:gd name="connsiteX3" fmla="*/ 95250 w 130968"/>
                <a:gd name="connsiteY3" fmla="*/ 80963 h 173831"/>
                <a:gd name="connsiteX4" fmla="*/ 130968 w 130968"/>
                <a:gd name="connsiteY4" fmla="*/ 114300 h 173831"/>
                <a:gd name="connsiteX5" fmla="*/ 123825 w 130968"/>
                <a:gd name="connsiteY5" fmla="*/ 173831 h 173831"/>
                <a:gd name="connsiteX6" fmla="*/ 0 w 130968"/>
                <a:gd name="connsiteY6" fmla="*/ 73819 h 173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968" h="173831">
                  <a:moveTo>
                    <a:pt x="0" y="73819"/>
                  </a:moveTo>
                  <a:lnTo>
                    <a:pt x="50006" y="0"/>
                  </a:lnTo>
                  <a:lnTo>
                    <a:pt x="104775" y="45244"/>
                  </a:lnTo>
                  <a:lnTo>
                    <a:pt x="95250" y="80963"/>
                  </a:lnTo>
                  <a:lnTo>
                    <a:pt x="130968" y="114300"/>
                  </a:lnTo>
                  <a:lnTo>
                    <a:pt x="123825" y="173831"/>
                  </a:lnTo>
                  <a:lnTo>
                    <a:pt x="0" y="73819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8" name="フリーフォーム 1122">
              <a:extLst>
                <a:ext uri="{FF2B5EF4-FFF2-40B4-BE49-F238E27FC236}">
                  <a16:creationId xmlns:a16="http://schemas.microsoft.com/office/drawing/2014/main" id="{B95DB06E-7768-4F40-8034-2A82AD7EE01C}"/>
                </a:ext>
              </a:extLst>
            </p:cNvPr>
            <p:cNvSpPr/>
            <p:nvPr/>
          </p:nvSpPr>
          <p:spPr bwMode="auto">
            <a:xfrm>
              <a:off x="1778651" y="4456552"/>
              <a:ext cx="150118" cy="183866"/>
            </a:xfrm>
            <a:custGeom>
              <a:avLst/>
              <a:gdLst>
                <a:gd name="connsiteX0" fmla="*/ 28575 w 204788"/>
                <a:gd name="connsiteY0" fmla="*/ 250031 h 250031"/>
                <a:gd name="connsiteX1" fmla="*/ 42863 w 204788"/>
                <a:gd name="connsiteY1" fmla="*/ 185737 h 250031"/>
                <a:gd name="connsiteX2" fmla="*/ 9525 w 204788"/>
                <a:gd name="connsiteY2" fmla="*/ 159544 h 250031"/>
                <a:gd name="connsiteX3" fmla="*/ 14288 w 204788"/>
                <a:gd name="connsiteY3" fmla="*/ 130969 h 250031"/>
                <a:gd name="connsiteX4" fmla="*/ 0 w 204788"/>
                <a:gd name="connsiteY4" fmla="*/ 116681 h 250031"/>
                <a:gd name="connsiteX5" fmla="*/ 28575 w 204788"/>
                <a:gd name="connsiteY5" fmla="*/ 85725 h 250031"/>
                <a:gd name="connsiteX6" fmla="*/ 33338 w 204788"/>
                <a:gd name="connsiteY6" fmla="*/ 21431 h 250031"/>
                <a:gd name="connsiteX7" fmla="*/ 78581 w 204788"/>
                <a:gd name="connsiteY7" fmla="*/ 0 h 250031"/>
                <a:gd name="connsiteX8" fmla="*/ 116681 w 204788"/>
                <a:gd name="connsiteY8" fmla="*/ 19050 h 250031"/>
                <a:gd name="connsiteX9" fmla="*/ 200025 w 204788"/>
                <a:gd name="connsiteY9" fmla="*/ 38100 h 250031"/>
                <a:gd name="connsiteX10" fmla="*/ 204788 w 204788"/>
                <a:gd name="connsiteY10" fmla="*/ 102394 h 250031"/>
                <a:gd name="connsiteX11" fmla="*/ 190500 w 204788"/>
                <a:gd name="connsiteY11" fmla="*/ 138112 h 250031"/>
                <a:gd name="connsiteX12" fmla="*/ 200025 w 204788"/>
                <a:gd name="connsiteY12" fmla="*/ 211931 h 250031"/>
                <a:gd name="connsiteX13" fmla="*/ 145256 w 204788"/>
                <a:gd name="connsiteY13" fmla="*/ 195262 h 250031"/>
                <a:gd name="connsiteX14" fmla="*/ 28575 w 204788"/>
                <a:gd name="connsiteY14" fmla="*/ 250031 h 250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4788" h="250031">
                  <a:moveTo>
                    <a:pt x="28575" y="250031"/>
                  </a:moveTo>
                  <a:lnTo>
                    <a:pt x="42863" y="185737"/>
                  </a:lnTo>
                  <a:lnTo>
                    <a:pt x="9525" y="159544"/>
                  </a:lnTo>
                  <a:lnTo>
                    <a:pt x="14288" y="130969"/>
                  </a:lnTo>
                  <a:lnTo>
                    <a:pt x="0" y="116681"/>
                  </a:lnTo>
                  <a:lnTo>
                    <a:pt x="28575" y="85725"/>
                  </a:lnTo>
                  <a:lnTo>
                    <a:pt x="33338" y="21431"/>
                  </a:lnTo>
                  <a:lnTo>
                    <a:pt x="78581" y="0"/>
                  </a:lnTo>
                  <a:lnTo>
                    <a:pt x="116681" y="19050"/>
                  </a:lnTo>
                  <a:lnTo>
                    <a:pt x="200025" y="38100"/>
                  </a:lnTo>
                  <a:lnTo>
                    <a:pt x="204788" y="102394"/>
                  </a:lnTo>
                  <a:lnTo>
                    <a:pt x="190500" y="138112"/>
                  </a:lnTo>
                  <a:lnTo>
                    <a:pt x="200025" y="211931"/>
                  </a:lnTo>
                  <a:lnTo>
                    <a:pt x="145256" y="195262"/>
                  </a:lnTo>
                  <a:lnTo>
                    <a:pt x="28575" y="25003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9" name="フリーフォーム 1123">
              <a:extLst>
                <a:ext uri="{FF2B5EF4-FFF2-40B4-BE49-F238E27FC236}">
                  <a16:creationId xmlns:a16="http://schemas.microsoft.com/office/drawing/2014/main" id="{DE50F8CB-A3C3-40C0-9FD7-4120C2A888BF}"/>
                </a:ext>
              </a:extLst>
            </p:cNvPr>
            <p:cNvSpPr/>
            <p:nvPr/>
          </p:nvSpPr>
          <p:spPr bwMode="auto">
            <a:xfrm>
              <a:off x="1867092" y="4330872"/>
              <a:ext cx="201321" cy="153609"/>
            </a:xfrm>
            <a:custGeom>
              <a:avLst/>
              <a:gdLst>
                <a:gd name="connsiteX0" fmla="*/ 176212 w 273844"/>
                <a:gd name="connsiteY0" fmla="*/ 0 h 209550"/>
                <a:gd name="connsiteX1" fmla="*/ 45244 w 273844"/>
                <a:gd name="connsiteY1" fmla="*/ 71437 h 209550"/>
                <a:gd name="connsiteX2" fmla="*/ 7144 w 273844"/>
                <a:gd name="connsiteY2" fmla="*/ 126206 h 209550"/>
                <a:gd name="connsiteX3" fmla="*/ 0 w 273844"/>
                <a:gd name="connsiteY3" fmla="*/ 192881 h 209550"/>
                <a:gd name="connsiteX4" fmla="*/ 76200 w 273844"/>
                <a:gd name="connsiteY4" fmla="*/ 209550 h 209550"/>
                <a:gd name="connsiteX5" fmla="*/ 88106 w 273844"/>
                <a:gd name="connsiteY5" fmla="*/ 161925 h 209550"/>
                <a:gd name="connsiteX6" fmla="*/ 204787 w 273844"/>
                <a:gd name="connsiteY6" fmla="*/ 157162 h 209550"/>
                <a:gd name="connsiteX7" fmla="*/ 273844 w 273844"/>
                <a:gd name="connsiteY7" fmla="*/ 116681 h 209550"/>
                <a:gd name="connsiteX8" fmla="*/ 197644 w 273844"/>
                <a:gd name="connsiteY8" fmla="*/ 66675 h 209550"/>
                <a:gd name="connsiteX9" fmla="*/ 176212 w 273844"/>
                <a:gd name="connsiteY9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3844" h="209550">
                  <a:moveTo>
                    <a:pt x="176212" y="0"/>
                  </a:moveTo>
                  <a:lnTo>
                    <a:pt x="45244" y="71437"/>
                  </a:lnTo>
                  <a:lnTo>
                    <a:pt x="7144" y="126206"/>
                  </a:lnTo>
                  <a:lnTo>
                    <a:pt x="0" y="192881"/>
                  </a:lnTo>
                  <a:lnTo>
                    <a:pt x="76200" y="209550"/>
                  </a:lnTo>
                  <a:lnTo>
                    <a:pt x="88106" y="161925"/>
                  </a:lnTo>
                  <a:lnTo>
                    <a:pt x="204787" y="157162"/>
                  </a:lnTo>
                  <a:lnTo>
                    <a:pt x="273844" y="116681"/>
                  </a:lnTo>
                  <a:lnTo>
                    <a:pt x="197644" y="66675"/>
                  </a:lnTo>
                  <a:lnTo>
                    <a:pt x="176212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0" name="フリーフォーム 1124">
              <a:extLst>
                <a:ext uri="{FF2B5EF4-FFF2-40B4-BE49-F238E27FC236}">
                  <a16:creationId xmlns:a16="http://schemas.microsoft.com/office/drawing/2014/main" id="{8A283CA4-4036-4AFF-88B1-4546C664F700}"/>
                </a:ext>
              </a:extLst>
            </p:cNvPr>
            <p:cNvSpPr/>
            <p:nvPr/>
          </p:nvSpPr>
          <p:spPr bwMode="auto">
            <a:xfrm>
              <a:off x="2002083" y="4099295"/>
              <a:ext cx="399151" cy="325838"/>
            </a:xfrm>
            <a:custGeom>
              <a:avLst/>
              <a:gdLst>
                <a:gd name="connsiteX0" fmla="*/ 407194 w 545306"/>
                <a:gd name="connsiteY0" fmla="*/ 0 h 445293"/>
                <a:gd name="connsiteX1" fmla="*/ 511969 w 545306"/>
                <a:gd name="connsiteY1" fmla="*/ 26193 h 445293"/>
                <a:gd name="connsiteX2" fmla="*/ 502444 w 545306"/>
                <a:gd name="connsiteY2" fmla="*/ 111918 h 445293"/>
                <a:gd name="connsiteX3" fmla="*/ 545306 w 545306"/>
                <a:gd name="connsiteY3" fmla="*/ 135731 h 445293"/>
                <a:gd name="connsiteX4" fmla="*/ 504825 w 545306"/>
                <a:gd name="connsiteY4" fmla="*/ 271462 h 445293"/>
                <a:gd name="connsiteX5" fmla="*/ 438150 w 545306"/>
                <a:gd name="connsiteY5" fmla="*/ 323850 h 445293"/>
                <a:gd name="connsiteX6" fmla="*/ 440531 w 545306"/>
                <a:gd name="connsiteY6" fmla="*/ 392906 h 445293"/>
                <a:gd name="connsiteX7" fmla="*/ 340519 w 545306"/>
                <a:gd name="connsiteY7" fmla="*/ 392906 h 445293"/>
                <a:gd name="connsiteX8" fmla="*/ 285750 w 545306"/>
                <a:gd name="connsiteY8" fmla="*/ 409575 h 445293"/>
                <a:gd name="connsiteX9" fmla="*/ 250031 w 545306"/>
                <a:gd name="connsiteY9" fmla="*/ 383381 h 445293"/>
                <a:gd name="connsiteX10" fmla="*/ 235744 w 545306"/>
                <a:gd name="connsiteY10" fmla="*/ 400050 h 445293"/>
                <a:gd name="connsiteX11" fmla="*/ 178594 w 545306"/>
                <a:gd name="connsiteY11" fmla="*/ 373856 h 445293"/>
                <a:gd name="connsiteX12" fmla="*/ 128588 w 545306"/>
                <a:gd name="connsiteY12" fmla="*/ 381000 h 445293"/>
                <a:gd name="connsiteX13" fmla="*/ 126206 w 545306"/>
                <a:gd name="connsiteY13" fmla="*/ 445293 h 445293"/>
                <a:gd name="connsiteX14" fmla="*/ 92869 w 545306"/>
                <a:gd name="connsiteY14" fmla="*/ 435768 h 445293"/>
                <a:gd name="connsiteX15" fmla="*/ 14288 w 545306"/>
                <a:gd name="connsiteY15" fmla="*/ 395287 h 445293"/>
                <a:gd name="connsiteX16" fmla="*/ 0 w 545306"/>
                <a:gd name="connsiteY16" fmla="*/ 321468 h 445293"/>
                <a:gd name="connsiteX17" fmla="*/ 119063 w 545306"/>
                <a:gd name="connsiteY17" fmla="*/ 290512 h 445293"/>
                <a:gd name="connsiteX18" fmla="*/ 130969 w 545306"/>
                <a:gd name="connsiteY18" fmla="*/ 159543 h 445293"/>
                <a:gd name="connsiteX19" fmla="*/ 309563 w 545306"/>
                <a:gd name="connsiteY19" fmla="*/ 71437 h 445293"/>
                <a:gd name="connsiteX20" fmla="*/ 407194 w 545306"/>
                <a:gd name="connsiteY20" fmla="*/ 0 h 445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45306" h="445293">
                  <a:moveTo>
                    <a:pt x="407194" y="0"/>
                  </a:moveTo>
                  <a:lnTo>
                    <a:pt x="511969" y="26193"/>
                  </a:lnTo>
                  <a:lnTo>
                    <a:pt x="502444" y="111918"/>
                  </a:lnTo>
                  <a:lnTo>
                    <a:pt x="545306" y="135731"/>
                  </a:lnTo>
                  <a:lnTo>
                    <a:pt x="504825" y="271462"/>
                  </a:lnTo>
                  <a:lnTo>
                    <a:pt x="438150" y="323850"/>
                  </a:lnTo>
                  <a:cubicBezTo>
                    <a:pt x="438944" y="346869"/>
                    <a:pt x="439737" y="369887"/>
                    <a:pt x="440531" y="392906"/>
                  </a:cubicBezTo>
                  <a:lnTo>
                    <a:pt x="340519" y="392906"/>
                  </a:lnTo>
                  <a:lnTo>
                    <a:pt x="285750" y="409575"/>
                  </a:lnTo>
                  <a:lnTo>
                    <a:pt x="250031" y="383381"/>
                  </a:lnTo>
                  <a:lnTo>
                    <a:pt x="235744" y="400050"/>
                  </a:lnTo>
                  <a:lnTo>
                    <a:pt x="178594" y="373856"/>
                  </a:lnTo>
                  <a:lnTo>
                    <a:pt x="128588" y="381000"/>
                  </a:lnTo>
                  <a:lnTo>
                    <a:pt x="126206" y="445293"/>
                  </a:lnTo>
                  <a:lnTo>
                    <a:pt x="92869" y="435768"/>
                  </a:lnTo>
                  <a:lnTo>
                    <a:pt x="14288" y="395287"/>
                  </a:lnTo>
                  <a:lnTo>
                    <a:pt x="0" y="321468"/>
                  </a:lnTo>
                  <a:lnTo>
                    <a:pt x="119063" y="290512"/>
                  </a:lnTo>
                  <a:lnTo>
                    <a:pt x="130969" y="159543"/>
                  </a:lnTo>
                  <a:lnTo>
                    <a:pt x="309563" y="71437"/>
                  </a:lnTo>
                  <a:lnTo>
                    <a:pt x="407194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1" name="フリーフォーム 1125">
              <a:extLst>
                <a:ext uri="{FF2B5EF4-FFF2-40B4-BE49-F238E27FC236}">
                  <a16:creationId xmlns:a16="http://schemas.microsoft.com/office/drawing/2014/main" id="{07FFCE92-791E-468D-A0C1-09FBD13F6872}"/>
                </a:ext>
              </a:extLst>
            </p:cNvPr>
            <p:cNvSpPr/>
            <p:nvPr/>
          </p:nvSpPr>
          <p:spPr bwMode="auto">
            <a:xfrm>
              <a:off x="1915968" y="4448406"/>
              <a:ext cx="110552" cy="165246"/>
            </a:xfrm>
            <a:custGeom>
              <a:avLst/>
              <a:gdLst>
                <a:gd name="connsiteX0" fmla="*/ 19050 w 150019"/>
                <a:gd name="connsiteY0" fmla="*/ 221456 h 226218"/>
                <a:gd name="connsiteX1" fmla="*/ 0 w 150019"/>
                <a:gd name="connsiteY1" fmla="*/ 150018 h 226218"/>
                <a:gd name="connsiteX2" fmla="*/ 19050 w 150019"/>
                <a:gd name="connsiteY2" fmla="*/ 123825 h 226218"/>
                <a:gd name="connsiteX3" fmla="*/ 19050 w 150019"/>
                <a:gd name="connsiteY3" fmla="*/ 54768 h 226218"/>
                <a:gd name="connsiteX4" fmla="*/ 21431 w 150019"/>
                <a:gd name="connsiteY4" fmla="*/ 0 h 226218"/>
                <a:gd name="connsiteX5" fmla="*/ 133350 w 150019"/>
                <a:gd name="connsiteY5" fmla="*/ 7143 h 226218"/>
                <a:gd name="connsiteX6" fmla="*/ 126206 w 150019"/>
                <a:gd name="connsiteY6" fmla="*/ 116681 h 226218"/>
                <a:gd name="connsiteX7" fmla="*/ 150019 w 150019"/>
                <a:gd name="connsiteY7" fmla="*/ 183356 h 226218"/>
                <a:gd name="connsiteX8" fmla="*/ 100012 w 150019"/>
                <a:gd name="connsiteY8" fmla="*/ 226218 h 226218"/>
                <a:gd name="connsiteX9" fmla="*/ 19050 w 150019"/>
                <a:gd name="connsiteY9" fmla="*/ 221456 h 226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0019" h="226218">
                  <a:moveTo>
                    <a:pt x="19050" y="221456"/>
                  </a:moveTo>
                  <a:lnTo>
                    <a:pt x="0" y="150018"/>
                  </a:lnTo>
                  <a:lnTo>
                    <a:pt x="19050" y="123825"/>
                  </a:lnTo>
                  <a:lnTo>
                    <a:pt x="19050" y="54768"/>
                  </a:lnTo>
                  <a:lnTo>
                    <a:pt x="21431" y="0"/>
                  </a:lnTo>
                  <a:lnTo>
                    <a:pt x="133350" y="7143"/>
                  </a:lnTo>
                  <a:lnTo>
                    <a:pt x="126206" y="116681"/>
                  </a:lnTo>
                  <a:lnTo>
                    <a:pt x="150019" y="183356"/>
                  </a:lnTo>
                  <a:lnTo>
                    <a:pt x="100012" y="226218"/>
                  </a:lnTo>
                  <a:lnTo>
                    <a:pt x="19050" y="22145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2" name="フリーフォーム 1126">
              <a:extLst>
                <a:ext uri="{FF2B5EF4-FFF2-40B4-BE49-F238E27FC236}">
                  <a16:creationId xmlns:a16="http://schemas.microsoft.com/office/drawing/2014/main" id="{1B653F7B-73D8-413E-B769-97C2A368ABB4}"/>
                </a:ext>
              </a:extLst>
            </p:cNvPr>
            <p:cNvSpPr/>
            <p:nvPr/>
          </p:nvSpPr>
          <p:spPr bwMode="auto">
            <a:xfrm>
              <a:off x="2002083" y="4451897"/>
              <a:ext cx="45385" cy="136154"/>
            </a:xfrm>
            <a:custGeom>
              <a:avLst/>
              <a:gdLst>
                <a:gd name="connsiteX0" fmla="*/ 23813 w 61913"/>
                <a:gd name="connsiteY0" fmla="*/ 0 h 185738"/>
                <a:gd name="connsiteX1" fmla="*/ 57150 w 61913"/>
                <a:gd name="connsiteY1" fmla="*/ 38100 h 185738"/>
                <a:gd name="connsiteX2" fmla="*/ 61913 w 61913"/>
                <a:gd name="connsiteY2" fmla="*/ 176213 h 185738"/>
                <a:gd name="connsiteX3" fmla="*/ 40481 w 61913"/>
                <a:gd name="connsiteY3" fmla="*/ 185738 h 185738"/>
                <a:gd name="connsiteX4" fmla="*/ 0 w 61913"/>
                <a:gd name="connsiteY4" fmla="*/ 107156 h 185738"/>
                <a:gd name="connsiteX5" fmla="*/ 23813 w 61913"/>
                <a:gd name="connsiteY5" fmla="*/ 0 h 185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913" h="185738">
                  <a:moveTo>
                    <a:pt x="23813" y="0"/>
                  </a:moveTo>
                  <a:lnTo>
                    <a:pt x="57150" y="38100"/>
                  </a:lnTo>
                  <a:lnTo>
                    <a:pt x="61913" y="176213"/>
                  </a:lnTo>
                  <a:lnTo>
                    <a:pt x="40481" y="185738"/>
                  </a:lnTo>
                  <a:lnTo>
                    <a:pt x="0" y="107156"/>
                  </a:lnTo>
                  <a:lnTo>
                    <a:pt x="2381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3" name="フリーフォーム 1128">
              <a:extLst>
                <a:ext uri="{FF2B5EF4-FFF2-40B4-BE49-F238E27FC236}">
                  <a16:creationId xmlns:a16="http://schemas.microsoft.com/office/drawing/2014/main" id="{8F008277-E2EF-42AA-920B-B0B85C819AA3}"/>
                </a:ext>
              </a:extLst>
            </p:cNvPr>
            <p:cNvSpPr/>
            <p:nvPr/>
          </p:nvSpPr>
          <p:spPr bwMode="auto">
            <a:xfrm>
              <a:off x="2020702" y="4421641"/>
              <a:ext cx="79132" cy="164083"/>
            </a:xfrm>
            <a:custGeom>
              <a:avLst/>
              <a:gdLst>
                <a:gd name="connsiteX0" fmla="*/ 107156 w 107156"/>
                <a:gd name="connsiteY0" fmla="*/ 9525 h 223837"/>
                <a:gd name="connsiteX1" fmla="*/ 73819 w 107156"/>
                <a:gd name="connsiteY1" fmla="*/ 97631 h 223837"/>
                <a:gd name="connsiteX2" fmla="*/ 78581 w 107156"/>
                <a:gd name="connsiteY2" fmla="*/ 216694 h 223837"/>
                <a:gd name="connsiteX3" fmla="*/ 33337 w 107156"/>
                <a:gd name="connsiteY3" fmla="*/ 223837 h 223837"/>
                <a:gd name="connsiteX4" fmla="*/ 35719 w 107156"/>
                <a:gd name="connsiteY4" fmla="*/ 80962 h 223837"/>
                <a:gd name="connsiteX5" fmla="*/ 0 w 107156"/>
                <a:gd name="connsiteY5" fmla="*/ 35719 h 223837"/>
                <a:gd name="connsiteX6" fmla="*/ 40481 w 107156"/>
                <a:gd name="connsiteY6" fmla="*/ 0 h 223837"/>
                <a:gd name="connsiteX7" fmla="*/ 107156 w 107156"/>
                <a:gd name="connsiteY7" fmla="*/ 9525 h 223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7156" h="223837">
                  <a:moveTo>
                    <a:pt x="107156" y="9525"/>
                  </a:moveTo>
                  <a:lnTo>
                    <a:pt x="73819" y="97631"/>
                  </a:lnTo>
                  <a:lnTo>
                    <a:pt x="78581" y="216694"/>
                  </a:lnTo>
                  <a:lnTo>
                    <a:pt x="33337" y="223837"/>
                  </a:lnTo>
                  <a:lnTo>
                    <a:pt x="35719" y="80962"/>
                  </a:lnTo>
                  <a:lnTo>
                    <a:pt x="0" y="35719"/>
                  </a:lnTo>
                  <a:lnTo>
                    <a:pt x="40481" y="0"/>
                  </a:lnTo>
                  <a:lnTo>
                    <a:pt x="107156" y="9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4" name="フリーフォーム 1129">
              <a:extLst>
                <a:ext uri="{FF2B5EF4-FFF2-40B4-BE49-F238E27FC236}">
                  <a16:creationId xmlns:a16="http://schemas.microsoft.com/office/drawing/2014/main" id="{AA4AA8B9-11F7-4F37-9CDB-E587D42AB349}"/>
                </a:ext>
              </a:extLst>
            </p:cNvPr>
            <p:cNvSpPr/>
            <p:nvPr/>
          </p:nvSpPr>
          <p:spPr bwMode="auto">
            <a:xfrm>
              <a:off x="2073068" y="4364620"/>
              <a:ext cx="292090" cy="261833"/>
            </a:xfrm>
            <a:custGeom>
              <a:avLst/>
              <a:gdLst>
                <a:gd name="connsiteX0" fmla="*/ 340519 w 397669"/>
                <a:gd name="connsiteY0" fmla="*/ 28575 h 357187"/>
                <a:gd name="connsiteX1" fmla="*/ 397669 w 397669"/>
                <a:gd name="connsiteY1" fmla="*/ 90487 h 357187"/>
                <a:gd name="connsiteX2" fmla="*/ 316707 w 397669"/>
                <a:gd name="connsiteY2" fmla="*/ 171450 h 357187"/>
                <a:gd name="connsiteX3" fmla="*/ 295275 w 397669"/>
                <a:gd name="connsiteY3" fmla="*/ 285750 h 357187"/>
                <a:gd name="connsiteX4" fmla="*/ 238125 w 397669"/>
                <a:gd name="connsiteY4" fmla="*/ 264318 h 357187"/>
                <a:gd name="connsiteX5" fmla="*/ 200025 w 397669"/>
                <a:gd name="connsiteY5" fmla="*/ 307181 h 357187"/>
                <a:gd name="connsiteX6" fmla="*/ 202407 w 397669"/>
                <a:gd name="connsiteY6" fmla="*/ 357187 h 357187"/>
                <a:gd name="connsiteX7" fmla="*/ 78582 w 397669"/>
                <a:gd name="connsiteY7" fmla="*/ 354806 h 357187"/>
                <a:gd name="connsiteX8" fmla="*/ 57150 w 397669"/>
                <a:gd name="connsiteY8" fmla="*/ 295275 h 357187"/>
                <a:gd name="connsiteX9" fmla="*/ 9525 w 397669"/>
                <a:gd name="connsiteY9" fmla="*/ 295275 h 357187"/>
                <a:gd name="connsiteX10" fmla="*/ 0 w 397669"/>
                <a:gd name="connsiteY10" fmla="*/ 173831 h 357187"/>
                <a:gd name="connsiteX11" fmla="*/ 38100 w 397669"/>
                <a:gd name="connsiteY11" fmla="*/ 80962 h 357187"/>
                <a:gd name="connsiteX12" fmla="*/ 33338 w 397669"/>
                <a:gd name="connsiteY12" fmla="*/ 23812 h 357187"/>
                <a:gd name="connsiteX13" fmla="*/ 83344 w 397669"/>
                <a:gd name="connsiteY13" fmla="*/ 0 h 357187"/>
                <a:gd name="connsiteX14" fmla="*/ 138113 w 397669"/>
                <a:gd name="connsiteY14" fmla="*/ 33337 h 357187"/>
                <a:gd name="connsiteX15" fmla="*/ 150019 w 397669"/>
                <a:gd name="connsiteY15" fmla="*/ 19050 h 357187"/>
                <a:gd name="connsiteX16" fmla="*/ 204788 w 397669"/>
                <a:gd name="connsiteY16" fmla="*/ 59531 h 357187"/>
                <a:gd name="connsiteX17" fmla="*/ 235744 w 397669"/>
                <a:gd name="connsiteY17" fmla="*/ 30956 h 357187"/>
                <a:gd name="connsiteX18" fmla="*/ 340519 w 397669"/>
                <a:gd name="connsiteY18" fmla="*/ 28575 h 357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97669" h="357187">
                  <a:moveTo>
                    <a:pt x="340519" y="28575"/>
                  </a:moveTo>
                  <a:lnTo>
                    <a:pt x="397669" y="90487"/>
                  </a:lnTo>
                  <a:lnTo>
                    <a:pt x="316707" y="171450"/>
                  </a:lnTo>
                  <a:lnTo>
                    <a:pt x="295275" y="285750"/>
                  </a:lnTo>
                  <a:lnTo>
                    <a:pt x="238125" y="264318"/>
                  </a:lnTo>
                  <a:lnTo>
                    <a:pt x="200025" y="307181"/>
                  </a:lnTo>
                  <a:lnTo>
                    <a:pt x="202407" y="357187"/>
                  </a:lnTo>
                  <a:lnTo>
                    <a:pt x="78582" y="354806"/>
                  </a:lnTo>
                  <a:lnTo>
                    <a:pt x="57150" y="295275"/>
                  </a:lnTo>
                  <a:lnTo>
                    <a:pt x="9525" y="295275"/>
                  </a:lnTo>
                  <a:lnTo>
                    <a:pt x="0" y="173831"/>
                  </a:lnTo>
                  <a:lnTo>
                    <a:pt x="38100" y="80962"/>
                  </a:lnTo>
                  <a:lnTo>
                    <a:pt x="33338" y="23812"/>
                  </a:lnTo>
                  <a:lnTo>
                    <a:pt x="83344" y="0"/>
                  </a:lnTo>
                  <a:lnTo>
                    <a:pt x="138113" y="33337"/>
                  </a:lnTo>
                  <a:lnTo>
                    <a:pt x="150019" y="19050"/>
                  </a:lnTo>
                  <a:lnTo>
                    <a:pt x="204788" y="59531"/>
                  </a:lnTo>
                  <a:lnTo>
                    <a:pt x="235744" y="30956"/>
                  </a:lnTo>
                  <a:lnTo>
                    <a:pt x="340519" y="285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5" name="フリーフォーム 1130">
              <a:extLst>
                <a:ext uri="{FF2B5EF4-FFF2-40B4-BE49-F238E27FC236}">
                  <a16:creationId xmlns:a16="http://schemas.microsoft.com/office/drawing/2014/main" id="{660E0F74-F8DC-4865-AAB5-ADEB780D93BB}"/>
                </a:ext>
              </a:extLst>
            </p:cNvPr>
            <p:cNvSpPr/>
            <p:nvPr/>
          </p:nvSpPr>
          <p:spPr bwMode="auto">
            <a:xfrm>
              <a:off x="2324429" y="4100458"/>
              <a:ext cx="267653" cy="439881"/>
            </a:xfrm>
            <a:custGeom>
              <a:avLst/>
              <a:gdLst>
                <a:gd name="connsiteX0" fmla="*/ 347663 w 364332"/>
                <a:gd name="connsiteY0" fmla="*/ 154781 h 600075"/>
                <a:gd name="connsiteX1" fmla="*/ 111919 w 364332"/>
                <a:gd name="connsiteY1" fmla="*/ 0 h 600075"/>
                <a:gd name="connsiteX2" fmla="*/ 64294 w 364332"/>
                <a:gd name="connsiteY2" fmla="*/ 16669 h 600075"/>
                <a:gd name="connsiteX3" fmla="*/ 64294 w 364332"/>
                <a:gd name="connsiteY3" fmla="*/ 116681 h 600075"/>
                <a:gd name="connsiteX4" fmla="*/ 102394 w 364332"/>
                <a:gd name="connsiteY4" fmla="*/ 140494 h 600075"/>
                <a:gd name="connsiteX5" fmla="*/ 61913 w 364332"/>
                <a:gd name="connsiteY5" fmla="*/ 273844 h 600075"/>
                <a:gd name="connsiteX6" fmla="*/ 0 w 364332"/>
                <a:gd name="connsiteY6" fmla="*/ 328612 h 600075"/>
                <a:gd name="connsiteX7" fmla="*/ 0 w 364332"/>
                <a:gd name="connsiteY7" fmla="*/ 397669 h 600075"/>
                <a:gd name="connsiteX8" fmla="*/ 61913 w 364332"/>
                <a:gd name="connsiteY8" fmla="*/ 452437 h 600075"/>
                <a:gd name="connsiteX9" fmla="*/ 54769 w 364332"/>
                <a:gd name="connsiteY9" fmla="*/ 552450 h 600075"/>
                <a:gd name="connsiteX10" fmla="*/ 69057 w 364332"/>
                <a:gd name="connsiteY10" fmla="*/ 600075 h 600075"/>
                <a:gd name="connsiteX11" fmla="*/ 180975 w 364332"/>
                <a:gd name="connsiteY11" fmla="*/ 578644 h 600075"/>
                <a:gd name="connsiteX12" fmla="*/ 226219 w 364332"/>
                <a:gd name="connsiteY12" fmla="*/ 538162 h 600075"/>
                <a:gd name="connsiteX13" fmla="*/ 300038 w 364332"/>
                <a:gd name="connsiteY13" fmla="*/ 464344 h 600075"/>
                <a:gd name="connsiteX14" fmla="*/ 288132 w 364332"/>
                <a:gd name="connsiteY14" fmla="*/ 392906 h 600075"/>
                <a:gd name="connsiteX15" fmla="*/ 364332 w 364332"/>
                <a:gd name="connsiteY15" fmla="*/ 269081 h 600075"/>
                <a:gd name="connsiteX16" fmla="*/ 347663 w 364332"/>
                <a:gd name="connsiteY16" fmla="*/ 154781 h 600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64332" h="600075">
                  <a:moveTo>
                    <a:pt x="347663" y="154781"/>
                  </a:moveTo>
                  <a:lnTo>
                    <a:pt x="111919" y="0"/>
                  </a:lnTo>
                  <a:lnTo>
                    <a:pt x="64294" y="16669"/>
                  </a:lnTo>
                  <a:lnTo>
                    <a:pt x="64294" y="116681"/>
                  </a:lnTo>
                  <a:lnTo>
                    <a:pt x="102394" y="140494"/>
                  </a:lnTo>
                  <a:lnTo>
                    <a:pt x="61913" y="273844"/>
                  </a:lnTo>
                  <a:lnTo>
                    <a:pt x="0" y="328612"/>
                  </a:lnTo>
                  <a:lnTo>
                    <a:pt x="0" y="397669"/>
                  </a:lnTo>
                  <a:lnTo>
                    <a:pt x="61913" y="452437"/>
                  </a:lnTo>
                  <a:lnTo>
                    <a:pt x="54769" y="552450"/>
                  </a:lnTo>
                  <a:lnTo>
                    <a:pt x="69057" y="600075"/>
                  </a:lnTo>
                  <a:lnTo>
                    <a:pt x="180975" y="578644"/>
                  </a:lnTo>
                  <a:lnTo>
                    <a:pt x="226219" y="538162"/>
                  </a:lnTo>
                  <a:lnTo>
                    <a:pt x="300038" y="464344"/>
                  </a:lnTo>
                  <a:lnTo>
                    <a:pt x="288132" y="392906"/>
                  </a:lnTo>
                  <a:lnTo>
                    <a:pt x="364332" y="269081"/>
                  </a:lnTo>
                  <a:lnTo>
                    <a:pt x="347663" y="15478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6" name="フリーフォーム 1131">
              <a:extLst>
                <a:ext uri="{FF2B5EF4-FFF2-40B4-BE49-F238E27FC236}">
                  <a16:creationId xmlns:a16="http://schemas.microsoft.com/office/drawing/2014/main" id="{23BBA4B3-CCE3-4D6A-8791-CEFAC697EEAD}"/>
                </a:ext>
              </a:extLst>
            </p:cNvPr>
            <p:cNvSpPr/>
            <p:nvPr/>
          </p:nvSpPr>
          <p:spPr bwMode="auto">
            <a:xfrm>
              <a:off x="2539715" y="4128387"/>
              <a:ext cx="413116" cy="515522"/>
            </a:xfrm>
            <a:custGeom>
              <a:avLst/>
              <a:gdLst>
                <a:gd name="connsiteX0" fmla="*/ 111919 w 564356"/>
                <a:gd name="connsiteY0" fmla="*/ 0 h 702469"/>
                <a:gd name="connsiteX1" fmla="*/ 504825 w 564356"/>
                <a:gd name="connsiteY1" fmla="*/ 7144 h 702469"/>
                <a:gd name="connsiteX2" fmla="*/ 516731 w 564356"/>
                <a:gd name="connsiteY2" fmla="*/ 128587 h 702469"/>
                <a:gd name="connsiteX3" fmla="*/ 564356 w 564356"/>
                <a:gd name="connsiteY3" fmla="*/ 173831 h 702469"/>
                <a:gd name="connsiteX4" fmla="*/ 509588 w 564356"/>
                <a:gd name="connsiteY4" fmla="*/ 226219 h 702469"/>
                <a:gd name="connsiteX5" fmla="*/ 452438 w 564356"/>
                <a:gd name="connsiteY5" fmla="*/ 359569 h 702469"/>
                <a:gd name="connsiteX6" fmla="*/ 402431 w 564356"/>
                <a:gd name="connsiteY6" fmla="*/ 476250 h 702469"/>
                <a:gd name="connsiteX7" fmla="*/ 397669 w 564356"/>
                <a:gd name="connsiteY7" fmla="*/ 533400 h 702469"/>
                <a:gd name="connsiteX8" fmla="*/ 464344 w 564356"/>
                <a:gd name="connsiteY8" fmla="*/ 666750 h 702469"/>
                <a:gd name="connsiteX9" fmla="*/ 297656 w 564356"/>
                <a:gd name="connsiteY9" fmla="*/ 702469 h 702469"/>
                <a:gd name="connsiteX10" fmla="*/ 259556 w 564356"/>
                <a:gd name="connsiteY10" fmla="*/ 688181 h 702469"/>
                <a:gd name="connsiteX11" fmla="*/ 188119 w 564356"/>
                <a:gd name="connsiteY11" fmla="*/ 688181 h 702469"/>
                <a:gd name="connsiteX12" fmla="*/ 128588 w 564356"/>
                <a:gd name="connsiteY12" fmla="*/ 559594 h 702469"/>
                <a:gd name="connsiteX13" fmla="*/ 69056 w 564356"/>
                <a:gd name="connsiteY13" fmla="*/ 526256 h 702469"/>
                <a:gd name="connsiteX14" fmla="*/ 52388 w 564356"/>
                <a:gd name="connsiteY14" fmla="*/ 492919 h 702469"/>
                <a:gd name="connsiteX15" fmla="*/ 9525 w 564356"/>
                <a:gd name="connsiteY15" fmla="*/ 421481 h 702469"/>
                <a:gd name="connsiteX16" fmla="*/ 0 w 564356"/>
                <a:gd name="connsiteY16" fmla="*/ 338137 h 702469"/>
                <a:gd name="connsiteX17" fmla="*/ 69056 w 564356"/>
                <a:gd name="connsiteY17" fmla="*/ 233362 h 702469"/>
                <a:gd name="connsiteX18" fmla="*/ 61913 w 564356"/>
                <a:gd name="connsiteY18" fmla="*/ 109537 h 702469"/>
                <a:gd name="connsiteX19" fmla="*/ 97631 w 564356"/>
                <a:gd name="connsiteY19" fmla="*/ 78581 h 702469"/>
                <a:gd name="connsiteX20" fmla="*/ 111919 w 564356"/>
                <a:gd name="connsiteY20" fmla="*/ 0 h 702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64356" h="702469">
                  <a:moveTo>
                    <a:pt x="111919" y="0"/>
                  </a:moveTo>
                  <a:lnTo>
                    <a:pt x="504825" y="7144"/>
                  </a:lnTo>
                  <a:lnTo>
                    <a:pt x="516731" y="128587"/>
                  </a:lnTo>
                  <a:lnTo>
                    <a:pt x="564356" y="173831"/>
                  </a:lnTo>
                  <a:lnTo>
                    <a:pt x="509588" y="226219"/>
                  </a:lnTo>
                  <a:lnTo>
                    <a:pt x="452438" y="359569"/>
                  </a:lnTo>
                  <a:lnTo>
                    <a:pt x="402431" y="476250"/>
                  </a:lnTo>
                  <a:lnTo>
                    <a:pt x="397669" y="533400"/>
                  </a:lnTo>
                  <a:lnTo>
                    <a:pt x="464344" y="666750"/>
                  </a:lnTo>
                  <a:lnTo>
                    <a:pt x="297656" y="702469"/>
                  </a:lnTo>
                  <a:lnTo>
                    <a:pt x="259556" y="688181"/>
                  </a:lnTo>
                  <a:lnTo>
                    <a:pt x="188119" y="688181"/>
                  </a:lnTo>
                  <a:lnTo>
                    <a:pt x="128588" y="559594"/>
                  </a:lnTo>
                  <a:lnTo>
                    <a:pt x="69056" y="526256"/>
                  </a:lnTo>
                  <a:lnTo>
                    <a:pt x="52388" y="492919"/>
                  </a:lnTo>
                  <a:lnTo>
                    <a:pt x="9525" y="421481"/>
                  </a:lnTo>
                  <a:lnTo>
                    <a:pt x="0" y="338137"/>
                  </a:lnTo>
                  <a:lnTo>
                    <a:pt x="69056" y="233362"/>
                  </a:lnTo>
                  <a:lnTo>
                    <a:pt x="61913" y="109537"/>
                  </a:lnTo>
                  <a:lnTo>
                    <a:pt x="97631" y="78581"/>
                  </a:lnTo>
                  <a:lnTo>
                    <a:pt x="111919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7" name="フリーフォーム 1132">
              <a:extLst>
                <a:ext uri="{FF2B5EF4-FFF2-40B4-BE49-F238E27FC236}">
                  <a16:creationId xmlns:a16="http://schemas.microsoft.com/office/drawing/2014/main" id="{565C4409-EE13-4AE0-9753-CA24AC959854}"/>
                </a:ext>
              </a:extLst>
            </p:cNvPr>
            <p:cNvSpPr/>
            <p:nvPr/>
          </p:nvSpPr>
          <p:spPr bwMode="auto">
            <a:xfrm>
              <a:off x="2222023" y="4421641"/>
              <a:ext cx="164082" cy="272307"/>
            </a:xfrm>
            <a:custGeom>
              <a:avLst/>
              <a:gdLst>
                <a:gd name="connsiteX0" fmla="*/ 200025 w 223837"/>
                <a:gd name="connsiteY0" fmla="*/ 0 h 371475"/>
                <a:gd name="connsiteX1" fmla="*/ 111918 w 223837"/>
                <a:gd name="connsiteY1" fmla="*/ 111919 h 371475"/>
                <a:gd name="connsiteX2" fmla="*/ 97631 w 223837"/>
                <a:gd name="connsiteY2" fmla="*/ 197644 h 371475"/>
                <a:gd name="connsiteX3" fmla="*/ 42862 w 223837"/>
                <a:gd name="connsiteY3" fmla="*/ 180975 h 371475"/>
                <a:gd name="connsiteX4" fmla="*/ 7143 w 223837"/>
                <a:gd name="connsiteY4" fmla="*/ 228600 h 371475"/>
                <a:gd name="connsiteX5" fmla="*/ 0 w 223837"/>
                <a:gd name="connsiteY5" fmla="*/ 276225 h 371475"/>
                <a:gd name="connsiteX6" fmla="*/ 28575 w 223837"/>
                <a:gd name="connsiteY6" fmla="*/ 350044 h 371475"/>
                <a:gd name="connsiteX7" fmla="*/ 223837 w 223837"/>
                <a:gd name="connsiteY7" fmla="*/ 371475 h 371475"/>
                <a:gd name="connsiteX8" fmla="*/ 183356 w 223837"/>
                <a:gd name="connsiteY8" fmla="*/ 226219 h 371475"/>
                <a:gd name="connsiteX9" fmla="*/ 211931 w 223837"/>
                <a:gd name="connsiteY9" fmla="*/ 164306 h 371475"/>
                <a:gd name="connsiteX10" fmla="*/ 192881 w 223837"/>
                <a:gd name="connsiteY10" fmla="*/ 100012 h 371475"/>
                <a:gd name="connsiteX11" fmla="*/ 200025 w 223837"/>
                <a:gd name="connsiteY11" fmla="*/ 0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23837" h="371475">
                  <a:moveTo>
                    <a:pt x="200025" y="0"/>
                  </a:moveTo>
                  <a:lnTo>
                    <a:pt x="111918" y="111919"/>
                  </a:lnTo>
                  <a:lnTo>
                    <a:pt x="97631" y="197644"/>
                  </a:lnTo>
                  <a:lnTo>
                    <a:pt x="42862" y="180975"/>
                  </a:lnTo>
                  <a:lnTo>
                    <a:pt x="7143" y="228600"/>
                  </a:lnTo>
                  <a:lnTo>
                    <a:pt x="0" y="276225"/>
                  </a:lnTo>
                  <a:lnTo>
                    <a:pt x="28575" y="350044"/>
                  </a:lnTo>
                  <a:lnTo>
                    <a:pt x="223837" y="371475"/>
                  </a:lnTo>
                  <a:lnTo>
                    <a:pt x="183356" y="226219"/>
                  </a:lnTo>
                  <a:lnTo>
                    <a:pt x="211931" y="164306"/>
                  </a:lnTo>
                  <a:lnTo>
                    <a:pt x="192881" y="100012"/>
                  </a:lnTo>
                  <a:lnTo>
                    <a:pt x="2000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8" name="フリーフォーム 1133">
              <a:extLst>
                <a:ext uri="{FF2B5EF4-FFF2-40B4-BE49-F238E27FC236}">
                  <a16:creationId xmlns:a16="http://schemas.microsoft.com/office/drawing/2014/main" id="{7DB70F13-8ACA-48A2-9BFB-6D71246BEDA3}"/>
                </a:ext>
              </a:extLst>
            </p:cNvPr>
            <p:cNvSpPr/>
            <p:nvPr/>
          </p:nvSpPr>
          <p:spPr bwMode="auto">
            <a:xfrm>
              <a:off x="2895809" y="4254067"/>
              <a:ext cx="153609" cy="159428"/>
            </a:xfrm>
            <a:custGeom>
              <a:avLst/>
              <a:gdLst>
                <a:gd name="connsiteX0" fmla="*/ 76200 w 209550"/>
                <a:gd name="connsiteY0" fmla="*/ 0 h 216694"/>
                <a:gd name="connsiteX1" fmla="*/ 28575 w 209550"/>
                <a:gd name="connsiteY1" fmla="*/ 57150 h 216694"/>
                <a:gd name="connsiteX2" fmla="*/ 0 w 209550"/>
                <a:gd name="connsiteY2" fmla="*/ 145256 h 216694"/>
                <a:gd name="connsiteX3" fmla="*/ 116681 w 209550"/>
                <a:gd name="connsiteY3" fmla="*/ 130969 h 216694"/>
                <a:gd name="connsiteX4" fmla="*/ 190500 w 209550"/>
                <a:gd name="connsiteY4" fmla="*/ 216694 h 216694"/>
                <a:gd name="connsiteX5" fmla="*/ 209550 w 209550"/>
                <a:gd name="connsiteY5" fmla="*/ 185737 h 216694"/>
                <a:gd name="connsiteX6" fmla="*/ 133350 w 209550"/>
                <a:gd name="connsiteY6" fmla="*/ 92869 h 216694"/>
                <a:gd name="connsiteX7" fmla="*/ 97631 w 209550"/>
                <a:gd name="connsiteY7" fmla="*/ 85725 h 216694"/>
                <a:gd name="connsiteX8" fmla="*/ 76200 w 209550"/>
                <a:gd name="connsiteY8" fmla="*/ 0 h 216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9550" h="216694">
                  <a:moveTo>
                    <a:pt x="76200" y="0"/>
                  </a:moveTo>
                  <a:lnTo>
                    <a:pt x="28575" y="57150"/>
                  </a:lnTo>
                  <a:lnTo>
                    <a:pt x="0" y="145256"/>
                  </a:lnTo>
                  <a:lnTo>
                    <a:pt x="116681" y="130969"/>
                  </a:lnTo>
                  <a:lnTo>
                    <a:pt x="190500" y="216694"/>
                  </a:lnTo>
                  <a:lnTo>
                    <a:pt x="209550" y="185737"/>
                  </a:lnTo>
                  <a:lnTo>
                    <a:pt x="133350" y="92869"/>
                  </a:lnTo>
                  <a:lnTo>
                    <a:pt x="97631" y="85725"/>
                  </a:lnTo>
                  <a:lnTo>
                    <a:pt x="762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9" name="フリーフォーム 1134">
              <a:extLst>
                <a:ext uri="{FF2B5EF4-FFF2-40B4-BE49-F238E27FC236}">
                  <a16:creationId xmlns:a16="http://schemas.microsoft.com/office/drawing/2014/main" id="{DF0D5C24-0889-4461-914B-D7BF117C36FF}"/>
                </a:ext>
              </a:extLst>
            </p:cNvPr>
            <p:cNvSpPr/>
            <p:nvPr/>
          </p:nvSpPr>
          <p:spPr bwMode="auto">
            <a:xfrm>
              <a:off x="2830641" y="4355310"/>
              <a:ext cx="345621" cy="302564"/>
            </a:xfrm>
            <a:custGeom>
              <a:avLst/>
              <a:gdLst>
                <a:gd name="connsiteX0" fmla="*/ 266700 w 471487"/>
                <a:gd name="connsiteY0" fmla="*/ 78582 h 411957"/>
                <a:gd name="connsiteX1" fmla="*/ 290512 w 471487"/>
                <a:gd name="connsiteY1" fmla="*/ 145257 h 411957"/>
                <a:gd name="connsiteX2" fmla="*/ 471487 w 471487"/>
                <a:gd name="connsiteY2" fmla="*/ 250032 h 411957"/>
                <a:gd name="connsiteX3" fmla="*/ 266700 w 471487"/>
                <a:gd name="connsiteY3" fmla="*/ 378619 h 411957"/>
                <a:gd name="connsiteX4" fmla="*/ 230981 w 471487"/>
                <a:gd name="connsiteY4" fmla="*/ 369094 h 411957"/>
                <a:gd name="connsiteX5" fmla="*/ 192881 w 471487"/>
                <a:gd name="connsiteY5" fmla="*/ 411957 h 411957"/>
                <a:gd name="connsiteX6" fmla="*/ 71437 w 471487"/>
                <a:gd name="connsiteY6" fmla="*/ 357188 h 411957"/>
                <a:gd name="connsiteX7" fmla="*/ 0 w 471487"/>
                <a:gd name="connsiteY7" fmla="*/ 228600 h 411957"/>
                <a:gd name="connsiteX8" fmla="*/ 7144 w 471487"/>
                <a:gd name="connsiteY8" fmla="*/ 154782 h 411957"/>
                <a:gd name="connsiteX9" fmla="*/ 73819 w 471487"/>
                <a:gd name="connsiteY9" fmla="*/ 2382 h 411957"/>
                <a:gd name="connsiteX10" fmla="*/ 207169 w 471487"/>
                <a:gd name="connsiteY10" fmla="*/ 0 h 411957"/>
                <a:gd name="connsiteX11" fmla="*/ 266700 w 471487"/>
                <a:gd name="connsiteY11" fmla="*/ 78582 h 411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71487" h="411957">
                  <a:moveTo>
                    <a:pt x="266700" y="78582"/>
                  </a:moveTo>
                  <a:lnTo>
                    <a:pt x="290512" y="145257"/>
                  </a:lnTo>
                  <a:lnTo>
                    <a:pt x="471487" y="250032"/>
                  </a:lnTo>
                  <a:lnTo>
                    <a:pt x="266700" y="378619"/>
                  </a:lnTo>
                  <a:lnTo>
                    <a:pt x="230981" y="369094"/>
                  </a:lnTo>
                  <a:lnTo>
                    <a:pt x="192881" y="411957"/>
                  </a:lnTo>
                  <a:lnTo>
                    <a:pt x="71437" y="357188"/>
                  </a:lnTo>
                  <a:lnTo>
                    <a:pt x="0" y="228600"/>
                  </a:lnTo>
                  <a:lnTo>
                    <a:pt x="7144" y="154782"/>
                  </a:lnTo>
                  <a:lnTo>
                    <a:pt x="73819" y="2382"/>
                  </a:lnTo>
                  <a:lnTo>
                    <a:pt x="207169" y="0"/>
                  </a:lnTo>
                  <a:lnTo>
                    <a:pt x="266700" y="7858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0" name="フリーフォーム 1136">
              <a:extLst>
                <a:ext uri="{FF2B5EF4-FFF2-40B4-BE49-F238E27FC236}">
                  <a16:creationId xmlns:a16="http://schemas.microsoft.com/office/drawing/2014/main" id="{27476B68-706F-43FA-9000-3BDBB3AD0F0C}"/>
                </a:ext>
              </a:extLst>
            </p:cNvPr>
            <p:cNvSpPr/>
            <p:nvPr/>
          </p:nvSpPr>
          <p:spPr bwMode="auto">
            <a:xfrm>
              <a:off x="3000542" y="4389057"/>
              <a:ext cx="259507" cy="385187"/>
            </a:xfrm>
            <a:custGeom>
              <a:avLst/>
              <a:gdLst>
                <a:gd name="connsiteX0" fmla="*/ 66675 w 354806"/>
                <a:gd name="connsiteY0" fmla="*/ 0 h 526256"/>
                <a:gd name="connsiteX1" fmla="*/ 28575 w 354806"/>
                <a:gd name="connsiteY1" fmla="*/ 54769 h 526256"/>
                <a:gd name="connsiteX2" fmla="*/ 64294 w 354806"/>
                <a:gd name="connsiteY2" fmla="*/ 107156 h 526256"/>
                <a:gd name="connsiteX3" fmla="*/ 247650 w 354806"/>
                <a:gd name="connsiteY3" fmla="*/ 209550 h 526256"/>
                <a:gd name="connsiteX4" fmla="*/ 45244 w 354806"/>
                <a:gd name="connsiteY4" fmla="*/ 333375 h 526256"/>
                <a:gd name="connsiteX5" fmla="*/ 0 w 354806"/>
                <a:gd name="connsiteY5" fmla="*/ 404813 h 526256"/>
                <a:gd name="connsiteX6" fmla="*/ 57150 w 354806"/>
                <a:gd name="connsiteY6" fmla="*/ 526256 h 526256"/>
                <a:gd name="connsiteX7" fmla="*/ 133350 w 354806"/>
                <a:gd name="connsiteY7" fmla="*/ 433388 h 526256"/>
                <a:gd name="connsiteX8" fmla="*/ 247650 w 354806"/>
                <a:gd name="connsiteY8" fmla="*/ 321469 h 526256"/>
                <a:gd name="connsiteX9" fmla="*/ 338138 w 354806"/>
                <a:gd name="connsiteY9" fmla="*/ 145256 h 526256"/>
                <a:gd name="connsiteX10" fmla="*/ 354806 w 354806"/>
                <a:gd name="connsiteY10" fmla="*/ 50006 h 526256"/>
                <a:gd name="connsiteX11" fmla="*/ 230981 w 354806"/>
                <a:gd name="connsiteY11" fmla="*/ 73819 h 526256"/>
                <a:gd name="connsiteX12" fmla="*/ 152400 w 354806"/>
                <a:gd name="connsiteY12" fmla="*/ 85725 h 526256"/>
                <a:gd name="connsiteX13" fmla="*/ 88106 w 354806"/>
                <a:gd name="connsiteY13" fmla="*/ 52388 h 526256"/>
                <a:gd name="connsiteX14" fmla="*/ 66675 w 354806"/>
                <a:gd name="connsiteY14" fmla="*/ 0 h 526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54806" h="526256">
                  <a:moveTo>
                    <a:pt x="66675" y="0"/>
                  </a:moveTo>
                  <a:lnTo>
                    <a:pt x="28575" y="54769"/>
                  </a:lnTo>
                  <a:lnTo>
                    <a:pt x="64294" y="107156"/>
                  </a:lnTo>
                  <a:lnTo>
                    <a:pt x="247650" y="209550"/>
                  </a:lnTo>
                  <a:lnTo>
                    <a:pt x="45244" y="333375"/>
                  </a:lnTo>
                  <a:lnTo>
                    <a:pt x="0" y="404813"/>
                  </a:lnTo>
                  <a:lnTo>
                    <a:pt x="57150" y="526256"/>
                  </a:lnTo>
                  <a:lnTo>
                    <a:pt x="133350" y="433388"/>
                  </a:lnTo>
                  <a:lnTo>
                    <a:pt x="247650" y="321469"/>
                  </a:lnTo>
                  <a:lnTo>
                    <a:pt x="338138" y="145256"/>
                  </a:lnTo>
                  <a:lnTo>
                    <a:pt x="354806" y="50006"/>
                  </a:lnTo>
                  <a:lnTo>
                    <a:pt x="230981" y="73819"/>
                  </a:lnTo>
                  <a:lnTo>
                    <a:pt x="152400" y="85725"/>
                  </a:lnTo>
                  <a:lnTo>
                    <a:pt x="88106" y="52388"/>
                  </a:lnTo>
                  <a:lnTo>
                    <a:pt x="666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1" name="フリーフォーム 1137">
              <a:extLst>
                <a:ext uri="{FF2B5EF4-FFF2-40B4-BE49-F238E27FC236}">
                  <a16:creationId xmlns:a16="http://schemas.microsoft.com/office/drawing/2014/main" id="{4D91F9E3-8805-4122-9A25-B8894DFC3027}"/>
                </a:ext>
              </a:extLst>
            </p:cNvPr>
            <p:cNvSpPr/>
            <p:nvPr/>
          </p:nvSpPr>
          <p:spPr bwMode="auto">
            <a:xfrm>
              <a:off x="2837623" y="4612489"/>
              <a:ext cx="209467" cy="256015"/>
            </a:xfrm>
            <a:custGeom>
              <a:avLst/>
              <a:gdLst>
                <a:gd name="connsiteX0" fmla="*/ 54769 w 285750"/>
                <a:gd name="connsiteY0" fmla="*/ 0 h 350044"/>
                <a:gd name="connsiteX1" fmla="*/ 0 w 285750"/>
                <a:gd name="connsiteY1" fmla="*/ 23813 h 350044"/>
                <a:gd name="connsiteX2" fmla="*/ 33337 w 285750"/>
                <a:gd name="connsiteY2" fmla="*/ 142875 h 350044"/>
                <a:gd name="connsiteX3" fmla="*/ 16669 w 285750"/>
                <a:gd name="connsiteY3" fmla="*/ 216694 h 350044"/>
                <a:gd name="connsiteX4" fmla="*/ 176212 w 285750"/>
                <a:gd name="connsiteY4" fmla="*/ 350044 h 350044"/>
                <a:gd name="connsiteX5" fmla="*/ 214312 w 285750"/>
                <a:gd name="connsiteY5" fmla="*/ 276225 h 350044"/>
                <a:gd name="connsiteX6" fmla="*/ 285750 w 285750"/>
                <a:gd name="connsiteY6" fmla="*/ 223838 h 350044"/>
                <a:gd name="connsiteX7" fmla="*/ 226219 w 285750"/>
                <a:gd name="connsiteY7" fmla="*/ 97631 h 350044"/>
                <a:gd name="connsiteX8" fmla="*/ 266700 w 285750"/>
                <a:gd name="connsiteY8" fmla="*/ 26194 h 350044"/>
                <a:gd name="connsiteX9" fmla="*/ 228600 w 285750"/>
                <a:gd name="connsiteY9" fmla="*/ 21431 h 350044"/>
                <a:gd name="connsiteX10" fmla="*/ 185737 w 285750"/>
                <a:gd name="connsiteY10" fmla="*/ 64294 h 350044"/>
                <a:gd name="connsiteX11" fmla="*/ 54769 w 285750"/>
                <a:gd name="connsiteY11" fmla="*/ 0 h 350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5750" h="350044">
                  <a:moveTo>
                    <a:pt x="54769" y="0"/>
                  </a:moveTo>
                  <a:lnTo>
                    <a:pt x="0" y="23813"/>
                  </a:lnTo>
                  <a:lnTo>
                    <a:pt x="33337" y="142875"/>
                  </a:lnTo>
                  <a:lnTo>
                    <a:pt x="16669" y="216694"/>
                  </a:lnTo>
                  <a:lnTo>
                    <a:pt x="176212" y="350044"/>
                  </a:lnTo>
                  <a:lnTo>
                    <a:pt x="214312" y="276225"/>
                  </a:lnTo>
                  <a:lnTo>
                    <a:pt x="285750" y="223838"/>
                  </a:lnTo>
                  <a:lnTo>
                    <a:pt x="226219" y="97631"/>
                  </a:lnTo>
                  <a:lnTo>
                    <a:pt x="266700" y="26194"/>
                  </a:lnTo>
                  <a:lnTo>
                    <a:pt x="228600" y="21431"/>
                  </a:lnTo>
                  <a:lnTo>
                    <a:pt x="185737" y="64294"/>
                  </a:lnTo>
                  <a:lnTo>
                    <a:pt x="54769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2" name="フリーフォーム 1139">
              <a:extLst>
                <a:ext uri="{FF2B5EF4-FFF2-40B4-BE49-F238E27FC236}">
                  <a16:creationId xmlns:a16="http://schemas.microsoft.com/office/drawing/2014/main" id="{06CF8589-1A3B-4998-AADC-35C453E4E2B1}"/>
                </a:ext>
              </a:extLst>
            </p:cNvPr>
            <p:cNvSpPr/>
            <p:nvPr/>
          </p:nvSpPr>
          <p:spPr bwMode="auto">
            <a:xfrm>
              <a:off x="2358176" y="4437933"/>
              <a:ext cx="307218" cy="249033"/>
            </a:xfrm>
            <a:custGeom>
              <a:avLst/>
              <a:gdLst>
                <a:gd name="connsiteX0" fmla="*/ 257175 w 419100"/>
                <a:gd name="connsiteY0" fmla="*/ 0 h 340519"/>
                <a:gd name="connsiteX1" fmla="*/ 311944 w 419100"/>
                <a:gd name="connsiteY1" fmla="*/ 95250 h 340519"/>
                <a:gd name="connsiteX2" fmla="*/ 381000 w 419100"/>
                <a:gd name="connsiteY2" fmla="*/ 138113 h 340519"/>
                <a:gd name="connsiteX3" fmla="*/ 419100 w 419100"/>
                <a:gd name="connsiteY3" fmla="*/ 235744 h 340519"/>
                <a:gd name="connsiteX4" fmla="*/ 359569 w 419100"/>
                <a:gd name="connsiteY4" fmla="*/ 221456 h 340519"/>
                <a:gd name="connsiteX5" fmla="*/ 238125 w 419100"/>
                <a:gd name="connsiteY5" fmla="*/ 259556 h 340519"/>
                <a:gd name="connsiteX6" fmla="*/ 164306 w 419100"/>
                <a:gd name="connsiteY6" fmla="*/ 214313 h 340519"/>
                <a:gd name="connsiteX7" fmla="*/ 59531 w 419100"/>
                <a:gd name="connsiteY7" fmla="*/ 302419 h 340519"/>
                <a:gd name="connsiteX8" fmla="*/ 35719 w 419100"/>
                <a:gd name="connsiteY8" fmla="*/ 340519 h 340519"/>
                <a:gd name="connsiteX9" fmla="*/ 0 w 419100"/>
                <a:gd name="connsiteY9" fmla="*/ 197644 h 340519"/>
                <a:gd name="connsiteX10" fmla="*/ 28575 w 419100"/>
                <a:gd name="connsiteY10" fmla="*/ 145256 h 340519"/>
                <a:gd name="connsiteX11" fmla="*/ 145256 w 419100"/>
                <a:gd name="connsiteY11" fmla="*/ 114300 h 340519"/>
                <a:gd name="connsiteX12" fmla="*/ 257175 w 419100"/>
                <a:gd name="connsiteY12" fmla="*/ 0 h 340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100" h="340519">
                  <a:moveTo>
                    <a:pt x="257175" y="0"/>
                  </a:moveTo>
                  <a:lnTo>
                    <a:pt x="311944" y="95250"/>
                  </a:lnTo>
                  <a:lnTo>
                    <a:pt x="381000" y="138113"/>
                  </a:lnTo>
                  <a:lnTo>
                    <a:pt x="419100" y="235744"/>
                  </a:lnTo>
                  <a:lnTo>
                    <a:pt x="359569" y="221456"/>
                  </a:lnTo>
                  <a:lnTo>
                    <a:pt x="238125" y="259556"/>
                  </a:lnTo>
                  <a:lnTo>
                    <a:pt x="164306" y="214313"/>
                  </a:lnTo>
                  <a:lnTo>
                    <a:pt x="59531" y="302419"/>
                  </a:lnTo>
                  <a:lnTo>
                    <a:pt x="35719" y="340519"/>
                  </a:lnTo>
                  <a:lnTo>
                    <a:pt x="0" y="197644"/>
                  </a:lnTo>
                  <a:lnTo>
                    <a:pt x="28575" y="145256"/>
                  </a:lnTo>
                  <a:lnTo>
                    <a:pt x="145256" y="114300"/>
                  </a:lnTo>
                  <a:lnTo>
                    <a:pt x="2571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3" name="フリーフォーム 1140">
              <a:extLst>
                <a:ext uri="{FF2B5EF4-FFF2-40B4-BE49-F238E27FC236}">
                  <a16:creationId xmlns:a16="http://schemas.microsoft.com/office/drawing/2014/main" id="{BB051D73-CC72-4093-9A9A-9EE32B3BF508}"/>
                </a:ext>
              </a:extLst>
            </p:cNvPr>
            <p:cNvSpPr/>
            <p:nvPr/>
          </p:nvSpPr>
          <p:spPr bwMode="auto">
            <a:xfrm>
              <a:off x="2225514" y="4676493"/>
              <a:ext cx="55858" cy="47712"/>
            </a:xfrm>
            <a:custGeom>
              <a:avLst/>
              <a:gdLst>
                <a:gd name="connsiteX0" fmla="*/ 26194 w 76200"/>
                <a:gd name="connsiteY0" fmla="*/ 0 h 64294"/>
                <a:gd name="connsiteX1" fmla="*/ 76200 w 76200"/>
                <a:gd name="connsiteY1" fmla="*/ 7144 h 64294"/>
                <a:gd name="connsiteX2" fmla="*/ 61913 w 76200"/>
                <a:gd name="connsiteY2" fmla="*/ 64294 h 64294"/>
                <a:gd name="connsiteX3" fmla="*/ 0 w 76200"/>
                <a:gd name="connsiteY3" fmla="*/ 54769 h 64294"/>
                <a:gd name="connsiteX4" fmla="*/ 26194 w 76200"/>
                <a:gd name="connsiteY4" fmla="*/ 0 h 64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" h="64294">
                  <a:moveTo>
                    <a:pt x="26194" y="0"/>
                  </a:moveTo>
                  <a:lnTo>
                    <a:pt x="76200" y="7144"/>
                  </a:lnTo>
                  <a:lnTo>
                    <a:pt x="61913" y="64294"/>
                  </a:lnTo>
                  <a:lnTo>
                    <a:pt x="0" y="54769"/>
                  </a:lnTo>
                  <a:lnTo>
                    <a:pt x="26194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4" name="フリーフォーム 1141">
              <a:extLst>
                <a:ext uri="{FF2B5EF4-FFF2-40B4-BE49-F238E27FC236}">
                  <a16:creationId xmlns:a16="http://schemas.microsoft.com/office/drawing/2014/main" id="{B329511E-AFFD-400F-8566-B9869AFBB70F}"/>
                </a:ext>
              </a:extLst>
            </p:cNvPr>
            <p:cNvSpPr/>
            <p:nvPr/>
          </p:nvSpPr>
          <p:spPr bwMode="auto">
            <a:xfrm>
              <a:off x="2204567" y="4676493"/>
              <a:ext cx="153609" cy="178047"/>
            </a:xfrm>
            <a:custGeom>
              <a:avLst/>
              <a:gdLst>
                <a:gd name="connsiteX0" fmla="*/ 109538 w 209550"/>
                <a:gd name="connsiteY0" fmla="*/ 0 h 242888"/>
                <a:gd name="connsiteX1" fmla="*/ 176213 w 209550"/>
                <a:gd name="connsiteY1" fmla="*/ 26194 h 242888"/>
                <a:gd name="connsiteX2" fmla="*/ 209550 w 209550"/>
                <a:gd name="connsiteY2" fmla="*/ 71438 h 242888"/>
                <a:gd name="connsiteX3" fmla="*/ 200025 w 209550"/>
                <a:gd name="connsiteY3" fmla="*/ 176213 h 242888"/>
                <a:gd name="connsiteX4" fmla="*/ 116681 w 209550"/>
                <a:gd name="connsiteY4" fmla="*/ 173832 h 242888"/>
                <a:gd name="connsiteX5" fmla="*/ 95250 w 209550"/>
                <a:gd name="connsiteY5" fmla="*/ 242888 h 242888"/>
                <a:gd name="connsiteX6" fmla="*/ 0 w 209550"/>
                <a:gd name="connsiteY6" fmla="*/ 140494 h 242888"/>
                <a:gd name="connsiteX7" fmla="*/ 40481 w 209550"/>
                <a:gd name="connsiteY7" fmla="*/ 57150 h 242888"/>
                <a:gd name="connsiteX8" fmla="*/ 97631 w 209550"/>
                <a:gd name="connsiteY8" fmla="*/ 59532 h 242888"/>
                <a:gd name="connsiteX9" fmla="*/ 109538 w 209550"/>
                <a:gd name="connsiteY9" fmla="*/ 0 h 242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9550" h="242888">
                  <a:moveTo>
                    <a:pt x="109538" y="0"/>
                  </a:moveTo>
                  <a:lnTo>
                    <a:pt x="176213" y="26194"/>
                  </a:lnTo>
                  <a:lnTo>
                    <a:pt x="209550" y="71438"/>
                  </a:lnTo>
                  <a:lnTo>
                    <a:pt x="200025" y="176213"/>
                  </a:lnTo>
                  <a:lnTo>
                    <a:pt x="116681" y="173832"/>
                  </a:lnTo>
                  <a:lnTo>
                    <a:pt x="95250" y="242888"/>
                  </a:lnTo>
                  <a:lnTo>
                    <a:pt x="0" y="140494"/>
                  </a:lnTo>
                  <a:lnTo>
                    <a:pt x="40481" y="57150"/>
                  </a:lnTo>
                  <a:lnTo>
                    <a:pt x="97631" y="59532"/>
                  </a:lnTo>
                  <a:lnTo>
                    <a:pt x="109538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5" name="フリーフォーム 1142">
              <a:extLst>
                <a:ext uri="{FF2B5EF4-FFF2-40B4-BE49-F238E27FC236}">
                  <a16:creationId xmlns:a16="http://schemas.microsoft.com/office/drawing/2014/main" id="{D86CAF19-319F-4592-A04F-53405AA2A81B}"/>
                </a:ext>
              </a:extLst>
            </p:cNvPr>
            <p:cNvSpPr/>
            <p:nvPr/>
          </p:nvSpPr>
          <p:spPr bwMode="auto">
            <a:xfrm>
              <a:off x="2270899" y="4605506"/>
              <a:ext cx="200158" cy="283944"/>
            </a:xfrm>
            <a:custGeom>
              <a:avLst/>
              <a:gdLst>
                <a:gd name="connsiteX0" fmla="*/ 273843 w 273843"/>
                <a:gd name="connsiteY0" fmla="*/ 0 h 388144"/>
                <a:gd name="connsiteX1" fmla="*/ 223837 w 273843"/>
                <a:gd name="connsiteY1" fmla="*/ 188119 h 388144"/>
                <a:gd name="connsiteX2" fmla="*/ 235743 w 273843"/>
                <a:gd name="connsiteY2" fmla="*/ 257175 h 388144"/>
                <a:gd name="connsiteX3" fmla="*/ 178593 w 273843"/>
                <a:gd name="connsiteY3" fmla="*/ 261938 h 388144"/>
                <a:gd name="connsiteX4" fmla="*/ 154781 w 273843"/>
                <a:gd name="connsiteY4" fmla="*/ 328613 h 388144"/>
                <a:gd name="connsiteX5" fmla="*/ 114300 w 273843"/>
                <a:gd name="connsiteY5" fmla="*/ 354806 h 388144"/>
                <a:gd name="connsiteX6" fmla="*/ 30956 w 273843"/>
                <a:gd name="connsiteY6" fmla="*/ 388144 h 388144"/>
                <a:gd name="connsiteX7" fmla="*/ 0 w 273843"/>
                <a:gd name="connsiteY7" fmla="*/ 335756 h 388144"/>
                <a:gd name="connsiteX8" fmla="*/ 23812 w 273843"/>
                <a:gd name="connsiteY8" fmla="*/ 266700 h 388144"/>
                <a:gd name="connsiteX9" fmla="*/ 111918 w 273843"/>
                <a:gd name="connsiteY9" fmla="*/ 273844 h 388144"/>
                <a:gd name="connsiteX10" fmla="*/ 116681 w 273843"/>
                <a:gd name="connsiteY10" fmla="*/ 164306 h 388144"/>
                <a:gd name="connsiteX11" fmla="*/ 76200 w 273843"/>
                <a:gd name="connsiteY11" fmla="*/ 107156 h 388144"/>
                <a:gd name="connsiteX12" fmla="*/ 154781 w 273843"/>
                <a:gd name="connsiteY12" fmla="*/ 114300 h 388144"/>
                <a:gd name="connsiteX13" fmla="*/ 178593 w 273843"/>
                <a:gd name="connsiteY13" fmla="*/ 71438 h 388144"/>
                <a:gd name="connsiteX14" fmla="*/ 273843 w 273843"/>
                <a:gd name="connsiteY14" fmla="*/ 0 h 388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3843" h="388144">
                  <a:moveTo>
                    <a:pt x="273843" y="0"/>
                  </a:moveTo>
                  <a:lnTo>
                    <a:pt x="223837" y="188119"/>
                  </a:lnTo>
                  <a:lnTo>
                    <a:pt x="235743" y="257175"/>
                  </a:lnTo>
                  <a:lnTo>
                    <a:pt x="178593" y="261938"/>
                  </a:lnTo>
                  <a:lnTo>
                    <a:pt x="154781" y="328613"/>
                  </a:lnTo>
                  <a:lnTo>
                    <a:pt x="114300" y="354806"/>
                  </a:lnTo>
                  <a:lnTo>
                    <a:pt x="30956" y="388144"/>
                  </a:lnTo>
                  <a:lnTo>
                    <a:pt x="0" y="335756"/>
                  </a:lnTo>
                  <a:lnTo>
                    <a:pt x="23812" y="266700"/>
                  </a:lnTo>
                  <a:lnTo>
                    <a:pt x="111918" y="273844"/>
                  </a:lnTo>
                  <a:lnTo>
                    <a:pt x="116681" y="164306"/>
                  </a:lnTo>
                  <a:lnTo>
                    <a:pt x="76200" y="107156"/>
                  </a:lnTo>
                  <a:lnTo>
                    <a:pt x="154781" y="114300"/>
                  </a:lnTo>
                  <a:lnTo>
                    <a:pt x="178593" y="71438"/>
                  </a:lnTo>
                  <a:lnTo>
                    <a:pt x="27384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6" name="フリーフォーム 1143">
              <a:extLst>
                <a:ext uri="{FF2B5EF4-FFF2-40B4-BE49-F238E27FC236}">
                  <a16:creationId xmlns:a16="http://schemas.microsoft.com/office/drawing/2014/main" id="{C3678680-7531-4757-8325-43FD8AE17E57}"/>
                </a:ext>
              </a:extLst>
            </p:cNvPr>
            <p:cNvSpPr/>
            <p:nvPr/>
          </p:nvSpPr>
          <p:spPr bwMode="auto">
            <a:xfrm>
              <a:off x="2288354" y="4595033"/>
              <a:ext cx="474792" cy="514358"/>
            </a:xfrm>
            <a:custGeom>
              <a:avLst/>
              <a:gdLst>
                <a:gd name="connsiteX0" fmla="*/ 511969 w 647700"/>
                <a:gd name="connsiteY0" fmla="*/ 23812 h 702468"/>
                <a:gd name="connsiteX1" fmla="*/ 611981 w 647700"/>
                <a:gd name="connsiteY1" fmla="*/ 59531 h 702468"/>
                <a:gd name="connsiteX2" fmla="*/ 647700 w 647700"/>
                <a:gd name="connsiteY2" fmla="*/ 109537 h 702468"/>
                <a:gd name="connsiteX3" fmla="*/ 602456 w 647700"/>
                <a:gd name="connsiteY3" fmla="*/ 183356 h 702468"/>
                <a:gd name="connsiteX4" fmla="*/ 578644 w 647700"/>
                <a:gd name="connsiteY4" fmla="*/ 371475 h 702468"/>
                <a:gd name="connsiteX5" fmla="*/ 621506 w 647700"/>
                <a:gd name="connsiteY5" fmla="*/ 500062 h 702468"/>
                <a:gd name="connsiteX6" fmla="*/ 561975 w 647700"/>
                <a:gd name="connsiteY6" fmla="*/ 552450 h 702468"/>
                <a:gd name="connsiteX7" fmla="*/ 561975 w 647700"/>
                <a:gd name="connsiteY7" fmla="*/ 619125 h 702468"/>
                <a:gd name="connsiteX8" fmla="*/ 592931 w 647700"/>
                <a:gd name="connsiteY8" fmla="*/ 685800 h 702468"/>
                <a:gd name="connsiteX9" fmla="*/ 578644 w 647700"/>
                <a:gd name="connsiteY9" fmla="*/ 702468 h 702468"/>
                <a:gd name="connsiteX10" fmla="*/ 507206 w 647700"/>
                <a:gd name="connsiteY10" fmla="*/ 631031 h 702468"/>
                <a:gd name="connsiteX11" fmla="*/ 476250 w 647700"/>
                <a:gd name="connsiteY11" fmla="*/ 638175 h 702468"/>
                <a:gd name="connsiteX12" fmla="*/ 397669 w 647700"/>
                <a:gd name="connsiteY12" fmla="*/ 595312 h 702468"/>
                <a:gd name="connsiteX13" fmla="*/ 366713 w 647700"/>
                <a:gd name="connsiteY13" fmla="*/ 595312 h 702468"/>
                <a:gd name="connsiteX14" fmla="*/ 323850 w 647700"/>
                <a:gd name="connsiteY14" fmla="*/ 464343 h 702468"/>
                <a:gd name="connsiteX15" fmla="*/ 245269 w 647700"/>
                <a:gd name="connsiteY15" fmla="*/ 466725 h 702468"/>
                <a:gd name="connsiteX16" fmla="*/ 235744 w 647700"/>
                <a:gd name="connsiteY16" fmla="*/ 509587 h 702468"/>
                <a:gd name="connsiteX17" fmla="*/ 207169 w 647700"/>
                <a:gd name="connsiteY17" fmla="*/ 511968 h 702468"/>
                <a:gd name="connsiteX18" fmla="*/ 166688 w 647700"/>
                <a:gd name="connsiteY18" fmla="*/ 419100 h 702468"/>
                <a:gd name="connsiteX19" fmla="*/ 0 w 647700"/>
                <a:gd name="connsiteY19" fmla="*/ 407193 h 702468"/>
                <a:gd name="connsiteX20" fmla="*/ 126206 w 647700"/>
                <a:gd name="connsiteY20" fmla="*/ 359568 h 702468"/>
                <a:gd name="connsiteX21" fmla="*/ 147638 w 647700"/>
                <a:gd name="connsiteY21" fmla="*/ 285750 h 702468"/>
                <a:gd name="connsiteX22" fmla="*/ 216694 w 647700"/>
                <a:gd name="connsiteY22" fmla="*/ 269081 h 702468"/>
                <a:gd name="connsiteX23" fmla="*/ 200025 w 647700"/>
                <a:gd name="connsiteY23" fmla="*/ 200025 h 702468"/>
                <a:gd name="connsiteX24" fmla="*/ 259556 w 647700"/>
                <a:gd name="connsiteY24" fmla="*/ 0 h 702468"/>
                <a:gd name="connsiteX25" fmla="*/ 335756 w 647700"/>
                <a:gd name="connsiteY25" fmla="*/ 42862 h 702468"/>
                <a:gd name="connsiteX26" fmla="*/ 445294 w 647700"/>
                <a:gd name="connsiteY26" fmla="*/ 7143 h 702468"/>
                <a:gd name="connsiteX27" fmla="*/ 511969 w 647700"/>
                <a:gd name="connsiteY27" fmla="*/ 23812 h 702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47700" h="702468">
                  <a:moveTo>
                    <a:pt x="511969" y="23812"/>
                  </a:moveTo>
                  <a:lnTo>
                    <a:pt x="611981" y="59531"/>
                  </a:lnTo>
                  <a:lnTo>
                    <a:pt x="647700" y="109537"/>
                  </a:lnTo>
                  <a:lnTo>
                    <a:pt x="602456" y="183356"/>
                  </a:lnTo>
                  <a:lnTo>
                    <a:pt x="578644" y="371475"/>
                  </a:lnTo>
                  <a:lnTo>
                    <a:pt x="621506" y="500062"/>
                  </a:lnTo>
                  <a:lnTo>
                    <a:pt x="561975" y="552450"/>
                  </a:lnTo>
                  <a:lnTo>
                    <a:pt x="561975" y="619125"/>
                  </a:lnTo>
                  <a:lnTo>
                    <a:pt x="592931" y="685800"/>
                  </a:lnTo>
                  <a:lnTo>
                    <a:pt x="578644" y="702468"/>
                  </a:lnTo>
                  <a:lnTo>
                    <a:pt x="507206" y="631031"/>
                  </a:lnTo>
                  <a:lnTo>
                    <a:pt x="476250" y="638175"/>
                  </a:lnTo>
                  <a:lnTo>
                    <a:pt x="397669" y="595312"/>
                  </a:lnTo>
                  <a:lnTo>
                    <a:pt x="366713" y="595312"/>
                  </a:lnTo>
                  <a:lnTo>
                    <a:pt x="323850" y="464343"/>
                  </a:lnTo>
                  <a:lnTo>
                    <a:pt x="245269" y="466725"/>
                  </a:lnTo>
                  <a:lnTo>
                    <a:pt x="235744" y="509587"/>
                  </a:lnTo>
                  <a:lnTo>
                    <a:pt x="207169" y="511968"/>
                  </a:lnTo>
                  <a:lnTo>
                    <a:pt x="166688" y="419100"/>
                  </a:lnTo>
                  <a:lnTo>
                    <a:pt x="0" y="407193"/>
                  </a:lnTo>
                  <a:lnTo>
                    <a:pt x="126206" y="359568"/>
                  </a:lnTo>
                  <a:lnTo>
                    <a:pt x="147638" y="285750"/>
                  </a:lnTo>
                  <a:lnTo>
                    <a:pt x="216694" y="269081"/>
                  </a:lnTo>
                  <a:lnTo>
                    <a:pt x="200025" y="200025"/>
                  </a:lnTo>
                  <a:lnTo>
                    <a:pt x="259556" y="0"/>
                  </a:lnTo>
                  <a:lnTo>
                    <a:pt x="335756" y="42862"/>
                  </a:lnTo>
                  <a:lnTo>
                    <a:pt x="445294" y="7143"/>
                  </a:lnTo>
                  <a:lnTo>
                    <a:pt x="511969" y="2381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7" name="フリーフォーム 1144">
              <a:extLst>
                <a:ext uri="{FF2B5EF4-FFF2-40B4-BE49-F238E27FC236}">
                  <a16:creationId xmlns:a16="http://schemas.microsoft.com/office/drawing/2014/main" id="{71A564F5-FE0D-442A-BD7C-A2FEA5ACD0B2}"/>
                </a:ext>
              </a:extLst>
            </p:cNvPr>
            <p:cNvSpPr/>
            <p:nvPr/>
          </p:nvSpPr>
          <p:spPr bwMode="auto">
            <a:xfrm>
              <a:off x="2714270" y="4626453"/>
              <a:ext cx="273471" cy="432899"/>
            </a:xfrm>
            <a:custGeom>
              <a:avLst/>
              <a:gdLst>
                <a:gd name="connsiteX0" fmla="*/ 161925 w 373856"/>
                <a:gd name="connsiteY0" fmla="*/ 0 h 590550"/>
                <a:gd name="connsiteX1" fmla="*/ 88106 w 373856"/>
                <a:gd name="connsiteY1" fmla="*/ 23813 h 590550"/>
                <a:gd name="connsiteX2" fmla="*/ 40481 w 373856"/>
                <a:gd name="connsiteY2" fmla="*/ 23813 h 590550"/>
                <a:gd name="connsiteX3" fmla="*/ 61913 w 373856"/>
                <a:gd name="connsiteY3" fmla="*/ 78581 h 590550"/>
                <a:gd name="connsiteX4" fmla="*/ 21431 w 373856"/>
                <a:gd name="connsiteY4" fmla="*/ 147638 h 590550"/>
                <a:gd name="connsiteX5" fmla="*/ 0 w 373856"/>
                <a:gd name="connsiteY5" fmla="*/ 330994 h 590550"/>
                <a:gd name="connsiteX6" fmla="*/ 33338 w 373856"/>
                <a:gd name="connsiteY6" fmla="*/ 473869 h 590550"/>
                <a:gd name="connsiteX7" fmla="*/ 152400 w 373856"/>
                <a:gd name="connsiteY7" fmla="*/ 500063 h 590550"/>
                <a:gd name="connsiteX8" fmla="*/ 211931 w 373856"/>
                <a:gd name="connsiteY8" fmla="*/ 588169 h 590550"/>
                <a:gd name="connsiteX9" fmla="*/ 316706 w 373856"/>
                <a:gd name="connsiteY9" fmla="*/ 590550 h 590550"/>
                <a:gd name="connsiteX10" fmla="*/ 373856 w 373856"/>
                <a:gd name="connsiteY10" fmla="*/ 559594 h 590550"/>
                <a:gd name="connsiteX11" fmla="*/ 330994 w 373856"/>
                <a:gd name="connsiteY11" fmla="*/ 411956 h 590550"/>
                <a:gd name="connsiteX12" fmla="*/ 347663 w 373856"/>
                <a:gd name="connsiteY12" fmla="*/ 323850 h 590550"/>
                <a:gd name="connsiteX13" fmla="*/ 180975 w 373856"/>
                <a:gd name="connsiteY13" fmla="*/ 202406 h 590550"/>
                <a:gd name="connsiteX14" fmla="*/ 200025 w 373856"/>
                <a:gd name="connsiteY14" fmla="*/ 123825 h 590550"/>
                <a:gd name="connsiteX15" fmla="*/ 161925 w 373856"/>
                <a:gd name="connsiteY15" fmla="*/ 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3856" h="590550">
                  <a:moveTo>
                    <a:pt x="161925" y="0"/>
                  </a:moveTo>
                  <a:lnTo>
                    <a:pt x="88106" y="23813"/>
                  </a:lnTo>
                  <a:lnTo>
                    <a:pt x="40481" y="23813"/>
                  </a:lnTo>
                  <a:lnTo>
                    <a:pt x="61913" y="78581"/>
                  </a:lnTo>
                  <a:lnTo>
                    <a:pt x="21431" y="147638"/>
                  </a:lnTo>
                  <a:lnTo>
                    <a:pt x="0" y="330994"/>
                  </a:lnTo>
                  <a:lnTo>
                    <a:pt x="33338" y="473869"/>
                  </a:lnTo>
                  <a:lnTo>
                    <a:pt x="152400" y="500063"/>
                  </a:lnTo>
                  <a:lnTo>
                    <a:pt x="211931" y="588169"/>
                  </a:lnTo>
                  <a:lnTo>
                    <a:pt x="316706" y="590550"/>
                  </a:lnTo>
                  <a:lnTo>
                    <a:pt x="373856" y="559594"/>
                  </a:lnTo>
                  <a:lnTo>
                    <a:pt x="330994" y="411956"/>
                  </a:lnTo>
                  <a:lnTo>
                    <a:pt x="347663" y="323850"/>
                  </a:lnTo>
                  <a:lnTo>
                    <a:pt x="180975" y="202406"/>
                  </a:lnTo>
                  <a:lnTo>
                    <a:pt x="200025" y="123825"/>
                  </a:lnTo>
                  <a:lnTo>
                    <a:pt x="1619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8" name="フリーフォーム 1145">
              <a:extLst>
                <a:ext uri="{FF2B5EF4-FFF2-40B4-BE49-F238E27FC236}">
                  <a16:creationId xmlns:a16="http://schemas.microsoft.com/office/drawing/2014/main" id="{A8F307A7-1AF3-4067-9A4B-A21E175645DF}"/>
                </a:ext>
              </a:extLst>
            </p:cNvPr>
            <p:cNvSpPr/>
            <p:nvPr/>
          </p:nvSpPr>
          <p:spPr bwMode="auto">
            <a:xfrm>
              <a:off x="2260425" y="4895270"/>
              <a:ext cx="338638" cy="342130"/>
            </a:xfrm>
            <a:custGeom>
              <a:avLst/>
              <a:gdLst>
                <a:gd name="connsiteX0" fmla="*/ 50006 w 461963"/>
                <a:gd name="connsiteY0" fmla="*/ 0 h 466725"/>
                <a:gd name="connsiteX1" fmla="*/ 211931 w 461963"/>
                <a:gd name="connsiteY1" fmla="*/ 9525 h 466725"/>
                <a:gd name="connsiteX2" fmla="*/ 242888 w 461963"/>
                <a:gd name="connsiteY2" fmla="*/ 111918 h 466725"/>
                <a:gd name="connsiteX3" fmla="*/ 266700 w 461963"/>
                <a:gd name="connsiteY3" fmla="*/ 111918 h 466725"/>
                <a:gd name="connsiteX4" fmla="*/ 283369 w 461963"/>
                <a:gd name="connsiteY4" fmla="*/ 54768 h 466725"/>
                <a:gd name="connsiteX5" fmla="*/ 369094 w 461963"/>
                <a:gd name="connsiteY5" fmla="*/ 66675 h 466725"/>
                <a:gd name="connsiteX6" fmla="*/ 411956 w 461963"/>
                <a:gd name="connsiteY6" fmla="*/ 188118 h 466725"/>
                <a:gd name="connsiteX7" fmla="*/ 438150 w 461963"/>
                <a:gd name="connsiteY7" fmla="*/ 188118 h 466725"/>
                <a:gd name="connsiteX8" fmla="*/ 461963 w 461963"/>
                <a:gd name="connsiteY8" fmla="*/ 223837 h 466725"/>
                <a:gd name="connsiteX9" fmla="*/ 452438 w 461963"/>
                <a:gd name="connsiteY9" fmla="*/ 273843 h 466725"/>
                <a:gd name="connsiteX10" fmla="*/ 395288 w 461963"/>
                <a:gd name="connsiteY10" fmla="*/ 273843 h 466725"/>
                <a:gd name="connsiteX11" fmla="*/ 359569 w 461963"/>
                <a:gd name="connsiteY11" fmla="*/ 378618 h 466725"/>
                <a:gd name="connsiteX12" fmla="*/ 414338 w 461963"/>
                <a:gd name="connsiteY12" fmla="*/ 454818 h 466725"/>
                <a:gd name="connsiteX13" fmla="*/ 240506 w 461963"/>
                <a:gd name="connsiteY13" fmla="*/ 466725 h 466725"/>
                <a:gd name="connsiteX14" fmla="*/ 207169 w 461963"/>
                <a:gd name="connsiteY14" fmla="*/ 452437 h 466725"/>
                <a:gd name="connsiteX15" fmla="*/ 19050 w 461963"/>
                <a:gd name="connsiteY15" fmla="*/ 438150 h 466725"/>
                <a:gd name="connsiteX16" fmla="*/ 0 w 461963"/>
                <a:gd name="connsiteY16" fmla="*/ 381000 h 466725"/>
                <a:gd name="connsiteX17" fmla="*/ 90488 w 461963"/>
                <a:gd name="connsiteY17" fmla="*/ 261937 h 466725"/>
                <a:gd name="connsiteX18" fmla="*/ 92869 w 461963"/>
                <a:gd name="connsiteY18" fmla="*/ 135731 h 466725"/>
                <a:gd name="connsiteX19" fmla="*/ 88106 w 461963"/>
                <a:gd name="connsiteY19" fmla="*/ 66675 h 466725"/>
                <a:gd name="connsiteX20" fmla="*/ 50006 w 461963"/>
                <a:gd name="connsiteY20" fmla="*/ 0 h 466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61963" h="466725">
                  <a:moveTo>
                    <a:pt x="50006" y="0"/>
                  </a:moveTo>
                  <a:lnTo>
                    <a:pt x="211931" y="9525"/>
                  </a:lnTo>
                  <a:lnTo>
                    <a:pt x="242888" y="111918"/>
                  </a:lnTo>
                  <a:lnTo>
                    <a:pt x="266700" y="111918"/>
                  </a:lnTo>
                  <a:lnTo>
                    <a:pt x="283369" y="54768"/>
                  </a:lnTo>
                  <a:lnTo>
                    <a:pt x="369094" y="66675"/>
                  </a:lnTo>
                  <a:lnTo>
                    <a:pt x="411956" y="188118"/>
                  </a:lnTo>
                  <a:lnTo>
                    <a:pt x="438150" y="188118"/>
                  </a:lnTo>
                  <a:lnTo>
                    <a:pt x="461963" y="223837"/>
                  </a:lnTo>
                  <a:lnTo>
                    <a:pt x="452438" y="273843"/>
                  </a:lnTo>
                  <a:lnTo>
                    <a:pt x="395288" y="273843"/>
                  </a:lnTo>
                  <a:lnTo>
                    <a:pt x="359569" y="378618"/>
                  </a:lnTo>
                  <a:lnTo>
                    <a:pt x="414338" y="454818"/>
                  </a:lnTo>
                  <a:lnTo>
                    <a:pt x="240506" y="466725"/>
                  </a:lnTo>
                  <a:lnTo>
                    <a:pt x="207169" y="452437"/>
                  </a:lnTo>
                  <a:lnTo>
                    <a:pt x="19050" y="438150"/>
                  </a:lnTo>
                  <a:lnTo>
                    <a:pt x="0" y="381000"/>
                  </a:lnTo>
                  <a:lnTo>
                    <a:pt x="90488" y="261937"/>
                  </a:lnTo>
                  <a:cubicBezTo>
                    <a:pt x="91282" y="219868"/>
                    <a:pt x="92075" y="177800"/>
                    <a:pt x="92869" y="135731"/>
                  </a:cubicBezTo>
                  <a:lnTo>
                    <a:pt x="88106" y="66675"/>
                  </a:lnTo>
                  <a:lnTo>
                    <a:pt x="50006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9" name="フリーフォーム 1146">
              <a:extLst>
                <a:ext uri="{FF2B5EF4-FFF2-40B4-BE49-F238E27FC236}">
                  <a16:creationId xmlns:a16="http://schemas.microsoft.com/office/drawing/2014/main" id="{D47CFD42-90E7-4D4A-8BF6-3DE70CDE2823}"/>
                </a:ext>
              </a:extLst>
            </p:cNvPr>
            <p:cNvSpPr/>
            <p:nvPr/>
          </p:nvSpPr>
          <p:spPr bwMode="auto">
            <a:xfrm>
              <a:off x="2272062" y="5212961"/>
              <a:ext cx="421261" cy="339802"/>
            </a:xfrm>
            <a:custGeom>
              <a:avLst/>
              <a:gdLst>
                <a:gd name="connsiteX0" fmla="*/ 390525 w 573881"/>
                <a:gd name="connsiteY0" fmla="*/ 23813 h 464344"/>
                <a:gd name="connsiteX1" fmla="*/ 459581 w 573881"/>
                <a:gd name="connsiteY1" fmla="*/ 30956 h 464344"/>
                <a:gd name="connsiteX2" fmla="*/ 528637 w 573881"/>
                <a:gd name="connsiteY2" fmla="*/ 133350 h 464344"/>
                <a:gd name="connsiteX3" fmla="*/ 573881 w 573881"/>
                <a:gd name="connsiteY3" fmla="*/ 195263 h 464344"/>
                <a:gd name="connsiteX4" fmla="*/ 550069 w 573881"/>
                <a:gd name="connsiteY4" fmla="*/ 250031 h 464344"/>
                <a:gd name="connsiteX5" fmla="*/ 469106 w 573881"/>
                <a:gd name="connsiteY5" fmla="*/ 311944 h 464344"/>
                <a:gd name="connsiteX6" fmla="*/ 378619 w 573881"/>
                <a:gd name="connsiteY6" fmla="*/ 321469 h 464344"/>
                <a:gd name="connsiteX7" fmla="*/ 323850 w 573881"/>
                <a:gd name="connsiteY7" fmla="*/ 390525 h 464344"/>
                <a:gd name="connsiteX8" fmla="*/ 288131 w 573881"/>
                <a:gd name="connsiteY8" fmla="*/ 357188 h 464344"/>
                <a:gd name="connsiteX9" fmla="*/ 273844 w 573881"/>
                <a:gd name="connsiteY9" fmla="*/ 457200 h 464344"/>
                <a:gd name="connsiteX10" fmla="*/ 214312 w 573881"/>
                <a:gd name="connsiteY10" fmla="*/ 464344 h 464344"/>
                <a:gd name="connsiteX11" fmla="*/ 176212 w 573881"/>
                <a:gd name="connsiteY11" fmla="*/ 431006 h 464344"/>
                <a:gd name="connsiteX12" fmla="*/ 147637 w 573881"/>
                <a:gd name="connsiteY12" fmla="*/ 442913 h 464344"/>
                <a:gd name="connsiteX13" fmla="*/ 95250 w 573881"/>
                <a:gd name="connsiteY13" fmla="*/ 328613 h 464344"/>
                <a:gd name="connsiteX14" fmla="*/ 97631 w 573881"/>
                <a:gd name="connsiteY14" fmla="*/ 197644 h 464344"/>
                <a:gd name="connsiteX15" fmla="*/ 30956 w 573881"/>
                <a:gd name="connsiteY15" fmla="*/ 92869 h 464344"/>
                <a:gd name="connsiteX16" fmla="*/ 0 w 573881"/>
                <a:gd name="connsiteY16" fmla="*/ 0 h 464344"/>
                <a:gd name="connsiteX17" fmla="*/ 202406 w 573881"/>
                <a:gd name="connsiteY17" fmla="*/ 23813 h 464344"/>
                <a:gd name="connsiteX18" fmla="*/ 235744 w 573881"/>
                <a:gd name="connsiteY18" fmla="*/ 40481 h 464344"/>
                <a:gd name="connsiteX19" fmla="*/ 390525 w 573881"/>
                <a:gd name="connsiteY19" fmla="*/ 23813 h 464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73881" h="464344">
                  <a:moveTo>
                    <a:pt x="390525" y="23813"/>
                  </a:moveTo>
                  <a:lnTo>
                    <a:pt x="459581" y="30956"/>
                  </a:lnTo>
                  <a:lnTo>
                    <a:pt x="528637" y="133350"/>
                  </a:lnTo>
                  <a:lnTo>
                    <a:pt x="573881" y="195263"/>
                  </a:lnTo>
                  <a:lnTo>
                    <a:pt x="550069" y="250031"/>
                  </a:lnTo>
                  <a:lnTo>
                    <a:pt x="469106" y="311944"/>
                  </a:lnTo>
                  <a:lnTo>
                    <a:pt x="378619" y="321469"/>
                  </a:lnTo>
                  <a:lnTo>
                    <a:pt x="323850" y="390525"/>
                  </a:lnTo>
                  <a:lnTo>
                    <a:pt x="288131" y="357188"/>
                  </a:lnTo>
                  <a:lnTo>
                    <a:pt x="273844" y="457200"/>
                  </a:lnTo>
                  <a:lnTo>
                    <a:pt x="214312" y="464344"/>
                  </a:lnTo>
                  <a:lnTo>
                    <a:pt x="176212" y="431006"/>
                  </a:lnTo>
                  <a:lnTo>
                    <a:pt x="147637" y="442913"/>
                  </a:lnTo>
                  <a:lnTo>
                    <a:pt x="95250" y="328613"/>
                  </a:lnTo>
                  <a:cubicBezTo>
                    <a:pt x="96044" y="284957"/>
                    <a:pt x="96837" y="241300"/>
                    <a:pt x="97631" y="197644"/>
                  </a:cubicBezTo>
                  <a:lnTo>
                    <a:pt x="30956" y="92869"/>
                  </a:lnTo>
                  <a:lnTo>
                    <a:pt x="0" y="0"/>
                  </a:lnTo>
                  <a:lnTo>
                    <a:pt x="202406" y="23813"/>
                  </a:lnTo>
                  <a:lnTo>
                    <a:pt x="235744" y="40481"/>
                  </a:lnTo>
                  <a:lnTo>
                    <a:pt x="390525" y="23813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30" name="フリーフォーム 1147">
              <a:extLst>
                <a:ext uri="{FF2B5EF4-FFF2-40B4-BE49-F238E27FC236}">
                  <a16:creationId xmlns:a16="http://schemas.microsoft.com/office/drawing/2014/main" id="{E0ECE0DE-0915-41C6-8148-E0C82CDE1DAB}"/>
                </a:ext>
              </a:extLst>
            </p:cNvPr>
            <p:cNvSpPr/>
            <p:nvPr/>
          </p:nvSpPr>
          <p:spPr bwMode="auto">
            <a:xfrm>
              <a:off x="2805039" y="4987202"/>
              <a:ext cx="69822" cy="216449"/>
            </a:xfrm>
            <a:custGeom>
              <a:avLst/>
              <a:gdLst>
                <a:gd name="connsiteX0" fmla="*/ 14288 w 95250"/>
                <a:gd name="connsiteY0" fmla="*/ 0 h 295275"/>
                <a:gd name="connsiteX1" fmla="*/ 14288 w 95250"/>
                <a:gd name="connsiteY1" fmla="*/ 76200 h 295275"/>
                <a:gd name="connsiteX2" fmla="*/ 30956 w 95250"/>
                <a:gd name="connsiteY2" fmla="*/ 133350 h 295275"/>
                <a:gd name="connsiteX3" fmla="*/ 0 w 95250"/>
                <a:gd name="connsiteY3" fmla="*/ 188119 h 295275"/>
                <a:gd name="connsiteX4" fmla="*/ 42863 w 95250"/>
                <a:gd name="connsiteY4" fmla="*/ 211931 h 295275"/>
                <a:gd name="connsiteX5" fmla="*/ 47625 w 95250"/>
                <a:gd name="connsiteY5" fmla="*/ 266700 h 295275"/>
                <a:gd name="connsiteX6" fmla="*/ 85725 w 95250"/>
                <a:gd name="connsiteY6" fmla="*/ 295275 h 295275"/>
                <a:gd name="connsiteX7" fmla="*/ 95250 w 95250"/>
                <a:gd name="connsiteY7" fmla="*/ 207169 h 295275"/>
                <a:gd name="connsiteX8" fmla="*/ 61913 w 95250"/>
                <a:gd name="connsiteY8" fmla="*/ 164306 h 295275"/>
                <a:gd name="connsiteX9" fmla="*/ 88106 w 95250"/>
                <a:gd name="connsiteY9" fmla="*/ 92869 h 295275"/>
                <a:gd name="connsiteX10" fmla="*/ 14288 w 95250"/>
                <a:gd name="connsiteY10" fmla="*/ 0 h 29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5250" h="295275">
                  <a:moveTo>
                    <a:pt x="14288" y="0"/>
                  </a:moveTo>
                  <a:lnTo>
                    <a:pt x="14288" y="76200"/>
                  </a:lnTo>
                  <a:lnTo>
                    <a:pt x="30956" y="133350"/>
                  </a:lnTo>
                  <a:lnTo>
                    <a:pt x="0" y="188119"/>
                  </a:lnTo>
                  <a:lnTo>
                    <a:pt x="42863" y="211931"/>
                  </a:lnTo>
                  <a:lnTo>
                    <a:pt x="47625" y="266700"/>
                  </a:lnTo>
                  <a:lnTo>
                    <a:pt x="85725" y="295275"/>
                  </a:lnTo>
                  <a:lnTo>
                    <a:pt x="95250" y="207169"/>
                  </a:lnTo>
                  <a:lnTo>
                    <a:pt x="61913" y="164306"/>
                  </a:lnTo>
                  <a:lnTo>
                    <a:pt x="88106" y="92869"/>
                  </a:lnTo>
                  <a:lnTo>
                    <a:pt x="14288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31" name="フリーフォーム 1148">
              <a:extLst>
                <a:ext uri="{FF2B5EF4-FFF2-40B4-BE49-F238E27FC236}">
                  <a16:creationId xmlns:a16="http://schemas.microsoft.com/office/drawing/2014/main" id="{791395DE-5493-44C6-98C0-5CF2457D2E1F}"/>
                </a:ext>
              </a:extLst>
            </p:cNvPr>
            <p:cNvSpPr/>
            <p:nvPr/>
          </p:nvSpPr>
          <p:spPr bwMode="auto">
            <a:xfrm>
              <a:off x="2523422" y="4969747"/>
              <a:ext cx="307218" cy="272307"/>
            </a:xfrm>
            <a:custGeom>
              <a:avLst/>
              <a:gdLst>
                <a:gd name="connsiteX0" fmla="*/ 395287 w 419100"/>
                <a:gd name="connsiteY0" fmla="*/ 28575 h 371475"/>
                <a:gd name="connsiteX1" fmla="*/ 285750 w 419100"/>
                <a:gd name="connsiteY1" fmla="*/ 0 h 371475"/>
                <a:gd name="connsiteX2" fmla="*/ 233362 w 419100"/>
                <a:gd name="connsiteY2" fmla="*/ 50007 h 371475"/>
                <a:gd name="connsiteX3" fmla="*/ 247650 w 419100"/>
                <a:gd name="connsiteY3" fmla="*/ 104775 h 371475"/>
                <a:gd name="connsiteX4" fmla="*/ 278606 w 419100"/>
                <a:gd name="connsiteY4" fmla="*/ 180975 h 371475"/>
                <a:gd name="connsiteX5" fmla="*/ 257175 w 419100"/>
                <a:gd name="connsiteY5" fmla="*/ 207169 h 371475"/>
                <a:gd name="connsiteX6" fmla="*/ 185737 w 419100"/>
                <a:gd name="connsiteY6" fmla="*/ 116682 h 371475"/>
                <a:gd name="connsiteX7" fmla="*/ 157162 w 419100"/>
                <a:gd name="connsiteY7" fmla="*/ 130969 h 371475"/>
                <a:gd name="connsiteX8" fmla="*/ 83344 w 419100"/>
                <a:gd name="connsiteY8" fmla="*/ 97632 h 371475"/>
                <a:gd name="connsiteX9" fmla="*/ 100012 w 419100"/>
                <a:gd name="connsiteY9" fmla="*/ 135732 h 371475"/>
                <a:gd name="connsiteX10" fmla="*/ 88106 w 419100"/>
                <a:gd name="connsiteY10" fmla="*/ 178594 h 371475"/>
                <a:gd name="connsiteX11" fmla="*/ 33337 w 419100"/>
                <a:gd name="connsiteY11" fmla="*/ 178594 h 371475"/>
                <a:gd name="connsiteX12" fmla="*/ 0 w 419100"/>
                <a:gd name="connsiteY12" fmla="*/ 283369 h 371475"/>
                <a:gd name="connsiteX13" fmla="*/ 52387 w 419100"/>
                <a:gd name="connsiteY13" fmla="*/ 359569 h 371475"/>
                <a:gd name="connsiteX14" fmla="*/ 119062 w 419100"/>
                <a:gd name="connsiteY14" fmla="*/ 371475 h 371475"/>
                <a:gd name="connsiteX15" fmla="*/ 185737 w 419100"/>
                <a:gd name="connsiteY15" fmla="*/ 354807 h 371475"/>
                <a:gd name="connsiteX16" fmla="*/ 261937 w 419100"/>
                <a:gd name="connsiteY16" fmla="*/ 266700 h 371475"/>
                <a:gd name="connsiteX17" fmla="*/ 378619 w 419100"/>
                <a:gd name="connsiteY17" fmla="*/ 216694 h 371475"/>
                <a:gd name="connsiteX18" fmla="*/ 419100 w 419100"/>
                <a:gd name="connsiteY18" fmla="*/ 157163 h 371475"/>
                <a:gd name="connsiteX19" fmla="*/ 395287 w 419100"/>
                <a:gd name="connsiteY19" fmla="*/ 95250 h 371475"/>
                <a:gd name="connsiteX20" fmla="*/ 395287 w 419100"/>
                <a:gd name="connsiteY20" fmla="*/ 28575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19100" h="371475">
                  <a:moveTo>
                    <a:pt x="395287" y="28575"/>
                  </a:moveTo>
                  <a:lnTo>
                    <a:pt x="285750" y="0"/>
                  </a:lnTo>
                  <a:lnTo>
                    <a:pt x="233362" y="50007"/>
                  </a:lnTo>
                  <a:lnTo>
                    <a:pt x="247650" y="104775"/>
                  </a:lnTo>
                  <a:lnTo>
                    <a:pt x="278606" y="180975"/>
                  </a:lnTo>
                  <a:lnTo>
                    <a:pt x="257175" y="207169"/>
                  </a:lnTo>
                  <a:lnTo>
                    <a:pt x="185737" y="116682"/>
                  </a:lnTo>
                  <a:lnTo>
                    <a:pt x="157162" y="130969"/>
                  </a:lnTo>
                  <a:lnTo>
                    <a:pt x="83344" y="97632"/>
                  </a:lnTo>
                  <a:lnTo>
                    <a:pt x="100012" y="135732"/>
                  </a:lnTo>
                  <a:lnTo>
                    <a:pt x="88106" y="178594"/>
                  </a:lnTo>
                  <a:lnTo>
                    <a:pt x="33337" y="178594"/>
                  </a:lnTo>
                  <a:lnTo>
                    <a:pt x="0" y="283369"/>
                  </a:lnTo>
                  <a:lnTo>
                    <a:pt x="52387" y="359569"/>
                  </a:lnTo>
                  <a:lnTo>
                    <a:pt x="119062" y="371475"/>
                  </a:lnTo>
                  <a:lnTo>
                    <a:pt x="185737" y="354807"/>
                  </a:lnTo>
                  <a:lnTo>
                    <a:pt x="261937" y="266700"/>
                  </a:lnTo>
                  <a:lnTo>
                    <a:pt x="378619" y="216694"/>
                  </a:lnTo>
                  <a:lnTo>
                    <a:pt x="419100" y="157163"/>
                  </a:lnTo>
                  <a:lnTo>
                    <a:pt x="395287" y="95250"/>
                  </a:lnTo>
                  <a:lnTo>
                    <a:pt x="395287" y="285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32" name="フリーフォーム 1149">
              <a:extLst>
                <a:ext uri="{FF2B5EF4-FFF2-40B4-BE49-F238E27FC236}">
                  <a16:creationId xmlns:a16="http://schemas.microsoft.com/office/drawing/2014/main" id="{A3ACA8B7-1DD9-486D-B06C-3D61F1646164}"/>
                </a:ext>
              </a:extLst>
            </p:cNvPr>
            <p:cNvSpPr/>
            <p:nvPr/>
          </p:nvSpPr>
          <p:spPr bwMode="auto">
            <a:xfrm>
              <a:off x="2728235" y="5034914"/>
              <a:ext cx="280454" cy="465482"/>
            </a:xfrm>
            <a:custGeom>
              <a:avLst/>
              <a:gdLst>
                <a:gd name="connsiteX0" fmla="*/ 92869 w 383381"/>
                <a:gd name="connsiteY0" fmla="*/ 126206 h 635793"/>
                <a:gd name="connsiteX1" fmla="*/ 145256 w 383381"/>
                <a:gd name="connsiteY1" fmla="*/ 150018 h 635793"/>
                <a:gd name="connsiteX2" fmla="*/ 147638 w 383381"/>
                <a:gd name="connsiteY2" fmla="*/ 216693 h 635793"/>
                <a:gd name="connsiteX3" fmla="*/ 192881 w 383381"/>
                <a:gd name="connsiteY3" fmla="*/ 230981 h 635793"/>
                <a:gd name="connsiteX4" fmla="*/ 202406 w 383381"/>
                <a:gd name="connsiteY4" fmla="*/ 140493 h 635793"/>
                <a:gd name="connsiteX5" fmla="*/ 164306 w 383381"/>
                <a:gd name="connsiteY5" fmla="*/ 88106 h 635793"/>
                <a:gd name="connsiteX6" fmla="*/ 192881 w 383381"/>
                <a:gd name="connsiteY6" fmla="*/ 33337 h 635793"/>
                <a:gd name="connsiteX7" fmla="*/ 288131 w 383381"/>
                <a:gd name="connsiteY7" fmla="*/ 30956 h 635793"/>
                <a:gd name="connsiteX8" fmla="*/ 350044 w 383381"/>
                <a:gd name="connsiteY8" fmla="*/ 0 h 635793"/>
                <a:gd name="connsiteX9" fmla="*/ 383381 w 383381"/>
                <a:gd name="connsiteY9" fmla="*/ 114300 h 635793"/>
                <a:gd name="connsiteX10" fmla="*/ 373856 w 383381"/>
                <a:gd name="connsiteY10" fmla="*/ 166687 h 635793"/>
                <a:gd name="connsiteX11" fmla="*/ 342900 w 383381"/>
                <a:gd name="connsiteY11" fmla="*/ 180975 h 635793"/>
                <a:gd name="connsiteX12" fmla="*/ 316706 w 383381"/>
                <a:gd name="connsiteY12" fmla="*/ 221456 h 635793"/>
                <a:gd name="connsiteX13" fmla="*/ 230981 w 383381"/>
                <a:gd name="connsiteY13" fmla="*/ 266700 h 635793"/>
                <a:gd name="connsiteX14" fmla="*/ 145256 w 383381"/>
                <a:gd name="connsiteY14" fmla="*/ 352425 h 635793"/>
                <a:gd name="connsiteX15" fmla="*/ 171450 w 383381"/>
                <a:gd name="connsiteY15" fmla="*/ 426243 h 635793"/>
                <a:gd name="connsiteX16" fmla="*/ 183356 w 383381"/>
                <a:gd name="connsiteY16" fmla="*/ 531018 h 635793"/>
                <a:gd name="connsiteX17" fmla="*/ 90488 w 383381"/>
                <a:gd name="connsiteY17" fmla="*/ 576262 h 635793"/>
                <a:gd name="connsiteX18" fmla="*/ 92869 w 383381"/>
                <a:gd name="connsiteY18" fmla="*/ 635793 h 635793"/>
                <a:gd name="connsiteX19" fmla="*/ 54769 w 383381"/>
                <a:gd name="connsiteY19" fmla="*/ 614362 h 635793"/>
                <a:gd name="connsiteX20" fmla="*/ 33338 w 383381"/>
                <a:gd name="connsiteY20" fmla="*/ 445293 h 635793"/>
                <a:gd name="connsiteX21" fmla="*/ 95250 w 383381"/>
                <a:gd name="connsiteY21" fmla="*/ 392906 h 635793"/>
                <a:gd name="connsiteX22" fmla="*/ 104775 w 383381"/>
                <a:gd name="connsiteY22" fmla="*/ 235743 h 635793"/>
                <a:gd name="connsiteX23" fmla="*/ 50006 w 383381"/>
                <a:gd name="connsiteY23" fmla="*/ 204787 h 635793"/>
                <a:gd name="connsiteX24" fmla="*/ 0 w 383381"/>
                <a:gd name="connsiteY24" fmla="*/ 169068 h 635793"/>
                <a:gd name="connsiteX25" fmla="*/ 92869 w 383381"/>
                <a:gd name="connsiteY25" fmla="*/ 126206 h 635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83381" h="635793">
                  <a:moveTo>
                    <a:pt x="92869" y="126206"/>
                  </a:moveTo>
                  <a:lnTo>
                    <a:pt x="145256" y="150018"/>
                  </a:lnTo>
                  <a:lnTo>
                    <a:pt x="147638" y="216693"/>
                  </a:lnTo>
                  <a:lnTo>
                    <a:pt x="192881" y="230981"/>
                  </a:lnTo>
                  <a:lnTo>
                    <a:pt x="202406" y="140493"/>
                  </a:lnTo>
                  <a:lnTo>
                    <a:pt x="164306" y="88106"/>
                  </a:lnTo>
                  <a:lnTo>
                    <a:pt x="192881" y="33337"/>
                  </a:lnTo>
                  <a:lnTo>
                    <a:pt x="288131" y="30956"/>
                  </a:lnTo>
                  <a:lnTo>
                    <a:pt x="350044" y="0"/>
                  </a:lnTo>
                  <a:lnTo>
                    <a:pt x="383381" y="114300"/>
                  </a:lnTo>
                  <a:lnTo>
                    <a:pt x="373856" y="166687"/>
                  </a:lnTo>
                  <a:lnTo>
                    <a:pt x="342900" y="180975"/>
                  </a:lnTo>
                  <a:lnTo>
                    <a:pt x="316706" y="221456"/>
                  </a:lnTo>
                  <a:lnTo>
                    <a:pt x="230981" y="266700"/>
                  </a:lnTo>
                  <a:lnTo>
                    <a:pt x="145256" y="352425"/>
                  </a:lnTo>
                  <a:lnTo>
                    <a:pt x="171450" y="426243"/>
                  </a:lnTo>
                  <a:lnTo>
                    <a:pt x="183356" y="531018"/>
                  </a:lnTo>
                  <a:lnTo>
                    <a:pt x="90488" y="576262"/>
                  </a:lnTo>
                  <a:cubicBezTo>
                    <a:pt x="91282" y="596106"/>
                    <a:pt x="92075" y="615949"/>
                    <a:pt x="92869" y="635793"/>
                  </a:cubicBezTo>
                  <a:lnTo>
                    <a:pt x="54769" y="614362"/>
                  </a:lnTo>
                  <a:lnTo>
                    <a:pt x="33338" y="445293"/>
                  </a:lnTo>
                  <a:lnTo>
                    <a:pt x="95250" y="392906"/>
                  </a:lnTo>
                  <a:lnTo>
                    <a:pt x="104775" y="235743"/>
                  </a:lnTo>
                  <a:lnTo>
                    <a:pt x="50006" y="204787"/>
                  </a:lnTo>
                  <a:lnTo>
                    <a:pt x="0" y="169068"/>
                  </a:lnTo>
                  <a:lnTo>
                    <a:pt x="92869" y="12620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33" name="フリーフォーム 1150">
              <a:extLst>
                <a:ext uri="{FF2B5EF4-FFF2-40B4-BE49-F238E27FC236}">
                  <a16:creationId xmlns:a16="http://schemas.microsoft.com/office/drawing/2014/main" id="{CD0EE438-33F3-480D-A39B-8FEBE0BBC709}"/>
                </a:ext>
              </a:extLst>
            </p:cNvPr>
            <p:cNvSpPr/>
            <p:nvPr/>
          </p:nvSpPr>
          <p:spPr bwMode="auto">
            <a:xfrm>
              <a:off x="2379123" y="5160595"/>
              <a:ext cx="427081" cy="569052"/>
            </a:xfrm>
            <a:custGeom>
              <a:avLst/>
              <a:gdLst>
                <a:gd name="connsiteX0" fmla="*/ 0 w 583406"/>
                <a:gd name="connsiteY0" fmla="*/ 514350 h 776287"/>
                <a:gd name="connsiteX1" fmla="*/ 50006 w 583406"/>
                <a:gd name="connsiteY1" fmla="*/ 626268 h 776287"/>
                <a:gd name="connsiteX2" fmla="*/ 109538 w 583406"/>
                <a:gd name="connsiteY2" fmla="*/ 714375 h 776287"/>
                <a:gd name="connsiteX3" fmla="*/ 142875 w 583406"/>
                <a:gd name="connsiteY3" fmla="*/ 769143 h 776287"/>
                <a:gd name="connsiteX4" fmla="*/ 169069 w 583406"/>
                <a:gd name="connsiteY4" fmla="*/ 766762 h 776287"/>
                <a:gd name="connsiteX5" fmla="*/ 185738 w 583406"/>
                <a:gd name="connsiteY5" fmla="*/ 764381 h 776287"/>
                <a:gd name="connsiteX6" fmla="*/ 233363 w 583406"/>
                <a:gd name="connsiteY6" fmla="*/ 764381 h 776287"/>
                <a:gd name="connsiteX7" fmla="*/ 314325 w 583406"/>
                <a:gd name="connsiteY7" fmla="*/ 776287 h 776287"/>
                <a:gd name="connsiteX8" fmla="*/ 397669 w 583406"/>
                <a:gd name="connsiteY8" fmla="*/ 721518 h 776287"/>
                <a:gd name="connsiteX9" fmla="*/ 483394 w 583406"/>
                <a:gd name="connsiteY9" fmla="*/ 654843 h 776287"/>
                <a:gd name="connsiteX10" fmla="*/ 523875 w 583406"/>
                <a:gd name="connsiteY10" fmla="*/ 545306 h 776287"/>
                <a:gd name="connsiteX11" fmla="*/ 569119 w 583406"/>
                <a:gd name="connsiteY11" fmla="*/ 519112 h 776287"/>
                <a:gd name="connsiteX12" fmla="*/ 578644 w 583406"/>
                <a:gd name="connsiteY12" fmla="*/ 461962 h 776287"/>
                <a:gd name="connsiteX13" fmla="*/ 533400 w 583406"/>
                <a:gd name="connsiteY13" fmla="*/ 450056 h 776287"/>
                <a:gd name="connsiteX14" fmla="*/ 514350 w 583406"/>
                <a:gd name="connsiteY14" fmla="*/ 273843 h 776287"/>
                <a:gd name="connsiteX15" fmla="*/ 569119 w 583406"/>
                <a:gd name="connsiteY15" fmla="*/ 219075 h 776287"/>
                <a:gd name="connsiteX16" fmla="*/ 583406 w 583406"/>
                <a:gd name="connsiteY16" fmla="*/ 69056 h 776287"/>
                <a:gd name="connsiteX17" fmla="*/ 478631 w 583406"/>
                <a:gd name="connsiteY17" fmla="*/ 0 h 776287"/>
                <a:gd name="connsiteX18" fmla="*/ 457200 w 583406"/>
                <a:gd name="connsiteY18" fmla="*/ 0 h 776287"/>
                <a:gd name="connsiteX19" fmla="*/ 402431 w 583406"/>
                <a:gd name="connsiteY19" fmla="*/ 95250 h 776287"/>
                <a:gd name="connsiteX20" fmla="*/ 319088 w 583406"/>
                <a:gd name="connsiteY20" fmla="*/ 111918 h 776287"/>
                <a:gd name="connsiteX21" fmla="*/ 433388 w 583406"/>
                <a:gd name="connsiteY21" fmla="*/ 273843 h 776287"/>
                <a:gd name="connsiteX22" fmla="*/ 400050 w 583406"/>
                <a:gd name="connsiteY22" fmla="*/ 330993 h 776287"/>
                <a:gd name="connsiteX23" fmla="*/ 326231 w 583406"/>
                <a:gd name="connsiteY23" fmla="*/ 378618 h 776287"/>
                <a:gd name="connsiteX24" fmla="*/ 235744 w 583406"/>
                <a:gd name="connsiteY24" fmla="*/ 395287 h 776287"/>
                <a:gd name="connsiteX25" fmla="*/ 173831 w 583406"/>
                <a:gd name="connsiteY25" fmla="*/ 469106 h 776287"/>
                <a:gd name="connsiteX26" fmla="*/ 142875 w 583406"/>
                <a:gd name="connsiteY26" fmla="*/ 431006 h 776287"/>
                <a:gd name="connsiteX27" fmla="*/ 126206 w 583406"/>
                <a:gd name="connsiteY27" fmla="*/ 523875 h 776287"/>
                <a:gd name="connsiteX28" fmla="*/ 69056 w 583406"/>
                <a:gd name="connsiteY28" fmla="*/ 531018 h 776287"/>
                <a:gd name="connsiteX29" fmla="*/ 0 w 583406"/>
                <a:gd name="connsiteY29" fmla="*/ 514350 h 776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583406" h="776287">
                  <a:moveTo>
                    <a:pt x="0" y="514350"/>
                  </a:moveTo>
                  <a:lnTo>
                    <a:pt x="50006" y="626268"/>
                  </a:lnTo>
                  <a:lnTo>
                    <a:pt x="109538" y="714375"/>
                  </a:lnTo>
                  <a:lnTo>
                    <a:pt x="142875" y="769143"/>
                  </a:lnTo>
                  <a:cubicBezTo>
                    <a:pt x="151606" y="768349"/>
                    <a:pt x="160355" y="767730"/>
                    <a:pt x="169069" y="766762"/>
                  </a:cubicBezTo>
                  <a:cubicBezTo>
                    <a:pt x="174647" y="766142"/>
                    <a:pt x="180129" y="764589"/>
                    <a:pt x="185738" y="764381"/>
                  </a:cubicBezTo>
                  <a:cubicBezTo>
                    <a:pt x="201602" y="763794"/>
                    <a:pt x="217488" y="764381"/>
                    <a:pt x="233363" y="764381"/>
                  </a:cubicBezTo>
                  <a:lnTo>
                    <a:pt x="314325" y="776287"/>
                  </a:lnTo>
                  <a:lnTo>
                    <a:pt x="397669" y="721518"/>
                  </a:lnTo>
                  <a:lnTo>
                    <a:pt x="483394" y="654843"/>
                  </a:lnTo>
                  <a:lnTo>
                    <a:pt x="523875" y="545306"/>
                  </a:lnTo>
                  <a:lnTo>
                    <a:pt x="569119" y="519112"/>
                  </a:lnTo>
                  <a:lnTo>
                    <a:pt x="578644" y="461962"/>
                  </a:lnTo>
                  <a:lnTo>
                    <a:pt x="533400" y="450056"/>
                  </a:lnTo>
                  <a:lnTo>
                    <a:pt x="514350" y="273843"/>
                  </a:lnTo>
                  <a:lnTo>
                    <a:pt x="569119" y="219075"/>
                  </a:lnTo>
                  <a:lnTo>
                    <a:pt x="583406" y="69056"/>
                  </a:lnTo>
                  <a:lnTo>
                    <a:pt x="478631" y="0"/>
                  </a:lnTo>
                  <a:lnTo>
                    <a:pt x="457200" y="0"/>
                  </a:lnTo>
                  <a:lnTo>
                    <a:pt x="402431" y="95250"/>
                  </a:lnTo>
                  <a:lnTo>
                    <a:pt x="319088" y="111918"/>
                  </a:lnTo>
                  <a:lnTo>
                    <a:pt x="433388" y="273843"/>
                  </a:lnTo>
                  <a:lnTo>
                    <a:pt x="400050" y="330993"/>
                  </a:lnTo>
                  <a:lnTo>
                    <a:pt x="326231" y="378618"/>
                  </a:lnTo>
                  <a:lnTo>
                    <a:pt x="235744" y="395287"/>
                  </a:lnTo>
                  <a:lnTo>
                    <a:pt x="173831" y="469106"/>
                  </a:lnTo>
                  <a:lnTo>
                    <a:pt x="142875" y="431006"/>
                  </a:lnTo>
                  <a:lnTo>
                    <a:pt x="126206" y="523875"/>
                  </a:lnTo>
                  <a:lnTo>
                    <a:pt x="69056" y="531018"/>
                  </a:lnTo>
                  <a:lnTo>
                    <a:pt x="0" y="5143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1" name="フリーフォーム 1170">
              <a:extLst>
                <a:ext uri="{FF2B5EF4-FFF2-40B4-BE49-F238E27FC236}">
                  <a16:creationId xmlns:a16="http://schemas.microsoft.com/office/drawing/2014/main" id="{6C50B9FA-EC2F-4F44-8031-16A012ED656B}"/>
                </a:ext>
              </a:extLst>
            </p:cNvPr>
            <p:cNvSpPr/>
            <p:nvPr/>
          </p:nvSpPr>
          <p:spPr bwMode="auto">
            <a:xfrm>
              <a:off x="6777931" y="1983677"/>
              <a:ext cx="932129" cy="998460"/>
            </a:xfrm>
            <a:custGeom>
              <a:avLst/>
              <a:gdLst>
                <a:gd name="connsiteX0" fmla="*/ 895350 w 1271588"/>
                <a:gd name="connsiteY0" fmla="*/ 171450 h 1362075"/>
                <a:gd name="connsiteX1" fmla="*/ 890588 w 1271588"/>
                <a:gd name="connsiteY1" fmla="*/ 957262 h 1362075"/>
                <a:gd name="connsiteX2" fmla="*/ 947738 w 1271588"/>
                <a:gd name="connsiteY2" fmla="*/ 976312 h 1362075"/>
                <a:gd name="connsiteX3" fmla="*/ 962025 w 1271588"/>
                <a:gd name="connsiteY3" fmla="*/ 1033462 h 1362075"/>
                <a:gd name="connsiteX4" fmla="*/ 1028700 w 1271588"/>
                <a:gd name="connsiteY4" fmla="*/ 1019175 h 1362075"/>
                <a:gd name="connsiteX5" fmla="*/ 1200150 w 1271588"/>
                <a:gd name="connsiteY5" fmla="*/ 1247775 h 1362075"/>
                <a:gd name="connsiteX6" fmla="*/ 1271588 w 1271588"/>
                <a:gd name="connsiteY6" fmla="*/ 1309687 h 1362075"/>
                <a:gd name="connsiteX7" fmla="*/ 1190625 w 1271588"/>
                <a:gd name="connsiteY7" fmla="*/ 1362075 h 1362075"/>
                <a:gd name="connsiteX8" fmla="*/ 1123950 w 1271588"/>
                <a:gd name="connsiteY8" fmla="*/ 1333500 h 1362075"/>
                <a:gd name="connsiteX9" fmla="*/ 1028700 w 1271588"/>
                <a:gd name="connsiteY9" fmla="*/ 1128712 h 1362075"/>
                <a:gd name="connsiteX10" fmla="*/ 871538 w 1271588"/>
                <a:gd name="connsiteY10" fmla="*/ 1028700 h 1362075"/>
                <a:gd name="connsiteX11" fmla="*/ 833438 w 1271588"/>
                <a:gd name="connsiteY11" fmla="*/ 1047750 h 1362075"/>
                <a:gd name="connsiteX12" fmla="*/ 714375 w 1271588"/>
                <a:gd name="connsiteY12" fmla="*/ 962025 h 1362075"/>
                <a:gd name="connsiteX13" fmla="*/ 695325 w 1271588"/>
                <a:gd name="connsiteY13" fmla="*/ 1090612 h 1362075"/>
                <a:gd name="connsiteX14" fmla="*/ 576263 w 1271588"/>
                <a:gd name="connsiteY14" fmla="*/ 1109662 h 1362075"/>
                <a:gd name="connsiteX15" fmla="*/ 600075 w 1271588"/>
                <a:gd name="connsiteY15" fmla="*/ 957262 h 1362075"/>
                <a:gd name="connsiteX16" fmla="*/ 447675 w 1271588"/>
                <a:gd name="connsiteY16" fmla="*/ 1104900 h 1362075"/>
                <a:gd name="connsiteX17" fmla="*/ 528638 w 1271588"/>
                <a:gd name="connsiteY17" fmla="*/ 1176337 h 1362075"/>
                <a:gd name="connsiteX18" fmla="*/ 323850 w 1271588"/>
                <a:gd name="connsiteY18" fmla="*/ 1309687 h 1362075"/>
                <a:gd name="connsiteX19" fmla="*/ 328613 w 1271588"/>
                <a:gd name="connsiteY19" fmla="*/ 1181100 h 1362075"/>
                <a:gd name="connsiteX20" fmla="*/ 219075 w 1271588"/>
                <a:gd name="connsiteY20" fmla="*/ 1138237 h 1362075"/>
                <a:gd name="connsiteX21" fmla="*/ 228600 w 1271588"/>
                <a:gd name="connsiteY21" fmla="*/ 1023937 h 1362075"/>
                <a:gd name="connsiteX22" fmla="*/ 119063 w 1271588"/>
                <a:gd name="connsiteY22" fmla="*/ 1047750 h 1362075"/>
                <a:gd name="connsiteX23" fmla="*/ 9525 w 1271588"/>
                <a:gd name="connsiteY23" fmla="*/ 909637 h 1362075"/>
                <a:gd name="connsiteX24" fmla="*/ 95250 w 1271588"/>
                <a:gd name="connsiteY24" fmla="*/ 819150 h 1362075"/>
                <a:gd name="connsiteX25" fmla="*/ 261938 w 1271588"/>
                <a:gd name="connsiteY25" fmla="*/ 738187 h 1362075"/>
                <a:gd name="connsiteX26" fmla="*/ 233363 w 1271588"/>
                <a:gd name="connsiteY26" fmla="*/ 623887 h 1362075"/>
                <a:gd name="connsiteX27" fmla="*/ 100013 w 1271588"/>
                <a:gd name="connsiteY27" fmla="*/ 690562 h 1362075"/>
                <a:gd name="connsiteX28" fmla="*/ 28575 w 1271588"/>
                <a:gd name="connsiteY28" fmla="*/ 638175 h 1362075"/>
                <a:gd name="connsiteX29" fmla="*/ 0 w 1271588"/>
                <a:gd name="connsiteY29" fmla="*/ 571500 h 1362075"/>
                <a:gd name="connsiteX30" fmla="*/ 95250 w 1271588"/>
                <a:gd name="connsiteY30" fmla="*/ 504825 h 1362075"/>
                <a:gd name="connsiteX31" fmla="*/ 195263 w 1271588"/>
                <a:gd name="connsiteY31" fmla="*/ 523875 h 1362075"/>
                <a:gd name="connsiteX32" fmla="*/ 242888 w 1271588"/>
                <a:gd name="connsiteY32" fmla="*/ 452437 h 1362075"/>
                <a:gd name="connsiteX33" fmla="*/ 42863 w 1271588"/>
                <a:gd name="connsiteY33" fmla="*/ 319087 h 1362075"/>
                <a:gd name="connsiteX34" fmla="*/ 52388 w 1271588"/>
                <a:gd name="connsiteY34" fmla="*/ 223837 h 1362075"/>
                <a:gd name="connsiteX35" fmla="*/ 109538 w 1271588"/>
                <a:gd name="connsiteY35" fmla="*/ 228600 h 1362075"/>
                <a:gd name="connsiteX36" fmla="*/ 195263 w 1271588"/>
                <a:gd name="connsiteY36" fmla="*/ 114300 h 1362075"/>
                <a:gd name="connsiteX37" fmla="*/ 347663 w 1271588"/>
                <a:gd name="connsiteY37" fmla="*/ 0 h 1362075"/>
                <a:gd name="connsiteX38" fmla="*/ 547688 w 1271588"/>
                <a:gd name="connsiteY38" fmla="*/ 47625 h 1362075"/>
                <a:gd name="connsiteX39" fmla="*/ 866775 w 1271588"/>
                <a:gd name="connsiteY39" fmla="*/ 100012 h 1362075"/>
                <a:gd name="connsiteX40" fmla="*/ 895350 w 1271588"/>
                <a:gd name="connsiteY40" fmla="*/ 171450 h 136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271588" h="1362075">
                  <a:moveTo>
                    <a:pt x="895350" y="171450"/>
                  </a:moveTo>
                  <a:cubicBezTo>
                    <a:pt x="893763" y="433387"/>
                    <a:pt x="892175" y="695325"/>
                    <a:pt x="890588" y="957262"/>
                  </a:cubicBezTo>
                  <a:lnTo>
                    <a:pt x="947738" y="976312"/>
                  </a:lnTo>
                  <a:lnTo>
                    <a:pt x="962025" y="1033462"/>
                  </a:lnTo>
                  <a:lnTo>
                    <a:pt x="1028700" y="1019175"/>
                  </a:lnTo>
                  <a:lnTo>
                    <a:pt x="1200150" y="1247775"/>
                  </a:lnTo>
                  <a:lnTo>
                    <a:pt x="1271588" y="1309687"/>
                  </a:lnTo>
                  <a:lnTo>
                    <a:pt x="1190625" y="1362075"/>
                  </a:lnTo>
                  <a:lnTo>
                    <a:pt x="1123950" y="1333500"/>
                  </a:lnTo>
                  <a:lnTo>
                    <a:pt x="1028700" y="1128712"/>
                  </a:lnTo>
                  <a:lnTo>
                    <a:pt x="871538" y="1028700"/>
                  </a:lnTo>
                  <a:lnTo>
                    <a:pt x="833438" y="1047750"/>
                  </a:lnTo>
                  <a:lnTo>
                    <a:pt x="714375" y="962025"/>
                  </a:lnTo>
                  <a:lnTo>
                    <a:pt x="695325" y="1090612"/>
                  </a:lnTo>
                  <a:lnTo>
                    <a:pt x="576263" y="1109662"/>
                  </a:lnTo>
                  <a:lnTo>
                    <a:pt x="600075" y="957262"/>
                  </a:lnTo>
                  <a:lnTo>
                    <a:pt x="447675" y="1104900"/>
                  </a:lnTo>
                  <a:lnTo>
                    <a:pt x="528638" y="1176337"/>
                  </a:lnTo>
                  <a:lnTo>
                    <a:pt x="323850" y="1309687"/>
                  </a:lnTo>
                  <a:lnTo>
                    <a:pt x="328613" y="1181100"/>
                  </a:lnTo>
                  <a:lnTo>
                    <a:pt x="219075" y="1138237"/>
                  </a:lnTo>
                  <a:lnTo>
                    <a:pt x="228600" y="1023937"/>
                  </a:lnTo>
                  <a:lnTo>
                    <a:pt x="119063" y="1047750"/>
                  </a:lnTo>
                  <a:lnTo>
                    <a:pt x="9525" y="909637"/>
                  </a:lnTo>
                  <a:lnTo>
                    <a:pt x="95250" y="819150"/>
                  </a:lnTo>
                  <a:lnTo>
                    <a:pt x="261938" y="738187"/>
                  </a:lnTo>
                  <a:lnTo>
                    <a:pt x="233363" y="623887"/>
                  </a:lnTo>
                  <a:lnTo>
                    <a:pt x="100013" y="690562"/>
                  </a:lnTo>
                  <a:lnTo>
                    <a:pt x="28575" y="638175"/>
                  </a:lnTo>
                  <a:lnTo>
                    <a:pt x="0" y="571500"/>
                  </a:lnTo>
                  <a:lnTo>
                    <a:pt x="95250" y="504825"/>
                  </a:lnTo>
                  <a:lnTo>
                    <a:pt x="195263" y="523875"/>
                  </a:lnTo>
                  <a:lnTo>
                    <a:pt x="242888" y="452437"/>
                  </a:lnTo>
                  <a:lnTo>
                    <a:pt x="42863" y="319087"/>
                  </a:lnTo>
                  <a:lnTo>
                    <a:pt x="52388" y="223837"/>
                  </a:lnTo>
                  <a:lnTo>
                    <a:pt x="109538" y="228600"/>
                  </a:lnTo>
                  <a:lnTo>
                    <a:pt x="195263" y="114300"/>
                  </a:lnTo>
                  <a:lnTo>
                    <a:pt x="347663" y="0"/>
                  </a:lnTo>
                  <a:lnTo>
                    <a:pt x="547688" y="47625"/>
                  </a:lnTo>
                  <a:lnTo>
                    <a:pt x="866775" y="100012"/>
                  </a:lnTo>
                  <a:lnTo>
                    <a:pt x="895350" y="1714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2" name="フリーフォーム 1171">
              <a:extLst>
                <a:ext uri="{FF2B5EF4-FFF2-40B4-BE49-F238E27FC236}">
                  <a16:creationId xmlns:a16="http://schemas.microsoft.com/office/drawing/2014/main" id="{76B3DCA1-0F08-4500-B708-1562860A8DC7}"/>
                </a:ext>
              </a:extLst>
            </p:cNvPr>
            <p:cNvSpPr/>
            <p:nvPr/>
          </p:nvSpPr>
          <p:spPr bwMode="auto">
            <a:xfrm>
              <a:off x="7430771" y="1952257"/>
              <a:ext cx="2108635" cy="1543074"/>
            </a:xfrm>
            <a:custGeom>
              <a:avLst/>
              <a:gdLst>
                <a:gd name="connsiteX0" fmla="*/ 14287 w 2876550"/>
                <a:gd name="connsiteY0" fmla="*/ 214313 h 2105025"/>
                <a:gd name="connsiteX1" fmla="*/ 0 w 2876550"/>
                <a:gd name="connsiteY1" fmla="*/ 1009650 h 2105025"/>
                <a:gd name="connsiteX2" fmla="*/ 57150 w 2876550"/>
                <a:gd name="connsiteY2" fmla="*/ 1028700 h 2105025"/>
                <a:gd name="connsiteX3" fmla="*/ 90487 w 2876550"/>
                <a:gd name="connsiteY3" fmla="*/ 1085850 h 2105025"/>
                <a:gd name="connsiteX4" fmla="*/ 147637 w 2876550"/>
                <a:gd name="connsiteY4" fmla="*/ 1062038 h 2105025"/>
                <a:gd name="connsiteX5" fmla="*/ 319087 w 2876550"/>
                <a:gd name="connsiteY5" fmla="*/ 1314450 h 2105025"/>
                <a:gd name="connsiteX6" fmla="*/ 395287 w 2876550"/>
                <a:gd name="connsiteY6" fmla="*/ 1362075 h 2105025"/>
                <a:gd name="connsiteX7" fmla="*/ 371475 w 2876550"/>
                <a:gd name="connsiteY7" fmla="*/ 1519238 h 2105025"/>
                <a:gd name="connsiteX8" fmla="*/ 485775 w 2876550"/>
                <a:gd name="connsiteY8" fmla="*/ 1566863 h 2105025"/>
                <a:gd name="connsiteX9" fmla="*/ 442912 w 2876550"/>
                <a:gd name="connsiteY9" fmla="*/ 1690688 h 2105025"/>
                <a:gd name="connsiteX10" fmla="*/ 585787 w 2876550"/>
                <a:gd name="connsiteY10" fmla="*/ 1800225 h 2105025"/>
                <a:gd name="connsiteX11" fmla="*/ 647700 w 2876550"/>
                <a:gd name="connsiteY11" fmla="*/ 1757363 h 2105025"/>
                <a:gd name="connsiteX12" fmla="*/ 1557337 w 2876550"/>
                <a:gd name="connsiteY12" fmla="*/ 1728788 h 2105025"/>
                <a:gd name="connsiteX13" fmla="*/ 1671637 w 2876550"/>
                <a:gd name="connsiteY13" fmla="*/ 1804988 h 2105025"/>
                <a:gd name="connsiteX14" fmla="*/ 1795462 w 2876550"/>
                <a:gd name="connsiteY14" fmla="*/ 1790700 h 2105025"/>
                <a:gd name="connsiteX15" fmla="*/ 1852612 w 2876550"/>
                <a:gd name="connsiteY15" fmla="*/ 1800225 h 2105025"/>
                <a:gd name="connsiteX16" fmla="*/ 1905000 w 2876550"/>
                <a:gd name="connsiteY16" fmla="*/ 1838325 h 2105025"/>
                <a:gd name="connsiteX17" fmla="*/ 1909762 w 2876550"/>
                <a:gd name="connsiteY17" fmla="*/ 1881188 h 2105025"/>
                <a:gd name="connsiteX18" fmla="*/ 2047875 w 2876550"/>
                <a:gd name="connsiteY18" fmla="*/ 1885950 h 2105025"/>
                <a:gd name="connsiteX19" fmla="*/ 2066925 w 2876550"/>
                <a:gd name="connsiteY19" fmla="*/ 1966913 h 2105025"/>
                <a:gd name="connsiteX20" fmla="*/ 2024062 w 2876550"/>
                <a:gd name="connsiteY20" fmla="*/ 1990725 h 2105025"/>
                <a:gd name="connsiteX21" fmla="*/ 1981200 w 2876550"/>
                <a:gd name="connsiteY21" fmla="*/ 2105025 h 2105025"/>
                <a:gd name="connsiteX22" fmla="*/ 2057400 w 2876550"/>
                <a:gd name="connsiteY22" fmla="*/ 2085975 h 2105025"/>
                <a:gd name="connsiteX23" fmla="*/ 2076450 w 2876550"/>
                <a:gd name="connsiteY23" fmla="*/ 2038350 h 2105025"/>
                <a:gd name="connsiteX24" fmla="*/ 2181225 w 2876550"/>
                <a:gd name="connsiteY24" fmla="*/ 2014538 h 2105025"/>
                <a:gd name="connsiteX25" fmla="*/ 2190750 w 2876550"/>
                <a:gd name="connsiteY25" fmla="*/ 1981200 h 2105025"/>
                <a:gd name="connsiteX26" fmla="*/ 2352675 w 2876550"/>
                <a:gd name="connsiteY26" fmla="*/ 1952625 h 2105025"/>
                <a:gd name="connsiteX27" fmla="*/ 2438400 w 2876550"/>
                <a:gd name="connsiteY27" fmla="*/ 1866900 h 2105025"/>
                <a:gd name="connsiteX28" fmla="*/ 2500312 w 2876550"/>
                <a:gd name="connsiteY28" fmla="*/ 1933575 h 2105025"/>
                <a:gd name="connsiteX29" fmla="*/ 2562225 w 2876550"/>
                <a:gd name="connsiteY29" fmla="*/ 1966913 h 2105025"/>
                <a:gd name="connsiteX30" fmla="*/ 2509837 w 2876550"/>
                <a:gd name="connsiteY30" fmla="*/ 2033588 h 2105025"/>
                <a:gd name="connsiteX31" fmla="*/ 2743200 w 2876550"/>
                <a:gd name="connsiteY31" fmla="*/ 1928813 h 2105025"/>
                <a:gd name="connsiteX32" fmla="*/ 2709862 w 2876550"/>
                <a:gd name="connsiteY32" fmla="*/ 1871663 h 2105025"/>
                <a:gd name="connsiteX33" fmla="*/ 2600325 w 2876550"/>
                <a:gd name="connsiteY33" fmla="*/ 1909763 h 2105025"/>
                <a:gd name="connsiteX34" fmla="*/ 2566987 w 2876550"/>
                <a:gd name="connsiteY34" fmla="*/ 1852613 h 2105025"/>
                <a:gd name="connsiteX35" fmla="*/ 2566987 w 2876550"/>
                <a:gd name="connsiteY35" fmla="*/ 1762125 h 2105025"/>
                <a:gd name="connsiteX36" fmla="*/ 2495550 w 2876550"/>
                <a:gd name="connsiteY36" fmla="*/ 1747838 h 2105025"/>
                <a:gd name="connsiteX37" fmla="*/ 2357437 w 2876550"/>
                <a:gd name="connsiteY37" fmla="*/ 1857375 h 2105025"/>
                <a:gd name="connsiteX38" fmla="*/ 2419350 w 2876550"/>
                <a:gd name="connsiteY38" fmla="*/ 1747838 h 2105025"/>
                <a:gd name="connsiteX39" fmla="*/ 2509837 w 2876550"/>
                <a:gd name="connsiteY39" fmla="*/ 1685925 h 2105025"/>
                <a:gd name="connsiteX40" fmla="*/ 2724150 w 2876550"/>
                <a:gd name="connsiteY40" fmla="*/ 1662113 h 2105025"/>
                <a:gd name="connsiteX41" fmla="*/ 2838450 w 2876550"/>
                <a:gd name="connsiteY41" fmla="*/ 1566863 h 2105025"/>
                <a:gd name="connsiteX42" fmla="*/ 2876550 w 2876550"/>
                <a:gd name="connsiteY42" fmla="*/ 1481138 h 2105025"/>
                <a:gd name="connsiteX43" fmla="*/ 2705100 w 2876550"/>
                <a:gd name="connsiteY43" fmla="*/ 1333500 h 2105025"/>
                <a:gd name="connsiteX44" fmla="*/ 2657475 w 2876550"/>
                <a:gd name="connsiteY44" fmla="*/ 1209675 h 2105025"/>
                <a:gd name="connsiteX45" fmla="*/ 2586037 w 2876550"/>
                <a:gd name="connsiteY45" fmla="*/ 1019175 h 2105025"/>
                <a:gd name="connsiteX46" fmla="*/ 2476500 w 2876550"/>
                <a:gd name="connsiteY46" fmla="*/ 1157288 h 2105025"/>
                <a:gd name="connsiteX47" fmla="*/ 2395537 w 2876550"/>
                <a:gd name="connsiteY47" fmla="*/ 1090613 h 2105025"/>
                <a:gd name="connsiteX48" fmla="*/ 2395537 w 2876550"/>
                <a:gd name="connsiteY48" fmla="*/ 1009650 h 2105025"/>
                <a:gd name="connsiteX49" fmla="*/ 2276475 w 2876550"/>
                <a:gd name="connsiteY49" fmla="*/ 842963 h 2105025"/>
                <a:gd name="connsiteX50" fmla="*/ 2190750 w 2876550"/>
                <a:gd name="connsiteY50" fmla="*/ 857250 h 2105025"/>
                <a:gd name="connsiteX51" fmla="*/ 2095500 w 2876550"/>
                <a:gd name="connsiteY51" fmla="*/ 838200 h 2105025"/>
                <a:gd name="connsiteX52" fmla="*/ 2114550 w 2876550"/>
                <a:gd name="connsiteY52" fmla="*/ 981075 h 2105025"/>
                <a:gd name="connsiteX53" fmla="*/ 2128837 w 2876550"/>
                <a:gd name="connsiteY53" fmla="*/ 1047750 h 2105025"/>
                <a:gd name="connsiteX54" fmla="*/ 2105025 w 2876550"/>
                <a:gd name="connsiteY54" fmla="*/ 1147763 h 2105025"/>
                <a:gd name="connsiteX55" fmla="*/ 2152650 w 2876550"/>
                <a:gd name="connsiteY55" fmla="*/ 1228725 h 2105025"/>
                <a:gd name="connsiteX56" fmla="*/ 2157412 w 2876550"/>
                <a:gd name="connsiteY56" fmla="*/ 1357313 h 2105025"/>
                <a:gd name="connsiteX57" fmla="*/ 2081212 w 2876550"/>
                <a:gd name="connsiteY57" fmla="*/ 1400175 h 2105025"/>
                <a:gd name="connsiteX58" fmla="*/ 2085975 w 2876550"/>
                <a:gd name="connsiteY58" fmla="*/ 1576388 h 2105025"/>
                <a:gd name="connsiteX59" fmla="*/ 2057400 w 2876550"/>
                <a:gd name="connsiteY59" fmla="*/ 1628775 h 2105025"/>
                <a:gd name="connsiteX60" fmla="*/ 1985962 w 2876550"/>
                <a:gd name="connsiteY60" fmla="*/ 1509713 h 2105025"/>
                <a:gd name="connsiteX61" fmla="*/ 1985962 w 2876550"/>
                <a:gd name="connsiteY61" fmla="*/ 1338263 h 2105025"/>
                <a:gd name="connsiteX62" fmla="*/ 1809750 w 2876550"/>
                <a:gd name="connsiteY62" fmla="*/ 1309688 h 2105025"/>
                <a:gd name="connsiteX63" fmla="*/ 1714500 w 2876550"/>
                <a:gd name="connsiteY63" fmla="*/ 1214438 h 2105025"/>
                <a:gd name="connsiteX64" fmla="*/ 1647825 w 2876550"/>
                <a:gd name="connsiteY64" fmla="*/ 1243013 h 2105025"/>
                <a:gd name="connsiteX65" fmla="*/ 1619250 w 2876550"/>
                <a:gd name="connsiteY65" fmla="*/ 1133475 h 2105025"/>
                <a:gd name="connsiteX66" fmla="*/ 1552575 w 2876550"/>
                <a:gd name="connsiteY66" fmla="*/ 1090613 h 2105025"/>
                <a:gd name="connsiteX67" fmla="*/ 1609725 w 2876550"/>
                <a:gd name="connsiteY67" fmla="*/ 900113 h 2105025"/>
                <a:gd name="connsiteX68" fmla="*/ 1681162 w 2876550"/>
                <a:gd name="connsiteY68" fmla="*/ 819150 h 2105025"/>
                <a:gd name="connsiteX69" fmla="*/ 1728787 w 2876550"/>
                <a:gd name="connsiteY69" fmla="*/ 742950 h 2105025"/>
                <a:gd name="connsiteX70" fmla="*/ 1785937 w 2876550"/>
                <a:gd name="connsiteY70" fmla="*/ 723900 h 2105025"/>
                <a:gd name="connsiteX71" fmla="*/ 1843087 w 2876550"/>
                <a:gd name="connsiteY71" fmla="*/ 609600 h 2105025"/>
                <a:gd name="connsiteX72" fmla="*/ 1833562 w 2876550"/>
                <a:gd name="connsiteY72" fmla="*/ 752475 h 2105025"/>
                <a:gd name="connsiteX73" fmla="*/ 1852612 w 2876550"/>
                <a:gd name="connsiteY73" fmla="*/ 790575 h 2105025"/>
                <a:gd name="connsiteX74" fmla="*/ 1885950 w 2876550"/>
                <a:gd name="connsiteY74" fmla="*/ 809625 h 2105025"/>
                <a:gd name="connsiteX75" fmla="*/ 1914525 w 2876550"/>
                <a:gd name="connsiteY75" fmla="*/ 742950 h 2105025"/>
                <a:gd name="connsiteX76" fmla="*/ 2033587 w 2876550"/>
                <a:gd name="connsiteY76" fmla="*/ 790575 h 2105025"/>
                <a:gd name="connsiteX77" fmla="*/ 2057400 w 2876550"/>
                <a:gd name="connsiteY77" fmla="*/ 742950 h 2105025"/>
                <a:gd name="connsiteX78" fmla="*/ 1905000 w 2876550"/>
                <a:gd name="connsiteY78" fmla="*/ 614363 h 2105025"/>
                <a:gd name="connsiteX79" fmla="*/ 1900237 w 2876550"/>
                <a:gd name="connsiteY79" fmla="*/ 528638 h 2105025"/>
                <a:gd name="connsiteX80" fmla="*/ 1990725 w 2876550"/>
                <a:gd name="connsiteY80" fmla="*/ 500063 h 2105025"/>
                <a:gd name="connsiteX81" fmla="*/ 2019300 w 2876550"/>
                <a:gd name="connsiteY81" fmla="*/ 447675 h 2105025"/>
                <a:gd name="connsiteX82" fmla="*/ 1966912 w 2876550"/>
                <a:gd name="connsiteY82" fmla="*/ 338138 h 2105025"/>
                <a:gd name="connsiteX83" fmla="*/ 2033587 w 2876550"/>
                <a:gd name="connsiteY83" fmla="*/ 285750 h 2105025"/>
                <a:gd name="connsiteX84" fmla="*/ 1933575 w 2876550"/>
                <a:gd name="connsiteY84" fmla="*/ 214313 h 2105025"/>
                <a:gd name="connsiteX85" fmla="*/ 1876425 w 2876550"/>
                <a:gd name="connsiteY85" fmla="*/ 219075 h 2105025"/>
                <a:gd name="connsiteX86" fmla="*/ 1881187 w 2876550"/>
                <a:gd name="connsiteY86" fmla="*/ 280988 h 2105025"/>
                <a:gd name="connsiteX87" fmla="*/ 1828800 w 2876550"/>
                <a:gd name="connsiteY87" fmla="*/ 428625 h 2105025"/>
                <a:gd name="connsiteX88" fmla="*/ 1776412 w 2876550"/>
                <a:gd name="connsiteY88" fmla="*/ 395288 h 2105025"/>
                <a:gd name="connsiteX89" fmla="*/ 1785937 w 2876550"/>
                <a:gd name="connsiteY89" fmla="*/ 309563 h 2105025"/>
                <a:gd name="connsiteX90" fmla="*/ 1738312 w 2876550"/>
                <a:gd name="connsiteY90" fmla="*/ 252413 h 2105025"/>
                <a:gd name="connsiteX91" fmla="*/ 1719262 w 2876550"/>
                <a:gd name="connsiteY91" fmla="*/ 314325 h 2105025"/>
                <a:gd name="connsiteX92" fmla="*/ 1714500 w 2876550"/>
                <a:gd name="connsiteY92" fmla="*/ 228600 h 2105025"/>
                <a:gd name="connsiteX93" fmla="*/ 1633537 w 2876550"/>
                <a:gd name="connsiteY93" fmla="*/ 209550 h 2105025"/>
                <a:gd name="connsiteX94" fmla="*/ 1647825 w 2876550"/>
                <a:gd name="connsiteY94" fmla="*/ 133350 h 2105025"/>
                <a:gd name="connsiteX95" fmla="*/ 1628775 w 2876550"/>
                <a:gd name="connsiteY95" fmla="*/ 0 h 2105025"/>
                <a:gd name="connsiteX96" fmla="*/ 1519237 w 2876550"/>
                <a:gd name="connsiteY96" fmla="*/ 0 h 2105025"/>
                <a:gd name="connsiteX97" fmla="*/ 1490662 w 2876550"/>
                <a:gd name="connsiteY97" fmla="*/ 61913 h 2105025"/>
                <a:gd name="connsiteX98" fmla="*/ 1504950 w 2876550"/>
                <a:gd name="connsiteY98" fmla="*/ 123825 h 2105025"/>
                <a:gd name="connsiteX99" fmla="*/ 1514475 w 2876550"/>
                <a:gd name="connsiteY99" fmla="*/ 204788 h 2105025"/>
                <a:gd name="connsiteX100" fmla="*/ 1562100 w 2876550"/>
                <a:gd name="connsiteY100" fmla="*/ 247650 h 2105025"/>
                <a:gd name="connsiteX101" fmla="*/ 1614487 w 2876550"/>
                <a:gd name="connsiteY101" fmla="*/ 300038 h 2105025"/>
                <a:gd name="connsiteX102" fmla="*/ 1576387 w 2876550"/>
                <a:gd name="connsiteY102" fmla="*/ 366713 h 2105025"/>
                <a:gd name="connsiteX103" fmla="*/ 1528762 w 2876550"/>
                <a:gd name="connsiteY103" fmla="*/ 400050 h 2105025"/>
                <a:gd name="connsiteX104" fmla="*/ 1500187 w 2876550"/>
                <a:gd name="connsiteY104" fmla="*/ 319088 h 2105025"/>
                <a:gd name="connsiteX105" fmla="*/ 1533525 w 2876550"/>
                <a:gd name="connsiteY105" fmla="*/ 276225 h 2105025"/>
                <a:gd name="connsiteX106" fmla="*/ 1447800 w 2876550"/>
                <a:gd name="connsiteY106" fmla="*/ 176213 h 2105025"/>
                <a:gd name="connsiteX107" fmla="*/ 1395412 w 2876550"/>
                <a:gd name="connsiteY107" fmla="*/ 247650 h 2105025"/>
                <a:gd name="connsiteX108" fmla="*/ 1443037 w 2876550"/>
                <a:gd name="connsiteY108" fmla="*/ 304800 h 2105025"/>
                <a:gd name="connsiteX109" fmla="*/ 1462087 w 2876550"/>
                <a:gd name="connsiteY109" fmla="*/ 390525 h 2105025"/>
                <a:gd name="connsiteX110" fmla="*/ 1395412 w 2876550"/>
                <a:gd name="connsiteY110" fmla="*/ 423863 h 2105025"/>
                <a:gd name="connsiteX111" fmla="*/ 1281112 w 2876550"/>
                <a:gd name="connsiteY111" fmla="*/ 385763 h 2105025"/>
                <a:gd name="connsiteX112" fmla="*/ 1219200 w 2876550"/>
                <a:gd name="connsiteY112" fmla="*/ 361950 h 2105025"/>
                <a:gd name="connsiteX113" fmla="*/ 1109662 w 2876550"/>
                <a:gd name="connsiteY113" fmla="*/ 385763 h 2105025"/>
                <a:gd name="connsiteX114" fmla="*/ 1114425 w 2876550"/>
                <a:gd name="connsiteY114" fmla="*/ 490538 h 2105025"/>
                <a:gd name="connsiteX115" fmla="*/ 1057275 w 2876550"/>
                <a:gd name="connsiteY115" fmla="*/ 390525 h 2105025"/>
                <a:gd name="connsiteX116" fmla="*/ 871537 w 2876550"/>
                <a:gd name="connsiteY116" fmla="*/ 400050 h 2105025"/>
                <a:gd name="connsiteX117" fmla="*/ 900112 w 2876550"/>
                <a:gd name="connsiteY117" fmla="*/ 347663 h 2105025"/>
                <a:gd name="connsiteX118" fmla="*/ 842962 w 2876550"/>
                <a:gd name="connsiteY118" fmla="*/ 314325 h 2105025"/>
                <a:gd name="connsiteX119" fmla="*/ 742950 w 2876550"/>
                <a:gd name="connsiteY119" fmla="*/ 309563 h 2105025"/>
                <a:gd name="connsiteX120" fmla="*/ 642937 w 2876550"/>
                <a:gd name="connsiteY120" fmla="*/ 214313 h 2105025"/>
                <a:gd name="connsiteX121" fmla="*/ 533400 w 2876550"/>
                <a:gd name="connsiteY121" fmla="*/ 228600 h 2105025"/>
                <a:gd name="connsiteX122" fmla="*/ 471487 w 2876550"/>
                <a:gd name="connsiteY122" fmla="*/ 128588 h 2105025"/>
                <a:gd name="connsiteX123" fmla="*/ 414337 w 2876550"/>
                <a:gd name="connsiteY123" fmla="*/ 195263 h 2105025"/>
                <a:gd name="connsiteX124" fmla="*/ 304800 w 2876550"/>
                <a:gd name="connsiteY124" fmla="*/ 238125 h 2105025"/>
                <a:gd name="connsiteX125" fmla="*/ 276225 w 2876550"/>
                <a:gd name="connsiteY125" fmla="*/ 314325 h 2105025"/>
                <a:gd name="connsiteX126" fmla="*/ 309562 w 2876550"/>
                <a:gd name="connsiteY126" fmla="*/ 200025 h 2105025"/>
                <a:gd name="connsiteX127" fmla="*/ 419100 w 2876550"/>
                <a:gd name="connsiteY127" fmla="*/ 161925 h 2105025"/>
                <a:gd name="connsiteX128" fmla="*/ 366712 w 2876550"/>
                <a:gd name="connsiteY128" fmla="*/ 142875 h 2105025"/>
                <a:gd name="connsiteX129" fmla="*/ 238125 w 2876550"/>
                <a:gd name="connsiteY129" fmla="*/ 214313 h 2105025"/>
                <a:gd name="connsiteX130" fmla="*/ 185737 w 2876550"/>
                <a:gd name="connsiteY130" fmla="*/ 271463 h 2105025"/>
                <a:gd name="connsiteX131" fmla="*/ 214312 w 2876550"/>
                <a:gd name="connsiteY131" fmla="*/ 347663 h 2105025"/>
                <a:gd name="connsiteX132" fmla="*/ 152400 w 2876550"/>
                <a:gd name="connsiteY132" fmla="*/ 290513 h 2105025"/>
                <a:gd name="connsiteX133" fmla="*/ 14287 w 2876550"/>
                <a:gd name="connsiteY133" fmla="*/ 214313 h 2105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</a:cxnLst>
              <a:rect l="l" t="t" r="r" b="b"/>
              <a:pathLst>
                <a:path w="2876550" h="2105025">
                  <a:moveTo>
                    <a:pt x="14287" y="214313"/>
                  </a:moveTo>
                  <a:lnTo>
                    <a:pt x="0" y="1009650"/>
                  </a:lnTo>
                  <a:lnTo>
                    <a:pt x="57150" y="1028700"/>
                  </a:lnTo>
                  <a:lnTo>
                    <a:pt x="90487" y="1085850"/>
                  </a:lnTo>
                  <a:lnTo>
                    <a:pt x="147637" y="1062038"/>
                  </a:lnTo>
                  <a:lnTo>
                    <a:pt x="319087" y="1314450"/>
                  </a:lnTo>
                  <a:lnTo>
                    <a:pt x="395287" y="1362075"/>
                  </a:lnTo>
                  <a:lnTo>
                    <a:pt x="371475" y="1519238"/>
                  </a:lnTo>
                  <a:lnTo>
                    <a:pt x="485775" y="1566863"/>
                  </a:lnTo>
                  <a:lnTo>
                    <a:pt x="442912" y="1690688"/>
                  </a:lnTo>
                  <a:lnTo>
                    <a:pt x="585787" y="1800225"/>
                  </a:lnTo>
                  <a:lnTo>
                    <a:pt x="647700" y="1757363"/>
                  </a:lnTo>
                  <a:lnTo>
                    <a:pt x="1557337" y="1728788"/>
                  </a:lnTo>
                  <a:lnTo>
                    <a:pt x="1671637" y="1804988"/>
                  </a:lnTo>
                  <a:lnTo>
                    <a:pt x="1795462" y="1790700"/>
                  </a:lnTo>
                  <a:lnTo>
                    <a:pt x="1852612" y="1800225"/>
                  </a:lnTo>
                  <a:lnTo>
                    <a:pt x="1905000" y="1838325"/>
                  </a:lnTo>
                  <a:lnTo>
                    <a:pt x="1909762" y="1881188"/>
                  </a:lnTo>
                  <a:lnTo>
                    <a:pt x="2047875" y="1885950"/>
                  </a:lnTo>
                  <a:lnTo>
                    <a:pt x="2066925" y="1966913"/>
                  </a:lnTo>
                  <a:lnTo>
                    <a:pt x="2024062" y="1990725"/>
                  </a:lnTo>
                  <a:lnTo>
                    <a:pt x="1981200" y="2105025"/>
                  </a:lnTo>
                  <a:lnTo>
                    <a:pt x="2057400" y="2085975"/>
                  </a:lnTo>
                  <a:lnTo>
                    <a:pt x="2076450" y="2038350"/>
                  </a:lnTo>
                  <a:lnTo>
                    <a:pt x="2181225" y="2014538"/>
                  </a:lnTo>
                  <a:lnTo>
                    <a:pt x="2190750" y="1981200"/>
                  </a:lnTo>
                  <a:lnTo>
                    <a:pt x="2352675" y="1952625"/>
                  </a:lnTo>
                  <a:lnTo>
                    <a:pt x="2438400" y="1866900"/>
                  </a:lnTo>
                  <a:lnTo>
                    <a:pt x="2500312" y="1933575"/>
                  </a:lnTo>
                  <a:lnTo>
                    <a:pt x="2562225" y="1966913"/>
                  </a:lnTo>
                  <a:lnTo>
                    <a:pt x="2509837" y="2033588"/>
                  </a:lnTo>
                  <a:lnTo>
                    <a:pt x="2743200" y="1928813"/>
                  </a:lnTo>
                  <a:lnTo>
                    <a:pt x="2709862" y="1871663"/>
                  </a:lnTo>
                  <a:lnTo>
                    <a:pt x="2600325" y="1909763"/>
                  </a:lnTo>
                  <a:lnTo>
                    <a:pt x="2566987" y="1852613"/>
                  </a:lnTo>
                  <a:lnTo>
                    <a:pt x="2566987" y="1762125"/>
                  </a:lnTo>
                  <a:lnTo>
                    <a:pt x="2495550" y="1747838"/>
                  </a:lnTo>
                  <a:lnTo>
                    <a:pt x="2357437" y="1857375"/>
                  </a:lnTo>
                  <a:lnTo>
                    <a:pt x="2419350" y="1747838"/>
                  </a:lnTo>
                  <a:lnTo>
                    <a:pt x="2509837" y="1685925"/>
                  </a:lnTo>
                  <a:lnTo>
                    <a:pt x="2724150" y="1662113"/>
                  </a:lnTo>
                  <a:lnTo>
                    <a:pt x="2838450" y="1566863"/>
                  </a:lnTo>
                  <a:lnTo>
                    <a:pt x="2876550" y="1481138"/>
                  </a:lnTo>
                  <a:lnTo>
                    <a:pt x="2705100" y="1333500"/>
                  </a:lnTo>
                  <a:lnTo>
                    <a:pt x="2657475" y="1209675"/>
                  </a:lnTo>
                  <a:lnTo>
                    <a:pt x="2586037" y="1019175"/>
                  </a:lnTo>
                  <a:lnTo>
                    <a:pt x="2476500" y="1157288"/>
                  </a:lnTo>
                  <a:lnTo>
                    <a:pt x="2395537" y="1090613"/>
                  </a:lnTo>
                  <a:lnTo>
                    <a:pt x="2395537" y="1009650"/>
                  </a:lnTo>
                  <a:lnTo>
                    <a:pt x="2276475" y="842963"/>
                  </a:lnTo>
                  <a:lnTo>
                    <a:pt x="2190750" y="857250"/>
                  </a:lnTo>
                  <a:lnTo>
                    <a:pt x="2095500" y="838200"/>
                  </a:lnTo>
                  <a:lnTo>
                    <a:pt x="2114550" y="981075"/>
                  </a:lnTo>
                  <a:lnTo>
                    <a:pt x="2128837" y="1047750"/>
                  </a:lnTo>
                  <a:lnTo>
                    <a:pt x="2105025" y="1147763"/>
                  </a:lnTo>
                  <a:lnTo>
                    <a:pt x="2152650" y="1228725"/>
                  </a:lnTo>
                  <a:lnTo>
                    <a:pt x="2157412" y="1357313"/>
                  </a:lnTo>
                  <a:lnTo>
                    <a:pt x="2081212" y="1400175"/>
                  </a:lnTo>
                  <a:lnTo>
                    <a:pt x="2085975" y="1576388"/>
                  </a:lnTo>
                  <a:lnTo>
                    <a:pt x="2057400" y="1628775"/>
                  </a:lnTo>
                  <a:lnTo>
                    <a:pt x="1985962" y="1509713"/>
                  </a:lnTo>
                  <a:lnTo>
                    <a:pt x="1985962" y="1338263"/>
                  </a:lnTo>
                  <a:lnTo>
                    <a:pt x="1809750" y="1309688"/>
                  </a:lnTo>
                  <a:lnTo>
                    <a:pt x="1714500" y="1214438"/>
                  </a:lnTo>
                  <a:lnTo>
                    <a:pt x="1647825" y="1243013"/>
                  </a:lnTo>
                  <a:lnTo>
                    <a:pt x="1619250" y="1133475"/>
                  </a:lnTo>
                  <a:lnTo>
                    <a:pt x="1552575" y="1090613"/>
                  </a:lnTo>
                  <a:lnTo>
                    <a:pt x="1609725" y="900113"/>
                  </a:lnTo>
                  <a:lnTo>
                    <a:pt x="1681162" y="819150"/>
                  </a:lnTo>
                  <a:lnTo>
                    <a:pt x="1728787" y="742950"/>
                  </a:lnTo>
                  <a:lnTo>
                    <a:pt x="1785937" y="723900"/>
                  </a:lnTo>
                  <a:lnTo>
                    <a:pt x="1843087" y="609600"/>
                  </a:lnTo>
                  <a:lnTo>
                    <a:pt x="1833562" y="752475"/>
                  </a:lnTo>
                  <a:lnTo>
                    <a:pt x="1852612" y="790575"/>
                  </a:lnTo>
                  <a:lnTo>
                    <a:pt x="1885950" y="809625"/>
                  </a:lnTo>
                  <a:lnTo>
                    <a:pt x="1914525" y="742950"/>
                  </a:lnTo>
                  <a:lnTo>
                    <a:pt x="2033587" y="790575"/>
                  </a:lnTo>
                  <a:lnTo>
                    <a:pt x="2057400" y="742950"/>
                  </a:lnTo>
                  <a:lnTo>
                    <a:pt x="1905000" y="614363"/>
                  </a:lnTo>
                  <a:lnTo>
                    <a:pt x="1900237" y="528638"/>
                  </a:lnTo>
                  <a:lnTo>
                    <a:pt x="1990725" y="500063"/>
                  </a:lnTo>
                  <a:lnTo>
                    <a:pt x="2019300" y="447675"/>
                  </a:lnTo>
                  <a:lnTo>
                    <a:pt x="1966912" y="338138"/>
                  </a:lnTo>
                  <a:lnTo>
                    <a:pt x="2033587" y="285750"/>
                  </a:lnTo>
                  <a:lnTo>
                    <a:pt x="1933575" y="214313"/>
                  </a:lnTo>
                  <a:lnTo>
                    <a:pt x="1876425" y="219075"/>
                  </a:lnTo>
                  <a:lnTo>
                    <a:pt x="1881187" y="280988"/>
                  </a:lnTo>
                  <a:lnTo>
                    <a:pt x="1828800" y="428625"/>
                  </a:lnTo>
                  <a:lnTo>
                    <a:pt x="1776412" y="395288"/>
                  </a:lnTo>
                  <a:lnTo>
                    <a:pt x="1785937" y="309563"/>
                  </a:lnTo>
                  <a:lnTo>
                    <a:pt x="1738312" y="252413"/>
                  </a:lnTo>
                  <a:lnTo>
                    <a:pt x="1719262" y="314325"/>
                  </a:lnTo>
                  <a:lnTo>
                    <a:pt x="1714500" y="228600"/>
                  </a:lnTo>
                  <a:lnTo>
                    <a:pt x="1633537" y="209550"/>
                  </a:lnTo>
                  <a:lnTo>
                    <a:pt x="1647825" y="133350"/>
                  </a:lnTo>
                  <a:lnTo>
                    <a:pt x="1628775" y="0"/>
                  </a:lnTo>
                  <a:lnTo>
                    <a:pt x="1519237" y="0"/>
                  </a:lnTo>
                  <a:lnTo>
                    <a:pt x="1490662" y="61913"/>
                  </a:lnTo>
                  <a:lnTo>
                    <a:pt x="1504950" y="123825"/>
                  </a:lnTo>
                  <a:lnTo>
                    <a:pt x="1514475" y="204788"/>
                  </a:lnTo>
                  <a:lnTo>
                    <a:pt x="1562100" y="247650"/>
                  </a:lnTo>
                  <a:lnTo>
                    <a:pt x="1614487" y="300038"/>
                  </a:lnTo>
                  <a:lnTo>
                    <a:pt x="1576387" y="366713"/>
                  </a:lnTo>
                  <a:lnTo>
                    <a:pt x="1528762" y="400050"/>
                  </a:lnTo>
                  <a:lnTo>
                    <a:pt x="1500187" y="319088"/>
                  </a:lnTo>
                  <a:lnTo>
                    <a:pt x="1533525" y="276225"/>
                  </a:lnTo>
                  <a:lnTo>
                    <a:pt x="1447800" y="176213"/>
                  </a:lnTo>
                  <a:lnTo>
                    <a:pt x="1395412" y="247650"/>
                  </a:lnTo>
                  <a:lnTo>
                    <a:pt x="1443037" y="304800"/>
                  </a:lnTo>
                  <a:lnTo>
                    <a:pt x="1462087" y="390525"/>
                  </a:lnTo>
                  <a:lnTo>
                    <a:pt x="1395412" y="423863"/>
                  </a:lnTo>
                  <a:lnTo>
                    <a:pt x="1281112" y="385763"/>
                  </a:lnTo>
                  <a:lnTo>
                    <a:pt x="1219200" y="361950"/>
                  </a:lnTo>
                  <a:lnTo>
                    <a:pt x="1109662" y="385763"/>
                  </a:lnTo>
                  <a:lnTo>
                    <a:pt x="1114425" y="490538"/>
                  </a:lnTo>
                  <a:lnTo>
                    <a:pt x="1057275" y="390525"/>
                  </a:lnTo>
                  <a:lnTo>
                    <a:pt x="871537" y="400050"/>
                  </a:lnTo>
                  <a:lnTo>
                    <a:pt x="900112" y="347663"/>
                  </a:lnTo>
                  <a:lnTo>
                    <a:pt x="842962" y="314325"/>
                  </a:lnTo>
                  <a:lnTo>
                    <a:pt x="742950" y="309563"/>
                  </a:lnTo>
                  <a:lnTo>
                    <a:pt x="642937" y="214313"/>
                  </a:lnTo>
                  <a:lnTo>
                    <a:pt x="533400" y="228600"/>
                  </a:lnTo>
                  <a:lnTo>
                    <a:pt x="471487" y="128588"/>
                  </a:lnTo>
                  <a:lnTo>
                    <a:pt x="414337" y="195263"/>
                  </a:lnTo>
                  <a:lnTo>
                    <a:pt x="304800" y="238125"/>
                  </a:lnTo>
                  <a:lnTo>
                    <a:pt x="276225" y="314325"/>
                  </a:lnTo>
                  <a:lnTo>
                    <a:pt x="309562" y="200025"/>
                  </a:lnTo>
                  <a:lnTo>
                    <a:pt x="419100" y="161925"/>
                  </a:lnTo>
                  <a:lnTo>
                    <a:pt x="366712" y="142875"/>
                  </a:lnTo>
                  <a:lnTo>
                    <a:pt x="238125" y="214313"/>
                  </a:lnTo>
                  <a:lnTo>
                    <a:pt x="185737" y="271463"/>
                  </a:lnTo>
                  <a:lnTo>
                    <a:pt x="214312" y="347663"/>
                  </a:lnTo>
                  <a:lnTo>
                    <a:pt x="152400" y="290513"/>
                  </a:lnTo>
                  <a:lnTo>
                    <a:pt x="14287" y="214313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3" name="フリーフォーム 1172">
              <a:extLst>
                <a:ext uri="{FF2B5EF4-FFF2-40B4-BE49-F238E27FC236}">
                  <a16:creationId xmlns:a16="http://schemas.microsoft.com/office/drawing/2014/main" id="{8F65B741-14C2-4D3F-8EFE-CBAEF5D150AF}"/>
                </a:ext>
              </a:extLst>
            </p:cNvPr>
            <p:cNvSpPr/>
            <p:nvPr/>
          </p:nvSpPr>
          <p:spPr bwMode="auto">
            <a:xfrm>
              <a:off x="9459110" y="3125272"/>
              <a:ext cx="160591" cy="198994"/>
            </a:xfrm>
            <a:custGeom>
              <a:avLst/>
              <a:gdLst>
                <a:gd name="connsiteX0" fmla="*/ 95250 w 219075"/>
                <a:gd name="connsiteY0" fmla="*/ 0 h 271463"/>
                <a:gd name="connsiteX1" fmla="*/ 23813 w 219075"/>
                <a:gd name="connsiteY1" fmla="*/ 104775 h 271463"/>
                <a:gd name="connsiteX2" fmla="*/ 0 w 219075"/>
                <a:gd name="connsiteY2" fmla="*/ 204788 h 271463"/>
                <a:gd name="connsiteX3" fmla="*/ 90488 w 219075"/>
                <a:gd name="connsiteY3" fmla="*/ 223838 h 271463"/>
                <a:gd name="connsiteX4" fmla="*/ 185738 w 219075"/>
                <a:gd name="connsiteY4" fmla="*/ 271463 h 271463"/>
                <a:gd name="connsiteX5" fmla="*/ 219075 w 219075"/>
                <a:gd name="connsiteY5" fmla="*/ 204788 h 271463"/>
                <a:gd name="connsiteX6" fmla="*/ 147638 w 219075"/>
                <a:gd name="connsiteY6" fmla="*/ 142875 h 271463"/>
                <a:gd name="connsiteX7" fmla="*/ 61913 w 219075"/>
                <a:gd name="connsiteY7" fmla="*/ 100013 h 271463"/>
                <a:gd name="connsiteX8" fmla="*/ 95250 w 219075"/>
                <a:gd name="connsiteY8" fmla="*/ 0 h 271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9075" h="271463">
                  <a:moveTo>
                    <a:pt x="95250" y="0"/>
                  </a:moveTo>
                  <a:lnTo>
                    <a:pt x="23813" y="104775"/>
                  </a:lnTo>
                  <a:lnTo>
                    <a:pt x="0" y="204788"/>
                  </a:lnTo>
                  <a:lnTo>
                    <a:pt x="90488" y="223838"/>
                  </a:lnTo>
                  <a:lnTo>
                    <a:pt x="185738" y="271463"/>
                  </a:lnTo>
                  <a:lnTo>
                    <a:pt x="219075" y="204788"/>
                  </a:lnTo>
                  <a:lnTo>
                    <a:pt x="147638" y="142875"/>
                  </a:lnTo>
                  <a:lnTo>
                    <a:pt x="61913" y="100013"/>
                  </a:lnTo>
                  <a:lnTo>
                    <a:pt x="952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4" name="フリーフォーム 1173">
              <a:extLst>
                <a:ext uri="{FF2B5EF4-FFF2-40B4-BE49-F238E27FC236}">
                  <a16:creationId xmlns:a16="http://schemas.microsoft.com/office/drawing/2014/main" id="{0400EA8C-86A1-4E66-B7E8-DF3C086365F6}"/>
                </a:ext>
              </a:extLst>
            </p:cNvPr>
            <p:cNvSpPr/>
            <p:nvPr/>
          </p:nvSpPr>
          <p:spPr bwMode="auto">
            <a:xfrm>
              <a:off x="7828758" y="3216041"/>
              <a:ext cx="1459287" cy="823904"/>
            </a:xfrm>
            <a:custGeom>
              <a:avLst/>
              <a:gdLst>
                <a:gd name="connsiteX0" fmla="*/ 28575 w 1990725"/>
                <a:gd name="connsiteY0" fmla="*/ 76200 h 1123950"/>
                <a:gd name="connsiteX1" fmla="*/ 114300 w 1990725"/>
                <a:gd name="connsiteY1" fmla="*/ 33338 h 1123950"/>
                <a:gd name="connsiteX2" fmla="*/ 1019175 w 1990725"/>
                <a:gd name="connsiteY2" fmla="*/ 0 h 1123950"/>
                <a:gd name="connsiteX3" fmla="*/ 1171575 w 1990725"/>
                <a:gd name="connsiteY3" fmla="*/ 95250 h 1123950"/>
                <a:gd name="connsiteX4" fmla="*/ 1123950 w 1990725"/>
                <a:gd name="connsiteY4" fmla="*/ 171450 h 1123950"/>
                <a:gd name="connsiteX5" fmla="*/ 1181100 w 1990725"/>
                <a:gd name="connsiteY5" fmla="*/ 185738 h 1123950"/>
                <a:gd name="connsiteX6" fmla="*/ 1209675 w 1990725"/>
                <a:gd name="connsiteY6" fmla="*/ 133350 h 1123950"/>
                <a:gd name="connsiteX7" fmla="*/ 1328737 w 1990725"/>
                <a:gd name="connsiteY7" fmla="*/ 180975 h 1123950"/>
                <a:gd name="connsiteX8" fmla="*/ 1419225 w 1990725"/>
                <a:gd name="connsiteY8" fmla="*/ 242888 h 1123950"/>
                <a:gd name="connsiteX9" fmla="*/ 1414462 w 1990725"/>
                <a:gd name="connsiteY9" fmla="*/ 361950 h 1123950"/>
                <a:gd name="connsiteX10" fmla="*/ 1428750 w 1990725"/>
                <a:gd name="connsiteY10" fmla="*/ 404813 h 1123950"/>
                <a:gd name="connsiteX11" fmla="*/ 1519237 w 1990725"/>
                <a:gd name="connsiteY11" fmla="*/ 342900 h 1123950"/>
                <a:gd name="connsiteX12" fmla="*/ 1552575 w 1990725"/>
                <a:gd name="connsiteY12" fmla="*/ 295275 h 1123950"/>
                <a:gd name="connsiteX13" fmla="*/ 1619250 w 1990725"/>
                <a:gd name="connsiteY13" fmla="*/ 300038 h 1123950"/>
                <a:gd name="connsiteX14" fmla="*/ 1647825 w 1990725"/>
                <a:gd name="connsiteY14" fmla="*/ 261938 h 1123950"/>
                <a:gd name="connsiteX15" fmla="*/ 1819275 w 1990725"/>
                <a:gd name="connsiteY15" fmla="*/ 242888 h 1123950"/>
                <a:gd name="connsiteX16" fmla="*/ 1895475 w 1990725"/>
                <a:gd name="connsiteY16" fmla="*/ 142875 h 1123950"/>
                <a:gd name="connsiteX17" fmla="*/ 1990725 w 1990725"/>
                <a:gd name="connsiteY17" fmla="*/ 228600 h 1123950"/>
                <a:gd name="connsiteX18" fmla="*/ 1833562 w 1990725"/>
                <a:gd name="connsiteY18" fmla="*/ 323850 h 1123950"/>
                <a:gd name="connsiteX19" fmla="*/ 1833562 w 1990725"/>
                <a:gd name="connsiteY19" fmla="*/ 419100 h 1123950"/>
                <a:gd name="connsiteX20" fmla="*/ 1728787 w 1990725"/>
                <a:gd name="connsiteY20" fmla="*/ 438150 h 1123950"/>
                <a:gd name="connsiteX21" fmla="*/ 1628775 w 1990725"/>
                <a:gd name="connsiteY21" fmla="*/ 600075 h 1123950"/>
                <a:gd name="connsiteX22" fmla="*/ 1643062 w 1990725"/>
                <a:gd name="connsiteY22" fmla="*/ 700088 h 1123950"/>
                <a:gd name="connsiteX23" fmla="*/ 1509712 w 1990725"/>
                <a:gd name="connsiteY23" fmla="*/ 819150 h 1123950"/>
                <a:gd name="connsiteX24" fmla="*/ 1452562 w 1990725"/>
                <a:gd name="connsiteY24" fmla="*/ 900113 h 1123950"/>
                <a:gd name="connsiteX25" fmla="*/ 1538287 w 1990725"/>
                <a:gd name="connsiteY25" fmla="*/ 1085850 h 1123950"/>
                <a:gd name="connsiteX26" fmla="*/ 1495425 w 1990725"/>
                <a:gd name="connsiteY26" fmla="*/ 1123950 h 1123950"/>
                <a:gd name="connsiteX27" fmla="*/ 1390650 w 1990725"/>
                <a:gd name="connsiteY27" fmla="*/ 957263 h 1123950"/>
                <a:gd name="connsiteX28" fmla="*/ 1328737 w 1990725"/>
                <a:gd name="connsiteY28" fmla="*/ 928688 h 1123950"/>
                <a:gd name="connsiteX29" fmla="*/ 1190625 w 1990725"/>
                <a:gd name="connsiteY29" fmla="*/ 909638 h 1123950"/>
                <a:gd name="connsiteX30" fmla="*/ 1104900 w 1990725"/>
                <a:gd name="connsiteY30" fmla="*/ 971550 h 1123950"/>
                <a:gd name="connsiteX31" fmla="*/ 1028700 w 1990725"/>
                <a:gd name="connsiteY31" fmla="*/ 957263 h 1123950"/>
                <a:gd name="connsiteX32" fmla="*/ 947737 w 1990725"/>
                <a:gd name="connsiteY32" fmla="*/ 1095375 h 1123950"/>
                <a:gd name="connsiteX33" fmla="*/ 852487 w 1990725"/>
                <a:gd name="connsiteY33" fmla="*/ 1062038 h 1123950"/>
                <a:gd name="connsiteX34" fmla="*/ 795337 w 1990725"/>
                <a:gd name="connsiteY34" fmla="*/ 938213 h 1123950"/>
                <a:gd name="connsiteX35" fmla="*/ 728662 w 1990725"/>
                <a:gd name="connsiteY35" fmla="*/ 976313 h 1123950"/>
                <a:gd name="connsiteX36" fmla="*/ 590550 w 1990725"/>
                <a:gd name="connsiteY36" fmla="*/ 857250 h 1123950"/>
                <a:gd name="connsiteX37" fmla="*/ 423862 w 1990725"/>
                <a:gd name="connsiteY37" fmla="*/ 862013 h 1123950"/>
                <a:gd name="connsiteX38" fmla="*/ 333375 w 1990725"/>
                <a:gd name="connsiteY38" fmla="*/ 819150 h 1123950"/>
                <a:gd name="connsiteX39" fmla="*/ 261937 w 1990725"/>
                <a:gd name="connsiteY39" fmla="*/ 823913 h 1123950"/>
                <a:gd name="connsiteX40" fmla="*/ 219075 w 1990725"/>
                <a:gd name="connsiteY40" fmla="*/ 766763 h 1123950"/>
                <a:gd name="connsiteX41" fmla="*/ 100012 w 1990725"/>
                <a:gd name="connsiteY41" fmla="*/ 704850 h 1123950"/>
                <a:gd name="connsiteX42" fmla="*/ 28575 w 1990725"/>
                <a:gd name="connsiteY42" fmla="*/ 447675 h 1123950"/>
                <a:gd name="connsiteX43" fmla="*/ 0 w 1990725"/>
                <a:gd name="connsiteY43" fmla="*/ 195263 h 1123950"/>
                <a:gd name="connsiteX44" fmla="*/ 28575 w 1990725"/>
                <a:gd name="connsiteY44" fmla="*/ 76200 h 1123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990725" h="1123950">
                  <a:moveTo>
                    <a:pt x="28575" y="76200"/>
                  </a:moveTo>
                  <a:lnTo>
                    <a:pt x="114300" y="33338"/>
                  </a:lnTo>
                  <a:lnTo>
                    <a:pt x="1019175" y="0"/>
                  </a:lnTo>
                  <a:lnTo>
                    <a:pt x="1171575" y="95250"/>
                  </a:lnTo>
                  <a:lnTo>
                    <a:pt x="1123950" y="171450"/>
                  </a:lnTo>
                  <a:lnTo>
                    <a:pt x="1181100" y="185738"/>
                  </a:lnTo>
                  <a:lnTo>
                    <a:pt x="1209675" y="133350"/>
                  </a:lnTo>
                  <a:lnTo>
                    <a:pt x="1328737" y="180975"/>
                  </a:lnTo>
                  <a:lnTo>
                    <a:pt x="1419225" y="242888"/>
                  </a:lnTo>
                  <a:lnTo>
                    <a:pt x="1414462" y="361950"/>
                  </a:lnTo>
                  <a:lnTo>
                    <a:pt x="1428750" y="404813"/>
                  </a:lnTo>
                  <a:lnTo>
                    <a:pt x="1519237" y="342900"/>
                  </a:lnTo>
                  <a:lnTo>
                    <a:pt x="1552575" y="295275"/>
                  </a:lnTo>
                  <a:lnTo>
                    <a:pt x="1619250" y="300038"/>
                  </a:lnTo>
                  <a:lnTo>
                    <a:pt x="1647825" y="261938"/>
                  </a:lnTo>
                  <a:lnTo>
                    <a:pt x="1819275" y="242888"/>
                  </a:lnTo>
                  <a:lnTo>
                    <a:pt x="1895475" y="142875"/>
                  </a:lnTo>
                  <a:lnTo>
                    <a:pt x="1990725" y="228600"/>
                  </a:lnTo>
                  <a:lnTo>
                    <a:pt x="1833562" y="323850"/>
                  </a:lnTo>
                  <a:lnTo>
                    <a:pt x="1833562" y="419100"/>
                  </a:lnTo>
                  <a:lnTo>
                    <a:pt x="1728787" y="438150"/>
                  </a:lnTo>
                  <a:lnTo>
                    <a:pt x="1628775" y="600075"/>
                  </a:lnTo>
                  <a:lnTo>
                    <a:pt x="1643062" y="700088"/>
                  </a:lnTo>
                  <a:lnTo>
                    <a:pt x="1509712" y="819150"/>
                  </a:lnTo>
                  <a:lnTo>
                    <a:pt x="1452562" y="900113"/>
                  </a:lnTo>
                  <a:lnTo>
                    <a:pt x="1538287" y="1085850"/>
                  </a:lnTo>
                  <a:lnTo>
                    <a:pt x="1495425" y="1123950"/>
                  </a:lnTo>
                  <a:lnTo>
                    <a:pt x="1390650" y="957263"/>
                  </a:lnTo>
                  <a:lnTo>
                    <a:pt x="1328737" y="928688"/>
                  </a:lnTo>
                  <a:lnTo>
                    <a:pt x="1190625" y="909638"/>
                  </a:lnTo>
                  <a:lnTo>
                    <a:pt x="1104900" y="971550"/>
                  </a:lnTo>
                  <a:lnTo>
                    <a:pt x="1028700" y="957263"/>
                  </a:lnTo>
                  <a:lnTo>
                    <a:pt x="947737" y="1095375"/>
                  </a:lnTo>
                  <a:lnTo>
                    <a:pt x="852487" y="1062038"/>
                  </a:lnTo>
                  <a:lnTo>
                    <a:pt x="795337" y="938213"/>
                  </a:lnTo>
                  <a:lnTo>
                    <a:pt x="728662" y="976313"/>
                  </a:lnTo>
                  <a:lnTo>
                    <a:pt x="590550" y="857250"/>
                  </a:lnTo>
                  <a:lnTo>
                    <a:pt x="423862" y="862013"/>
                  </a:lnTo>
                  <a:lnTo>
                    <a:pt x="333375" y="819150"/>
                  </a:lnTo>
                  <a:lnTo>
                    <a:pt x="261937" y="823913"/>
                  </a:lnTo>
                  <a:lnTo>
                    <a:pt x="219075" y="766763"/>
                  </a:lnTo>
                  <a:lnTo>
                    <a:pt x="100012" y="704850"/>
                  </a:lnTo>
                  <a:lnTo>
                    <a:pt x="28575" y="447675"/>
                  </a:lnTo>
                  <a:lnTo>
                    <a:pt x="0" y="195263"/>
                  </a:lnTo>
                  <a:lnTo>
                    <a:pt x="28575" y="762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5" name="フリーフォーム 1174">
              <a:extLst>
                <a:ext uri="{FF2B5EF4-FFF2-40B4-BE49-F238E27FC236}">
                  <a16:creationId xmlns:a16="http://schemas.microsoft.com/office/drawing/2014/main" id="{3194278E-93F9-4E2D-A6D2-EAB27357FC9F}"/>
                </a:ext>
              </a:extLst>
            </p:cNvPr>
            <p:cNvSpPr/>
            <p:nvPr/>
          </p:nvSpPr>
          <p:spPr bwMode="auto">
            <a:xfrm>
              <a:off x="6718583" y="2919297"/>
              <a:ext cx="233905" cy="143135"/>
            </a:xfrm>
            <a:custGeom>
              <a:avLst/>
              <a:gdLst>
                <a:gd name="connsiteX0" fmla="*/ 319087 w 319087"/>
                <a:gd name="connsiteY0" fmla="*/ 0 h 195262"/>
                <a:gd name="connsiteX1" fmla="*/ 228600 w 319087"/>
                <a:gd name="connsiteY1" fmla="*/ 14287 h 195262"/>
                <a:gd name="connsiteX2" fmla="*/ 0 w 319087"/>
                <a:gd name="connsiteY2" fmla="*/ 195262 h 195262"/>
                <a:gd name="connsiteX3" fmla="*/ 271462 w 319087"/>
                <a:gd name="connsiteY3" fmla="*/ 42862 h 195262"/>
                <a:gd name="connsiteX4" fmla="*/ 319087 w 319087"/>
                <a:gd name="connsiteY4" fmla="*/ 0 h 195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87" h="195262">
                  <a:moveTo>
                    <a:pt x="319087" y="0"/>
                  </a:moveTo>
                  <a:lnTo>
                    <a:pt x="228600" y="14287"/>
                  </a:lnTo>
                  <a:lnTo>
                    <a:pt x="0" y="195262"/>
                  </a:lnTo>
                  <a:lnTo>
                    <a:pt x="271462" y="42862"/>
                  </a:lnTo>
                  <a:lnTo>
                    <a:pt x="31908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6" name="フリーフォーム 1175">
              <a:extLst>
                <a:ext uri="{FF2B5EF4-FFF2-40B4-BE49-F238E27FC236}">
                  <a16:creationId xmlns:a16="http://schemas.microsoft.com/office/drawing/2014/main" id="{CFF934CE-F039-4C55-B560-EA052827B4D6}"/>
                </a:ext>
              </a:extLst>
            </p:cNvPr>
            <p:cNvSpPr/>
            <p:nvPr/>
          </p:nvSpPr>
          <p:spPr bwMode="auto">
            <a:xfrm>
              <a:off x="8031243" y="3813023"/>
              <a:ext cx="736626" cy="527158"/>
            </a:xfrm>
            <a:custGeom>
              <a:avLst/>
              <a:gdLst>
                <a:gd name="connsiteX0" fmla="*/ 0 w 1004887"/>
                <a:gd name="connsiteY0" fmla="*/ 0 h 719137"/>
                <a:gd name="connsiteX1" fmla="*/ 33337 w 1004887"/>
                <a:gd name="connsiteY1" fmla="*/ 142875 h 719137"/>
                <a:gd name="connsiteX2" fmla="*/ 80962 w 1004887"/>
                <a:gd name="connsiteY2" fmla="*/ 176212 h 719137"/>
                <a:gd name="connsiteX3" fmla="*/ 57150 w 1004887"/>
                <a:gd name="connsiteY3" fmla="*/ 238125 h 719137"/>
                <a:gd name="connsiteX4" fmla="*/ 238125 w 1004887"/>
                <a:gd name="connsiteY4" fmla="*/ 395287 h 719137"/>
                <a:gd name="connsiteX5" fmla="*/ 166687 w 1004887"/>
                <a:gd name="connsiteY5" fmla="*/ 257175 h 719137"/>
                <a:gd name="connsiteX6" fmla="*/ 61912 w 1004887"/>
                <a:gd name="connsiteY6" fmla="*/ 47625 h 719137"/>
                <a:gd name="connsiteX7" fmla="*/ 109537 w 1004887"/>
                <a:gd name="connsiteY7" fmla="*/ 76200 h 719137"/>
                <a:gd name="connsiteX8" fmla="*/ 195262 w 1004887"/>
                <a:gd name="connsiteY8" fmla="*/ 200025 h 719137"/>
                <a:gd name="connsiteX9" fmla="*/ 314325 w 1004887"/>
                <a:gd name="connsiteY9" fmla="*/ 361950 h 719137"/>
                <a:gd name="connsiteX10" fmla="*/ 438150 w 1004887"/>
                <a:gd name="connsiteY10" fmla="*/ 523875 h 719137"/>
                <a:gd name="connsiteX11" fmla="*/ 495300 w 1004887"/>
                <a:gd name="connsiteY11" fmla="*/ 614362 h 719137"/>
                <a:gd name="connsiteX12" fmla="*/ 704850 w 1004887"/>
                <a:gd name="connsiteY12" fmla="*/ 685800 h 719137"/>
                <a:gd name="connsiteX13" fmla="*/ 752475 w 1004887"/>
                <a:gd name="connsiteY13" fmla="*/ 647700 h 719137"/>
                <a:gd name="connsiteX14" fmla="*/ 790575 w 1004887"/>
                <a:gd name="connsiteY14" fmla="*/ 719137 h 719137"/>
                <a:gd name="connsiteX15" fmla="*/ 857250 w 1004887"/>
                <a:gd name="connsiteY15" fmla="*/ 695325 h 719137"/>
                <a:gd name="connsiteX16" fmla="*/ 862012 w 1004887"/>
                <a:gd name="connsiteY16" fmla="*/ 628650 h 719137"/>
                <a:gd name="connsiteX17" fmla="*/ 923925 w 1004887"/>
                <a:gd name="connsiteY17" fmla="*/ 590550 h 719137"/>
                <a:gd name="connsiteX18" fmla="*/ 957262 w 1004887"/>
                <a:gd name="connsiteY18" fmla="*/ 647700 h 719137"/>
                <a:gd name="connsiteX19" fmla="*/ 1004887 w 1004887"/>
                <a:gd name="connsiteY19" fmla="*/ 457200 h 719137"/>
                <a:gd name="connsiteX20" fmla="*/ 914400 w 1004887"/>
                <a:gd name="connsiteY20" fmla="*/ 457200 h 719137"/>
                <a:gd name="connsiteX21" fmla="*/ 885825 w 1004887"/>
                <a:gd name="connsiteY21" fmla="*/ 509587 h 719137"/>
                <a:gd name="connsiteX22" fmla="*/ 790575 w 1004887"/>
                <a:gd name="connsiteY22" fmla="*/ 581025 h 719137"/>
                <a:gd name="connsiteX23" fmla="*/ 695325 w 1004887"/>
                <a:gd name="connsiteY23" fmla="*/ 547687 h 719137"/>
                <a:gd name="connsiteX24" fmla="*/ 633412 w 1004887"/>
                <a:gd name="connsiteY24" fmla="*/ 361950 h 719137"/>
                <a:gd name="connsiteX25" fmla="*/ 671512 w 1004887"/>
                <a:gd name="connsiteY25" fmla="*/ 271462 h 719137"/>
                <a:gd name="connsiteX26" fmla="*/ 576262 w 1004887"/>
                <a:gd name="connsiteY26" fmla="*/ 261937 h 719137"/>
                <a:gd name="connsiteX27" fmla="*/ 528637 w 1004887"/>
                <a:gd name="connsiteY27" fmla="*/ 128587 h 719137"/>
                <a:gd name="connsiteX28" fmla="*/ 447675 w 1004887"/>
                <a:gd name="connsiteY28" fmla="*/ 161925 h 719137"/>
                <a:gd name="connsiteX29" fmla="*/ 323850 w 1004887"/>
                <a:gd name="connsiteY29" fmla="*/ 47625 h 719137"/>
                <a:gd name="connsiteX30" fmla="*/ 161925 w 1004887"/>
                <a:gd name="connsiteY30" fmla="*/ 47625 h 719137"/>
                <a:gd name="connsiteX31" fmla="*/ 80962 w 1004887"/>
                <a:gd name="connsiteY31" fmla="*/ 9525 h 719137"/>
                <a:gd name="connsiteX32" fmla="*/ 0 w 1004887"/>
                <a:gd name="connsiteY32" fmla="*/ 0 h 7191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004887" h="719137">
                  <a:moveTo>
                    <a:pt x="0" y="0"/>
                  </a:moveTo>
                  <a:lnTo>
                    <a:pt x="33337" y="142875"/>
                  </a:lnTo>
                  <a:lnTo>
                    <a:pt x="80962" y="176212"/>
                  </a:lnTo>
                  <a:lnTo>
                    <a:pt x="57150" y="238125"/>
                  </a:lnTo>
                  <a:lnTo>
                    <a:pt x="238125" y="395287"/>
                  </a:lnTo>
                  <a:lnTo>
                    <a:pt x="166687" y="257175"/>
                  </a:lnTo>
                  <a:lnTo>
                    <a:pt x="61912" y="47625"/>
                  </a:lnTo>
                  <a:lnTo>
                    <a:pt x="109537" y="76200"/>
                  </a:lnTo>
                  <a:lnTo>
                    <a:pt x="195262" y="200025"/>
                  </a:lnTo>
                  <a:lnTo>
                    <a:pt x="314325" y="361950"/>
                  </a:lnTo>
                  <a:lnTo>
                    <a:pt x="438150" y="523875"/>
                  </a:lnTo>
                  <a:lnTo>
                    <a:pt x="495300" y="614362"/>
                  </a:lnTo>
                  <a:lnTo>
                    <a:pt x="704850" y="685800"/>
                  </a:lnTo>
                  <a:lnTo>
                    <a:pt x="752475" y="647700"/>
                  </a:lnTo>
                  <a:lnTo>
                    <a:pt x="790575" y="719137"/>
                  </a:lnTo>
                  <a:lnTo>
                    <a:pt x="857250" y="695325"/>
                  </a:lnTo>
                  <a:lnTo>
                    <a:pt x="862012" y="628650"/>
                  </a:lnTo>
                  <a:lnTo>
                    <a:pt x="923925" y="590550"/>
                  </a:lnTo>
                  <a:lnTo>
                    <a:pt x="957262" y="647700"/>
                  </a:lnTo>
                  <a:lnTo>
                    <a:pt x="1004887" y="457200"/>
                  </a:lnTo>
                  <a:lnTo>
                    <a:pt x="914400" y="457200"/>
                  </a:lnTo>
                  <a:lnTo>
                    <a:pt x="885825" y="509587"/>
                  </a:lnTo>
                  <a:lnTo>
                    <a:pt x="790575" y="581025"/>
                  </a:lnTo>
                  <a:lnTo>
                    <a:pt x="695325" y="547687"/>
                  </a:lnTo>
                  <a:lnTo>
                    <a:pt x="633412" y="361950"/>
                  </a:lnTo>
                  <a:lnTo>
                    <a:pt x="671512" y="271462"/>
                  </a:lnTo>
                  <a:lnTo>
                    <a:pt x="576262" y="261937"/>
                  </a:lnTo>
                  <a:lnTo>
                    <a:pt x="528637" y="128587"/>
                  </a:lnTo>
                  <a:lnTo>
                    <a:pt x="447675" y="161925"/>
                  </a:lnTo>
                  <a:lnTo>
                    <a:pt x="323850" y="47625"/>
                  </a:lnTo>
                  <a:lnTo>
                    <a:pt x="161925" y="47625"/>
                  </a:lnTo>
                  <a:lnTo>
                    <a:pt x="80962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7" name="フリーフォーム 1177">
              <a:extLst>
                <a:ext uri="{FF2B5EF4-FFF2-40B4-BE49-F238E27FC236}">
                  <a16:creationId xmlns:a16="http://schemas.microsoft.com/office/drawing/2014/main" id="{48EB569B-3B02-4175-AB29-7D1C6FD4AF80}"/>
                </a:ext>
              </a:extLst>
            </p:cNvPr>
            <p:cNvSpPr/>
            <p:nvPr/>
          </p:nvSpPr>
          <p:spPr bwMode="auto">
            <a:xfrm>
              <a:off x="8624733" y="4245922"/>
              <a:ext cx="105897" cy="132662"/>
            </a:xfrm>
            <a:custGeom>
              <a:avLst/>
              <a:gdLst>
                <a:gd name="connsiteX0" fmla="*/ 114300 w 145256"/>
                <a:gd name="connsiteY0" fmla="*/ 0 h 180975"/>
                <a:gd name="connsiteX1" fmla="*/ 47625 w 145256"/>
                <a:gd name="connsiteY1" fmla="*/ 38100 h 180975"/>
                <a:gd name="connsiteX2" fmla="*/ 52387 w 145256"/>
                <a:gd name="connsiteY2" fmla="*/ 104775 h 180975"/>
                <a:gd name="connsiteX3" fmla="*/ 0 w 145256"/>
                <a:gd name="connsiteY3" fmla="*/ 128587 h 180975"/>
                <a:gd name="connsiteX4" fmla="*/ 88106 w 145256"/>
                <a:gd name="connsiteY4" fmla="*/ 180975 h 180975"/>
                <a:gd name="connsiteX5" fmla="*/ 142875 w 145256"/>
                <a:gd name="connsiteY5" fmla="*/ 111918 h 180975"/>
                <a:gd name="connsiteX6" fmla="*/ 145256 w 145256"/>
                <a:gd name="connsiteY6" fmla="*/ 57150 h 180975"/>
                <a:gd name="connsiteX7" fmla="*/ 114300 w 145256"/>
                <a:gd name="connsiteY7" fmla="*/ 0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5256" h="180975">
                  <a:moveTo>
                    <a:pt x="114300" y="0"/>
                  </a:moveTo>
                  <a:lnTo>
                    <a:pt x="47625" y="38100"/>
                  </a:lnTo>
                  <a:lnTo>
                    <a:pt x="52387" y="104775"/>
                  </a:lnTo>
                  <a:lnTo>
                    <a:pt x="0" y="128587"/>
                  </a:lnTo>
                  <a:lnTo>
                    <a:pt x="88106" y="180975"/>
                  </a:lnTo>
                  <a:lnTo>
                    <a:pt x="142875" y="111918"/>
                  </a:lnTo>
                  <a:lnTo>
                    <a:pt x="145256" y="57150"/>
                  </a:lnTo>
                  <a:lnTo>
                    <a:pt x="1143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8" name="フリーフォーム 1178">
              <a:extLst>
                <a:ext uri="{FF2B5EF4-FFF2-40B4-BE49-F238E27FC236}">
                  <a16:creationId xmlns:a16="http://schemas.microsoft.com/office/drawing/2014/main" id="{BCE5C535-CFBD-4129-8122-E5D5999F93E4}"/>
                </a:ext>
              </a:extLst>
            </p:cNvPr>
            <p:cNvSpPr/>
            <p:nvPr/>
          </p:nvSpPr>
          <p:spPr bwMode="auto">
            <a:xfrm>
              <a:off x="8827218" y="4100458"/>
              <a:ext cx="252524" cy="96588"/>
            </a:xfrm>
            <a:custGeom>
              <a:avLst/>
              <a:gdLst>
                <a:gd name="connsiteX0" fmla="*/ 345281 w 345281"/>
                <a:gd name="connsiteY0" fmla="*/ 119062 h 130969"/>
                <a:gd name="connsiteX1" fmla="*/ 173831 w 345281"/>
                <a:gd name="connsiteY1" fmla="*/ 0 h 130969"/>
                <a:gd name="connsiteX2" fmla="*/ 11906 w 345281"/>
                <a:gd name="connsiteY2" fmla="*/ 14287 h 130969"/>
                <a:gd name="connsiteX3" fmla="*/ 0 w 345281"/>
                <a:gd name="connsiteY3" fmla="*/ 50006 h 130969"/>
                <a:gd name="connsiteX4" fmla="*/ 111918 w 345281"/>
                <a:gd name="connsiteY4" fmla="*/ 47625 h 130969"/>
                <a:gd name="connsiteX5" fmla="*/ 235743 w 345281"/>
                <a:gd name="connsiteY5" fmla="*/ 104775 h 130969"/>
                <a:gd name="connsiteX6" fmla="*/ 235743 w 345281"/>
                <a:gd name="connsiteY6" fmla="*/ 130969 h 130969"/>
                <a:gd name="connsiteX7" fmla="*/ 345281 w 345281"/>
                <a:gd name="connsiteY7" fmla="*/ 119062 h 130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5281" h="130969">
                  <a:moveTo>
                    <a:pt x="345281" y="119062"/>
                  </a:moveTo>
                  <a:lnTo>
                    <a:pt x="173831" y="0"/>
                  </a:lnTo>
                  <a:lnTo>
                    <a:pt x="11906" y="14287"/>
                  </a:lnTo>
                  <a:lnTo>
                    <a:pt x="0" y="50006"/>
                  </a:lnTo>
                  <a:lnTo>
                    <a:pt x="111918" y="47625"/>
                  </a:lnTo>
                  <a:lnTo>
                    <a:pt x="235743" y="104775"/>
                  </a:lnTo>
                  <a:lnTo>
                    <a:pt x="235743" y="130969"/>
                  </a:lnTo>
                  <a:lnTo>
                    <a:pt x="345281" y="11906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9" name="フリーフォーム 1179">
              <a:extLst>
                <a:ext uri="{FF2B5EF4-FFF2-40B4-BE49-F238E27FC236}">
                  <a16:creationId xmlns:a16="http://schemas.microsoft.com/office/drawing/2014/main" id="{58405DFB-ECB0-4BC9-936F-2520C2B16C29}"/>
                </a:ext>
              </a:extLst>
            </p:cNvPr>
            <p:cNvSpPr/>
            <p:nvPr/>
          </p:nvSpPr>
          <p:spPr bwMode="auto">
            <a:xfrm>
              <a:off x="9064614" y="4204028"/>
              <a:ext cx="90769" cy="52366"/>
            </a:xfrm>
            <a:custGeom>
              <a:avLst/>
              <a:gdLst>
                <a:gd name="connsiteX0" fmla="*/ 97631 w 123825"/>
                <a:gd name="connsiteY0" fmla="*/ 0 h 71437"/>
                <a:gd name="connsiteX1" fmla="*/ 123825 w 123825"/>
                <a:gd name="connsiteY1" fmla="*/ 38100 h 71437"/>
                <a:gd name="connsiteX2" fmla="*/ 97631 w 123825"/>
                <a:gd name="connsiteY2" fmla="*/ 71437 h 71437"/>
                <a:gd name="connsiteX3" fmla="*/ 0 w 123825"/>
                <a:gd name="connsiteY3" fmla="*/ 54768 h 71437"/>
                <a:gd name="connsiteX4" fmla="*/ 97631 w 123825"/>
                <a:gd name="connsiteY4" fmla="*/ 0 h 71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3825" h="71437">
                  <a:moveTo>
                    <a:pt x="97631" y="0"/>
                  </a:moveTo>
                  <a:lnTo>
                    <a:pt x="123825" y="38100"/>
                  </a:lnTo>
                  <a:lnTo>
                    <a:pt x="97631" y="71437"/>
                  </a:lnTo>
                  <a:lnTo>
                    <a:pt x="0" y="54768"/>
                  </a:lnTo>
                  <a:lnTo>
                    <a:pt x="97631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0" name="フリーフォーム 1180">
              <a:extLst>
                <a:ext uri="{FF2B5EF4-FFF2-40B4-BE49-F238E27FC236}">
                  <a16:creationId xmlns:a16="http://schemas.microsoft.com/office/drawing/2014/main" id="{0A8B7D64-68C0-4E92-A436-27264D28C5AF}"/>
                </a:ext>
              </a:extLst>
            </p:cNvPr>
            <p:cNvSpPr/>
            <p:nvPr/>
          </p:nvSpPr>
          <p:spPr bwMode="auto">
            <a:xfrm>
              <a:off x="9134436" y="4197046"/>
              <a:ext cx="104734" cy="55858"/>
            </a:xfrm>
            <a:custGeom>
              <a:avLst/>
              <a:gdLst>
                <a:gd name="connsiteX0" fmla="*/ 0 w 142875"/>
                <a:gd name="connsiteY0" fmla="*/ 11906 h 76200"/>
                <a:gd name="connsiteX1" fmla="*/ 40481 w 142875"/>
                <a:gd name="connsiteY1" fmla="*/ 59531 h 76200"/>
                <a:gd name="connsiteX2" fmla="*/ 130968 w 142875"/>
                <a:gd name="connsiteY2" fmla="*/ 76200 h 76200"/>
                <a:gd name="connsiteX3" fmla="*/ 142875 w 142875"/>
                <a:gd name="connsiteY3" fmla="*/ 35718 h 76200"/>
                <a:gd name="connsiteX4" fmla="*/ 50006 w 142875"/>
                <a:gd name="connsiteY4" fmla="*/ 0 h 76200"/>
                <a:gd name="connsiteX5" fmla="*/ 0 w 142875"/>
                <a:gd name="connsiteY5" fmla="*/ 11906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2875" h="76200">
                  <a:moveTo>
                    <a:pt x="0" y="11906"/>
                  </a:moveTo>
                  <a:lnTo>
                    <a:pt x="40481" y="59531"/>
                  </a:lnTo>
                  <a:lnTo>
                    <a:pt x="130968" y="76200"/>
                  </a:lnTo>
                  <a:lnTo>
                    <a:pt x="142875" y="35718"/>
                  </a:lnTo>
                  <a:lnTo>
                    <a:pt x="50006" y="0"/>
                  </a:lnTo>
                  <a:lnTo>
                    <a:pt x="0" y="1190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1" name="フリーフォーム 1184">
              <a:extLst>
                <a:ext uri="{FF2B5EF4-FFF2-40B4-BE49-F238E27FC236}">
                  <a16:creationId xmlns:a16="http://schemas.microsoft.com/office/drawing/2014/main" id="{5A07C6BE-AB93-453F-829F-66AC949DC42F}"/>
                </a:ext>
              </a:extLst>
            </p:cNvPr>
            <p:cNvSpPr/>
            <p:nvPr/>
          </p:nvSpPr>
          <p:spPr bwMode="auto">
            <a:xfrm>
              <a:off x="9242660" y="4226138"/>
              <a:ext cx="53530" cy="30256"/>
            </a:xfrm>
            <a:custGeom>
              <a:avLst/>
              <a:gdLst>
                <a:gd name="connsiteX0" fmla="*/ 0 w 73819"/>
                <a:gd name="connsiteY0" fmla="*/ 40481 h 40481"/>
                <a:gd name="connsiteX1" fmla="*/ 26194 w 73819"/>
                <a:gd name="connsiteY1" fmla="*/ 0 h 40481"/>
                <a:gd name="connsiteX2" fmla="*/ 73819 w 73819"/>
                <a:gd name="connsiteY2" fmla="*/ 21431 h 40481"/>
                <a:gd name="connsiteX3" fmla="*/ 61913 w 73819"/>
                <a:gd name="connsiteY3" fmla="*/ 40481 h 40481"/>
                <a:gd name="connsiteX4" fmla="*/ 0 w 73819"/>
                <a:gd name="connsiteY4" fmla="*/ 40481 h 40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819" h="40481">
                  <a:moveTo>
                    <a:pt x="0" y="40481"/>
                  </a:moveTo>
                  <a:lnTo>
                    <a:pt x="26194" y="0"/>
                  </a:lnTo>
                  <a:lnTo>
                    <a:pt x="73819" y="21431"/>
                  </a:lnTo>
                  <a:lnTo>
                    <a:pt x="61913" y="40481"/>
                  </a:lnTo>
                  <a:lnTo>
                    <a:pt x="0" y="4048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2" name="フリーフォーム 1185">
              <a:extLst>
                <a:ext uri="{FF2B5EF4-FFF2-40B4-BE49-F238E27FC236}">
                  <a16:creationId xmlns:a16="http://schemas.microsoft.com/office/drawing/2014/main" id="{6D72A196-A50E-41C6-97DD-092C00C33528}"/>
                </a:ext>
              </a:extLst>
            </p:cNvPr>
            <p:cNvSpPr/>
            <p:nvPr/>
          </p:nvSpPr>
          <p:spPr bwMode="auto">
            <a:xfrm>
              <a:off x="8720157" y="4305270"/>
              <a:ext cx="132662" cy="91933"/>
            </a:xfrm>
            <a:custGeom>
              <a:avLst/>
              <a:gdLst>
                <a:gd name="connsiteX0" fmla="*/ 16669 w 180975"/>
                <a:gd name="connsiteY0" fmla="*/ 19050 h 126206"/>
                <a:gd name="connsiteX1" fmla="*/ 126207 w 180975"/>
                <a:gd name="connsiteY1" fmla="*/ 0 h 126206"/>
                <a:gd name="connsiteX2" fmla="*/ 180975 w 180975"/>
                <a:gd name="connsiteY2" fmla="*/ 35719 h 126206"/>
                <a:gd name="connsiteX3" fmla="*/ 47625 w 180975"/>
                <a:gd name="connsiteY3" fmla="*/ 126206 h 126206"/>
                <a:gd name="connsiteX4" fmla="*/ 28575 w 180975"/>
                <a:gd name="connsiteY4" fmla="*/ 88106 h 126206"/>
                <a:gd name="connsiteX5" fmla="*/ 0 w 180975"/>
                <a:gd name="connsiteY5" fmla="*/ 66675 h 126206"/>
                <a:gd name="connsiteX6" fmla="*/ 16669 w 180975"/>
                <a:gd name="connsiteY6" fmla="*/ 19050 h 126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0975" h="126206">
                  <a:moveTo>
                    <a:pt x="16669" y="19050"/>
                  </a:moveTo>
                  <a:lnTo>
                    <a:pt x="126207" y="0"/>
                  </a:lnTo>
                  <a:lnTo>
                    <a:pt x="180975" y="35719"/>
                  </a:lnTo>
                  <a:lnTo>
                    <a:pt x="47625" y="126206"/>
                  </a:lnTo>
                  <a:lnTo>
                    <a:pt x="28575" y="88106"/>
                  </a:lnTo>
                  <a:lnTo>
                    <a:pt x="0" y="66675"/>
                  </a:lnTo>
                  <a:lnTo>
                    <a:pt x="16669" y="190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3" name="フリーフォーム 1186">
              <a:extLst>
                <a:ext uri="{FF2B5EF4-FFF2-40B4-BE49-F238E27FC236}">
                  <a16:creationId xmlns:a16="http://schemas.microsoft.com/office/drawing/2014/main" id="{82362FE5-0B27-4384-873C-95BDC1877C11}"/>
                </a:ext>
              </a:extLst>
            </p:cNvPr>
            <p:cNvSpPr/>
            <p:nvPr/>
          </p:nvSpPr>
          <p:spPr bwMode="auto">
            <a:xfrm>
              <a:off x="8685246" y="4344836"/>
              <a:ext cx="79132" cy="59349"/>
            </a:xfrm>
            <a:custGeom>
              <a:avLst/>
              <a:gdLst>
                <a:gd name="connsiteX0" fmla="*/ 28575 w 107157"/>
                <a:gd name="connsiteY0" fmla="*/ 0 h 80962"/>
                <a:gd name="connsiteX1" fmla="*/ 107157 w 107157"/>
                <a:gd name="connsiteY1" fmla="*/ 73819 h 80962"/>
                <a:gd name="connsiteX2" fmla="*/ 69057 w 107157"/>
                <a:gd name="connsiteY2" fmla="*/ 80962 h 80962"/>
                <a:gd name="connsiteX3" fmla="*/ 0 w 107157"/>
                <a:gd name="connsiteY3" fmla="*/ 50006 h 80962"/>
                <a:gd name="connsiteX4" fmla="*/ 28575 w 107157"/>
                <a:gd name="connsiteY4" fmla="*/ 0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157" h="80962">
                  <a:moveTo>
                    <a:pt x="28575" y="0"/>
                  </a:moveTo>
                  <a:lnTo>
                    <a:pt x="107157" y="73819"/>
                  </a:lnTo>
                  <a:lnTo>
                    <a:pt x="69057" y="80962"/>
                  </a:lnTo>
                  <a:lnTo>
                    <a:pt x="0" y="50006"/>
                  </a:lnTo>
                  <a:lnTo>
                    <a:pt x="285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4" name="フリーフォーム 1187">
              <a:extLst>
                <a:ext uri="{FF2B5EF4-FFF2-40B4-BE49-F238E27FC236}">
                  <a16:creationId xmlns:a16="http://schemas.microsoft.com/office/drawing/2014/main" id="{BF7DBB09-8445-4FFC-9078-067222E25154}"/>
                </a:ext>
              </a:extLst>
            </p:cNvPr>
            <p:cNvSpPr/>
            <p:nvPr/>
          </p:nvSpPr>
          <p:spPr bwMode="auto">
            <a:xfrm>
              <a:off x="8750413" y="4330872"/>
              <a:ext cx="101242" cy="122189"/>
            </a:xfrm>
            <a:custGeom>
              <a:avLst/>
              <a:gdLst>
                <a:gd name="connsiteX0" fmla="*/ 138112 w 138112"/>
                <a:gd name="connsiteY0" fmla="*/ 0 h 166687"/>
                <a:gd name="connsiteX1" fmla="*/ 0 w 138112"/>
                <a:gd name="connsiteY1" fmla="*/ 102394 h 166687"/>
                <a:gd name="connsiteX2" fmla="*/ 69056 w 138112"/>
                <a:gd name="connsiteY2" fmla="*/ 166687 h 166687"/>
                <a:gd name="connsiteX3" fmla="*/ 133350 w 138112"/>
                <a:gd name="connsiteY3" fmla="*/ 159544 h 166687"/>
                <a:gd name="connsiteX4" fmla="*/ 138112 w 138112"/>
                <a:gd name="connsiteY4" fmla="*/ 0 h 166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166687">
                  <a:moveTo>
                    <a:pt x="138112" y="0"/>
                  </a:moveTo>
                  <a:lnTo>
                    <a:pt x="0" y="102394"/>
                  </a:lnTo>
                  <a:lnTo>
                    <a:pt x="69056" y="166687"/>
                  </a:lnTo>
                  <a:lnTo>
                    <a:pt x="133350" y="159544"/>
                  </a:lnTo>
                  <a:lnTo>
                    <a:pt x="138112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5" name="フリーフォーム 1188">
              <a:extLst>
                <a:ext uri="{FF2B5EF4-FFF2-40B4-BE49-F238E27FC236}">
                  <a16:creationId xmlns:a16="http://schemas.microsoft.com/office/drawing/2014/main" id="{A3A096BE-7C5C-4C48-9B7D-0FEB0707A011}"/>
                </a:ext>
              </a:extLst>
            </p:cNvPr>
            <p:cNvSpPr/>
            <p:nvPr/>
          </p:nvSpPr>
          <p:spPr bwMode="auto">
            <a:xfrm>
              <a:off x="8782997" y="4449570"/>
              <a:ext cx="93097" cy="73314"/>
            </a:xfrm>
            <a:custGeom>
              <a:avLst/>
              <a:gdLst>
                <a:gd name="connsiteX0" fmla="*/ 88107 w 126207"/>
                <a:gd name="connsiteY0" fmla="*/ 0 h 100012"/>
                <a:gd name="connsiteX1" fmla="*/ 26194 w 126207"/>
                <a:gd name="connsiteY1" fmla="*/ 7144 h 100012"/>
                <a:gd name="connsiteX2" fmla="*/ 0 w 126207"/>
                <a:gd name="connsiteY2" fmla="*/ 40481 h 100012"/>
                <a:gd name="connsiteX3" fmla="*/ 116682 w 126207"/>
                <a:gd name="connsiteY3" fmla="*/ 100012 h 100012"/>
                <a:gd name="connsiteX4" fmla="*/ 126207 w 126207"/>
                <a:gd name="connsiteY4" fmla="*/ 50006 h 100012"/>
                <a:gd name="connsiteX5" fmla="*/ 88107 w 126207"/>
                <a:gd name="connsiteY5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6207" h="100012">
                  <a:moveTo>
                    <a:pt x="88107" y="0"/>
                  </a:moveTo>
                  <a:lnTo>
                    <a:pt x="26194" y="7144"/>
                  </a:lnTo>
                  <a:lnTo>
                    <a:pt x="0" y="40481"/>
                  </a:lnTo>
                  <a:lnTo>
                    <a:pt x="116682" y="100012"/>
                  </a:lnTo>
                  <a:lnTo>
                    <a:pt x="126207" y="50006"/>
                  </a:lnTo>
                  <a:lnTo>
                    <a:pt x="8810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6" name="フリーフォーム 1189">
              <a:extLst>
                <a:ext uri="{FF2B5EF4-FFF2-40B4-BE49-F238E27FC236}">
                  <a16:creationId xmlns:a16="http://schemas.microsoft.com/office/drawing/2014/main" id="{0BA3F964-514A-45A7-BF8F-24A9937DD720}"/>
                </a:ext>
              </a:extLst>
            </p:cNvPr>
            <p:cNvSpPr/>
            <p:nvPr/>
          </p:nvSpPr>
          <p:spPr bwMode="auto">
            <a:xfrm>
              <a:off x="8872602" y="4480990"/>
              <a:ext cx="151282" cy="76805"/>
            </a:xfrm>
            <a:custGeom>
              <a:avLst/>
              <a:gdLst>
                <a:gd name="connsiteX0" fmla="*/ 0 w 207169"/>
                <a:gd name="connsiteY0" fmla="*/ 9525 h 104775"/>
                <a:gd name="connsiteX1" fmla="*/ 45244 w 207169"/>
                <a:gd name="connsiteY1" fmla="*/ 40482 h 104775"/>
                <a:gd name="connsiteX2" fmla="*/ 97631 w 207169"/>
                <a:gd name="connsiteY2" fmla="*/ 0 h 104775"/>
                <a:gd name="connsiteX3" fmla="*/ 147638 w 207169"/>
                <a:gd name="connsiteY3" fmla="*/ 4763 h 104775"/>
                <a:gd name="connsiteX4" fmla="*/ 207169 w 207169"/>
                <a:gd name="connsiteY4" fmla="*/ 59532 h 104775"/>
                <a:gd name="connsiteX5" fmla="*/ 159544 w 207169"/>
                <a:gd name="connsiteY5" fmla="*/ 104775 h 104775"/>
                <a:gd name="connsiteX6" fmla="*/ 138113 w 207169"/>
                <a:gd name="connsiteY6" fmla="*/ 47625 h 104775"/>
                <a:gd name="connsiteX7" fmla="*/ 104775 w 207169"/>
                <a:gd name="connsiteY7" fmla="*/ 40482 h 104775"/>
                <a:gd name="connsiteX8" fmla="*/ 80963 w 207169"/>
                <a:gd name="connsiteY8" fmla="*/ 54769 h 104775"/>
                <a:gd name="connsiteX9" fmla="*/ 97631 w 207169"/>
                <a:gd name="connsiteY9" fmla="*/ 88107 h 104775"/>
                <a:gd name="connsiteX10" fmla="*/ 73819 w 207169"/>
                <a:gd name="connsiteY10" fmla="*/ 102394 h 104775"/>
                <a:gd name="connsiteX11" fmla="*/ 2381 w 207169"/>
                <a:gd name="connsiteY11" fmla="*/ 61913 h 104775"/>
                <a:gd name="connsiteX12" fmla="*/ 0 w 207169"/>
                <a:gd name="connsiteY12" fmla="*/ 952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7169" h="104775">
                  <a:moveTo>
                    <a:pt x="0" y="9525"/>
                  </a:moveTo>
                  <a:lnTo>
                    <a:pt x="45244" y="40482"/>
                  </a:lnTo>
                  <a:lnTo>
                    <a:pt x="97631" y="0"/>
                  </a:lnTo>
                  <a:lnTo>
                    <a:pt x="147638" y="4763"/>
                  </a:lnTo>
                  <a:lnTo>
                    <a:pt x="207169" y="59532"/>
                  </a:lnTo>
                  <a:lnTo>
                    <a:pt x="159544" y="104775"/>
                  </a:lnTo>
                  <a:lnTo>
                    <a:pt x="138113" y="47625"/>
                  </a:lnTo>
                  <a:lnTo>
                    <a:pt x="104775" y="40482"/>
                  </a:lnTo>
                  <a:lnTo>
                    <a:pt x="80963" y="54769"/>
                  </a:lnTo>
                  <a:lnTo>
                    <a:pt x="97631" y="88107"/>
                  </a:lnTo>
                  <a:lnTo>
                    <a:pt x="73819" y="102394"/>
                  </a:lnTo>
                  <a:lnTo>
                    <a:pt x="2381" y="61913"/>
                  </a:lnTo>
                  <a:lnTo>
                    <a:pt x="0" y="9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7" name="フリーフォーム 1190">
              <a:extLst>
                <a:ext uri="{FF2B5EF4-FFF2-40B4-BE49-F238E27FC236}">
                  <a16:creationId xmlns:a16="http://schemas.microsoft.com/office/drawing/2014/main" id="{E9870660-F608-43F0-87FC-AB51FC28AB46}"/>
                </a:ext>
              </a:extLst>
            </p:cNvPr>
            <p:cNvSpPr/>
            <p:nvPr/>
          </p:nvSpPr>
          <p:spPr bwMode="auto">
            <a:xfrm>
              <a:off x="8956389" y="4420478"/>
              <a:ext cx="294418" cy="401478"/>
            </a:xfrm>
            <a:custGeom>
              <a:avLst/>
              <a:gdLst>
                <a:gd name="connsiteX0" fmla="*/ 59531 w 402431"/>
                <a:gd name="connsiteY0" fmla="*/ 185737 h 547687"/>
                <a:gd name="connsiteX1" fmla="*/ 90488 w 402431"/>
                <a:gd name="connsiteY1" fmla="*/ 142875 h 547687"/>
                <a:gd name="connsiteX2" fmla="*/ 80963 w 402431"/>
                <a:gd name="connsiteY2" fmla="*/ 128587 h 547687"/>
                <a:gd name="connsiteX3" fmla="*/ 121444 w 402431"/>
                <a:gd name="connsiteY3" fmla="*/ 33337 h 547687"/>
                <a:gd name="connsiteX4" fmla="*/ 245269 w 402431"/>
                <a:gd name="connsiteY4" fmla="*/ 0 h 547687"/>
                <a:gd name="connsiteX5" fmla="*/ 202406 w 402431"/>
                <a:gd name="connsiteY5" fmla="*/ 97631 h 547687"/>
                <a:gd name="connsiteX6" fmla="*/ 230981 w 402431"/>
                <a:gd name="connsiteY6" fmla="*/ 171450 h 547687"/>
                <a:gd name="connsiteX7" fmla="*/ 400050 w 402431"/>
                <a:gd name="connsiteY7" fmla="*/ 221456 h 547687"/>
                <a:gd name="connsiteX8" fmla="*/ 397669 w 402431"/>
                <a:gd name="connsiteY8" fmla="*/ 345281 h 547687"/>
                <a:gd name="connsiteX9" fmla="*/ 402431 w 402431"/>
                <a:gd name="connsiteY9" fmla="*/ 385762 h 547687"/>
                <a:gd name="connsiteX10" fmla="*/ 330994 w 402431"/>
                <a:gd name="connsiteY10" fmla="*/ 371475 h 547687"/>
                <a:gd name="connsiteX11" fmla="*/ 309563 w 402431"/>
                <a:gd name="connsiteY11" fmla="*/ 428625 h 547687"/>
                <a:gd name="connsiteX12" fmla="*/ 333375 w 402431"/>
                <a:gd name="connsiteY12" fmla="*/ 497681 h 547687"/>
                <a:gd name="connsiteX13" fmla="*/ 280988 w 402431"/>
                <a:gd name="connsiteY13" fmla="*/ 547687 h 547687"/>
                <a:gd name="connsiteX14" fmla="*/ 202406 w 402431"/>
                <a:gd name="connsiteY14" fmla="*/ 526256 h 547687"/>
                <a:gd name="connsiteX15" fmla="*/ 135731 w 402431"/>
                <a:gd name="connsiteY15" fmla="*/ 438150 h 547687"/>
                <a:gd name="connsiteX16" fmla="*/ 42863 w 402431"/>
                <a:gd name="connsiteY16" fmla="*/ 426243 h 547687"/>
                <a:gd name="connsiteX17" fmla="*/ 0 w 402431"/>
                <a:gd name="connsiteY17" fmla="*/ 376237 h 547687"/>
                <a:gd name="connsiteX18" fmla="*/ 80963 w 402431"/>
                <a:gd name="connsiteY18" fmla="*/ 295275 h 547687"/>
                <a:gd name="connsiteX19" fmla="*/ 59531 w 402431"/>
                <a:gd name="connsiteY19" fmla="*/ 185737 h 547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02431" h="547687">
                  <a:moveTo>
                    <a:pt x="59531" y="185737"/>
                  </a:moveTo>
                  <a:lnTo>
                    <a:pt x="90488" y="142875"/>
                  </a:lnTo>
                  <a:lnTo>
                    <a:pt x="80963" y="128587"/>
                  </a:lnTo>
                  <a:lnTo>
                    <a:pt x="121444" y="33337"/>
                  </a:lnTo>
                  <a:lnTo>
                    <a:pt x="245269" y="0"/>
                  </a:lnTo>
                  <a:lnTo>
                    <a:pt x="202406" y="97631"/>
                  </a:lnTo>
                  <a:lnTo>
                    <a:pt x="230981" y="171450"/>
                  </a:lnTo>
                  <a:lnTo>
                    <a:pt x="400050" y="221456"/>
                  </a:lnTo>
                  <a:cubicBezTo>
                    <a:pt x="399256" y="262731"/>
                    <a:pt x="398463" y="304006"/>
                    <a:pt x="397669" y="345281"/>
                  </a:cubicBezTo>
                  <a:lnTo>
                    <a:pt x="402431" y="385762"/>
                  </a:lnTo>
                  <a:lnTo>
                    <a:pt x="330994" y="371475"/>
                  </a:lnTo>
                  <a:lnTo>
                    <a:pt x="309563" y="428625"/>
                  </a:lnTo>
                  <a:lnTo>
                    <a:pt x="333375" y="497681"/>
                  </a:lnTo>
                  <a:lnTo>
                    <a:pt x="280988" y="547687"/>
                  </a:lnTo>
                  <a:lnTo>
                    <a:pt x="202406" y="526256"/>
                  </a:lnTo>
                  <a:lnTo>
                    <a:pt x="135731" y="438150"/>
                  </a:lnTo>
                  <a:lnTo>
                    <a:pt x="42863" y="426243"/>
                  </a:lnTo>
                  <a:lnTo>
                    <a:pt x="0" y="376237"/>
                  </a:lnTo>
                  <a:lnTo>
                    <a:pt x="80963" y="295275"/>
                  </a:lnTo>
                  <a:lnTo>
                    <a:pt x="59531" y="185737"/>
                  </a:ln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8" name="フリーフォーム 1191">
              <a:extLst>
                <a:ext uri="{FF2B5EF4-FFF2-40B4-BE49-F238E27FC236}">
                  <a16:creationId xmlns:a16="http://schemas.microsoft.com/office/drawing/2014/main" id="{22082F31-6883-4329-8CC7-CA2F10D3A452}"/>
                </a:ext>
              </a:extLst>
            </p:cNvPr>
            <p:cNvSpPr/>
            <p:nvPr/>
          </p:nvSpPr>
          <p:spPr bwMode="auto">
            <a:xfrm>
              <a:off x="8905186" y="4697440"/>
              <a:ext cx="157100" cy="187356"/>
            </a:xfrm>
            <a:custGeom>
              <a:avLst/>
              <a:gdLst>
                <a:gd name="connsiteX0" fmla="*/ 69056 w 214312"/>
                <a:gd name="connsiteY0" fmla="*/ 0 h 254794"/>
                <a:gd name="connsiteX1" fmla="*/ 40481 w 214312"/>
                <a:gd name="connsiteY1" fmla="*/ 45244 h 254794"/>
                <a:gd name="connsiteX2" fmla="*/ 0 w 214312"/>
                <a:gd name="connsiteY2" fmla="*/ 138113 h 254794"/>
                <a:gd name="connsiteX3" fmla="*/ 33337 w 214312"/>
                <a:gd name="connsiteY3" fmla="*/ 173832 h 254794"/>
                <a:gd name="connsiteX4" fmla="*/ 28575 w 214312"/>
                <a:gd name="connsiteY4" fmla="*/ 230982 h 254794"/>
                <a:gd name="connsiteX5" fmla="*/ 76200 w 214312"/>
                <a:gd name="connsiteY5" fmla="*/ 254794 h 254794"/>
                <a:gd name="connsiteX6" fmla="*/ 114300 w 214312"/>
                <a:gd name="connsiteY6" fmla="*/ 178594 h 254794"/>
                <a:gd name="connsiteX7" fmla="*/ 200025 w 214312"/>
                <a:gd name="connsiteY7" fmla="*/ 128588 h 254794"/>
                <a:gd name="connsiteX8" fmla="*/ 214312 w 214312"/>
                <a:gd name="connsiteY8" fmla="*/ 54769 h 254794"/>
                <a:gd name="connsiteX9" fmla="*/ 126206 w 214312"/>
                <a:gd name="connsiteY9" fmla="*/ 59532 h 254794"/>
                <a:gd name="connsiteX10" fmla="*/ 69056 w 214312"/>
                <a:gd name="connsiteY10" fmla="*/ 0 h 254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12" h="254794">
                  <a:moveTo>
                    <a:pt x="69056" y="0"/>
                  </a:moveTo>
                  <a:lnTo>
                    <a:pt x="40481" y="45244"/>
                  </a:lnTo>
                  <a:lnTo>
                    <a:pt x="0" y="138113"/>
                  </a:lnTo>
                  <a:lnTo>
                    <a:pt x="33337" y="173832"/>
                  </a:lnTo>
                  <a:lnTo>
                    <a:pt x="28575" y="230982"/>
                  </a:lnTo>
                  <a:lnTo>
                    <a:pt x="76200" y="254794"/>
                  </a:lnTo>
                  <a:lnTo>
                    <a:pt x="114300" y="178594"/>
                  </a:lnTo>
                  <a:lnTo>
                    <a:pt x="200025" y="128588"/>
                  </a:lnTo>
                  <a:lnTo>
                    <a:pt x="214312" y="54769"/>
                  </a:lnTo>
                  <a:lnTo>
                    <a:pt x="126206" y="59532"/>
                  </a:lnTo>
                  <a:lnTo>
                    <a:pt x="69056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9" name="フリーフォーム 1192">
              <a:extLst>
                <a:ext uri="{FF2B5EF4-FFF2-40B4-BE49-F238E27FC236}">
                  <a16:creationId xmlns:a16="http://schemas.microsoft.com/office/drawing/2014/main" id="{E13DB7AC-1E9E-4D31-A109-CBDB0A9D3AF1}"/>
                </a:ext>
              </a:extLst>
            </p:cNvPr>
            <p:cNvSpPr/>
            <p:nvPr/>
          </p:nvSpPr>
          <p:spPr bwMode="auto">
            <a:xfrm>
              <a:off x="8905186" y="4756788"/>
              <a:ext cx="314201" cy="484102"/>
            </a:xfrm>
            <a:custGeom>
              <a:avLst/>
              <a:gdLst>
                <a:gd name="connsiteX0" fmla="*/ 38100 w 428625"/>
                <a:gd name="connsiteY0" fmla="*/ 140494 h 659606"/>
                <a:gd name="connsiteX1" fmla="*/ 0 w 428625"/>
                <a:gd name="connsiteY1" fmla="*/ 190500 h 659606"/>
                <a:gd name="connsiteX2" fmla="*/ 4762 w 428625"/>
                <a:gd name="connsiteY2" fmla="*/ 228600 h 659606"/>
                <a:gd name="connsiteX3" fmla="*/ 47625 w 428625"/>
                <a:gd name="connsiteY3" fmla="*/ 230981 h 659606"/>
                <a:gd name="connsiteX4" fmla="*/ 111919 w 428625"/>
                <a:gd name="connsiteY4" fmla="*/ 402431 h 659606"/>
                <a:gd name="connsiteX5" fmla="*/ 180975 w 428625"/>
                <a:gd name="connsiteY5" fmla="*/ 554831 h 659606"/>
                <a:gd name="connsiteX6" fmla="*/ 352425 w 428625"/>
                <a:gd name="connsiteY6" fmla="*/ 659606 h 659606"/>
                <a:gd name="connsiteX7" fmla="*/ 381000 w 428625"/>
                <a:gd name="connsiteY7" fmla="*/ 635794 h 659606"/>
                <a:gd name="connsiteX8" fmla="*/ 428625 w 428625"/>
                <a:gd name="connsiteY8" fmla="*/ 464344 h 659606"/>
                <a:gd name="connsiteX9" fmla="*/ 400050 w 428625"/>
                <a:gd name="connsiteY9" fmla="*/ 385762 h 659606"/>
                <a:gd name="connsiteX10" fmla="*/ 345281 w 428625"/>
                <a:gd name="connsiteY10" fmla="*/ 328612 h 659606"/>
                <a:gd name="connsiteX11" fmla="*/ 297656 w 428625"/>
                <a:gd name="connsiteY11" fmla="*/ 338137 h 659606"/>
                <a:gd name="connsiteX12" fmla="*/ 254794 w 428625"/>
                <a:gd name="connsiteY12" fmla="*/ 266700 h 659606"/>
                <a:gd name="connsiteX13" fmla="*/ 290512 w 428625"/>
                <a:gd name="connsiteY13" fmla="*/ 157162 h 659606"/>
                <a:gd name="connsiteX14" fmla="*/ 364331 w 428625"/>
                <a:gd name="connsiteY14" fmla="*/ 133350 h 659606"/>
                <a:gd name="connsiteX15" fmla="*/ 354806 w 428625"/>
                <a:gd name="connsiteY15" fmla="*/ 83344 h 659606"/>
                <a:gd name="connsiteX16" fmla="*/ 273844 w 428625"/>
                <a:gd name="connsiteY16" fmla="*/ 73819 h 659606"/>
                <a:gd name="connsiteX17" fmla="*/ 216694 w 428625"/>
                <a:gd name="connsiteY17" fmla="*/ 0 h 659606"/>
                <a:gd name="connsiteX18" fmla="*/ 195262 w 428625"/>
                <a:gd name="connsiteY18" fmla="*/ 42862 h 659606"/>
                <a:gd name="connsiteX19" fmla="*/ 114300 w 428625"/>
                <a:gd name="connsiteY19" fmla="*/ 97631 h 659606"/>
                <a:gd name="connsiteX20" fmla="*/ 80962 w 428625"/>
                <a:gd name="connsiteY20" fmla="*/ 173831 h 659606"/>
                <a:gd name="connsiteX21" fmla="*/ 38100 w 428625"/>
                <a:gd name="connsiteY21" fmla="*/ 140494 h 659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28625" h="659606">
                  <a:moveTo>
                    <a:pt x="38100" y="140494"/>
                  </a:moveTo>
                  <a:lnTo>
                    <a:pt x="0" y="190500"/>
                  </a:lnTo>
                  <a:lnTo>
                    <a:pt x="4762" y="228600"/>
                  </a:lnTo>
                  <a:lnTo>
                    <a:pt x="47625" y="230981"/>
                  </a:lnTo>
                  <a:lnTo>
                    <a:pt x="111919" y="402431"/>
                  </a:lnTo>
                  <a:lnTo>
                    <a:pt x="180975" y="554831"/>
                  </a:lnTo>
                  <a:lnTo>
                    <a:pt x="352425" y="659606"/>
                  </a:lnTo>
                  <a:lnTo>
                    <a:pt x="381000" y="635794"/>
                  </a:lnTo>
                  <a:lnTo>
                    <a:pt x="428625" y="464344"/>
                  </a:lnTo>
                  <a:lnTo>
                    <a:pt x="400050" y="385762"/>
                  </a:lnTo>
                  <a:lnTo>
                    <a:pt x="345281" y="328612"/>
                  </a:lnTo>
                  <a:lnTo>
                    <a:pt x="297656" y="338137"/>
                  </a:lnTo>
                  <a:lnTo>
                    <a:pt x="254794" y="266700"/>
                  </a:lnTo>
                  <a:lnTo>
                    <a:pt x="290512" y="157162"/>
                  </a:lnTo>
                  <a:lnTo>
                    <a:pt x="364331" y="133350"/>
                  </a:lnTo>
                  <a:lnTo>
                    <a:pt x="354806" y="83344"/>
                  </a:lnTo>
                  <a:lnTo>
                    <a:pt x="273844" y="73819"/>
                  </a:lnTo>
                  <a:lnTo>
                    <a:pt x="216694" y="0"/>
                  </a:lnTo>
                  <a:lnTo>
                    <a:pt x="195262" y="42862"/>
                  </a:lnTo>
                  <a:lnTo>
                    <a:pt x="114300" y="97631"/>
                  </a:lnTo>
                  <a:lnTo>
                    <a:pt x="80962" y="173831"/>
                  </a:lnTo>
                  <a:lnTo>
                    <a:pt x="38100" y="140494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0" name="フリーフォーム 1193">
              <a:extLst>
                <a:ext uri="{FF2B5EF4-FFF2-40B4-BE49-F238E27FC236}">
                  <a16:creationId xmlns:a16="http://schemas.microsoft.com/office/drawing/2014/main" id="{F667D56B-BC6A-4D3D-9B59-DCBBFF06B487}"/>
                </a:ext>
              </a:extLst>
            </p:cNvPr>
            <p:cNvSpPr/>
            <p:nvPr/>
          </p:nvSpPr>
          <p:spPr bwMode="auto">
            <a:xfrm>
              <a:off x="9106507" y="4421641"/>
              <a:ext cx="317691" cy="306055"/>
            </a:xfrm>
            <a:custGeom>
              <a:avLst/>
              <a:gdLst>
                <a:gd name="connsiteX0" fmla="*/ 45243 w 433387"/>
                <a:gd name="connsiteY0" fmla="*/ 0 h 416719"/>
                <a:gd name="connsiteX1" fmla="*/ 166687 w 433387"/>
                <a:gd name="connsiteY1" fmla="*/ 26194 h 416719"/>
                <a:gd name="connsiteX2" fmla="*/ 183356 w 433387"/>
                <a:gd name="connsiteY2" fmla="*/ 71437 h 416719"/>
                <a:gd name="connsiteX3" fmla="*/ 321468 w 433387"/>
                <a:gd name="connsiteY3" fmla="*/ 64294 h 416719"/>
                <a:gd name="connsiteX4" fmla="*/ 378618 w 433387"/>
                <a:gd name="connsiteY4" fmla="*/ 78581 h 416719"/>
                <a:gd name="connsiteX5" fmla="*/ 433387 w 433387"/>
                <a:gd name="connsiteY5" fmla="*/ 145256 h 416719"/>
                <a:gd name="connsiteX6" fmla="*/ 392906 w 433387"/>
                <a:gd name="connsiteY6" fmla="*/ 190500 h 416719"/>
                <a:gd name="connsiteX7" fmla="*/ 421481 w 433387"/>
                <a:gd name="connsiteY7" fmla="*/ 254794 h 416719"/>
                <a:gd name="connsiteX8" fmla="*/ 333375 w 433387"/>
                <a:gd name="connsiteY8" fmla="*/ 309562 h 416719"/>
                <a:gd name="connsiteX9" fmla="*/ 292893 w 433387"/>
                <a:gd name="connsiteY9" fmla="*/ 280987 h 416719"/>
                <a:gd name="connsiteX10" fmla="*/ 314325 w 433387"/>
                <a:gd name="connsiteY10" fmla="*/ 369094 h 416719"/>
                <a:gd name="connsiteX11" fmla="*/ 254793 w 433387"/>
                <a:gd name="connsiteY11" fmla="*/ 416719 h 416719"/>
                <a:gd name="connsiteX12" fmla="*/ 190500 w 433387"/>
                <a:gd name="connsiteY12" fmla="*/ 381000 h 416719"/>
                <a:gd name="connsiteX13" fmla="*/ 195262 w 433387"/>
                <a:gd name="connsiteY13" fmla="*/ 221456 h 416719"/>
                <a:gd name="connsiteX14" fmla="*/ 23812 w 433387"/>
                <a:gd name="connsiteY14" fmla="*/ 169069 h 416719"/>
                <a:gd name="connsiteX15" fmla="*/ 0 w 433387"/>
                <a:gd name="connsiteY15" fmla="*/ 104775 h 416719"/>
                <a:gd name="connsiteX16" fmla="*/ 45243 w 433387"/>
                <a:gd name="connsiteY16" fmla="*/ 0 h 416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3387" h="416719">
                  <a:moveTo>
                    <a:pt x="45243" y="0"/>
                  </a:moveTo>
                  <a:lnTo>
                    <a:pt x="166687" y="26194"/>
                  </a:lnTo>
                  <a:lnTo>
                    <a:pt x="183356" y="71437"/>
                  </a:lnTo>
                  <a:lnTo>
                    <a:pt x="321468" y="64294"/>
                  </a:lnTo>
                  <a:lnTo>
                    <a:pt x="378618" y="78581"/>
                  </a:lnTo>
                  <a:lnTo>
                    <a:pt x="433387" y="145256"/>
                  </a:lnTo>
                  <a:lnTo>
                    <a:pt x="392906" y="190500"/>
                  </a:lnTo>
                  <a:lnTo>
                    <a:pt x="421481" y="254794"/>
                  </a:lnTo>
                  <a:lnTo>
                    <a:pt x="333375" y="309562"/>
                  </a:lnTo>
                  <a:lnTo>
                    <a:pt x="292893" y="280987"/>
                  </a:lnTo>
                  <a:lnTo>
                    <a:pt x="314325" y="369094"/>
                  </a:lnTo>
                  <a:lnTo>
                    <a:pt x="254793" y="416719"/>
                  </a:lnTo>
                  <a:lnTo>
                    <a:pt x="190500" y="381000"/>
                  </a:lnTo>
                  <a:lnTo>
                    <a:pt x="195262" y="221456"/>
                  </a:lnTo>
                  <a:lnTo>
                    <a:pt x="23812" y="169069"/>
                  </a:lnTo>
                  <a:lnTo>
                    <a:pt x="0" y="104775"/>
                  </a:lnTo>
                  <a:lnTo>
                    <a:pt x="4524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1" name="フリーフォーム 1194">
              <a:extLst>
                <a:ext uri="{FF2B5EF4-FFF2-40B4-BE49-F238E27FC236}">
                  <a16:creationId xmlns:a16="http://schemas.microsoft.com/office/drawing/2014/main" id="{04E6EF21-AEA2-4807-ACA0-B2624E699E21}"/>
                </a:ext>
              </a:extLst>
            </p:cNvPr>
            <p:cNvSpPr/>
            <p:nvPr/>
          </p:nvSpPr>
          <p:spPr bwMode="auto">
            <a:xfrm>
              <a:off x="9399761" y="4526374"/>
              <a:ext cx="115207" cy="176883"/>
            </a:xfrm>
            <a:custGeom>
              <a:avLst/>
              <a:gdLst>
                <a:gd name="connsiteX0" fmla="*/ 40481 w 157162"/>
                <a:gd name="connsiteY0" fmla="*/ 0 h 240506"/>
                <a:gd name="connsiteX1" fmla="*/ 0 w 157162"/>
                <a:gd name="connsiteY1" fmla="*/ 42862 h 240506"/>
                <a:gd name="connsiteX2" fmla="*/ 28575 w 157162"/>
                <a:gd name="connsiteY2" fmla="*/ 119062 h 240506"/>
                <a:gd name="connsiteX3" fmla="*/ 57150 w 157162"/>
                <a:gd name="connsiteY3" fmla="*/ 138112 h 240506"/>
                <a:gd name="connsiteX4" fmla="*/ 42862 w 157162"/>
                <a:gd name="connsiteY4" fmla="*/ 180975 h 240506"/>
                <a:gd name="connsiteX5" fmla="*/ 71437 w 157162"/>
                <a:gd name="connsiteY5" fmla="*/ 240506 h 240506"/>
                <a:gd name="connsiteX6" fmla="*/ 157162 w 157162"/>
                <a:gd name="connsiteY6" fmla="*/ 233362 h 240506"/>
                <a:gd name="connsiteX7" fmla="*/ 111918 w 157162"/>
                <a:gd name="connsiteY7" fmla="*/ 138112 h 240506"/>
                <a:gd name="connsiteX8" fmla="*/ 145256 w 157162"/>
                <a:gd name="connsiteY8" fmla="*/ 80962 h 240506"/>
                <a:gd name="connsiteX9" fmla="*/ 40481 w 157162"/>
                <a:gd name="connsiteY9" fmla="*/ 0 h 240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7162" h="240506">
                  <a:moveTo>
                    <a:pt x="40481" y="0"/>
                  </a:moveTo>
                  <a:lnTo>
                    <a:pt x="0" y="42862"/>
                  </a:lnTo>
                  <a:lnTo>
                    <a:pt x="28575" y="119062"/>
                  </a:lnTo>
                  <a:lnTo>
                    <a:pt x="57150" y="138112"/>
                  </a:lnTo>
                  <a:lnTo>
                    <a:pt x="42862" y="180975"/>
                  </a:lnTo>
                  <a:lnTo>
                    <a:pt x="71437" y="240506"/>
                  </a:lnTo>
                  <a:lnTo>
                    <a:pt x="157162" y="233362"/>
                  </a:lnTo>
                  <a:lnTo>
                    <a:pt x="111918" y="138112"/>
                  </a:lnTo>
                  <a:lnTo>
                    <a:pt x="145256" y="80962"/>
                  </a:lnTo>
                  <a:lnTo>
                    <a:pt x="40481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2" name="フリーフォーム 1195">
              <a:extLst>
                <a:ext uri="{FF2B5EF4-FFF2-40B4-BE49-F238E27FC236}">
                  <a16:creationId xmlns:a16="http://schemas.microsoft.com/office/drawing/2014/main" id="{043D6878-9D88-4439-B9FE-D3CCFDB6AE99}"/>
                </a:ext>
              </a:extLst>
            </p:cNvPr>
            <p:cNvSpPr/>
            <p:nvPr/>
          </p:nvSpPr>
          <p:spPr bwMode="auto">
            <a:xfrm>
              <a:off x="9481220" y="4582232"/>
              <a:ext cx="103569" cy="122189"/>
            </a:xfrm>
            <a:custGeom>
              <a:avLst/>
              <a:gdLst>
                <a:gd name="connsiteX0" fmla="*/ 42863 w 140494"/>
                <a:gd name="connsiteY0" fmla="*/ 166687 h 166687"/>
                <a:gd name="connsiteX1" fmla="*/ 0 w 140494"/>
                <a:gd name="connsiteY1" fmla="*/ 57150 h 166687"/>
                <a:gd name="connsiteX2" fmla="*/ 42863 w 140494"/>
                <a:gd name="connsiteY2" fmla="*/ 0 h 166687"/>
                <a:gd name="connsiteX3" fmla="*/ 119063 w 140494"/>
                <a:gd name="connsiteY3" fmla="*/ 0 h 166687"/>
                <a:gd name="connsiteX4" fmla="*/ 140494 w 140494"/>
                <a:gd name="connsiteY4" fmla="*/ 19050 h 166687"/>
                <a:gd name="connsiteX5" fmla="*/ 123825 w 140494"/>
                <a:gd name="connsiteY5" fmla="*/ 45244 h 166687"/>
                <a:gd name="connsiteX6" fmla="*/ 138113 w 140494"/>
                <a:gd name="connsiteY6" fmla="*/ 126206 h 166687"/>
                <a:gd name="connsiteX7" fmla="*/ 76200 w 140494"/>
                <a:gd name="connsiteY7" fmla="*/ 126206 h 166687"/>
                <a:gd name="connsiteX8" fmla="*/ 42863 w 140494"/>
                <a:gd name="connsiteY8" fmla="*/ 166687 h 166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0494" h="166687">
                  <a:moveTo>
                    <a:pt x="42863" y="166687"/>
                  </a:moveTo>
                  <a:lnTo>
                    <a:pt x="0" y="57150"/>
                  </a:lnTo>
                  <a:lnTo>
                    <a:pt x="42863" y="0"/>
                  </a:lnTo>
                  <a:lnTo>
                    <a:pt x="119063" y="0"/>
                  </a:lnTo>
                  <a:lnTo>
                    <a:pt x="140494" y="19050"/>
                  </a:lnTo>
                  <a:lnTo>
                    <a:pt x="123825" y="45244"/>
                  </a:lnTo>
                  <a:lnTo>
                    <a:pt x="138113" y="126206"/>
                  </a:lnTo>
                  <a:lnTo>
                    <a:pt x="76200" y="126206"/>
                  </a:lnTo>
                  <a:lnTo>
                    <a:pt x="42863" y="166687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3" name="フリーフォーム 1197">
              <a:extLst>
                <a:ext uri="{FF2B5EF4-FFF2-40B4-BE49-F238E27FC236}">
                  <a16:creationId xmlns:a16="http://schemas.microsoft.com/office/drawing/2014/main" id="{6C39B596-4033-4E97-B63D-9AD5B2AA21E4}"/>
                </a:ext>
              </a:extLst>
            </p:cNvPr>
            <p:cNvSpPr/>
            <p:nvPr/>
          </p:nvSpPr>
          <p:spPr bwMode="auto">
            <a:xfrm>
              <a:off x="9565007" y="4595033"/>
              <a:ext cx="82623" cy="90769"/>
            </a:xfrm>
            <a:custGeom>
              <a:avLst/>
              <a:gdLst>
                <a:gd name="connsiteX0" fmla="*/ 23813 w 111919"/>
                <a:gd name="connsiteY0" fmla="*/ 0 h 123825"/>
                <a:gd name="connsiteX1" fmla="*/ 0 w 111919"/>
                <a:gd name="connsiteY1" fmla="*/ 47625 h 123825"/>
                <a:gd name="connsiteX2" fmla="*/ 28575 w 111919"/>
                <a:gd name="connsiteY2" fmla="*/ 123825 h 123825"/>
                <a:gd name="connsiteX3" fmla="*/ 69057 w 111919"/>
                <a:gd name="connsiteY3" fmla="*/ 123825 h 123825"/>
                <a:gd name="connsiteX4" fmla="*/ 111919 w 111919"/>
                <a:gd name="connsiteY4" fmla="*/ 52387 h 123825"/>
                <a:gd name="connsiteX5" fmla="*/ 23813 w 111919"/>
                <a:gd name="connsiteY5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1919" h="123825">
                  <a:moveTo>
                    <a:pt x="23813" y="0"/>
                  </a:moveTo>
                  <a:lnTo>
                    <a:pt x="0" y="47625"/>
                  </a:lnTo>
                  <a:lnTo>
                    <a:pt x="28575" y="123825"/>
                  </a:lnTo>
                  <a:lnTo>
                    <a:pt x="69057" y="123825"/>
                  </a:lnTo>
                  <a:lnTo>
                    <a:pt x="111919" y="52387"/>
                  </a:lnTo>
                  <a:lnTo>
                    <a:pt x="2381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4" name="フリーフォーム 1199">
              <a:extLst>
                <a:ext uri="{FF2B5EF4-FFF2-40B4-BE49-F238E27FC236}">
                  <a16:creationId xmlns:a16="http://schemas.microsoft.com/office/drawing/2014/main" id="{F4C462A9-DE8F-4181-B580-BAE678FD8D4A}"/>
                </a:ext>
              </a:extLst>
            </p:cNvPr>
            <p:cNvSpPr/>
            <p:nvPr/>
          </p:nvSpPr>
          <p:spPr bwMode="auto">
            <a:xfrm>
              <a:off x="9043667" y="5223435"/>
              <a:ext cx="188521" cy="1310333"/>
            </a:xfrm>
            <a:custGeom>
              <a:avLst/>
              <a:gdLst>
                <a:gd name="connsiteX0" fmla="*/ 178593 w 257175"/>
                <a:gd name="connsiteY0" fmla="*/ 0 h 1788318"/>
                <a:gd name="connsiteX1" fmla="*/ 230981 w 257175"/>
                <a:gd name="connsiteY1" fmla="*/ 59531 h 1788318"/>
                <a:gd name="connsiteX2" fmla="*/ 228600 w 257175"/>
                <a:gd name="connsiteY2" fmla="*/ 107156 h 1788318"/>
                <a:gd name="connsiteX3" fmla="*/ 257175 w 257175"/>
                <a:gd name="connsiteY3" fmla="*/ 207168 h 1788318"/>
                <a:gd name="connsiteX4" fmla="*/ 257175 w 257175"/>
                <a:gd name="connsiteY4" fmla="*/ 278606 h 1788318"/>
                <a:gd name="connsiteX5" fmla="*/ 202406 w 257175"/>
                <a:gd name="connsiteY5" fmla="*/ 314325 h 1788318"/>
                <a:gd name="connsiteX6" fmla="*/ 185737 w 257175"/>
                <a:gd name="connsiteY6" fmla="*/ 519112 h 1788318"/>
                <a:gd name="connsiteX7" fmla="*/ 171450 w 257175"/>
                <a:gd name="connsiteY7" fmla="*/ 564356 h 1788318"/>
                <a:gd name="connsiteX8" fmla="*/ 185737 w 257175"/>
                <a:gd name="connsiteY8" fmla="*/ 688181 h 1788318"/>
                <a:gd name="connsiteX9" fmla="*/ 109537 w 257175"/>
                <a:gd name="connsiteY9" fmla="*/ 845343 h 1788318"/>
                <a:gd name="connsiteX10" fmla="*/ 104775 w 257175"/>
                <a:gd name="connsiteY10" fmla="*/ 1059656 h 1788318"/>
                <a:gd name="connsiteX11" fmla="*/ 130968 w 257175"/>
                <a:gd name="connsiteY11" fmla="*/ 1183481 h 1788318"/>
                <a:gd name="connsiteX12" fmla="*/ 100012 w 257175"/>
                <a:gd name="connsiteY12" fmla="*/ 1323975 h 1788318"/>
                <a:gd name="connsiteX13" fmla="*/ 88106 w 257175"/>
                <a:gd name="connsiteY13" fmla="*/ 1400175 h 1788318"/>
                <a:gd name="connsiteX14" fmla="*/ 69056 w 257175"/>
                <a:gd name="connsiteY14" fmla="*/ 1464468 h 1788318"/>
                <a:gd name="connsiteX15" fmla="*/ 92868 w 257175"/>
                <a:gd name="connsiteY15" fmla="*/ 1566862 h 1788318"/>
                <a:gd name="connsiteX16" fmla="*/ 145256 w 257175"/>
                <a:gd name="connsiteY16" fmla="*/ 1578768 h 1788318"/>
                <a:gd name="connsiteX17" fmla="*/ 183356 w 257175"/>
                <a:gd name="connsiteY17" fmla="*/ 1593056 h 1788318"/>
                <a:gd name="connsiteX18" fmla="*/ 207168 w 257175"/>
                <a:gd name="connsiteY18" fmla="*/ 1788318 h 1788318"/>
                <a:gd name="connsiteX19" fmla="*/ 69056 w 257175"/>
                <a:gd name="connsiteY19" fmla="*/ 1662112 h 1788318"/>
                <a:gd name="connsiteX20" fmla="*/ 73818 w 257175"/>
                <a:gd name="connsiteY20" fmla="*/ 1604962 h 1788318"/>
                <a:gd name="connsiteX21" fmla="*/ 42862 w 257175"/>
                <a:gd name="connsiteY21" fmla="*/ 1559718 h 1788318"/>
                <a:gd name="connsiteX22" fmla="*/ 4762 w 257175"/>
                <a:gd name="connsiteY22" fmla="*/ 1497806 h 1788318"/>
                <a:gd name="connsiteX23" fmla="*/ 7143 w 257175"/>
                <a:gd name="connsiteY23" fmla="*/ 1362075 h 1788318"/>
                <a:gd name="connsiteX24" fmla="*/ 54768 w 257175"/>
                <a:gd name="connsiteY24" fmla="*/ 1404937 h 1788318"/>
                <a:gd name="connsiteX25" fmla="*/ 69056 w 257175"/>
                <a:gd name="connsiteY25" fmla="*/ 1340643 h 1788318"/>
                <a:gd name="connsiteX26" fmla="*/ 21431 w 257175"/>
                <a:gd name="connsiteY26" fmla="*/ 1314450 h 1788318"/>
                <a:gd name="connsiteX27" fmla="*/ 50006 w 257175"/>
                <a:gd name="connsiteY27" fmla="*/ 1295400 h 1788318"/>
                <a:gd name="connsiteX28" fmla="*/ 0 w 257175"/>
                <a:gd name="connsiteY28" fmla="*/ 1288256 h 1788318"/>
                <a:gd name="connsiteX29" fmla="*/ 38100 w 257175"/>
                <a:gd name="connsiteY29" fmla="*/ 1233487 h 1788318"/>
                <a:gd name="connsiteX30" fmla="*/ 83343 w 257175"/>
                <a:gd name="connsiteY30" fmla="*/ 1276350 h 1788318"/>
                <a:gd name="connsiteX31" fmla="*/ 88106 w 257175"/>
                <a:gd name="connsiteY31" fmla="*/ 1254918 h 1788318"/>
                <a:gd name="connsiteX32" fmla="*/ 85725 w 257175"/>
                <a:gd name="connsiteY32" fmla="*/ 1090612 h 1788318"/>
                <a:gd name="connsiteX33" fmla="*/ 73818 w 257175"/>
                <a:gd name="connsiteY33" fmla="*/ 1019175 h 1788318"/>
                <a:gd name="connsiteX34" fmla="*/ 28575 w 257175"/>
                <a:gd name="connsiteY34" fmla="*/ 1107281 h 1788318"/>
                <a:gd name="connsiteX35" fmla="*/ 30956 w 257175"/>
                <a:gd name="connsiteY35" fmla="*/ 997743 h 1788318"/>
                <a:gd name="connsiteX36" fmla="*/ 40481 w 257175"/>
                <a:gd name="connsiteY36" fmla="*/ 916781 h 1788318"/>
                <a:gd name="connsiteX37" fmla="*/ 40481 w 257175"/>
                <a:gd name="connsiteY37" fmla="*/ 828675 h 1788318"/>
                <a:gd name="connsiteX38" fmla="*/ 116681 w 257175"/>
                <a:gd name="connsiteY38" fmla="*/ 592931 h 1788318"/>
                <a:gd name="connsiteX39" fmla="*/ 83343 w 257175"/>
                <a:gd name="connsiteY39" fmla="*/ 521493 h 1788318"/>
                <a:gd name="connsiteX40" fmla="*/ 147637 w 257175"/>
                <a:gd name="connsiteY40" fmla="*/ 285750 h 1788318"/>
                <a:gd name="connsiteX41" fmla="*/ 142875 w 257175"/>
                <a:gd name="connsiteY41" fmla="*/ 176212 h 1788318"/>
                <a:gd name="connsiteX42" fmla="*/ 159543 w 257175"/>
                <a:gd name="connsiteY42" fmla="*/ 64293 h 1788318"/>
                <a:gd name="connsiteX43" fmla="*/ 178593 w 257175"/>
                <a:gd name="connsiteY43" fmla="*/ 0 h 1788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57175" h="1788318">
                  <a:moveTo>
                    <a:pt x="178593" y="0"/>
                  </a:moveTo>
                  <a:lnTo>
                    <a:pt x="230981" y="59531"/>
                  </a:lnTo>
                  <a:lnTo>
                    <a:pt x="228600" y="107156"/>
                  </a:lnTo>
                  <a:lnTo>
                    <a:pt x="257175" y="207168"/>
                  </a:lnTo>
                  <a:lnTo>
                    <a:pt x="257175" y="278606"/>
                  </a:lnTo>
                  <a:lnTo>
                    <a:pt x="202406" y="314325"/>
                  </a:lnTo>
                  <a:lnTo>
                    <a:pt x="185737" y="519112"/>
                  </a:lnTo>
                  <a:lnTo>
                    <a:pt x="171450" y="564356"/>
                  </a:lnTo>
                  <a:lnTo>
                    <a:pt x="185737" y="688181"/>
                  </a:lnTo>
                  <a:lnTo>
                    <a:pt x="109537" y="845343"/>
                  </a:lnTo>
                  <a:lnTo>
                    <a:pt x="104775" y="1059656"/>
                  </a:lnTo>
                  <a:lnTo>
                    <a:pt x="130968" y="1183481"/>
                  </a:lnTo>
                  <a:lnTo>
                    <a:pt x="100012" y="1323975"/>
                  </a:lnTo>
                  <a:lnTo>
                    <a:pt x="88106" y="1400175"/>
                  </a:lnTo>
                  <a:lnTo>
                    <a:pt x="69056" y="1464468"/>
                  </a:lnTo>
                  <a:lnTo>
                    <a:pt x="92868" y="1566862"/>
                  </a:lnTo>
                  <a:lnTo>
                    <a:pt x="145256" y="1578768"/>
                  </a:lnTo>
                  <a:lnTo>
                    <a:pt x="183356" y="1593056"/>
                  </a:lnTo>
                  <a:lnTo>
                    <a:pt x="207168" y="1788318"/>
                  </a:lnTo>
                  <a:lnTo>
                    <a:pt x="69056" y="1662112"/>
                  </a:lnTo>
                  <a:lnTo>
                    <a:pt x="73818" y="1604962"/>
                  </a:lnTo>
                  <a:lnTo>
                    <a:pt x="42862" y="1559718"/>
                  </a:lnTo>
                  <a:lnTo>
                    <a:pt x="4762" y="1497806"/>
                  </a:lnTo>
                  <a:cubicBezTo>
                    <a:pt x="5556" y="1452562"/>
                    <a:pt x="6349" y="1407319"/>
                    <a:pt x="7143" y="1362075"/>
                  </a:cubicBezTo>
                  <a:lnTo>
                    <a:pt x="54768" y="1404937"/>
                  </a:lnTo>
                  <a:lnTo>
                    <a:pt x="69056" y="1340643"/>
                  </a:lnTo>
                  <a:lnTo>
                    <a:pt x="21431" y="1314450"/>
                  </a:lnTo>
                  <a:lnTo>
                    <a:pt x="50006" y="1295400"/>
                  </a:lnTo>
                  <a:lnTo>
                    <a:pt x="0" y="1288256"/>
                  </a:lnTo>
                  <a:lnTo>
                    <a:pt x="38100" y="1233487"/>
                  </a:lnTo>
                  <a:lnTo>
                    <a:pt x="83343" y="1276350"/>
                  </a:lnTo>
                  <a:lnTo>
                    <a:pt x="88106" y="1254918"/>
                  </a:lnTo>
                  <a:cubicBezTo>
                    <a:pt x="87312" y="1200149"/>
                    <a:pt x="86519" y="1145381"/>
                    <a:pt x="85725" y="1090612"/>
                  </a:cubicBezTo>
                  <a:lnTo>
                    <a:pt x="73818" y="1019175"/>
                  </a:lnTo>
                  <a:lnTo>
                    <a:pt x="28575" y="1107281"/>
                  </a:lnTo>
                  <a:cubicBezTo>
                    <a:pt x="29369" y="1070768"/>
                    <a:pt x="30162" y="1034256"/>
                    <a:pt x="30956" y="997743"/>
                  </a:cubicBezTo>
                  <a:lnTo>
                    <a:pt x="40481" y="916781"/>
                  </a:lnTo>
                  <a:lnTo>
                    <a:pt x="40481" y="828675"/>
                  </a:lnTo>
                  <a:lnTo>
                    <a:pt x="116681" y="592931"/>
                  </a:lnTo>
                  <a:lnTo>
                    <a:pt x="83343" y="521493"/>
                  </a:lnTo>
                  <a:lnTo>
                    <a:pt x="147637" y="285750"/>
                  </a:lnTo>
                  <a:lnTo>
                    <a:pt x="142875" y="176212"/>
                  </a:lnTo>
                  <a:lnTo>
                    <a:pt x="159543" y="64293"/>
                  </a:lnTo>
                  <a:lnTo>
                    <a:pt x="17859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5" name="フリーフォーム 1200">
              <a:extLst>
                <a:ext uri="{FF2B5EF4-FFF2-40B4-BE49-F238E27FC236}">
                  <a16:creationId xmlns:a16="http://schemas.microsoft.com/office/drawing/2014/main" id="{16212932-64F8-48AB-ABF2-543DC3C9F3BB}"/>
                </a:ext>
              </a:extLst>
            </p:cNvPr>
            <p:cNvSpPr/>
            <p:nvPr/>
          </p:nvSpPr>
          <p:spPr bwMode="auto">
            <a:xfrm>
              <a:off x="9096034" y="5350278"/>
              <a:ext cx="468974" cy="1185817"/>
            </a:xfrm>
            <a:custGeom>
              <a:avLst/>
              <a:gdLst>
                <a:gd name="connsiteX0" fmla="*/ 259556 w 640556"/>
                <a:gd name="connsiteY0" fmla="*/ 1585912 h 1616869"/>
                <a:gd name="connsiteX1" fmla="*/ 138113 w 640556"/>
                <a:gd name="connsiteY1" fmla="*/ 1616869 h 1616869"/>
                <a:gd name="connsiteX2" fmla="*/ 116681 w 640556"/>
                <a:gd name="connsiteY2" fmla="*/ 1419225 h 1616869"/>
                <a:gd name="connsiteX3" fmla="*/ 16669 w 640556"/>
                <a:gd name="connsiteY3" fmla="*/ 1390650 h 1616869"/>
                <a:gd name="connsiteX4" fmla="*/ 0 w 640556"/>
                <a:gd name="connsiteY4" fmla="*/ 1283494 h 1616869"/>
                <a:gd name="connsiteX5" fmla="*/ 30956 w 640556"/>
                <a:gd name="connsiteY5" fmla="*/ 1173956 h 1616869"/>
                <a:gd name="connsiteX6" fmla="*/ 59531 w 640556"/>
                <a:gd name="connsiteY6" fmla="*/ 1007269 h 1616869"/>
                <a:gd name="connsiteX7" fmla="*/ 26194 w 640556"/>
                <a:gd name="connsiteY7" fmla="*/ 852487 h 1616869"/>
                <a:gd name="connsiteX8" fmla="*/ 35719 w 640556"/>
                <a:gd name="connsiteY8" fmla="*/ 659606 h 1616869"/>
                <a:gd name="connsiteX9" fmla="*/ 119063 w 640556"/>
                <a:gd name="connsiteY9" fmla="*/ 504825 h 1616869"/>
                <a:gd name="connsiteX10" fmla="*/ 102394 w 640556"/>
                <a:gd name="connsiteY10" fmla="*/ 395287 h 1616869"/>
                <a:gd name="connsiteX11" fmla="*/ 126206 w 640556"/>
                <a:gd name="connsiteY11" fmla="*/ 126206 h 1616869"/>
                <a:gd name="connsiteX12" fmla="*/ 188119 w 640556"/>
                <a:gd name="connsiteY12" fmla="*/ 102394 h 1616869"/>
                <a:gd name="connsiteX13" fmla="*/ 180975 w 640556"/>
                <a:gd name="connsiteY13" fmla="*/ 33337 h 1616869"/>
                <a:gd name="connsiteX14" fmla="*/ 226219 w 640556"/>
                <a:gd name="connsiteY14" fmla="*/ 0 h 1616869"/>
                <a:gd name="connsiteX15" fmla="*/ 292894 w 640556"/>
                <a:gd name="connsiteY15" fmla="*/ 23812 h 1616869"/>
                <a:gd name="connsiteX16" fmla="*/ 340519 w 640556"/>
                <a:gd name="connsiteY16" fmla="*/ 9525 h 1616869"/>
                <a:gd name="connsiteX17" fmla="*/ 433388 w 640556"/>
                <a:gd name="connsiteY17" fmla="*/ 83344 h 1616869"/>
                <a:gd name="connsiteX18" fmla="*/ 502444 w 640556"/>
                <a:gd name="connsiteY18" fmla="*/ 119062 h 1616869"/>
                <a:gd name="connsiteX19" fmla="*/ 504825 w 640556"/>
                <a:gd name="connsiteY19" fmla="*/ 197644 h 1616869"/>
                <a:gd name="connsiteX20" fmla="*/ 552450 w 640556"/>
                <a:gd name="connsiteY20" fmla="*/ 221456 h 1616869"/>
                <a:gd name="connsiteX21" fmla="*/ 633413 w 640556"/>
                <a:gd name="connsiteY21" fmla="*/ 152400 h 1616869"/>
                <a:gd name="connsiteX22" fmla="*/ 640556 w 640556"/>
                <a:gd name="connsiteY22" fmla="*/ 188119 h 1616869"/>
                <a:gd name="connsiteX23" fmla="*/ 595313 w 640556"/>
                <a:gd name="connsiteY23" fmla="*/ 259556 h 1616869"/>
                <a:gd name="connsiteX24" fmla="*/ 542925 w 640556"/>
                <a:gd name="connsiteY24" fmla="*/ 311944 h 1616869"/>
                <a:gd name="connsiteX25" fmla="*/ 492919 w 640556"/>
                <a:gd name="connsiteY25" fmla="*/ 423862 h 1616869"/>
                <a:gd name="connsiteX26" fmla="*/ 478631 w 640556"/>
                <a:gd name="connsiteY26" fmla="*/ 497681 h 1616869"/>
                <a:gd name="connsiteX27" fmla="*/ 528638 w 640556"/>
                <a:gd name="connsiteY27" fmla="*/ 576262 h 1616869"/>
                <a:gd name="connsiteX28" fmla="*/ 545306 w 640556"/>
                <a:gd name="connsiteY28" fmla="*/ 633412 h 1616869"/>
                <a:gd name="connsiteX29" fmla="*/ 447675 w 640556"/>
                <a:gd name="connsiteY29" fmla="*/ 745331 h 1616869"/>
                <a:gd name="connsiteX30" fmla="*/ 366713 w 640556"/>
                <a:gd name="connsiteY30" fmla="*/ 695325 h 1616869"/>
                <a:gd name="connsiteX31" fmla="*/ 359569 w 640556"/>
                <a:gd name="connsiteY31" fmla="*/ 764381 h 1616869"/>
                <a:gd name="connsiteX32" fmla="*/ 371475 w 640556"/>
                <a:gd name="connsiteY32" fmla="*/ 816769 h 1616869"/>
                <a:gd name="connsiteX33" fmla="*/ 316706 w 640556"/>
                <a:gd name="connsiteY33" fmla="*/ 826294 h 1616869"/>
                <a:gd name="connsiteX34" fmla="*/ 266700 w 640556"/>
                <a:gd name="connsiteY34" fmla="*/ 800100 h 1616869"/>
                <a:gd name="connsiteX35" fmla="*/ 273844 w 640556"/>
                <a:gd name="connsiteY35" fmla="*/ 892969 h 1616869"/>
                <a:gd name="connsiteX36" fmla="*/ 269081 w 640556"/>
                <a:gd name="connsiteY36" fmla="*/ 969169 h 1616869"/>
                <a:gd name="connsiteX37" fmla="*/ 242888 w 640556"/>
                <a:gd name="connsiteY37" fmla="*/ 1042987 h 1616869"/>
                <a:gd name="connsiteX38" fmla="*/ 197644 w 640556"/>
                <a:gd name="connsiteY38" fmla="*/ 1045369 h 1616869"/>
                <a:gd name="connsiteX39" fmla="*/ 190500 w 640556"/>
                <a:gd name="connsiteY39" fmla="*/ 1095375 h 1616869"/>
                <a:gd name="connsiteX40" fmla="*/ 245269 w 640556"/>
                <a:gd name="connsiteY40" fmla="*/ 1152525 h 1616869"/>
                <a:gd name="connsiteX41" fmla="*/ 223838 w 640556"/>
                <a:gd name="connsiteY41" fmla="*/ 1214437 h 1616869"/>
                <a:gd name="connsiteX42" fmla="*/ 171450 w 640556"/>
                <a:gd name="connsiteY42" fmla="*/ 1271587 h 1616869"/>
                <a:gd name="connsiteX43" fmla="*/ 138113 w 640556"/>
                <a:gd name="connsiteY43" fmla="*/ 1333500 h 1616869"/>
                <a:gd name="connsiteX44" fmla="*/ 133350 w 640556"/>
                <a:gd name="connsiteY44" fmla="*/ 1431131 h 1616869"/>
                <a:gd name="connsiteX45" fmla="*/ 192881 w 640556"/>
                <a:gd name="connsiteY45" fmla="*/ 1533525 h 1616869"/>
                <a:gd name="connsiteX46" fmla="*/ 259556 w 640556"/>
                <a:gd name="connsiteY46" fmla="*/ 1585912 h 1616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640556" h="1616869">
                  <a:moveTo>
                    <a:pt x="259556" y="1585912"/>
                  </a:moveTo>
                  <a:lnTo>
                    <a:pt x="138113" y="1616869"/>
                  </a:lnTo>
                  <a:lnTo>
                    <a:pt x="116681" y="1419225"/>
                  </a:lnTo>
                  <a:lnTo>
                    <a:pt x="16669" y="1390650"/>
                  </a:lnTo>
                  <a:lnTo>
                    <a:pt x="0" y="1283494"/>
                  </a:lnTo>
                  <a:lnTo>
                    <a:pt x="30956" y="1173956"/>
                  </a:lnTo>
                  <a:lnTo>
                    <a:pt x="59531" y="1007269"/>
                  </a:lnTo>
                  <a:lnTo>
                    <a:pt x="26194" y="852487"/>
                  </a:lnTo>
                  <a:lnTo>
                    <a:pt x="35719" y="659606"/>
                  </a:lnTo>
                  <a:lnTo>
                    <a:pt x="119063" y="504825"/>
                  </a:lnTo>
                  <a:lnTo>
                    <a:pt x="102394" y="395287"/>
                  </a:lnTo>
                  <a:lnTo>
                    <a:pt x="126206" y="126206"/>
                  </a:lnTo>
                  <a:lnTo>
                    <a:pt x="188119" y="102394"/>
                  </a:lnTo>
                  <a:lnTo>
                    <a:pt x="180975" y="33337"/>
                  </a:lnTo>
                  <a:lnTo>
                    <a:pt x="226219" y="0"/>
                  </a:lnTo>
                  <a:lnTo>
                    <a:pt x="292894" y="23812"/>
                  </a:lnTo>
                  <a:lnTo>
                    <a:pt x="340519" y="9525"/>
                  </a:lnTo>
                  <a:lnTo>
                    <a:pt x="433388" y="83344"/>
                  </a:lnTo>
                  <a:lnTo>
                    <a:pt x="502444" y="119062"/>
                  </a:lnTo>
                  <a:cubicBezTo>
                    <a:pt x="503238" y="145256"/>
                    <a:pt x="504031" y="171450"/>
                    <a:pt x="504825" y="197644"/>
                  </a:cubicBezTo>
                  <a:lnTo>
                    <a:pt x="552450" y="221456"/>
                  </a:lnTo>
                  <a:lnTo>
                    <a:pt x="633413" y="152400"/>
                  </a:lnTo>
                  <a:lnTo>
                    <a:pt x="640556" y="188119"/>
                  </a:lnTo>
                  <a:lnTo>
                    <a:pt x="595313" y="259556"/>
                  </a:lnTo>
                  <a:lnTo>
                    <a:pt x="542925" y="311944"/>
                  </a:lnTo>
                  <a:lnTo>
                    <a:pt x="492919" y="423862"/>
                  </a:lnTo>
                  <a:lnTo>
                    <a:pt x="478631" y="497681"/>
                  </a:lnTo>
                  <a:lnTo>
                    <a:pt x="528638" y="576262"/>
                  </a:lnTo>
                  <a:lnTo>
                    <a:pt x="545306" y="633412"/>
                  </a:lnTo>
                  <a:lnTo>
                    <a:pt x="447675" y="745331"/>
                  </a:lnTo>
                  <a:lnTo>
                    <a:pt x="366713" y="695325"/>
                  </a:lnTo>
                  <a:lnTo>
                    <a:pt x="359569" y="764381"/>
                  </a:lnTo>
                  <a:lnTo>
                    <a:pt x="371475" y="816769"/>
                  </a:lnTo>
                  <a:lnTo>
                    <a:pt x="316706" y="826294"/>
                  </a:lnTo>
                  <a:lnTo>
                    <a:pt x="266700" y="800100"/>
                  </a:lnTo>
                  <a:lnTo>
                    <a:pt x="273844" y="892969"/>
                  </a:lnTo>
                  <a:lnTo>
                    <a:pt x="269081" y="969169"/>
                  </a:lnTo>
                  <a:lnTo>
                    <a:pt x="242888" y="1042987"/>
                  </a:lnTo>
                  <a:lnTo>
                    <a:pt x="197644" y="1045369"/>
                  </a:lnTo>
                  <a:lnTo>
                    <a:pt x="190500" y="1095375"/>
                  </a:lnTo>
                  <a:lnTo>
                    <a:pt x="245269" y="1152525"/>
                  </a:lnTo>
                  <a:lnTo>
                    <a:pt x="223838" y="1214437"/>
                  </a:lnTo>
                  <a:lnTo>
                    <a:pt x="171450" y="1271587"/>
                  </a:lnTo>
                  <a:lnTo>
                    <a:pt x="138113" y="1333500"/>
                  </a:lnTo>
                  <a:lnTo>
                    <a:pt x="133350" y="1431131"/>
                  </a:lnTo>
                  <a:lnTo>
                    <a:pt x="192881" y="1533525"/>
                  </a:lnTo>
                  <a:lnTo>
                    <a:pt x="259556" y="158591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6" name="フリーフォーム 1201">
              <a:extLst>
                <a:ext uri="{FF2B5EF4-FFF2-40B4-BE49-F238E27FC236}">
                  <a16:creationId xmlns:a16="http://schemas.microsoft.com/office/drawing/2014/main" id="{1F73C233-FB0F-4FA3-9F3E-5473D1D3C980}"/>
                </a:ext>
              </a:extLst>
            </p:cNvPr>
            <p:cNvSpPr/>
            <p:nvPr/>
          </p:nvSpPr>
          <p:spPr bwMode="auto">
            <a:xfrm>
              <a:off x="9184475" y="5003494"/>
              <a:ext cx="309546" cy="367731"/>
            </a:xfrm>
            <a:custGeom>
              <a:avLst/>
              <a:gdLst>
                <a:gd name="connsiteX0" fmla="*/ 23812 w 421481"/>
                <a:gd name="connsiteY0" fmla="*/ 54769 h 502444"/>
                <a:gd name="connsiteX1" fmla="*/ 57150 w 421481"/>
                <a:gd name="connsiteY1" fmla="*/ 145256 h 502444"/>
                <a:gd name="connsiteX2" fmla="*/ 0 w 421481"/>
                <a:gd name="connsiteY2" fmla="*/ 314325 h 502444"/>
                <a:gd name="connsiteX3" fmla="*/ 42862 w 421481"/>
                <a:gd name="connsiteY3" fmla="*/ 381000 h 502444"/>
                <a:gd name="connsiteX4" fmla="*/ 40481 w 421481"/>
                <a:gd name="connsiteY4" fmla="*/ 423863 h 502444"/>
                <a:gd name="connsiteX5" fmla="*/ 71437 w 421481"/>
                <a:gd name="connsiteY5" fmla="*/ 502444 h 502444"/>
                <a:gd name="connsiteX6" fmla="*/ 95250 w 421481"/>
                <a:gd name="connsiteY6" fmla="*/ 485775 h 502444"/>
                <a:gd name="connsiteX7" fmla="*/ 188119 w 421481"/>
                <a:gd name="connsiteY7" fmla="*/ 500063 h 502444"/>
                <a:gd name="connsiteX8" fmla="*/ 233362 w 421481"/>
                <a:gd name="connsiteY8" fmla="*/ 485775 h 502444"/>
                <a:gd name="connsiteX9" fmla="*/ 273844 w 421481"/>
                <a:gd name="connsiteY9" fmla="*/ 364331 h 502444"/>
                <a:gd name="connsiteX10" fmla="*/ 373856 w 421481"/>
                <a:gd name="connsiteY10" fmla="*/ 390525 h 502444"/>
                <a:gd name="connsiteX11" fmla="*/ 421481 w 421481"/>
                <a:gd name="connsiteY11" fmla="*/ 323850 h 502444"/>
                <a:gd name="connsiteX12" fmla="*/ 319087 w 421481"/>
                <a:gd name="connsiteY12" fmla="*/ 211931 h 502444"/>
                <a:gd name="connsiteX13" fmla="*/ 321469 w 421481"/>
                <a:gd name="connsiteY13" fmla="*/ 154781 h 502444"/>
                <a:gd name="connsiteX14" fmla="*/ 173831 w 421481"/>
                <a:gd name="connsiteY14" fmla="*/ 90488 h 502444"/>
                <a:gd name="connsiteX15" fmla="*/ 169069 w 421481"/>
                <a:gd name="connsiteY15" fmla="*/ 14288 h 502444"/>
                <a:gd name="connsiteX16" fmla="*/ 126206 w 421481"/>
                <a:gd name="connsiteY16" fmla="*/ 0 h 502444"/>
                <a:gd name="connsiteX17" fmla="*/ 83344 w 421481"/>
                <a:gd name="connsiteY17" fmla="*/ 38100 h 502444"/>
                <a:gd name="connsiteX18" fmla="*/ 23812 w 421481"/>
                <a:gd name="connsiteY18" fmla="*/ 54769 h 502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21481" h="502444">
                  <a:moveTo>
                    <a:pt x="23812" y="54769"/>
                  </a:moveTo>
                  <a:lnTo>
                    <a:pt x="57150" y="145256"/>
                  </a:lnTo>
                  <a:lnTo>
                    <a:pt x="0" y="314325"/>
                  </a:lnTo>
                  <a:lnTo>
                    <a:pt x="42862" y="381000"/>
                  </a:lnTo>
                  <a:lnTo>
                    <a:pt x="40481" y="423863"/>
                  </a:lnTo>
                  <a:lnTo>
                    <a:pt x="71437" y="502444"/>
                  </a:lnTo>
                  <a:lnTo>
                    <a:pt x="95250" y="485775"/>
                  </a:lnTo>
                  <a:lnTo>
                    <a:pt x="188119" y="500063"/>
                  </a:lnTo>
                  <a:lnTo>
                    <a:pt x="233362" y="485775"/>
                  </a:lnTo>
                  <a:lnTo>
                    <a:pt x="273844" y="364331"/>
                  </a:lnTo>
                  <a:lnTo>
                    <a:pt x="373856" y="390525"/>
                  </a:lnTo>
                  <a:lnTo>
                    <a:pt x="421481" y="323850"/>
                  </a:lnTo>
                  <a:lnTo>
                    <a:pt x="319087" y="211931"/>
                  </a:lnTo>
                  <a:lnTo>
                    <a:pt x="321469" y="154781"/>
                  </a:lnTo>
                  <a:lnTo>
                    <a:pt x="173831" y="90488"/>
                  </a:lnTo>
                  <a:lnTo>
                    <a:pt x="169069" y="14288"/>
                  </a:lnTo>
                  <a:lnTo>
                    <a:pt x="126206" y="0"/>
                  </a:lnTo>
                  <a:lnTo>
                    <a:pt x="83344" y="38100"/>
                  </a:lnTo>
                  <a:lnTo>
                    <a:pt x="23812" y="54769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7" name="フリーフォーム 1202">
              <a:extLst>
                <a:ext uri="{FF2B5EF4-FFF2-40B4-BE49-F238E27FC236}">
                  <a16:creationId xmlns:a16="http://schemas.microsoft.com/office/drawing/2014/main" id="{7D0150A0-5563-44BA-BFAB-45297CA06A68}"/>
                </a:ext>
              </a:extLst>
            </p:cNvPr>
            <p:cNvSpPr/>
            <p:nvPr/>
          </p:nvSpPr>
          <p:spPr bwMode="auto">
            <a:xfrm>
              <a:off x="9352049" y="5276965"/>
              <a:ext cx="211795" cy="237396"/>
            </a:xfrm>
            <a:custGeom>
              <a:avLst/>
              <a:gdLst>
                <a:gd name="connsiteX0" fmla="*/ 140494 w 288131"/>
                <a:gd name="connsiteY0" fmla="*/ 19050 h 323850"/>
                <a:gd name="connsiteX1" fmla="*/ 159544 w 288131"/>
                <a:gd name="connsiteY1" fmla="*/ 100013 h 323850"/>
                <a:gd name="connsiteX2" fmla="*/ 219075 w 288131"/>
                <a:gd name="connsiteY2" fmla="*/ 107157 h 323850"/>
                <a:gd name="connsiteX3" fmla="*/ 250031 w 288131"/>
                <a:gd name="connsiteY3" fmla="*/ 173832 h 323850"/>
                <a:gd name="connsiteX4" fmla="*/ 288131 w 288131"/>
                <a:gd name="connsiteY4" fmla="*/ 190500 h 323850"/>
                <a:gd name="connsiteX5" fmla="*/ 278606 w 288131"/>
                <a:gd name="connsiteY5" fmla="*/ 259557 h 323850"/>
                <a:gd name="connsiteX6" fmla="*/ 204787 w 288131"/>
                <a:gd name="connsiteY6" fmla="*/ 323850 h 323850"/>
                <a:gd name="connsiteX7" fmla="*/ 154781 w 288131"/>
                <a:gd name="connsiteY7" fmla="*/ 307182 h 323850"/>
                <a:gd name="connsiteX8" fmla="*/ 152400 w 288131"/>
                <a:gd name="connsiteY8" fmla="*/ 226219 h 323850"/>
                <a:gd name="connsiteX9" fmla="*/ 0 w 288131"/>
                <a:gd name="connsiteY9" fmla="*/ 121444 h 323850"/>
                <a:gd name="connsiteX10" fmla="*/ 42862 w 288131"/>
                <a:gd name="connsiteY10" fmla="*/ 0 h 323850"/>
                <a:gd name="connsiteX11" fmla="*/ 140494 w 288131"/>
                <a:gd name="connsiteY11" fmla="*/ 19050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8131" h="323850">
                  <a:moveTo>
                    <a:pt x="140494" y="19050"/>
                  </a:moveTo>
                  <a:lnTo>
                    <a:pt x="159544" y="100013"/>
                  </a:lnTo>
                  <a:lnTo>
                    <a:pt x="219075" y="107157"/>
                  </a:lnTo>
                  <a:lnTo>
                    <a:pt x="250031" y="173832"/>
                  </a:lnTo>
                  <a:lnTo>
                    <a:pt x="288131" y="190500"/>
                  </a:lnTo>
                  <a:lnTo>
                    <a:pt x="278606" y="259557"/>
                  </a:lnTo>
                  <a:lnTo>
                    <a:pt x="204787" y="323850"/>
                  </a:lnTo>
                  <a:lnTo>
                    <a:pt x="154781" y="307182"/>
                  </a:lnTo>
                  <a:cubicBezTo>
                    <a:pt x="153987" y="280194"/>
                    <a:pt x="153194" y="253207"/>
                    <a:pt x="152400" y="226219"/>
                  </a:cubicBezTo>
                  <a:lnTo>
                    <a:pt x="0" y="121444"/>
                  </a:lnTo>
                  <a:lnTo>
                    <a:pt x="42862" y="0"/>
                  </a:lnTo>
                  <a:lnTo>
                    <a:pt x="140494" y="190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8" name="フリーフォーム 1203">
              <a:extLst>
                <a:ext uri="{FF2B5EF4-FFF2-40B4-BE49-F238E27FC236}">
                  <a16:creationId xmlns:a16="http://schemas.microsoft.com/office/drawing/2014/main" id="{BB6CB7FA-78F4-41EC-9DFF-3F8FB875158B}"/>
                </a:ext>
              </a:extLst>
            </p:cNvPr>
            <p:cNvSpPr/>
            <p:nvPr/>
          </p:nvSpPr>
          <p:spPr bwMode="auto">
            <a:xfrm>
              <a:off x="9452128" y="5590002"/>
              <a:ext cx="139645" cy="160591"/>
            </a:xfrm>
            <a:custGeom>
              <a:avLst/>
              <a:gdLst>
                <a:gd name="connsiteX0" fmla="*/ 42863 w 190500"/>
                <a:gd name="connsiteY0" fmla="*/ 0 h 219075"/>
                <a:gd name="connsiteX1" fmla="*/ 90488 w 190500"/>
                <a:gd name="connsiteY1" fmla="*/ 35719 h 219075"/>
                <a:gd name="connsiteX2" fmla="*/ 128588 w 190500"/>
                <a:gd name="connsiteY2" fmla="*/ 69056 h 219075"/>
                <a:gd name="connsiteX3" fmla="*/ 159544 w 190500"/>
                <a:gd name="connsiteY3" fmla="*/ 76200 h 219075"/>
                <a:gd name="connsiteX4" fmla="*/ 173831 w 190500"/>
                <a:gd name="connsiteY4" fmla="*/ 121444 h 219075"/>
                <a:gd name="connsiteX5" fmla="*/ 190500 w 190500"/>
                <a:gd name="connsiteY5" fmla="*/ 157163 h 219075"/>
                <a:gd name="connsiteX6" fmla="*/ 157163 w 190500"/>
                <a:gd name="connsiteY6" fmla="*/ 219075 h 219075"/>
                <a:gd name="connsiteX7" fmla="*/ 83344 w 190500"/>
                <a:gd name="connsiteY7" fmla="*/ 211931 h 219075"/>
                <a:gd name="connsiteX8" fmla="*/ 0 w 190500"/>
                <a:gd name="connsiteY8" fmla="*/ 178594 h 219075"/>
                <a:gd name="connsiteX9" fmla="*/ 2381 w 190500"/>
                <a:gd name="connsiteY9" fmla="*/ 102394 h 219075"/>
                <a:gd name="connsiteX10" fmla="*/ 42863 w 190500"/>
                <a:gd name="connsiteY10" fmla="*/ 0 h 219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0500" h="219075">
                  <a:moveTo>
                    <a:pt x="42863" y="0"/>
                  </a:moveTo>
                  <a:lnTo>
                    <a:pt x="90488" y="35719"/>
                  </a:lnTo>
                  <a:lnTo>
                    <a:pt x="128588" y="69056"/>
                  </a:lnTo>
                  <a:lnTo>
                    <a:pt x="159544" y="76200"/>
                  </a:lnTo>
                  <a:lnTo>
                    <a:pt x="173831" y="121444"/>
                  </a:lnTo>
                  <a:lnTo>
                    <a:pt x="190500" y="157163"/>
                  </a:lnTo>
                  <a:lnTo>
                    <a:pt x="157163" y="219075"/>
                  </a:lnTo>
                  <a:lnTo>
                    <a:pt x="83344" y="211931"/>
                  </a:lnTo>
                  <a:lnTo>
                    <a:pt x="0" y="178594"/>
                  </a:lnTo>
                  <a:cubicBezTo>
                    <a:pt x="794" y="153194"/>
                    <a:pt x="1587" y="127794"/>
                    <a:pt x="2381" y="102394"/>
                  </a:cubicBezTo>
                  <a:lnTo>
                    <a:pt x="4286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9" name="フリーフォーム 1204">
              <a:extLst>
                <a:ext uri="{FF2B5EF4-FFF2-40B4-BE49-F238E27FC236}">
                  <a16:creationId xmlns:a16="http://schemas.microsoft.com/office/drawing/2014/main" id="{471C7106-8F2F-4099-8FE7-ACC85CCE711B}"/>
                </a:ext>
              </a:extLst>
            </p:cNvPr>
            <p:cNvSpPr/>
            <p:nvPr/>
          </p:nvSpPr>
          <p:spPr bwMode="auto">
            <a:xfrm>
              <a:off x="9093706" y="4613653"/>
              <a:ext cx="960058" cy="1091556"/>
            </a:xfrm>
            <a:custGeom>
              <a:avLst/>
              <a:gdLst>
                <a:gd name="connsiteX0" fmla="*/ 671512 w 1309687"/>
                <a:gd name="connsiteY0" fmla="*/ 1488282 h 1488282"/>
                <a:gd name="connsiteX1" fmla="*/ 702469 w 1309687"/>
                <a:gd name="connsiteY1" fmla="*/ 1409700 h 1488282"/>
                <a:gd name="connsiteX2" fmla="*/ 766762 w 1309687"/>
                <a:gd name="connsiteY2" fmla="*/ 1362075 h 1488282"/>
                <a:gd name="connsiteX3" fmla="*/ 785812 w 1309687"/>
                <a:gd name="connsiteY3" fmla="*/ 1281113 h 1488282"/>
                <a:gd name="connsiteX4" fmla="*/ 845344 w 1309687"/>
                <a:gd name="connsiteY4" fmla="*/ 1252538 h 1488282"/>
                <a:gd name="connsiteX5" fmla="*/ 838200 w 1309687"/>
                <a:gd name="connsiteY5" fmla="*/ 1116807 h 1488282"/>
                <a:gd name="connsiteX6" fmla="*/ 859631 w 1309687"/>
                <a:gd name="connsiteY6" fmla="*/ 1102519 h 1488282"/>
                <a:gd name="connsiteX7" fmla="*/ 1000125 w 1309687"/>
                <a:gd name="connsiteY7" fmla="*/ 1038225 h 1488282"/>
                <a:gd name="connsiteX8" fmla="*/ 1071562 w 1309687"/>
                <a:gd name="connsiteY8" fmla="*/ 1050132 h 1488282"/>
                <a:gd name="connsiteX9" fmla="*/ 1109662 w 1309687"/>
                <a:gd name="connsiteY9" fmla="*/ 892969 h 1488282"/>
                <a:gd name="connsiteX10" fmla="*/ 1183481 w 1309687"/>
                <a:gd name="connsiteY10" fmla="*/ 652463 h 1488282"/>
                <a:gd name="connsiteX11" fmla="*/ 1309687 w 1309687"/>
                <a:gd name="connsiteY11" fmla="*/ 490538 h 1488282"/>
                <a:gd name="connsiteX12" fmla="*/ 1304925 w 1309687"/>
                <a:gd name="connsiteY12" fmla="*/ 369094 h 1488282"/>
                <a:gd name="connsiteX13" fmla="*/ 1190625 w 1309687"/>
                <a:gd name="connsiteY13" fmla="*/ 345282 h 1488282"/>
                <a:gd name="connsiteX14" fmla="*/ 1147762 w 1309687"/>
                <a:gd name="connsiteY14" fmla="*/ 278607 h 1488282"/>
                <a:gd name="connsiteX15" fmla="*/ 1066800 w 1309687"/>
                <a:gd name="connsiteY15" fmla="*/ 285750 h 1488282"/>
                <a:gd name="connsiteX16" fmla="*/ 1021556 w 1309687"/>
                <a:gd name="connsiteY16" fmla="*/ 264319 h 1488282"/>
                <a:gd name="connsiteX17" fmla="*/ 983456 w 1309687"/>
                <a:gd name="connsiteY17" fmla="*/ 288132 h 1488282"/>
                <a:gd name="connsiteX18" fmla="*/ 985837 w 1309687"/>
                <a:gd name="connsiteY18" fmla="*/ 240507 h 1488282"/>
                <a:gd name="connsiteX19" fmla="*/ 864394 w 1309687"/>
                <a:gd name="connsiteY19" fmla="*/ 200025 h 1488282"/>
                <a:gd name="connsiteX20" fmla="*/ 847725 w 1309687"/>
                <a:gd name="connsiteY20" fmla="*/ 238125 h 1488282"/>
                <a:gd name="connsiteX21" fmla="*/ 847725 w 1309687"/>
                <a:gd name="connsiteY21" fmla="*/ 195263 h 1488282"/>
                <a:gd name="connsiteX22" fmla="*/ 807244 w 1309687"/>
                <a:gd name="connsiteY22" fmla="*/ 183357 h 1488282"/>
                <a:gd name="connsiteX23" fmla="*/ 738187 w 1309687"/>
                <a:gd name="connsiteY23" fmla="*/ 219075 h 1488282"/>
                <a:gd name="connsiteX24" fmla="*/ 800100 w 1309687"/>
                <a:gd name="connsiteY24" fmla="*/ 130969 h 1488282"/>
                <a:gd name="connsiteX25" fmla="*/ 776287 w 1309687"/>
                <a:gd name="connsiteY25" fmla="*/ 90488 h 1488282"/>
                <a:gd name="connsiteX26" fmla="*/ 759619 w 1309687"/>
                <a:gd name="connsiteY26" fmla="*/ 26194 h 1488282"/>
                <a:gd name="connsiteX27" fmla="*/ 721519 w 1309687"/>
                <a:gd name="connsiteY27" fmla="*/ 100013 h 1488282"/>
                <a:gd name="connsiteX28" fmla="*/ 666750 w 1309687"/>
                <a:gd name="connsiteY28" fmla="*/ 95250 h 1488282"/>
                <a:gd name="connsiteX29" fmla="*/ 664369 w 1309687"/>
                <a:gd name="connsiteY29" fmla="*/ 83344 h 1488282"/>
                <a:gd name="connsiteX30" fmla="*/ 611981 w 1309687"/>
                <a:gd name="connsiteY30" fmla="*/ 83344 h 1488282"/>
                <a:gd name="connsiteX31" fmla="*/ 573881 w 1309687"/>
                <a:gd name="connsiteY31" fmla="*/ 114300 h 1488282"/>
                <a:gd name="connsiteX32" fmla="*/ 492919 w 1309687"/>
                <a:gd name="connsiteY32" fmla="*/ 123825 h 1488282"/>
                <a:gd name="connsiteX33" fmla="*/ 457200 w 1309687"/>
                <a:gd name="connsiteY33" fmla="*/ 71438 h 1488282"/>
                <a:gd name="connsiteX34" fmla="*/ 471487 w 1309687"/>
                <a:gd name="connsiteY34" fmla="*/ 11907 h 1488282"/>
                <a:gd name="connsiteX35" fmla="*/ 438150 w 1309687"/>
                <a:gd name="connsiteY35" fmla="*/ 0 h 1488282"/>
                <a:gd name="connsiteX36" fmla="*/ 361950 w 1309687"/>
                <a:gd name="connsiteY36" fmla="*/ 47625 h 1488282"/>
                <a:gd name="connsiteX37" fmla="*/ 309562 w 1309687"/>
                <a:gd name="connsiteY37" fmla="*/ 26194 h 1488282"/>
                <a:gd name="connsiteX38" fmla="*/ 330994 w 1309687"/>
                <a:gd name="connsiteY38" fmla="*/ 100013 h 1488282"/>
                <a:gd name="connsiteX39" fmla="*/ 278606 w 1309687"/>
                <a:gd name="connsiteY39" fmla="*/ 152400 h 1488282"/>
                <a:gd name="connsiteX40" fmla="*/ 211931 w 1309687"/>
                <a:gd name="connsiteY40" fmla="*/ 116682 h 1488282"/>
                <a:gd name="connsiteX41" fmla="*/ 145256 w 1309687"/>
                <a:gd name="connsiteY41" fmla="*/ 111919 h 1488282"/>
                <a:gd name="connsiteX42" fmla="*/ 128587 w 1309687"/>
                <a:gd name="connsiteY42" fmla="*/ 169069 h 1488282"/>
                <a:gd name="connsiteX43" fmla="*/ 140494 w 1309687"/>
                <a:gd name="connsiteY43" fmla="*/ 235744 h 1488282"/>
                <a:gd name="connsiteX44" fmla="*/ 107156 w 1309687"/>
                <a:gd name="connsiteY44" fmla="*/ 280988 h 1488282"/>
                <a:gd name="connsiteX45" fmla="*/ 104775 w 1309687"/>
                <a:gd name="connsiteY45" fmla="*/ 326232 h 1488282"/>
                <a:gd name="connsiteX46" fmla="*/ 30956 w 1309687"/>
                <a:gd name="connsiteY46" fmla="*/ 357188 h 1488282"/>
                <a:gd name="connsiteX47" fmla="*/ 0 w 1309687"/>
                <a:gd name="connsiteY47" fmla="*/ 466725 h 1488282"/>
                <a:gd name="connsiteX48" fmla="*/ 45244 w 1309687"/>
                <a:gd name="connsiteY48" fmla="*/ 538163 h 1488282"/>
                <a:gd name="connsiteX49" fmla="*/ 90487 w 1309687"/>
                <a:gd name="connsiteY49" fmla="*/ 528638 h 1488282"/>
                <a:gd name="connsiteX50" fmla="*/ 152400 w 1309687"/>
                <a:gd name="connsiteY50" fmla="*/ 590550 h 1488282"/>
                <a:gd name="connsiteX51" fmla="*/ 219075 w 1309687"/>
                <a:gd name="connsiteY51" fmla="*/ 559594 h 1488282"/>
                <a:gd name="connsiteX52" fmla="*/ 250031 w 1309687"/>
                <a:gd name="connsiteY52" fmla="*/ 535782 h 1488282"/>
                <a:gd name="connsiteX53" fmla="*/ 297656 w 1309687"/>
                <a:gd name="connsiteY53" fmla="*/ 552450 h 1488282"/>
                <a:gd name="connsiteX54" fmla="*/ 295275 w 1309687"/>
                <a:gd name="connsiteY54" fmla="*/ 631032 h 1488282"/>
                <a:gd name="connsiteX55" fmla="*/ 442912 w 1309687"/>
                <a:gd name="connsiteY55" fmla="*/ 685800 h 1488282"/>
                <a:gd name="connsiteX56" fmla="*/ 445294 w 1309687"/>
                <a:gd name="connsiteY56" fmla="*/ 740569 h 1488282"/>
                <a:gd name="connsiteX57" fmla="*/ 547687 w 1309687"/>
                <a:gd name="connsiteY57" fmla="*/ 854869 h 1488282"/>
                <a:gd name="connsiteX58" fmla="*/ 492919 w 1309687"/>
                <a:gd name="connsiteY58" fmla="*/ 923925 h 1488282"/>
                <a:gd name="connsiteX59" fmla="*/ 519112 w 1309687"/>
                <a:gd name="connsiteY59" fmla="*/ 1012032 h 1488282"/>
                <a:gd name="connsiteX60" fmla="*/ 576262 w 1309687"/>
                <a:gd name="connsiteY60" fmla="*/ 1016794 h 1488282"/>
                <a:gd name="connsiteX61" fmla="*/ 602456 w 1309687"/>
                <a:gd name="connsiteY61" fmla="*/ 1083469 h 1488282"/>
                <a:gd name="connsiteX62" fmla="*/ 652462 w 1309687"/>
                <a:gd name="connsiteY62" fmla="*/ 1104900 h 1488282"/>
                <a:gd name="connsiteX63" fmla="*/ 631031 w 1309687"/>
                <a:gd name="connsiteY63" fmla="*/ 1171575 h 1488282"/>
                <a:gd name="connsiteX64" fmla="*/ 642937 w 1309687"/>
                <a:gd name="connsiteY64" fmla="*/ 1193007 h 1488282"/>
                <a:gd name="connsiteX65" fmla="*/ 592931 w 1309687"/>
                <a:gd name="connsiteY65" fmla="*/ 1271588 h 1488282"/>
                <a:gd name="connsiteX66" fmla="*/ 538162 w 1309687"/>
                <a:gd name="connsiteY66" fmla="*/ 1326357 h 1488282"/>
                <a:gd name="connsiteX67" fmla="*/ 621506 w 1309687"/>
                <a:gd name="connsiteY67" fmla="*/ 1409700 h 1488282"/>
                <a:gd name="connsiteX68" fmla="*/ 642937 w 1309687"/>
                <a:gd name="connsiteY68" fmla="*/ 1409700 h 1488282"/>
                <a:gd name="connsiteX69" fmla="*/ 671512 w 1309687"/>
                <a:gd name="connsiteY69" fmla="*/ 1488282 h 1488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1309687" h="1488282">
                  <a:moveTo>
                    <a:pt x="671512" y="1488282"/>
                  </a:moveTo>
                  <a:lnTo>
                    <a:pt x="702469" y="1409700"/>
                  </a:lnTo>
                  <a:lnTo>
                    <a:pt x="766762" y="1362075"/>
                  </a:lnTo>
                  <a:lnTo>
                    <a:pt x="785812" y="1281113"/>
                  </a:lnTo>
                  <a:lnTo>
                    <a:pt x="845344" y="1252538"/>
                  </a:lnTo>
                  <a:lnTo>
                    <a:pt x="838200" y="1116807"/>
                  </a:lnTo>
                  <a:lnTo>
                    <a:pt x="859631" y="1102519"/>
                  </a:lnTo>
                  <a:lnTo>
                    <a:pt x="1000125" y="1038225"/>
                  </a:lnTo>
                  <a:lnTo>
                    <a:pt x="1071562" y="1050132"/>
                  </a:lnTo>
                  <a:lnTo>
                    <a:pt x="1109662" y="892969"/>
                  </a:lnTo>
                  <a:lnTo>
                    <a:pt x="1183481" y="652463"/>
                  </a:lnTo>
                  <a:lnTo>
                    <a:pt x="1309687" y="490538"/>
                  </a:lnTo>
                  <a:lnTo>
                    <a:pt x="1304925" y="369094"/>
                  </a:lnTo>
                  <a:lnTo>
                    <a:pt x="1190625" y="345282"/>
                  </a:lnTo>
                  <a:lnTo>
                    <a:pt x="1147762" y="278607"/>
                  </a:lnTo>
                  <a:lnTo>
                    <a:pt x="1066800" y="285750"/>
                  </a:lnTo>
                  <a:lnTo>
                    <a:pt x="1021556" y="264319"/>
                  </a:lnTo>
                  <a:lnTo>
                    <a:pt x="983456" y="288132"/>
                  </a:lnTo>
                  <a:lnTo>
                    <a:pt x="985837" y="240507"/>
                  </a:lnTo>
                  <a:lnTo>
                    <a:pt x="864394" y="200025"/>
                  </a:lnTo>
                  <a:lnTo>
                    <a:pt x="847725" y="238125"/>
                  </a:lnTo>
                  <a:lnTo>
                    <a:pt x="847725" y="195263"/>
                  </a:lnTo>
                  <a:lnTo>
                    <a:pt x="807244" y="183357"/>
                  </a:lnTo>
                  <a:lnTo>
                    <a:pt x="738187" y="219075"/>
                  </a:lnTo>
                  <a:lnTo>
                    <a:pt x="800100" y="130969"/>
                  </a:lnTo>
                  <a:lnTo>
                    <a:pt x="776287" y="90488"/>
                  </a:lnTo>
                  <a:lnTo>
                    <a:pt x="759619" y="26194"/>
                  </a:lnTo>
                  <a:lnTo>
                    <a:pt x="721519" y="100013"/>
                  </a:lnTo>
                  <a:lnTo>
                    <a:pt x="666750" y="95250"/>
                  </a:lnTo>
                  <a:lnTo>
                    <a:pt x="664369" y="83344"/>
                  </a:lnTo>
                  <a:lnTo>
                    <a:pt x="611981" y="83344"/>
                  </a:lnTo>
                  <a:lnTo>
                    <a:pt x="573881" y="114300"/>
                  </a:lnTo>
                  <a:lnTo>
                    <a:pt x="492919" y="123825"/>
                  </a:lnTo>
                  <a:lnTo>
                    <a:pt x="457200" y="71438"/>
                  </a:lnTo>
                  <a:lnTo>
                    <a:pt x="471487" y="11907"/>
                  </a:lnTo>
                  <a:lnTo>
                    <a:pt x="438150" y="0"/>
                  </a:lnTo>
                  <a:lnTo>
                    <a:pt x="361950" y="47625"/>
                  </a:lnTo>
                  <a:lnTo>
                    <a:pt x="309562" y="26194"/>
                  </a:lnTo>
                  <a:lnTo>
                    <a:pt x="330994" y="100013"/>
                  </a:lnTo>
                  <a:lnTo>
                    <a:pt x="278606" y="152400"/>
                  </a:lnTo>
                  <a:lnTo>
                    <a:pt x="211931" y="116682"/>
                  </a:lnTo>
                  <a:lnTo>
                    <a:pt x="145256" y="111919"/>
                  </a:lnTo>
                  <a:lnTo>
                    <a:pt x="128587" y="169069"/>
                  </a:lnTo>
                  <a:lnTo>
                    <a:pt x="140494" y="235744"/>
                  </a:lnTo>
                  <a:lnTo>
                    <a:pt x="107156" y="280988"/>
                  </a:lnTo>
                  <a:lnTo>
                    <a:pt x="104775" y="326232"/>
                  </a:lnTo>
                  <a:lnTo>
                    <a:pt x="30956" y="357188"/>
                  </a:lnTo>
                  <a:lnTo>
                    <a:pt x="0" y="466725"/>
                  </a:lnTo>
                  <a:lnTo>
                    <a:pt x="45244" y="538163"/>
                  </a:lnTo>
                  <a:lnTo>
                    <a:pt x="90487" y="528638"/>
                  </a:lnTo>
                  <a:lnTo>
                    <a:pt x="152400" y="590550"/>
                  </a:lnTo>
                  <a:lnTo>
                    <a:pt x="219075" y="559594"/>
                  </a:lnTo>
                  <a:lnTo>
                    <a:pt x="250031" y="535782"/>
                  </a:lnTo>
                  <a:lnTo>
                    <a:pt x="297656" y="552450"/>
                  </a:lnTo>
                  <a:cubicBezTo>
                    <a:pt x="296862" y="578644"/>
                    <a:pt x="296069" y="604838"/>
                    <a:pt x="295275" y="631032"/>
                  </a:cubicBezTo>
                  <a:lnTo>
                    <a:pt x="442912" y="685800"/>
                  </a:lnTo>
                  <a:lnTo>
                    <a:pt x="445294" y="740569"/>
                  </a:lnTo>
                  <a:lnTo>
                    <a:pt x="547687" y="854869"/>
                  </a:lnTo>
                  <a:lnTo>
                    <a:pt x="492919" y="923925"/>
                  </a:lnTo>
                  <a:lnTo>
                    <a:pt x="519112" y="1012032"/>
                  </a:lnTo>
                  <a:lnTo>
                    <a:pt x="576262" y="1016794"/>
                  </a:lnTo>
                  <a:lnTo>
                    <a:pt x="602456" y="1083469"/>
                  </a:lnTo>
                  <a:lnTo>
                    <a:pt x="652462" y="1104900"/>
                  </a:lnTo>
                  <a:lnTo>
                    <a:pt x="631031" y="1171575"/>
                  </a:lnTo>
                  <a:lnTo>
                    <a:pt x="642937" y="1193007"/>
                  </a:lnTo>
                  <a:lnTo>
                    <a:pt x="592931" y="1271588"/>
                  </a:lnTo>
                  <a:lnTo>
                    <a:pt x="538162" y="1326357"/>
                  </a:lnTo>
                  <a:lnTo>
                    <a:pt x="621506" y="1409700"/>
                  </a:lnTo>
                  <a:lnTo>
                    <a:pt x="642937" y="1409700"/>
                  </a:lnTo>
                  <a:lnTo>
                    <a:pt x="671512" y="148828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  <p:sp>
        <p:nvSpPr>
          <p:cNvPr id="392" name="正方形/長方形 391">
            <a:extLst>
              <a:ext uri="{FF2B5EF4-FFF2-40B4-BE49-F238E27FC236}">
                <a16:creationId xmlns:a16="http://schemas.microsoft.com/office/drawing/2014/main" id="{B7D122B7-1BC9-4B40-A993-18AC429AC3E3}"/>
              </a:ext>
            </a:extLst>
          </p:cNvPr>
          <p:cNvSpPr/>
          <p:nvPr/>
        </p:nvSpPr>
        <p:spPr>
          <a:xfrm>
            <a:off x="0" y="5668489"/>
            <a:ext cx="12192000" cy="1026703"/>
          </a:xfrm>
          <a:prstGeom prst="rect">
            <a:avLst/>
          </a:prstGeom>
          <a:solidFill>
            <a:srgbClr val="00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3" name="テキスト ボックス 392">
            <a:extLst>
              <a:ext uri="{FF2B5EF4-FFF2-40B4-BE49-F238E27FC236}">
                <a16:creationId xmlns:a16="http://schemas.microsoft.com/office/drawing/2014/main" id="{1BD3CB1E-C1C4-446C-A98A-3596A66E15BC}"/>
              </a:ext>
            </a:extLst>
          </p:cNvPr>
          <p:cNvSpPr txBox="1"/>
          <p:nvPr/>
        </p:nvSpPr>
        <p:spPr>
          <a:xfrm>
            <a:off x="0" y="5765575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n w="12700">
                  <a:solidFill>
                    <a:schemeClr val="tx1"/>
                  </a:solidFill>
                </a:ln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答え：コロンビア共和国</a:t>
            </a:r>
            <a:endParaRPr kumimoji="1" lang="ja-JP" altLang="en-US" sz="6000" b="1" dirty="0">
              <a:ln w="12700">
                <a:solidFill>
                  <a:schemeClr val="tx1"/>
                </a:solidFill>
              </a:ln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2" name="矢印: 下 161">
            <a:extLst>
              <a:ext uri="{FF2B5EF4-FFF2-40B4-BE49-F238E27FC236}">
                <a16:creationId xmlns:a16="http://schemas.microsoft.com/office/drawing/2014/main" id="{CA2DE6CE-79D1-4893-9205-54EAEDFA4F29}"/>
              </a:ext>
            </a:extLst>
          </p:cNvPr>
          <p:cNvSpPr/>
          <p:nvPr/>
        </p:nvSpPr>
        <p:spPr>
          <a:xfrm>
            <a:off x="10220680" y="2986059"/>
            <a:ext cx="352535" cy="697333"/>
          </a:xfrm>
          <a:prstGeom prst="downArrow">
            <a:avLst>
              <a:gd name="adj1" fmla="val 35874"/>
              <a:gd name="adj2" fmla="val 125706"/>
            </a:avLst>
          </a:prstGeom>
          <a:solidFill>
            <a:srgbClr val="FFFF00"/>
          </a:solidFill>
          <a:ln w="285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grpSp>
        <p:nvGrpSpPr>
          <p:cNvPr id="163" name="グループ化 162">
            <a:extLst>
              <a:ext uri="{FF2B5EF4-FFF2-40B4-BE49-F238E27FC236}">
                <a16:creationId xmlns:a16="http://schemas.microsoft.com/office/drawing/2014/main" id="{F8BD7FC2-71A9-4164-93CC-723E50B83667}"/>
              </a:ext>
            </a:extLst>
          </p:cNvPr>
          <p:cNvGrpSpPr/>
          <p:nvPr/>
        </p:nvGrpSpPr>
        <p:grpSpPr>
          <a:xfrm>
            <a:off x="3052483" y="2716696"/>
            <a:ext cx="944179" cy="980383"/>
            <a:chOff x="3052483" y="2716696"/>
            <a:chExt cx="944179" cy="980383"/>
          </a:xfrm>
        </p:grpSpPr>
        <p:sp>
          <p:nvSpPr>
            <p:cNvPr id="164" name="フリーフォーム: 図形 163">
              <a:extLst>
                <a:ext uri="{FF2B5EF4-FFF2-40B4-BE49-F238E27FC236}">
                  <a16:creationId xmlns:a16="http://schemas.microsoft.com/office/drawing/2014/main" id="{4E587317-0CBD-438F-AE64-1F16E97D2656}"/>
                </a:ext>
              </a:extLst>
            </p:cNvPr>
            <p:cNvSpPr/>
            <p:nvPr/>
          </p:nvSpPr>
          <p:spPr bwMode="auto">
            <a:xfrm>
              <a:off x="3102520" y="2757867"/>
              <a:ext cx="491632" cy="464650"/>
            </a:xfrm>
            <a:custGeom>
              <a:avLst/>
              <a:gdLst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255499 w 491632"/>
                <a:gd name="connsiteY12" fmla="*/ 335895 h 467031"/>
                <a:gd name="connsiteX13" fmla="*/ 297356 w 491632"/>
                <a:gd name="connsiteY13" fmla="*/ 441299 h 467031"/>
                <a:gd name="connsiteX14" fmla="*/ 180866 w 491632"/>
                <a:gd name="connsiteY14" fmla="*/ 467031 h 467031"/>
                <a:gd name="connsiteX15" fmla="*/ 150211 w 491632"/>
                <a:gd name="connsiteY15" fmla="*/ 400128 h 467031"/>
                <a:gd name="connsiteX16" fmla="*/ 0 w 491632"/>
                <a:gd name="connsiteY16" fmla="*/ 423287 h 467031"/>
                <a:gd name="connsiteX17" fmla="*/ 49048 w 491632"/>
                <a:gd name="connsiteY17" fmla="*/ 335799 h 467031"/>
                <a:gd name="connsiteX18" fmla="*/ 6923 w 491632"/>
                <a:gd name="connsiteY18" fmla="*/ 262722 h 467031"/>
                <a:gd name="connsiteX19" fmla="*/ 9774 w 491632"/>
                <a:gd name="connsiteY19" fmla="*/ 254414 h 467031"/>
                <a:gd name="connsiteX20" fmla="*/ 132956 w 491632"/>
                <a:gd name="connsiteY20" fmla="*/ 232018 h 467031"/>
                <a:gd name="connsiteX21" fmla="*/ 140460 w 491632"/>
                <a:gd name="connsiteY21" fmla="*/ 243356 h 467031"/>
                <a:gd name="connsiteX22" fmla="*/ 159793 w 491632"/>
                <a:gd name="connsiteY22" fmla="*/ 185358 h 467031"/>
                <a:gd name="connsiteX23" fmla="*/ 250280 w 491632"/>
                <a:gd name="connsiteY23" fmla="*/ 178214 h 467031"/>
                <a:gd name="connsiteX24" fmla="*/ 269330 w 491632"/>
                <a:gd name="connsiteY24" fmla="*/ 137733 h 467031"/>
                <a:gd name="connsiteX25" fmla="*/ 262186 w 491632"/>
                <a:gd name="connsiteY25" fmla="*/ 104396 h 467031"/>
                <a:gd name="connsiteX26" fmla="*/ 300286 w 491632"/>
                <a:gd name="connsiteY26" fmla="*/ 94871 h 467031"/>
                <a:gd name="connsiteX27" fmla="*/ 324099 w 491632"/>
                <a:gd name="connsiteY27" fmla="*/ 54389 h 467031"/>
                <a:gd name="connsiteX28" fmla="*/ 307430 w 491632"/>
                <a:gd name="connsiteY28" fmla="*/ 25814 h 467031"/>
                <a:gd name="connsiteX29" fmla="*/ 313998 w 491632"/>
                <a:gd name="connsiteY29" fmla="*/ 4595 h 467031"/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297356 w 491632"/>
                <a:gd name="connsiteY12" fmla="*/ 441299 h 467031"/>
                <a:gd name="connsiteX13" fmla="*/ 180866 w 491632"/>
                <a:gd name="connsiteY13" fmla="*/ 467031 h 467031"/>
                <a:gd name="connsiteX14" fmla="*/ 150211 w 491632"/>
                <a:gd name="connsiteY14" fmla="*/ 400128 h 467031"/>
                <a:gd name="connsiteX15" fmla="*/ 0 w 491632"/>
                <a:gd name="connsiteY15" fmla="*/ 423287 h 467031"/>
                <a:gd name="connsiteX16" fmla="*/ 49048 w 491632"/>
                <a:gd name="connsiteY16" fmla="*/ 335799 h 467031"/>
                <a:gd name="connsiteX17" fmla="*/ 6923 w 491632"/>
                <a:gd name="connsiteY17" fmla="*/ 262722 h 467031"/>
                <a:gd name="connsiteX18" fmla="*/ 9774 w 491632"/>
                <a:gd name="connsiteY18" fmla="*/ 254414 h 467031"/>
                <a:gd name="connsiteX19" fmla="*/ 132956 w 491632"/>
                <a:gd name="connsiteY19" fmla="*/ 232018 h 467031"/>
                <a:gd name="connsiteX20" fmla="*/ 140460 w 491632"/>
                <a:gd name="connsiteY20" fmla="*/ 243356 h 467031"/>
                <a:gd name="connsiteX21" fmla="*/ 159793 w 491632"/>
                <a:gd name="connsiteY21" fmla="*/ 185358 h 467031"/>
                <a:gd name="connsiteX22" fmla="*/ 250280 w 491632"/>
                <a:gd name="connsiteY22" fmla="*/ 178214 h 467031"/>
                <a:gd name="connsiteX23" fmla="*/ 269330 w 491632"/>
                <a:gd name="connsiteY23" fmla="*/ 137733 h 467031"/>
                <a:gd name="connsiteX24" fmla="*/ 262186 w 491632"/>
                <a:gd name="connsiteY24" fmla="*/ 104396 h 467031"/>
                <a:gd name="connsiteX25" fmla="*/ 300286 w 491632"/>
                <a:gd name="connsiteY25" fmla="*/ 94871 h 467031"/>
                <a:gd name="connsiteX26" fmla="*/ 324099 w 491632"/>
                <a:gd name="connsiteY26" fmla="*/ 54389 h 467031"/>
                <a:gd name="connsiteX27" fmla="*/ 307430 w 491632"/>
                <a:gd name="connsiteY27" fmla="*/ 25814 h 467031"/>
                <a:gd name="connsiteX28" fmla="*/ 313998 w 491632"/>
                <a:gd name="connsiteY28" fmla="*/ 4595 h 467031"/>
                <a:gd name="connsiteX29" fmla="*/ 409791 w 491632"/>
                <a:gd name="connsiteY29" fmla="*/ 0 h 467031"/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297356 w 491632"/>
                <a:gd name="connsiteY12" fmla="*/ 441299 h 467031"/>
                <a:gd name="connsiteX13" fmla="*/ 180866 w 491632"/>
                <a:gd name="connsiteY13" fmla="*/ 467031 h 467031"/>
                <a:gd name="connsiteX14" fmla="*/ 150211 w 491632"/>
                <a:gd name="connsiteY14" fmla="*/ 400128 h 467031"/>
                <a:gd name="connsiteX15" fmla="*/ 0 w 491632"/>
                <a:gd name="connsiteY15" fmla="*/ 423287 h 467031"/>
                <a:gd name="connsiteX16" fmla="*/ 49048 w 491632"/>
                <a:gd name="connsiteY16" fmla="*/ 335799 h 467031"/>
                <a:gd name="connsiteX17" fmla="*/ 6923 w 491632"/>
                <a:gd name="connsiteY17" fmla="*/ 262722 h 467031"/>
                <a:gd name="connsiteX18" fmla="*/ 9774 w 491632"/>
                <a:gd name="connsiteY18" fmla="*/ 254414 h 467031"/>
                <a:gd name="connsiteX19" fmla="*/ 132956 w 491632"/>
                <a:gd name="connsiteY19" fmla="*/ 232018 h 467031"/>
                <a:gd name="connsiteX20" fmla="*/ 159793 w 491632"/>
                <a:gd name="connsiteY20" fmla="*/ 185358 h 467031"/>
                <a:gd name="connsiteX21" fmla="*/ 250280 w 491632"/>
                <a:gd name="connsiteY21" fmla="*/ 178214 h 467031"/>
                <a:gd name="connsiteX22" fmla="*/ 269330 w 491632"/>
                <a:gd name="connsiteY22" fmla="*/ 137733 h 467031"/>
                <a:gd name="connsiteX23" fmla="*/ 262186 w 491632"/>
                <a:gd name="connsiteY23" fmla="*/ 104396 h 467031"/>
                <a:gd name="connsiteX24" fmla="*/ 300286 w 491632"/>
                <a:gd name="connsiteY24" fmla="*/ 94871 h 467031"/>
                <a:gd name="connsiteX25" fmla="*/ 324099 w 491632"/>
                <a:gd name="connsiteY25" fmla="*/ 54389 h 467031"/>
                <a:gd name="connsiteX26" fmla="*/ 307430 w 491632"/>
                <a:gd name="connsiteY26" fmla="*/ 25814 h 467031"/>
                <a:gd name="connsiteX27" fmla="*/ 313998 w 491632"/>
                <a:gd name="connsiteY27" fmla="*/ 4595 h 467031"/>
                <a:gd name="connsiteX28" fmla="*/ 409791 w 491632"/>
                <a:gd name="connsiteY28" fmla="*/ 0 h 467031"/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297356 w 491632"/>
                <a:gd name="connsiteY12" fmla="*/ 441299 h 467031"/>
                <a:gd name="connsiteX13" fmla="*/ 180866 w 491632"/>
                <a:gd name="connsiteY13" fmla="*/ 467031 h 467031"/>
                <a:gd name="connsiteX14" fmla="*/ 150211 w 491632"/>
                <a:gd name="connsiteY14" fmla="*/ 400128 h 467031"/>
                <a:gd name="connsiteX15" fmla="*/ 0 w 491632"/>
                <a:gd name="connsiteY15" fmla="*/ 423287 h 467031"/>
                <a:gd name="connsiteX16" fmla="*/ 49048 w 491632"/>
                <a:gd name="connsiteY16" fmla="*/ 335799 h 467031"/>
                <a:gd name="connsiteX17" fmla="*/ 6923 w 491632"/>
                <a:gd name="connsiteY17" fmla="*/ 262722 h 467031"/>
                <a:gd name="connsiteX18" fmla="*/ 9774 w 491632"/>
                <a:gd name="connsiteY18" fmla="*/ 254414 h 467031"/>
                <a:gd name="connsiteX19" fmla="*/ 137719 w 491632"/>
                <a:gd name="connsiteY19" fmla="*/ 267737 h 467031"/>
                <a:gd name="connsiteX20" fmla="*/ 159793 w 491632"/>
                <a:gd name="connsiteY20" fmla="*/ 185358 h 467031"/>
                <a:gd name="connsiteX21" fmla="*/ 250280 w 491632"/>
                <a:gd name="connsiteY21" fmla="*/ 178214 h 467031"/>
                <a:gd name="connsiteX22" fmla="*/ 269330 w 491632"/>
                <a:gd name="connsiteY22" fmla="*/ 137733 h 467031"/>
                <a:gd name="connsiteX23" fmla="*/ 262186 w 491632"/>
                <a:gd name="connsiteY23" fmla="*/ 104396 h 467031"/>
                <a:gd name="connsiteX24" fmla="*/ 300286 w 491632"/>
                <a:gd name="connsiteY24" fmla="*/ 94871 h 467031"/>
                <a:gd name="connsiteX25" fmla="*/ 324099 w 491632"/>
                <a:gd name="connsiteY25" fmla="*/ 54389 h 467031"/>
                <a:gd name="connsiteX26" fmla="*/ 307430 w 491632"/>
                <a:gd name="connsiteY26" fmla="*/ 25814 h 467031"/>
                <a:gd name="connsiteX27" fmla="*/ 313998 w 491632"/>
                <a:gd name="connsiteY27" fmla="*/ 4595 h 467031"/>
                <a:gd name="connsiteX28" fmla="*/ 409791 w 491632"/>
                <a:gd name="connsiteY28" fmla="*/ 0 h 467031"/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321168 w 491632"/>
                <a:gd name="connsiteY12" fmla="*/ 441299 h 467031"/>
                <a:gd name="connsiteX13" fmla="*/ 180866 w 491632"/>
                <a:gd name="connsiteY13" fmla="*/ 467031 h 467031"/>
                <a:gd name="connsiteX14" fmla="*/ 150211 w 491632"/>
                <a:gd name="connsiteY14" fmla="*/ 400128 h 467031"/>
                <a:gd name="connsiteX15" fmla="*/ 0 w 491632"/>
                <a:gd name="connsiteY15" fmla="*/ 423287 h 467031"/>
                <a:gd name="connsiteX16" fmla="*/ 49048 w 491632"/>
                <a:gd name="connsiteY16" fmla="*/ 335799 h 467031"/>
                <a:gd name="connsiteX17" fmla="*/ 6923 w 491632"/>
                <a:gd name="connsiteY17" fmla="*/ 262722 h 467031"/>
                <a:gd name="connsiteX18" fmla="*/ 9774 w 491632"/>
                <a:gd name="connsiteY18" fmla="*/ 254414 h 467031"/>
                <a:gd name="connsiteX19" fmla="*/ 137719 w 491632"/>
                <a:gd name="connsiteY19" fmla="*/ 267737 h 467031"/>
                <a:gd name="connsiteX20" fmla="*/ 159793 w 491632"/>
                <a:gd name="connsiteY20" fmla="*/ 185358 h 467031"/>
                <a:gd name="connsiteX21" fmla="*/ 250280 w 491632"/>
                <a:gd name="connsiteY21" fmla="*/ 178214 h 467031"/>
                <a:gd name="connsiteX22" fmla="*/ 269330 w 491632"/>
                <a:gd name="connsiteY22" fmla="*/ 137733 h 467031"/>
                <a:gd name="connsiteX23" fmla="*/ 262186 w 491632"/>
                <a:gd name="connsiteY23" fmla="*/ 104396 h 467031"/>
                <a:gd name="connsiteX24" fmla="*/ 300286 w 491632"/>
                <a:gd name="connsiteY24" fmla="*/ 94871 h 467031"/>
                <a:gd name="connsiteX25" fmla="*/ 324099 w 491632"/>
                <a:gd name="connsiteY25" fmla="*/ 54389 h 467031"/>
                <a:gd name="connsiteX26" fmla="*/ 307430 w 491632"/>
                <a:gd name="connsiteY26" fmla="*/ 25814 h 467031"/>
                <a:gd name="connsiteX27" fmla="*/ 313998 w 491632"/>
                <a:gd name="connsiteY27" fmla="*/ 4595 h 467031"/>
                <a:gd name="connsiteX28" fmla="*/ 409791 w 491632"/>
                <a:gd name="connsiteY28" fmla="*/ 0 h 467031"/>
                <a:gd name="connsiteX0" fmla="*/ 409791 w 491632"/>
                <a:gd name="connsiteY0" fmla="*/ 0 h 464650"/>
                <a:gd name="connsiteX1" fmla="*/ 491632 w 491632"/>
                <a:gd name="connsiteY1" fmla="*/ 55975 h 464650"/>
                <a:gd name="connsiteX2" fmla="*/ 474118 w 491632"/>
                <a:gd name="connsiteY2" fmla="*/ 66296 h 464650"/>
                <a:gd name="connsiteX3" fmla="*/ 402680 w 491632"/>
                <a:gd name="connsiteY3" fmla="*/ 75821 h 464650"/>
                <a:gd name="connsiteX4" fmla="*/ 405061 w 491632"/>
                <a:gd name="connsiteY4" fmla="*/ 123446 h 464650"/>
                <a:gd name="connsiteX5" fmla="*/ 452686 w 491632"/>
                <a:gd name="connsiteY5" fmla="*/ 163927 h 464650"/>
                <a:gd name="connsiteX6" fmla="*/ 424111 w 491632"/>
                <a:gd name="connsiteY6" fmla="*/ 192502 h 464650"/>
                <a:gd name="connsiteX7" fmla="*/ 340768 w 491632"/>
                <a:gd name="connsiteY7" fmla="*/ 316327 h 464650"/>
                <a:gd name="connsiteX8" fmla="*/ 312193 w 491632"/>
                <a:gd name="connsiteY8" fmla="*/ 330614 h 464650"/>
                <a:gd name="connsiteX9" fmla="*/ 283618 w 491632"/>
                <a:gd name="connsiteY9" fmla="*/ 316327 h 464650"/>
                <a:gd name="connsiteX10" fmla="*/ 269330 w 491632"/>
                <a:gd name="connsiteY10" fmla="*/ 335377 h 464650"/>
                <a:gd name="connsiteX11" fmla="*/ 274171 w 491632"/>
                <a:gd name="connsiteY11" fmla="*/ 346268 h 464650"/>
                <a:gd name="connsiteX12" fmla="*/ 321168 w 491632"/>
                <a:gd name="connsiteY12" fmla="*/ 441299 h 464650"/>
                <a:gd name="connsiteX13" fmla="*/ 178485 w 491632"/>
                <a:gd name="connsiteY13" fmla="*/ 464650 h 464650"/>
                <a:gd name="connsiteX14" fmla="*/ 150211 w 491632"/>
                <a:gd name="connsiteY14" fmla="*/ 400128 h 464650"/>
                <a:gd name="connsiteX15" fmla="*/ 0 w 491632"/>
                <a:gd name="connsiteY15" fmla="*/ 423287 h 464650"/>
                <a:gd name="connsiteX16" fmla="*/ 49048 w 491632"/>
                <a:gd name="connsiteY16" fmla="*/ 335799 h 464650"/>
                <a:gd name="connsiteX17" fmla="*/ 6923 w 491632"/>
                <a:gd name="connsiteY17" fmla="*/ 262722 h 464650"/>
                <a:gd name="connsiteX18" fmla="*/ 9774 w 491632"/>
                <a:gd name="connsiteY18" fmla="*/ 254414 h 464650"/>
                <a:gd name="connsiteX19" fmla="*/ 137719 w 491632"/>
                <a:gd name="connsiteY19" fmla="*/ 267737 h 464650"/>
                <a:gd name="connsiteX20" fmla="*/ 159793 w 491632"/>
                <a:gd name="connsiteY20" fmla="*/ 185358 h 464650"/>
                <a:gd name="connsiteX21" fmla="*/ 250280 w 491632"/>
                <a:gd name="connsiteY21" fmla="*/ 178214 h 464650"/>
                <a:gd name="connsiteX22" fmla="*/ 269330 w 491632"/>
                <a:gd name="connsiteY22" fmla="*/ 137733 h 464650"/>
                <a:gd name="connsiteX23" fmla="*/ 262186 w 491632"/>
                <a:gd name="connsiteY23" fmla="*/ 104396 h 464650"/>
                <a:gd name="connsiteX24" fmla="*/ 300286 w 491632"/>
                <a:gd name="connsiteY24" fmla="*/ 94871 h 464650"/>
                <a:gd name="connsiteX25" fmla="*/ 324099 w 491632"/>
                <a:gd name="connsiteY25" fmla="*/ 54389 h 464650"/>
                <a:gd name="connsiteX26" fmla="*/ 307430 w 491632"/>
                <a:gd name="connsiteY26" fmla="*/ 25814 h 464650"/>
                <a:gd name="connsiteX27" fmla="*/ 313998 w 491632"/>
                <a:gd name="connsiteY27" fmla="*/ 4595 h 464650"/>
                <a:gd name="connsiteX28" fmla="*/ 409791 w 491632"/>
                <a:gd name="connsiteY28" fmla="*/ 0 h 464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91632" h="464650">
                  <a:moveTo>
                    <a:pt x="409791" y="0"/>
                  </a:moveTo>
                  <a:lnTo>
                    <a:pt x="491632" y="55975"/>
                  </a:lnTo>
                  <a:lnTo>
                    <a:pt x="474118" y="66296"/>
                  </a:lnTo>
                  <a:lnTo>
                    <a:pt x="402680" y="75821"/>
                  </a:lnTo>
                  <a:lnTo>
                    <a:pt x="405061" y="123446"/>
                  </a:lnTo>
                  <a:lnTo>
                    <a:pt x="452686" y="163927"/>
                  </a:lnTo>
                  <a:lnTo>
                    <a:pt x="424111" y="192502"/>
                  </a:lnTo>
                  <a:lnTo>
                    <a:pt x="340768" y="316327"/>
                  </a:lnTo>
                  <a:lnTo>
                    <a:pt x="312193" y="330614"/>
                  </a:lnTo>
                  <a:lnTo>
                    <a:pt x="283618" y="316327"/>
                  </a:lnTo>
                  <a:lnTo>
                    <a:pt x="269330" y="335377"/>
                  </a:lnTo>
                  <a:lnTo>
                    <a:pt x="274171" y="346268"/>
                  </a:lnTo>
                  <a:lnTo>
                    <a:pt x="321168" y="441299"/>
                  </a:lnTo>
                  <a:lnTo>
                    <a:pt x="178485" y="464650"/>
                  </a:lnTo>
                  <a:lnTo>
                    <a:pt x="150211" y="400128"/>
                  </a:lnTo>
                  <a:lnTo>
                    <a:pt x="0" y="423287"/>
                  </a:lnTo>
                  <a:lnTo>
                    <a:pt x="49048" y="335799"/>
                  </a:lnTo>
                  <a:lnTo>
                    <a:pt x="6923" y="262722"/>
                  </a:lnTo>
                  <a:lnTo>
                    <a:pt x="9774" y="254414"/>
                  </a:lnTo>
                  <a:lnTo>
                    <a:pt x="137719" y="267737"/>
                  </a:lnTo>
                  <a:lnTo>
                    <a:pt x="159793" y="185358"/>
                  </a:lnTo>
                  <a:lnTo>
                    <a:pt x="250280" y="178214"/>
                  </a:lnTo>
                  <a:lnTo>
                    <a:pt x="269330" y="137733"/>
                  </a:lnTo>
                  <a:lnTo>
                    <a:pt x="262186" y="104396"/>
                  </a:lnTo>
                  <a:lnTo>
                    <a:pt x="300286" y="94871"/>
                  </a:lnTo>
                  <a:lnTo>
                    <a:pt x="324099" y="54389"/>
                  </a:lnTo>
                  <a:lnTo>
                    <a:pt x="307430" y="25814"/>
                  </a:lnTo>
                  <a:lnTo>
                    <a:pt x="313998" y="4595"/>
                  </a:lnTo>
                  <a:lnTo>
                    <a:pt x="409791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wrap="square" anchor="ctr">
              <a:noAutofit/>
            </a:bodyPr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65" name="フリーフォーム: 図形 164">
              <a:extLst>
                <a:ext uri="{FF2B5EF4-FFF2-40B4-BE49-F238E27FC236}">
                  <a16:creationId xmlns:a16="http://schemas.microsoft.com/office/drawing/2014/main" id="{53CB2899-92F1-4186-9B99-D1114ECA6A5C}"/>
                </a:ext>
              </a:extLst>
            </p:cNvPr>
            <p:cNvSpPr/>
            <p:nvPr/>
          </p:nvSpPr>
          <p:spPr bwMode="auto">
            <a:xfrm>
              <a:off x="3308112" y="2813842"/>
              <a:ext cx="688550" cy="883237"/>
            </a:xfrm>
            <a:custGeom>
              <a:avLst/>
              <a:gdLst>
                <a:gd name="connsiteX0" fmla="*/ 286040 w 688550"/>
                <a:gd name="connsiteY0" fmla="*/ 0 h 883237"/>
                <a:gd name="connsiteX1" fmla="*/ 286968 w 688550"/>
                <a:gd name="connsiteY1" fmla="*/ 635 h 883237"/>
                <a:gd name="connsiteX2" fmla="*/ 351344 w 688550"/>
                <a:gd name="connsiteY2" fmla="*/ 5782 h 883237"/>
                <a:gd name="connsiteX3" fmla="*/ 329885 w 688550"/>
                <a:gd name="connsiteY3" fmla="*/ 113855 h 883237"/>
                <a:gd name="connsiteX4" fmla="*/ 406523 w 688550"/>
                <a:gd name="connsiteY4" fmla="*/ 185904 h 883237"/>
                <a:gd name="connsiteX5" fmla="*/ 397326 w 688550"/>
                <a:gd name="connsiteY5" fmla="*/ 237368 h 883237"/>
                <a:gd name="connsiteX6" fmla="*/ 464768 w 688550"/>
                <a:gd name="connsiteY6" fmla="*/ 288832 h 883237"/>
                <a:gd name="connsiteX7" fmla="*/ 501554 w 688550"/>
                <a:gd name="connsiteY7" fmla="*/ 273393 h 883237"/>
                <a:gd name="connsiteX8" fmla="*/ 532209 w 688550"/>
                <a:gd name="connsiteY8" fmla="*/ 304271 h 883237"/>
                <a:gd name="connsiteX9" fmla="*/ 636436 w 688550"/>
                <a:gd name="connsiteY9" fmla="*/ 322283 h 883237"/>
                <a:gd name="connsiteX10" fmla="*/ 657895 w 688550"/>
                <a:gd name="connsiteY10" fmla="*/ 358308 h 883237"/>
                <a:gd name="connsiteX11" fmla="*/ 688550 w 688550"/>
                <a:gd name="connsiteY11" fmla="*/ 458662 h 883237"/>
                <a:gd name="connsiteX12" fmla="*/ 621109 w 688550"/>
                <a:gd name="connsiteY12" fmla="*/ 458662 h 883237"/>
                <a:gd name="connsiteX13" fmla="*/ 614978 w 688550"/>
                <a:gd name="connsiteY13" fmla="*/ 502406 h 883237"/>
                <a:gd name="connsiteX14" fmla="*/ 473964 w 688550"/>
                <a:gd name="connsiteY14" fmla="*/ 597614 h 883237"/>
                <a:gd name="connsiteX15" fmla="*/ 372802 w 688550"/>
                <a:gd name="connsiteY15" fmla="*/ 659370 h 883237"/>
                <a:gd name="connsiteX16" fmla="*/ 372802 w 688550"/>
                <a:gd name="connsiteY16" fmla="*/ 726273 h 883237"/>
                <a:gd name="connsiteX17" fmla="*/ 363606 w 688550"/>
                <a:gd name="connsiteY17" fmla="*/ 803468 h 883237"/>
                <a:gd name="connsiteX18" fmla="*/ 311492 w 688550"/>
                <a:gd name="connsiteY18" fmla="*/ 883237 h 883237"/>
                <a:gd name="connsiteX19" fmla="*/ 247116 w 688550"/>
                <a:gd name="connsiteY19" fmla="*/ 844639 h 883237"/>
                <a:gd name="connsiteX20" fmla="*/ 213395 w 688550"/>
                <a:gd name="connsiteY20" fmla="*/ 759724 h 883237"/>
                <a:gd name="connsiteX21" fmla="*/ 161282 w 688550"/>
                <a:gd name="connsiteY21" fmla="*/ 615626 h 883237"/>
                <a:gd name="connsiteX22" fmla="*/ 158216 w 688550"/>
                <a:gd name="connsiteY22" fmla="*/ 481821 h 883237"/>
                <a:gd name="connsiteX23" fmla="*/ 75447 w 688550"/>
                <a:gd name="connsiteY23" fmla="*/ 502406 h 883237"/>
                <a:gd name="connsiteX24" fmla="*/ 17203 w 688550"/>
                <a:gd name="connsiteY24" fmla="*/ 461235 h 883237"/>
                <a:gd name="connsiteX25" fmla="*/ 66251 w 688550"/>
                <a:gd name="connsiteY25" fmla="*/ 440650 h 883237"/>
                <a:gd name="connsiteX26" fmla="*/ 4941 w 688550"/>
                <a:gd name="connsiteY26" fmla="*/ 432930 h 883237"/>
                <a:gd name="connsiteX27" fmla="*/ 4941 w 688550"/>
                <a:gd name="connsiteY27" fmla="*/ 402322 h 883237"/>
                <a:gd name="connsiteX28" fmla="*/ 0 w 688550"/>
                <a:gd name="connsiteY28" fmla="*/ 403414 h 883237"/>
                <a:gd name="connsiteX29" fmla="*/ 1826 w 688550"/>
                <a:gd name="connsiteY29" fmla="*/ 400846 h 883237"/>
                <a:gd name="connsiteX30" fmla="*/ 47069 w 688550"/>
                <a:gd name="connsiteY30" fmla="*/ 393702 h 883237"/>
                <a:gd name="connsiteX31" fmla="*/ 111363 w 688550"/>
                <a:gd name="connsiteY31" fmla="*/ 386558 h 883237"/>
                <a:gd name="connsiteX32" fmla="*/ 63738 w 688550"/>
                <a:gd name="connsiteY32" fmla="*/ 279402 h 883237"/>
                <a:gd name="connsiteX33" fmla="*/ 78026 w 688550"/>
                <a:gd name="connsiteY33" fmla="*/ 260352 h 883237"/>
                <a:gd name="connsiteX34" fmla="*/ 106601 w 688550"/>
                <a:gd name="connsiteY34" fmla="*/ 274639 h 883237"/>
                <a:gd name="connsiteX35" fmla="*/ 135176 w 688550"/>
                <a:gd name="connsiteY35" fmla="*/ 260352 h 883237"/>
                <a:gd name="connsiteX36" fmla="*/ 218519 w 688550"/>
                <a:gd name="connsiteY36" fmla="*/ 136527 h 883237"/>
                <a:gd name="connsiteX37" fmla="*/ 247094 w 688550"/>
                <a:gd name="connsiteY37" fmla="*/ 107952 h 883237"/>
                <a:gd name="connsiteX38" fmla="*/ 199469 w 688550"/>
                <a:gd name="connsiteY38" fmla="*/ 67471 h 883237"/>
                <a:gd name="connsiteX39" fmla="*/ 197088 w 688550"/>
                <a:gd name="connsiteY39" fmla="*/ 19846 h 883237"/>
                <a:gd name="connsiteX40" fmla="*/ 268526 w 688550"/>
                <a:gd name="connsiteY40" fmla="*/ 10321 h 883237"/>
                <a:gd name="connsiteX41" fmla="*/ 286040 w 688550"/>
                <a:gd name="connsiteY41" fmla="*/ 0 h 883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688550" h="883237">
                  <a:moveTo>
                    <a:pt x="286040" y="0"/>
                  </a:moveTo>
                  <a:lnTo>
                    <a:pt x="286968" y="635"/>
                  </a:lnTo>
                  <a:lnTo>
                    <a:pt x="351344" y="5782"/>
                  </a:lnTo>
                  <a:lnTo>
                    <a:pt x="329885" y="113855"/>
                  </a:lnTo>
                  <a:lnTo>
                    <a:pt x="406523" y="185904"/>
                  </a:lnTo>
                  <a:lnTo>
                    <a:pt x="397326" y="237368"/>
                  </a:lnTo>
                  <a:lnTo>
                    <a:pt x="464768" y="288832"/>
                  </a:lnTo>
                  <a:lnTo>
                    <a:pt x="501554" y="273393"/>
                  </a:lnTo>
                  <a:lnTo>
                    <a:pt x="532209" y="304271"/>
                  </a:lnTo>
                  <a:lnTo>
                    <a:pt x="636436" y="322283"/>
                  </a:lnTo>
                  <a:lnTo>
                    <a:pt x="657895" y="358308"/>
                  </a:lnTo>
                  <a:lnTo>
                    <a:pt x="688550" y="458662"/>
                  </a:lnTo>
                  <a:lnTo>
                    <a:pt x="621109" y="458662"/>
                  </a:lnTo>
                  <a:lnTo>
                    <a:pt x="614978" y="502406"/>
                  </a:lnTo>
                  <a:lnTo>
                    <a:pt x="473964" y="597614"/>
                  </a:lnTo>
                  <a:lnTo>
                    <a:pt x="372802" y="659370"/>
                  </a:lnTo>
                  <a:lnTo>
                    <a:pt x="372802" y="726273"/>
                  </a:lnTo>
                  <a:lnTo>
                    <a:pt x="363606" y="803468"/>
                  </a:lnTo>
                  <a:lnTo>
                    <a:pt x="311492" y="883237"/>
                  </a:lnTo>
                  <a:lnTo>
                    <a:pt x="247116" y="844639"/>
                  </a:lnTo>
                  <a:lnTo>
                    <a:pt x="213395" y="759724"/>
                  </a:lnTo>
                  <a:lnTo>
                    <a:pt x="161282" y="615626"/>
                  </a:lnTo>
                  <a:lnTo>
                    <a:pt x="158216" y="481821"/>
                  </a:lnTo>
                  <a:lnTo>
                    <a:pt x="75447" y="502406"/>
                  </a:lnTo>
                  <a:lnTo>
                    <a:pt x="17203" y="461235"/>
                  </a:lnTo>
                  <a:lnTo>
                    <a:pt x="66251" y="440650"/>
                  </a:lnTo>
                  <a:lnTo>
                    <a:pt x="4941" y="432930"/>
                  </a:lnTo>
                  <a:lnTo>
                    <a:pt x="4941" y="402322"/>
                  </a:lnTo>
                  <a:lnTo>
                    <a:pt x="0" y="403414"/>
                  </a:lnTo>
                  <a:lnTo>
                    <a:pt x="1826" y="400846"/>
                  </a:lnTo>
                  <a:lnTo>
                    <a:pt x="47069" y="393702"/>
                  </a:lnTo>
                  <a:lnTo>
                    <a:pt x="111363" y="386558"/>
                  </a:lnTo>
                  <a:lnTo>
                    <a:pt x="63738" y="279402"/>
                  </a:lnTo>
                  <a:lnTo>
                    <a:pt x="78026" y="260352"/>
                  </a:lnTo>
                  <a:lnTo>
                    <a:pt x="106601" y="274639"/>
                  </a:lnTo>
                  <a:lnTo>
                    <a:pt x="135176" y="260352"/>
                  </a:lnTo>
                  <a:lnTo>
                    <a:pt x="218519" y="136527"/>
                  </a:lnTo>
                  <a:lnTo>
                    <a:pt x="247094" y="107952"/>
                  </a:lnTo>
                  <a:lnTo>
                    <a:pt x="199469" y="67471"/>
                  </a:lnTo>
                  <a:lnTo>
                    <a:pt x="197088" y="19846"/>
                  </a:lnTo>
                  <a:lnTo>
                    <a:pt x="268526" y="10321"/>
                  </a:lnTo>
                  <a:lnTo>
                    <a:pt x="28604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66" name="フリーフォーム: 図形 165">
              <a:extLst>
                <a:ext uri="{FF2B5EF4-FFF2-40B4-BE49-F238E27FC236}">
                  <a16:creationId xmlns:a16="http://schemas.microsoft.com/office/drawing/2014/main" id="{CDA5C656-677B-4938-8E4D-043F229A2B89}"/>
                </a:ext>
              </a:extLst>
            </p:cNvPr>
            <p:cNvSpPr/>
            <p:nvPr/>
          </p:nvSpPr>
          <p:spPr bwMode="auto">
            <a:xfrm>
              <a:off x="3052483" y="2716696"/>
              <a:ext cx="374136" cy="305110"/>
            </a:xfrm>
            <a:custGeom>
              <a:avLst/>
              <a:gdLst>
                <a:gd name="connsiteX0" fmla="*/ 318815 w 374136"/>
                <a:gd name="connsiteY0" fmla="*/ 0 h 305110"/>
                <a:gd name="connsiteX1" fmla="*/ 355488 w 374136"/>
                <a:gd name="connsiteY1" fmla="*/ 46176 h 305110"/>
                <a:gd name="connsiteX2" fmla="*/ 364035 w 374136"/>
                <a:gd name="connsiteY2" fmla="*/ 45766 h 305110"/>
                <a:gd name="connsiteX3" fmla="*/ 357467 w 374136"/>
                <a:gd name="connsiteY3" fmla="*/ 66985 h 305110"/>
                <a:gd name="connsiteX4" fmla="*/ 374136 w 374136"/>
                <a:gd name="connsiteY4" fmla="*/ 95560 h 305110"/>
                <a:gd name="connsiteX5" fmla="*/ 350323 w 374136"/>
                <a:gd name="connsiteY5" fmla="*/ 136042 h 305110"/>
                <a:gd name="connsiteX6" fmla="*/ 312223 w 374136"/>
                <a:gd name="connsiteY6" fmla="*/ 145567 h 305110"/>
                <a:gd name="connsiteX7" fmla="*/ 319367 w 374136"/>
                <a:gd name="connsiteY7" fmla="*/ 178904 h 305110"/>
                <a:gd name="connsiteX8" fmla="*/ 300317 w 374136"/>
                <a:gd name="connsiteY8" fmla="*/ 219385 h 305110"/>
                <a:gd name="connsiteX9" fmla="*/ 209830 w 374136"/>
                <a:gd name="connsiteY9" fmla="*/ 226529 h 305110"/>
                <a:gd name="connsiteX10" fmla="*/ 183636 w 374136"/>
                <a:gd name="connsiteY10" fmla="*/ 305110 h 305110"/>
                <a:gd name="connsiteX11" fmla="*/ 43142 w 374136"/>
                <a:gd name="connsiteY11" fmla="*/ 290823 h 305110"/>
                <a:gd name="connsiteX12" fmla="*/ 40835 w 374136"/>
                <a:gd name="connsiteY12" fmla="*/ 293454 h 305110"/>
                <a:gd name="connsiteX13" fmla="*/ 6131 w 374136"/>
                <a:gd name="connsiteY13" fmla="*/ 283050 h 305110"/>
                <a:gd name="connsiteX14" fmla="*/ 36786 w 374136"/>
                <a:gd name="connsiteY14" fmla="*/ 257318 h 305110"/>
                <a:gd name="connsiteX15" fmla="*/ 0 w 374136"/>
                <a:gd name="connsiteY15" fmla="*/ 211001 h 305110"/>
                <a:gd name="connsiteX16" fmla="*/ 15328 w 374136"/>
                <a:gd name="connsiteY16" fmla="*/ 100354 h 305110"/>
                <a:gd name="connsiteX17" fmla="*/ 67442 w 374136"/>
                <a:gd name="connsiteY17" fmla="*/ 108074 h 305110"/>
                <a:gd name="connsiteX18" fmla="*/ 177801 w 374136"/>
                <a:gd name="connsiteY18" fmla="*/ 23159 h 305110"/>
                <a:gd name="connsiteX19" fmla="*/ 229915 w 374136"/>
                <a:gd name="connsiteY19" fmla="*/ 36025 h 305110"/>
                <a:gd name="connsiteX20" fmla="*/ 245242 w 374136"/>
                <a:gd name="connsiteY20" fmla="*/ 59183 h 305110"/>
                <a:gd name="connsiteX21" fmla="*/ 318815 w 374136"/>
                <a:gd name="connsiteY21" fmla="*/ 0 h 305110"/>
                <a:gd name="connsiteX0" fmla="*/ 318815 w 374136"/>
                <a:gd name="connsiteY0" fmla="*/ 0 h 305110"/>
                <a:gd name="connsiteX1" fmla="*/ 355488 w 374136"/>
                <a:gd name="connsiteY1" fmla="*/ 46176 h 305110"/>
                <a:gd name="connsiteX2" fmla="*/ 364035 w 374136"/>
                <a:gd name="connsiteY2" fmla="*/ 45766 h 305110"/>
                <a:gd name="connsiteX3" fmla="*/ 357467 w 374136"/>
                <a:gd name="connsiteY3" fmla="*/ 66985 h 305110"/>
                <a:gd name="connsiteX4" fmla="*/ 374136 w 374136"/>
                <a:gd name="connsiteY4" fmla="*/ 95560 h 305110"/>
                <a:gd name="connsiteX5" fmla="*/ 350323 w 374136"/>
                <a:gd name="connsiteY5" fmla="*/ 136042 h 305110"/>
                <a:gd name="connsiteX6" fmla="*/ 312223 w 374136"/>
                <a:gd name="connsiteY6" fmla="*/ 145567 h 305110"/>
                <a:gd name="connsiteX7" fmla="*/ 319367 w 374136"/>
                <a:gd name="connsiteY7" fmla="*/ 178904 h 305110"/>
                <a:gd name="connsiteX8" fmla="*/ 300317 w 374136"/>
                <a:gd name="connsiteY8" fmla="*/ 219385 h 305110"/>
                <a:gd name="connsiteX9" fmla="*/ 209830 w 374136"/>
                <a:gd name="connsiteY9" fmla="*/ 226529 h 305110"/>
                <a:gd name="connsiteX10" fmla="*/ 183636 w 374136"/>
                <a:gd name="connsiteY10" fmla="*/ 305110 h 305110"/>
                <a:gd name="connsiteX11" fmla="*/ 43142 w 374136"/>
                <a:gd name="connsiteY11" fmla="*/ 290823 h 305110"/>
                <a:gd name="connsiteX12" fmla="*/ 40835 w 374136"/>
                <a:gd name="connsiteY12" fmla="*/ 293454 h 305110"/>
                <a:gd name="connsiteX13" fmla="*/ 6131 w 374136"/>
                <a:gd name="connsiteY13" fmla="*/ 283050 h 305110"/>
                <a:gd name="connsiteX14" fmla="*/ 36786 w 374136"/>
                <a:gd name="connsiteY14" fmla="*/ 257318 h 305110"/>
                <a:gd name="connsiteX15" fmla="*/ 0 w 374136"/>
                <a:gd name="connsiteY15" fmla="*/ 211001 h 305110"/>
                <a:gd name="connsiteX16" fmla="*/ 15328 w 374136"/>
                <a:gd name="connsiteY16" fmla="*/ 100354 h 305110"/>
                <a:gd name="connsiteX17" fmla="*/ 67442 w 374136"/>
                <a:gd name="connsiteY17" fmla="*/ 108074 h 305110"/>
                <a:gd name="connsiteX18" fmla="*/ 177801 w 374136"/>
                <a:gd name="connsiteY18" fmla="*/ 23159 h 305110"/>
                <a:gd name="connsiteX19" fmla="*/ 229915 w 374136"/>
                <a:gd name="connsiteY19" fmla="*/ 36025 h 305110"/>
                <a:gd name="connsiteX20" fmla="*/ 261911 w 374136"/>
                <a:gd name="connsiteY20" fmla="*/ 59183 h 305110"/>
                <a:gd name="connsiteX21" fmla="*/ 318815 w 374136"/>
                <a:gd name="connsiteY21" fmla="*/ 0 h 305110"/>
                <a:gd name="connsiteX0" fmla="*/ 318815 w 374136"/>
                <a:gd name="connsiteY0" fmla="*/ 0 h 305110"/>
                <a:gd name="connsiteX1" fmla="*/ 355488 w 374136"/>
                <a:gd name="connsiteY1" fmla="*/ 46176 h 305110"/>
                <a:gd name="connsiteX2" fmla="*/ 364035 w 374136"/>
                <a:gd name="connsiteY2" fmla="*/ 45766 h 305110"/>
                <a:gd name="connsiteX3" fmla="*/ 357467 w 374136"/>
                <a:gd name="connsiteY3" fmla="*/ 66985 h 305110"/>
                <a:gd name="connsiteX4" fmla="*/ 374136 w 374136"/>
                <a:gd name="connsiteY4" fmla="*/ 95560 h 305110"/>
                <a:gd name="connsiteX5" fmla="*/ 350323 w 374136"/>
                <a:gd name="connsiteY5" fmla="*/ 136042 h 305110"/>
                <a:gd name="connsiteX6" fmla="*/ 312223 w 374136"/>
                <a:gd name="connsiteY6" fmla="*/ 145567 h 305110"/>
                <a:gd name="connsiteX7" fmla="*/ 319367 w 374136"/>
                <a:gd name="connsiteY7" fmla="*/ 178904 h 305110"/>
                <a:gd name="connsiteX8" fmla="*/ 300317 w 374136"/>
                <a:gd name="connsiteY8" fmla="*/ 219385 h 305110"/>
                <a:gd name="connsiteX9" fmla="*/ 209830 w 374136"/>
                <a:gd name="connsiteY9" fmla="*/ 226529 h 305110"/>
                <a:gd name="connsiteX10" fmla="*/ 183636 w 374136"/>
                <a:gd name="connsiteY10" fmla="*/ 305110 h 305110"/>
                <a:gd name="connsiteX11" fmla="*/ 43142 w 374136"/>
                <a:gd name="connsiteY11" fmla="*/ 290823 h 305110"/>
                <a:gd name="connsiteX12" fmla="*/ 40835 w 374136"/>
                <a:gd name="connsiteY12" fmla="*/ 293454 h 305110"/>
                <a:gd name="connsiteX13" fmla="*/ 6131 w 374136"/>
                <a:gd name="connsiteY13" fmla="*/ 283050 h 305110"/>
                <a:gd name="connsiteX14" fmla="*/ 36786 w 374136"/>
                <a:gd name="connsiteY14" fmla="*/ 257318 h 305110"/>
                <a:gd name="connsiteX15" fmla="*/ 0 w 374136"/>
                <a:gd name="connsiteY15" fmla="*/ 211001 h 305110"/>
                <a:gd name="connsiteX16" fmla="*/ 15328 w 374136"/>
                <a:gd name="connsiteY16" fmla="*/ 100354 h 305110"/>
                <a:gd name="connsiteX17" fmla="*/ 67442 w 374136"/>
                <a:gd name="connsiteY17" fmla="*/ 108074 h 305110"/>
                <a:gd name="connsiteX18" fmla="*/ 177801 w 374136"/>
                <a:gd name="connsiteY18" fmla="*/ 23159 h 305110"/>
                <a:gd name="connsiteX19" fmla="*/ 237059 w 374136"/>
                <a:gd name="connsiteY19" fmla="*/ 38406 h 305110"/>
                <a:gd name="connsiteX20" fmla="*/ 261911 w 374136"/>
                <a:gd name="connsiteY20" fmla="*/ 59183 h 305110"/>
                <a:gd name="connsiteX21" fmla="*/ 318815 w 374136"/>
                <a:gd name="connsiteY21" fmla="*/ 0 h 305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74136" h="305110">
                  <a:moveTo>
                    <a:pt x="318815" y="0"/>
                  </a:moveTo>
                  <a:lnTo>
                    <a:pt x="355488" y="46176"/>
                  </a:lnTo>
                  <a:lnTo>
                    <a:pt x="364035" y="45766"/>
                  </a:lnTo>
                  <a:lnTo>
                    <a:pt x="357467" y="66985"/>
                  </a:lnTo>
                  <a:lnTo>
                    <a:pt x="374136" y="95560"/>
                  </a:lnTo>
                  <a:lnTo>
                    <a:pt x="350323" y="136042"/>
                  </a:lnTo>
                  <a:lnTo>
                    <a:pt x="312223" y="145567"/>
                  </a:lnTo>
                  <a:lnTo>
                    <a:pt x="319367" y="178904"/>
                  </a:lnTo>
                  <a:lnTo>
                    <a:pt x="300317" y="219385"/>
                  </a:lnTo>
                  <a:lnTo>
                    <a:pt x="209830" y="226529"/>
                  </a:lnTo>
                  <a:lnTo>
                    <a:pt x="183636" y="305110"/>
                  </a:lnTo>
                  <a:lnTo>
                    <a:pt x="43142" y="290823"/>
                  </a:lnTo>
                  <a:lnTo>
                    <a:pt x="40835" y="293454"/>
                  </a:lnTo>
                  <a:lnTo>
                    <a:pt x="6131" y="283050"/>
                  </a:lnTo>
                  <a:lnTo>
                    <a:pt x="36786" y="257318"/>
                  </a:lnTo>
                  <a:lnTo>
                    <a:pt x="0" y="211001"/>
                  </a:lnTo>
                  <a:lnTo>
                    <a:pt x="15328" y="100354"/>
                  </a:lnTo>
                  <a:lnTo>
                    <a:pt x="67442" y="108074"/>
                  </a:lnTo>
                  <a:lnTo>
                    <a:pt x="177801" y="23159"/>
                  </a:lnTo>
                  <a:lnTo>
                    <a:pt x="237059" y="38406"/>
                  </a:lnTo>
                  <a:lnTo>
                    <a:pt x="261911" y="59183"/>
                  </a:lnTo>
                  <a:lnTo>
                    <a:pt x="31881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wrap="square" anchor="ctr">
              <a:noAutofit/>
            </a:bodyPr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32898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8A52C2EB-F98F-47ED-99DC-E88F4350938F}"/>
              </a:ext>
            </a:extLst>
          </p:cNvPr>
          <p:cNvGrpSpPr/>
          <p:nvPr/>
        </p:nvGrpSpPr>
        <p:grpSpPr>
          <a:xfrm>
            <a:off x="3203423" y="1805627"/>
            <a:ext cx="5348291" cy="3565851"/>
            <a:chOff x="559621" y="835320"/>
            <a:chExt cx="1981200" cy="1320920"/>
          </a:xfrm>
        </p:grpSpPr>
        <p:grpSp>
          <p:nvGrpSpPr>
            <p:cNvPr id="22" name="Group 386">
              <a:extLst>
                <a:ext uri="{FF2B5EF4-FFF2-40B4-BE49-F238E27FC236}">
                  <a16:creationId xmlns:a16="http://schemas.microsoft.com/office/drawing/2014/main" id="{1A36B4E4-42D9-459A-AA78-0C45D82445F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9621" y="835320"/>
              <a:ext cx="1974029" cy="1314950"/>
              <a:chOff x="353" y="527"/>
              <a:chExt cx="998" cy="665"/>
            </a:xfrm>
          </p:grpSpPr>
          <p:sp>
            <p:nvSpPr>
              <p:cNvPr id="24" name="Rectangle 387">
                <a:extLst>
                  <a:ext uri="{FF2B5EF4-FFF2-40B4-BE49-F238E27FC236}">
                    <a16:creationId xmlns:a16="http://schemas.microsoft.com/office/drawing/2014/main" id="{174AD3D6-93A6-4429-A24E-6D80B7D5E2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527"/>
                <a:ext cx="998" cy="665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grpSp>
            <p:nvGrpSpPr>
              <p:cNvPr id="25" name="Group 388">
                <a:extLst>
                  <a:ext uri="{FF2B5EF4-FFF2-40B4-BE49-F238E27FC236}">
                    <a16:creationId xmlns:a16="http://schemas.microsoft.com/office/drawing/2014/main" id="{2590E56E-A82C-4E5F-9EF3-9FAD24CA2BF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53" y="527"/>
                <a:ext cx="998" cy="665"/>
                <a:chOff x="353" y="527"/>
                <a:chExt cx="1270" cy="671"/>
              </a:xfrm>
            </p:grpSpPr>
            <p:sp>
              <p:nvSpPr>
                <p:cNvPr id="78" name="Rectangle 389">
                  <a:extLst>
                    <a:ext uri="{FF2B5EF4-FFF2-40B4-BE49-F238E27FC236}">
                      <a16:creationId xmlns:a16="http://schemas.microsoft.com/office/drawing/2014/main" id="{DB60FD15-7807-4129-A9D6-A8CA089F754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1145"/>
                  <a:ext cx="1270" cy="53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79" name="Rectangle 390">
                  <a:extLst>
                    <a:ext uri="{FF2B5EF4-FFF2-40B4-BE49-F238E27FC236}">
                      <a16:creationId xmlns:a16="http://schemas.microsoft.com/office/drawing/2014/main" id="{9732180A-DD15-44B4-BABC-DD2522661CD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527"/>
                  <a:ext cx="1270" cy="53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0" name="Rectangle 391">
                  <a:extLst>
                    <a:ext uri="{FF2B5EF4-FFF2-40B4-BE49-F238E27FC236}">
                      <a16:creationId xmlns:a16="http://schemas.microsoft.com/office/drawing/2014/main" id="{1C0310A9-04B1-4ED2-B6F8-5C77E2B9FA6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630"/>
                  <a:ext cx="1270" cy="53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1" name="Rectangle 392">
                  <a:extLst>
                    <a:ext uri="{FF2B5EF4-FFF2-40B4-BE49-F238E27FC236}">
                      <a16:creationId xmlns:a16="http://schemas.microsoft.com/office/drawing/2014/main" id="{EB29F5DE-73CD-4F0B-8FAD-644A3A9630C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733"/>
                  <a:ext cx="1270" cy="53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2" name="Rectangle 393">
                  <a:extLst>
                    <a:ext uri="{FF2B5EF4-FFF2-40B4-BE49-F238E27FC236}">
                      <a16:creationId xmlns:a16="http://schemas.microsoft.com/office/drawing/2014/main" id="{169EE46C-7E14-4810-A147-44F3FD517419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836"/>
                  <a:ext cx="1270" cy="53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3" name="Rectangle 394">
                  <a:extLst>
                    <a:ext uri="{FF2B5EF4-FFF2-40B4-BE49-F238E27FC236}">
                      <a16:creationId xmlns:a16="http://schemas.microsoft.com/office/drawing/2014/main" id="{C2BE45F6-7366-41AC-8539-C59489BD63F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939"/>
                  <a:ext cx="1270" cy="53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84" name="Rectangle 395">
                  <a:extLst>
                    <a:ext uri="{FF2B5EF4-FFF2-40B4-BE49-F238E27FC236}">
                      <a16:creationId xmlns:a16="http://schemas.microsoft.com/office/drawing/2014/main" id="{2A103CB0-4C36-47C3-88B3-0094D9752094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1042"/>
                  <a:ext cx="1270" cy="53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26" name="Rectangle 396">
                <a:extLst>
                  <a:ext uri="{FF2B5EF4-FFF2-40B4-BE49-F238E27FC236}">
                    <a16:creationId xmlns:a16="http://schemas.microsoft.com/office/drawing/2014/main" id="{3120CC27-AC4F-4ABC-B664-E2B539110D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527"/>
                <a:ext cx="507" cy="363"/>
              </a:xfrm>
              <a:prstGeom prst="rect">
                <a:avLst/>
              </a:prstGeom>
              <a:solidFill>
                <a:srgbClr val="0000FF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7" name="AutoShape 397">
                <a:extLst>
                  <a:ext uri="{FF2B5EF4-FFF2-40B4-BE49-F238E27FC236}">
                    <a16:creationId xmlns:a16="http://schemas.microsoft.com/office/drawing/2014/main" id="{D40E3D6A-4CB6-4C4F-ABDD-B533ED0C53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" y="545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8" name="AutoShape 398">
                <a:extLst>
                  <a:ext uri="{FF2B5EF4-FFF2-40B4-BE49-F238E27FC236}">
                    <a16:creationId xmlns:a16="http://schemas.microsoft.com/office/drawing/2014/main" id="{B60F8DC0-4625-4704-926F-B191275309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0" y="545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9" name="AutoShape 399">
                <a:extLst>
                  <a:ext uri="{FF2B5EF4-FFF2-40B4-BE49-F238E27FC236}">
                    <a16:creationId xmlns:a16="http://schemas.microsoft.com/office/drawing/2014/main" id="{B8F3BA20-2DC7-433D-A6B3-F077A060F9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3" y="545"/>
                <a:ext cx="41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0" name="AutoShape 400">
                <a:extLst>
                  <a:ext uri="{FF2B5EF4-FFF2-40B4-BE49-F238E27FC236}">
                    <a16:creationId xmlns:a16="http://schemas.microsoft.com/office/drawing/2014/main" id="{2D70D773-BDAB-4F58-A17D-CADE9B6E6E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" y="545"/>
                <a:ext cx="41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1" name="AutoShape 401">
                <a:extLst>
                  <a:ext uri="{FF2B5EF4-FFF2-40B4-BE49-F238E27FC236}">
                    <a16:creationId xmlns:a16="http://schemas.microsoft.com/office/drawing/2014/main" id="{6B3320C7-D452-4DEE-BAB8-87499B019A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0" y="545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2" name="AutoShape 402">
                <a:extLst>
                  <a:ext uri="{FF2B5EF4-FFF2-40B4-BE49-F238E27FC236}">
                    <a16:creationId xmlns:a16="http://schemas.microsoft.com/office/drawing/2014/main" id="{BF191D22-2865-49E4-B037-B264618CC5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3" y="545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3" name="AutoShape 403">
                <a:extLst>
                  <a:ext uri="{FF2B5EF4-FFF2-40B4-BE49-F238E27FC236}">
                    <a16:creationId xmlns:a16="http://schemas.microsoft.com/office/drawing/2014/main" id="{8330DE88-69EB-42E9-846F-1D9F8C0991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" y="580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4" name="AutoShape 404">
                <a:extLst>
                  <a:ext uri="{FF2B5EF4-FFF2-40B4-BE49-F238E27FC236}">
                    <a16:creationId xmlns:a16="http://schemas.microsoft.com/office/drawing/2014/main" id="{F2AC6094-2774-4D54-BD98-37D9BBC0B4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" y="580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5" name="AutoShape 405">
                <a:extLst>
                  <a:ext uri="{FF2B5EF4-FFF2-40B4-BE49-F238E27FC236}">
                    <a16:creationId xmlns:a16="http://schemas.microsoft.com/office/drawing/2014/main" id="{50100E05-22AD-4D28-BECB-9BA1FFF465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5" y="580"/>
                <a:ext cx="41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6" name="AutoShape 406">
                <a:extLst>
                  <a:ext uri="{FF2B5EF4-FFF2-40B4-BE49-F238E27FC236}">
                    <a16:creationId xmlns:a16="http://schemas.microsoft.com/office/drawing/2014/main" id="{AA6DBBE1-F8A1-451B-9B89-637D375DA5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8" y="580"/>
                <a:ext cx="41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7" name="AutoShape 407">
                <a:extLst>
                  <a:ext uri="{FF2B5EF4-FFF2-40B4-BE49-F238E27FC236}">
                    <a16:creationId xmlns:a16="http://schemas.microsoft.com/office/drawing/2014/main" id="{D53F04F2-0DFA-4B74-BBE7-7962B6BEA7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2" y="580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8" name="AutoShape 408">
                <a:extLst>
                  <a:ext uri="{FF2B5EF4-FFF2-40B4-BE49-F238E27FC236}">
                    <a16:creationId xmlns:a16="http://schemas.microsoft.com/office/drawing/2014/main" id="{A10481D3-8041-4EEF-8551-431397624D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" y="618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39" name="AutoShape 409">
                <a:extLst>
                  <a:ext uri="{FF2B5EF4-FFF2-40B4-BE49-F238E27FC236}">
                    <a16:creationId xmlns:a16="http://schemas.microsoft.com/office/drawing/2014/main" id="{BBC3D390-7862-487C-878B-0FA970EAE0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0" y="618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0" name="AutoShape 410">
                <a:extLst>
                  <a:ext uri="{FF2B5EF4-FFF2-40B4-BE49-F238E27FC236}">
                    <a16:creationId xmlns:a16="http://schemas.microsoft.com/office/drawing/2014/main" id="{8C2958F3-BCC2-4C11-B69D-4A478B6612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3" y="618"/>
                <a:ext cx="41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1" name="AutoShape 411">
                <a:extLst>
                  <a:ext uri="{FF2B5EF4-FFF2-40B4-BE49-F238E27FC236}">
                    <a16:creationId xmlns:a16="http://schemas.microsoft.com/office/drawing/2014/main" id="{B2DFEC1C-73B8-483A-A0FC-2B9A26360A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" y="618"/>
                <a:ext cx="41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2" name="AutoShape 412">
                <a:extLst>
                  <a:ext uri="{FF2B5EF4-FFF2-40B4-BE49-F238E27FC236}">
                    <a16:creationId xmlns:a16="http://schemas.microsoft.com/office/drawing/2014/main" id="{C7473FB4-EC14-4989-9EB0-7FBF9F9754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0" y="618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3" name="AutoShape 413">
                <a:extLst>
                  <a:ext uri="{FF2B5EF4-FFF2-40B4-BE49-F238E27FC236}">
                    <a16:creationId xmlns:a16="http://schemas.microsoft.com/office/drawing/2014/main" id="{647160C0-10E4-46A5-AE3D-04587E23F3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3" y="618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4" name="AutoShape 414">
                <a:extLst>
                  <a:ext uri="{FF2B5EF4-FFF2-40B4-BE49-F238E27FC236}">
                    <a16:creationId xmlns:a16="http://schemas.microsoft.com/office/drawing/2014/main" id="{FC19342F-C9B5-425E-A1D4-6B2DF907D4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" y="652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5" name="AutoShape 415">
                <a:extLst>
                  <a:ext uri="{FF2B5EF4-FFF2-40B4-BE49-F238E27FC236}">
                    <a16:creationId xmlns:a16="http://schemas.microsoft.com/office/drawing/2014/main" id="{69D7A4CC-3DFF-4AA2-8102-1646050A4D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" y="652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6" name="AutoShape 416">
                <a:extLst>
                  <a:ext uri="{FF2B5EF4-FFF2-40B4-BE49-F238E27FC236}">
                    <a16:creationId xmlns:a16="http://schemas.microsoft.com/office/drawing/2014/main" id="{B971714D-D67E-4199-AFB9-6807FEB32E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5" y="652"/>
                <a:ext cx="41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7" name="AutoShape 417">
                <a:extLst>
                  <a:ext uri="{FF2B5EF4-FFF2-40B4-BE49-F238E27FC236}">
                    <a16:creationId xmlns:a16="http://schemas.microsoft.com/office/drawing/2014/main" id="{29B7150B-16E7-499A-803C-7AE41D485F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8" y="652"/>
                <a:ext cx="41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8" name="AutoShape 418">
                <a:extLst>
                  <a:ext uri="{FF2B5EF4-FFF2-40B4-BE49-F238E27FC236}">
                    <a16:creationId xmlns:a16="http://schemas.microsoft.com/office/drawing/2014/main" id="{DDA80719-4B1D-405B-AC33-0DCD07AC29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2" y="652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9" name="AutoShape 419">
                <a:extLst>
                  <a:ext uri="{FF2B5EF4-FFF2-40B4-BE49-F238E27FC236}">
                    <a16:creationId xmlns:a16="http://schemas.microsoft.com/office/drawing/2014/main" id="{CFCAD9B4-4A70-4340-A1F0-6A9A7C54AC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" y="687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0" name="AutoShape 420">
                <a:extLst>
                  <a:ext uri="{FF2B5EF4-FFF2-40B4-BE49-F238E27FC236}">
                    <a16:creationId xmlns:a16="http://schemas.microsoft.com/office/drawing/2014/main" id="{D74A470B-5C9B-4039-A78F-17CB73FFC8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0" y="687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1" name="AutoShape 421">
                <a:extLst>
                  <a:ext uri="{FF2B5EF4-FFF2-40B4-BE49-F238E27FC236}">
                    <a16:creationId xmlns:a16="http://schemas.microsoft.com/office/drawing/2014/main" id="{41CFB004-C00F-4746-949B-BB8760B5AE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3" y="687"/>
                <a:ext cx="41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2" name="AutoShape 422">
                <a:extLst>
                  <a:ext uri="{FF2B5EF4-FFF2-40B4-BE49-F238E27FC236}">
                    <a16:creationId xmlns:a16="http://schemas.microsoft.com/office/drawing/2014/main" id="{40E53EC2-6917-456D-8136-B757DD6F09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" y="687"/>
                <a:ext cx="41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3" name="AutoShape 423">
                <a:extLst>
                  <a:ext uri="{FF2B5EF4-FFF2-40B4-BE49-F238E27FC236}">
                    <a16:creationId xmlns:a16="http://schemas.microsoft.com/office/drawing/2014/main" id="{83EA256D-8152-4952-B99A-76F05BEB68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0" y="687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" name="AutoShape 424">
                <a:extLst>
                  <a:ext uri="{FF2B5EF4-FFF2-40B4-BE49-F238E27FC236}">
                    <a16:creationId xmlns:a16="http://schemas.microsoft.com/office/drawing/2014/main" id="{D42D9A42-C248-4763-8D47-52BE43D1AA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3" y="687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" name="AutoShape 425">
                <a:extLst>
                  <a:ext uri="{FF2B5EF4-FFF2-40B4-BE49-F238E27FC236}">
                    <a16:creationId xmlns:a16="http://schemas.microsoft.com/office/drawing/2014/main" id="{BF7573DC-843E-4293-80F3-20D4B31569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" y="722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" name="AutoShape 426">
                <a:extLst>
                  <a:ext uri="{FF2B5EF4-FFF2-40B4-BE49-F238E27FC236}">
                    <a16:creationId xmlns:a16="http://schemas.microsoft.com/office/drawing/2014/main" id="{A508E2C1-17B5-4AAF-9B49-68E01E9727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" y="722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7" name="AutoShape 427">
                <a:extLst>
                  <a:ext uri="{FF2B5EF4-FFF2-40B4-BE49-F238E27FC236}">
                    <a16:creationId xmlns:a16="http://schemas.microsoft.com/office/drawing/2014/main" id="{8E244BC9-81F6-42D6-AEF0-307E47341C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5" y="722"/>
                <a:ext cx="41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" name="AutoShape 428">
                <a:extLst>
                  <a:ext uri="{FF2B5EF4-FFF2-40B4-BE49-F238E27FC236}">
                    <a16:creationId xmlns:a16="http://schemas.microsoft.com/office/drawing/2014/main" id="{456BED33-3D68-4020-A8DD-BC80476C3D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8" y="722"/>
                <a:ext cx="41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9" name="AutoShape 429">
                <a:extLst>
                  <a:ext uri="{FF2B5EF4-FFF2-40B4-BE49-F238E27FC236}">
                    <a16:creationId xmlns:a16="http://schemas.microsoft.com/office/drawing/2014/main" id="{90CB82F6-77BD-45B4-BD44-409FAB4988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2" y="722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" name="AutoShape 430">
                <a:extLst>
                  <a:ext uri="{FF2B5EF4-FFF2-40B4-BE49-F238E27FC236}">
                    <a16:creationId xmlns:a16="http://schemas.microsoft.com/office/drawing/2014/main" id="{0E1F6154-0107-49A1-BFFE-5F5AC9621A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" y="759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" name="AutoShape 431">
                <a:extLst>
                  <a:ext uri="{FF2B5EF4-FFF2-40B4-BE49-F238E27FC236}">
                    <a16:creationId xmlns:a16="http://schemas.microsoft.com/office/drawing/2014/main" id="{D87FACBD-9504-4CB3-BFBA-862E7FA4AD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0" y="759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" name="AutoShape 432">
                <a:extLst>
                  <a:ext uri="{FF2B5EF4-FFF2-40B4-BE49-F238E27FC236}">
                    <a16:creationId xmlns:a16="http://schemas.microsoft.com/office/drawing/2014/main" id="{323FA631-2D44-4004-8E9F-EE1CBEF5AF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3" y="759"/>
                <a:ext cx="41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" name="AutoShape 433">
                <a:extLst>
                  <a:ext uri="{FF2B5EF4-FFF2-40B4-BE49-F238E27FC236}">
                    <a16:creationId xmlns:a16="http://schemas.microsoft.com/office/drawing/2014/main" id="{8B86AD0C-B6B0-4D53-B4F2-9A7D47D89D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" y="759"/>
                <a:ext cx="41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" name="AutoShape 434">
                <a:extLst>
                  <a:ext uri="{FF2B5EF4-FFF2-40B4-BE49-F238E27FC236}">
                    <a16:creationId xmlns:a16="http://schemas.microsoft.com/office/drawing/2014/main" id="{C579F029-8AD1-489E-B252-453727000B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0" y="759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" name="AutoShape 435">
                <a:extLst>
                  <a:ext uri="{FF2B5EF4-FFF2-40B4-BE49-F238E27FC236}">
                    <a16:creationId xmlns:a16="http://schemas.microsoft.com/office/drawing/2014/main" id="{D94D0FD2-E036-424F-B965-0CA0F40ED3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3" y="759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" name="AutoShape 436">
                <a:extLst>
                  <a:ext uri="{FF2B5EF4-FFF2-40B4-BE49-F238E27FC236}">
                    <a16:creationId xmlns:a16="http://schemas.microsoft.com/office/drawing/2014/main" id="{C264020D-E11F-4952-AD76-6E291CF0F5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" y="794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" name="AutoShape 437">
                <a:extLst>
                  <a:ext uri="{FF2B5EF4-FFF2-40B4-BE49-F238E27FC236}">
                    <a16:creationId xmlns:a16="http://schemas.microsoft.com/office/drawing/2014/main" id="{DC1D3AEC-5E36-4446-A81F-F53533826C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2" y="794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" name="AutoShape 438">
                <a:extLst>
                  <a:ext uri="{FF2B5EF4-FFF2-40B4-BE49-F238E27FC236}">
                    <a16:creationId xmlns:a16="http://schemas.microsoft.com/office/drawing/2014/main" id="{936611F5-7BB2-4AB4-8FAD-E322F6218D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85" y="794"/>
                <a:ext cx="41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" name="AutoShape 439">
                <a:extLst>
                  <a:ext uri="{FF2B5EF4-FFF2-40B4-BE49-F238E27FC236}">
                    <a16:creationId xmlns:a16="http://schemas.microsoft.com/office/drawing/2014/main" id="{753975D0-C8E4-48CD-A837-65D8754C3F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68" y="794"/>
                <a:ext cx="41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" name="AutoShape 440">
                <a:extLst>
                  <a:ext uri="{FF2B5EF4-FFF2-40B4-BE49-F238E27FC236}">
                    <a16:creationId xmlns:a16="http://schemas.microsoft.com/office/drawing/2014/main" id="{B301B583-2970-483D-80B7-D9DE97271C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52" y="794"/>
                <a:ext cx="40" cy="38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" name="AutoShape 441">
                <a:extLst>
                  <a:ext uri="{FF2B5EF4-FFF2-40B4-BE49-F238E27FC236}">
                    <a16:creationId xmlns:a16="http://schemas.microsoft.com/office/drawing/2014/main" id="{07C82142-5C13-4D8D-8863-A750D881A8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" y="834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2" name="AutoShape 442">
                <a:extLst>
                  <a:ext uri="{FF2B5EF4-FFF2-40B4-BE49-F238E27FC236}">
                    <a16:creationId xmlns:a16="http://schemas.microsoft.com/office/drawing/2014/main" id="{45866580-B286-4367-BD14-DFA94D8CEA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0" y="834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3" name="AutoShape 443">
                <a:extLst>
                  <a:ext uri="{FF2B5EF4-FFF2-40B4-BE49-F238E27FC236}">
                    <a16:creationId xmlns:a16="http://schemas.microsoft.com/office/drawing/2014/main" id="{007DC736-4E7A-4D7F-B674-52D4FB3031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3" y="834"/>
                <a:ext cx="41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4" name="AutoShape 444">
                <a:extLst>
                  <a:ext uri="{FF2B5EF4-FFF2-40B4-BE49-F238E27FC236}">
                    <a16:creationId xmlns:a16="http://schemas.microsoft.com/office/drawing/2014/main" id="{F394EA86-15A2-424F-8F9B-6A0555BE99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6" y="834"/>
                <a:ext cx="41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5" name="AutoShape 445">
                <a:extLst>
                  <a:ext uri="{FF2B5EF4-FFF2-40B4-BE49-F238E27FC236}">
                    <a16:creationId xmlns:a16="http://schemas.microsoft.com/office/drawing/2014/main" id="{1687CC07-B20A-44AA-B797-2956D626AB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10" y="834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6" name="AutoShape 446">
                <a:extLst>
                  <a:ext uri="{FF2B5EF4-FFF2-40B4-BE49-F238E27FC236}">
                    <a16:creationId xmlns:a16="http://schemas.microsoft.com/office/drawing/2014/main" id="{A3444825-71F5-4955-8DAF-CF70B5416D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3" y="834"/>
                <a:ext cx="40" cy="39"/>
              </a:xfrm>
              <a:prstGeom prst="star5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7" name="Rectangle 447">
                <a:extLst>
                  <a:ext uri="{FF2B5EF4-FFF2-40B4-BE49-F238E27FC236}">
                    <a16:creationId xmlns:a16="http://schemas.microsoft.com/office/drawing/2014/main" id="{6844716F-BE8A-4D05-B04A-687B7CD294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" y="527"/>
                <a:ext cx="998" cy="665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bg1">
                        <a:alpha val="89999"/>
                      </a:schemeClr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23" name="Rectangle 3">
              <a:extLst>
                <a:ext uri="{FF2B5EF4-FFF2-40B4-BE49-F238E27FC236}">
                  <a16:creationId xmlns:a16="http://schemas.microsoft.com/office/drawing/2014/main" id="{8DD6E9C0-2FEB-4DD7-BB5F-AA0EEB50E6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387" y="836613"/>
              <a:ext cx="1980434" cy="1319627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111BF9A-7A35-4559-9E17-F3C81A602E85}"/>
              </a:ext>
            </a:extLst>
          </p:cNvPr>
          <p:cNvSpPr txBox="1"/>
          <p:nvPr/>
        </p:nvSpPr>
        <p:spPr>
          <a:xfrm>
            <a:off x="0" y="621938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問題①どの国の国旗でしょうか？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65" name="テキスト ボックス 664">
            <a:extLst>
              <a:ext uri="{FF2B5EF4-FFF2-40B4-BE49-F238E27FC236}">
                <a16:creationId xmlns:a16="http://schemas.microsoft.com/office/drawing/2014/main" id="{9C76426E-13F3-4FC0-B5D5-9DAA7DEEE28C}"/>
              </a:ext>
            </a:extLst>
          </p:cNvPr>
          <p:cNvSpPr txBox="1"/>
          <p:nvPr/>
        </p:nvSpPr>
        <p:spPr>
          <a:xfrm>
            <a:off x="0" y="5676295"/>
            <a:ext cx="12191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ヒント：首都はワシントンです。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円: 塗りつぶしなし 1">
            <a:extLst>
              <a:ext uri="{FF2B5EF4-FFF2-40B4-BE49-F238E27FC236}">
                <a16:creationId xmlns:a16="http://schemas.microsoft.com/office/drawing/2014/main" id="{D6DF3AA7-0D98-4AE2-8983-1E3B86D68BAF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10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673" name="円: 塗りつぶしなし 672">
            <a:extLst>
              <a:ext uri="{FF2B5EF4-FFF2-40B4-BE49-F238E27FC236}">
                <a16:creationId xmlns:a16="http://schemas.microsoft.com/office/drawing/2014/main" id="{F42C64B0-98ED-45F4-A903-B8F3AD012A03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9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676" name="円: 塗りつぶしなし 675">
            <a:extLst>
              <a:ext uri="{FF2B5EF4-FFF2-40B4-BE49-F238E27FC236}">
                <a16:creationId xmlns:a16="http://schemas.microsoft.com/office/drawing/2014/main" id="{0A66C58D-A89A-40CC-B38B-FFAF2929458F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8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679" name="円: 塗りつぶしなし 678">
            <a:extLst>
              <a:ext uri="{FF2B5EF4-FFF2-40B4-BE49-F238E27FC236}">
                <a16:creationId xmlns:a16="http://schemas.microsoft.com/office/drawing/2014/main" id="{39FA4CB5-8C52-4C5B-A0F8-D17CBBA2A775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7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680" name="円: 塗りつぶしなし 679">
            <a:extLst>
              <a:ext uri="{FF2B5EF4-FFF2-40B4-BE49-F238E27FC236}">
                <a16:creationId xmlns:a16="http://schemas.microsoft.com/office/drawing/2014/main" id="{3A7C9FBF-52E0-49CE-AB34-60DB6883C856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6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681" name="円: 塗りつぶしなし 680">
            <a:extLst>
              <a:ext uri="{FF2B5EF4-FFF2-40B4-BE49-F238E27FC236}">
                <a16:creationId xmlns:a16="http://schemas.microsoft.com/office/drawing/2014/main" id="{3DD5EA05-906E-4ECF-A714-C83D847A1007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5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682" name="円: 塗りつぶしなし 681">
            <a:extLst>
              <a:ext uri="{FF2B5EF4-FFF2-40B4-BE49-F238E27FC236}">
                <a16:creationId xmlns:a16="http://schemas.microsoft.com/office/drawing/2014/main" id="{079F04D4-A1C7-43C9-917B-03D327800885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4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683" name="円: 塗りつぶしなし 682">
            <a:extLst>
              <a:ext uri="{FF2B5EF4-FFF2-40B4-BE49-F238E27FC236}">
                <a16:creationId xmlns:a16="http://schemas.microsoft.com/office/drawing/2014/main" id="{94B44F8F-565D-450F-BBD7-636DE95A326A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3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684" name="円: 塗りつぶしなし 683">
            <a:extLst>
              <a:ext uri="{FF2B5EF4-FFF2-40B4-BE49-F238E27FC236}">
                <a16:creationId xmlns:a16="http://schemas.microsoft.com/office/drawing/2014/main" id="{306EA266-8D2A-4D3A-AEE6-6DC151DAA222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2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685" name="円: 塗りつぶしなし 684">
            <a:extLst>
              <a:ext uri="{FF2B5EF4-FFF2-40B4-BE49-F238E27FC236}">
                <a16:creationId xmlns:a16="http://schemas.microsoft.com/office/drawing/2014/main" id="{5D28ECE0-C5BB-40EC-AC3B-DF724DB2BD81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1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686" name="円: 塗りつぶしなし 685">
            <a:extLst>
              <a:ext uri="{FF2B5EF4-FFF2-40B4-BE49-F238E27FC236}">
                <a16:creationId xmlns:a16="http://schemas.microsoft.com/office/drawing/2014/main" id="{2ADF94BE-5C1A-4F83-9FE6-CBAB19824A5F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0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2743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6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6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6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6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6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6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6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6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6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6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6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6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6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/>
                                        <p:tgtEl>
                                          <p:spTgt spid="6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/>
                                        <p:tgtEl>
                                          <p:spTgt spid="6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6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6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6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500"/>
                                        <p:tgtEl>
                                          <p:spTgt spid="6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/>
                                        <p:tgtEl>
                                          <p:spTgt spid="6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000"/>
                            </p:stCondLst>
                            <p:childTnLst>
                              <p:par>
                                <p:cTn id="8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6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500"/>
                                        <p:tgtEl>
                                          <p:spTgt spid="6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500"/>
                                        <p:tgtEl>
                                          <p:spTgt spid="6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/>
                                        <p:tgtEl>
                                          <p:spTgt spid="6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8000"/>
                            </p:stCondLst>
                            <p:childTnLst>
                              <p:par>
                                <p:cTn id="10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6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8500"/>
                            </p:stCondLst>
                            <p:childTnLst>
                              <p:par>
                                <p:cTn id="107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500"/>
                                        <p:tgtEl>
                                          <p:spTgt spid="6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500"/>
                                        <p:tgtEl>
                                          <p:spTgt spid="6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/>
                                        <p:tgtEl>
                                          <p:spTgt spid="6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9000"/>
                            </p:stCondLst>
                            <p:childTnLst>
                              <p:par>
                                <p:cTn id="11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6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6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9500"/>
                            </p:stCondLst>
                            <p:childTnLst>
                              <p:par>
                                <p:cTn id="119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6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500"/>
                                        <p:tgtEl>
                                          <p:spTgt spid="6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/>
                                        <p:tgtEl>
                                          <p:spTgt spid="6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6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6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31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" dur="500"/>
                                        <p:tgtEl>
                                          <p:spTgt spid="6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500"/>
                                        <p:tgtEl>
                                          <p:spTgt spid="6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/>
                                        <p:tgtEl>
                                          <p:spTgt spid="6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 animBg="1"/>
      <p:bldP spid="2" grpId="2" animBg="1"/>
      <p:bldP spid="673" grpId="0" animBg="1"/>
      <p:bldP spid="673" grpId="1" animBg="1"/>
      <p:bldP spid="676" grpId="0" animBg="1"/>
      <p:bldP spid="676" grpId="1" animBg="1"/>
      <p:bldP spid="679" grpId="0" animBg="1"/>
      <p:bldP spid="679" grpId="1" animBg="1"/>
      <p:bldP spid="680" grpId="0" animBg="1"/>
      <p:bldP spid="680" grpId="1" animBg="1"/>
      <p:bldP spid="681" grpId="0" animBg="1"/>
      <p:bldP spid="681" grpId="1" animBg="1"/>
      <p:bldP spid="682" grpId="0" animBg="1"/>
      <p:bldP spid="682" grpId="1" animBg="1"/>
      <p:bldP spid="683" grpId="0" animBg="1"/>
      <p:bldP spid="683" grpId="1" animBg="1"/>
      <p:bldP spid="684" grpId="0" animBg="1"/>
      <p:bldP spid="684" grpId="1" animBg="1"/>
      <p:bldP spid="685" grpId="0" animBg="1"/>
      <p:bldP spid="685" grpId="1" animBg="1"/>
      <p:bldP spid="686" grpId="0" animBg="1"/>
      <p:bldP spid="686" grpId="1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111BF9A-7A35-4559-9E17-F3C81A602E85}"/>
              </a:ext>
            </a:extLst>
          </p:cNvPr>
          <p:cNvSpPr txBox="1"/>
          <p:nvPr/>
        </p:nvSpPr>
        <p:spPr>
          <a:xfrm>
            <a:off x="0" y="621938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問題⑩どの国の国旗でしょうか？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65" name="テキスト ボックス 664">
            <a:extLst>
              <a:ext uri="{FF2B5EF4-FFF2-40B4-BE49-F238E27FC236}">
                <a16:creationId xmlns:a16="http://schemas.microsoft.com/office/drawing/2014/main" id="{9C76426E-13F3-4FC0-B5D5-9DAA7DEEE28C}"/>
              </a:ext>
            </a:extLst>
          </p:cNvPr>
          <p:cNvSpPr txBox="1"/>
          <p:nvPr/>
        </p:nvSpPr>
        <p:spPr>
          <a:xfrm>
            <a:off x="0" y="5676295"/>
            <a:ext cx="12191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ヒント：首都はパナマ市です。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15" name="円: 塗りつぶしなし 514">
            <a:extLst>
              <a:ext uri="{FF2B5EF4-FFF2-40B4-BE49-F238E27FC236}">
                <a16:creationId xmlns:a16="http://schemas.microsoft.com/office/drawing/2014/main" id="{C9455431-D054-48F2-92A9-8813C885012F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10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516" name="円: 塗りつぶしなし 515">
            <a:extLst>
              <a:ext uri="{FF2B5EF4-FFF2-40B4-BE49-F238E27FC236}">
                <a16:creationId xmlns:a16="http://schemas.microsoft.com/office/drawing/2014/main" id="{C9DE6169-8CA3-4471-A387-1D62EF0CD2B1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9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517" name="円: 塗りつぶしなし 516">
            <a:extLst>
              <a:ext uri="{FF2B5EF4-FFF2-40B4-BE49-F238E27FC236}">
                <a16:creationId xmlns:a16="http://schemas.microsoft.com/office/drawing/2014/main" id="{C4D5DEEF-8FFB-47BC-A196-09460D7BDC01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8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518" name="円: 塗りつぶしなし 517">
            <a:extLst>
              <a:ext uri="{FF2B5EF4-FFF2-40B4-BE49-F238E27FC236}">
                <a16:creationId xmlns:a16="http://schemas.microsoft.com/office/drawing/2014/main" id="{01B3C042-3EB8-48B0-8263-C0C08A9B71D3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7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519" name="円: 塗りつぶしなし 518">
            <a:extLst>
              <a:ext uri="{FF2B5EF4-FFF2-40B4-BE49-F238E27FC236}">
                <a16:creationId xmlns:a16="http://schemas.microsoft.com/office/drawing/2014/main" id="{351B2A6F-FB04-4E1A-8A44-3E3F3E91A92E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6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520" name="円: 塗りつぶしなし 519">
            <a:extLst>
              <a:ext uri="{FF2B5EF4-FFF2-40B4-BE49-F238E27FC236}">
                <a16:creationId xmlns:a16="http://schemas.microsoft.com/office/drawing/2014/main" id="{058D64EC-69CC-4CE5-A6A0-462A0BB601D4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5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521" name="円: 塗りつぶしなし 520">
            <a:extLst>
              <a:ext uri="{FF2B5EF4-FFF2-40B4-BE49-F238E27FC236}">
                <a16:creationId xmlns:a16="http://schemas.microsoft.com/office/drawing/2014/main" id="{5651571B-DBCB-4FB1-B9E4-4925B581C8E5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4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522" name="円: 塗りつぶしなし 521">
            <a:extLst>
              <a:ext uri="{FF2B5EF4-FFF2-40B4-BE49-F238E27FC236}">
                <a16:creationId xmlns:a16="http://schemas.microsoft.com/office/drawing/2014/main" id="{E29D113B-A2F5-43BF-94D2-662817BDD21B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3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523" name="円: 塗りつぶしなし 522">
            <a:extLst>
              <a:ext uri="{FF2B5EF4-FFF2-40B4-BE49-F238E27FC236}">
                <a16:creationId xmlns:a16="http://schemas.microsoft.com/office/drawing/2014/main" id="{E90AFD09-FB81-45CF-8B35-D42D62AF8802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2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524" name="円: 塗りつぶしなし 523">
            <a:extLst>
              <a:ext uri="{FF2B5EF4-FFF2-40B4-BE49-F238E27FC236}">
                <a16:creationId xmlns:a16="http://schemas.microsoft.com/office/drawing/2014/main" id="{E3221B74-6F70-4C7D-B888-B6A2B0B99676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1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525" name="円: 塗りつぶしなし 524">
            <a:extLst>
              <a:ext uri="{FF2B5EF4-FFF2-40B4-BE49-F238E27FC236}">
                <a16:creationId xmlns:a16="http://schemas.microsoft.com/office/drawing/2014/main" id="{06F6820B-0F2E-485E-A753-C71419A91A38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0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grpSp>
        <p:nvGrpSpPr>
          <p:cNvPr id="534" name="グループ化 533">
            <a:extLst>
              <a:ext uri="{FF2B5EF4-FFF2-40B4-BE49-F238E27FC236}">
                <a16:creationId xmlns:a16="http://schemas.microsoft.com/office/drawing/2014/main" id="{EAF3B8A8-1D1B-47BE-8F41-EAC301F9A196}"/>
              </a:ext>
            </a:extLst>
          </p:cNvPr>
          <p:cNvGrpSpPr/>
          <p:nvPr/>
        </p:nvGrpSpPr>
        <p:grpSpPr>
          <a:xfrm>
            <a:off x="3191266" y="1801639"/>
            <a:ext cx="5346414" cy="3562369"/>
            <a:chOff x="5060942" y="4438303"/>
            <a:chExt cx="1980505" cy="1319630"/>
          </a:xfrm>
        </p:grpSpPr>
        <p:grpSp>
          <p:nvGrpSpPr>
            <p:cNvPr id="535" name="Group 240">
              <a:extLst>
                <a:ext uri="{FF2B5EF4-FFF2-40B4-BE49-F238E27FC236}">
                  <a16:creationId xmlns:a16="http://schemas.microsoft.com/office/drawing/2014/main" id="{0F50AD06-2614-4A32-83AB-7A437771F69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060942" y="4438303"/>
              <a:ext cx="1980505" cy="1319559"/>
              <a:chOff x="2621" y="1434"/>
              <a:chExt cx="998" cy="665"/>
            </a:xfrm>
          </p:grpSpPr>
          <p:sp>
            <p:nvSpPr>
              <p:cNvPr id="537" name="Rectangle 65">
                <a:extLst>
                  <a:ext uri="{FF2B5EF4-FFF2-40B4-BE49-F238E27FC236}">
                    <a16:creationId xmlns:a16="http://schemas.microsoft.com/office/drawing/2014/main" id="{ABEB34E7-B64D-4495-AB72-5BB0ACBC38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1" y="1434"/>
                <a:ext cx="998" cy="665"/>
              </a:xfrm>
              <a:prstGeom prst="rect">
                <a:avLst/>
              </a:prstGeom>
              <a:solidFill>
                <a:schemeClr val="bg1"/>
              </a:solidFill>
              <a:ln w="12700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38" name="Rectangle 233">
                <a:extLst>
                  <a:ext uri="{FF2B5EF4-FFF2-40B4-BE49-F238E27FC236}">
                    <a16:creationId xmlns:a16="http://schemas.microsoft.com/office/drawing/2014/main" id="{D0ADEE64-79CB-449A-AEEB-3884CF51BE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1" y="1766"/>
                <a:ext cx="499" cy="331"/>
              </a:xfrm>
              <a:prstGeom prst="rect">
                <a:avLst/>
              </a:prstGeom>
              <a:solidFill>
                <a:srgbClr val="0000FF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39" name="Rectangle 234">
                <a:extLst>
                  <a:ext uri="{FF2B5EF4-FFF2-40B4-BE49-F238E27FC236}">
                    <a16:creationId xmlns:a16="http://schemas.microsoft.com/office/drawing/2014/main" id="{B891377D-90D3-431A-9EDF-75708A1CF7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20" y="1434"/>
                <a:ext cx="499" cy="332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0" name="AutoShape 237">
                <a:extLst>
                  <a:ext uri="{FF2B5EF4-FFF2-40B4-BE49-F238E27FC236}">
                    <a16:creationId xmlns:a16="http://schemas.microsoft.com/office/drawing/2014/main" id="{1174849E-A752-44CF-88C5-14D0368257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39" y="1482"/>
                <a:ext cx="237" cy="225"/>
              </a:xfrm>
              <a:prstGeom prst="star5">
                <a:avLst/>
              </a:prstGeom>
              <a:solidFill>
                <a:srgbClr val="0000FF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1" name="AutoShape 238">
                <a:extLst>
                  <a:ext uri="{FF2B5EF4-FFF2-40B4-BE49-F238E27FC236}">
                    <a16:creationId xmlns:a16="http://schemas.microsoft.com/office/drawing/2014/main" id="{6C4610D7-9D5E-44A1-A3A9-B89E6C5305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44" y="1813"/>
                <a:ext cx="237" cy="225"/>
              </a:xfrm>
              <a:prstGeom prst="star5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36" name="Rectangle 15">
              <a:extLst>
                <a:ext uri="{FF2B5EF4-FFF2-40B4-BE49-F238E27FC236}">
                  <a16:creationId xmlns:a16="http://schemas.microsoft.com/office/drawing/2014/main" id="{A0257631-7A33-4B61-AD94-438765602A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61013" y="4438304"/>
              <a:ext cx="1980434" cy="131962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23736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5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5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5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5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5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5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5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5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5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5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5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5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5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5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5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5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5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5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/>
                                        <p:tgtEl>
                                          <p:spTgt spid="5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/>
                                        <p:tgtEl>
                                          <p:spTgt spid="5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5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500"/>
                                        <p:tgtEl>
                                          <p:spTgt spid="5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/>
                                        <p:tgtEl>
                                          <p:spTgt spid="5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000"/>
                            </p:stCondLst>
                            <p:childTnLst>
                              <p:par>
                                <p:cTn id="8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5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5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500"/>
                                        <p:tgtEl>
                                          <p:spTgt spid="5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500"/>
                                        <p:tgtEl>
                                          <p:spTgt spid="5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/>
                                        <p:tgtEl>
                                          <p:spTgt spid="5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8000"/>
                            </p:stCondLst>
                            <p:childTnLst>
                              <p:par>
                                <p:cTn id="10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5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5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8500"/>
                            </p:stCondLst>
                            <p:childTnLst>
                              <p:par>
                                <p:cTn id="107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500"/>
                                        <p:tgtEl>
                                          <p:spTgt spid="5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500"/>
                                        <p:tgtEl>
                                          <p:spTgt spid="5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/>
                                        <p:tgtEl>
                                          <p:spTgt spid="5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9000"/>
                            </p:stCondLst>
                            <p:childTnLst>
                              <p:par>
                                <p:cTn id="11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5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5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5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9500"/>
                            </p:stCondLst>
                            <p:childTnLst>
                              <p:par>
                                <p:cTn id="119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5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500"/>
                                        <p:tgtEl>
                                          <p:spTgt spid="5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/>
                                        <p:tgtEl>
                                          <p:spTgt spid="5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5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5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5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31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" dur="500"/>
                                        <p:tgtEl>
                                          <p:spTgt spid="5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500"/>
                                        <p:tgtEl>
                                          <p:spTgt spid="5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/>
                                        <p:tgtEl>
                                          <p:spTgt spid="5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5" grpId="0" animBg="1"/>
      <p:bldP spid="515" grpId="1" animBg="1"/>
      <p:bldP spid="516" grpId="0" animBg="1"/>
      <p:bldP spid="516" grpId="1" animBg="1"/>
      <p:bldP spid="517" grpId="0" animBg="1"/>
      <p:bldP spid="517" grpId="1" animBg="1"/>
      <p:bldP spid="518" grpId="0" animBg="1"/>
      <p:bldP spid="518" grpId="1" animBg="1"/>
      <p:bldP spid="519" grpId="0" animBg="1"/>
      <p:bldP spid="519" grpId="1" animBg="1"/>
      <p:bldP spid="520" grpId="0" animBg="1"/>
      <p:bldP spid="520" grpId="1" animBg="1"/>
      <p:bldP spid="521" grpId="0" animBg="1"/>
      <p:bldP spid="521" grpId="1" animBg="1"/>
      <p:bldP spid="522" grpId="0" animBg="1"/>
      <p:bldP spid="522" grpId="1" animBg="1"/>
      <p:bldP spid="523" grpId="0" animBg="1"/>
      <p:bldP spid="523" grpId="1" animBg="1"/>
      <p:bldP spid="524" grpId="0" animBg="1"/>
      <p:bldP spid="524" grpId="1" animBg="1"/>
      <p:bldP spid="525" grpId="0" animBg="1"/>
      <p:bldP spid="525" grpId="1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0" name="グループ化 389">
            <a:extLst>
              <a:ext uri="{FF2B5EF4-FFF2-40B4-BE49-F238E27FC236}">
                <a16:creationId xmlns:a16="http://schemas.microsoft.com/office/drawing/2014/main" id="{A671BAA6-CA66-4900-9CC0-25F139D48DEA}"/>
              </a:ext>
            </a:extLst>
          </p:cNvPr>
          <p:cNvGrpSpPr/>
          <p:nvPr/>
        </p:nvGrpSpPr>
        <p:grpSpPr>
          <a:xfrm>
            <a:off x="495298" y="162808"/>
            <a:ext cx="11201402" cy="5760076"/>
            <a:chOff x="1549401" y="1326183"/>
            <a:chExt cx="8504363" cy="5209912"/>
          </a:xfrm>
        </p:grpSpPr>
        <p:sp>
          <p:nvSpPr>
            <p:cNvPr id="196" name="フリーフォーム 4">
              <a:extLst>
                <a:ext uri="{FF2B5EF4-FFF2-40B4-BE49-F238E27FC236}">
                  <a16:creationId xmlns:a16="http://schemas.microsoft.com/office/drawing/2014/main" id="{B7F7FBA4-17A5-4756-859B-4D4D889378B7}"/>
                </a:ext>
              </a:extLst>
            </p:cNvPr>
            <p:cNvSpPr/>
            <p:nvPr/>
          </p:nvSpPr>
          <p:spPr bwMode="auto">
            <a:xfrm>
              <a:off x="4785667" y="5029095"/>
              <a:ext cx="998460" cy="848342"/>
            </a:xfrm>
            <a:custGeom>
              <a:avLst/>
              <a:gdLst>
                <a:gd name="connsiteX0" fmla="*/ 483394 w 1362075"/>
                <a:gd name="connsiteY0" fmla="*/ 116681 h 1157287"/>
                <a:gd name="connsiteX1" fmla="*/ 292894 w 1362075"/>
                <a:gd name="connsiteY1" fmla="*/ 247650 h 1157287"/>
                <a:gd name="connsiteX2" fmla="*/ 269081 w 1362075"/>
                <a:gd name="connsiteY2" fmla="*/ 340519 h 1157287"/>
                <a:gd name="connsiteX3" fmla="*/ 57150 w 1362075"/>
                <a:gd name="connsiteY3" fmla="*/ 400050 h 1157287"/>
                <a:gd name="connsiteX4" fmla="*/ 0 w 1362075"/>
                <a:gd name="connsiteY4" fmla="*/ 528637 h 1157287"/>
                <a:gd name="connsiteX5" fmla="*/ 28575 w 1362075"/>
                <a:gd name="connsiteY5" fmla="*/ 597694 h 1157287"/>
                <a:gd name="connsiteX6" fmla="*/ 4762 w 1362075"/>
                <a:gd name="connsiteY6" fmla="*/ 650081 h 1157287"/>
                <a:gd name="connsiteX7" fmla="*/ 66675 w 1362075"/>
                <a:gd name="connsiteY7" fmla="*/ 835819 h 1157287"/>
                <a:gd name="connsiteX8" fmla="*/ 57150 w 1362075"/>
                <a:gd name="connsiteY8" fmla="*/ 935831 h 1157287"/>
                <a:gd name="connsiteX9" fmla="*/ 138112 w 1362075"/>
                <a:gd name="connsiteY9" fmla="*/ 995362 h 1157287"/>
                <a:gd name="connsiteX10" fmla="*/ 221456 w 1362075"/>
                <a:gd name="connsiteY10" fmla="*/ 935831 h 1157287"/>
                <a:gd name="connsiteX11" fmla="*/ 319087 w 1362075"/>
                <a:gd name="connsiteY11" fmla="*/ 933450 h 1157287"/>
                <a:gd name="connsiteX12" fmla="*/ 416719 w 1362075"/>
                <a:gd name="connsiteY12" fmla="*/ 847725 h 1157287"/>
                <a:gd name="connsiteX13" fmla="*/ 464344 w 1362075"/>
                <a:gd name="connsiteY13" fmla="*/ 864394 h 1157287"/>
                <a:gd name="connsiteX14" fmla="*/ 545306 w 1362075"/>
                <a:gd name="connsiteY14" fmla="*/ 826294 h 1157287"/>
                <a:gd name="connsiteX15" fmla="*/ 695325 w 1362075"/>
                <a:gd name="connsiteY15" fmla="*/ 869156 h 1157287"/>
                <a:gd name="connsiteX16" fmla="*/ 750094 w 1362075"/>
                <a:gd name="connsiteY16" fmla="*/ 978694 h 1157287"/>
                <a:gd name="connsiteX17" fmla="*/ 833437 w 1362075"/>
                <a:gd name="connsiteY17" fmla="*/ 897731 h 1157287"/>
                <a:gd name="connsiteX18" fmla="*/ 800100 w 1362075"/>
                <a:gd name="connsiteY18" fmla="*/ 1002506 h 1157287"/>
                <a:gd name="connsiteX19" fmla="*/ 869156 w 1362075"/>
                <a:gd name="connsiteY19" fmla="*/ 1000125 h 1157287"/>
                <a:gd name="connsiteX20" fmla="*/ 895350 w 1362075"/>
                <a:gd name="connsiteY20" fmla="*/ 1062037 h 1157287"/>
                <a:gd name="connsiteX21" fmla="*/ 890587 w 1362075"/>
                <a:gd name="connsiteY21" fmla="*/ 1104900 h 1157287"/>
                <a:gd name="connsiteX22" fmla="*/ 1007269 w 1362075"/>
                <a:gd name="connsiteY22" fmla="*/ 1154906 h 1157287"/>
                <a:gd name="connsiteX23" fmla="*/ 1057275 w 1362075"/>
                <a:gd name="connsiteY23" fmla="*/ 1121569 h 1157287"/>
                <a:gd name="connsiteX24" fmla="*/ 1116806 w 1362075"/>
                <a:gd name="connsiteY24" fmla="*/ 1157287 h 1157287"/>
                <a:gd name="connsiteX25" fmla="*/ 1166812 w 1362075"/>
                <a:gd name="connsiteY25" fmla="*/ 1114425 h 1157287"/>
                <a:gd name="connsiteX26" fmla="*/ 1252537 w 1362075"/>
                <a:gd name="connsiteY26" fmla="*/ 1095375 h 1157287"/>
                <a:gd name="connsiteX27" fmla="*/ 1238250 w 1362075"/>
                <a:gd name="connsiteY27" fmla="*/ 1012031 h 1157287"/>
                <a:gd name="connsiteX28" fmla="*/ 1312069 w 1362075"/>
                <a:gd name="connsiteY28" fmla="*/ 873919 h 1157287"/>
                <a:gd name="connsiteX29" fmla="*/ 1362075 w 1362075"/>
                <a:gd name="connsiteY29" fmla="*/ 661987 h 1157287"/>
                <a:gd name="connsiteX30" fmla="*/ 1335881 w 1362075"/>
                <a:gd name="connsiteY30" fmla="*/ 564356 h 1157287"/>
                <a:gd name="connsiteX31" fmla="*/ 1216819 w 1362075"/>
                <a:gd name="connsiteY31" fmla="*/ 435769 h 1157287"/>
                <a:gd name="connsiteX32" fmla="*/ 1181100 w 1362075"/>
                <a:gd name="connsiteY32" fmla="*/ 357187 h 1157287"/>
                <a:gd name="connsiteX33" fmla="*/ 1102519 w 1362075"/>
                <a:gd name="connsiteY33" fmla="*/ 311944 h 1157287"/>
                <a:gd name="connsiteX34" fmla="*/ 1009650 w 1362075"/>
                <a:gd name="connsiteY34" fmla="*/ 0 h 1157287"/>
                <a:gd name="connsiteX35" fmla="*/ 914400 w 1362075"/>
                <a:gd name="connsiteY35" fmla="*/ 264319 h 1157287"/>
                <a:gd name="connsiteX36" fmla="*/ 757237 w 1362075"/>
                <a:gd name="connsiteY36" fmla="*/ 171450 h 1157287"/>
                <a:gd name="connsiteX37" fmla="*/ 821531 w 1362075"/>
                <a:gd name="connsiteY37" fmla="*/ 50006 h 1157287"/>
                <a:gd name="connsiteX38" fmla="*/ 661987 w 1362075"/>
                <a:gd name="connsiteY38" fmla="*/ 33337 h 1157287"/>
                <a:gd name="connsiteX39" fmla="*/ 597694 w 1362075"/>
                <a:gd name="connsiteY39" fmla="*/ 73819 h 1157287"/>
                <a:gd name="connsiteX40" fmla="*/ 554831 w 1362075"/>
                <a:gd name="connsiteY40" fmla="*/ 128587 h 1157287"/>
                <a:gd name="connsiteX41" fmla="*/ 602456 w 1362075"/>
                <a:gd name="connsiteY41" fmla="*/ 169069 h 1157287"/>
                <a:gd name="connsiteX42" fmla="*/ 521494 w 1362075"/>
                <a:gd name="connsiteY42" fmla="*/ 161925 h 1157287"/>
                <a:gd name="connsiteX43" fmla="*/ 483394 w 1362075"/>
                <a:gd name="connsiteY43" fmla="*/ 116681 h 1157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362075" h="1157287">
                  <a:moveTo>
                    <a:pt x="483394" y="116681"/>
                  </a:moveTo>
                  <a:lnTo>
                    <a:pt x="292894" y="247650"/>
                  </a:lnTo>
                  <a:lnTo>
                    <a:pt x="269081" y="340519"/>
                  </a:lnTo>
                  <a:lnTo>
                    <a:pt x="57150" y="400050"/>
                  </a:lnTo>
                  <a:lnTo>
                    <a:pt x="0" y="528637"/>
                  </a:lnTo>
                  <a:lnTo>
                    <a:pt x="28575" y="597694"/>
                  </a:lnTo>
                  <a:lnTo>
                    <a:pt x="4762" y="650081"/>
                  </a:lnTo>
                  <a:lnTo>
                    <a:pt x="66675" y="835819"/>
                  </a:lnTo>
                  <a:lnTo>
                    <a:pt x="57150" y="935831"/>
                  </a:lnTo>
                  <a:lnTo>
                    <a:pt x="138112" y="995362"/>
                  </a:lnTo>
                  <a:lnTo>
                    <a:pt x="221456" y="935831"/>
                  </a:lnTo>
                  <a:lnTo>
                    <a:pt x="319087" y="933450"/>
                  </a:lnTo>
                  <a:lnTo>
                    <a:pt x="416719" y="847725"/>
                  </a:lnTo>
                  <a:lnTo>
                    <a:pt x="464344" y="864394"/>
                  </a:lnTo>
                  <a:lnTo>
                    <a:pt x="545306" y="826294"/>
                  </a:lnTo>
                  <a:lnTo>
                    <a:pt x="695325" y="869156"/>
                  </a:lnTo>
                  <a:lnTo>
                    <a:pt x="750094" y="978694"/>
                  </a:lnTo>
                  <a:lnTo>
                    <a:pt x="833437" y="897731"/>
                  </a:lnTo>
                  <a:lnTo>
                    <a:pt x="800100" y="1002506"/>
                  </a:lnTo>
                  <a:lnTo>
                    <a:pt x="869156" y="1000125"/>
                  </a:lnTo>
                  <a:lnTo>
                    <a:pt x="895350" y="1062037"/>
                  </a:lnTo>
                  <a:lnTo>
                    <a:pt x="890587" y="1104900"/>
                  </a:lnTo>
                  <a:lnTo>
                    <a:pt x="1007269" y="1154906"/>
                  </a:lnTo>
                  <a:lnTo>
                    <a:pt x="1057275" y="1121569"/>
                  </a:lnTo>
                  <a:lnTo>
                    <a:pt x="1116806" y="1157287"/>
                  </a:lnTo>
                  <a:lnTo>
                    <a:pt x="1166812" y="1114425"/>
                  </a:lnTo>
                  <a:lnTo>
                    <a:pt x="1252537" y="1095375"/>
                  </a:lnTo>
                  <a:lnTo>
                    <a:pt x="1238250" y="1012031"/>
                  </a:lnTo>
                  <a:lnTo>
                    <a:pt x="1312069" y="873919"/>
                  </a:lnTo>
                  <a:lnTo>
                    <a:pt x="1362075" y="661987"/>
                  </a:lnTo>
                  <a:lnTo>
                    <a:pt x="1335881" y="564356"/>
                  </a:lnTo>
                  <a:lnTo>
                    <a:pt x="1216819" y="435769"/>
                  </a:lnTo>
                  <a:lnTo>
                    <a:pt x="1181100" y="357187"/>
                  </a:lnTo>
                  <a:lnTo>
                    <a:pt x="1102519" y="311944"/>
                  </a:lnTo>
                  <a:lnTo>
                    <a:pt x="1009650" y="0"/>
                  </a:lnTo>
                  <a:lnTo>
                    <a:pt x="914400" y="264319"/>
                  </a:lnTo>
                  <a:lnTo>
                    <a:pt x="757237" y="171450"/>
                  </a:lnTo>
                  <a:lnTo>
                    <a:pt x="821531" y="50006"/>
                  </a:lnTo>
                  <a:lnTo>
                    <a:pt x="661987" y="33337"/>
                  </a:lnTo>
                  <a:lnTo>
                    <a:pt x="597694" y="73819"/>
                  </a:lnTo>
                  <a:lnTo>
                    <a:pt x="554831" y="128587"/>
                  </a:lnTo>
                  <a:lnTo>
                    <a:pt x="602456" y="169069"/>
                  </a:lnTo>
                  <a:lnTo>
                    <a:pt x="521494" y="161925"/>
                  </a:lnTo>
                  <a:lnTo>
                    <a:pt x="483394" y="11668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97" name="フリーフォーム 6">
              <a:extLst>
                <a:ext uri="{FF2B5EF4-FFF2-40B4-BE49-F238E27FC236}">
                  <a16:creationId xmlns:a16="http://schemas.microsoft.com/office/drawing/2014/main" id="{510874A2-0889-4041-A5C2-76498A3AEA6F}"/>
                </a:ext>
              </a:extLst>
            </p:cNvPr>
            <p:cNvSpPr/>
            <p:nvPr/>
          </p:nvSpPr>
          <p:spPr bwMode="auto">
            <a:xfrm>
              <a:off x="5559531" y="5936786"/>
              <a:ext cx="102406" cy="108225"/>
            </a:xfrm>
            <a:custGeom>
              <a:avLst/>
              <a:gdLst>
                <a:gd name="connsiteX0" fmla="*/ 0 w 140493"/>
                <a:gd name="connsiteY0" fmla="*/ 16669 h 147637"/>
                <a:gd name="connsiteX1" fmla="*/ 28575 w 140493"/>
                <a:gd name="connsiteY1" fmla="*/ 73819 h 147637"/>
                <a:gd name="connsiteX2" fmla="*/ 52387 w 140493"/>
                <a:gd name="connsiteY2" fmla="*/ 147637 h 147637"/>
                <a:gd name="connsiteX3" fmla="*/ 116681 w 140493"/>
                <a:gd name="connsiteY3" fmla="*/ 111919 h 147637"/>
                <a:gd name="connsiteX4" fmla="*/ 140493 w 140493"/>
                <a:gd name="connsiteY4" fmla="*/ 0 h 147637"/>
                <a:gd name="connsiteX5" fmla="*/ 64293 w 140493"/>
                <a:gd name="connsiteY5" fmla="*/ 26194 h 147637"/>
                <a:gd name="connsiteX6" fmla="*/ 0 w 140493"/>
                <a:gd name="connsiteY6" fmla="*/ 16669 h 147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0493" h="147637">
                  <a:moveTo>
                    <a:pt x="0" y="16669"/>
                  </a:moveTo>
                  <a:lnTo>
                    <a:pt x="28575" y="73819"/>
                  </a:lnTo>
                  <a:lnTo>
                    <a:pt x="52387" y="147637"/>
                  </a:lnTo>
                  <a:lnTo>
                    <a:pt x="116681" y="111919"/>
                  </a:lnTo>
                  <a:lnTo>
                    <a:pt x="140493" y="0"/>
                  </a:lnTo>
                  <a:lnTo>
                    <a:pt x="64293" y="26194"/>
                  </a:lnTo>
                  <a:lnTo>
                    <a:pt x="0" y="16669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98" name="フリーフォーム 7">
              <a:extLst>
                <a:ext uri="{FF2B5EF4-FFF2-40B4-BE49-F238E27FC236}">
                  <a16:creationId xmlns:a16="http://schemas.microsoft.com/office/drawing/2014/main" id="{BF87AE16-7DDC-4597-9624-757769932C3A}"/>
                </a:ext>
              </a:extLst>
            </p:cNvPr>
            <p:cNvSpPr/>
            <p:nvPr/>
          </p:nvSpPr>
          <p:spPr bwMode="auto">
            <a:xfrm>
              <a:off x="6119273" y="5741283"/>
              <a:ext cx="333984" cy="457337"/>
            </a:xfrm>
            <a:custGeom>
              <a:avLst/>
              <a:gdLst>
                <a:gd name="connsiteX0" fmla="*/ 219075 w 454819"/>
                <a:gd name="connsiteY0" fmla="*/ 0 h 623887"/>
                <a:gd name="connsiteX1" fmla="*/ 285750 w 454819"/>
                <a:gd name="connsiteY1" fmla="*/ 78581 h 623887"/>
                <a:gd name="connsiteX2" fmla="*/ 307181 w 454819"/>
                <a:gd name="connsiteY2" fmla="*/ 188119 h 623887"/>
                <a:gd name="connsiteX3" fmla="*/ 230981 w 454819"/>
                <a:gd name="connsiteY3" fmla="*/ 228600 h 623887"/>
                <a:gd name="connsiteX4" fmla="*/ 176212 w 454819"/>
                <a:gd name="connsiteY4" fmla="*/ 397669 h 623887"/>
                <a:gd name="connsiteX5" fmla="*/ 61912 w 454819"/>
                <a:gd name="connsiteY5" fmla="*/ 471487 h 623887"/>
                <a:gd name="connsiteX6" fmla="*/ 0 w 454819"/>
                <a:gd name="connsiteY6" fmla="*/ 566737 h 623887"/>
                <a:gd name="connsiteX7" fmla="*/ 33337 w 454819"/>
                <a:gd name="connsiteY7" fmla="*/ 595312 h 623887"/>
                <a:gd name="connsiteX8" fmla="*/ 66675 w 454819"/>
                <a:gd name="connsiteY8" fmla="*/ 595312 h 623887"/>
                <a:gd name="connsiteX9" fmla="*/ 95250 w 454819"/>
                <a:gd name="connsiteY9" fmla="*/ 623887 h 623887"/>
                <a:gd name="connsiteX10" fmla="*/ 173831 w 454819"/>
                <a:gd name="connsiteY10" fmla="*/ 564356 h 623887"/>
                <a:gd name="connsiteX11" fmla="*/ 188119 w 454819"/>
                <a:gd name="connsiteY11" fmla="*/ 464344 h 623887"/>
                <a:gd name="connsiteX12" fmla="*/ 245269 w 454819"/>
                <a:gd name="connsiteY12" fmla="*/ 461962 h 623887"/>
                <a:gd name="connsiteX13" fmla="*/ 238125 w 454819"/>
                <a:gd name="connsiteY13" fmla="*/ 414337 h 623887"/>
                <a:gd name="connsiteX14" fmla="*/ 316706 w 454819"/>
                <a:gd name="connsiteY14" fmla="*/ 330994 h 623887"/>
                <a:gd name="connsiteX15" fmla="*/ 376237 w 454819"/>
                <a:gd name="connsiteY15" fmla="*/ 285750 h 623887"/>
                <a:gd name="connsiteX16" fmla="*/ 388144 w 454819"/>
                <a:gd name="connsiteY16" fmla="*/ 345281 h 623887"/>
                <a:gd name="connsiteX17" fmla="*/ 431006 w 454819"/>
                <a:gd name="connsiteY17" fmla="*/ 200025 h 623887"/>
                <a:gd name="connsiteX18" fmla="*/ 454819 w 454819"/>
                <a:gd name="connsiteY18" fmla="*/ 128587 h 623887"/>
                <a:gd name="connsiteX19" fmla="*/ 423862 w 454819"/>
                <a:gd name="connsiteY19" fmla="*/ 116681 h 623887"/>
                <a:gd name="connsiteX20" fmla="*/ 392906 w 454819"/>
                <a:gd name="connsiteY20" fmla="*/ 147637 h 623887"/>
                <a:gd name="connsiteX21" fmla="*/ 350044 w 454819"/>
                <a:gd name="connsiteY21" fmla="*/ 121444 h 623887"/>
                <a:gd name="connsiteX22" fmla="*/ 333375 w 454819"/>
                <a:gd name="connsiteY22" fmla="*/ 78581 h 623887"/>
                <a:gd name="connsiteX23" fmla="*/ 307181 w 454819"/>
                <a:gd name="connsiteY23" fmla="*/ 104775 h 623887"/>
                <a:gd name="connsiteX24" fmla="*/ 307181 w 454819"/>
                <a:gd name="connsiteY24" fmla="*/ 40481 h 623887"/>
                <a:gd name="connsiteX25" fmla="*/ 219075 w 454819"/>
                <a:gd name="connsiteY25" fmla="*/ 0 h 623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54819" h="623887">
                  <a:moveTo>
                    <a:pt x="219075" y="0"/>
                  </a:moveTo>
                  <a:lnTo>
                    <a:pt x="285750" y="78581"/>
                  </a:lnTo>
                  <a:lnTo>
                    <a:pt x="307181" y="188119"/>
                  </a:lnTo>
                  <a:lnTo>
                    <a:pt x="230981" y="228600"/>
                  </a:lnTo>
                  <a:lnTo>
                    <a:pt x="176212" y="397669"/>
                  </a:lnTo>
                  <a:lnTo>
                    <a:pt x="61912" y="471487"/>
                  </a:lnTo>
                  <a:lnTo>
                    <a:pt x="0" y="566737"/>
                  </a:lnTo>
                  <a:lnTo>
                    <a:pt x="33337" y="595312"/>
                  </a:lnTo>
                  <a:lnTo>
                    <a:pt x="66675" y="595312"/>
                  </a:lnTo>
                  <a:lnTo>
                    <a:pt x="95250" y="623887"/>
                  </a:lnTo>
                  <a:lnTo>
                    <a:pt x="173831" y="564356"/>
                  </a:lnTo>
                  <a:lnTo>
                    <a:pt x="188119" y="464344"/>
                  </a:lnTo>
                  <a:lnTo>
                    <a:pt x="245269" y="461962"/>
                  </a:lnTo>
                  <a:lnTo>
                    <a:pt x="238125" y="414337"/>
                  </a:lnTo>
                  <a:lnTo>
                    <a:pt x="316706" y="330994"/>
                  </a:lnTo>
                  <a:lnTo>
                    <a:pt x="376237" y="285750"/>
                  </a:lnTo>
                  <a:lnTo>
                    <a:pt x="388144" y="345281"/>
                  </a:lnTo>
                  <a:lnTo>
                    <a:pt x="431006" y="200025"/>
                  </a:lnTo>
                  <a:lnTo>
                    <a:pt x="454819" y="128587"/>
                  </a:lnTo>
                  <a:lnTo>
                    <a:pt x="423862" y="116681"/>
                  </a:lnTo>
                  <a:lnTo>
                    <a:pt x="392906" y="147637"/>
                  </a:lnTo>
                  <a:lnTo>
                    <a:pt x="350044" y="121444"/>
                  </a:lnTo>
                  <a:lnTo>
                    <a:pt x="333375" y="78581"/>
                  </a:lnTo>
                  <a:lnTo>
                    <a:pt x="307181" y="104775"/>
                  </a:lnTo>
                  <a:lnTo>
                    <a:pt x="307181" y="40481"/>
                  </a:lnTo>
                  <a:lnTo>
                    <a:pt x="2190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2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rPr>
                <a:t>　</a:t>
              </a:r>
            </a:p>
          </p:txBody>
        </p:sp>
        <p:sp>
          <p:nvSpPr>
            <p:cNvPr id="199" name="フリーフォーム 8">
              <a:extLst>
                <a:ext uri="{FF2B5EF4-FFF2-40B4-BE49-F238E27FC236}">
                  <a16:creationId xmlns:a16="http://schemas.microsoft.com/office/drawing/2014/main" id="{D70B456B-0490-470D-8BB7-5E84F89447CE}"/>
                </a:ext>
              </a:extLst>
            </p:cNvPr>
            <p:cNvSpPr/>
            <p:nvPr/>
          </p:nvSpPr>
          <p:spPr bwMode="auto">
            <a:xfrm>
              <a:off x="5504837" y="3010066"/>
              <a:ext cx="69822" cy="332820"/>
            </a:xfrm>
            <a:custGeom>
              <a:avLst/>
              <a:gdLst>
                <a:gd name="connsiteX0" fmla="*/ 26194 w 95250"/>
                <a:gd name="connsiteY0" fmla="*/ 0 h 454818"/>
                <a:gd name="connsiteX1" fmla="*/ 4762 w 95250"/>
                <a:gd name="connsiteY1" fmla="*/ 135731 h 454818"/>
                <a:gd name="connsiteX2" fmla="*/ 26194 w 95250"/>
                <a:gd name="connsiteY2" fmla="*/ 188118 h 454818"/>
                <a:gd name="connsiteX3" fmla="*/ 0 w 95250"/>
                <a:gd name="connsiteY3" fmla="*/ 333375 h 454818"/>
                <a:gd name="connsiteX4" fmla="*/ 2381 w 95250"/>
                <a:gd name="connsiteY4" fmla="*/ 454818 h 454818"/>
                <a:gd name="connsiteX5" fmla="*/ 35719 w 95250"/>
                <a:gd name="connsiteY5" fmla="*/ 442912 h 454818"/>
                <a:gd name="connsiteX6" fmla="*/ 66675 w 95250"/>
                <a:gd name="connsiteY6" fmla="*/ 450056 h 454818"/>
                <a:gd name="connsiteX7" fmla="*/ 26194 w 95250"/>
                <a:gd name="connsiteY7" fmla="*/ 364331 h 454818"/>
                <a:gd name="connsiteX8" fmla="*/ 45244 w 95250"/>
                <a:gd name="connsiteY8" fmla="*/ 288131 h 454818"/>
                <a:gd name="connsiteX9" fmla="*/ 95250 w 95250"/>
                <a:gd name="connsiteY9" fmla="*/ 292893 h 454818"/>
                <a:gd name="connsiteX10" fmla="*/ 59531 w 95250"/>
                <a:gd name="connsiteY10" fmla="*/ 173831 h 454818"/>
                <a:gd name="connsiteX11" fmla="*/ 47625 w 95250"/>
                <a:gd name="connsiteY11" fmla="*/ 107156 h 454818"/>
                <a:gd name="connsiteX12" fmla="*/ 52387 w 95250"/>
                <a:gd name="connsiteY12" fmla="*/ 85725 h 454818"/>
                <a:gd name="connsiteX13" fmla="*/ 26194 w 95250"/>
                <a:gd name="connsiteY13" fmla="*/ 0 h 454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5250" h="454818">
                  <a:moveTo>
                    <a:pt x="26194" y="0"/>
                  </a:moveTo>
                  <a:lnTo>
                    <a:pt x="4762" y="135731"/>
                  </a:lnTo>
                  <a:lnTo>
                    <a:pt x="26194" y="188118"/>
                  </a:lnTo>
                  <a:lnTo>
                    <a:pt x="0" y="333375"/>
                  </a:lnTo>
                  <a:cubicBezTo>
                    <a:pt x="794" y="373856"/>
                    <a:pt x="1587" y="414337"/>
                    <a:pt x="2381" y="454818"/>
                  </a:cubicBezTo>
                  <a:lnTo>
                    <a:pt x="35719" y="442912"/>
                  </a:lnTo>
                  <a:lnTo>
                    <a:pt x="66675" y="450056"/>
                  </a:lnTo>
                  <a:lnTo>
                    <a:pt x="26194" y="364331"/>
                  </a:lnTo>
                  <a:lnTo>
                    <a:pt x="45244" y="288131"/>
                  </a:lnTo>
                  <a:lnTo>
                    <a:pt x="95250" y="292893"/>
                  </a:lnTo>
                  <a:lnTo>
                    <a:pt x="59531" y="173831"/>
                  </a:lnTo>
                  <a:lnTo>
                    <a:pt x="47625" y="107156"/>
                  </a:lnTo>
                  <a:lnTo>
                    <a:pt x="52387" y="85725"/>
                  </a:lnTo>
                  <a:lnTo>
                    <a:pt x="26194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0" name="フリーフォーム 9">
              <a:extLst>
                <a:ext uri="{FF2B5EF4-FFF2-40B4-BE49-F238E27FC236}">
                  <a16:creationId xmlns:a16="http://schemas.microsoft.com/office/drawing/2014/main" id="{5D4DE428-E717-4A31-BAB0-4BE312AED1A1}"/>
                </a:ext>
              </a:extLst>
            </p:cNvPr>
            <p:cNvSpPr/>
            <p:nvPr/>
          </p:nvSpPr>
          <p:spPr bwMode="auto">
            <a:xfrm>
              <a:off x="5451307" y="3370815"/>
              <a:ext cx="146627" cy="155937"/>
            </a:xfrm>
            <a:custGeom>
              <a:avLst/>
              <a:gdLst>
                <a:gd name="connsiteX0" fmla="*/ 73819 w 200025"/>
                <a:gd name="connsiteY0" fmla="*/ 0 h 211932"/>
                <a:gd name="connsiteX1" fmla="*/ 73819 w 200025"/>
                <a:gd name="connsiteY1" fmla="*/ 64294 h 211932"/>
                <a:gd name="connsiteX2" fmla="*/ 59531 w 200025"/>
                <a:gd name="connsiteY2" fmla="*/ 114300 h 211932"/>
                <a:gd name="connsiteX3" fmla="*/ 26194 w 200025"/>
                <a:gd name="connsiteY3" fmla="*/ 111919 h 211932"/>
                <a:gd name="connsiteX4" fmla="*/ 0 w 200025"/>
                <a:gd name="connsiteY4" fmla="*/ 152400 h 211932"/>
                <a:gd name="connsiteX5" fmla="*/ 16669 w 200025"/>
                <a:gd name="connsiteY5" fmla="*/ 211932 h 211932"/>
                <a:gd name="connsiteX6" fmla="*/ 52388 w 200025"/>
                <a:gd name="connsiteY6" fmla="*/ 183357 h 211932"/>
                <a:gd name="connsiteX7" fmla="*/ 33338 w 200025"/>
                <a:gd name="connsiteY7" fmla="*/ 154782 h 211932"/>
                <a:gd name="connsiteX8" fmla="*/ 73819 w 200025"/>
                <a:gd name="connsiteY8" fmla="*/ 152400 h 211932"/>
                <a:gd name="connsiteX9" fmla="*/ 128588 w 200025"/>
                <a:gd name="connsiteY9" fmla="*/ 185738 h 211932"/>
                <a:gd name="connsiteX10" fmla="*/ 145256 w 200025"/>
                <a:gd name="connsiteY10" fmla="*/ 140494 h 211932"/>
                <a:gd name="connsiteX11" fmla="*/ 200025 w 200025"/>
                <a:gd name="connsiteY11" fmla="*/ 116682 h 211932"/>
                <a:gd name="connsiteX12" fmla="*/ 192881 w 200025"/>
                <a:gd name="connsiteY12" fmla="*/ 90488 h 211932"/>
                <a:gd name="connsiteX13" fmla="*/ 142875 w 200025"/>
                <a:gd name="connsiteY13" fmla="*/ 59532 h 211932"/>
                <a:gd name="connsiteX14" fmla="*/ 73819 w 200025"/>
                <a:gd name="connsiteY14" fmla="*/ 0 h 211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0025" h="211932">
                  <a:moveTo>
                    <a:pt x="73819" y="0"/>
                  </a:moveTo>
                  <a:lnTo>
                    <a:pt x="73819" y="64294"/>
                  </a:lnTo>
                  <a:lnTo>
                    <a:pt x="59531" y="114300"/>
                  </a:lnTo>
                  <a:lnTo>
                    <a:pt x="26194" y="111919"/>
                  </a:lnTo>
                  <a:lnTo>
                    <a:pt x="0" y="152400"/>
                  </a:lnTo>
                  <a:lnTo>
                    <a:pt x="16669" y="211932"/>
                  </a:lnTo>
                  <a:lnTo>
                    <a:pt x="52388" y="183357"/>
                  </a:lnTo>
                  <a:lnTo>
                    <a:pt x="33338" y="154782"/>
                  </a:lnTo>
                  <a:lnTo>
                    <a:pt x="73819" y="152400"/>
                  </a:lnTo>
                  <a:lnTo>
                    <a:pt x="128588" y="185738"/>
                  </a:lnTo>
                  <a:lnTo>
                    <a:pt x="145256" y="140494"/>
                  </a:lnTo>
                  <a:lnTo>
                    <a:pt x="200025" y="116682"/>
                  </a:lnTo>
                  <a:lnTo>
                    <a:pt x="192881" y="90488"/>
                  </a:lnTo>
                  <a:lnTo>
                    <a:pt x="142875" y="59532"/>
                  </a:lnTo>
                  <a:lnTo>
                    <a:pt x="73819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1" name="フリーフォーム 10">
              <a:extLst>
                <a:ext uri="{FF2B5EF4-FFF2-40B4-BE49-F238E27FC236}">
                  <a16:creationId xmlns:a16="http://schemas.microsoft.com/office/drawing/2014/main" id="{988D7B78-37CA-4C2B-9F62-8B2C51FF1570}"/>
                </a:ext>
              </a:extLst>
            </p:cNvPr>
            <p:cNvSpPr/>
            <p:nvPr/>
          </p:nvSpPr>
          <p:spPr bwMode="auto">
            <a:xfrm>
              <a:off x="5246495" y="3548861"/>
              <a:ext cx="264162" cy="237396"/>
            </a:xfrm>
            <a:custGeom>
              <a:avLst/>
              <a:gdLst>
                <a:gd name="connsiteX0" fmla="*/ 307181 w 359569"/>
                <a:gd name="connsiteY0" fmla="*/ 0 h 323850"/>
                <a:gd name="connsiteX1" fmla="*/ 266700 w 359569"/>
                <a:gd name="connsiteY1" fmla="*/ 130969 h 323850"/>
                <a:gd name="connsiteX2" fmla="*/ 238125 w 359569"/>
                <a:gd name="connsiteY2" fmla="*/ 161925 h 323850"/>
                <a:gd name="connsiteX3" fmla="*/ 183356 w 359569"/>
                <a:gd name="connsiteY3" fmla="*/ 178594 h 323850"/>
                <a:gd name="connsiteX4" fmla="*/ 147637 w 359569"/>
                <a:gd name="connsiteY4" fmla="*/ 238125 h 323850"/>
                <a:gd name="connsiteX5" fmla="*/ 54769 w 359569"/>
                <a:gd name="connsiteY5" fmla="*/ 233362 h 323850"/>
                <a:gd name="connsiteX6" fmla="*/ 0 w 359569"/>
                <a:gd name="connsiteY6" fmla="*/ 285750 h 323850"/>
                <a:gd name="connsiteX7" fmla="*/ 42862 w 359569"/>
                <a:gd name="connsiteY7" fmla="*/ 297656 h 323850"/>
                <a:gd name="connsiteX8" fmla="*/ 109537 w 359569"/>
                <a:gd name="connsiteY8" fmla="*/ 269081 h 323850"/>
                <a:gd name="connsiteX9" fmla="*/ 154781 w 359569"/>
                <a:gd name="connsiteY9" fmla="*/ 285750 h 323850"/>
                <a:gd name="connsiteX10" fmla="*/ 154781 w 359569"/>
                <a:gd name="connsiteY10" fmla="*/ 323850 h 323850"/>
                <a:gd name="connsiteX11" fmla="*/ 190500 w 359569"/>
                <a:gd name="connsiteY11" fmla="*/ 273844 h 323850"/>
                <a:gd name="connsiteX12" fmla="*/ 226219 w 359569"/>
                <a:gd name="connsiteY12" fmla="*/ 280987 h 323850"/>
                <a:gd name="connsiteX13" fmla="*/ 269081 w 359569"/>
                <a:gd name="connsiteY13" fmla="*/ 259556 h 323850"/>
                <a:gd name="connsiteX14" fmla="*/ 304800 w 359569"/>
                <a:gd name="connsiteY14" fmla="*/ 271462 h 323850"/>
                <a:gd name="connsiteX15" fmla="*/ 326231 w 359569"/>
                <a:gd name="connsiteY15" fmla="*/ 219075 h 323850"/>
                <a:gd name="connsiteX16" fmla="*/ 319087 w 359569"/>
                <a:gd name="connsiteY16" fmla="*/ 183356 h 323850"/>
                <a:gd name="connsiteX17" fmla="*/ 350044 w 359569"/>
                <a:gd name="connsiteY17" fmla="*/ 123825 h 323850"/>
                <a:gd name="connsiteX18" fmla="*/ 359569 w 359569"/>
                <a:gd name="connsiteY18" fmla="*/ 57150 h 323850"/>
                <a:gd name="connsiteX19" fmla="*/ 359569 w 359569"/>
                <a:gd name="connsiteY19" fmla="*/ 2381 h 323850"/>
                <a:gd name="connsiteX20" fmla="*/ 307181 w 359569"/>
                <a:gd name="connsiteY20" fmla="*/ 0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59569" h="323850">
                  <a:moveTo>
                    <a:pt x="307181" y="0"/>
                  </a:moveTo>
                  <a:lnTo>
                    <a:pt x="266700" y="130969"/>
                  </a:lnTo>
                  <a:lnTo>
                    <a:pt x="238125" y="161925"/>
                  </a:lnTo>
                  <a:lnTo>
                    <a:pt x="183356" y="178594"/>
                  </a:lnTo>
                  <a:lnTo>
                    <a:pt x="147637" y="238125"/>
                  </a:lnTo>
                  <a:lnTo>
                    <a:pt x="54769" y="233362"/>
                  </a:lnTo>
                  <a:lnTo>
                    <a:pt x="0" y="285750"/>
                  </a:lnTo>
                  <a:lnTo>
                    <a:pt x="42862" y="297656"/>
                  </a:lnTo>
                  <a:lnTo>
                    <a:pt x="109537" y="269081"/>
                  </a:lnTo>
                  <a:lnTo>
                    <a:pt x="154781" y="285750"/>
                  </a:lnTo>
                  <a:lnTo>
                    <a:pt x="154781" y="323850"/>
                  </a:lnTo>
                  <a:lnTo>
                    <a:pt x="190500" y="273844"/>
                  </a:lnTo>
                  <a:lnTo>
                    <a:pt x="226219" y="280987"/>
                  </a:lnTo>
                  <a:lnTo>
                    <a:pt x="269081" y="259556"/>
                  </a:lnTo>
                  <a:lnTo>
                    <a:pt x="304800" y="271462"/>
                  </a:lnTo>
                  <a:lnTo>
                    <a:pt x="326231" y="219075"/>
                  </a:lnTo>
                  <a:lnTo>
                    <a:pt x="319087" y="183356"/>
                  </a:lnTo>
                  <a:lnTo>
                    <a:pt x="350044" y="123825"/>
                  </a:lnTo>
                  <a:lnTo>
                    <a:pt x="359569" y="57150"/>
                  </a:lnTo>
                  <a:lnTo>
                    <a:pt x="359569" y="2381"/>
                  </a:lnTo>
                  <a:lnTo>
                    <a:pt x="307181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2" name="フリーフォーム 11">
              <a:extLst>
                <a:ext uri="{FF2B5EF4-FFF2-40B4-BE49-F238E27FC236}">
                  <a16:creationId xmlns:a16="http://schemas.microsoft.com/office/drawing/2014/main" id="{14F09738-73BA-4985-9822-D25ADDF1A01E}"/>
                </a:ext>
              </a:extLst>
            </p:cNvPr>
            <p:cNvSpPr/>
            <p:nvPr/>
          </p:nvSpPr>
          <p:spPr bwMode="auto">
            <a:xfrm>
              <a:off x="5273260" y="3767638"/>
              <a:ext cx="50039" cy="52367"/>
            </a:xfrm>
            <a:custGeom>
              <a:avLst/>
              <a:gdLst>
                <a:gd name="connsiteX0" fmla="*/ 7143 w 69056"/>
                <a:gd name="connsiteY0" fmla="*/ 71438 h 71438"/>
                <a:gd name="connsiteX1" fmla="*/ 0 w 69056"/>
                <a:gd name="connsiteY1" fmla="*/ 21431 h 71438"/>
                <a:gd name="connsiteX2" fmla="*/ 61912 w 69056"/>
                <a:gd name="connsiteY2" fmla="*/ 0 h 71438"/>
                <a:gd name="connsiteX3" fmla="*/ 69056 w 69056"/>
                <a:gd name="connsiteY3" fmla="*/ 30956 h 71438"/>
                <a:gd name="connsiteX4" fmla="*/ 7143 w 69056"/>
                <a:gd name="connsiteY4" fmla="*/ 71438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056" h="71438">
                  <a:moveTo>
                    <a:pt x="7143" y="71438"/>
                  </a:moveTo>
                  <a:lnTo>
                    <a:pt x="0" y="21431"/>
                  </a:lnTo>
                  <a:lnTo>
                    <a:pt x="61912" y="0"/>
                  </a:lnTo>
                  <a:lnTo>
                    <a:pt x="69056" y="30956"/>
                  </a:lnTo>
                  <a:lnTo>
                    <a:pt x="7143" y="71438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3" name="フリーフォーム 12">
              <a:extLst>
                <a:ext uri="{FF2B5EF4-FFF2-40B4-BE49-F238E27FC236}">
                  <a16:creationId xmlns:a16="http://schemas.microsoft.com/office/drawing/2014/main" id="{E69C3C8A-F260-4DDD-9AE4-641AFC1479F5}"/>
                </a:ext>
              </a:extLst>
            </p:cNvPr>
            <p:cNvSpPr/>
            <p:nvPr/>
          </p:nvSpPr>
          <p:spPr bwMode="auto">
            <a:xfrm>
              <a:off x="5217402" y="3779275"/>
              <a:ext cx="36075" cy="89606"/>
            </a:xfrm>
            <a:custGeom>
              <a:avLst/>
              <a:gdLst>
                <a:gd name="connsiteX0" fmla="*/ 2381 w 50006"/>
                <a:gd name="connsiteY0" fmla="*/ 0 h 121444"/>
                <a:gd name="connsiteX1" fmla="*/ 50006 w 50006"/>
                <a:gd name="connsiteY1" fmla="*/ 40481 h 121444"/>
                <a:gd name="connsiteX2" fmla="*/ 30956 w 50006"/>
                <a:gd name="connsiteY2" fmla="*/ 121444 h 121444"/>
                <a:gd name="connsiteX3" fmla="*/ 0 w 50006"/>
                <a:gd name="connsiteY3" fmla="*/ 114300 h 121444"/>
                <a:gd name="connsiteX4" fmla="*/ 2381 w 50006"/>
                <a:gd name="connsiteY4" fmla="*/ 0 h 121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006" h="121444">
                  <a:moveTo>
                    <a:pt x="2381" y="0"/>
                  </a:moveTo>
                  <a:lnTo>
                    <a:pt x="50006" y="40481"/>
                  </a:lnTo>
                  <a:lnTo>
                    <a:pt x="30956" y="121444"/>
                  </a:lnTo>
                  <a:lnTo>
                    <a:pt x="0" y="114300"/>
                  </a:lnTo>
                  <a:cubicBezTo>
                    <a:pt x="794" y="76200"/>
                    <a:pt x="1587" y="38100"/>
                    <a:pt x="2381" y="0"/>
                  </a:cubicBez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4" name="フリーフォーム 13">
              <a:extLst>
                <a:ext uri="{FF2B5EF4-FFF2-40B4-BE49-F238E27FC236}">
                  <a16:creationId xmlns:a16="http://schemas.microsoft.com/office/drawing/2014/main" id="{053276E1-B7C6-49BE-B43D-FD7B438CA247}"/>
                </a:ext>
              </a:extLst>
            </p:cNvPr>
            <p:cNvSpPr/>
            <p:nvPr/>
          </p:nvSpPr>
          <p:spPr bwMode="auto">
            <a:xfrm>
              <a:off x="5109177" y="3627993"/>
              <a:ext cx="87278" cy="130335"/>
            </a:xfrm>
            <a:custGeom>
              <a:avLst/>
              <a:gdLst>
                <a:gd name="connsiteX0" fmla="*/ 64294 w 119063"/>
                <a:gd name="connsiteY0" fmla="*/ 0 h 178594"/>
                <a:gd name="connsiteX1" fmla="*/ 4763 w 119063"/>
                <a:gd name="connsiteY1" fmla="*/ 64294 h 178594"/>
                <a:gd name="connsiteX2" fmla="*/ 0 w 119063"/>
                <a:gd name="connsiteY2" fmla="*/ 154781 h 178594"/>
                <a:gd name="connsiteX3" fmla="*/ 38100 w 119063"/>
                <a:gd name="connsiteY3" fmla="*/ 178594 h 178594"/>
                <a:gd name="connsiteX4" fmla="*/ 119063 w 119063"/>
                <a:gd name="connsiteY4" fmla="*/ 119063 h 178594"/>
                <a:gd name="connsiteX5" fmla="*/ 111919 w 119063"/>
                <a:gd name="connsiteY5" fmla="*/ 16669 h 178594"/>
                <a:gd name="connsiteX6" fmla="*/ 64294 w 119063"/>
                <a:gd name="connsiteY6" fmla="*/ 0 h 178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063" h="178594">
                  <a:moveTo>
                    <a:pt x="64294" y="0"/>
                  </a:moveTo>
                  <a:lnTo>
                    <a:pt x="4763" y="64294"/>
                  </a:lnTo>
                  <a:lnTo>
                    <a:pt x="0" y="154781"/>
                  </a:lnTo>
                  <a:lnTo>
                    <a:pt x="38100" y="178594"/>
                  </a:lnTo>
                  <a:lnTo>
                    <a:pt x="119063" y="119063"/>
                  </a:lnTo>
                  <a:lnTo>
                    <a:pt x="111919" y="16669"/>
                  </a:lnTo>
                  <a:lnTo>
                    <a:pt x="64294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5" name="フリーフォーム 14">
              <a:extLst>
                <a:ext uri="{FF2B5EF4-FFF2-40B4-BE49-F238E27FC236}">
                  <a16:creationId xmlns:a16="http://schemas.microsoft.com/office/drawing/2014/main" id="{AE959BCE-7B80-46D0-8163-A23570E70DE7}"/>
                </a:ext>
              </a:extLst>
            </p:cNvPr>
            <p:cNvSpPr/>
            <p:nvPr/>
          </p:nvSpPr>
          <p:spPr bwMode="auto">
            <a:xfrm>
              <a:off x="5075430" y="3468566"/>
              <a:ext cx="152445" cy="205976"/>
            </a:xfrm>
            <a:custGeom>
              <a:avLst/>
              <a:gdLst>
                <a:gd name="connsiteX0" fmla="*/ 119063 w 207169"/>
                <a:gd name="connsiteY0" fmla="*/ 214313 h 280988"/>
                <a:gd name="connsiteX1" fmla="*/ 88107 w 207169"/>
                <a:gd name="connsiteY1" fmla="*/ 166688 h 280988"/>
                <a:gd name="connsiteX2" fmla="*/ 161925 w 207169"/>
                <a:gd name="connsiteY2" fmla="*/ 121444 h 280988"/>
                <a:gd name="connsiteX3" fmla="*/ 207169 w 207169"/>
                <a:gd name="connsiteY3" fmla="*/ 0 h 280988"/>
                <a:gd name="connsiteX4" fmla="*/ 130969 w 207169"/>
                <a:gd name="connsiteY4" fmla="*/ 38100 h 280988"/>
                <a:gd name="connsiteX5" fmla="*/ 119063 w 207169"/>
                <a:gd name="connsiteY5" fmla="*/ 73819 h 280988"/>
                <a:gd name="connsiteX6" fmla="*/ 64294 w 207169"/>
                <a:gd name="connsiteY6" fmla="*/ 69057 h 280988"/>
                <a:gd name="connsiteX7" fmla="*/ 0 w 207169"/>
                <a:gd name="connsiteY7" fmla="*/ 152400 h 280988"/>
                <a:gd name="connsiteX8" fmla="*/ 45244 w 207169"/>
                <a:gd name="connsiteY8" fmla="*/ 164307 h 280988"/>
                <a:gd name="connsiteX9" fmla="*/ 23813 w 207169"/>
                <a:gd name="connsiteY9" fmla="*/ 223838 h 280988"/>
                <a:gd name="connsiteX10" fmla="*/ 52388 w 207169"/>
                <a:gd name="connsiteY10" fmla="*/ 280988 h 280988"/>
                <a:gd name="connsiteX11" fmla="*/ 119063 w 207169"/>
                <a:gd name="connsiteY11" fmla="*/ 214313 h 28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7169" h="280988">
                  <a:moveTo>
                    <a:pt x="119063" y="214313"/>
                  </a:moveTo>
                  <a:lnTo>
                    <a:pt x="88107" y="166688"/>
                  </a:lnTo>
                  <a:lnTo>
                    <a:pt x="161925" y="121444"/>
                  </a:lnTo>
                  <a:lnTo>
                    <a:pt x="207169" y="0"/>
                  </a:lnTo>
                  <a:lnTo>
                    <a:pt x="130969" y="38100"/>
                  </a:lnTo>
                  <a:lnTo>
                    <a:pt x="119063" y="73819"/>
                  </a:lnTo>
                  <a:lnTo>
                    <a:pt x="64294" y="69057"/>
                  </a:lnTo>
                  <a:lnTo>
                    <a:pt x="0" y="152400"/>
                  </a:lnTo>
                  <a:lnTo>
                    <a:pt x="45244" y="164307"/>
                  </a:lnTo>
                  <a:lnTo>
                    <a:pt x="23813" y="223838"/>
                  </a:lnTo>
                  <a:lnTo>
                    <a:pt x="52388" y="280988"/>
                  </a:lnTo>
                  <a:lnTo>
                    <a:pt x="119063" y="214313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6" name="フリーフォーム 15">
              <a:extLst>
                <a:ext uri="{FF2B5EF4-FFF2-40B4-BE49-F238E27FC236}">
                  <a16:creationId xmlns:a16="http://schemas.microsoft.com/office/drawing/2014/main" id="{9494D3C4-F50D-4DCC-AA57-1990A7C1CDD5}"/>
                </a:ext>
              </a:extLst>
            </p:cNvPr>
            <p:cNvSpPr/>
            <p:nvPr/>
          </p:nvSpPr>
          <p:spPr bwMode="auto">
            <a:xfrm>
              <a:off x="3059891" y="5073316"/>
              <a:ext cx="182701" cy="388678"/>
            </a:xfrm>
            <a:custGeom>
              <a:avLst/>
              <a:gdLst>
                <a:gd name="connsiteX0" fmla="*/ 204787 w 250031"/>
                <a:gd name="connsiteY0" fmla="*/ 0 h 531019"/>
                <a:gd name="connsiteX1" fmla="*/ 152400 w 250031"/>
                <a:gd name="connsiteY1" fmla="*/ 95250 h 531019"/>
                <a:gd name="connsiteX2" fmla="*/ 23812 w 250031"/>
                <a:gd name="connsiteY2" fmla="*/ 169069 h 531019"/>
                <a:gd name="connsiteX3" fmla="*/ 11906 w 250031"/>
                <a:gd name="connsiteY3" fmla="*/ 219075 h 531019"/>
                <a:gd name="connsiteX4" fmla="*/ 28575 w 250031"/>
                <a:gd name="connsiteY4" fmla="*/ 330994 h 531019"/>
                <a:gd name="connsiteX5" fmla="*/ 0 w 250031"/>
                <a:gd name="connsiteY5" fmla="*/ 392906 h 531019"/>
                <a:gd name="connsiteX6" fmla="*/ 16668 w 250031"/>
                <a:gd name="connsiteY6" fmla="*/ 531019 h 531019"/>
                <a:gd name="connsiteX7" fmla="*/ 123825 w 250031"/>
                <a:gd name="connsiteY7" fmla="*/ 502444 h 531019"/>
                <a:gd name="connsiteX8" fmla="*/ 202406 w 250031"/>
                <a:gd name="connsiteY8" fmla="*/ 188119 h 531019"/>
                <a:gd name="connsiteX9" fmla="*/ 250031 w 250031"/>
                <a:gd name="connsiteY9" fmla="*/ 100013 h 531019"/>
                <a:gd name="connsiteX10" fmla="*/ 250031 w 250031"/>
                <a:gd name="connsiteY10" fmla="*/ 23813 h 531019"/>
                <a:gd name="connsiteX11" fmla="*/ 204787 w 250031"/>
                <a:gd name="connsiteY11" fmla="*/ 0 h 531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0031" h="531019">
                  <a:moveTo>
                    <a:pt x="204787" y="0"/>
                  </a:moveTo>
                  <a:lnTo>
                    <a:pt x="152400" y="95250"/>
                  </a:lnTo>
                  <a:lnTo>
                    <a:pt x="23812" y="169069"/>
                  </a:lnTo>
                  <a:lnTo>
                    <a:pt x="11906" y="219075"/>
                  </a:lnTo>
                  <a:lnTo>
                    <a:pt x="28575" y="330994"/>
                  </a:lnTo>
                  <a:lnTo>
                    <a:pt x="0" y="392906"/>
                  </a:lnTo>
                  <a:lnTo>
                    <a:pt x="16668" y="531019"/>
                  </a:lnTo>
                  <a:lnTo>
                    <a:pt x="123825" y="502444"/>
                  </a:lnTo>
                  <a:lnTo>
                    <a:pt x="202406" y="188119"/>
                  </a:lnTo>
                  <a:lnTo>
                    <a:pt x="250031" y="100013"/>
                  </a:lnTo>
                  <a:lnTo>
                    <a:pt x="250031" y="23813"/>
                  </a:lnTo>
                  <a:lnTo>
                    <a:pt x="20478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9" name="フリーフォーム 18">
              <a:extLst>
                <a:ext uri="{FF2B5EF4-FFF2-40B4-BE49-F238E27FC236}">
                  <a16:creationId xmlns:a16="http://schemas.microsoft.com/office/drawing/2014/main" id="{14258433-1293-4D61-AA8E-28C781710878}"/>
                </a:ext>
              </a:extLst>
            </p:cNvPr>
            <p:cNvSpPr/>
            <p:nvPr/>
          </p:nvSpPr>
          <p:spPr bwMode="auto">
            <a:xfrm>
              <a:off x="8687573" y="1742790"/>
              <a:ext cx="715679" cy="880926"/>
            </a:xfrm>
            <a:custGeom>
              <a:avLst/>
              <a:gdLst>
                <a:gd name="connsiteX0" fmla="*/ 145256 w 976312"/>
                <a:gd name="connsiteY0" fmla="*/ 11906 h 1202531"/>
                <a:gd name="connsiteX1" fmla="*/ 95250 w 976312"/>
                <a:gd name="connsiteY1" fmla="*/ 0 h 1202531"/>
                <a:gd name="connsiteX2" fmla="*/ 9525 w 976312"/>
                <a:gd name="connsiteY2" fmla="*/ 157163 h 1202531"/>
                <a:gd name="connsiteX3" fmla="*/ 0 w 976312"/>
                <a:gd name="connsiteY3" fmla="*/ 300038 h 1202531"/>
                <a:gd name="connsiteX4" fmla="*/ 104775 w 976312"/>
                <a:gd name="connsiteY4" fmla="*/ 333375 h 1202531"/>
                <a:gd name="connsiteX5" fmla="*/ 42862 w 976312"/>
                <a:gd name="connsiteY5" fmla="*/ 357188 h 1202531"/>
                <a:gd name="connsiteX6" fmla="*/ 88106 w 976312"/>
                <a:gd name="connsiteY6" fmla="*/ 438150 h 1202531"/>
                <a:gd name="connsiteX7" fmla="*/ 135731 w 976312"/>
                <a:gd name="connsiteY7" fmla="*/ 404813 h 1202531"/>
                <a:gd name="connsiteX8" fmla="*/ 152400 w 976312"/>
                <a:gd name="connsiteY8" fmla="*/ 442913 h 1202531"/>
                <a:gd name="connsiteX9" fmla="*/ 280987 w 976312"/>
                <a:gd name="connsiteY9" fmla="*/ 457200 h 1202531"/>
                <a:gd name="connsiteX10" fmla="*/ 383381 w 976312"/>
                <a:gd name="connsiteY10" fmla="*/ 452438 h 1202531"/>
                <a:gd name="connsiteX11" fmla="*/ 307181 w 976312"/>
                <a:gd name="connsiteY11" fmla="*/ 371475 h 1202531"/>
                <a:gd name="connsiteX12" fmla="*/ 416718 w 976312"/>
                <a:gd name="connsiteY12" fmla="*/ 426244 h 1202531"/>
                <a:gd name="connsiteX13" fmla="*/ 578643 w 976312"/>
                <a:gd name="connsiteY13" fmla="*/ 633413 h 1202531"/>
                <a:gd name="connsiteX14" fmla="*/ 619125 w 976312"/>
                <a:gd name="connsiteY14" fmla="*/ 721519 h 1202531"/>
                <a:gd name="connsiteX15" fmla="*/ 526256 w 976312"/>
                <a:gd name="connsiteY15" fmla="*/ 831056 h 1202531"/>
                <a:gd name="connsiteX16" fmla="*/ 542925 w 976312"/>
                <a:gd name="connsiteY16" fmla="*/ 892969 h 1202531"/>
                <a:gd name="connsiteX17" fmla="*/ 445293 w 976312"/>
                <a:gd name="connsiteY17" fmla="*/ 902494 h 1202531"/>
                <a:gd name="connsiteX18" fmla="*/ 400050 w 976312"/>
                <a:gd name="connsiteY18" fmla="*/ 957263 h 1202531"/>
                <a:gd name="connsiteX19" fmla="*/ 414337 w 976312"/>
                <a:gd name="connsiteY19" fmla="*/ 1000125 h 1202531"/>
                <a:gd name="connsiteX20" fmla="*/ 535781 w 976312"/>
                <a:gd name="connsiteY20" fmla="*/ 988219 h 1202531"/>
                <a:gd name="connsiteX21" fmla="*/ 659606 w 976312"/>
                <a:gd name="connsiteY21" fmla="*/ 1143000 h 1202531"/>
                <a:gd name="connsiteX22" fmla="*/ 838200 w 976312"/>
                <a:gd name="connsiteY22" fmla="*/ 1202531 h 1202531"/>
                <a:gd name="connsiteX23" fmla="*/ 704850 w 976312"/>
                <a:gd name="connsiteY23" fmla="*/ 1026319 h 1202531"/>
                <a:gd name="connsiteX24" fmla="*/ 852487 w 976312"/>
                <a:gd name="connsiteY24" fmla="*/ 1119188 h 1202531"/>
                <a:gd name="connsiteX25" fmla="*/ 871537 w 976312"/>
                <a:gd name="connsiteY25" fmla="*/ 1088231 h 1202531"/>
                <a:gd name="connsiteX26" fmla="*/ 750093 w 976312"/>
                <a:gd name="connsiteY26" fmla="*/ 871538 h 1202531"/>
                <a:gd name="connsiteX27" fmla="*/ 790575 w 976312"/>
                <a:gd name="connsiteY27" fmla="*/ 790575 h 1202531"/>
                <a:gd name="connsiteX28" fmla="*/ 900112 w 976312"/>
                <a:gd name="connsiteY28" fmla="*/ 950119 h 1202531"/>
                <a:gd name="connsiteX29" fmla="*/ 976312 w 976312"/>
                <a:gd name="connsiteY29" fmla="*/ 785813 h 1202531"/>
                <a:gd name="connsiteX30" fmla="*/ 731043 w 976312"/>
                <a:gd name="connsiteY30" fmla="*/ 600075 h 1202531"/>
                <a:gd name="connsiteX31" fmla="*/ 740568 w 976312"/>
                <a:gd name="connsiteY31" fmla="*/ 554831 h 1202531"/>
                <a:gd name="connsiteX32" fmla="*/ 778668 w 976312"/>
                <a:gd name="connsiteY32" fmla="*/ 550069 h 1202531"/>
                <a:gd name="connsiteX33" fmla="*/ 762000 w 976312"/>
                <a:gd name="connsiteY33" fmla="*/ 423863 h 1202531"/>
                <a:gd name="connsiteX34" fmla="*/ 702468 w 976312"/>
                <a:gd name="connsiteY34" fmla="*/ 416719 h 1202531"/>
                <a:gd name="connsiteX35" fmla="*/ 700087 w 976312"/>
                <a:gd name="connsiteY35" fmla="*/ 361950 h 1202531"/>
                <a:gd name="connsiteX36" fmla="*/ 688181 w 976312"/>
                <a:gd name="connsiteY36" fmla="*/ 345281 h 1202531"/>
                <a:gd name="connsiteX37" fmla="*/ 657225 w 976312"/>
                <a:gd name="connsiteY37" fmla="*/ 323850 h 1202531"/>
                <a:gd name="connsiteX38" fmla="*/ 581025 w 976312"/>
                <a:gd name="connsiteY38" fmla="*/ 261938 h 1202531"/>
                <a:gd name="connsiteX39" fmla="*/ 550068 w 976312"/>
                <a:gd name="connsiteY39" fmla="*/ 261938 h 1202531"/>
                <a:gd name="connsiteX40" fmla="*/ 502443 w 976312"/>
                <a:gd name="connsiteY40" fmla="*/ 266700 h 1202531"/>
                <a:gd name="connsiteX41" fmla="*/ 507206 w 976312"/>
                <a:gd name="connsiteY41" fmla="*/ 211931 h 1202531"/>
                <a:gd name="connsiteX42" fmla="*/ 433387 w 976312"/>
                <a:gd name="connsiteY42" fmla="*/ 154781 h 1202531"/>
                <a:gd name="connsiteX43" fmla="*/ 361950 w 976312"/>
                <a:gd name="connsiteY43" fmla="*/ 157163 h 1202531"/>
                <a:gd name="connsiteX44" fmla="*/ 335756 w 976312"/>
                <a:gd name="connsiteY44" fmla="*/ 230981 h 1202531"/>
                <a:gd name="connsiteX45" fmla="*/ 328612 w 976312"/>
                <a:gd name="connsiteY45" fmla="*/ 147638 h 1202531"/>
                <a:gd name="connsiteX46" fmla="*/ 269081 w 976312"/>
                <a:gd name="connsiteY46" fmla="*/ 19050 h 1202531"/>
                <a:gd name="connsiteX47" fmla="*/ 207168 w 976312"/>
                <a:gd name="connsiteY47" fmla="*/ 19050 h 1202531"/>
                <a:gd name="connsiteX48" fmla="*/ 166687 w 976312"/>
                <a:gd name="connsiteY48" fmla="*/ 121444 h 1202531"/>
                <a:gd name="connsiteX49" fmla="*/ 171450 w 976312"/>
                <a:gd name="connsiteY49" fmla="*/ 304800 h 1202531"/>
                <a:gd name="connsiteX50" fmla="*/ 121443 w 976312"/>
                <a:gd name="connsiteY50" fmla="*/ 154781 h 1202531"/>
                <a:gd name="connsiteX51" fmla="*/ 145256 w 976312"/>
                <a:gd name="connsiteY51" fmla="*/ 11906 h 1202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976312" h="1202531">
                  <a:moveTo>
                    <a:pt x="145256" y="11906"/>
                  </a:moveTo>
                  <a:lnTo>
                    <a:pt x="95250" y="0"/>
                  </a:lnTo>
                  <a:lnTo>
                    <a:pt x="9525" y="157163"/>
                  </a:lnTo>
                  <a:lnTo>
                    <a:pt x="0" y="300038"/>
                  </a:lnTo>
                  <a:lnTo>
                    <a:pt x="104775" y="333375"/>
                  </a:lnTo>
                  <a:lnTo>
                    <a:pt x="42862" y="357188"/>
                  </a:lnTo>
                  <a:lnTo>
                    <a:pt x="88106" y="438150"/>
                  </a:lnTo>
                  <a:lnTo>
                    <a:pt x="135731" y="404813"/>
                  </a:lnTo>
                  <a:lnTo>
                    <a:pt x="152400" y="442913"/>
                  </a:lnTo>
                  <a:lnTo>
                    <a:pt x="280987" y="457200"/>
                  </a:lnTo>
                  <a:lnTo>
                    <a:pt x="383381" y="452438"/>
                  </a:lnTo>
                  <a:lnTo>
                    <a:pt x="307181" y="371475"/>
                  </a:lnTo>
                  <a:lnTo>
                    <a:pt x="416718" y="426244"/>
                  </a:lnTo>
                  <a:lnTo>
                    <a:pt x="578643" y="633413"/>
                  </a:lnTo>
                  <a:lnTo>
                    <a:pt x="619125" y="721519"/>
                  </a:lnTo>
                  <a:lnTo>
                    <a:pt x="526256" y="831056"/>
                  </a:lnTo>
                  <a:lnTo>
                    <a:pt x="542925" y="892969"/>
                  </a:lnTo>
                  <a:lnTo>
                    <a:pt x="445293" y="902494"/>
                  </a:lnTo>
                  <a:lnTo>
                    <a:pt x="400050" y="957263"/>
                  </a:lnTo>
                  <a:lnTo>
                    <a:pt x="414337" y="1000125"/>
                  </a:lnTo>
                  <a:lnTo>
                    <a:pt x="535781" y="988219"/>
                  </a:lnTo>
                  <a:lnTo>
                    <a:pt x="659606" y="1143000"/>
                  </a:lnTo>
                  <a:lnTo>
                    <a:pt x="838200" y="1202531"/>
                  </a:lnTo>
                  <a:lnTo>
                    <a:pt x="704850" y="1026319"/>
                  </a:lnTo>
                  <a:lnTo>
                    <a:pt x="852487" y="1119188"/>
                  </a:lnTo>
                  <a:lnTo>
                    <a:pt x="871537" y="1088231"/>
                  </a:lnTo>
                  <a:lnTo>
                    <a:pt x="750093" y="871538"/>
                  </a:lnTo>
                  <a:lnTo>
                    <a:pt x="790575" y="790575"/>
                  </a:lnTo>
                  <a:lnTo>
                    <a:pt x="900112" y="950119"/>
                  </a:lnTo>
                  <a:lnTo>
                    <a:pt x="976312" y="785813"/>
                  </a:lnTo>
                  <a:lnTo>
                    <a:pt x="731043" y="600075"/>
                  </a:lnTo>
                  <a:lnTo>
                    <a:pt x="740568" y="554831"/>
                  </a:lnTo>
                  <a:lnTo>
                    <a:pt x="778668" y="550069"/>
                  </a:lnTo>
                  <a:lnTo>
                    <a:pt x="762000" y="423863"/>
                  </a:lnTo>
                  <a:lnTo>
                    <a:pt x="702468" y="416719"/>
                  </a:lnTo>
                  <a:cubicBezTo>
                    <a:pt x="701674" y="398463"/>
                    <a:pt x="700881" y="380206"/>
                    <a:pt x="700087" y="361950"/>
                  </a:cubicBezTo>
                  <a:lnTo>
                    <a:pt x="688181" y="345281"/>
                  </a:lnTo>
                  <a:lnTo>
                    <a:pt x="657225" y="323850"/>
                  </a:lnTo>
                  <a:lnTo>
                    <a:pt x="581025" y="261938"/>
                  </a:lnTo>
                  <a:lnTo>
                    <a:pt x="550068" y="261938"/>
                  </a:lnTo>
                  <a:lnTo>
                    <a:pt x="502443" y="266700"/>
                  </a:lnTo>
                  <a:lnTo>
                    <a:pt x="507206" y="211931"/>
                  </a:lnTo>
                  <a:lnTo>
                    <a:pt x="433387" y="154781"/>
                  </a:lnTo>
                  <a:lnTo>
                    <a:pt x="361950" y="157163"/>
                  </a:lnTo>
                  <a:lnTo>
                    <a:pt x="335756" y="230981"/>
                  </a:lnTo>
                  <a:lnTo>
                    <a:pt x="328612" y="147638"/>
                  </a:lnTo>
                  <a:lnTo>
                    <a:pt x="269081" y="19050"/>
                  </a:lnTo>
                  <a:lnTo>
                    <a:pt x="207168" y="19050"/>
                  </a:lnTo>
                  <a:lnTo>
                    <a:pt x="166687" y="121444"/>
                  </a:lnTo>
                  <a:lnTo>
                    <a:pt x="171450" y="304800"/>
                  </a:lnTo>
                  <a:lnTo>
                    <a:pt x="121443" y="154781"/>
                  </a:lnTo>
                  <a:lnTo>
                    <a:pt x="145256" y="1190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18" name="フリーフォーム 27">
              <a:extLst>
                <a:ext uri="{FF2B5EF4-FFF2-40B4-BE49-F238E27FC236}">
                  <a16:creationId xmlns:a16="http://schemas.microsoft.com/office/drawing/2014/main" id="{1A8B1A67-0845-480E-A2B3-0C675176BB82}"/>
                </a:ext>
              </a:extLst>
            </p:cNvPr>
            <p:cNvSpPr/>
            <p:nvPr/>
          </p:nvSpPr>
          <p:spPr bwMode="auto">
            <a:xfrm>
              <a:off x="2688669" y="1326183"/>
              <a:ext cx="4035732" cy="2201732"/>
            </a:xfrm>
            <a:custGeom>
              <a:avLst/>
              <a:gdLst>
                <a:gd name="connsiteX0" fmla="*/ 2533650 w 5505450"/>
                <a:gd name="connsiteY0" fmla="*/ 0 h 3003550"/>
                <a:gd name="connsiteX1" fmla="*/ 2667000 w 5505450"/>
                <a:gd name="connsiteY1" fmla="*/ 38100 h 3003550"/>
                <a:gd name="connsiteX2" fmla="*/ 2609850 w 5505450"/>
                <a:gd name="connsiteY2" fmla="*/ 120650 h 3003550"/>
                <a:gd name="connsiteX3" fmla="*/ 2813050 w 5505450"/>
                <a:gd name="connsiteY3" fmla="*/ 165100 h 3003550"/>
                <a:gd name="connsiteX4" fmla="*/ 2889250 w 5505450"/>
                <a:gd name="connsiteY4" fmla="*/ 393700 h 3003550"/>
                <a:gd name="connsiteX5" fmla="*/ 2647950 w 5505450"/>
                <a:gd name="connsiteY5" fmla="*/ 685800 h 3003550"/>
                <a:gd name="connsiteX6" fmla="*/ 2813050 w 5505450"/>
                <a:gd name="connsiteY6" fmla="*/ 590550 h 3003550"/>
                <a:gd name="connsiteX7" fmla="*/ 3073400 w 5505450"/>
                <a:gd name="connsiteY7" fmla="*/ 590550 h 3003550"/>
                <a:gd name="connsiteX8" fmla="*/ 3175000 w 5505450"/>
                <a:gd name="connsiteY8" fmla="*/ 698500 h 3003550"/>
                <a:gd name="connsiteX9" fmla="*/ 3257550 w 5505450"/>
                <a:gd name="connsiteY9" fmla="*/ 584200 h 3003550"/>
                <a:gd name="connsiteX10" fmla="*/ 3390900 w 5505450"/>
                <a:gd name="connsiteY10" fmla="*/ 641350 h 3003550"/>
                <a:gd name="connsiteX11" fmla="*/ 3454400 w 5505450"/>
                <a:gd name="connsiteY11" fmla="*/ 952500 h 3003550"/>
                <a:gd name="connsiteX12" fmla="*/ 3524250 w 5505450"/>
                <a:gd name="connsiteY12" fmla="*/ 825500 h 3003550"/>
                <a:gd name="connsiteX13" fmla="*/ 3740150 w 5505450"/>
                <a:gd name="connsiteY13" fmla="*/ 857250 h 3003550"/>
                <a:gd name="connsiteX14" fmla="*/ 3816350 w 5505450"/>
                <a:gd name="connsiteY14" fmla="*/ 717550 h 3003550"/>
                <a:gd name="connsiteX15" fmla="*/ 4140200 w 5505450"/>
                <a:gd name="connsiteY15" fmla="*/ 812800 h 3003550"/>
                <a:gd name="connsiteX16" fmla="*/ 4203700 w 5505450"/>
                <a:gd name="connsiteY16" fmla="*/ 946150 h 3003550"/>
                <a:gd name="connsiteX17" fmla="*/ 4337050 w 5505450"/>
                <a:gd name="connsiteY17" fmla="*/ 895350 h 3003550"/>
                <a:gd name="connsiteX18" fmla="*/ 4457700 w 5505450"/>
                <a:gd name="connsiteY18" fmla="*/ 958850 h 3003550"/>
                <a:gd name="connsiteX19" fmla="*/ 4451350 w 5505450"/>
                <a:gd name="connsiteY19" fmla="*/ 1155700 h 3003550"/>
                <a:gd name="connsiteX20" fmla="*/ 4514850 w 5505450"/>
                <a:gd name="connsiteY20" fmla="*/ 1079500 h 3003550"/>
                <a:gd name="connsiteX21" fmla="*/ 4730750 w 5505450"/>
                <a:gd name="connsiteY21" fmla="*/ 1066800 h 3003550"/>
                <a:gd name="connsiteX22" fmla="*/ 4762500 w 5505450"/>
                <a:gd name="connsiteY22" fmla="*/ 1149350 h 3003550"/>
                <a:gd name="connsiteX23" fmla="*/ 4845050 w 5505450"/>
                <a:gd name="connsiteY23" fmla="*/ 1143000 h 3003550"/>
                <a:gd name="connsiteX24" fmla="*/ 4813300 w 5505450"/>
                <a:gd name="connsiteY24" fmla="*/ 1041400 h 3003550"/>
                <a:gd name="connsiteX25" fmla="*/ 5022850 w 5505450"/>
                <a:gd name="connsiteY25" fmla="*/ 1060450 h 3003550"/>
                <a:gd name="connsiteX26" fmla="*/ 5314950 w 5505450"/>
                <a:gd name="connsiteY26" fmla="*/ 1295400 h 3003550"/>
                <a:gd name="connsiteX27" fmla="*/ 5429250 w 5505450"/>
                <a:gd name="connsiteY27" fmla="*/ 1358900 h 3003550"/>
                <a:gd name="connsiteX28" fmla="*/ 5505450 w 5505450"/>
                <a:gd name="connsiteY28" fmla="*/ 1447800 h 3003550"/>
                <a:gd name="connsiteX29" fmla="*/ 5397500 w 5505450"/>
                <a:gd name="connsiteY29" fmla="*/ 1587500 h 3003550"/>
                <a:gd name="connsiteX30" fmla="*/ 5245100 w 5505450"/>
                <a:gd name="connsiteY30" fmla="*/ 1492250 h 3003550"/>
                <a:gd name="connsiteX31" fmla="*/ 5187950 w 5505450"/>
                <a:gd name="connsiteY31" fmla="*/ 1409700 h 3003550"/>
                <a:gd name="connsiteX32" fmla="*/ 5162550 w 5505450"/>
                <a:gd name="connsiteY32" fmla="*/ 1524000 h 3003550"/>
                <a:gd name="connsiteX33" fmla="*/ 5073650 w 5505450"/>
                <a:gd name="connsiteY33" fmla="*/ 1574800 h 3003550"/>
                <a:gd name="connsiteX34" fmla="*/ 5149850 w 5505450"/>
                <a:gd name="connsiteY34" fmla="*/ 1720850 h 3003550"/>
                <a:gd name="connsiteX35" fmla="*/ 5003800 w 5505450"/>
                <a:gd name="connsiteY35" fmla="*/ 1758950 h 3003550"/>
                <a:gd name="connsiteX36" fmla="*/ 4813300 w 5505450"/>
                <a:gd name="connsiteY36" fmla="*/ 1962150 h 3003550"/>
                <a:gd name="connsiteX37" fmla="*/ 4749800 w 5505450"/>
                <a:gd name="connsiteY37" fmla="*/ 1911350 h 3003550"/>
                <a:gd name="connsiteX38" fmla="*/ 4610100 w 5505450"/>
                <a:gd name="connsiteY38" fmla="*/ 1924050 h 3003550"/>
                <a:gd name="connsiteX39" fmla="*/ 4489450 w 5505450"/>
                <a:gd name="connsiteY39" fmla="*/ 2082800 h 3003550"/>
                <a:gd name="connsiteX40" fmla="*/ 4533900 w 5505450"/>
                <a:gd name="connsiteY40" fmla="*/ 2120900 h 3003550"/>
                <a:gd name="connsiteX41" fmla="*/ 4349750 w 5505450"/>
                <a:gd name="connsiteY41" fmla="*/ 2514600 h 3003550"/>
                <a:gd name="connsiteX42" fmla="*/ 4292600 w 5505450"/>
                <a:gd name="connsiteY42" fmla="*/ 2165350 h 3003550"/>
                <a:gd name="connsiteX43" fmla="*/ 4356100 w 5505450"/>
                <a:gd name="connsiteY43" fmla="*/ 2057400 h 3003550"/>
                <a:gd name="connsiteX44" fmla="*/ 4527550 w 5505450"/>
                <a:gd name="connsiteY44" fmla="*/ 1905000 h 3003550"/>
                <a:gd name="connsiteX45" fmla="*/ 4597400 w 5505450"/>
                <a:gd name="connsiteY45" fmla="*/ 1720850 h 3003550"/>
                <a:gd name="connsiteX46" fmla="*/ 4559300 w 5505450"/>
                <a:gd name="connsiteY46" fmla="*/ 1727200 h 3003550"/>
                <a:gd name="connsiteX47" fmla="*/ 4476750 w 5505450"/>
                <a:gd name="connsiteY47" fmla="*/ 1873250 h 3003550"/>
                <a:gd name="connsiteX48" fmla="*/ 4445000 w 5505450"/>
                <a:gd name="connsiteY48" fmla="*/ 1758950 h 3003550"/>
                <a:gd name="connsiteX49" fmla="*/ 4362450 w 5505450"/>
                <a:gd name="connsiteY49" fmla="*/ 1797050 h 3003550"/>
                <a:gd name="connsiteX50" fmla="*/ 4241800 w 5505450"/>
                <a:gd name="connsiteY50" fmla="*/ 1955800 h 3003550"/>
                <a:gd name="connsiteX51" fmla="*/ 3892550 w 5505450"/>
                <a:gd name="connsiteY51" fmla="*/ 1930400 h 3003550"/>
                <a:gd name="connsiteX52" fmla="*/ 3632200 w 5505450"/>
                <a:gd name="connsiteY52" fmla="*/ 2241550 h 3003550"/>
                <a:gd name="connsiteX53" fmla="*/ 3733800 w 5505450"/>
                <a:gd name="connsiteY53" fmla="*/ 2343150 h 3003550"/>
                <a:gd name="connsiteX54" fmla="*/ 3784600 w 5505450"/>
                <a:gd name="connsiteY54" fmla="*/ 2311400 h 3003550"/>
                <a:gd name="connsiteX55" fmla="*/ 3784600 w 5505450"/>
                <a:gd name="connsiteY55" fmla="*/ 2609850 h 3003550"/>
                <a:gd name="connsiteX56" fmla="*/ 3594100 w 5505450"/>
                <a:gd name="connsiteY56" fmla="*/ 2965450 h 3003550"/>
                <a:gd name="connsiteX57" fmla="*/ 3479800 w 5505450"/>
                <a:gd name="connsiteY57" fmla="*/ 2940050 h 3003550"/>
                <a:gd name="connsiteX58" fmla="*/ 3486150 w 5505450"/>
                <a:gd name="connsiteY58" fmla="*/ 2825750 h 3003550"/>
                <a:gd name="connsiteX59" fmla="*/ 3587750 w 5505450"/>
                <a:gd name="connsiteY59" fmla="*/ 2794000 h 3003550"/>
                <a:gd name="connsiteX60" fmla="*/ 3613150 w 5505450"/>
                <a:gd name="connsiteY60" fmla="*/ 2616200 h 3003550"/>
                <a:gd name="connsiteX61" fmla="*/ 3492500 w 5505450"/>
                <a:gd name="connsiteY61" fmla="*/ 2673350 h 3003550"/>
                <a:gd name="connsiteX62" fmla="*/ 3390900 w 5505450"/>
                <a:gd name="connsiteY62" fmla="*/ 2571750 h 3003550"/>
                <a:gd name="connsiteX63" fmla="*/ 3289300 w 5505450"/>
                <a:gd name="connsiteY63" fmla="*/ 2362200 h 3003550"/>
                <a:gd name="connsiteX64" fmla="*/ 3175000 w 5505450"/>
                <a:gd name="connsiteY64" fmla="*/ 2330450 h 3003550"/>
                <a:gd name="connsiteX65" fmla="*/ 3105150 w 5505450"/>
                <a:gd name="connsiteY65" fmla="*/ 2387600 h 3003550"/>
                <a:gd name="connsiteX66" fmla="*/ 3117850 w 5505450"/>
                <a:gd name="connsiteY66" fmla="*/ 2457450 h 3003550"/>
                <a:gd name="connsiteX67" fmla="*/ 3067050 w 5505450"/>
                <a:gd name="connsiteY67" fmla="*/ 2552700 h 3003550"/>
                <a:gd name="connsiteX68" fmla="*/ 2914650 w 5505450"/>
                <a:gd name="connsiteY68" fmla="*/ 2520950 h 3003550"/>
                <a:gd name="connsiteX69" fmla="*/ 2768600 w 5505450"/>
                <a:gd name="connsiteY69" fmla="*/ 2603500 h 3003550"/>
                <a:gd name="connsiteX70" fmla="*/ 2692400 w 5505450"/>
                <a:gd name="connsiteY70" fmla="*/ 2520950 h 3003550"/>
                <a:gd name="connsiteX71" fmla="*/ 2533650 w 5505450"/>
                <a:gd name="connsiteY71" fmla="*/ 2520950 h 3003550"/>
                <a:gd name="connsiteX72" fmla="*/ 2482850 w 5505450"/>
                <a:gd name="connsiteY72" fmla="*/ 2470150 h 3003550"/>
                <a:gd name="connsiteX73" fmla="*/ 2387600 w 5505450"/>
                <a:gd name="connsiteY73" fmla="*/ 2425700 h 3003550"/>
                <a:gd name="connsiteX74" fmla="*/ 2374900 w 5505450"/>
                <a:gd name="connsiteY74" fmla="*/ 2476500 h 3003550"/>
                <a:gd name="connsiteX75" fmla="*/ 2368550 w 5505450"/>
                <a:gd name="connsiteY75" fmla="*/ 2552700 h 3003550"/>
                <a:gd name="connsiteX76" fmla="*/ 2279650 w 5505450"/>
                <a:gd name="connsiteY76" fmla="*/ 2552700 h 3003550"/>
                <a:gd name="connsiteX77" fmla="*/ 2178050 w 5505450"/>
                <a:gd name="connsiteY77" fmla="*/ 2489200 h 3003550"/>
                <a:gd name="connsiteX78" fmla="*/ 2006600 w 5505450"/>
                <a:gd name="connsiteY78" fmla="*/ 2616200 h 3003550"/>
                <a:gd name="connsiteX79" fmla="*/ 1885950 w 5505450"/>
                <a:gd name="connsiteY79" fmla="*/ 2482850 h 3003550"/>
                <a:gd name="connsiteX80" fmla="*/ 1746250 w 5505450"/>
                <a:gd name="connsiteY80" fmla="*/ 2508250 h 3003550"/>
                <a:gd name="connsiteX81" fmla="*/ 1625600 w 5505450"/>
                <a:gd name="connsiteY81" fmla="*/ 2279650 h 3003550"/>
                <a:gd name="connsiteX82" fmla="*/ 1581150 w 5505450"/>
                <a:gd name="connsiteY82" fmla="*/ 2349500 h 3003550"/>
                <a:gd name="connsiteX83" fmla="*/ 1485900 w 5505450"/>
                <a:gd name="connsiteY83" fmla="*/ 2298700 h 3003550"/>
                <a:gd name="connsiteX84" fmla="*/ 1397000 w 5505450"/>
                <a:gd name="connsiteY84" fmla="*/ 2216150 h 3003550"/>
                <a:gd name="connsiteX85" fmla="*/ 1111250 w 5505450"/>
                <a:gd name="connsiteY85" fmla="*/ 2317750 h 3003550"/>
                <a:gd name="connsiteX86" fmla="*/ 1111250 w 5505450"/>
                <a:gd name="connsiteY86" fmla="*/ 2470150 h 3003550"/>
                <a:gd name="connsiteX87" fmla="*/ 927100 w 5505450"/>
                <a:gd name="connsiteY87" fmla="*/ 2476500 h 3003550"/>
                <a:gd name="connsiteX88" fmla="*/ 812800 w 5505450"/>
                <a:gd name="connsiteY88" fmla="*/ 2419350 h 3003550"/>
                <a:gd name="connsiteX89" fmla="*/ 641350 w 5505450"/>
                <a:gd name="connsiteY89" fmla="*/ 2590800 h 3003550"/>
                <a:gd name="connsiteX90" fmla="*/ 711200 w 5505450"/>
                <a:gd name="connsiteY90" fmla="*/ 2743200 h 3003550"/>
                <a:gd name="connsiteX91" fmla="*/ 660400 w 5505450"/>
                <a:gd name="connsiteY91" fmla="*/ 2844800 h 3003550"/>
                <a:gd name="connsiteX92" fmla="*/ 685800 w 5505450"/>
                <a:gd name="connsiteY92" fmla="*/ 3003550 h 3003550"/>
                <a:gd name="connsiteX93" fmla="*/ 438150 w 5505450"/>
                <a:gd name="connsiteY93" fmla="*/ 2895600 h 3003550"/>
                <a:gd name="connsiteX94" fmla="*/ 342900 w 5505450"/>
                <a:gd name="connsiteY94" fmla="*/ 2863850 h 3003550"/>
                <a:gd name="connsiteX95" fmla="*/ 406400 w 5505450"/>
                <a:gd name="connsiteY95" fmla="*/ 2597150 h 3003550"/>
                <a:gd name="connsiteX96" fmla="*/ 241300 w 5505450"/>
                <a:gd name="connsiteY96" fmla="*/ 2482850 h 3003550"/>
                <a:gd name="connsiteX97" fmla="*/ 114300 w 5505450"/>
                <a:gd name="connsiteY97" fmla="*/ 2406650 h 3003550"/>
                <a:gd name="connsiteX98" fmla="*/ 152400 w 5505450"/>
                <a:gd name="connsiteY98" fmla="*/ 2336800 h 3003550"/>
                <a:gd name="connsiteX99" fmla="*/ 107950 w 5505450"/>
                <a:gd name="connsiteY99" fmla="*/ 2197100 h 3003550"/>
                <a:gd name="connsiteX100" fmla="*/ 0 w 5505450"/>
                <a:gd name="connsiteY100" fmla="*/ 2165350 h 3003550"/>
                <a:gd name="connsiteX101" fmla="*/ 6350 w 5505450"/>
                <a:gd name="connsiteY101" fmla="*/ 1936750 h 3003550"/>
                <a:gd name="connsiteX102" fmla="*/ 76200 w 5505450"/>
                <a:gd name="connsiteY102" fmla="*/ 1898650 h 3003550"/>
                <a:gd name="connsiteX103" fmla="*/ 19050 w 5505450"/>
                <a:gd name="connsiteY103" fmla="*/ 1854200 h 3003550"/>
                <a:gd name="connsiteX104" fmla="*/ 120650 w 5505450"/>
                <a:gd name="connsiteY104" fmla="*/ 1714500 h 3003550"/>
                <a:gd name="connsiteX105" fmla="*/ 63500 w 5505450"/>
                <a:gd name="connsiteY105" fmla="*/ 1663700 h 3003550"/>
                <a:gd name="connsiteX106" fmla="*/ 76200 w 5505450"/>
                <a:gd name="connsiteY106" fmla="*/ 1574800 h 3003550"/>
                <a:gd name="connsiteX107" fmla="*/ 31750 w 5505450"/>
                <a:gd name="connsiteY107" fmla="*/ 1504950 h 3003550"/>
                <a:gd name="connsiteX108" fmla="*/ 107950 w 5505450"/>
                <a:gd name="connsiteY108" fmla="*/ 1327150 h 3003550"/>
                <a:gd name="connsiteX109" fmla="*/ 25400 w 5505450"/>
                <a:gd name="connsiteY109" fmla="*/ 1206500 h 3003550"/>
                <a:gd name="connsiteX110" fmla="*/ 38100 w 5505450"/>
                <a:gd name="connsiteY110" fmla="*/ 1130300 h 3003550"/>
                <a:gd name="connsiteX111" fmla="*/ 139700 w 5505450"/>
                <a:gd name="connsiteY111" fmla="*/ 1054100 h 3003550"/>
                <a:gd name="connsiteX112" fmla="*/ 298450 w 5505450"/>
                <a:gd name="connsiteY112" fmla="*/ 1136650 h 3003550"/>
                <a:gd name="connsiteX113" fmla="*/ 469900 w 5505450"/>
                <a:gd name="connsiteY113" fmla="*/ 1301750 h 3003550"/>
                <a:gd name="connsiteX114" fmla="*/ 406400 w 5505450"/>
                <a:gd name="connsiteY114" fmla="*/ 1409700 h 3003550"/>
                <a:gd name="connsiteX115" fmla="*/ 215900 w 5505450"/>
                <a:gd name="connsiteY115" fmla="*/ 1390650 h 3003550"/>
                <a:gd name="connsiteX116" fmla="*/ 209550 w 5505450"/>
                <a:gd name="connsiteY116" fmla="*/ 1543050 h 3003550"/>
                <a:gd name="connsiteX117" fmla="*/ 317500 w 5505450"/>
                <a:gd name="connsiteY117" fmla="*/ 1631950 h 3003550"/>
                <a:gd name="connsiteX118" fmla="*/ 292100 w 5505450"/>
                <a:gd name="connsiteY118" fmla="*/ 1466850 h 3003550"/>
                <a:gd name="connsiteX119" fmla="*/ 438150 w 5505450"/>
                <a:gd name="connsiteY119" fmla="*/ 1568450 h 3003550"/>
                <a:gd name="connsiteX120" fmla="*/ 419100 w 5505450"/>
                <a:gd name="connsiteY120" fmla="*/ 1479550 h 3003550"/>
                <a:gd name="connsiteX121" fmla="*/ 495300 w 5505450"/>
                <a:gd name="connsiteY121" fmla="*/ 1358900 h 3003550"/>
                <a:gd name="connsiteX122" fmla="*/ 527050 w 5505450"/>
                <a:gd name="connsiteY122" fmla="*/ 1422400 h 3003550"/>
                <a:gd name="connsiteX123" fmla="*/ 577850 w 5505450"/>
                <a:gd name="connsiteY123" fmla="*/ 1339850 h 3003550"/>
                <a:gd name="connsiteX124" fmla="*/ 539750 w 5505450"/>
                <a:gd name="connsiteY124" fmla="*/ 1308100 h 3003550"/>
                <a:gd name="connsiteX125" fmla="*/ 520700 w 5505450"/>
                <a:gd name="connsiteY125" fmla="*/ 1174750 h 3003550"/>
                <a:gd name="connsiteX126" fmla="*/ 571500 w 5505450"/>
                <a:gd name="connsiteY126" fmla="*/ 1162050 h 3003550"/>
                <a:gd name="connsiteX127" fmla="*/ 628650 w 5505450"/>
                <a:gd name="connsiteY127" fmla="*/ 1206500 h 3003550"/>
                <a:gd name="connsiteX128" fmla="*/ 590550 w 5505450"/>
                <a:gd name="connsiteY128" fmla="*/ 1295400 h 3003550"/>
                <a:gd name="connsiteX129" fmla="*/ 622300 w 5505450"/>
                <a:gd name="connsiteY129" fmla="*/ 1346200 h 3003550"/>
                <a:gd name="connsiteX130" fmla="*/ 679450 w 5505450"/>
                <a:gd name="connsiteY130" fmla="*/ 1333500 h 3003550"/>
                <a:gd name="connsiteX131" fmla="*/ 679450 w 5505450"/>
                <a:gd name="connsiteY131" fmla="*/ 1263650 h 3003550"/>
                <a:gd name="connsiteX132" fmla="*/ 889000 w 5505450"/>
                <a:gd name="connsiteY132" fmla="*/ 1123950 h 3003550"/>
                <a:gd name="connsiteX133" fmla="*/ 895350 w 5505450"/>
                <a:gd name="connsiteY133" fmla="*/ 1206500 h 3003550"/>
                <a:gd name="connsiteX134" fmla="*/ 1035050 w 5505450"/>
                <a:gd name="connsiteY134" fmla="*/ 1143000 h 3003550"/>
                <a:gd name="connsiteX135" fmla="*/ 1054100 w 5505450"/>
                <a:gd name="connsiteY135" fmla="*/ 1212850 h 3003550"/>
                <a:gd name="connsiteX136" fmla="*/ 1123950 w 5505450"/>
                <a:gd name="connsiteY136" fmla="*/ 1130300 h 3003550"/>
                <a:gd name="connsiteX137" fmla="*/ 1003300 w 5505450"/>
                <a:gd name="connsiteY137" fmla="*/ 1022350 h 3003550"/>
                <a:gd name="connsiteX138" fmla="*/ 1079500 w 5505450"/>
                <a:gd name="connsiteY138" fmla="*/ 971550 h 3003550"/>
                <a:gd name="connsiteX139" fmla="*/ 1143000 w 5505450"/>
                <a:gd name="connsiteY139" fmla="*/ 1073150 h 3003550"/>
                <a:gd name="connsiteX140" fmla="*/ 1238250 w 5505450"/>
                <a:gd name="connsiteY140" fmla="*/ 1085850 h 3003550"/>
                <a:gd name="connsiteX141" fmla="*/ 1384300 w 5505450"/>
                <a:gd name="connsiteY141" fmla="*/ 1206500 h 3003550"/>
                <a:gd name="connsiteX142" fmla="*/ 1333500 w 5505450"/>
                <a:gd name="connsiteY142" fmla="*/ 1073150 h 3003550"/>
                <a:gd name="connsiteX143" fmla="*/ 1301750 w 5505450"/>
                <a:gd name="connsiteY143" fmla="*/ 971550 h 3003550"/>
                <a:gd name="connsiteX144" fmla="*/ 1346200 w 5505450"/>
                <a:gd name="connsiteY144" fmla="*/ 857250 h 3003550"/>
                <a:gd name="connsiteX145" fmla="*/ 1397000 w 5505450"/>
                <a:gd name="connsiteY145" fmla="*/ 679450 h 3003550"/>
                <a:gd name="connsiteX146" fmla="*/ 1504950 w 5505450"/>
                <a:gd name="connsiteY146" fmla="*/ 685800 h 3003550"/>
                <a:gd name="connsiteX147" fmla="*/ 1479550 w 5505450"/>
                <a:gd name="connsiteY147" fmla="*/ 895350 h 3003550"/>
                <a:gd name="connsiteX148" fmla="*/ 1511300 w 5505450"/>
                <a:gd name="connsiteY148" fmla="*/ 1244600 h 3003550"/>
                <a:gd name="connsiteX149" fmla="*/ 1447800 w 5505450"/>
                <a:gd name="connsiteY149" fmla="*/ 1377950 h 3003550"/>
                <a:gd name="connsiteX150" fmla="*/ 1498600 w 5505450"/>
                <a:gd name="connsiteY150" fmla="*/ 1397000 h 3003550"/>
                <a:gd name="connsiteX151" fmla="*/ 1587500 w 5505450"/>
                <a:gd name="connsiteY151" fmla="*/ 1193800 h 3003550"/>
                <a:gd name="connsiteX152" fmla="*/ 1536700 w 5505450"/>
                <a:gd name="connsiteY152" fmla="*/ 984250 h 3003550"/>
                <a:gd name="connsiteX153" fmla="*/ 1517650 w 5505450"/>
                <a:gd name="connsiteY153" fmla="*/ 844550 h 3003550"/>
                <a:gd name="connsiteX154" fmla="*/ 1600200 w 5505450"/>
                <a:gd name="connsiteY154" fmla="*/ 768350 h 3003550"/>
                <a:gd name="connsiteX155" fmla="*/ 1676400 w 5505450"/>
                <a:gd name="connsiteY155" fmla="*/ 920750 h 3003550"/>
                <a:gd name="connsiteX156" fmla="*/ 1638300 w 5505450"/>
                <a:gd name="connsiteY156" fmla="*/ 742950 h 3003550"/>
                <a:gd name="connsiteX157" fmla="*/ 1701800 w 5505450"/>
                <a:gd name="connsiteY157" fmla="*/ 717550 h 3003550"/>
                <a:gd name="connsiteX158" fmla="*/ 1822450 w 5505450"/>
                <a:gd name="connsiteY158" fmla="*/ 857250 h 3003550"/>
                <a:gd name="connsiteX159" fmla="*/ 1860550 w 5505450"/>
                <a:gd name="connsiteY159" fmla="*/ 819150 h 3003550"/>
                <a:gd name="connsiteX160" fmla="*/ 1797050 w 5505450"/>
                <a:gd name="connsiteY160" fmla="*/ 768350 h 3003550"/>
                <a:gd name="connsiteX161" fmla="*/ 1765300 w 5505450"/>
                <a:gd name="connsiteY161" fmla="*/ 641350 h 3003550"/>
                <a:gd name="connsiteX162" fmla="*/ 2000250 w 5505450"/>
                <a:gd name="connsiteY162" fmla="*/ 571500 h 3003550"/>
                <a:gd name="connsiteX163" fmla="*/ 1949450 w 5505450"/>
                <a:gd name="connsiteY163" fmla="*/ 476250 h 3003550"/>
                <a:gd name="connsiteX164" fmla="*/ 2076450 w 5505450"/>
                <a:gd name="connsiteY164" fmla="*/ 355600 h 3003550"/>
                <a:gd name="connsiteX165" fmla="*/ 2305050 w 5505450"/>
                <a:gd name="connsiteY165" fmla="*/ 228600 h 3003550"/>
                <a:gd name="connsiteX166" fmla="*/ 2387600 w 5505450"/>
                <a:gd name="connsiteY166" fmla="*/ 266700 h 3003550"/>
                <a:gd name="connsiteX167" fmla="*/ 2489200 w 5505450"/>
                <a:gd name="connsiteY167" fmla="*/ 177800 h 3003550"/>
                <a:gd name="connsiteX168" fmla="*/ 2425700 w 5505450"/>
                <a:gd name="connsiteY168" fmla="*/ 120650 h 3003550"/>
                <a:gd name="connsiteX169" fmla="*/ 2533650 w 5505450"/>
                <a:gd name="connsiteY169" fmla="*/ 0 h 3003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5505450" h="3003550">
                  <a:moveTo>
                    <a:pt x="2533650" y="0"/>
                  </a:moveTo>
                  <a:lnTo>
                    <a:pt x="2667000" y="38100"/>
                  </a:lnTo>
                  <a:lnTo>
                    <a:pt x="2609850" y="120650"/>
                  </a:lnTo>
                  <a:lnTo>
                    <a:pt x="2813050" y="165100"/>
                  </a:lnTo>
                  <a:lnTo>
                    <a:pt x="2889250" y="393700"/>
                  </a:lnTo>
                  <a:lnTo>
                    <a:pt x="2647950" y="685800"/>
                  </a:lnTo>
                  <a:lnTo>
                    <a:pt x="2813050" y="590550"/>
                  </a:lnTo>
                  <a:lnTo>
                    <a:pt x="3073400" y="590550"/>
                  </a:lnTo>
                  <a:lnTo>
                    <a:pt x="3175000" y="698500"/>
                  </a:lnTo>
                  <a:lnTo>
                    <a:pt x="3257550" y="584200"/>
                  </a:lnTo>
                  <a:lnTo>
                    <a:pt x="3390900" y="641350"/>
                  </a:lnTo>
                  <a:lnTo>
                    <a:pt x="3454400" y="952500"/>
                  </a:lnTo>
                  <a:lnTo>
                    <a:pt x="3524250" y="825500"/>
                  </a:lnTo>
                  <a:lnTo>
                    <a:pt x="3740150" y="857250"/>
                  </a:lnTo>
                  <a:lnTo>
                    <a:pt x="3816350" y="717550"/>
                  </a:lnTo>
                  <a:lnTo>
                    <a:pt x="4140200" y="812800"/>
                  </a:lnTo>
                  <a:lnTo>
                    <a:pt x="4203700" y="946150"/>
                  </a:lnTo>
                  <a:lnTo>
                    <a:pt x="4337050" y="895350"/>
                  </a:lnTo>
                  <a:lnTo>
                    <a:pt x="4457700" y="958850"/>
                  </a:lnTo>
                  <a:lnTo>
                    <a:pt x="4451350" y="1155700"/>
                  </a:lnTo>
                  <a:lnTo>
                    <a:pt x="4514850" y="1079500"/>
                  </a:lnTo>
                  <a:lnTo>
                    <a:pt x="4730750" y="1066800"/>
                  </a:lnTo>
                  <a:lnTo>
                    <a:pt x="4762500" y="1149350"/>
                  </a:lnTo>
                  <a:lnTo>
                    <a:pt x="4845050" y="1143000"/>
                  </a:lnTo>
                  <a:lnTo>
                    <a:pt x="4813300" y="1041400"/>
                  </a:lnTo>
                  <a:lnTo>
                    <a:pt x="5022850" y="1060450"/>
                  </a:lnTo>
                  <a:lnTo>
                    <a:pt x="5314950" y="1295400"/>
                  </a:lnTo>
                  <a:lnTo>
                    <a:pt x="5429250" y="1358900"/>
                  </a:lnTo>
                  <a:lnTo>
                    <a:pt x="5505450" y="1447800"/>
                  </a:lnTo>
                  <a:lnTo>
                    <a:pt x="5397500" y="1587500"/>
                  </a:lnTo>
                  <a:lnTo>
                    <a:pt x="5245100" y="1492250"/>
                  </a:lnTo>
                  <a:lnTo>
                    <a:pt x="5187950" y="1409700"/>
                  </a:lnTo>
                  <a:lnTo>
                    <a:pt x="5162550" y="1524000"/>
                  </a:lnTo>
                  <a:lnTo>
                    <a:pt x="5073650" y="1574800"/>
                  </a:lnTo>
                  <a:lnTo>
                    <a:pt x="5149850" y="1720850"/>
                  </a:lnTo>
                  <a:lnTo>
                    <a:pt x="5003800" y="1758950"/>
                  </a:lnTo>
                  <a:lnTo>
                    <a:pt x="4813300" y="1962150"/>
                  </a:lnTo>
                  <a:lnTo>
                    <a:pt x="4749800" y="1911350"/>
                  </a:lnTo>
                  <a:lnTo>
                    <a:pt x="4610100" y="1924050"/>
                  </a:lnTo>
                  <a:lnTo>
                    <a:pt x="4489450" y="2082800"/>
                  </a:lnTo>
                  <a:lnTo>
                    <a:pt x="4533900" y="2120900"/>
                  </a:lnTo>
                  <a:lnTo>
                    <a:pt x="4349750" y="2514600"/>
                  </a:lnTo>
                  <a:lnTo>
                    <a:pt x="4292600" y="2165350"/>
                  </a:lnTo>
                  <a:lnTo>
                    <a:pt x="4356100" y="2057400"/>
                  </a:lnTo>
                  <a:lnTo>
                    <a:pt x="4527550" y="1905000"/>
                  </a:lnTo>
                  <a:lnTo>
                    <a:pt x="4597400" y="1720850"/>
                  </a:lnTo>
                  <a:lnTo>
                    <a:pt x="4559300" y="1727200"/>
                  </a:lnTo>
                  <a:lnTo>
                    <a:pt x="4476750" y="1873250"/>
                  </a:lnTo>
                  <a:lnTo>
                    <a:pt x="4445000" y="1758950"/>
                  </a:lnTo>
                  <a:lnTo>
                    <a:pt x="4362450" y="1797050"/>
                  </a:lnTo>
                  <a:lnTo>
                    <a:pt x="4241800" y="1955800"/>
                  </a:lnTo>
                  <a:lnTo>
                    <a:pt x="3892550" y="1930400"/>
                  </a:lnTo>
                  <a:lnTo>
                    <a:pt x="3632200" y="2241550"/>
                  </a:lnTo>
                  <a:lnTo>
                    <a:pt x="3733800" y="2343150"/>
                  </a:lnTo>
                  <a:lnTo>
                    <a:pt x="3784600" y="2311400"/>
                  </a:lnTo>
                  <a:lnTo>
                    <a:pt x="3784600" y="2609850"/>
                  </a:lnTo>
                  <a:lnTo>
                    <a:pt x="3594100" y="2965450"/>
                  </a:lnTo>
                  <a:lnTo>
                    <a:pt x="3479800" y="2940050"/>
                  </a:lnTo>
                  <a:lnTo>
                    <a:pt x="3486150" y="2825750"/>
                  </a:lnTo>
                  <a:lnTo>
                    <a:pt x="3587750" y="2794000"/>
                  </a:lnTo>
                  <a:lnTo>
                    <a:pt x="3613150" y="2616200"/>
                  </a:lnTo>
                  <a:lnTo>
                    <a:pt x="3492500" y="2673350"/>
                  </a:lnTo>
                  <a:lnTo>
                    <a:pt x="3390900" y="2571750"/>
                  </a:lnTo>
                  <a:lnTo>
                    <a:pt x="3289300" y="2362200"/>
                  </a:lnTo>
                  <a:lnTo>
                    <a:pt x="3175000" y="2330450"/>
                  </a:lnTo>
                  <a:lnTo>
                    <a:pt x="3105150" y="2387600"/>
                  </a:lnTo>
                  <a:lnTo>
                    <a:pt x="3117850" y="2457450"/>
                  </a:lnTo>
                  <a:lnTo>
                    <a:pt x="3067050" y="2552700"/>
                  </a:lnTo>
                  <a:lnTo>
                    <a:pt x="2914650" y="2520950"/>
                  </a:lnTo>
                  <a:lnTo>
                    <a:pt x="2768600" y="2603500"/>
                  </a:lnTo>
                  <a:lnTo>
                    <a:pt x="2692400" y="2520950"/>
                  </a:lnTo>
                  <a:lnTo>
                    <a:pt x="2533650" y="2520950"/>
                  </a:lnTo>
                  <a:lnTo>
                    <a:pt x="2482850" y="2470150"/>
                  </a:lnTo>
                  <a:lnTo>
                    <a:pt x="2387600" y="2425700"/>
                  </a:lnTo>
                  <a:lnTo>
                    <a:pt x="2374900" y="2476500"/>
                  </a:lnTo>
                  <a:lnTo>
                    <a:pt x="2368550" y="2552700"/>
                  </a:lnTo>
                  <a:lnTo>
                    <a:pt x="2279650" y="2552700"/>
                  </a:lnTo>
                  <a:lnTo>
                    <a:pt x="2178050" y="2489200"/>
                  </a:lnTo>
                  <a:lnTo>
                    <a:pt x="2006600" y="2616200"/>
                  </a:lnTo>
                  <a:lnTo>
                    <a:pt x="1885950" y="2482850"/>
                  </a:lnTo>
                  <a:lnTo>
                    <a:pt x="1746250" y="2508250"/>
                  </a:lnTo>
                  <a:lnTo>
                    <a:pt x="1625600" y="2279650"/>
                  </a:lnTo>
                  <a:lnTo>
                    <a:pt x="1581150" y="2349500"/>
                  </a:lnTo>
                  <a:lnTo>
                    <a:pt x="1485900" y="2298700"/>
                  </a:lnTo>
                  <a:lnTo>
                    <a:pt x="1397000" y="2216150"/>
                  </a:lnTo>
                  <a:lnTo>
                    <a:pt x="1111250" y="2317750"/>
                  </a:lnTo>
                  <a:lnTo>
                    <a:pt x="1111250" y="2470150"/>
                  </a:lnTo>
                  <a:lnTo>
                    <a:pt x="927100" y="2476500"/>
                  </a:lnTo>
                  <a:lnTo>
                    <a:pt x="812800" y="2419350"/>
                  </a:lnTo>
                  <a:lnTo>
                    <a:pt x="641350" y="2590800"/>
                  </a:lnTo>
                  <a:lnTo>
                    <a:pt x="711200" y="2743200"/>
                  </a:lnTo>
                  <a:lnTo>
                    <a:pt x="660400" y="2844800"/>
                  </a:lnTo>
                  <a:lnTo>
                    <a:pt x="685800" y="3003550"/>
                  </a:lnTo>
                  <a:lnTo>
                    <a:pt x="438150" y="2895600"/>
                  </a:lnTo>
                  <a:lnTo>
                    <a:pt x="342900" y="2863850"/>
                  </a:lnTo>
                  <a:lnTo>
                    <a:pt x="406400" y="2597150"/>
                  </a:lnTo>
                  <a:lnTo>
                    <a:pt x="241300" y="2482850"/>
                  </a:lnTo>
                  <a:lnTo>
                    <a:pt x="114300" y="2406650"/>
                  </a:lnTo>
                  <a:lnTo>
                    <a:pt x="152400" y="2336800"/>
                  </a:lnTo>
                  <a:lnTo>
                    <a:pt x="107950" y="2197100"/>
                  </a:lnTo>
                  <a:lnTo>
                    <a:pt x="0" y="2165350"/>
                  </a:lnTo>
                  <a:lnTo>
                    <a:pt x="6350" y="1936750"/>
                  </a:lnTo>
                  <a:lnTo>
                    <a:pt x="76200" y="1898650"/>
                  </a:lnTo>
                  <a:lnTo>
                    <a:pt x="19050" y="1854200"/>
                  </a:lnTo>
                  <a:lnTo>
                    <a:pt x="120650" y="1714500"/>
                  </a:lnTo>
                  <a:lnTo>
                    <a:pt x="63500" y="1663700"/>
                  </a:lnTo>
                  <a:lnTo>
                    <a:pt x="76200" y="1574800"/>
                  </a:lnTo>
                  <a:lnTo>
                    <a:pt x="31750" y="1504950"/>
                  </a:lnTo>
                  <a:lnTo>
                    <a:pt x="107950" y="1327150"/>
                  </a:lnTo>
                  <a:lnTo>
                    <a:pt x="25400" y="1206500"/>
                  </a:lnTo>
                  <a:lnTo>
                    <a:pt x="38100" y="1130300"/>
                  </a:lnTo>
                  <a:lnTo>
                    <a:pt x="139700" y="1054100"/>
                  </a:lnTo>
                  <a:lnTo>
                    <a:pt x="298450" y="1136650"/>
                  </a:lnTo>
                  <a:lnTo>
                    <a:pt x="469900" y="1301750"/>
                  </a:lnTo>
                  <a:lnTo>
                    <a:pt x="406400" y="1409700"/>
                  </a:lnTo>
                  <a:lnTo>
                    <a:pt x="215900" y="1390650"/>
                  </a:lnTo>
                  <a:lnTo>
                    <a:pt x="209550" y="1543050"/>
                  </a:lnTo>
                  <a:lnTo>
                    <a:pt x="317500" y="1631950"/>
                  </a:lnTo>
                  <a:lnTo>
                    <a:pt x="292100" y="1466850"/>
                  </a:lnTo>
                  <a:lnTo>
                    <a:pt x="438150" y="1568450"/>
                  </a:lnTo>
                  <a:lnTo>
                    <a:pt x="419100" y="1479550"/>
                  </a:lnTo>
                  <a:lnTo>
                    <a:pt x="495300" y="1358900"/>
                  </a:lnTo>
                  <a:lnTo>
                    <a:pt x="527050" y="1422400"/>
                  </a:lnTo>
                  <a:lnTo>
                    <a:pt x="577850" y="1339850"/>
                  </a:lnTo>
                  <a:lnTo>
                    <a:pt x="539750" y="1308100"/>
                  </a:lnTo>
                  <a:lnTo>
                    <a:pt x="520700" y="1174750"/>
                  </a:lnTo>
                  <a:lnTo>
                    <a:pt x="571500" y="1162050"/>
                  </a:lnTo>
                  <a:lnTo>
                    <a:pt x="628650" y="1206500"/>
                  </a:lnTo>
                  <a:lnTo>
                    <a:pt x="590550" y="1295400"/>
                  </a:lnTo>
                  <a:lnTo>
                    <a:pt x="622300" y="1346200"/>
                  </a:lnTo>
                  <a:lnTo>
                    <a:pt x="679450" y="1333500"/>
                  </a:lnTo>
                  <a:lnTo>
                    <a:pt x="679450" y="1263650"/>
                  </a:lnTo>
                  <a:lnTo>
                    <a:pt x="889000" y="1123950"/>
                  </a:lnTo>
                  <a:lnTo>
                    <a:pt x="895350" y="1206500"/>
                  </a:lnTo>
                  <a:lnTo>
                    <a:pt x="1035050" y="1143000"/>
                  </a:lnTo>
                  <a:lnTo>
                    <a:pt x="1054100" y="1212850"/>
                  </a:lnTo>
                  <a:lnTo>
                    <a:pt x="1123950" y="1130300"/>
                  </a:lnTo>
                  <a:lnTo>
                    <a:pt x="1003300" y="1022350"/>
                  </a:lnTo>
                  <a:lnTo>
                    <a:pt x="1079500" y="971550"/>
                  </a:lnTo>
                  <a:lnTo>
                    <a:pt x="1143000" y="1073150"/>
                  </a:lnTo>
                  <a:lnTo>
                    <a:pt x="1238250" y="1085850"/>
                  </a:lnTo>
                  <a:lnTo>
                    <a:pt x="1384300" y="1206500"/>
                  </a:lnTo>
                  <a:lnTo>
                    <a:pt x="1333500" y="1073150"/>
                  </a:lnTo>
                  <a:lnTo>
                    <a:pt x="1301750" y="971550"/>
                  </a:lnTo>
                  <a:lnTo>
                    <a:pt x="1346200" y="857250"/>
                  </a:lnTo>
                  <a:lnTo>
                    <a:pt x="1397000" y="679450"/>
                  </a:lnTo>
                  <a:lnTo>
                    <a:pt x="1504950" y="685800"/>
                  </a:lnTo>
                  <a:lnTo>
                    <a:pt x="1479550" y="895350"/>
                  </a:lnTo>
                  <a:lnTo>
                    <a:pt x="1511300" y="1244600"/>
                  </a:lnTo>
                  <a:lnTo>
                    <a:pt x="1447800" y="1377950"/>
                  </a:lnTo>
                  <a:lnTo>
                    <a:pt x="1498600" y="1397000"/>
                  </a:lnTo>
                  <a:lnTo>
                    <a:pt x="1587500" y="1193800"/>
                  </a:lnTo>
                  <a:lnTo>
                    <a:pt x="1536700" y="984250"/>
                  </a:lnTo>
                  <a:lnTo>
                    <a:pt x="1517650" y="844550"/>
                  </a:lnTo>
                  <a:lnTo>
                    <a:pt x="1600200" y="768350"/>
                  </a:lnTo>
                  <a:lnTo>
                    <a:pt x="1676400" y="920750"/>
                  </a:lnTo>
                  <a:lnTo>
                    <a:pt x="1638300" y="742950"/>
                  </a:lnTo>
                  <a:lnTo>
                    <a:pt x="1701800" y="717550"/>
                  </a:lnTo>
                  <a:lnTo>
                    <a:pt x="1822450" y="857250"/>
                  </a:lnTo>
                  <a:lnTo>
                    <a:pt x="1860550" y="819150"/>
                  </a:lnTo>
                  <a:lnTo>
                    <a:pt x="1797050" y="768350"/>
                  </a:lnTo>
                  <a:lnTo>
                    <a:pt x="1765300" y="641350"/>
                  </a:lnTo>
                  <a:lnTo>
                    <a:pt x="2000250" y="571500"/>
                  </a:lnTo>
                  <a:lnTo>
                    <a:pt x="1949450" y="476250"/>
                  </a:lnTo>
                  <a:lnTo>
                    <a:pt x="2076450" y="355600"/>
                  </a:lnTo>
                  <a:lnTo>
                    <a:pt x="2305050" y="228600"/>
                  </a:lnTo>
                  <a:lnTo>
                    <a:pt x="2387600" y="266700"/>
                  </a:lnTo>
                  <a:lnTo>
                    <a:pt x="2489200" y="177800"/>
                  </a:lnTo>
                  <a:lnTo>
                    <a:pt x="2425700" y="120650"/>
                  </a:lnTo>
                  <a:lnTo>
                    <a:pt x="25336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19" name="フリーフォーム 28">
              <a:extLst>
                <a:ext uri="{FF2B5EF4-FFF2-40B4-BE49-F238E27FC236}">
                  <a16:creationId xmlns:a16="http://schemas.microsoft.com/office/drawing/2014/main" id="{2C0F739D-EB42-4932-ABEA-5480ED3FF03F}"/>
                </a:ext>
              </a:extLst>
            </p:cNvPr>
            <p:cNvSpPr/>
            <p:nvPr/>
          </p:nvSpPr>
          <p:spPr bwMode="auto">
            <a:xfrm>
              <a:off x="4164248" y="3106653"/>
              <a:ext cx="805285" cy="416607"/>
            </a:xfrm>
            <a:custGeom>
              <a:avLst/>
              <a:gdLst>
                <a:gd name="connsiteX0" fmla="*/ 0 w 1098550"/>
                <a:gd name="connsiteY0" fmla="*/ 190500 h 568325"/>
                <a:gd name="connsiteX1" fmla="*/ 171450 w 1098550"/>
                <a:gd name="connsiteY1" fmla="*/ 60325 h 568325"/>
                <a:gd name="connsiteX2" fmla="*/ 250825 w 1098550"/>
                <a:gd name="connsiteY2" fmla="*/ 120650 h 568325"/>
                <a:gd name="connsiteX3" fmla="*/ 346075 w 1098550"/>
                <a:gd name="connsiteY3" fmla="*/ 127000 h 568325"/>
                <a:gd name="connsiteX4" fmla="*/ 361950 w 1098550"/>
                <a:gd name="connsiteY4" fmla="*/ 44450 h 568325"/>
                <a:gd name="connsiteX5" fmla="*/ 377825 w 1098550"/>
                <a:gd name="connsiteY5" fmla="*/ 0 h 568325"/>
                <a:gd name="connsiteX6" fmla="*/ 473075 w 1098550"/>
                <a:gd name="connsiteY6" fmla="*/ 47625 h 568325"/>
                <a:gd name="connsiteX7" fmla="*/ 527050 w 1098550"/>
                <a:gd name="connsiteY7" fmla="*/ 92075 h 568325"/>
                <a:gd name="connsiteX8" fmla="*/ 688975 w 1098550"/>
                <a:gd name="connsiteY8" fmla="*/ 101600 h 568325"/>
                <a:gd name="connsiteX9" fmla="*/ 752475 w 1098550"/>
                <a:gd name="connsiteY9" fmla="*/ 171450 h 568325"/>
                <a:gd name="connsiteX10" fmla="*/ 908050 w 1098550"/>
                <a:gd name="connsiteY10" fmla="*/ 95250 h 568325"/>
                <a:gd name="connsiteX11" fmla="*/ 984250 w 1098550"/>
                <a:gd name="connsiteY11" fmla="*/ 114300 h 568325"/>
                <a:gd name="connsiteX12" fmla="*/ 949325 w 1098550"/>
                <a:gd name="connsiteY12" fmla="*/ 241300 h 568325"/>
                <a:gd name="connsiteX13" fmla="*/ 993775 w 1098550"/>
                <a:gd name="connsiteY13" fmla="*/ 244475 h 568325"/>
                <a:gd name="connsiteX14" fmla="*/ 1031875 w 1098550"/>
                <a:gd name="connsiteY14" fmla="*/ 215900 h 568325"/>
                <a:gd name="connsiteX15" fmla="*/ 1098550 w 1098550"/>
                <a:gd name="connsiteY15" fmla="*/ 298450 h 568325"/>
                <a:gd name="connsiteX16" fmla="*/ 1012825 w 1098550"/>
                <a:gd name="connsiteY16" fmla="*/ 301625 h 568325"/>
                <a:gd name="connsiteX17" fmla="*/ 889000 w 1098550"/>
                <a:gd name="connsiteY17" fmla="*/ 400050 h 568325"/>
                <a:gd name="connsiteX18" fmla="*/ 819150 w 1098550"/>
                <a:gd name="connsiteY18" fmla="*/ 381000 h 568325"/>
                <a:gd name="connsiteX19" fmla="*/ 800100 w 1098550"/>
                <a:gd name="connsiteY19" fmla="*/ 419100 h 568325"/>
                <a:gd name="connsiteX20" fmla="*/ 838200 w 1098550"/>
                <a:gd name="connsiteY20" fmla="*/ 444500 h 568325"/>
                <a:gd name="connsiteX21" fmla="*/ 755650 w 1098550"/>
                <a:gd name="connsiteY21" fmla="*/ 523875 h 568325"/>
                <a:gd name="connsiteX22" fmla="*/ 692150 w 1098550"/>
                <a:gd name="connsiteY22" fmla="*/ 514350 h 568325"/>
                <a:gd name="connsiteX23" fmla="*/ 565150 w 1098550"/>
                <a:gd name="connsiteY23" fmla="*/ 568325 h 568325"/>
                <a:gd name="connsiteX24" fmla="*/ 434975 w 1098550"/>
                <a:gd name="connsiteY24" fmla="*/ 485775 h 568325"/>
                <a:gd name="connsiteX25" fmla="*/ 304800 w 1098550"/>
                <a:gd name="connsiteY25" fmla="*/ 517525 h 568325"/>
                <a:gd name="connsiteX26" fmla="*/ 263525 w 1098550"/>
                <a:gd name="connsiteY26" fmla="*/ 409575 h 568325"/>
                <a:gd name="connsiteX27" fmla="*/ 117475 w 1098550"/>
                <a:gd name="connsiteY27" fmla="*/ 377825 h 568325"/>
                <a:gd name="connsiteX28" fmla="*/ 117475 w 1098550"/>
                <a:gd name="connsiteY28" fmla="*/ 282575 h 568325"/>
                <a:gd name="connsiteX29" fmla="*/ 0 w 1098550"/>
                <a:gd name="connsiteY29" fmla="*/ 190500 h 568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098550" h="568325">
                  <a:moveTo>
                    <a:pt x="0" y="190500"/>
                  </a:moveTo>
                  <a:lnTo>
                    <a:pt x="171450" y="60325"/>
                  </a:lnTo>
                  <a:lnTo>
                    <a:pt x="250825" y="120650"/>
                  </a:lnTo>
                  <a:lnTo>
                    <a:pt x="346075" y="127000"/>
                  </a:lnTo>
                  <a:lnTo>
                    <a:pt x="361950" y="44450"/>
                  </a:lnTo>
                  <a:lnTo>
                    <a:pt x="377825" y="0"/>
                  </a:lnTo>
                  <a:lnTo>
                    <a:pt x="473075" y="47625"/>
                  </a:lnTo>
                  <a:lnTo>
                    <a:pt x="527050" y="92075"/>
                  </a:lnTo>
                  <a:lnTo>
                    <a:pt x="688975" y="101600"/>
                  </a:lnTo>
                  <a:lnTo>
                    <a:pt x="752475" y="171450"/>
                  </a:lnTo>
                  <a:lnTo>
                    <a:pt x="908050" y="95250"/>
                  </a:lnTo>
                  <a:lnTo>
                    <a:pt x="984250" y="114300"/>
                  </a:lnTo>
                  <a:lnTo>
                    <a:pt x="949325" y="241300"/>
                  </a:lnTo>
                  <a:lnTo>
                    <a:pt x="993775" y="244475"/>
                  </a:lnTo>
                  <a:lnTo>
                    <a:pt x="1031875" y="215900"/>
                  </a:lnTo>
                  <a:lnTo>
                    <a:pt x="1098550" y="298450"/>
                  </a:lnTo>
                  <a:lnTo>
                    <a:pt x="1012825" y="301625"/>
                  </a:lnTo>
                  <a:lnTo>
                    <a:pt x="889000" y="400050"/>
                  </a:lnTo>
                  <a:lnTo>
                    <a:pt x="819150" y="381000"/>
                  </a:lnTo>
                  <a:lnTo>
                    <a:pt x="800100" y="419100"/>
                  </a:lnTo>
                  <a:lnTo>
                    <a:pt x="838200" y="444500"/>
                  </a:lnTo>
                  <a:lnTo>
                    <a:pt x="755650" y="523875"/>
                  </a:lnTo>
                  <a:lnTo>
                    <a:pt x="692150" y="514350"/>
                  </a:lnTo>
                  <a:lnTo>
                    <a:pt x="565150" y="568325"/>
                  </a:lnTo>
                  <a:lnTo>
                    <a:pt x="434975" y="485775"/>
                  </a:lnTo>
                  <a:lnTo>
                    <a:pt x="304800" y="517525"/>
                  </a:lnTo>
                  <a:lnTo>
                    <a:pt x="263525" y="409575"/>
                  </a:lnTo>
                  <a:lnTo>
                    <a:pt x="117475" y="377825"/>
                  </a:lnTo>
                  <a:lnTo>
                    <a:pt x="117475" y="282575"/>
                  </a:lnTo>
                  <a:lnTo>
                    <a:pt x="0" y="1905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0" name="フリーフォーム 29">
              <a:extLst>
                <a:ext uri="{FF2B5EF4-FFF2-40B4-BE49-F238E27FC236}">
                  <a16:creationId xmlns:a16="http://schemas.microsoft.com/office/drawing/2014/main" id="{C2E03869-8A05-498B-BF5D-572BD38D8089}"/>
                </a:ext>
              </a:extLst>
            </p:cNvPr>
            <p:cNvSpPr/>
            <p:nvPr/>
          </p:nvSpPr>
          <p:spPr bwMode="auto">
            <a:xfrm>
              <a:off x="2509458" y="2080264"/>
              <a:ext cx="269979" cy="640038"/>
            </a:xfrm>
            <a:custGeom>
              <a:avLst/>
              <a:gdLst>
                <a:gd name="connsiteX0" fmla="*/ 282575 w 368300"/>
                <a:gd name="connsiteY0" fmla="*/ 92075 h 873125"/>
                <a:gd name="connsiteX1" fmla="*/ 260350 w 368300"/>
                <a:gd name="connsiteY1" fmla="*/ 184150 h 873125"/>
                <a:gd name="connsiteX2" fmla="*/ 352425 w 368300"/>
                <a:gd name="connsiteY2" fmla="*/ 301625 h 873125"/>
                <a:gd name="connsiteX3" fmla="*/ 276225 w 368300"/>
                <a:gd name="connsiteY3" fmla="*/ 482600 h 873125"/>
                <a:gd name="connsiteX4" fmla="*/ 311150 w 368300"/>
                <a:gd name="connsiteY4" fmla="*/ 536575 h 873125"/>
                <a:gd name="connsiteX5" fmla="*/ 311150 w 368300"/>
                <a:gd name="connsiteY5" fmla="*/ 628650 h 873125"/>
                <a:gd name="connsiteX6" fmla="*/ 368300 w 368300"/>
                <a:gd name="connsiteY6" fmla="*/ 698500 h 873125"/>
                <a:gd name="connsiteX7" fmla="*/ 266700 w 368300"/>
                <a:gd name="connsiteY7" fmla="*/ 822325 h 873125"/>
                <a:gd name="connsiteX8" fmla="*/ 82550 w 368300"/>
                <a:gd name="connsiteY8" fmla="*/ 873125 h 873125"/>
                <a:gd name="connsiteX9" fmla="*/ 9525 w 368300"/>
                <a:gd name="connsiteY9" fmla="*/ 828675 h 873125"/>
                <a:gd name="connsiteX10" fmla="*/ 0 w 368300"/>
                <a:gd name="connsiteY10" fmla="*/ 631825 h 873125"/>
                <a:gd name="connsiteX11" fmla="*/ 107950 w 368300"/>
                <a:gd name="connsiteY11" fmla="*/ 517525 h 873125"/>
                <a:gd name="connsiteX12" fmla="*/ 158750 w 368300"/>
                <a:gd name="connsiteY12" fmla="*/ 466725 h 873125"/>
                <a:gd name="connsiteX13" fmla="*/ 104775 w 368300"/>
                <a:gd name="connsiteY13" fmla="*/ 412750 h 873125"/>
                <a:gd name="connsiteX14" fmla="*/ 98425 w 368300"/>
                <a:gd name="connsiteY14" fmla="*/ 212725 h 873125"/>
                <a:gd name="connsiteX15" fmla="*/ 6350 w 368300"/>
                <a:gd name="connsiteY15" fmla="*/ 88900 h 873125"/>
                <a:gd name="connsiteX16" fmla="*/ 149225 w 368300"/>
                <a:gd name="connsiteY16" fmla="*/ 133350 h 873125"/>
                <a:gd name="connsiteX17" fmla="*/ 184150 w 368300"/>
                <a:gd name="connsiteY17" fmla="*/ 15875 h 873125"/>
                <a:gd name="connsiteX18" fmla="*/ 250825 w 368300"/>
                <a:gd name="connsiteY18" fmla="*/ 0 h 873125"/>
                <a:gd name="connsiteX19" fmla="*/ 282575 w 368300"/>
                <a:gd name="connsiteY19" fmla="*/ 92075 h 873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68300" h="873125">
                  <a:moveTo>
                    <a:pt x="282575" y="92075"/>
                  </a:moveTo>
                  <a:lnTo>
                    <a:pt x="260350" y="184150"/>
                  </a:lnTo>
                  <a:lnTo>
                    <a:pt x="352425" y="301625"/>
                  </a:lnTo>
                  <a:lnTo>
                    <a:pt x="276225" y="482600"/>
                  </a:lnTo>
                  <a:lnTo>
                    <a:pt x="311150" y="536575"/>
                  </a:lnTo>
                  <a:lnTo>
                    <a:pt x="311150" y="628650"/>
                  </a:lnTo>
                  <a:lnTo>
                    <a:pt x="368300" y="698500"/>
                  </a:lnTo>
                  <a:lnTo>
                    <a:pt x="266700" y="822325"/>
                  </a:lnTo>
                  <a:lnTo>
                    <a:pt x="82550" y="873125"/>
                  </a:lnTo>
                  <a:lnTo>
                    <a:pt x="9525" y="828675"/>
                  </a:lnTo>
                  <a:lnTo>
                    <a:pt x="0" y="631825"/>
                  </a:lnTo>
                  <a:lnTo>
                    <a:pt x="107950" y="517525"/>
                  </a:lnTo>
                  <a:lnTo>
                    <a:pt x="158750" y="466725"/>
                  </a:lnTo>
                  <a:lnTo>
                    <a:pt x="104775" y="412750"/>
                  </a:lnTo>
                  <a:lnTo>
                    <a:pt x="98425" y="212725"/>
                  </a:lnTo>
                  <a:lnTo>
                    <a:pt x="6350" y="88900"/>
                  </a:lnTo>
                  <a:lnTo>
                    <a:pt x="149225" y="133350"/>
                  </a:lnTo>
                  <a:lnTo>
                    <a:pt x="184150" y="15875"/>
                  </a:lnTo>
                  <a:lnTo>
                    <a:pt x="250825" y="0"/>
                  </a:lnTo>
                  <a:lnTo>
                    <a:pt x="282575" y="920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1" name="フリーフォーム 30">
              <a:extLst>
                <a:ext uri="{FF2B5EF4-FFF2-40B4-BE49-F238E27FC236}">
                  <a16:creationId xmlns:a16="http://schemas.microsoft.com/office/drawing/2014/main" id="{14D7AC4D-7884-47F1-8C99-0DB668BA431E}"/>
                </a:ext>
              </a:extLst>
            </p:cNvPr>
            <p:cNvSpPr/>
            <p:nvPr/>
          </p:nvSpPr>
          <p:spPr bwMode="auto">
            <a:xfrm>
              <a:off x="2267407" y="2145432"/>
              <a:ext cx="318855" cy="791320"/>
            </a:xfrm>
            <a:custGeom>
              <a:avLst/>
              <a:gdLst>
                <a:gd name="connsiteX0" fmla="*/ 333375 w 434975"/>
                <a:gd name="connsiteY0" fmla="*/ 0 h 1079500"/>
                <a:gd name="connsiteX1" fmla="*/ 301625 w 434975"/>
                <a:gd name="connsiteY1" fmla="*/ 79375 h 1079500"/>
                <a:gd name="connsiteX2" fmla="*/ 257175 w 434975"/>
                <a:gd name="connsiteY2" fmla="*/ 79375 h 1079500"/>
                <a:gd name="connsiteX3" fmla="*/ 171450 w 434975"/>
                <a:gd name="connsiteY3" fmla="*/ 168275 h 1079500"/>
                <a:gd name="connsiteX4" fmla="*/ 136525 w 434975"/>
                <a:gd name="connsiteY4" fmla="*/ 295275 h 1079500"/>
                <a:gd name="connsiteX5" fmla="*/ 88900 w 434975"/>
                <a:gd name="connsiteY5" fmla="*/ 441325 h 1079500"/>
                <a:gd name="connsiteX6" fmla="*/ 41275 w 434975"/>
                <a:gd name="connsiteY6" fmla="*/ 485775 h 1079500"/>
                <a:gd name="connsiteX7" fmla="*/ 57150 w 434975"/>
                <a:gd name="connsiteY7" fmla="*/ 679450 h 1079500"/>
                <a:gd name="connsiteX8" fmla="*/ 92075 w 434975"/>
                <a:gd name="connsiteY8" fmla="*/ 723900 h 1079500"/>
                <a:gd name="connsiteX9" fmla="*/ 0 w 434975"/>
                <a:gd name="connsiteY9" fmla="*/ 854075 h 1079500"/>
                <a:gd name="connsiteX10" fmla="*/ 60325 w 434975"/>
                <a:gd name="connsiteY10" fmla="*/ 1009650 h 1079500"/>
                <a:gd name="connsiteX11" fmla="*/ 19050 w 434975"/>
                <a:gd name="connsiteY11" fmla="*/ 1079500 h 1079500"/>
                <a:gd name="connsiteX12" fmla="*/ 193675 w 434975"/>
                <a:gd name="connsiteY12" fmla="*/ 1031875 h 1079500"/>
                <a:gd name="connsiteX13" fmla="*/ 206375 w 434975"/>
                <a:gd name="connsiteY13" fmla="*/ 882650 h 1079500"/>
                <a:gd name="connsiteX14" fmla="*/ 269875 w 434975"/>
                <a:gd name="connsiteY14" fmla="*/ 800100 h 1079500"/>
                <a:gd name="connsiteX15" fmla="*/ 209550 w 434975"/>
                <a:gd name="connsiteY15" fmla="*/ 698500 h 1079500"/>
                <a:gd name="connsiteX16" fmla="*/ 247650 w 434975"/>
                <a:gd name="connsiteY16" fmla="*/ 539750 h 1079500"/>
                <a:gd name="connsiteX17" fmla="*/ 339725 w 434975"/>
                <a:gd name="connsiteY17" fmla="*/ 463550 h 1079500"/>
                <a:gd name="connsiteX18" fmla="*/ 327025 w 434975"/>
                <a:gd name="connsiteY18" fmla="*/ 358775 h 1079500"/>
                <a:gd name="connsiteX19" fmla="*/ 428625 w 434975"/>
                <a:gd name="connsiteY19" fmla="*/ 317500 h 1079500"/>
                <a:gd name="connsiteX20" fmla="*/ 434975 w 434975"/>
                <a:gd name="connsiteY20" fmla="*/ 120650 h 1079500"/>
                <a:gd name="connsiteX21" fmla="*/ 333375 w 434975"/>
                <a:gd name="connsiteY21" fmla="*/ 0 h 107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34975" h="1079500">
                  <a:moveTo>
                    <a:pt x="333375" y="0"/>
                  </a:moveTo>
                  <a:lnTo>
                    <a:pt x="301625" y="79375"/>
                  </a:lnTo>
                  <a:lnTo>
                    <a:pt x="257175" y="79375"/>
                  </a:lnTo>
                  <a:lnTo>
                    <a:pt x="171450" y="168275"/>
                  </a:lnTo>
                  <a:lnTo>
                    <a:pt x="136525" y="295275"/>
                  </a:lnTo>
                  <a:lnTo>
                    <a:pt x="88900" y="441325"/>
                  </a:lnTo>
                  <a:lnTo>
                    <a:pt x="41275" y="485775"/>
                  </a:lnTo>
                  <a:lnTo>
                    <a:pt x="57150" y="679450"/>
                  </a:lnTo>
                  <a:lnTo>
                    <a:pt x="92075" y="723900"/>
                  </a:lnTo>
                  <a:lnTo>
                    <a:pt x="0" y="854075"/>
                  </a:lnTo>
                  <a:lnTo>
                    <a:pt x="60325" y="1009650"/>
                  </a:lnTo>
                  <a:lnTo>
                    <a:pt x="19050" y="1079500"/>
                  </a:lnTo>
                  <a:lnTo>
                    <a:pt x="193675" y="1031875"/>
                  </a:lnTo>
                  <a:lnTo>
                    <a:pt x="206375" y="882650"/>
                  </a:lnTo>
                  <a:lnTo>
                    <a:pt x="269875" y="800100"/>
                  </a:lnTo>
                  <a:lnTo>
                    <a:pt x="209550" y="698500"/>
                  </a:lnTo>
                  <a:lnTo>
                    <a:pt x="247650" y="539750"/>
                  </a:lnTo>
                  <a:lnTo>
                    <a:pt x="339725" y="463550"/>
                  </a:lnTo>
                  <a:lnTo>
                    <a:pt x="327025" y="358775"/>
                  </a:lnTo>
                  <a:lnTo>
                    <a:pt x="428625" y="317500"/>
                  </a:lnTo>
                  <a:lnTo>
                    <a:pt x="434975" y="120650"/>
                  </a:lnTo>
                  <a:lnTo>
                    <a:pt x="3333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2" name="フリーフォーム 1023">
              <a:extLst>
                <a:ext uri="{FF2B5EF4-FFF2-40B4-BE49-F238E27FC236}">
                  <a16:creationId xmlns:a16="http://schemas.microsoft.com/office/drawing/2014/main" id="{05EAA26E-AB21-4F38-9C35-06AB77550F76}"/>
                </a:ext>
              </a:extLst>
            </p:cNvPr>
            <p:cNvSpPr/>
            <p:nvPr/>
          </p:nvSpPr>
          <p:spPr bwMode="auto">
            <a:xfrm>
              <a:off x="2102161" y="1989495"/>
              <a:ext cx="665640" cy="840196"/>
            </a:xfrm>
            <a:custGeom>
              <a:avLst/>
              <a:gdLst>
                <a:gd name="connsiteX0" fmla="*/ 225425 w 908050"/>
                <a:gd name="connsiteY0" fmla="*/ 1054100 h 1146175"/>
                <a:gd name="connsiteX1" fmla="*/ 320675 w 908050"/>
                <a:gd name="connsiteY1" fmla="*/ 946150 h 1146175"/>
                <a:gd name="connsiteX2" fmla="*/ 273050 w 908050"/>
                <a:gd name="connsiteY2" fmla="*/ 895350 h 1146175"/>
                <a:gd name="connsiteX3" fmla="*/ 266700 w 908050"/>
                <a:gd name="connsiteY3" fmla="*/ 692150 h 1146175"/>
                <a:gd name="connsiteX4" fmla="*/ 320675 w 908050"/>
                <a:gd name="connsiteY4" fmla="*/ 657225 h 1146175"/>
                <a:gd name="connsiteX5" fmla="*/ 396875 w 908050"/>
                <a:gd name="connsiteY5" fmla="*/ 371475 h 1146175"/>
                <a:gd name="connsiteX6" fmla="*/ 485775 w 908050"/>
                <a:gd name="connsiteY6" fmla="*/ 295275 h 1146175"/>
                <a:gd name="connsiteX7" fmla="*/ 530225 w 908050"/>
                <a:gd name="connsiteY7" fmla="*/ 288925 h 1146175"/>
                <a:gd name="connsiteX8" fmla="*/ 565150 w 908050"/>
                <a:gd name="connsiteY8" fmla="*/ 212725 h 1146175"/>
                <a:gd name="connsiteX9" fmla="*/ 692150 w 908050"/>
                <a:gd name="connsiteY9" fmla="*/ 254000 h 1146175"/>
                <a:gd name="connsiteX10" fmla="*/ 749300 w 908050"/>
                <a:gd name="connsiteY10" fmla="*/ 142875 h 1146175"/>
                <a:gd name="connsiteX11" fmla="*/ 803275 w 908050"/>
                <a:gd name="connsiteY11" fmla="*/ 123825 h 1146175"/>
                <a:gd name="connsiteX12" fmla="*/ 847725 w 908050"/>
                <a:gd name="connsiteY12" fmla="*/ 225425 h 1146175"/>
                <a:gd name="connsiteX13" fmla="*/ 908050 w 908050"/>
                <a:gd name="connsiteY13" fmla="*/ 161925 h 1146175"/>
                <a:gd name="connsiteX14" fmla="*/ 860425 w 908050"/>
                <a:gd name="connsiteY14" fmla="*/ 133350 h 1146175"/>
                <a:gd name="connsiteX15" fmla="*/ 898525 w 908050"/>
                <a:gd name="connsiteY15" fmla="*/ 82550 h 1146175"/>
                <a:gd name="connsiteX16" fmla="*/ 793750 w 908050"/>
                <a:gd name="connsiteY16" fmla="*/ 3175 h 1146175"/>
                <a:gd name="connsiteX17" fmla="*/ 676275 w 908050"/>
                <a:gd name="connsiteY17" fmla="*/ 0 h 1146175"/>
                <a:gd name="connsiteX18" fmla="*/ 615950 w 908050"/>
                <a:gd name="connsiteY18" fmla="*/ 107950 h 1146175"/>
                <a:gd name="connsiteX19" fmla="*/ 495300 w 908050"/>
                <a:gd name="connsiteY19" fmla="*/ 107950 h 1146175"/>
                <a:gd name="connsiteX20" fmla="*/ 400050 w 908050"/>
                <a:gd name="connsiteY20" fmla="*/ 187325 h 1146175"/>
                <a:gd name="connsiteX21" fmla="*/ 288925 w 908050"/>
                <a:gd name="connsiteY21" fmla="*/ 346075 h 1146175"/>
                <a:gd name="connsiteX22" fmla="*/ 415925 w 908050"/>
                <a:gd name="connsiteY22" fmla="*/ 298450 h 1146175"/>
                <a:gd name="connsiteX23" fmla="*/ 317500 w 908050"/>
                <a:gd name="connsiteY23" fmla="*/ 434975 h 1146175"/>
                <a:gd name="connsiteX24" fmla="*/ 222250 w 908050"/>
                <a:gd name="connsiteY24" fmla="*/ 565150 h 1146175"/>
                <a:gd name="connsiteX25" fmla="*/ 206375 w 908050"/>
                <a:gd name="connsiteY25" fmla="*/ 695325 h 1146175"/>
                <a:gd name="connsiteX26" fmla="*/ 73025 w 908050"/>
                <a:gd name="connsiteY26" fmla="*/ 812800 h 1146175"/>
                <a:gd name="connsiteX27" fmla="*/ 0 w 908050"/>
                <a:gd name="connsiteY27" fmla="*/ 911225 h 1146175"/>
                <a:gd name="connsiteX28" fmla="*/ 38100 w 908050"/>
                <a:gd name="connsiteY28" fmla="*/ 1006475 h 1146175"/>
                <a:gd name="connsiteX29" fmla="*/ 31750 w 908050"/>
                <a:gd name="connsiteY29" fmla="*/ 1085850 h 1146175"/>
                <a:gd name="connsiteX30" fmla="*/ 92075 w 908050"/>
                <a:gd name="connsiteY30" fmla="*/ 1146175 h 1146175"/>
                <a:gd name="connsiteX31" fmla="*/ 225425 w 908050"/>
                <a:gd name="connsiteY31" fmla="*/ 1054100 h 1146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908050" h="1146175">
                  <a:moveTo>
                    <a:pt x="225425" y="1054100"/>
                  </a:moveTo>
                  <a:lnTo>
                    <a:pt x="320675" y="946150"/>
                  </a:lnTo>
                  <a:lnTo>
                    <a:pt x="273050" y="895350"/>
                  </a:lnTo>
                  <a:lnTo>
                    <a:pt x="266700" y="692150"/>
                  </a:lnTo>
                  <a:lnTo>
                    <a:pt x="320675" y="657225"/>
                  </a:lnTo>
                  <a:lnTo>
                    <a:pt x="396875" y="371475"/>
                  </a:lnTo>
                  <a:lnTo>
                    <a:pt x="485775" y="295275"/>
                  </a:lnTo>
                  <a:lnTo>
                    <a:pt x="530225" y="288925"/>
                  </a:lnTo>
                  <a:lnTo>
                    <a:pt x="565150" y="212725"/>
                  </a:lnTo>
                  <a:lnTo>
                    <a:pt x="692150" y="254000"/>
                  </a:lnTo>
                  <a:lnTo>
                    <a:pt x="749300" y="142875"/>
                  </a:lnTo>
                  <a:lnTo>
                    <a:pt x="803275" y="123825"/>
                  </a:lnTo>
                  <a:lnTo>
                    <a:pt x="847725" y="225425"/>
                  </a:lnTo>
                  <a:lnTo>
                    <a:pt x="908050" y="161925"/>
                  </a:lnTo>
                  <a:lnTo>
                    <a:pt x="860425" y="133350"/>
                  </a:lnTo>
                  <a:lnTo>
                    <a:pt x="898525" y="82550"/>
                  </a:lnTo>
                  <a:lnTo>
                    <a:pt x="793750" y="3175"/>
                  </a:lnTo>
                  <a:lnTo>
                    <a:pt x="676275" y="0"/>
                  </a:lnTo>
                  <a:lnTo>
                    <a:pt x="615950" y="107950"/>
                  </a:lnTo>
                  <a:lnTo>
                    <a:pt x="495300" y="107950"/>
                  </a:lnTo>
                  <a:lnTo>
                    <a:pt x="400050" y="187325"/>
                  </a:lnTo>
                  <a:lnTo>
                    <a:pt x="288925" y="346075"/>
                  </a:lnTo>
                  <a:lnTo>
                    <a:pt x="415925" y="298450"/>
                  </a:lnTo>
                  <a:lnTo>
                    <a:pt x="317500" y="434975"/>
                  </a:lnTo>
                  <a:lnTo>
                    <a:pt x="222250" y="565150"/>
                  </a:lnTo>
                  <a:lnTo>
                    <a:pt x="206375" y="695325"/>
                  </a:lnTo>
                  <a:lnTo>
                    <a:pt x="73025" y="812800"/>
                  </a:lnTo>
                  <a:lnTo>
                    <a:pt x="0" y="911225"/>
                  </a:lnTo>
                  <a:lnTo>
                    <a:pt x="38100" y="1006475"/>
                  </a:lnTo>
                  <a:lnTo>
                    <a:pt x="31750" y="1085850"/>
                  </a:lnTo>
                  <a:lnTo>
                    <a:pt x="92075" y="1146175"/>
                  </a:lnTo>
                  <a:lnTo>
                    <a:pt x="225425" y="10541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3" name="フリーフォーム 1024">
              <a:extLst>
                <a:ext uri="{FF2B5EF4-FFF2-40B4-BE49-F238E27FC236}">
                  <a16:creationId xmlns:a16="http://schemas.microsoft.com/office/drawing/2014/main" id="{1701A254-2993-40E8-B3DE-E410073D197D}"/>
                </a:ext>
              </a:extLst>
            </p:cNvPr>
            <p:cNvSpPr/>
            <p:nvPr/>
          </p:nvSpPr>
          <p:spPr bwMode="auto">
            <a:xfrm>
              <a:off x="1799597" y="2955371"/>
              <a:ext cx="53530" cy="67495"/>
            </a:xfrm>
            <a:custGeom>
              <a:avLst/>
              <a:gdLst>
                <a:gd name="connsiteX0" fmla="*/ 0 w 73025"/>
                <a:gd name="connsiteY0" fmla="*/ 63500 h 92075"/>
                <a:gd name="connsiteX1" fmla="*/ 3175 w 73025"/>
                <a:gd name="connsiteY1" fmla="*/ 0 h 92075"/>
                <a:gd name="connsiteX2" fmla="*/ 47625 w 73025"/>
                <a:gd name="connsiteY2" fmla="*/ 6350 h 92075"/>
                <a:gd name="connsiteX3" fmla="*/ 73025 w 73025"/>
                <a:gd name="connsiteY3" fmla="*/ 47625 h 92075"/>
                <a:gd name="connsiteX4" fmla="*/ 60325 w 73025"/>
                <a:gd name="connsiteY4" fmla="*/ 92075 h 92075"/>
                <a:gd name="connsiteX5" fmla="*/ 0 w 73025"/>
                <a:gd name="connsiteY5" fmla="*/ 63500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3025" h="92075">
                  <a:moveTo>
                    <a:pt x="0" y="63500"/>
                  </a:moveTo>
                  <a:lnTo>
                    <a:pt x="3175" y="0"/>
                  </a:lnTo>
                  <a:lnTo>
                    <a:pt x="47625" y="6350"/>
                  </a:lnTo>
                  <a:lnTo>
                    <a:pt x="73025" y="47625"/>
                  </a:lnTo>
                  <a:lnTo>
                    <a:pt x="60325" y="92075"/>
                  </a:lnTo>
                  <a:lnTo>
                    <a:pt x="0" y="635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4" name="フリーフォーム 1026">
              <a:extLst>
                <a:ext uri="{FF2B5EF4-FFF2-40B4-BE49-F238E27FC236}">
                  <a16:creationId xmlns:a16="http://schemas.microsoft.com/office/drawing/2014/main" id="{7F4879B1-E49C-488B-B610-35C7EC493001}"/>
                </a:ext>
              </a:extLst>
            </p:cNvPr>
            <p:cNvSpPr/>
            <p:nvPr/>
          </p:nvSpPr>
          <p:spPr bwMode="auto">
            <a:xfrm>
              <a:off x="1732102" y="2997265"/>
              <a:ext cx="118698" cy="146627"/>
            </a:xfrm>
            <a:custGeom>
              <a:avLst/>
              <a:gdLst>
                <a:gd name="connsiteX0" fmla="*/ 85725 w 161925"/>
                <a:gd name="connsiteY0" fmla="*/ 0 h 200025"/>
                <a:gd name="connsiteX1" fmla="*/ 152400 w 161925"/>
                <a:gd name="connsiteY1" fmla="*/ 41275 h 200025"/>
                <a:gd name="connsiteX2" fmla="*/ 161925 w 161925"/>
                <a:gd name="connsiteY2" fmla="*/ 101600 h 200025"/>
                <a:gd name="connsiteX3" fmla="*/ 146050 w 161925"/>
                <a:gd name="connsiteY3" fmla="*/ 146050 h 200025"/>
                <a:gd name="connsiteX4" fmla="*/ 44450 w 161925"/>
                <a:gd name="connsiteY4" fmla="*/ 200025 h 200025"/>
                <a:gd name="connsiteX5" fmla="*/ 9525 w 161925"/>
                <a:gd name="connsiteY5" fmla="*/ 161925 h 200025"/>
                <a:gd name="connsiteX6" fmla="*/ 34925 w 161925"/>
                <a:gd name="connsiteY6" fmla="*/ 95250 h 200025"/>
                <a:gd name="connsiteX7" fmla="*/ 0 w 161925"/>
                <a:gd name="connsiteY7" fmla="*/ 53975 h 200025"/>
                <a:gd name="connsiteX8" fmla="*/ 12700 w 161925"/>
                <a:gd name="connsiteY8" fmla="*/ 3175 h 200025"/>
                <a:gd name="connsiteX9" fmla="*/ 85725 w 161925"/>
                <a:gd name="connsiteY9" fmla="*/ 0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1925" h="200025">
                  <a:moveTo>
                    <a:pt x="85725" y="0"/>
                  </a:moveTo>
                  <a:lnTo>
                    <a:pt x="152400" y="41275"/>
                  </a:lnTo>
                  <a:lnTo>
                    <a:pt x="161925" y="101600"/>
                  </a:lnTo>
                  <a:lnTo>
                    <a:pt x="146050" y="146050"/>
                  </a:lnTo>
                  <a:lnTo>
                    <a:pt x="44450" y="200025"/>
                  </a:lnTo>
                  <a:lnTo>
                    <a:pt x="9525" y="161925"/>
                  </a:lnTo>
                  <a:lnTo>
                    <a:pt x="34925" y="95250"/>
                  </a:lnTo>
                  <a:lnTo>
                    <a:pt x="0" y="53975"/>
                  </a:lnTo>
                  <a:lnTo>
                    <a:pt x="12700" y="3175"/>
                  </a:lnTo>
                  <a:lnTo>
                    <a:pt x="857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5" name="フリーフォーム 1027">
              <a:extLst>
                <a:ext uri="{FF2B5EF4-FFF2-40B4-BE49-F238E27FC236}">
                  <a16:creationId xmlns:a16="http://schemas.microsoft.com/office/drawing/2014/main" id="{4A89773F-984A-422E-A1E1-36D264FB5E55}"/>
                </a:ext>
              </a:extLst>
            </p:cNvPr>
            <p:cNvSpPr/>
            <p:nvPr/>
          </p:nvSpPr>
          <p:spPr bwMode="auto">
            <a:xfrm>
              <a:off x="1839164" y="2787798"/>
              <a:ext cx="207140" cy="409625"/>
            </a:xfrm>
            <a:custGeom>
              <a:avLst/>
              <a:gdLst>
                <a:gd name="connsiteX0" fmla="*/ 104775 w 282575"/>
                <a:gd name="connsiteY0" fmla="*/ 0 h 558800"/>
                <a:gd name="connsiteX1" fmla="*/ 38100 w 282575"/>
                <a:gd name="connsiteY1" fmla="*/ 22225 h 558800"/>
                <a:gd name="connsiteX2" fmla="*/ 0 w 282575"/>
                <a:gd name="connsiteY2" fmla="*/ 146050 h 558800"/>
                <a:gd name="connsiteX3" fmla="*/ 0 w 282575"/>
                <a:gd name="connsiteY3" fmla="*/ 219075 h 558800"/>
                <a:gd name="connsiteX4" fmla="*/ 95250 w 282575"/>
                <a:gd name="connsiteY4" fmla="*/ 257175 h 558800"/>
                <a:gd name="connsiteX5" fmla="*/ 127000 w 282575"/>
                <a:gd name="connsiteY5" fmla="*/ 352425 h 558800"/>
                <a:gd name="connsiteX6" fmla="*/ 66675 w 282575"/>
                <a:gd name="connsiteY6" fmla="*/ 377825 h 558800"/>
                <a:gd name="connsiteX7" fmla="*/ 88900 w 282575"/>
                <a:gd name="connsiteY7" fmla="*/ 403225 h 558800"/>
                <a:gd name="connsiteX8" fmla="*/ 44450 w 282575"/>
                <a:gd name="connsiteY8" fmla="*/ 454025 h 558800"/>
                <a:gd name="connsiteX9" fmla="*/ 107950 w 282575"/>
                <a:gd name="connsiteY9" fmla="*/ 476250 h 558800"/>
                <a:gd name="connsiteX10" fmla="*/ 9525 w 282575"/>
                <a:gd name="connsiteY10" fmla="*/ 558800 h 558800"/>
                <a:gd name="connsiteX11" fmla="*/ 142875 w 282575"/>
                <a:gd name="connsiteY11" fmla="*/ 514350 h 558800"/>
                <a:gd name="connsiteX12" fmla="*/ 244475 w 282575"/>
                <a:gd name="connsiteY12" fmla="*/ 501650 h 558800"/>
                <a:gd name="connsiteX13" fmla="*/ 282575 w 282575"/>
                <a:gd name="connsiteY13" fmla="*/ 390525 h 558800"/>
                <a:gd name="connsiteX14" fmla="*/ 219075 w 282575"/>
                <a:gd name="connsiteY14" fmla="*/ 361950 h 558800"/>
                <a:gd name="connsiteX15" fmla="*/ 168275 w 282575"/>
                <a:gd name="connsiteY15" fmla="*/ 222250 h 558800"/>
                <a:gd name="connsiteX16" fmla="*/ 114300 w 282575"/>
                <a:gd name="connsiteY16" fmla="*/ 161925 h 558800"/>
                <a:gd name="connsiteX17" fmla="*/ 155575 w 282575"/>
                <a:gd name="connsiteY17" fmla="*/ 73025 h 558800"/>
                <a:gd name="connsiteX18" fmla="*/ 82550 w 282575"/>
                <a:gd name="connsiteY18" fmla="*/ 60325 h 558800"/>
                <a:gd name="connsiteX19" fmla="*/ 104775 w 282575"/>
                <a:gd name="connsiteY19" fmla="*/ 0 h 55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2575" h="558800">
                  <a:moveTo>
                    <a:pt x="104775" y="0"/>
                  </a:moveTo>
                  <a:lnTo>
                    <a:pt x="38100" y="22225"/>
                  </a:lnTo>
                  <a:lnTo>
                    <a:pt x="0" y="146050"/>
                  </a:lnTo>
                  <a:lnTo>
                    <a:pt x="0" y="219075"/>
                  </a:lnTo>
                  <a:lnTo>
                    <a:pt x="95250" y="257175"/>
                  </a:lnTo>
                  <a:lnTo>
                    <a:pt x="127000" y="352425"/>
                  </a:lnTo>
                  <a:lnTo>
                    <a:pt x="66675" y="377825"/>
                  </a:lnTo>
                  <a:lnTo>
                    <a:pt x="88900" y="403225"/>
                  </a:lnTo>
                  <a:lnTo>
                    <a:pt x="44450" y="454025"/>
                  </a:lnTo>
                  <a:lnTo>
                    <a:pt x="107950" y="476250"/>
                  </a:lnTo>
                  <a:lnTo>
                    <a:pt x="9525" y="558800"/>
                  </a:lnTo>
                  <a:lnTo>
                    <a:pt x="142875" y="514350"/>
                  </a:lnTo>
                  <a:lnTo>
                    <a:pt x="244475" y="501650"/>
                  </a:lnTo>
                  <a:lnTo>
                    <a:pt x="282575" y="390525"/>
                  </a:lnTo>
                  <a:lnTo>
                    <a:pt x="219075" y="361950"/>
                  </a:lnTo>
                  <a:lnTo>
                    <a:pt x="168275" y="222250"/>
                  </a:lnTo>
                  <a:lnTo>
                    <a:pt x="114300" y="161925"/>
                  </a:lnTo>
                  <a:lnTo>
                    <a:pt x="155575" y="73025"/>
                  </a:lnTo>
                  <a:lnTo>
                    <a:pt x="82550" y="60325"/>
                  </a:lnTo>
                  <a:lnTo>
                    <a:pt x="1047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6" name="フリーフォーム 1028">
              <a:extLst>
                <a:ext uri="{FF2B5EF4-FFF2-40B4-BE49-F238E27FC236}">
                  <a16:creationId xmlns:a16="http://schemas.microsoft.com/office/drawing/2014/main" id="{2D185C4E-4706-43DF-8533-B494F7F052FD}"/>
                </a:ext>
              </a:extLst>
            </p:cNvPr>
            <p:cNvSpPr/>
            <p:nvPr/>
          </p:nvSpPr>
          <p:spPr bwMode="auto">
            <a:xfrm>
              <a:off x="3745313" y="3460420"/>
              <a:ext cx="246705" cy="139645"/>
            </a:xfrm>
            <a:custGeom>
              <a:avLst/>
              <a:gdLst>
                <a:gd name="connsiteX0" fmla="*/ 336550 w 336550"/>
                <a:gd name="connsiteY0" fmla="*/ 41275 h 190500"/>
                <a:gd name="connsiteX1" fmla="*/ 260350 w 336550"/>
                <a:gd name="connsiteY1" fmla="*/ 3175 h 190500"/>
                <a:gd name="connsiteX2" fmla="*/ 117475 w 336550"/>
                <a:gd name="connsiteY2" fmla="*/ 0 h 190500"/>
                <a:gd name="connsiteX3" fmla="*/ 12700 w 336550"/>
                <a:gd name="connsiteY3" fmla="*/ 38100 h 190500"/>
                <a:gd name="connsiteX4" fmla="*/ 3175 w 336550"/>
                <a:gd name="connsiteY4" fmla="*/ 98425 h 190500"/>
                <a:gd name="connsiteX5" fmla="*/ 101600 w 336550"/>
                <a:gd name="connsiteY5" fmla="*/ 120650 h 190500"/>
                <a:gd name="connsiteX6" fmla="*/ 0 w 336550"/>
                <a:gd name="connsiteY6" fmla="*/ 171450 h 190500"/>
                <a:gd name="connsiteX7" fmla="*/ 104775 w 336550"/>
                <a:gd name="connsiteY7" fmla="*/ 190500 h 190500"/>
                <a:gd name="connsiteX8" fmla="*/ 161925 w 336550"/>
                <a:gd name="connsiteY8" fmla="*/ 136525 h 190500"/>
                <a:gd name="connsiteX9" fmla="*/ 273050 w 336550"/>
                <a:gd name="connsiteY9" fmla="*/ 98425 h 190500"/>
                <a:gd name="connsiteX10" fmla="*/ 336550 w 336550"/>
                <a:gd name="connsiteY10" fmla="*/ 41275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36550" h="190500">
                  <a:moveTo>
                    <a:pt x="336550" y="41275"/>
                  </a:moveTo>
                  <a:lnTo>
                    <a:pt x="260350" y="3175"/>
                  </a:lnTo>
                  <a:lnTo>
                    <a:pt x="117475" y="0"/>
                  </a:lnTo>
                  <a:lnTo>
                    <a:pt x="12700" y="38100"/>
                  </a:lnTo>
                  <a:lnTo>
                    <a:pt x="3175" y="98425"/>
                  </a:lnTo>
                  <a:lnTo>
                    <a:pt x="101600" y="120650"/>
                  </a:lnTo>
                  <a:lnTo>
                    <a:pt x="0" y="171450"/>
                  </a:lnTo>
                  <a:lnTo>
                    <a:pt x="104775" y="190500"/>
                  </a:lnTo>
                  <a:lnTo>
                    <a:pt x="161925" y="136525"/>
                  </a:lnTo>
                  <a:lnTo>
                    <a:pt x="273050" y="98425"/>
                  </a:lnTo>
                  <a:lnTo>
                    <a:pt x="336550" y="412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" name="フリーフォーム 1029">
              <a:extLst>
                <a:ext uri="{FF2B5EF4-FFF2-40B4-BE49-F238E27FC236}">
                  <a16:creationId xmlns:a16="http://schemas.microsoft.com/office/drawing/2014/main" id="{A1634E1B-4CF8-43F1-BD06-341C2783AD70}"/>
                </a:ext>
              </a:extLst>
            </p:cNvPr>
            <p:cNvSpPr/>
            <p:nvPr/>
          </p:nvSpPr>
          <p:spPr bwMode="auto">
            <a:xfrm>
              <a:off x="3677818" y="3579118"/>
              <a:ext cx="165247" cy="109388"/>
            </a:xfrm>
            <a:custGeom>
              <a:avLst/>
              <a:gdLst>
                <a:gd name="connsiteX0" fmla="*/ 196850 w 225425"/>
                <a:gd name="connsiteY0" fmla="*/ 34925 h 149225"/>
                <a:gd name="connsiteX1" fmla="*/ 225425 w 225425"/>
                <a:gd name="connsiteY1" fmla="*/ 114300 h 149225"/>
                <a:gd name="connsiteX2" fmla="*/ 117475 w 225425"/>
                <a:gd name="connsiteY2" fmla="*/ 142875 h 149225"/>
                <a:gd name="connsiteX3" fmla="*/ 85725 w 225425"/>
                <a:gd name="connsiteY3" fmla="*/ 63500 h 149225"/>
                <a:gd name="connsiteX4" fmla="*/ 9525 w 225425"/>
                <a:gd name="connsiteY4" fmla="*/ 149225 h 149225"/>
                <a:gd name="connsiteX5" fmla="*/ 0 w 225425"/>
                <a:gd name="connsiteY5" fmla="*/ 12700 h 149225"/>
                <a:gd name="connsiteX6" fmla="*/ 38100 w 225425"/>
                <a:gd name="connsiteY6" fmla="*/ 0 h 149225"/>
                <a:gd name="connsiteX7" fmla="*/ 92075 w 225425"/>
                <a:gd name="connsiteY7" fmla="*/ 0 h 149225"/>
                <a:gd name="connsiteX8" fmla="*/ 196850 w 225425"/>
                <a:gd name="connsiteY8" fmla="*/ 34925 h 149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5425" h="149225">
                  <a:moveTo>
                    <a:pt x="196850" y="34925"/>
                  </a:moveTo>
                  <a:lnTo>
                    <a:pt x="225425" y="114300"/>
                  </a:lnTo>
                  <a:lnTo>
                    <a:pt x="117475" y="142875"/>
                  </a:lnTo>
                  <a:lnTo>
                    <a:pt x="85725" y="63500"/>
                  </a:lnTo>
                  <a:lnTo>
                    <a:pt x="9525" y="149225"/>
                  </a:lnTo>
                  <a:lnTo>
                    <a:pt x="0" y="12700"/>
                  </a:lnTo>
                  <a:lnTo>
                    <a:pt x="38100" y="0"/>
                  </a:lnTo>
                  <a:lnTo>
                    <a:pt x="92075" y="0"/>
                  </a:lnTo>
                  <a:lnTo>
                    <a:pt x="196850" y="349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8" name="フリーフォーム 1030">
              <a:extLst>
                <a:ext uri="{FF2B5EF4-FFF2-40B4-BE49-F238E27FC236}">
                  <a16:creationId xmlns:a16="http://schemas.microsoft.com/office/drawing/2014/main" id="{12C601B6-7B26-4CC4-A4ED-1D3FFD17FCEA}"/>
                </a:ext>
              </a:extLst>
            </p:cNvPr>
            <p:cNvSpPr/>
            <p:nvPr/>
          </p:nvSpPr>
          <p:spPr bwMode="auto">
            <a:xfrm>
              <a:off x="3379910" y="3367323"/>
              <a:ext cx="439881" cy="300236"/>
            </a:xfrm>
            <a:custGeom>
              <a:avLst/>
              <a:gdLst>
                <a:gd name="connsiteX0" fmla="*/ 492125 w 600075"/>
                <a:gd name="connsiteY0" fmla="*/ 212725 h 409575"/>
                <a:gd name="connsiteX1" fmla="*/ 600075 w 600075"/>
                <a:gd name="connsiteY1" fmla="*/ 247650 h 409575"/>
                <a:gd name="connsiteX2" fmla="*/ 523875 w 600075"/>
                <a:gd name="connsiteY2" fmla="*/ 301625 h 409575"/>
                <a:gd name="connsiteX3" fmla="*/ 454025 w 600075"/>
                <a:gd name="connsiteY3" fmla="*/ 285750 h 409575"/>
                <a:gd name="connsiteX4" fmla="*/ 412750 w 600075"/>
                <a:gd name="connsiteY4" fmla="*/ 304800 h 409575"/>
                <a:gd name="connsiteX5" fmla="*/ 406400 w 600075"/>
                <a:gd name="connsiteY5" fmla="*/ 409575 h 409575"/>
                <a:gd name="connsiteX6" fmla="*/ 361950 w 600075"/>
                <a:gd name="connsiteY6" fmla="*/ 396875 h 409575"/>
                <a:gd name="connsiteX7" fmla="*/ 212725 w 600075"/>
                <a:gd name="connsiteY7" fmla="*/ 257175 h 409575"/>
                <a:gd name="connsiteX8" fmla="*/ 111125 w 600075"/>
                <a:gd name="connsiteY8" fmla="*/ 149225 h 409575"/>
                <a:gd name="connsiteX9" fmla="*/ 69850 w 600075"/>
                <a:gd name="connsiteY9" fmla="*/ 165100 h 409575"/>
                <a:gd name="connsiteX10" fmla="*/ 0 w 600075"/>
                <a:gd name="connsiteY10" fmla="*/ 215900 h 409575"/>
                <a:gd name="connsiteX11" fmla="*/ 12700 w 600075"/>
                <a:gd name="connsiteY11" fmla="*/ 22225 h 409575"/>
                <a:gd name="connsiteX12" fmla="*/ 73025 w 600075"/>
                <a:gd name="connsiteY12" fmla="*/ 0 h 409575"/>
                <a:gd name="connsiteX13" fmla="*/ 238125 w 600075"/>
                <a:gd name="connsiteY13" fmla="*/ 107950 h 409575"/>
                <a:gd name="connsiteX14" fmla="*/ 327025 w 600075"/>
                <a:gd name="connsiteY14" fmla="*/ 107950 h 409575"/>
                <a:gd name="connsiteX15" fmla="*/ 365125 w 600075"/>
                <a:gd name="connsiteY15" fmla="*/ 222250 h 409575"/>
                <a:gd name="connsiteX16" fmla="*/ 415925 w 600075"/>
                <a:gd name="connsiteY16" fmla="*/ 241300 h 409575"/>
                <a:gd name="connsiteX17" fmla="*/ 492125 w 600075"/>
                <a:gd name="connsiteY17" fmla="*/ 212725 h 409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00075" h="409575">
                  <a:moveTo>
                    <a:pt x="492125" y="212725"/>
                  </a:moveTo>
                  <a:lnTo>
                    <a:pt x="600075" y="247650"/>
                  </a:lnTo>
                  <a:lnTo>
                    <a:pt x="523875" y="301625"/>
                  </a:lnTo>
                  <a:lnTo>
                    <a:pt x="454025" y="285750"/>
                  </a:lnTo>
                  <a:lnTo>
                    <a:pt x="412750" y="304800"/>
                  </a:lnTo>
                  <a:lnTo>
                    <a:pt x="406400" y="409575"/>
                  </a:lnTo>
                  <a:lnTo>
                    <a:pt x="361950" y="396875"/>
                  </a:lnTo>
                  <a:lnTo>
                    <a:pt x="212725" y="257175"/>
                  </a:lnTo>
                  <a:lnTo>
                    <a:pt x="111125" y="149225"/>
                  </a:lnTo>
                  <a:lnTo>
                    <a:pt x="69850" y="165100"/>
                  </a:lnTo>
                  <a:lnTo>
                    <a:pt x="0" y="215900"/>
                  </a:lnTo>
                  <a:lnTo>
                    <a:pt x="12700" y="22225"/>
                  </a:lnTo>
                  <a:lnTo>
                    <a:pt x="73025" y="0"/>
                  </a:lnTo>
                  <a:lnTo>
                    <a:pt x="238125" y="107950"/>
                  </a:lnTo>
                  <a:lnTo>
                    <a:pt x="327025" y="107950"/>
                  </a:lnTo>
                  <a:lnTo>
                    <a:pt x="365125" y="222250"/>
                  </a:lnTo>
                  <a:lnTo>
                    <a:pt x="415925" y="241300"/>
                  </a:lnTo>
                  <a:lnTo>
                    <a:pt x="492125" y="2127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" name="フリーフォーム 1031">
              <a:extLst>
                <a:ext uri="{FF2B5EF4-FFF2-40B4-BE49-F238E27FC236}">
                  <a16:creationId xmlns:a16="http://schemas.microsoft.com/office/drawing/2014/main" id="{B1857DDA-97E5-464C-9C8B-BF27BA66C16A}"/>
                </a:ext>
              </a:extLst>
            </p:cNvPr>
            <p:cNvSpPr/>
            <p:nvPr/>
          </p:nvSpPr>
          <p:spPr bwMode="auto">
            <a:xfrm>
              <a:off x="3296123" y="3479039"/>
              <a:ext cx="337475" cy="258343"/>
            </a:xfrm>
            <a:custGeom>
              <a:avLst/>
              <a:gdLst>
                <a:gd name="connsiteX0" fmla="*/ 3175 w 460375"/>
                <a:gd name="connsiteY0" fmla="*/ 38100 h 352425"/>
                <a:gd name="connsiteX1" fmla="*/ 57150 w 460375"/>
                <a:gd name="connsiteY1" fmla="*/ 3175 h 352425"/>
                <a:gd name="connsiteX2" fmla="*/ 114300 w 460375"/>
                <a:gd name="connsiteY2" fmla="*/ 66675 h 352425"/>
                <a:gd name="connsiteX3" fmla="*/ 177800 w 460375"/>
                <a:gd name="connsiteY3" fmla="*/ 19050 h 352425"/>
                <a:gd name="connsiteX4" fmla="*/ 219075 w 460375"/>
                <a:gd name="connsiteY4" fmla="*/ 0 h 352425"/>
                <a:gd name="connsiteX5" fmla="*/ 346075 w 460375"/>
                <a:gd name="connsiteY5" fmla="*/ 133350 h 352425"/>
                <a:gd name="connsiteX6" fmla="*/ 460375 w 460375"/>
                <a:gd name="connsiteY6" fmla="*/ 231775 h 352425"/>
                <a:gd name="connsiteX7" fmla="*/ 339725 w 460375"/>
                <a:gd name="connsiteY7" fmla="*/ 352425 h 352425"/>
                <a:gd name="connsiteX8" fmla="*/ 288925 w 460375"/>
                <a:gd name="connsiteY8" fmla="*/ 339725 h 352425"/>
                <a:gd name="connsiteX9" fmla="*/ 285750 w 460375"/>
                <a:gd name="connsiteY9" fmla="*/ 285750 h 352425"/>
                <a:gd name="connsiteX10" fmla="*/ 146050 w 460375"/>
                <a:gd name="connsiteY10" fmla="*/ 190500 h 352425"/>
                <a:gd name="connsiteX11" fmla="*/ 60325 w 460375"/>
                <a:gd name="connsiteY11" fmla="*/ 254000 h 352425"/>
                <a:gd name="connsiteX12" fmla="*/ 0 w 460375"/>
                <a:gd name="connsiteY12" fmla="*/ 104775 h 352425"/>
                <a:gd name="connsiteX13" fmla="*/ 53975 w 460375"/>
                <a:gd name="connsiteY13" fmla="*/ 98425 h 352425"/>
                <a:gd name="connsiteX14" fmla="*/ 63500 w 460375"/>
                <a:gd name="connsiteY14" fmla="*/ 73025 h 352425"/>
                <a:gd name="connsiteX15" fmla="*/ 3175 w 460375"/>
                <a:gd name="connsiteY15" fmla="*/ 38100 h 352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60375" h="352425">
                  <a:moveTo>
                    <a:pt x="3175" y="38100"/>
                  </a:moveTo>
                  <a:lnTo>
                    <a:pt x="57150" y="3175"/>
                  </a:lnTo>
                  <a:lnTo>
                    <a:pt x="114300" y="66675"/>
                  </a:lnTo>
                  <a:lnTo>
                    <a:pt x="177800" y="19050"/>
                  </a:lnTo>
                  <a:lnTo>
                    <a:pt x="219075" y="0"/>
                  </a:lnTo>
                  <a:lnTo>
                    <a:pt x="346075" y="133350"/>
                  </a:lnTo>
                  <a:lnTo>
                    <a:pt x="460375" y="231775"/>
                  </a:lnTo>
                  <a:lnTo>
                    <a:pt x="339725" y="352425"/>
                  </a:lnTo>
                  <a:lnTo>
                    <a:pt x="288925" y="339725"/>
                  </a:lnTo>
                  <a:lnTo>
                    <a:pt x="285750" y="285750"/>
                  </a:lnTo>
                  <a:lnTo>
                    <a:pt x="146050" y="190500"/>
                  </a:lnTo>
                  <a:lnTo>
                    <a:pt x="60325" y="254000"/>
                  </a:lnTo>
                  <a:lnTo>
                    <a:pt x="0" y="104775"/>
                  </a:lnTo>
                  <a:lnTo>
                    <a:pt x="53975" y="98425"/>
                  </a:lnTo>
                  <a:lnTo>
                    <a:pt x="63500" y="73025"/>
                  </a:lnTo>
                  <a:lnTo>
                    <a:pt x="3175" y="381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0" name="フリーフォーム 1033">
              <a:extLst>
                <a:ext uri="{FF2B5EF4-FFF2-40B4-BE49-F238E27FC236}">
                  <a16:creationId xmlns:a16="http://schemas.microsoft.com/office/drawing/2014/main" id="{4AF52DE9-C4BC-4319-B601-D5071F1C8B07}"/>
                </a:ext>
              </a:extLst>
            </p:cNvPr>
            <p:cNvSpPr/>
            <p:nvPr/>
          </p:nvSpPr>
          <p:spPr bwMode="auto">
            <a:xfrm>
              <a:off x="3158806" y="2950716"/>
              <a:ext cx="998460" cy="595817"/>
            </a:xfrm>
            <a:custGeom>
              <a:avLst/>
              <a:gdLst>
                <a:gd name="connsiteX0" fmla="*/ 73025 w 1362075"/>
                <a:gd name="connsiteY0" fmla="*/ 523875 h 812800"/>
                <a:gd name="connsiteX1" fmla="*/ 0 w 1362075"/>
                <a:gd name="connsiteY1" fmla="*/ 387350 h 812800"/>
                <a:gd name="connsiteX2" fmla="*/ 165100 w 1362075"/>
                <a:gd name="connsiteY2" fmla="*/ 196850 h 812800"/>
                <a:gd name="connsiteX3" fmla="*/ 288925 w 1362075"/>
                <a:gd name="connsiteY3" fmla="*/ 266700 h 812800"/>
                <a:gd name="connsiteX4" fmla="*/ 469900 w 1362075"/>
                <a:gd name="connsiteY4" fmla="*/ 254000 h 812800"/>
                <a:gd name="connsiteX5" fmla="*/ 466725 w 1362075"/>
                <a:gd name="connsiteY5" fmla="*/ 98425 h 812800"/>
                <a:gd name="connsiteX6" fmla="*/ 762000 w 1362075"/>
                <a:gd name="connsiteY6" fmla="*/ 0 h 812800"/>
                <a:gd name="connsiteX7" fmla="*/ 844550 w 1362075"/>
                <a:gd name="connsiteY7" fmla="*/ 88900 h 812800"/>
                <a:gd name="connsiteX8" fmla="*/ 942975 w 1362075"/>
                <a:gd name="connsiteY8" fmla="*/ 139700 h 812800"/>
                <a:gd name="connsiteX9" fmla="*/ 977900 w 1362075"/>
                <a:gd name="connsiteY9" fmla="*/ 66675 h 812800"/>
                <a:gd name="connsiteX10" fmla="*/ 1098550 w 1362075"/>
                <a:gd name="connsiteY10" fmla="*/ 282575 h 812800"/>
                <a:gd name="connsiteX11" fmla="*/ 1250950 w 1362075"/>
                <a:gd name="connsiteY11" fmla="*/ 273050 h 812800"/>
                <a:gd name="connsiteX12" fmla="*/ 1362075 w 1362075"/>
                <a:gd name="connsiteY12" fmla="*/ 390525 h 812800"/>
                <a:gd name="connsiteX13" fmla="*/ 1320800 w 1362075"/>
                <a:gd name="connsiteY13" fmla="*/ 422275 h 812800"/>
                <a:gd name="connsiteX14" fmla="*/ 1308100 w 1362075"/>
                <a:gd name="connsiteY14" fmla="*/ 517525 h 812800"/>
                <a:gd name="connsiteX15" fmla="*/ 1222375 w 1362075"/>
                <a:gd name="connsiteY15" fmla="*/ 479425 h 812800"/>
                <a:gd name="connsiteX16" fmla="*/ 1216025 w 1362075"/>
                <a:gd name="connsiteY16" fmla="*/ 581025 h 812800"/>
                <a:gd name="connsiteX17" fmla="*/ 1123950 w 1362075"/>
                <a:gd name="connsiteY17" fmla="*/ 581025 h 812800"/>
                <a:gd name="connsiteX18" fmla="*/ 1139825 w 1362075"/>
                <a:gd name="connsiteY18" fmla="*/ 730250 h 812800"/>
                <a:gd name="connsiteX19" fmla="*/ 1063625 w 1362075"/>
                <a:gd name="connsiteY19" fmla="*/ 695325 h 812800"/>
                <a:gd name="connsiteX20" fmla="*/ 917575 w 1362075"/>
                <a:gd name="connsiteY20" fmla="*/ 701675 h 812800"/>
                <a:gd name="connsiteX21" fmla="*/ 812800 w 1362075"/>
                <a:gd name="connsiteY21" fmla="*/ 730250 h 812800"/>
                <a:gd name="connsiteX22" fmla="*/ 796925 w 1362075"/>
                <a:gd name="connsiteY22" fmla="*/ 784225 h 812800"/>
                <a:gd name="connsiteX23" fmla="*/ 708025 w 1362075"/>
                <a:gd name="connsiteY23" fmla="*/ 812800 h 812800"/>
                <a:gd name="connsiteX24" fmla="*/ 663575 w 1362075"/>
                <a:gd name="connsiteY24" fmla="*/ 800100 h 812800"/>
                <a:gd name="connsiteX25" fmla="*/ 631825 w 1362075"/>
                <a:gd name="connsiteY25" fmla="*/ 673100 h 812800"/>
                <a:gd name="connsiteX26" fmla="*/ 530225 w 1362075"/>
                <a:gd name="connsiteY26" fmla="*/ 676275 h 812800"/>
                <a:gd name="connsiteX27" fmla="*/ 381000 w 1362075"/>
                <a:gd name="connsiteY27" fmla="*/ 568325 h 812800"/>
                <a:gd name="connsiteX28" fmla="*/ 311150 w 1362075"/>
                <a:gd name="connsiteY28" fmla="*/ 603250 h 812800"/>
                <a:gd name="connsiteX29" fmla="*/ 298450 w 1362075"/>
                <a:gd name="connsiteY29" fmla="*/ 781050 h 812800"/>
                <a:gd name="connsiteX30" fmla="*/ 250825 w 1362075"/>
                <a:gd name="connsiteY30" fmla="*/ 730250 h 812800"/>
                <a:gd name="connsiteX31" fmla="*/ 203200 w 1362075"/>
                <a:gd name="connsiteY31" fmla="*/ 758825 h 812800"/>
                <a:gd name="connsiteX32" fmla="*/ 127000 w 1362075"/>
                <a:gd name="connsiteY32" fmla="*/ 628650 h 812800"/>
                <a:gd name="connsiteX33" fmla="*/ 155575 w 1362075"/>
                <a:gd name="connsiteY33" fmla="*/ 571500 h 812800"/>
                <a:gd name="connsiteX34" fmla="*/ 228600 w 1362075"/>
                <a:gd name="connsiteY34" fmla="*/ 596900 h 812800"/>
                <a:gd name="connsiteX35" fmla="*/ 222250 w 1362075"/>
                <a:gd name="connsiteY35" fmla="*/ 501650 h 812800"/>
                <a:gd name="connsiteX36" fmla="*/ 152400 w 1362075"/>
                <a:gd name="connsiteY36" fmla="*/ 488950 h 812800"/>
                <a:gd name="connsiteX37" fmla="*/ 73025 w 1362075"/>
                <a:gd name="connsiteY37" fmla="*/ 523875 h 812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362075" h="812800">
                  <a:moveTo>
                    <a:pt x="73025" y="523875"/>
                  </a:moveTo>
                  <a:lnTo>
                    <a:pt x="0" y="387350"/>
                  </a:lnTo>
                  <a:lnTo>
                    <a:pt x="165100" y="196850"/>
                  </a:lnTo>
                  <a:lnTo>
                    <a:pt x="288925" y="266700"/>
                  </a:lnTo>
                  <a:lnTo>
                    <a:pt x="469900" y="254000"/>
                  </a:lnTo>
                  <a:cubicBezTo>
                    <a:pt x="468842" y="202142"/>
                    <a:pt x="467783" y="150283"/>
                    <a:pt x="466725" y="98425"/>
                  </a:cubicBezTo>
                  <a:lnTo>
                    <a:pt x="762000" y="0"/>
                  </a:lnTo>
                  <a:lnTo>
                    <a:pt x="844550" y="88900"/>
                  </a:lnTo>
                  <a:lnTo>
                    <a:pt x="942975" y="139700"/>
                  </a:lnTo>
                  <a:lnTo>
                    <a:pt x="977900" y="66675"/>
                  </a:lnTo>
                  <a:lnTo>
                    <a:pt x="1098550" y="282575"/>
                  </a:lnTo>
                  <a:lnTo>
                    <a:pt x="1250950" y="273050"/>
                  </a:lnTo>
                  <a:lnTo>
                    <a:pt x="1362075" y="390525"/>
                  </a:lnTo>
                  <a:lnTo>
                    <a:pt x="1320800" y="422275"/>
                  </a:lnTo>
                  <a:lnTo>
                    <a:pt x="1308100" y="517525"/>
                  </a:lnTo>
                  <a:lnTo>
                    <a:pt x="1222375" y="479425"/>
                  </a:lnTo>
                  <a:lnTo>
                    <a:pt x="1216025" y="581025"/>
                  </a:lnTo>
                  <a:lnTo>
                    <a:pt x="1123950" y="581025"/>
                  </a:lnTo>
                  <a:lnTo>
                    <a:pt x="1139825" y="730250"/>
                  </a:lnTo>
                  <a:lnTo>
                    <a:pt x="1063625" y="695325"/>
                  </a:lnTo>
                  <a:lnTo>
                    <a:pt x="917575" y="701675"/>
                  </a:lnTo>
                  <a:lnTo>
                    <a:pt x="812800" y="730250"/>
                  </a:lnTo>
                  <a:lnTo>
                    <a:pt x="796925" y="784225"/>
                  </a:lnTo>
                  <a:lnTo>
                    <a:pt x="708025" y="812800"/>
                  </a:lnTo>
                  <a:lnTo>
                    <a:pt x="663575" y="800100"/>
                  </a:lnTo>
                  <a:lnTo>
                    <a:pt x="631825" y="673100"/>
                  </a:lnTo>
                  <a:lnTo>
                    <a:pt x="530225" y="676275"/>
                  </a:lnTo>
                  <a:lnTo>
                    <a:pt x="381000" y="568325"/>
                  </a:lnTo>
                  <a:lnTo>
                    <a:pt x="311150" y="603250"/>
                  </a:lnTo>
                  <a:lnTo>
                    <a:pt x="298450" y="781050"/>
                  </a:lnTo>
                  <a:lnTo>
                    <a:pt x="250825" y="730250"/>
                  </a:lnTo>
                  <a:lnTo>
                    <a:pt x="203200" y="758825"/>
                  </a:lnTo>
                  <a:lnTo>
                    <a:pt x="127000" y="628650"/>
                  </a:lnTo>
                  <a:lnTo>
                    <a:pt x="155575" y="571500"/>
                  </a:lnTo>
                  <a:lnTo>
                    <a:pt x="228600" y="596900"/>
                  </a:lnTo>
                  <a:lnTo>
                    <a:pt x="222250" y="501650"/>
                  </a:lnTo>
                  <a:lnTo>
                    <a:pt x="152400" y="488950"/>
                  </a:lnTo>
                  <a:lnTo>
                    <a:pt x="73025" y="5238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1" name="フリーフォーム 1034">
              <a:extLst>
                <a:ext uri="{FF2B5EF4-FFF2-40B4-BE49-F238E27FC236}">
                  <a16:creationId xmlns:a16="http://schemas.microsoft.com/office/drawing/2014/main" id="{4F13C869-3C94-4C41-BD85-158D539FA765}"/>
                </a:ext>
              </a:extLst>
            </p:cNvPr>
            <p:cNvSpPr/>
            <p:nvPr/>
          </p:nvSpPr>
          <p:spPr bwMode="auto">
            <a:xfrm>
              <a:off x="3251903" y="4037618"/>
              <a:ext cx="134990" cy="72150"/>
            </a:xfrm>
            <a:custGeom>
              <a:avLst/>
              <a:gdLst>
                <a:gd name="connsiteX0" fmla="*/ 0 w 184150"/>
                <a:gd name="connsiteY0" fmla="*/ 0 h 98425"/>
                <a:gd name="connsiteX1" fmla="*/ 184150 w 184150"/>
                <a:gd name="connsiteY1" fmla="*/ 9525 h 98425"/>
                <a:gd name="connsiteX2" fmla="*/ 142875 w 184150"/>
                <a:gd name="connsiteY2" fmla="*/ 98425 h 98425"/>
                <a:gd name="connsiteX3" fmla="*/ 41275 w 184150"/>
                <a:gd name="connsiteY3" fmla="*/ 63500 h 98425"/>
                <a:gd name="connsiteX4" fmla="*/ 0 w 184150"/>
                <a:gd name="connsiteY4" fmla="*/ 0 h 98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4150" h="98425">
                  <a:moveTo>
                    <a:pt x="0" y="0"/>
                  </a:moveTo>
                  <a:lnTo>
                    <a:pt x="184150" y="9525"/>
                  </a:lnTo>
                  <a:lnTo>
                    <a:pt x="142875" y="98425"/>
                  </a:lnTo>
                  <a:lnTo>
                    <a:pt x="41275" y="635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2" name="フリーフォーム 1035">
              <a:extLst>
                <a:ext uri="{FF2B5EF4-FFF2-40B4-BE49-F238E27FC236}">
                  <a16:creationId xmlns:a16="http://schemas.microsoft.com/office/drawing/2014/main" id="{42A3E6E1-8D7A-4B56-A1E2-08DFCB047F9B}"/>
                </a:ext>
              </a:extLst>
            </p:cNvPr>
            <p:cNvSpPr/>
            <p:nvPr/>
          </p:nvSpPr>
          <p:spPr bwMode="auto">
            <a:xfrm>
              <a:off x="2870207" y="3835133"/>
              <a:ext cx="502721" cy="453845"/>
            </a:xfrm>
            <a:custGeom>
              <a:avLst/>
              <a:gdLst>
                <a:gd name="connsiteX0" fmla="*/ 660400 w 685800"/>
                <a:gd name="connsiteY0" fmla="*/ 381000 h 619125"/>
                <a:gd name="connsiteX1" fmla="*/ 685800 w 685800"/>
                <a:gd name="connsiteY1" fmla="*/ 428625 h 619125"/>
                <a:gd name="connsiteX2" fmla="*/ 676275 w 685800"/>
                <a:gd name="connsiteY2" fmla="*/ 492125 h 619125"/>
                <a:gd name="connsiteX3" fmla="*/ 561975 w 685800"/>
                <a:gd name="connsiteY3" fmla="*/ 539750 h 619125"/>
                <a:gd name="connsiteX4" fmla="*/ 469900 w 685800"/>
                <a:gd name="connsiteY4" fmla="*/ 542925 h 619125"/>
                <a:gd name="connsiteX5" fmla="*/ 406400 w 685800"/>
                <a:gd name="connsiteY5" fmla="*/ 609600 h 619125"/>
                <a:gd name="connsiteX6" fmla="*/ 279400 w 685800"/>
                <a:gd name="connsiteY6" fmla="*/ 584200 h 619125"/>
                <a:gd name="connsiteX7" fmla="*/ 257175 w 685800"/>
                <a:gd name="connsiteY7" fmla="*/ 619125 h 619125"/>
                <a:gd name="connsiteX8" fmla="*/ 123825 w 685800"/>
                <a:gd name="connsiteY8" fmla="*/ 428625 h 619125"/>
                <a:gd name="connsiteX9" fmla="*/ 114300 w 685800"/>
                <a:gd name="connsiteY9" fmla="*/ 311150 h 619125"/>
                <a:gd name="connsiteX10" fmla="*/ 0 w 685800"/>
                <a:gd name="connsiteY10" fmla="*/ 200025 h 619125"/>
                <a:gd name="connsiteX11" fmla="*/ 6350 w 685800"/>
                <a:gd name="connsiteY11" fmla="*/ 136525 h 619125"/>
                <a:gd name="connsiteX12" fmla="*/ 66675 w 685800"/>
                <a:gd name="connsiteY12" fmla="*/ 101600 h 619125"/>
                <a:gd name="connsiteX13" fmla="*/ 73025 w 685800"/>
                <a:gd name="connsiteY13" fmla="*/ 19050 h 619125"/>
                <a:gd name="connsiteX14" fmla="*/ 149225 w 685800"/>
                <a:gd name="connsiteY14" fmla="*/ 0 h 619125"/>
                <a:gd name="connsiteX15" fmla="*/ 330200 w 685800"/>
                <a:gd name="connsiteY15" fmla="*/ 117475 h 619125"/>
                <a:gd name="connsiteX16" fmla="*/ 409575 w 685800"/>
                <a:gd name="connsiteY16" fmla="*/ 98425 h 619125"/>
                <a:gd name="connsiteX17" fmla="*/ 511175 w 685800"/>
                <a:gd name="connsiteY17" fmla="*/ 276225 h 619125"/>
                <a:gd name="connsiteX18" fmla="*/ 565150 w 685800"/>
                <a:gd name="connsiteY18" fmla="*/ 342900 h 619125"/>
                <a:gd name="connsiteX19" fmla="*/ 660400 w 685800"/>
                <a:gd name="connsiteY19" fmla="*/ 381000 h 619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85800" h="619125">
                  <a:moveTo>
                    <a:pt x="660400" y="381000"/>
                  </a:moveTo>
                  <a:lnTo>
                    <a:pt x="685800" y="428625"/>
                  </a:lnTo>
                  <a:lnTo>
                    <a:pt x="676275" y="492125"/>
                  </a:lnTo>
                  <a:lnTo>
                    <a:pt x="561975" y="539750"/>
                  </a:lnTo>
                  <a:lnTo>
                    <a:pt x="469900" y="542925"/>
                  </a:lnTo>
                  <a:lnTo>
                    <a:pt x="406400" y="609600"/>
                  </a:lnTo>
                  <a:lnTo>
                    <a:pt x="279400" y="584200"/>
                  </a:lnTo>
                  <a:lnTo>
                    <a:pt x="257175" y="619125"/>
                  </a:lnTo>
                  <a:lnTo>
                    <a:pt x="123825" y="428625"/>
                  </a:lnTo>
                  <a:lnTo>
                    <a:pt x="114300" y="311150"/>
                  </a:lnTo>
                  <a:lnTo>
                    <a:pt x="0" y="200025"/>
                  </a:lnTo>
                  <a:lnTo>
                    <a:pt x="6350" y="136525"/>
                  </a:lnTo>
                  <a:lnTo>
                    <a:pt x="66675" y="101600"/>
                  </a:lnTo>
                  <a:lnTo>
                    <a:pt x="73025" y="19050"/>
                  </a:lnTo>
                  <a:lnTo>
                    <a:pt x="149225" y="0"/>
                  </a:lnTo>
                  <a:lnTo>
                    <a:pt x="330200" y="117475"/>
                  </a:lnTo>
                  <a:lnTo>
                    <a:pt x="409575" y="98425"/>
                  </a:lnTo>
                  <a:lnTo>
                    <a:pt x="511175" y="276225"/>
                  </a:lnTo>
                  <a:lnTo>
                    <a:pt x="565150" y="342900"/>
                  </a:lnTo>
                  <a:lnTo>
                    <a:pt x="660400" y="3810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3" name="フリーフォーム 1036">
              <a:extLst>
                <a:ext uri="{FF2B5EF4-FFF2-40B4-BE49-F238E27FC236}">
                  <a16:creationId xmlns:a16="http://schemas.microsoft.com/office/drawing/2014/main" id="{32D618D1-7D9D-4009-B29B-D5EDF051A67D}"/>
                </a:ext>
              </a:extLst>
            </p:cNvPr>
            <p:cNvSpPr/>
            <p:nvPr/>
          </p:nvSpPr>
          <p:spPr bwMode="auto">
            <a:xfrm>
              <a:off x="3291468" y="4049255"/>
              <a:ext cx="193175" cy="246706"/>
            </a:xfrm>
            <a:custGeom>
              <a:avLst/>
              <a:gdLst>
                <a:gd name="connsiteX0" fmla="*/ 133350 w 263525"/>
                <a:gd name="connsiteY0" fmla="*/ 0 h 336550"/>
                <a:gd name="connsiteX1" fmla="*/ 171450 w 263525"/>
                <a:gd name="connsiteY1" fmla="*/ 50800 h 336550"/>
                <a:gd name="connsiteX2" fmla="*/ 263525 w 263525"/>
                <a:gd name="connsiteY2" fmla="*/ 107950 h 336550"/>
                <a:gd name="connsiteX3" fmla="*/ 142875 w 263525"/>
                <a:gd name="connsiteY3" fmla="*/ 285750 h 336550"/>
                <a:gd name="connsiteX4" fmla="*/ 19050 w 263525"/>
                <a:gd name="connsiteY4" fmla="*/ 336550 h 336550"/>
                <a:gd name="connsiteX5" fmla="*/ 0 w 263525"/>
                <a:gd name="connsiteY5" fmla="*/ 244475 h 336550"/>
                <a:gd name="connsiteX6" fmla="*/ 101600 w 263525"/>
                <a:gd name="connsiteY6" fmla="*/ 203200 h 336550"/>
                <a:gd name="connsiteX7" fmla="*/ 117475 w 263525"/>
                <a:gd name="connsiteY7" fmla="*/ 136525 h 336550"/>
                <a:gd name="connsiteX8" fmla="*/ 79375 w 263525"/>
                <a:gd name="connsiteY8" fmla="*/ 85725 h 336550"/>
                <a:gd name="connsiteX9" fmla="*/ 133350 w 263525"/>
                <a:gd name="connsiteY9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3525" h="336550">
                  <a:moveTo>
                    <a:pt x="133350" y="0"/>
                  </a:moveTo>
                  <a:lnTo>
                    <a:pt x="171450" y="50800"/>
                  </a:lnTo>
                  <a:lnTo>
                    <a:pt x="263525" y="107950"/>
                  </a:lnTo>
                  <a:lnTo>
                    <a:pt x="142875" y="285750"/>
                  </a:lnTo>
                  <a:lnTo>
                    <a:pt x="19050" y="336550"/>
                  </a:lnTo>
                  <a:lnTo>
                    <a:pt x="0" y="244475"/>
                  </a:lnTo>
                  <a:lnTo>
                    <a:pt x="101600" y="203200"/>
                  </a:lnTo>
                  <a:lnTo>
                    <a:pt x="117475" y="136525"/>
                  </a:lnTo>
                  <a:lnTo>
                    <a:pt x="79375" y="85725"/>
                  </a:lnTo>
                  <a:lnTo>
                    <a:pt x="1333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4" name="フリーフォーム 1037">
              <a:extLst>
                <a:ext uri="{FF2B5EF4-FFF2-40B4-BE49-F238E27FC236}">
                  <a16:creationId xmlns:a16="http://schemas.microsoft.com/office/drawing/2014/main" id="{E3F9E6F7-8C5D-4D06-B0A9-B05AF8E79CEC}"/>
                </a:ext>
              </a:extLst>
            </p:cNvPr>
            <p:cNvSpPr/>
            <p:nvPr/>
          </p:nvSpPr>
          <p:spPr bwMode="auto">
            <a:xfrm>
              <a:off x="3061054" y="4233120"/>
              <a:ext cx="242051" cy="165246"/>
            </a:xfrm>
            <a:custGeom>
              <a:avLst/>
              <a:gdLst>
                <a:gd name="connsiteX0" fmla="*/ 304800 w 330200"/>
                <a:gd name="connsiteY0" fmla="*/ 0 h 225425"/>
                <a:gd name="connsiteX1" fmla="*/ 219075 w 330200"/>
                <a:gd name="connsiteY1" fmla="*/ 0 h 225425"/>
                <a:gd name="connsiteX2" fmla="*/ 142875 w 330200"/>
                <a:gd name="connsiteY2" fmla="*/ 63500 h 225425"/>
                <a:gd name="connsiteX3" fmla="*/ 15875 w 330200"/>
                <a:gd name="connsiteY3" fmla="*/ 38100 h 225425"/>
                <a:gd name="connsiteX4" fmla="*/ 0 w 330200"/>
                <a:gd name="connsiteY4" fmla="*/ 79375 h 225425"/>
                <a:gd name="connsiteX5" fmla="*/ 15875 w 330200"/>
                <a:gd name="connsiteY5" fmla="*/ 225425 h 225425"/>
                <a:gd name="connsiteX6" fmla="*/ 234950 w 330200"/>
                <a:gd name="connsiteY6" fmla="*/ 165100 h 225425"/>
                <a:gd name="connsiteX7" fmla="*/ 285750 w 330200"/>
                <a:gd name="connsiteY7" fmla="*/ 127000 h 225425"/>
                <a:gd name="connsiteX8" fmla="*/ 330200 w 330200"/>
                <a:gd name="connsiteY8" fmla="*/ 95250 h 225425"/>
                <a:gd name="connsiteX9" fmla="*/ 304800 w 330200"/>
                <a:gd name="connsiteY9" fmla="*/ 0 h 225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30200" h="225425">
                  <a:moveTo>
                    <a:pt x="304800" y="0"/>
                  </a:moveTo>
                  <a:lnTo>
                    <a:pt x="219075" y="0"/>
                  </a:lnTo>
                  <a:lnTo>
                    <a:pt x="142875" y="63500"/>
                  </a:lnTo>
                  <a:lnTo>
                    <a:pt x="15875" y="38100"/>
                  </a:lnTo>
                  <a:lnTo>
                    <a:pt x="0" y="79375"/>
                  </a:lnTo>
                  <a:lnTo>
                    <a:pt x="15875" y="225425"/>
                  </a:lnTo>
                  <a:lnTo>
                    <a:pt x="234950" y="165100"/>
                  </a:lnTo>
                  <a:lnTo>
                    <a:pt x="285750" y="127000"/>
                  </a:lnTo>
                  <a:lnTo>
                    <a:pt x="330200" y="95250"/>
                  </a:lnTo>
                  <a:lnTo>
                    <a:pt x="3048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5" name="フリーフォーム 1038">
              <a:extLst>
                <a:ext uri="{FF2B5EF4-FFF2-40B4-BE49-F238E27FC236}">
                  <a16:creationId xmlns:a16="http://schemas.microsoft.com/office/drawing/2014/main" id="{F744AF3B-33AE-4B92-898C-B8D3B503E0A3}"/>
                </a:ext>
              </a:extLst>
            </p:cNvPr>
            <p:cNvSpPr/>
            <p:nvPr/>
          </p:nvSpPr>
          <p:spPr bwMode="auto">
            <a:xfrm>
              <a:off x="3012179" y="3446455"/>
              <a:ext cx="134990" cy="83787"/>
            </a:xfrm>
            <a:custGeom>
              <a:avLst/>
              <a:gdLst>
                <a:gd name="connsiteX0" fmla="*/ 0 w 184150"/>
                <a:gd name="connsiteY0" fmla="*/ 0 h 114300"/>
                <a:gd name="connsiteX1" fmla="*/ 184150 w 184150"/>
                <a:gd name="connsiteY1" fmla="*/ 92075 h 114300"/>
                <a:gd name="connsiteX2" fmla="*/ 101600 w 184150"/>
                <a:gd name="connsiteY2" fmla="*/ 114300 h 114300"/>
                <a:gd name="connsiteX3" fmla="*/ 25400 w 184150"/>
                <a:gd name="connsiteY3" fmla="*/ 88900 h 114300"/>
                <a:gd name="connsiteX4" fmla="*/ 0 w 184150"/>
                <a:gd name="connsiteY4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4150" h="114300">
                  <a:moveTo>
                    <a:pt x="0" y="0"/>
                  </a:moveTo>
                  <a:lnTo>
                    <a:pt x="184150" y="92075"/>
                  </a:lnTo>
                  <a:lnTo>
                    <a:pt x="101600" y="114300"/>
                  </a:lnTo>
                  <a:lnTo>
                    <a:pt x="25400" y="889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6" name="フリーフォーム 1039">
              <a:extLst>
                <a:ext uri="{FF2B5EF4-FFF2-40B4-BE49-F238E27FC236}">
                  <a16:creationId xmlns:a16="http://schemas.microsoft.com/office/drawing/2014/main" id="{F3884465-3277-4482-876A-FEC1C5E7D3DA}"/>
                </a:ext>
              </a:extLst>
            </p:cNvPr>
            <p:cNvSpPr/>
            <p:nvPr/>
          </p:nvSpPr>
          <p:spPr bwMode="auto">
            <a:xfrm>
              <a:off x="2637466" y="3499986"/>
              <a:ext cx="465482" cy="214122"/>
            </a:xfrm>
            <a:custGeom>
              <a:avLst/>
              <a:gdLst>
                <a:gd name="connsiteX0" fmla="*/ 600075 w 635000"/>
                <a:gd name="connsiteY0" fmla="*/ 50800 h 292100"/>
                <a:gd name="connsiteX1" fmla="*/ 546100 w 635000"/>
                <a:gd name="connsiteY1" fmla="*/ 22225 h 292100"/>
                <a:gd name="connsiteX2" fmla="*/ 479425 w 635000"/>
                <a:gd name="connsiteY2" fmla="*/ 57150 h 292100"/>
                <a:gd name="connsiteX3" fmla="*/ 349250 w 635000"/>
                <a:gd name="connsiteY3" fmla="*/ 41275 h 292100"/>
                <a:gd name="connsiteX4" fmla="*/ 307975 w 635000"/>
                <a:gd name="connsiteY4" fmla="*/ 3175 h 292100"/>
                <a:gd name="connsiteX5" fmla="*/ 212725 w 635000"/>
                <a:gd name="connsiteY5" fmla="*/ 22225 h 292100"/>
                <a:gd name="connsiteX6" fmla="*/ 127000 w 635000"/>
                <a:gd name="connsiteY6" fmla="*/ 47625 h 292100"/>
                <a:gd name="connsiteX7" fmla="*/ 47625 w 635000"/>
                <a:gd name="connsiteY7" fmla="*/ 0 h 292100"/>
                <a:gd name="connsiteX8" fmla="*/ 9525 w 635000"/>
                <a:gd name="connsiteY8" fmla="*/ 60325 h 292100"/>
                <a:gd name="connsiteX9" fmla="*/ 107950 w 635000"/>
                <a:gd name="connsiteY9" fmla="*/ 73025 h 292100"/>
                <a:gd name="connsiteX10" fmla="*/ 0 w 635000"/>
                <a:gd name="connsiteY10" fmla="*/ 111125 h 292100"/>
                <a:gd name="connsiteX11" fmla="*/ 57150 w 635000"/>
                <a:gd name="connsiteY11" fmla="*/ 241300 h 292100"/>
                <a:gd name="connsiteX12" fmla="*/ 127000 w 635000"/>
                <a:gd name="connsiteY12" fmla="*/ 292100 h 292100"/>
                <a:gd name="connsiteX13" fmla="*/ 168275 w 635000"/>
                <a:gd name="connsiteY13" fmla="*/ 244475 h 292100"/>
                <a:gd name="connsiteX14" fmla="*/ 250825 w 635000"/>
                <a:gd name="connsiteY14" fmla="*/ 285750 h 292100"/>
                <a:gd name="connsiteX15" fmla="*/ 339725 w 635000"/>
                <a:gd name="connsiteY15" fmla="*/ 238125 h 292100"/>
                <a:gd name="connsiteX16" fmla="*/ 384175 w 635000"/>
                <a:gd name="connsiteY16" fmla="*/ 254000 h 292100"/>
                <a:gd name="connsiteX17" fmla="*/ 622300 w 635000"/>
                <a:gd name="connsiteY17" fmla="*/ 222250 h 292100"/>
                <a:gd name="connsiteX18" fmla="*/ 612775 w 635000"/>
                <a:gd name="connsiteY18" fmla="*/ 136525 h 292100"/>
                <a:gd name="connsiteX19" fmla="*/ 635000 w 635000"/>
                <a:gd name="connsiteY19" fmla="*/ 117475 h 292100"/>
                <a:gd name="connsiteX20" fmla="*/ 600075 w 635000"/>
                <a:gd name="connsiteY20" fmla="*/ 50800 h 29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35000" h="292100">
                  <a:moveTo>
                    <a:pt x="600075" y="50800"/>
                  </a:moveTo>
                  <a:lnTo>
                    <a:pt x="546100" y="22225"/>
                  </a:lnTo>
                  <a:lnTo>
                    <a:pt x="479425" y="57150"/>
                  </a:lnTo>
                  <a:lnTo>
                    <a:pt x="349250" y="41275"/>
                  </a:lnTo>
                  <a:lnTo>
                    <a:pt x="307975" y="3175"/>
                  </a:lnTo>
                  <a:lnTo>
                    <a:pt x="212725" y="22225"/>
                  </a:lnTo>
                  <a:lnTo>
                    <a:pt x="127000" y="47625"/>
                  </a:lnTo>
                  <a:lnTo>
                    <a:pt x="47625" y="0"/>
                  </a:lnTo>
                  <a:lnTo>
                    <a:pt x="9525" y="60325"/>
                  </a:lnTo>
                  <a:lnTo>
                    <a:pt x="107950" y="73025"/>
                  </a:lnTo>
                  <a:lnTo>
                    <a:pt x="0" y="111125"/>
                  </a:lnTo>
                  <a:lnTo>
                    <a:pt x="57150" y="241300"/>
                  </a:lnTo>
                  <a:lnTo>
                    <a:pt x="127000" y="292100"/>
                  </a:lnTo>
                  <a:lnTo>
                    <a:pt x="168275" y="244475"/>
                  </a:lnTo>
                  <a:lnTo>
                    <a:pt x="250825" y="285750"/>
                  </a:lnTo>
                  <a:lnTo>
                    <a:pt x="339725" y="238125"/>
                  </a:lnTo>
                  <a:lnTo>
                    <a:pt x="384175" y="254000"/>
                  </a:lnTo>
                  <a:lnTo>
                    <a:pt x="622300" y="222250"/>
                  </a:lnTo>
                  <a:lnTo>
                    <a:pt x="612775" y="136525"/>
                  </a:lnTo>
                  <a:lnTo>
                    <a:pt x="635000" y="117475"/>
                  </a:lnTo>
                  <a:lnTo>
                    <a:pt x="600075" y="508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7" name="フリーフォーム 1040">
              <a:extLst>
                <a:ext uri="{FF2B5EF4-FFF2-40B4-BE49-F238E27FC236}">
                  <a16:creationId xmlns:a16="http://schemas.microsoft.com/office/drawing/2014/main" id="{4D4EA9DC-A0E6-4276-9690-5E456AB75E85}"/>
                </a:ext>
              </a:extLst>
            </p:cNvPr>
            <p:cNvSpPr/>
            <p:nvPr/>
          </p:nvSpPr>
          <p:spPr bwMode="auto">
            <a:xfrm>
              <a:off x="3072692" y="3516278"/>
              <a:ext cx="86114" cy="97751"/>
            </a:xfrm>
            <a:custGeom>
              <a:avLst/>
              <a:gdLst>
                <a:gd name="connsiteX0" fmla="*/ 0 w 117475"/>
                <a:gd name="connsiteY0" fmla="*/ 19050 h 133350"/>
                <a:gd name="connsiteX1" fmla="*/ 57150 w 117475"/>
                <a:gd name="connsiteY1" fmla="*/ 0 h 133350"/>
                <a:gd name="connsiteX2" fmla="*/ 117475 w 117475"/>
                <a:gd name="connsiteY2" fmla="*/ 127000 h 133350"/>
                <a:gd name="connsiteX3" fmla="*/ 95250 w 117475"/>
                <a:gd name="connsiteY3" fmla="*/ 133350 h 133350"/>
                <a:gd name="connsiteX4" fmla="*/ 34925 w 117475"/>
                <a:gd name="connsiteY4" fmla="*/ 98425 h 133350"/>
                <a:gd name="connsiteX5" fmla="*/ 0 w 117475"/>
                <a:gd name="connsiteY5" fmla="*/ 1905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475" h="133350">
                  <a:moveTo>
                    <a:pt x="0" y="19050"/>
                  </a:moveTo>
                  <a:lnTo>
                    <a:pt x="57150" y="0"/>
                  </a:lnTo>
                  <a:lnTo>
                    <a:pt x="117475" y="127000"/>
                  </a:lnTo>
                  <a:lnTo>
                    <a:pt x="95250" y="133350"/>
                  </a:lnTo>
                  <a:lnTo>
                    <a:pt x="34925" y="98425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8" name="フリーフォーム 1041">
              <a:extLst>
                <a:ext uri="{FF2B5EF4-FFF2-40B4-BE49-F238E27FC236}">
                  <a16:creationId xmlns:a16="http://schemas.microsoft.com/office/drawing/2014/main" id="{8326481A-39E3-402E-8914-26EC7E0CE501}"/>
                </a:ext>
              </a:extLst>
            </p:cNvPr>
            <p:cNvSpPr/>
            <p:nvPr/>
          </p:nvSpPr>
          <p:spPr bwMode="auto">
            <a:xfrm>
              <a:off x="3112258" y="3499986"/>
              <a:ext cx="114043" cy="146627"/>
            </a:xfrm>
            <a:custGeom>
              <a:avLst/>
              <a:gdLst>
                <a:gd name="connsiteX0" fmla="*/ 0 w 155575"/>
                <a:gd name="connsiteY0" fmla="*/ 44450 h 200025"/>
                <a:gd name="connsiteX1" fmla="*/ 44450 w 155575"/>
                <a:gd name="connsiteY1" fmla="*/ 0 h 200025"/>
                <a:gd name="connsiteX2" fmla="*/ 101600 w 155575"/>
                <a:gd name="connsiteY2" fmla="*/ 41275 h 200025"/>
                <a:gd name="connsiteX3" fmla="*/ 155575 w 155575"/>
                <a:gd name="connsiteY3" fmla="*/ 63500 h 200025"/>
                <a:gd name="connsiteX4" fmla="*/ 136525 w 155575"/>
                <a:gd name="connsiteY4" fmla="*/ 200025 h 200025"/>
                <a:gd name="connsiteX5" fmla="*/ 95250 w 155575"/>
                <a:gd name="connsiteY5" fmla="*/ 120650 h 200025"/>
                <a:gd name="connsiteX6" fmla="*/ 69850 w 155575"/>
                <a:gd name="connsiteY6" fmla="*/ 149225 h 200025"/>
                <a:gd name="connsiteX7" fmla="*/ 0 w 155575"/>
                <a:gd name="connsiteY7" fmla="*/ 44450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5575" h="200025">
                  <a:moveTo>
                    <a:pt x="0" y="44450"/>
                  </a:moveTo>
                  <a:lnTo>
                    <a:pt x="44450" y="0"/>
                  </a:lnTo>
                  <a:lnTo>
                    <a:pt x="101600" y="41275"/>
                  </a:lnTo>
                  <a:lnTo>
                    <a:pt x="155575" y="63500"/>
                  </a:lnTo>
                  <a:lnTo>
                    <a:pt x="136525" y="200025"/>
                  </a:lnTo>
                  <a:lnTo>
                    <a:pt x="95250" y="120650"/>
                  </a:lnTo>
                  <a:lnTo>
                    <a:pt x="69850" y="149225"/>
                  </a:lnTo>
                  <a:lnTo>
                    <a:pt x="0" y="444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9" name="フリーフォーム 1042">
              <a:extLst>
                <a:ext uri="{FF2B5EF4-FFF2-40B4-BE49-F238E27FC236}">
                  <a16:creationId xmlns:a16="http://schemas.microsoft.com/office/drawing/2014/main" id="{FEE7A156-8A69-4123-810A-BE21F8FD09F9}"/>
                </a:ext>
              </a:extLst>
            </p:cNvPr>
            <p:cNvSpPr/>
            <p:nvPr/>
          </p:nvSpPr>
          <p:spPr bwMode="auto">
            <a:xfrm>
              <a:off x="2879516" y="3674542"/>
              <a:ext cx="153609" cy="153609"/>
            </a:xfrm>
            <a:custGeom>
              <a:avLst/>
              <a:gdLst>
                <a:gd name="connsiteX0" fmla="*/ 209550 w 209550"/>
                <a:gd name="connsiteY0" fmla="*/ 0 h 209550"/>
                <a:gd name="connsiteX1" fmla="*/ 66675 w 209550"/>
                <a:gd name="connsiteY1" fmla="*/ 19050 h 209550"/>
                <a:gd name="connsiteX2" fmla="*/ 3175 w 209550"/>
                <a:gd name="connsiteY2" fmla="*/ 47625 h 209550"/>
                <a:gd name="connsiteX3" fmla="*/ 0 w 209550"/>
                <a:gd name="connsiteY3" fmla="*/ 209550 h 209550"/>
                <a:gd name="connsiteX4" fmla="*/ 158750 w 209550"/>
                <a:gd name="connsiteY4" fmla="*/ 136525 h 209550"/>
                <a:gd name="connsiteX5" fmla="*/ 209550 w 209550"/>
                <a:gd name="connsiteY5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9550" h="209550">
                  <a:moveTo>
                    <a:pt x="209550" y="0"/>
                  </a:moveTo>
                  <a:lnTo>
                    <a:pt x="66675" y="19050"/>
                  </a:lnTo>
                  <a:lnTo>
                    <a:pt x="3175" y="47625"/>
                  </a:lnTo>
                  <a:cubicBezTo>
                    <a:pt x="2117" y="101600"/>
                    <a:pt x="1058" y="155575"/>
                    <a:pt x="0" y="209550"/>
                  </a:cubicBezTo>
                  <a:lnTo>
                    <a:pt x="158750" y="136525"/>
                  </a:lnTo>
                  <a:lnTo>
                    <a:pt x="2095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0" name="フリーフォーム 1043">
              <a:extLst>
                <a:ext uri="{FF2B5EF4-FFF2-40B4-BE49-F238E27FC236}">
                  <a16:creationId xmlns:a16="http://schemas.microsoft.com/office/drawing/2014/main" id="{75567DA2-E8AF-40EA-9F4A-5AB1AECECCC8}"/>
                </a:ext>
              </a:extLst>
            </p:cNvPr>
            <p:cNvSpPr/>
            <p:nvPr/>
          </p:nvSpPr>
          <p:spPr bwMode="auto">
            <a:xfrm>
              <a:off x="2874861" y="3790912"/>
              <a:ext cx="102406" cy="151282"/>
            </a:xfrm>
            <a:custGeom>
              <a:avLst/>
              <a:gdLst>
                <a:gd name="connsiteX0" fmla="*/ 12700 w 139700"/>
                <a:gd name="connsiteY0" fmla="*/ 41275 h 206375"/>
                <a:gd name="connsiteX1" fmla="*/ 0 w 139700"/>
                <a:gd name="connsiteY1" fmla="*/ 206375 h 206375"/>
                <a:gd name="connsiteX2" fmla="*/ 57150 w 139700"/>
                <a:gd name="connsiteY2" fmla="*/ 158750 h 206375"/>
                <a:gd name="connsiteX3" fmla="*/ 69850 w 139700"/>
                <a:gd name="connsiteY3" fmla="*/ 85725 h 206375"/>
                <a:gd name="connsiteX4" fmla="*/ 139700 w 139700"/>
                <a:gd name="connsiteY4" fmla="*/ 66675 h 206375"/>
                <a:gd name="connsiteX5" fmla="*/ 139700 w 139700"/>
                <a:gd name="connsiteY5" fmla="*/ 0 h 206375"/>
                <a:gd name="connsiteX6" fmla="*/ 12700 w 139700"/>
                <a:gd name="connsiteY6" fmla="*/ 41275 h 20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9700" h="206375">
                  <a:moveTo>
                    <a:pt x="12700" y="41275"/>
                  </a:moveTo>
                  <a:lnTo>
                    <a:pt x="0" y="206375"/>
                  </a:lnTo>
                  <a:lnTo>
                    <a:pt x="57150" y="158750"/>
                  </a:lnTo>
                  <a:lnTo>
                    <a:pt x="69850" y="85725"/>
                  </a:lnTo>
                  <a:lnTo>
                    <a:pt x="139700" y="66675"/>
                  </a:lnTo>
                  <a:lnTo>
                    <a:pt x="139700" y="0"/>
                  </a:lnTo>
                  <a:lnTo>
                    <a:pt x="12700" y="412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1" name="フリーフォーム 1044">
              <a:extLst>
                <a:ext uri="{FF2B5EF4-FFF2-40B4-BE49-F238E27FC236}">
                  <a16:creationId xmlns:a16="http://schemas.microsoft.com/office/drawing/2014/main" id="{4F5D0F3E-4EEA-4254-8426-28C175830D5E}"/>
                </a:ext>
              </a:extLst>
            </p:cNvPr>
            <p:cNvSpPr/>
            <p:nvPr/>
          </p:nvSpPr>
          <p:spPr bwMode="auto">
            <a:xfrm>
              <a:off x="2977267" y="3660577"/>
              <a:ext cx="228086" cy="265325"/>
            </a:xfrm>
            <a:custGeom>
              <a:avLst/>
              <a:gdLst>
                <a:gd name="connsiteX0" fmla="*/ 174625 w 311150"/>
                <a:gd name="connsiteY0" fmla="*/ 0 h 361950"/>
                <a:gd name="connsiteX1" fmla="*/ 228600 w 311150"/>
                <a:gd name="connsiteY1" fmla="*/ 76200 h 361950"/>
                <a:gd name="connsiteX2" fmla="*/ 222250 w 311150"/>
                <a:gd name="connsiteY2" fmla="*/ 152400 h 361950"/>
                <a:gd name="connsiteX3" fmla="*/ 257175 w 311150"/>
                <a:gd name="connsiteY3" fmla="*/ 209550 h 361950"/>
                <a:gd name="connsiteX4" fmla="*/ 311150 w 311150"/>
                <a:gd name="connsiteY4" fmla="*/ 336550 h 361950"/>
                <a:gd name="connsiteX5" fmla="*/ 266700 w 311150"/>
                <a:gd name="connsiteY5" fmla="*/ 336550 h 361950"/>
                <a:gd name="connsiteX6" fmla="*/ 193675 w 311150"/>
                <a:gd name="connsiteY6" fmla="*/ 361950 h 361950"/>
                <a:gd name="connsiteX7" fmla="*/ 3175 w 311150"/>
                <a:gd name="connsiteY7" fmla="*/ 241300 h 361950"/>
                <a:gd name="connsiteX8" fmla="*/ 0 w 311150"/>
                <a:gd name="connsiteY8" fmla="*/ 168275 h 361950"/>
                <a:gd name="connsiteX9" fmla="*/ 34925 w 311150"/>
                <a:gd name="connsiteY9" fmla="*/ 161925 h 361950"/>
                <a:gd name="connsiteX10" fmla="*/ 76200 w 311150"/>
                <a:gd name="connsiteY10" fmla="*/ 12700 h 361950"/>
                <a:gd name="connsiteX11" fmla="*/ 174625 w 311150"/>
                <a:gd name="connsiteY11" fmla="*/ 0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1150" h="361950">
                  <a:moveTo>
                    <a:pt x="174625" y="0"/>
                  </a:moveTo>
                  <a:lnTo>
                    <a:pt x="228600" y="76200"/>
                  </a:lnTo>
                  <a:lnTo>
                    <a:pt x="222250" y="152400"/>
                  </a:lnTo>
                  <a:lnTo>
                    <a:pt x="257175" y="209550"/>
                  </a:lnTo>
                  <a:lnTo>
                    <a:pt x="311150" y="336550"/>
                  </a:lnTo>
                  <a:lnTo>
                    <a:pt x="266700" y="336550"/>
                  </a:lnTo>
                  <a:lnTo>
                    <a:pt x="193675" y="361950"/>
                  </a:lnTo>
                  <a:lnTo>
                    <a:pt x="3175" y="241300"/>
                  </a:lnTo>
                  <a:lnTo>
                    <a:pt x="0" y="168275"/>
                  </a:lnTo>
                  <a:lnTo>
                    <a:pt x="34925" y="161925"/>
                  </a:lnTo>
                  <a:lnTo>
                    <a:pt x="76200" y="12700"/>
                  </a:lnTo>
                  <a:lnTo>
                    <a:pt x="1746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2" name="フリーフォーム 1045">
              <a:extLst>
                <a:ext uri="{FF2B5EF4-FFF2-40B4-BE49-F238E27FC236}">
                  <a16:creationId xmlns:a16="http://schemas.microsoft.com/office/drawing/2014/main" id="{E07DD8C9-64DD-48F6-B5E0-DEB000110D5B}"/>
                </a:ext>
              </a:extLst>
            </p:cNvPr>
            <p:cNvSpPr/>
            <p:nvPr/>
          </p:nvSpPr>
          <p:spPr bwMode="auto">
            <a:xfrm>
              <a:off x="3091311" y="3586100"/>
              <a:ext cx="477119" cy="467810"/>
            </a:xfrm>
            <a:custGeom>
              <a:avLst/>
              <a:gdLst>
                <a:gd name="connsiteX0" fmla="*/ 3175 w 650875"/>
                <a:gd name="connsiteY0" fmla="*/ 0 h 638175"/>
                <a:gd name="connsiteX1" fmla="*/ 0 w 650875"/>
                <a:gd name="connsiteY1" fmla="*/ 104775 h 638175"/>
                <a:gd name="connsiteX2" fmla="*/ 28575 w 650875"/>
                <a:gd name="connsiteY2" fmla="*/ 107950 h 638175"/>
                <a:gd name="connsiteX3" fmla="*/ 66675 w 650875"/>
                <a:gd name="connsiteY3" fmla="*/ 177800 h 638175"/>
                <a:gd name="connsiteX4" fmla="*/ 69850 w 650875"/>
                <a:gd name="connsiteY4" fmla="*/ 241300 h 638175"/>
                <a:gd name="connsiteX5" fmla="*/ 146050 w 650875"/>
                <a:gd name="connsiteY5" fmla="*/ 419100 h 638175"/>
                <a:gd name="connsiteX6" fmla="*/ 193675 w 650875"/>
                <a:gd name="connsiteY6" fmla="*/ 428625 h 638175"/>
                <a:gd name="connsiteX7" fmla="*/ 234950 w 650875"/>
                <a:gd name="connsiteY7" fmla="*/ 508000 h 638175"/>
                <a:gd name="connsiteX8" fmla="*/ 371475 w 650875"/>
                <a:gd name="connsiteY8" fmla="*/ 571500 h 638175"/>
                <a:gd name="connsiteX9" fmla="*/ 412750 w 650875"/>
                <a:gd name="connsiteY9" fmla="*/ 539750 h 638175"/>
                <a:gd name="connsiteX10" fmla="*/ 447675 w 650875"/>
                <a:gd name="connsiteY10" fmla="*/ 603250 h 638175"/>
                <a:gd name="connsiteX11" fmla="*/ 587375 w 650875"/>
                <a:gd name="connsiteY11" fmla="*/ 638175 h 638175"/>
                <a:gd name="connsiteX12" fmla="*/ 615950 w 650875"/>
                <a:gd name="connsiteY12" fmla="*/ 574675 h 638175"/>
                <a:gd name="connsiteX13" fmla="*/ 650875 w 650875"/>
                <a:gd name="connsiteY13" fmla="*/ 539750 h 638175"/>
                <a:gd name="connsiteX14" fmla="*/ 600075 w 650875"/>
                <a:gd name="connsiteY14" fmla="*/ 438150 h 638175"/>
                <a:gd name="connsiteX15" fmla="*/ 549275 w 650875"/>
                <a:gd name="connsiteY15" fmla="*/ 419100 h 638175"/>
                <a:gd name="connsiteX16" fmla="*/ 581025 w 650875"/>
                <a:gd name="connsiteY16" fmla="*/ 384175 h 638175"/>
                <a:gd name="connsiteX17" fmla="*/ 542925 w 650875"/>
                <a:gd name="connsiteY17" fmla="*/ 327025 h 638175"/>
                <a:gd name="connsiteX18" fmla="*/ 558800 w 650875"/>
                <a:gd name="connsiteY18" fmla="*/ 200025 h 638175"/>
                <a:gd name="connsiteX19" fmla="*/ 568325 w 650875"/>
                <a:gd name="connsiteY19" fmla="*/ 149225 h 638175"/>
                <a:gd name="connsiteX20" fmla="*/ 415925 w 650875"/>
                <a:gd name="connsiteY20" fmla="*/ 50800 h 638175"/>
                <a:gd name="connsiteX21" fmla="*/ 361950 w 650875"/>
                <a:gd name="connsiteY21" fmla="*/ 101600 h 638175"/>
                <a:gd name="connsiteX22" fmla="*/ 250825 w 650875"/>
                <a:gd name="connsiteY22" fmla="*/ 133350 h 638175"/>
                <a:gd name="connsiteX23" fmla="*/ 200025 w 650875"/>
                <a:gd name="connsiteY23" fmla="*/ 107950 h 638175"/>
                <a:gd name="connsiteX24" fmla="*/ 174625 w 650875"/>
                <a:gd name="connsiteY24" fmla="*/ 92075 h 638175"/>
                <a:gd name="connsiteX25" fmla="*/ 130175 w 650875"/>
                <a:gd name="connsiteY25" fmla="*/ 9525 h 638175"/>
                <a:gd name="connsiteX26" fmla="*/ 88900 w 650875"/>
                <a:gd name="connsiteY26" fmla="*/ 34925 h 638175"/>
                <a:gd name="connsiteX27" fmla="*/ 3175 w 650875"/>
                <a:gd name="connsiteY27" fmla="*/ 0 h 638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50875" h="638175">
                  <a:moveTo>
                    <a:pt x="3175" y="0"/>
                  </a:moveTo>
                  <a:cubicBezTo>
                    <a:pt x="2117" y="34925"/>
                    <a:pt x="1058" y="69850"/>
                    <a:pt x="0" y="104775"/>
                  </a:cubicBezTo>
                  <a:lnTo>
                    <a:pt x="28575" y="107950"/>
                  </a:lnTo>
                  <a:lnTo>
                    <a:pt x="66675" y="177800"/>
                  </a:lnTo>
                  <a:lnTo>
                    <a:pt x="69850" y="241300"/>
                  </a:lnTo>
                  <a:lnTo>
                    <a:pt x="146050" y="419100"/>
                  </a:lnTo>
                  <a:lnTo>
                    <a:pt x="193675" y="428625"/>
                  </a:lnTo>
                  <a:lnTo>
                    <a:pt x="234950" y="508000"/>
                  </a:lnTo>
                  <a:lnTo>
                    <a:pt x="371475" y="571500"/>
                  </a:lnTo>
                  <a:lnTo>
                    <a:pt x="412750" y="539750"/>
                  </a:lnTo>
                  <a:lnTo>
                    <a:pt x="447675" y="603250"/>
                  </a:lnTo>
                  <a:lnTo>
                    <a:pt x="587375" y="638175"/>
                  </a:lnTo>
                  <a:lnTo>
                    <a:pt x="615950" y="574675"/>
                  </a:lnTo>
                  <a:lnTo>
                    <a:pt x="650875" y="539750"/>
                  </a:lnTo>
                  <a:lnTo>
                    <a:pt x="600075" y="438150"/>
                  </a:lnTo>
                  <a:lnTo>
                    <a:pt x="549275" y="419100"/>
                  </a:lnTo>
                  <a:lnTo>
                    <a:pt x="581025" y="384175"/>
                  </a:lnTo>
                  <a:lnTo>
                    <a:pt x="542925" y="327025"/>
                  </a:lnTo>
                  <a:lnTo>
                    <a:pt x="558800" y="200025"/>
                  </a:lnTo>
                  <a:lnTo>
                    <a:pt x="568325" y="149225"/>
                  </a:lnTo>
                  <a:lnTo>
                    <a:pt x="415925" y="50800"/>
                  </a:lnTo>
                  <a:lnTo>
                    <a:pt x="361950" y="101600"/>
                  </a:lnTo>
                  <a:lnTo>
                    <a:pt x="250825" y="133350"/>
                  </a:lnTo>
                  <a:lnTo>
                    <a:pt x="200025" y="107950"/>
                  </a:lnTo>
                  <a:lnTo>
                    <a:pt x="174625" y="92075"/>
                  </a:lnTo>
                  <a:lnTo>
                    <a:pt x="130175" y="9525"/>
                  </a:lnTo>
                  <a:lnTo>
                    <a:pt x="88900" y="34925"/>
                  </a:lnTo>
                  <a:lnTo>
                    <a:pt x="31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4" name="フリーフォーム 1047">
              <a:extLst>
                <a:ext uri="{FF2B5EF4-FFF2-40B4-BE49-F238E27FC236}">
                  <a16:creationId xmlns:a16="http://schemas.microsoft.com/office/drawing/2014/main" id="{00315BCF-2862-4B4A-B931-41FD89F24487}"/>
                </a:ext>
              </a:extLst>
            </p:cNvPr>
            <p:cNvSpPr/>
            <p:nvPr/>
          </p:nvSpPr>
          <p:spPr bwMode="auto">
            <a:xfrm>
              <a:off x="3985037" y="3881681"/>
              <a:ext cx="195503" cy="132662"/>
            </a:xfrm>
            <a:custGeom>
              <a:avLst/>
              <a:gdLst>
                <a:gd name="connsiteX0" fmla="*/ 73025 w 266700"/>
                <a:gd name="connsiteY0" fmla="*/ 0 h 180975"/>
                <a:gd name="connsiteX1" fmla="*/ 12700 w 266700"/>
                <a:gd name="connsiteY1" fmla="*/ 15875 h 180975"/>
                <a:gd name="connsiteX2" fmla="*/ 0 w 266700"/>
                <a:gd name="connsiteY2" fmla="*/ 73025 h 180975"/>
                <a:gd name="connsiteX3" fmla="*/ 76200 w 266700"/>
                <a:gd name="connsiteY3" fmla="*/ 142875 h 180975"/>
                <a:gd name="connsiteX4" fmla="*/ 120650 w 266700"/>
                <a:gd name="connsiteY4" fmla="*/ 127000 h 180975"/>
                <a:gd name="connsiteX5" fmla="*/ 152400 w 266700"/>
                <a:gd name="connsiteY5" fmla="*/ 168275 h 180975"/>
                <a:gd name="connsiteX6" fmla="*/ 263525 w 266700"/>
                <a:gd name="connsiteY6" fmla="*/ 180975 h 180975"/>
                <a:gd name="connsiteX7" fmla="*/ 266700 w 266700"/>
                <a:gd name="connsiteY7" fmla="*/ 111125 h 180975"/>
                <a:gd name="connsiteX8" fmla="*/ 187325 w 266700"/>
                <a:gd name="connsiteY8" fmla="*/ 117475 h 180975"/>
                <a:gd name="connsiteX9" fmla="*/ 73025 w 266700"/>
                <a:gd name="connsiteY9" fmla="*/ 0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6700" h="180975">
                  <a:moveTo>
                    <a:pt x="73025" y="0"/>
                  </a:moveTo>
                  <a:lnTo>
                    <a:pt x="12700" y="15875"/>
                  </a:lnTo>
                  <a:lnTo>
                    <a:pt x="0" y="73025"/>
                  </a:lnTo>
                  <a:lnTo>
                    <a:pt x="76200" y="142875"/>
                  </a:lnTo>
                  <a:lnTo>
                    <a:pt x="120650" y="127000"/>
                  </a:lnTo>
                  <a:lnTo>
                    <a:pt x="152400" y="168275"/>
                  </a:lnTo>
                  <a:lnTo>
                    <a:pt x="263525" y="180975"/>
                  </a:lnTo>
                  <a:lnTo>
                    <a:pt x="266700" y="111125"/>
                  </a:lnTo>
                  <a:lnTo>
                    <a:pt x="187325" y="117475"/>
                  </a:lnTo>
                  <a:lnTo>
                    <a:pt x="730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5" name="フリーフォーム 1048">
              <a:extLst>
                <a:ext uri="{FF2B5EF4-FFF2-40B4-BE49-F238E27FC236}">
                  <a16:creationId xmlns:a16="http://schemas.microsoft.com/office/drawing/2014/main" id="{DA9CB5CE-CEC5-429F-A658-EF2E46265A4D}"/>
                </a:ext>
              </a:extLst>
            </p:cNvPr>
            <p:cNvSpPr/>
            <p:nvPr/>
          </p:nvSpPr>
          <p:spPr bwMode="auto">
            <a:xfrm>
              <a:off x="4175885" y="4012016"/>
              <a:ext cx="97751" cy="139645"/>
            </a:xfrm>
            <a:custGeom>
              <a:avLst/>
              <a:gdLst>
                <a:gd name="connsiteX0" fmla="*/ 0 w 133350"/>
                <a:gd name="connsiteY0" fmla="*/ 0 h 190500"/>
                <a:gd name="connsiteX1" fmla="*/ 12700 w 133350"/>
                <a:gd name="connsiteY1" fmla="*/ 76200 h 190500"/>
                <a:gd name="connsiteX2" fmla="*/ 47625 w 133350"/>
                <a:gd name="connsiteY2" fmla="*/ 190500 h 190500"/>
                <a:gd name="connsiteX3" fmla="*/ 127000 w 133350"/>
                <a:gd name="connsiteY3" fmla="*/ 177800 h 190500"/>
                <a:gd name="connsiteX4" fmla="*/ 123825 w 133350"/>
                <a:gd name="connsiteY4" fmla="*/ 136525 h 190500"/>
                <a:gd name="connsiteX5" fmla="*/ 98425 w 133350"/>
                <a:gd name="connsiteY5" fmla="*/ 92075 h 190500"/>
                <a:gd name="connsiteX6" fmla="*/ 133350 w 133350"/>
                <a:gd name="connsiteY6" fmla="*/ 50800 h 190500"/>
                <a:gd name="connsiteX7" fmla="*/ 0 w 133350"/>
                <a:gd name="connsiteY7" fmla="*/ 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3350" h="190500">
                  <a:moveTo>
                    <a:pt x="0" y="0"/>
                  </a:moveTo>
                  <a:lnTo>
                    <a:pt x="12700" y="76200"/>
                  </a:lnTo>
                  <a:lnTo>
                    <a:pt x="47625" y="190500"/>
                  </a:lnTo>
                  <a:lnTo>
                    <a:pt x="127000" y="177800"/>
                  </a:lnTo>
                  <a:lnTo>
                    <a:pt x="123825" y="136525"/>
                  </a:lnTo>
                  <a:lnTo>
                    <a:pt x="98425" y="92075"/>
                  </a:lnTo>
                  <a:lnTo>
                    <a:pt x="133350" y="508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6" name="フリーフォーム 1049">
              <a:extLst>
                <a:ext uri="{FF2B5EF4-FFF2-40B4-BE49-F238E27FC236}">
                  <a16:creationId xmlns:a16="http://schemas.microsoft.com/office/drawing/2014/main" id="{E5C33375-4483-44A9-A853-5DA70C8613BE}"/>
                </a:ext>
              </a:extLst>
            </p:cNvPr>
            <p:cNvSpPr/>
            <p:nvPr/>
          </p:nvSpPr>
          <p:spPr bwMode="auto">
            <a:xfrm>
              <a:off x="4171230" y="3960813"/>
              <a:ext cx="93097" cy="51203"/>
            </a:xfrm>
            <a:custGeom>
              <a:avLst/>
              <a:gdLst>
                <a:gd name="connsiteX0" fmla="*/ 0 w 127000"/>
                <a:gd name="connsiteY0" fmla="*/ 69850 h 69850"/>
                <a:gd name="connsiteX1" fmla="*/ 15875 w 127000"/>
                <a:gd name="connsiteY1" fmla="*/ 6350 h 69850"/>
                <a:gd name="connsiteX2" fmla="*/ 107950 w 127000"/>
                <a:gd name="connsiteY2" fmla="*/ 0 h 69850"/>
                <a:gd name="connsiteX3" fmla="*/ 127000 w 127000"/>
                <a:gd name="connsiteY3" fmla="*/ 34925 h 69850"/>
                <a:gd name="connsiteX4" fmla="*/ 127000 w 127000"/>
                <a:gd name="connsiteY4" fmla="*/ 34925 h 69850"/>
                <a:gd name="connsiteX5" fmla="*/ 53975 w 127000"/>
                <a:gd name="connsiteY5" fmla="*/ 57150 h 69850"/>
                <a:gd name="connsiteX6" fmla="*/ 0 w 127000"/>
                <a:gd name="connsiteY6" fmla="*/ 69850 h 69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7000" h="69850">
                  <a:moveTo>
                    <a:pt x="0" y="69850"/>
                  </a:moveTo>
                  <a:lnTo>
                    <a:pt x="15875" y="6350"/>
                  </a:lnTo>
                  <a:lnTo>
                    <a:pt x="107950" y="0"/>
                  </a:lnTo>
                  <a:lnTo>
                    <a:pt x="127000" y="34925"/>
                  </a:lnTo>
                  <a:lnTo>
                    <a:pt x="127000" y="34925"/>
                  </a:lnTo>
                  <a:lnTo>
                    <a:pt x="53975" y="57150"/>
                  </a:lnTo>
                  <a:lnTo>
                    <a:pt x="0" y="698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47" name="フリーフォーム 1050">
              <a:extLst>
                <a:ext uri="{FF2B5EF4-FFF2-40B4-BE49-F238E27FC236}">
                  <a16:creationId xmlns:a16="http://schemas.microsoft.com/office/drawing/2014/main" id="{355C0F8F-BE51-40F5-ADE5-DDB784106C73}"/>
                </a:ext>
              </a:extLst>
            </p:cNvPr>
            <p:cNvSpPr/>
            <p:nvPr/>
          </p:nvSpPr>
          <p:spPr bwMode="auto">
            <a:xfrm>
              <a:off x="4264326" y="3949176"/>
              <a:ext cx="230414" cy="537632"/>
            </a:xfrm>
            <a:custGeom>
              <a:avLst/>
              <a:gdLst>
                <a:gd name="connsiteX0" fmla="*/ 0 w 314325"/>
                <a:gd name="connsiteY0" fmla="*/ 263525 h 733425"/>
                <a:gd name="connsiteX1" fmla="*/ 92075 w 314325"/>
                <a:gd name="connsiteY1" fmla="*/ 406400 h 733425"/>
                <a:gd name="connsiteX2" fmla="*/ 76200 w 314325"/>
                <a:gd name="connsiteY2" fmla="*/ 495300 h 733425"/>
                <a:gd name="connsiteX3" fmla="*/ 139700 w 314325"/>
                <a:gd name="connsiteY3" fmla="*/ 508000 h 733425"/>
                <a:gd name="connsiteX4" fmla="*/ 174625 w 314325"/>
                <a:gd name="connsiteY4" fmla="*/ 457200 h 733425"/>
                <a:gd name="connsiteX5" fmla="*/ 225425 w 314325"/>
                <a:gd name="connsiteY5" fmla="*/ 552450 h 733425"/>
                <a:gd name="connsiteX6" fmla="*/ 225425 w 314325"/>
                <a:gd name="connsiteY6" fmla="*/ 733425 h 733425"/>
                <a:gd name="connsiteX7" fmla="*/ 263525 w 314325"/>
                <a:gd name="connsiteY7" fmla="*/ 523875 h 733425"/>
                <a:gd name="connsiteX8" fmla="*/ 187325 w 314325"/>
                <a:gd name="connsiteY8" fmla="*/ 396875 h 733425"/>
                <a:gd name="connsiteX9" fmla="*/ 206375 w 314325"/>
                <a:gd name="connsiteY9" fmla="*/ 355600 h 733425"/>
                <a:gd name="connsiteX10" fmla="*/ 273050 w 314325"/>
                <a:gd name="connsiteY10" fmla="*/ 339725 h 733425"/>
                <a:gd name="connsiteX11" fmla="*/ 314325 w 314325"/>
                <a:gd name="connsiteY11" fmla="*/ 301625 h 733425"/>
                <a:gd name="connsiteX12" fmla="*/ 257175 w 314325"/>
                <a:gd name="connsiteY12" fmla="*/ 177800 h 733425"/>
                <a:gd name="connsiteX13" fmla="*/ 196850 w 314325"/>
                <a:gd name="connsiteY13" fmla="*/ 168275 h 733425"/>
                <a:gd name="connsiteX14" fmla="*/ 200025 w 314325"/>
                <a:gd name="connsiteY14" fmla="*/ 127000 h 733425"/>
                <a:gd name="connsiteX15" fmla="*/ 250825 w 314325"/>
                <a:gd name="connsiteY15" fmla="*/ 66675 h 733425"/>
                <a:gd name="connsiteX16" fmla="*/ 206375 w 314325"/>
                <a:gd name="connsiteY16" fmla="*/ 0 h 733425"/>
                <a:gd name="connsiteX17" fmla="*/ 171450 w 314325"/>
                <a:gd name="connsiteY17" fmla="*/ 9525 h 733425"/>
                <a:gd name="connsiteX18" fmla="*/ 165100 w 314325"/>
                <a:gd name="connsiteY18" fmla="*/ 41275 h 733425"/>
                <a:gd name="connsiteX19" fmla="*/ 114300 w 314325"/>
                <a:gd name="connsiteY19" fmla="*/ 73025 h 733425"/>
                <a:gd name="connsiteX20" fmla="*/ 111125 w 314325"/>
                <a:gd name="connsiteY20" fmla="*/ 171450 h 733425"/>
                <a:gd name="connsiteX21" fmla="*/ 66675 w 314325"/>
                <a:gd name="connsiteY21" fmla="*/ 171450 h 733425"/>
                <a:gd name="connsiteX22" fmla="*/ 47625 w 314325"/>
                <a:gd name="connsiteY22" fmla="*/ 279400 h 733425"/>
                <a:gd name="connsiteX23" fmla="*/ 22225 w 314325"/>
                <a:gd name="connsiteY23" fmla="*/ 196850 h 733425"/>
                <a:gd name="connsiteX24" fmla="*/ 0 w 314325"/>
                <a:gd name="connsiteY24" fmla="*/ 263525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14325" h="733425">
                  <a:moveTo>
                    <a:pt x="0" y="263525"/>
                  </a:moveTo>
                  <a:lnTo>
                    <a:pt x="92075" y="406400"/>
                  </a:lnTo>
                  <a:lnTo>
                    <a:pt x="76200" y="495300"/>
                  </a:lnTo>
                  <a:lnTo>
                    <a:pt x="139700" y="508000"/>
                  </a:lnTo>
                  <a:lnTo>
                    <a:pt x="174625" y="457200"/>
                  </a:lnTo>
                  <a:lnTo>
                    <a:pt x="225425" y="552450"/>
                  </a:lnTo>
                  <a:lnTo>
                    <a:pt x="225425" y="733425"/>
                  </a:lnTo>
                  <a:lnTo>
                    <a:pt x="263525" y="523875"/>
                  </a:lnTo>
                  <a:lnTo>
                    <a:pt x="187325" y="396875"/>
                  </a:lnTo>
                  <a:lnTo>
                    <a:pt x="206375" y="355600"/>
                  </a:lnTo>
                  <a:lnTo>
                    <a:pt x="273050" y="339725"/>
                  </a:lnTo>
                  <a:lnTo>
                    <a:pt x="314325" y="301625"/>
                  </a:lnTo>
                  <a:lnTo>
                    <a:pt x="257175" y="177800"/>
                  </a:lnTo>
                  <a:lnTo>
                    <a:pt x="196850" y="168275"/>
                  </a:lnTo>
                  <a:lnTo>
                    <a:pt x="200025" y="127000"/>
                  </a:lnTo>
                  <a:lnTo>
                    <a:pt x="250825" y="66675"/>
                  </a:lnTo>
                  <a:lnTo>
                    <a:pt x="206375" y="0"/>
                  </a:lnTo>
                  <a:lnTo>
                    <a:pt x="171450" y="9525"/>
                  </a:lnTo>
                  <a:lnTo>
                    <a:pt x="165100" y="41275"/>
                  </a:lnTo>
                  <a:lnTo>
                    <a:pt x="114300" y="73025"/>
                  </a:lnTo>
                  <a:lnTo>
                    <a:pt x="111125" y="171450"/>
                  </a:lnTo>
                  <a:lnTo>
                    <a:pt x="66675" y="171450"/>
                  </a:lnTo>
                  <a:lnTo>
                    <a:pt x="47625" y="279400"/>
                  </a:lnTo>
                  <a:lnTo>
                    <a:pt x="22225" y="196850"/>
                  </a:lnTo>
                  <a:lnTo>
                    <a:pt x="0" y="263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9" name="フリーフォーム 1052">
              <a:extLst>
                <a:ext uri="{FF2B5EF4-FFF2-40B4-BE49-F238E27FC236}">
                  <a16:creationId xmlns:a16="http://schemas.microsoft.com/office/drawing/2014/main" id="{F36FF224-D725-42DF-90F2-8A7BC37436B2}"/>
                </a:ext>
              </a:extLst>
            </p:cNvPr>
            <p:cNvSpPr/>
            <p:nvPr/>
          </p:nvSpPr>
          <p:spPr bwMode="auto">
            <a:xfrm>
              <a:off x="3966418" y="4475171"/>
              <a:ext cx="69822" cy="111716"/>
            </a:xfrm>
            <a:custGeom>
              <a:avLst/>
              <a:gdLst>
                <a:gd name="connsiteX0" fmla="*/ 19050 w 95250"/>
                <a:gd name="connsiteY0" fmla="*/ 0 h 152400"/>
                <a:gd name="connsiteX1" fmla="*/ 0 w 95250"/>
                <a:gd name="connsiteY1" fmla="*/ 50800 h 152400"/>
                <a:gd name="connsiteX2" fmla="*/ 25400 w 95250"/>
                <a:gd name="connsiteY2" fmla="*/ 152400 h 152400"/>
                <a:gd name="connsiteX3" fmla="*/ 95250 w 95250"/>
                <a:gd name="connsiteY3" fmla="*/ 101600 h 152400"/>
                <a:gd name="connsiteX4" fmla="*/ 60325 w 95250"/>
                <a:gd name="connsiteY4" fmla="*/ 38100 h 152400"/>
                <a:gd name="connsiteX5" fmla="*/ 19050 w 95250"/>
                <a:gd name="connsiteY5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5250" h="152400">
                  <a:moveTo>
                    <a:pt x="19050" y="0"/>
                  </a:moveTo>
                  <a:lnTo>
                    <a:pt x="0" y="50800"/>
                  </a:lnTo>
                  <a:lnTo>
                    <a:pt x="25400" y="152400"/>
                  </a:lnTo>
                  <a:lnTo>
                    <a:pt x="95250" y="101600"/>
                  </a:lnTo>
                  <a:lnTo>
                    <a:pt x="60325" y="38100"/>
                  </a:lnTo>
                  <a:lnTo>
                    <a:pt x="190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0" name="フリーフォーム 1055">
              <a:extLst>
                <a:ext uri="{FF2B5EF4-FFF2-40B4-BE49-F238E27FC236}">
                  <a16:creationId xmlns:a16="http://schemas.microsoft.com/office/drawing/2014/main" id="{0327CDC5-ADF2-4C94-851E-42771157451B}"/>
                </a:ext>
              </a:extLst>
            </p:cNvPr>
            <p:cNvSpPr/>
            <p:nvPr/>
          </p:nvSpPr>
          <p:spPr bwMode="auto">
            <a:xfrm>
              <a:off x="4406299" y="4198209"/>
              <a:ext cx="202485" cy="386350"/>
            </a:xfrm>
            <a:custGeom>
              <a:avLst/>
              <a:gdLst>
                <a:gd name="connsiteX0" fmla="*/ 95250 w 276225"/>
                <a:gd name="connsiteY0" fmla="*/ 0 h 527050"/>
                <a:gd name="connsiteX1" fmla="*/ 117475 w 276225"/>
                <a:gd name="connsiteY1" fmla="*/ 88900 h 527050"/>
                <a:gd name="connsiteX2" fmla="*/ 196850 w 276225"/>
                <a:gd name="connsiteY2" fmla="*/ 63500 h 527050"/>
                <a:gd name="connsiteX3" fmla="*/ 276225 w 276225"/>
                <a:gd name="connsiteY3" fmla="*/ 177800 h 527050"/>
                <a:gd name="connsiteX4" fmla="*/ 260350 w 276225"/>
                <a:gd name="connsiteY4" fmla="*/ 219075 h 527050"/>
                <a:gd name="connsiteX5" fmla="*/ 180975 w 276225"/>
                <a:gd name="connsiteY5" fmla="*/ 219075 h 527050"/>
                <a:gd name="connsiteX6" fmla="*/ 171450 w 276225"/>
                <a:gd name="connsiteY6" fmla="*/ 301625 h 527050"/>
                <a:gd name="connsiteX7" fmla="*/ 107950 w 276225"/>
                <a:gd name="connsiteY7" fmla="*/ 257175 h 527050"/>
                <a:gd name="connsiteX8" fmla="*/ 82550 w 276225"/>
                <a:gd name="connsiteY8" fmla="*/ 381000 h 527050"/>
                <a:gd name="connsiteX9" fmla="*/ 168275 w 276225"/>
                <a:gd name="connsiteY9" fmla="*/ 520700 h 527050"/>
                <a:gd name="connsiteX10" fmla="*/ 85725 w 276225"/>
                <a:gd name="connsiteY10" fmla="*/ 527050 h 527050"/>
                <a:gd name="connsiteX11" fmla="*/ 22225 w 276225"/>
                <a:gd name="connsiteY11" fmla="*/ 406400 h 527050"/>
                <a:gd name="connsiteX12" fmla="*/ 76200 w 276225"/>
                <a:gd name="connsiteY12" fmla="*/ 196850 h 527050"/>
                <a:gd name="connsiteX13" fmla="*/ 0 w 276225"/>
                <a:gd name="connsiteY13" fmla="*/ 57150 h 527050"/>
                <a:gd name="connsiteX14" fmla="*/ 12700 w 276225"/>
                <a:gd name="connsiteY14" fmla="*/ 19050 h 527050"/>
                <a:gd name="connsiteX15" fmla="*/ 95250 w 276225"/>
                <a:gd name="connsiteY15" fmla="*/ 0 h 527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76225" h="527050">
                  <a:moveTo>
                    <a:pt x="95250" y="0"/>
                  </a:moveTo>
                  <a:lnTo>
                    <a:pt x="117475" y="88900"/>
                  </a:lnTo>
                  <a:lnTo>
                    <a:pt x="196850" y="63500"/>
                  </a:lnTo>
                  <a:lnTo>
                    <a:pt x="276225" y="177800"/>
                  </a:lnTo>
                  <a:lnTo>
                    <a:pt x="260350" y="219075"/>
                  </a:lnTo>
                  <a:lnTo>
                    <a:pt x="180975" y="219075"/>
                  </a:lnTo>
                  <a:lnTo>
                    <a:pt x="171450" y="301625"/>
                  </a:lnTo>
                  <a:lnTo>
                    <a:pt x="107950" y="257175"/>
                  </a:lnTo>
                  <a:lnTo>
                    <a:pt x="82550" y="381000"/>
                  </a:lnTo>
                  <a:lnTo>
                    <a:pt x="168275" y="520700"/>
                  </a:lnTo>
                  <a:lnTo>
                    <a:pt x="85725" y="527050"/>
                  </a:lnTo>
                  <a:lnTo>
                    <a:pt x="22225" y="406400"/>
                  </a:lnTo>
                  <a:lnTo>
                    <a:pt x="76200" y="196850"/>
                  </a:lnTo>
                  <a:lnTo>
                    <a:pt x="0" y="57150"/>
                  </a:lnTo>
                  <a:lnTo>
                    <a:pt x="12700" y="19050"/>
                  </a:lnTo>
                  <a:lnTo>
                    <a:pt x="952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1" name="フリーフォーム 1056">
              <a:extLst>
                <a:ext uri="{FF2B5EF4-FFF2-40B4-BE49-F238E27FC236}">
                  <a16:creationId xmlns:a16="http://schemas.microsoft.com/office/drawing/2014/main" id="{E6E76B65-3507-4558-A0A4-6F0F71ACEB9E}"/>
                </a:ext>
              </a:extLst>
            </p:cNvPr>
            <p:cNvSpPr/>
            <p:nvPr/>
          </p:nvSpPr>
          <p:spPr bwMode="auto">
            <a:xfrm>
              <a:off x="4473794" y="4577577"/>
              <a:ext cx="97751" cy="137317"/>
            </a:xfrm>
            <a:custGeom>
              <a:avLst/>
              <a:gdLst>
                <a:gd name="connsiteX0" fmla="*/ 0 w 133350"/>
                <a:gd name="connsiteY0" fmla="*/ 15875 h 187325"/>
                <a:gd name="connsiteX1" fmla="*/ 31750 w 133350"/>
                <a:gd name="connsiteY1" fmla="*/ 111125 h 187325"/>
                <a:gd name="connsiteX2" fmla="*/ 133350 w 133350"/>
                <a:gd name="connsiteY2" fmla="*/ 187325 h 187325"/>
                <a:gd name="connsiteX3" fmla="*/ 123825 w 133350"/>
                <a:gd name="connsiteY3" fmla="*/ 28575 h 187325"/>
                <a:gd name="connsiteX4" fmla="*/ 79375 w 133350"/>
                <a:gd name="connsiteY4" fmla="*/ 0 h 187325"/>
                <a:gd name="connsiteX5" fmla="*/ 0 w 133350"/>
                <a:gd name="connsiteY5" fmla="*/ 15875 h 18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3350" h="187325">
                  <a:moveTo>
                    <a:pt x="0" y="15875"/>
                  </a:moveTo>
                  <a:lnTo>
                    <a:pt x="31750" y="111125"/>
                  </a:lnTo>
                  <a:lnTo>
                    <a:pt x="133350" y="187325"/>
                  </a:lnTo>
                  <a:lnTo>
                    <a:pt x="123825" y="28575"/>
                  </a:lnTo>
                  <a:lnTo>
                    <a:pt x="79375" y="0"/>
                  </a:lnTo>
                  <a:lnTo>
                    <a:pt x="0" y="158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2" name="フリーフォーム 1057">
              <a:extLst>
                <a:ext uri="{FF2B5EF4-FFF2-40B4-BE49-F238E27FC236}">
                  <a16:creationId xmlns:a16="http://schemas.microsoft.com/office/drawing/2014/main" id="{581AAE6F-01D4-4FCD-8D3E-AAFA37191EB9}"/>
                </a:ext>
              </a:extLst>
            </p:cNvPr>
            <p:cNvSpPr/>
            <p:nvPr/>
          </p:nvSpPr>
          <p:spPr bwMode="auto">
            <a:xfrm>
              <a:off x="4352769" y="4600852"/>
              <a:ext cx="265325" cy="300236"/>
            </a:xfrm>
            <a:custGeom>
              <a:avLst/>
              <a:gdLst>
                <a:gd name="connsiteX0" fmla="*/ 0 w 361950"/>
                <a:gd name="connsiteY0" fmla="*/ 9525 h 409575"/>
                <a:gd name="connsiteX1" fmla="*/ 76200 w 361950"/>
                <a:gd name="connsiteY1" fmla="*/ 0 h 409575"/>
                <a:gd name="connsiteX2" fmla="*/ 260350 w 361950"/>
                <a:gd name="connsiteY2" fmla="*/ 184150 h 409575"/>
                <a:gd name="connsiteX3" fmla="*/ 301625 w 361950"/>
                <a:gd name="connsiteY3" fmla="*/ 254000 h 409575"/>
                <a:gd name="connsiteX4" fmla="*/ 355600 w 361950"/>
                <a:gd name="connsiteY4" fmla="*/ 298450 h 409575"/>
                <a:gd name="connsiteX5" fmla="*/ 361950 w 361950"/>
                <a:gd name="connsiteY5" fmla="*/ 390525 h 409575"/>
                <a:gd name="connsiteX6" fmla="*/ 307975 w 361950"/>
                <a:gd name="connsiteY6" fmla="*/ 409575 h 409575"/>
                <a:gd name="connsiteX7" fmla="*/ 196850 w 361950"/>
                <a:gd name="connsiteY7" fmla="*/ 314325 h 409575"/>
                <a:gd name="connsiteX8" fmla="*/ 149225 w 361950"/>
                <a:gd name="connsiteY8" fmla="*/ 190500 h 409575"/>
                <a:gd name="connsiteX9" fmla="*/ 85725 w 361950"/>
                <a:gd name="connsiteY9" fmla="*/ 114300 h 409575"/>
                <a:gd name="connsiteX10" fmla="*/ 0 w 361950"/>
                <a:gd name="connsiteY10" fmla="*/ 9525 h 409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61950" h="409575">
                  <a:moveTo>
                    <a:pt x="0" y="9525"/>
                  </a:moveTo>
                  <a:lnTo>
                    <a:pt x="76200" y="0"/>
                  </a:lnTo>
                  <a:lnTo>
                    <a:pt x="260350" y="184150"/>
                  </a:lnTo>
                  <a:lnTo>
                    <a:pt x="301625" y="254000"/>
                  </a:lnTo>
                  <a:lnTo>
                    <a:pt x="355600" y="298450"/>
                  </a:lnTo>
                  <a:lnTo>
                    <a:pt x="361950" y="390525"/>
                  </a:lnTo>
                  <a:lnTo>
                    <a:pt x="307975" y="409575"/>
                  </a:lnTo>
                  <a:lnTo>
                    <a:pt x="196850" y="314325"/>
                  </a:lnTo>
                  <a:lnTo>
                    <a:pt x="149225" y="190500"/>
                  </a:lnTo>
                  <a:lnTo>
                    <a:pt x="85725" y="114300"/>
                  </a:lnTo>
                  <a:lnTo>
                    <a:pt x="0" y="9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3" name="フリーフォーム 1058">
              <a:extLst>
                <a:ext uri="{FF2B5EF4-FFF2-40B4-BE49-F238E27FC236}">
                  <a16:creationId xmlns:a16="http://schemas.microsoft.com/office/drawing/2014/main" id="{396080FA-3A6D-402F-8681-4CB27C57EB10}"/>
                </a:ext>
              </a:extLst>
            </p:cNvPr>
            <p:cNvSpPr/>
            <p:nvPr/>
          </p:nvSpPr>
          <p:spPr bwMode="auto">
            <a:xfrm>
              <a:off x="4620420" y="4903415"/>
              <a:ext cx="423589" cy="83787"/>
            </a:xfrm>
            <a:custGeom>
              <a:avLst/>
              <a:gdLst>
                <a:gd name="connsiteX0" fmla="*/ 0 w 577850"/>
                <a:gd name="connsiteY0" fmla="*/ 34925 h 114300"/>
                <a:gd name="connsiteX1" fmla="*/ 38100 w 577850"/>
                <a:gd name="connsiteY1" fmla="*/ 0 h 114300"/>
                <a:gd name="connsiteX2" fmla="*/ 269875 w 577850"/>
                <a:gd name="connsiteY2" fmla="*/ 57150 h 114300"/>
                <a:gd name="connsiteX3" fmla="*/ 403225 w 577850"/>
                <a:gd name="connsiteY3" fmla="*/ 82550 h 114300"/>
                <a:gd name="connsiteX4" fmla="*/ 577850 w 577850"/>
                <a:gd name="connsiteY4" fmla="*/ 92075 h 114300"/>
                <a:gd name="connsiteX5" fmla="*/ 355600 w 577850"/>
                <a:gd name="connsiteY5" fmla="*/ 114300 h 114300"/>
                <a:gd name="connsiteX6" fmla="*/ 273050 w 577850"/>
                <a:gd name="connsiteY6" fmla="*/ 114300 h 114300"/>
                <a:gd name="connsiteX7" fmla="*/ 111125 w 577850"/>
                <a:gd name="connsiteY7" fmla="*/ 76200 h 114300"/>
                <a:gd name="connsiteX8" fmla="*/ 63500 w 577850"/>
                <a:gd name="connsiteY8" fmla="*/ 69850 h 114300"/>
                <a:gd name="connsiteX9" fmla="*/ 0 w 577850"/>
                <a:gd name="connsiteY9" fmla="*/ 34925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7850" h="114300">
                  <a:moveTo>
                    <a:pt x="0" y="34925"/>
                  </a:moveTo>
                  <a:lnTo>
                    <a:pt x="38100" y="0"/>
                  </a:lnTo>
                  <a:lnTo>
                    <a:pt x="269875" y="57150"/>
                  </a:lnTo>
                  <a:lnTo>
                    <a:pt x="403225" y="82550"/>
                  </a:lnTo>
                  <a:lnTo>
                    <a:pt x="577850" y="92075"/>
                  </a:lnTo>
                  <a:lnTo>
                    <a:pt x="355600" y="114300"/>
                  </a:lnTo>
                  <a:lnTo>
                    <a:pt x="273050" y="114300"/>
                  </a:lnTo>
                  <a:lnTo>
                    <a:pt x="111125" y="76200"/>
                  </a:lnTo>
                  <a:lnTo>
                    <a:pt x="63500" y="69850"/>
                  </a:lnTo>
                  <a:lnTo>
                    <a:pt x="0" y="349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4" name="フリーフォーム 1059">
              <a:extLst>
                <a:ext uri="{FF2B5EF4-FFF2-40B4-BE49-F238E27FC236}">
                  <a16:creationId xmlns:a16="http://schemas.microsoft.com/office/drawing/2014/main" id="{7A28C81A-79AB-480F-87C6-8FF5CC8CFE0A}"/>
                </a:ext>
              </a:extLst>
            </p:cNvPr>
            <p:cNvSpPr/>
            <p:nvPr/>
          </p:nvSpPr>
          <p:spPr bwMode="auto">
            <a:xfrm>
              <a:off x="5023063" y="4970910"/>
              <a:ext cx="130335" cy="65168"/>
            </a:xfrm>
            <a:custGeom>
              <a:avLst/>
              <a:gdLst>
                <a:gd name="connsiteX0" fmla="*/ 177800 w 177800"/>
                <a:gd name="connsiteY0" fmla="*/ 0 h 88900"/>
                <a:gd name="connsiteX1" fmla="*/ 82550 w 177800"/>
                <a:gd name="connsiteY1" fmla="*/ 9525 h 88900"/>
                <a:gd name="connsiteX2" fmla="*/ 0 w 177800"/>
                <a:gd name="connsiteY2" fmla="*/ 88900 h 88900"/>
                <a:gd name="connsiteX3" fmla="*/ 120650 w 177800"/>
                <a:gd name="connsiteY3" fmla="*/ 44450 h 88900"/>
                <a:gd name="connsiteX4" fmla="*/ 177800 w 177800"/>
                <a:gd name="connsiteY4" fmla="*/ 0 h 88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800" h="88900">
                  <a:moveTo>
                    <a:pt x="177800" y="0"/>
                  </a:moveTo>
                  <a:lnTo>
                    <a:pt x="82550" y="9525"/>
                  </a:lnTo>
                  <a:lnTo>
                    <a:pt x="0" y="88900"/>
                  </a:lnTo>
                  <a:lnTo>
                    <a:pt x="120650" y="44450"/>
                  </a:lnTo>
                  <a:lnTo>
                    <a:pt x="1778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5" name="フリーフォーム 1060">
              <a:extLst>
                <a:ext uri="{FF2B5EF4-FFF2-40B4-BE49-F238E27FC236}">
                  <a16:creationId xmlns:a16="http://schemas.microsoft.com/office/drawing/2014/main" id="{56926750-F3E0-4C7A-A059-DF7ABBDA3589}"/>
                </a:ext>
              </a:extLst>
            </p:cNvPr>
            <p:cNvSpPr/>
            <p:nvPr/>
          </p:nvSpPr>
          <p:spPr bwMode="auto">
            <a:xfrm>
              <a:off x="5486218" y="4826611"/>
              <a:ext cx="335147" cy="207140"/>
            </a:xfrm>
            <a:custGeom>
              <a:avLst/>
              <a:gdLst>
                <a:gd name="connsiteX0" fmla="*/ 15875 w 457200"/>
                <a:gd name="connsiteY0" fmla="*/ 0 h 282575"/>
                <a:gd name="connsiteX1" fmla="*/ 0 w 457200"/>
                <a:gd name="connsiteY1" fmla="*/ 228600 h 282575"/>
                <a:gd name="connsiteX2" fmla="*/ 85725 w 457200"/>
                <a:gd name="connsiteY2" fmla="*/ 234950 h 282575"/>
                <a:gd name="connsiteX3" fmla="*/ 111125 w 457200"/>
                <a:gd name="connsiteY3" fmla="*/ 196850 h 282575"/>
                <a:gd name="connsiteX4" fmla="*/ 196850 w 457200"/>
                <a:gd name="connsiteY4" fmla="*/ 200025 h 282575"/>
                <a:gd name="connsiteX5" fmla="*/ 231775 w 457200"/>
                <a:gd name="connsiteY5" fmla="*/ 263525 h 282575"/>
                <a:gd name="connsiteX6" fmla="*/ 339725 w 457200"/>
                <a:gd name="connsiteY6" fmla="*/ 282575 h 282575"/>
                <a:gd name="connsiteX7" fmla="*/ 266700 w 457200"/>
                <a:gd name="connsiteY7" fmla="*/ 184150 h 282575"/>
                <a:gd name="connsiteX8" fmla="*/ 457200 w 457200"/>
                <a:gd name="connsiteY8" fmla="*/ 200025 h 282575"/>
                <a:gd name="connsiteX9" fmla="*/ 288925 w 457200"/>
                <a:gd name="connsiteY9" fmla="*/ 114300 h 282575"/>
                <a:gd name="connsiteX10" fmla="*/ 247650 w 457200"/>
                <a:gd name="connsiteY10" fmla="*/ 60325 h 282575"/>
                <a:gd name="connsiteX11" fmla="*/ 180975 w 457200"/>
                <a:gd name="connsiteY11" fmla="*/ 92075 h 282575"/>
                <a:gd name="connsiteX12" fmla="*/ 136525 w 457200"/>
                <a:gd name="connsiteY12" fmla="*/ 22225 h 282575"/>
                <a:gd name="connsiteX13" fmla="*/ 15875 w 457200"/>
                <a:gd name="connsiteY13" fmla="*/ 0 h 282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7200" h="282575">
                  <a:moveTo>
                    <a:pt x="15875" y="0"/>
                  </a:moveTo>
                  <a:lnTo>
                    <a:pt x="0" y="228600"/>
                  </a:lnTo>
                  <a:lnTo>
                    <a:pt x="85725" y="234950"/>
                  </a:lnTo>
                  <a:lnTo>
                    <a:pt x="111125" y="196850"/>
                  </a:lnTo>
                  <a:lnTo>
                    <a:pt x="196850" y="200025"/>
                  </a:lnTo>
                  <a:lnTo>
                    <a:pt x="231775" y="263525"/>
                  </a:lnTo>
                  <a:lnTo>
                    <a:pt x="339725" y="282575"/>
                  </a:lnTo>
                  <a:lnTo>
                    <a:pt x="266700" y="184150"/>
                  </a:lnTo>
                  <a:lnTo>
                    <a:pt x="457200" y="200025"/>
                  </a:lnTo>
                  <a:lnTo>
                    <a:pt x="288925" y="114300"/>
                  </a:lnTo>
                  <a:lnTo>
                    <a:pt x="247650" y="60325"/>
                  </a:lnTo>
                  <a:lnTo>
                    <a:pt x="180975" y="92075"/>
                  </a:lnTo>
                  <a:lnTo>
                    <a:pt x="136525" y="22225"/>
                  </a:lnTo>
                  <a:lnTo>
                    <a:pt x="158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6" name="フリーフォーム 1061">
              <a:extLst>
                <a:ext uri="{FF2B5EF4-FFF2-40B4-BE49-F238E27FC236}">
                  <a16:creationId xmlns:a16="http://schemas.microsoft.com/office/drawing/2014/main" id="{E3CCF7D6-F443-424C-8C01-35BDF9176BD8}"/>
                </a:ext>
              </a:extLst>
            </p:cNvPr>
            <p:cNvSpPr/>
            <p:nvPr/>
          </p:nvSpPr>
          <p:spPr bwMode="auto">
            <a:xfrm>
              <a:off x="5237184" y="4754461"/>
              <a:ext cx="258342" cy="242051"/>
            </a:xfrm>
            <a:custGeom>
              <a:avLst/>
              <a:gdLst>
                <a:gd name="connsiteX0" fmla="*/ 352425 w 352425"/>
                <a:gd name="connsiteY0" fmla="*/ 95250 h 330200"/>
                <a:gd name="connsiteX1" fmla="*/ 212725 w 352425"/>
                <a:gd name="connsiteY1" fmla="*/ 25400 h 330200"/>
                <a:gd name="connsiteX2" fmla="*/ 152400 w 352425"/>
                <a:gd name="connsiteY2" fmla="*/ 104775 h 330200"/>
                <a:gd name="connsiteX3" fmla="*/ 66675 w 352425"/>
                <a:gd name="connsiteY3" fmla="*/ 0 h 330200"/>
                <a:gd name="connsiteX4" fmla="*/ 0 w 352425"/>
                <a:gd name="connsiteY4" fmla="*/ 19050 h 330200"/>
                <a:gd name="connsiteX5" fmla="*/ 76200 w 352425"/>
                <a:gd name="connsiteY5" fmla="*/ 133350 h 330200"/>
                <a:gd name="connsiteX6" fmla="*/ 244475 w 352425"/>
                <a:gd name="connsiteY6" fmla="*/ 184150 h 330200"/>
                <a:gd name="connsiteX7" fmla="*/ 269875 w 352425"/>
                <a:gd name="connsiteY7" fmla="*/ 276225 h 330200"/>
                <a:gd name="connsiteX8" fmla="*/ 342900 w 352425"/>
                <a:gd name="connsiteY8" fmla="*/ 330200 h 330200"/>
                <a:gd name="connsiteX9" fmla="*/ 352425 w 352425"/>
                <a:gd name="connsiteY9" fmla="*/ 95250 h 33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52425" h="330200">
                  <a:moveTo>
                    <a:pt x="352425" y="95250"/>
                  </a:moveTo>
                  <a:lnTo>
                    <a:pt x="212725" y="25400"/>
                  </a:lnTo>
                  <a:lnTo>
                    <a:pt x="152400" y="104775"/>
                  </a:lnTo>
                  <a:lnTo>
                    <a:pt x="66675" y="0"/>
                  </a:lnTo>
                  <a:lnTo>
                    <a:pt x="0" y="19050"/>
                  </a:lnTo>
                  <a:lnTo>
                    <a:pt x="76200" y="133350"/>
                  </a:lnTo>
                  <a:lnTo>
                    <a:pt x="244475" y="184150"/>
                  </a:lnTo>
                  <a:lnTo>
                    <a:pt x="269875" y="276225"/>
                  </a:lnTo>
                  <a:lnTo>
                    <a:pt x="342900" y="330200"/>
                  </a:lnTo>
                  <a:lnTo>
                    <a:pt x="352425" y="952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7" name="フリーフォーム 1062">
              <a:extLst>
                <a:ext uri="{FF2B5EF4-FFF2-40B4-BE49-F238E27FC236}">
                  <a16:creationId xmlns:a16="http://schemas.microsoft.com/office/drawing/2014/main" id="{0015237F-9974-426F-BFCE-C4060A7F1479}"/>
                </a:ext>
              </a:extLst>
            </p:cNvPr>
            <p:cNvSpPr/>
            <p:nvPr/>
          </p:nvSpPr>
          <p:spPr bwMode="auto">
            <a:xfrm>
              <a:off x="4967205" y="4035290"/>
              <a:ext cx="48876" cy="102406"/>
            </a:xfrm>
            <a:custGeom>
              <a:avLst/>
              <a:gdLst>
                <a:gd name="connsiteX0" fmla="*/ 22225 w 66675"/>
                <a:gd name="connsiteY0" fmla="*/ 139700 h 139700"/>
                <a:gd name="connsiteX1" fmla="*/ 0 w 66675"/>
                <a:gd name="connsiteY1" fmla="*/ 88900 h 139700"/>
                <a:gd name="connsiteX2" fmla="*/ 41275 w 66675"/>
                <a:gd name="connsiteY2" fmla="*/ 0 h 139700"/>
                <a:gd name="connsiteX3" fmla="*/ 66675 w 66675"/>
                <a:gd name="connsiteY3" fmla="*/ 6350 h 139700"/>
                <a:gd name="connsiteX4" fmla="*/ 47625 w 66675"/>
                <a:gd name="connsiteY4" fmla="*/ 79375 h 139700"/>
                <a:gd name="connsiteX5" fmla="*/ 22225 w 66675"/>
                <a:gd name="connsiteY5" fmla="*/ 139700 h 13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675" h="139700">
                  <a:moveTo>
                    <a:pt x="22225" y="139700"/>
                  </a:moveTo>
                  <a:lnTo>
                    <a:pt x="0" y="88900"/>
                  </a:lnTo>
                  <a:lnTo>
                    <a:pt x="41275" y="0"/>
                  </a:lnTo>
                  <a:lnTo>
                    <a:pt x="66675" y="6350"/>
                  </a:lnTo>
                  <a:lnTo>
                    <a:pt x="47625" y="79375"/>
                  </a:lnTo>
                  <a:lnTo>
                    <a:pt x="22225" y="1397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8" name="フリーフォーム 1063">
              <a:extLst>
                <a:ext uri="{FF2B5EF4-FFF2-40B4-BE49-F238E27FC236}">
                  <a16:creationId xmlns:a16="http://schemas.microsoft.com/office/drawing/2014/main" id="{F48D38C0-37D5-41EF-8580-62D62DB8348F}"/>
                </a:ext>
              </a:extLst>
            </p:cNvPr>
            <p:cNvSpPr/>
            <p:nvPr/>
          </p:nvSpPr>
          <p:spPr bwMode="auto">
            <a:xfrm>
              <a:off x="4960223" y="4240103"/>
              <a:ext cx="76804" cy="162919"/>
            </a:xfrm>
            <a:custGeom>
              <a:avLst/>
              <a:gdLst>
                <a:gd name="connsiteX0" fmla="*/ 73025 w 104775"/>
                <a:gd name="connsiteY0" fmla="*/ 0 h 222250"/>
                <a:gd name="connsiteX1" fmla="*/ 15875 w 104775"/>
                <a:gd name="connsiteY1" fmla="*/ 0 h 222250"/>
                <a:gd name="connsiteX2" fmla="*/ 0 w 104775"/>
                <a:gd name="connsiteY2" fmla="*/ 123825 h 222250"/>
                <a:gd name="connsiteX3" fmla="*/ 22225 w 104775"/>
                <a:gd name="connsiteY3" fmla="*/ 222250 h 222250"/>
                <a:gd name="connsiteX4" fmla="*/ 38100 w 104775"/>
                <a:gd name="connsiteY4" fmla="*/ 120650 h 222250"/>
                <a:gd name="connsiteX5" fmla="*/ 104775 w 104775"/>
                <a:gd name="connsiteY5" fmla="*/ 73025 h 222250"/>
                <a:gd name="connsiteX6" fmla="*/ 73025 w 104775"/>
                <a:gd name="connsiteY6" fmla="*/ 0 h 22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75" h="222250">
                  <a:moveTo>
                    <a:pt x="73025" y="0"/>
                  </a:moveTo>
                  <a:lnTo>
                    <a:pt x="15875" y="0"/>
                  </a:lnTo>
                  <a:lnTo>
                    <a:pt x="0" y="123825"/>
                  </a:lnTo>
                  <a:lnTo>
                    <a:pt x="22225" y="222250"/>
                  </a:lnTo>
                  <a:lnTo>
                    <a:pt x="38100" y="120650"/>
                  </a:lnTo>
                  <a:lnTo>
                    <a:pt x="104775" y="73025"/>
                  </a:lnTo>
                  <a:lnTo>
                    <a:pt x="730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9" name="フリーフォーム 1064">
              <a:extLst>
                <a:ext uri="{FF2B5EF4-FFF2-40B4-BE49-F238E27FC236}">
                  <a16:creationId xmlns:a16="http://schemas.microsoft.com/office/drawing/2014/main" id="{30A4319C-888E-49FA-926E-D3527DDB1CAE}"/>
                </a:ext>
              </a:extLst>
            </p:cNvPr>
            <p:cNvSpPr/>
            <p:nvPr/>
          </p:nvSpPr>
          <p:spPr bwMode="auto">
            <a:xfrm>
              <a:off x="5034700" y="4358801"/>
              <a:ext cx="83787" cy="111716"/>
            </a:xfrm>
            <a:custGeom>
              <a:avLst/>
              <a:gdLst>
                <a:gd name="connsiteX0" fmla="*/ 0 w 114300"/>
                <a:gd name="connsiteY0" fmla="*/ 0 h 152400"/>
                <a:gd name="connsiteX1" fmla="*/ 79375 w 114300"/>
                <a:gd name="connsiteY1" fmla="*/ 57150 h 152400"/>
                <a:gd name="connsiteX2" fmla="*/ 114300 w 114300"/>
                <a:gd name="connsiteY2" fmla="*/ 139700 h 152400"/>
                <a:gd name="connsiteX3" fmla="*/ 73025 w 114300"/>
                <a:gd name="connsiteY3" fmla="*/ 152400 h 152400"/>
                <a:gd name="connsiteX4" fmla="*/ 60325 w 114300"/>
                <a:gd name="connsiteY4" fmla="*/ 101600 h 152400"/>
                <a:gd name="connsiteX5" fmla="*/ 28575 w 114300"/>
                <a:gd name="connsiteY5" fmla="*/ 41275 h 152400"/>
                <a:gd name="connsiteX6" fmla="*/ 0 w 114300"/>
                <a:gd name="connsiteY6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4300" h="152400">
                  <a:moveTo>
                    <a:pt x="0" y="0"/>
                  </a:moveTo>
                  <a:lnTo>
                    <a:pt x="79375" y="57150"/>
                  </a:lnTo>
                  <a:lnTo>
                    <a:pt x="114300" y="139700"/>
                  </a:lnTo>
                  <a:lnTo>
                    <a:pt x="73025" y="152400"/>
                  </a:lnTo>
                  <a:lnTo>
                    <a:pt x="60325" y="101600"/>
                  </a:lnTo>
                  <a:lnTo>
                    <a:pt x="28575" y="412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0" name="フリーフォーム 1065">
              <a:extLst>
                <a:ext uri="{FF2B5EF4-FFF2-40B4-BE49-F238E27FC236}">
                  <a16:creationId xmlns:a16="http://schemas.microsoft.com/office/drawing/2014/main" id="{AD2EA6BB-17BC-4F35-9598-F1E2A7E67AE2}"/>
                </a:ext>
              </a:extLst>
            </p:cNvPr>
            <p:cNvSpPr/>
            <p:nvPr/>
          </p:nvSpPr>
          <p:spPr bwMode="auto">
            <a:xfrm>
              <a:off x="5002116" y="4426296"/>
              <a:ext cx="51203" cy="74477"/>
            </a:xfrm>
            <a:custGeom>
              <a:avLst/>
              <a:gdLst>
                <a:gd name="connsiteX0" fmla="*/ 0 w 69850"/>
                <a:gd name="connsiteY0" fmla="*/ 0 h 101600"/>
                <a:gd name="connsiteX1" fmla="*/ 31750 w 69850"/>
                <a:gd name="connsiteY1" fmla="*/ 101600 h 101600"/>
                <a:gd name="connsiteX2" fmla="*/ 69850 w 69850"/>
                <a:gd name="connsiteY2" fmla="*/ 79375 h 101600"/>
                <a:gd name="connsiteX3" fmla="*/ 66675 w 69850"/>
                <a:gd name="connsiteY3" fmla="*/ 31750 h 101600"/>
                <a:gd name="connsiteX4" fmla="*/ 0 w 69850"/>
                <a:gd name="connsiteY4" fmla="*/ 0 h 10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850" h="101600">
                  <a:moveTo>
                    <a:pt x="0" y="0"/>
                  </a:moveTo>
                  <a:lnTo>
                    <a:pt x="31750" y="101600"/>
                  </a:lnTo>
                  <a:lnTo>
                    <a:pt x="69850" y="79375"/>
                  </a:lnTo>
                  <a:lnTo>
                    <a:pt x="66675" y="317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1" name="フリーフォーム 1066">
              <a:extLst>
                <a:ext uri="{FF2B5EF4-FFF2-40B4-BE49-F238E27FC236}">
                  <a16:creationId xmlns:a16="http://schemas.microsoft.com/office/drawing/2014/main" id="{8E1B5D6B-A71C-48C1-BBA2-E3FB0BFA8982}"/>
                </a:ext>
              </a:extLst>
            </p:cNvPr>
            <p:cNvSpPr/>
            <p:nvPr/>
          </p:nvSpPr>
          <p:spPr bwMode="auto">
            <a:xfrm>
              <a:off x="4990479" y="4496118"/>
              <a:ext cx="141972" cy="97751"/>
            </a:xfrm>
            <a:custGeom>
              <a:avLst/>
              <a:gdLst>
                <a:gd name="connsiteX0" fmla="*/ 174625 w 193675"/>
                <a:gd name="connsiteY0" fmla="*/ 0 h 133350"/>
                <a:gd name="connsiteX1" fmla="*/ 193675 w 193675"/>
                <a:gd name="connsiteY1" fmla="*/ 82550 h 133350"/>
                <a:gd name="connsiteX2" fmla="*/ 168275 w 193675"/>
                <a:gd name="connsiteY2" fmla="*/ 133350 h 133350"/>
                <a:gd name="connsiteX3" fmla="*/ 98425 w 193675"/>
                <a:gd name="connsiteY3" fmla="*/ 117475 h 133350"/>
                <a:gd name="connsiteX4" fmla="*/ 104775 w 193675"/>
                <a:gd name="connsiteY4" fmla="*/ 63500 h 133350"/>
                <a:gd name="connsiteX5" fmla="*/ 0 w 193675"/>
                <a:gd name="connsiteY5" fmla="*/ 101600 h 133350"/>
                <a:gd name="connsiteX6" fmla="*/ 76200 w 193675"/>
                <a:gd name="connsiteY6" fmla="*/ 25400 h 133350"/>
                <a:gd name="connsiteX7" fmla="*/ 123825 w 193675"/>
                <a:gd name="connsiteY7" fmla="*/ 53975 h 133350"/>
                <a:gd name="connsiteX8" fmla="*/ 174625 w 193675"/>
                <a:gd name="connsiteY8" fmla="*/ 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3675" h="133350">
                  <a:moveTo>
                    <a:pt x="174625" y="0"/>
                  </a:moveTo>
                  <a:lnTo>
                    <a:pt x="193675" y="82550"/>
                  </a:lnTo>
                  <a:lnTo>
                    <a:pt x="168275" y="133350"/>
                  </a:lnTo>
                  <a:lnTo>
                    <a:pt x="98425" y="117475"/>
                  </a:lnTo>
                  <a:lnTo>
                    <a:pt x="104775" y="63500"/>
                  </a:lnTo>
                  <a:lnTo>
                    <a:pt x="0" y="101600"/>
                  </a:lnTo>
                  <a:lnTo>
                    <a:pt x="76200" y="25400"/>
                  </a:lnTo>
                  <a:lnTo>
                    <a:pt x="123825" y="53975"/>
                  </a:lnTo>
                  <a:lnTo>
                    <a:pt x="1746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2" name="フリーフォーム 1067">
              <a:extLst>
                <a:ext uri="{FF2B5EF4-FFF2-40B4-BE49-F238E27FC236}">
                  <a16:creationId xmlns:a16="http://schemas.microsoft.com/office/drawing/2014/main" id="{89E30609-9810-43DE-90FB-8C8F470C62DD}"/>
                </a:ext>
              </a:extLst>
            </p:cNvPr>
            <p:cNvSpPr/>
            <p:nvPr/>
          </p:nvSpPr>
          <p:spPr bwMode="auto">
            <a:xfrm>
              <a:off x="4690243" y="4628781"/>
              <a:ext cx="346785" cy="279289"/>
            </a:xfrm>
            <a:custGeom>
              <a:avLst/>
              <a:gdLst>
                <a:gd name="connsiteX0" fmla="*/ 41275 w 473075"/>
                <a:gd name="connsiteY0" fmla="*/ 92075 h 381000"/>
                <a:gd name="connsiteX1" fmla="*/ 0 w 473075"/>
                <a:gd name="connsiteY1" fmla="*/ 142875 h 381000"/>
                <a:gd name="connsiteX2" fmla="*/ 53975 w 473075"/>
                <a:gd name="connsiteY2" fmla="*/ 241300 h 381000"/>
                <a:gd name="connsiteX3" fmla="*/ 60325 w 473075"/>
                <a:gd name="connsiteY3" fmla="*/ 292100 h 381000"/>
                <a:gd name="connsiteX4" fmla="*/ 203200 w 473075"/>
                <a:gd name="connsiteY4" fmla="*/ 317500 h 381000"/>
                <a:gd name="connsiteX5" fmla="*/ 282575 w 473075"/>
                <a:gd name="connsiteY5" fmla="*/ 381000 h 381000"/>
                <a:gd name="connsiteX6" fmla="*/ 466725 w 473075"/>
                <a:gd name="connsiteY6" fmla="*/ 342900 h 381000"/>
                <a:gd name="connsiteX7" fmla="*/ 473075 w 473075"/>
                <a:gd name="connsiteY7" fmla="*/ 276225 h 381000"/>
                <a:gd name="connsiteX8" fmla="*/ 444500 w 473075"/>
                <a:gd name="connsiteY8" fmla="*/ 231775 h 381000"/>
                <a:gd name="connsiteX9" fmla="*/ 377825 w 473075"/>
                <a:gd name="connsiteY9" fmla="*/ 168275 h 381000"/>
                <a:gd name="connsiteX10" fmla="*/ 346075 w 473075"/>
                <a:gd name="connsiteY10" fmla="*/ 266700 h 381000"/>
                <a:gd name="connsiteX11" fmla="*/ 285750 w 473075"/>
                <a:gd name="connsiteY11" fmla="*/ 231775 h 381000"/>
                <a:gd name="connsiteX12" fmla="*/ 250825 w 473075"/>
                <a:gd name="connsiteY12" fmla="*/ 276225 h 381000"/>
                <a:gd name="connsiteX13" fmla="*/ 231775 w 473075"/>
                <a:gd name="connsiteY13" fmla="*/ 196850 h 381000"/>
                <a:gd name="connsiteX14" fmla="*/ 301625 w 473075"/>
                <a:gd name="connsiteY14" fmla="*/ 174625 h 381000"/>
                <a:gd name="connsiteX15" fmla="*/ 323850 w 473075"/>
                <a:gd name="connsiteY15" fmla="*/ 133350 h 381000"/>
                <a:gd name="connsiteX16" fmla="*/ 298450 w 473075"/>
                <a:gd name="connsiteY16" fmla="*/ 3175 h 381000"/>
                <a:gd name="connsiteX17" fmla="*/ 254000 w 473075"/>
                <a:gd name="connsiteY17" fmla="*/ 0 h 381000"/>
                <a:gd name="connsiteX18" fmla="*/ 203200 w 473075"/>
                <a:gd name="connsiteY18" fmla="*/ 95250 h 381000"/>
                <a:gd name="connsiteX19" fmla="*/ 149225 w 473075"/>
                <a:gd name="connsiteY19" fmla="*/ 95250 h 381000"/>
                <a:gd name="connsiteX20" fmla="*/ 123825 w 473075"/>
                <a:gd name="connsiteY20" fmla="*/ 130175 h 381000"/>
                <a:gd name="connsiteX21" fmla="*/ 41275 w 473075"/>
                <a:gd name="connsiteY21" fmla="*/ 92075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73075" h="381000">
                  <a:moveTo>
                    <a:pt x="41275" y="92075"/>
                  </a:moveTo>
                  <a:lnTo>
                    <a:pt x="0" y="142875"/>
                  </a:lnTo>
                  <a:lnTo>
                    <a:pt x="53975" y="241300"/>
                  </a:lnTo>
                  <a:lnTo>
                    <a:pt x="60325" y="292100"/>
                  </a:lnTo>
                  <a:lnTo>
                    <a:pt x="203200" y="317500"/>
                  </a:lnTo>
                  <a:lnTo>
                    <a:pt x="282575" y="381000"/>
                  </a:lnTo>
                  <a:lnTo>
                    <a:pt x="466725" y="342900"/>
                  </a:lnTo>
                  <a:lnTo>
                    <a:pt x="473075" y="276225"/>
                  </a:lnTo>
                  <a:lnTo>
                    <a:pt x="444500" y="231775"/>
                  </a:lnTo>
                  <a:lnTo>
                    <a:pt x="377825" y="168275"/>
                  </a:lnTo>
                  <a:lnTo>
                    <a:pt x="346075" y="266700"/>
                  </a:lnTo>
                  <a:lnTo>
                    <a:pt x="285750" y="231775"/>
                  </a:lnTo>
                  <a:lnTo>
                    <a:pt x="250825" y="276225"/>
                  </a:lnTo>
                  <a:lnTo>
                    <a:pt x="231775" y="196850"/>
                  </a:lnTo>
                  <a:lnTo>
                    <a:pt x="301625" y="174625"/>
                  </a:lnTo>
                  <a:lnTo>
                    <a:pt x="323850" y="133350"/>
                  </a:lnTo>
                  <a:lnTo>
                    <a:pt x="298450" y="3175"/>
                  </a:lnTo>
                  <a:lnTo>
                    <a:pt x="254000" y="0"/>
                  </a:lnTo>
                  <a:lnTo>
                    <a:pt x="203200" y="95250"/>
                  </a:lnTo>
                  <a:lnTo>
                    <a:pt x="149225" y="95250"/>
                  </a:lnTo>
                  <a:lnTo>
                    <a:pt x="123825" y="130175"/>
                  </a:lnTo>
                  <a:lnTo>
                    <a:pt x="41275" y="920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3" name="フリーフォーム 1069">
              <a:extLst>
                <a:ext uri="{FF2B5EF4-FFF2-40B4-BE49-F238E27FC236}">
                  <a16:creationId xmlns:a16="http://schemas.microsoft.com/office/drawing/2014/main" id="{77139579-C507-465B-87B6-A1B8C0FA056C}"/>
                </a:ext>
              </a:extLst>
            </p:cNvPr>
            <p:cNvSpPr/>
            <p:nvPr/>
          </p:nvSpPr>
          <p:spPr bwMode="auto">
            <a:xfrm>
              <a:off x="4741446" y="4551976"/>
              <a:ext cx="195503" cy="172228"/>
            </a:xfrm>
            <a:custGeom>
              <a:avLst/>
              <a:gdLst>
                <a:gd name="connsiteX0" fmla="*/ 0 w 266700"/>
                <a:gd name="connsiteY0" fmla="*/ 212725 h 234950"/>
                <a:gd name="connsiteX1" fmla="*/ 60325 w 266700"/>
                <a:gd name="connsiteY1" fmla="*/ 234950 h 234950"/>
                <a:gd name="connsiteX2" fmla="*/ 66675 w 266700"/>
                <a:gd name="connsiteY2" fmla="*/ 203200 h 234950"/>
                <a:gd name="connsiteX3" fmla="*/ 142875 w 266700"/>
                <a:gd name="connsiteY3" fmla="*/ 206375 h 234950"/>
                <a:gd name="connsiteX4" fmla="*/ 184150 w 266700"/>
                <a:gd name="connsiteY4" fmla="*/ 104775 h 234950"/>
                <a:gd name="connsiteX5" fmla="*/ 225425 w 266700"/>
                <a:gd name="connsiteY5" fmla="*/ 114300 h 234950"/>
                <a:gd name="connsiteX6" fmla="*/ 266700 w 266700"/>
                <a:gd name="connsiteY6" fmla="*/ 79375 h 234950"/>
                <a:gd name="connsiteX7" fmla="*/ 215900 w 266700"/>
                <a:gd name="connsiteY7" fmla="*/ 0 h 234950"/>
                <a:gd name="connsiteX8" fmla="*/ 136525 w 266700"/>
                <a:gd name="connsiteY8" fmla="*/ 38100 h 234950"/>
                <a:gd name="connsiteX9" fmla="*/ 120650 w 266700"/>
                <a:gd name="connsiteY9" fmla="*/ 79375 h 234950"/>
                <a:gd name="connsiteX10" fmla="*/ 88900 w 266700"/>
                <a:gd name="connsiteY10" fmla="*/ 127000 h 234950"/>
                <a:gd name="connsiteX11" fmla="*/ 60325 w 266700"/>
                <a:gd name="connsiteY11" fmla="*/ 161925 h 234950"/>
                <a:gd name="connsiteX12" fmla="*/ 12700 w 266700"/>
                <a:gd name="connsiteY12" fmla="*/ 161925 h 234950"/>
                <a:gd name="connsiteX13" fmla="*/ 0 w 266700"/>
                <a:gd name="connsiteY13" fmla="*/ 212725 h 234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66700" h="234950">
                  <a:moveTo>
                    <a:pt x="0" y="212725"/>
                  </a:moveTo>
                  <a:lnTo>
                    <a:pt x="60325" y="234950"/>
                  </a:lnTo>
                  <a:lnTo>
                    <a:pt x="66675" y="203200"/>
                  </a:lnTo>
                  <a:lnTo>
                    <a:pt x="142875" y="206375"/>
                  </a:lnTo>
                  <a:lnTo>
                    <a:pt x="184150" y="104775"/>
                  </a:lnTo>
                  <a:lnTo>
                    <a:pt x="225425" y="114300"/>
                  </a:lnTo>
                  <a:lnTo>
                    <a:pt x="266700" y="79375"/>
                  </a:lnTo>
                  <a:lnTo>
                    <a:pt x="215900" y="0"/>
                  </a:lnTo>
                  <a:lnTo>
                    <a:pt x="136525" y="38100"/>
                  </a:lnTo>
                  <a:lnTo>
                    <a:pt x="120650" y="79375"/>
                  </a:lnTo>
                  <a:lnTo>
                    <a:pt x="88900" y="127000"/>
                  </a:lnTo>
                  <a:lnTo>
                    <a:pt x="60325" y="161925"/>
                  </a:lnTo>
                  <a:lnTo>
                    <a:pt x="12700" y="161925"/>
                  </a:lnTo>
                  <a:lnTo>
                    <a:pt x="0" y="2127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4" name="フリーフォーム 1071">
              <a:extLst>
                <a:ext uri="{FF2B5EF4-FFF2-40B4-BE49-F238E27FC236}">
                  <a16:creationId xmlns:a16="http://schemas.microsoft.com/office/drawing/2014/main" id="{658168A7-7992-4AD6-A85C-7D89973C6539}"/>
                </a:ext>
              </a:extLst>
            </p:cNvPr>
            <p:cNvSpPr/>
            <p:nvPr/>
          </p:nvSpPr>
          <p:spPr bwMode="auto">
            <a:xfrm>
              <a:off x="4476121" y="4126060"/>
              <a:ext cx="179210" cy="239723"/>
            </a:xfrm>
            <a:custGeom>
              <a:avLst/>
              <a:gdLst>
                <a:gd name="connsiteX0" fmla="*/ 66675 w 244475"/>
                <a:gd name="connsiteY0" fmla="*/ 0 h 327025"/>
                <a:gd name="connsiteX1" fmla="*/ 34925 w 244475"/>
                <a:gd name="connsiteY1" fmla="*/ 60325 h 327025"/>
                <a:gd name="connsiteX2" fmla="*/ 0 w 244475"/>
                <a:gd name="connsiteY2" fmla="*/ 88900 h 327025"/>
                <a:gd name="connsiteX3" fmla="*/ 28575 w 244475"/>
                <a:gd name="connsiteY3" fmla="*/ 193675 h 327025"/>
                <a:gd name="connsiteX4" fmla="*/ 92075 w 244475"/>
                <a:gd name="connsiteY4" fmla="*/ 168275 h 327025"/>
                <a:gd name="connsiteX5" fmla="*/ 193675 w 244475"/>
                <a:gd name="connsiteY5" fmla="*/ 276225 h 327025"/>
                <a:gd name="connsiteX6" fmla="*/ 184150 w 244475"/>
                <a:gd name="connsiteY6" fmla="*/ 327025 h 327025"/>
                <a:gd name="connsiteX7" fmla="*/ 241300 w 244475"/>
                <a:gd name="connsiteY7" fmla="*/ 301625 h 327025"/>
                <a:gd name="connsiteX8" fmla="*/ 244475 w 244475"/>
                <a:gd name="connsiteY8" fmla="*/ 263525 h 327025"/>
                <a:gd name="connsiteX9" fmla="*/ 136525 w 244475"/>
                <a:gd name="connsiteY9" fmla="*/ 142875 h 327025"/>
                <a:gd name="connsiteX10" fmla="*/ 165100 w 244475"/>
                <a:gd name="connsiteY10" fmla="*/ 79375 h 327025"/>
                <a:gd name="connsiteX11" fmla="*/ 92075 w 244475"/>
                <a:gd name="connsiteY11" fmla="*/ 53975 h 327025"/>
                <a:gd name="connsiteX12" fmla="*/ 66675 w 244475"/>
                <a:gd name="connsiteY12" fmla="*/ 0 h 327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4475" h="327025">
                  <a:moveTo>
                    <a:pt x="66675" y="0"/>
                  </a:moveTo>
                  <a:lnTo>
                    <a:pt x="34925" y="60325"/>
                  </a:lnTo>
                  <a:lnTo>
                    <a:pt x="0" y="88900"/>
                  </a:lnTo>
                  <a:lnTo>
                    <a:pt x="28575" y="193675"/>
                  </a:lnTo>
                  <a:lnTo>
                    <a:pt x="92075" y="168275"/>
                  </a:lnTo>
                  <a:lnTo>
                    <a:pt x="193675" y="276225"/>
                  </a:lnTo>
                  <a:lnTo>
                    <a:pt x="184150" y="327025"/>
                  </a:lnTo>
                  <a:lnTo>
                    <a:pt x="241300" y="301625"/>
                  </a:lnTo>
                  <a:lnTo>
                    <a:pt x="244475" y="263525"/>
                  </a:lnTo>
                  <a:lnTo>
                    <a:pt x="136525" y="142875"/>
                  </a:lnTo>
                  <a:lnTo>
                    <a:pt x="165100" y="79375"/>
                  </a:lnTo>
                  <a:lnTo>
                    <a:pt x="92075" y="53975"/>
                  </a:lnTo>
                  <a:lnTo>
                    <a:pt x="666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5" name="フリーフォーム 1072">
              <a:extLst>
                <a:ext uri="{FF2B5EF4-FFF2-40B4-BE49-F238E27FC236}">
                  <a16:creationId xmlns:a16="http://schemas.microsoft.com/office/drawing/2014/main" id="{D4939599-F94A-4772-B698-921C9918B63E}"/>
                </a:ext>
              </a:extLst>
            </p:cNvPr>
            <p:cNvSpPr/>
            <p:nvPr/>
          </p:nvSpPr>
          <p:spPr bwMode="auto">
            <a:xfrm>
              <a:off x="4518014" y="4093476"/>
              <a:ext cx="186193" cy="430571"/>
            </a:xfrm>
            <a:custGeom>
              <a:avLst/>
              <a:gdLst>
                <a:gd name="connsiteX0" fmla="*/ 0 w 254000"/>
                <a:gd name="connsiteY0" fmla="*/ 38100 h 587375"/>
                <a:gd name="connsiteX1" fmla="*/ 76200 w 254000"/>
                <a:gd name="connsiteY1" fmla="*/ 31750 h 587375"/>
                <a:gd name="connsiteX2" fmla="*/ 136525 w 254000"/>
                <a:gd name="connsiteY2" fmla="*/ 0 h 587375"/>
                <a:gd name="connsiteX3" fmla="*/ 219075 w 254000"/>
                <a:gd name="connsiteY3" fmla="*/ 76200 h 587375"/>
                <a:gd name="connsiteX4" fmla="*/ 149225 w 254000"/>
                <a:gd name="connsiteY4" fmla="*/ 165100 h 587375"/>
                <a:gd name="connsiteX5" fmla="*/ 254000 w 254000"/>
                <a:gd name="connsiteY5" fmla="*/ 346075 h 587375"/>
                <a:gd name="connsiteX6" fmla="*/ 254000 w 254000"/>
                <a:gd name="connsiteY6" fmla="*/ 466725 h 587375"/>
                <a:gd name="connsiteX7" fmla="*/ 104775 w 254000"/>
                <a:gd name="connsiteY7" fmla="*/ 587375 h 587375"/>
                <a:gd name="connsiteX8" fmla="*/ 95250 w 254000"/>
                <a:gd name="connsiteY8" fmla="*/ 514350 h 587375"/>
                <a:gd name="connsiteX9" fmla="*/ 193675 w 254000"/>
                <a:gd name="connsiteY9" fmla="*/ 441325 h 587375"/>
                <a:gd name="connsiteX10" fmla="*/ 190500 w 254000"/>
                <a:gd name="connsiteY10" fmla="*/ 349250 h 587375"/>
                <a:gd name="connsiteX11" fmla="*/ 190500 w 254000"/>
                <a:gd name="connsiteY11" fmla="*/ 307975 h 587375"/>
                <a:gd name="connsiteX12" fmla="*/ 82550 w 254000"/>
                <a:gd name="connsiteY12" fmla="*/ 190500 h 587375"/>
                <a:gd name="connsiteX13" fmla="*/ 104775 w 254000"/>
                <a:gd name="connsiteY13" fmla="*/ 127000 h 587375"/>
                <a:gd name="connsiteX14" fmla="*/ 41275 w 254000"/>
                <a:gd name="connsiteY14" fmla="*/ 101600 h 587375"/>
                <a:gd name="connsiteX15" fmla="*/ 0 w 254000"/>
                <a:gd name="connsiteY15" fmla="*/ 38100 h 587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54000" h="587375">
                  <a:moveTo>
                    <a:pt x="0" y="38100"/>
                  </a:moveTo>
                  <a:lnTo>
                    <a:pt x="76200" y="31750"/>
                  </a:lnTo>
                  <a:lnTo>
                    <a:pt x="136525" y="0"/>
                  </a:lnTo>
                  <a:lnTo>
                    <a:pt x="219075" y="76200"/>
                  </a:lnTo>
                  <a:lnTo>
                    <a:pt x="149225" y="165100"/>
                  </a:lnTo>
                  <a:lnTo>
                    <a:pt x="254000" y="346075"/>
                  </a:lnTo>
                  <a:lnTo>
                    <a:pt x="254000" y="466725"/>
                  </a:lnTo>
                  <a:lnTo>
                    <a:pt x="104775" y="587375"/>
                  </a:lnTo>
                  <a:lnTo>
                    <a:pt x="95250" y="514350"/>
                  </a:lnTo>
                  <a:lnTo>
                    <a:pt x="193675" y="441325"/>
                  </a:lnTo>
                  <a:lnTo>
                    <a:pt x="190500" y="349250"/>
                  </a:lnTo>
                  <a:lnTo>
                    <a:pt x="190500" y="307975"/>
                  </a:lnTo>
                  <a:lnTo>
                    <a:pt x="82550" y="190500"/>
                  </a:lnTo>
                  <a:lnTo>
                    <a:pt x="104775" y="127000"/>
                  </a:lnTo>
                  <a:lnTo>
                    <a:pt x="41275" y="101600"/>
                  </a:lnTo>
                  <a:lnTo>
                    <a:pt x="0" y="381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6" name="フリーフォーム 1073">
              <a:extLst>
                <a:ext uri="{FF2B5EF4-FFF2-40B4-BE49-F238E27FC236}">
                  <a16:creationId xmlns:a16="http://schemas.microsoft.com/office/drawing/2014/main" id="{C6632EC3-D52B-4B64-B019-633AEFF67196}"/>
                </a:ext>
              </a:extLst>
            </p:cNvPr>
            <p:cNvSpPr/>
            <p:nvPr/>
          </p:nvSpPr>
          <p:spPr bwMode="auto">
            <a:xfrm>
              <a:off x="4529651" y="4333199"/>
              <a:ext cx="137317" cy="132662"/>
            </a:xfrm>
            <a:custGeom>
              <a:avLst/>
              <a:gdLst>
                <a:gd name="connsiteX0" fmla="*/ 0 w 187325"/>
                <a:gd name="connsiteY0" fmla="*/ 120650 h 180975"/>
                <a:gd name="connsiteX1" fmla="*/ 73025 w 187325"/>
                <a:gd name="connsiteY1" fmla="*/ 180975 h 180975"/>
                <a:gd name="connsiteX2" fmla="*/ 180975 w 187325"/>
                <a:gd name="connsiteY2" fmla="*/ 117475 h 180975"/>
                <a:gd name="connsiteX3" fmla="*/ 187325 w 187325"/>
                <a:gd name="connsiteY3" fmla="*/ 19050 h 180975"/>
                <a:gd name="connsiteX4" fmla="*/ 107950 w 187325"/>
                <a:gd name="connsiteY4" fmla="*/ 50800 h 180975"/>
                <a:gd name="connsiteX5" fmla="*/ 111125 w 187325"/>
                <a:gd name="connsiteY5" fmla="*/ 0 h 180975"/>
                <a:gd name="connsiteX6" fmla="*/ 82550 w 187325"/>
                <a:gd name="connsiteY6" fmla="*/ 44450 h 180975"/>
                <a:gd name="connsiteX7" fmla="*/ 19050 w 187325"/>
                <a:gd name="connsiteY7" fmla="*/ 31750 h 180975"/>
                <a:gd name="connsiteX8" fmla="*/ 0 w 187325"/>
                <a:gd name="connsiteY8" fmla="*/ 120650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7325" h="180975">
                  <a:moveTo>
                    <a:pt x="0" y="120650"/>
                  </a:moveTo>
                  <a:lnTo>
                    <a:pt x="73025" y="180975"/>
                  </a:lnTo>
                  <a:lnTo>
                    <a:pt x="180975" y="117475"/>
                  </a:lnTo>
                  <a:lnTo>
                    <a:pt x="187325" y="19050"/>
                  </a:lnTo>
                  <a:lnTo>
                    <a:pt x="107950" y="50800"/>
                  </a:lnTo>
                  <a:lnTo>
                    <a:pt x="111125" y="0"/>
                  </a:lnTo>
                  <a:lnTo>
                    <a:pt x="82550" y="44450"/>
                  </a:lnTo>
                  <a:lnTo>
                    <a:pt x="19050" y="31750"/>
                  </a:lnTo>
                  <a:lnTo>
                    <a:pt x="0" y="1206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7" name="フリーフォーム 1074">
              <a:extLst>
                <a:ext uri="{FF2B5EF4-FFF2-40B4-BE49-F238E27FC236}">
                  <a16:creationId xmlns:a16="http://schemas.microsoft.com/office/drawing/2014/main" id="{8693CCB2-4C9C-4EC9-A385-930F97D6EED2}"/>
                </a:ext>
              </a:extLst>
            </p:cNvPr>
            <p:cNvSpPr/>
            <p:nvPr/>
          </p:nvSpPr>
          <p:spPr bwMode="auto">
            <a:xfrm>
              <a:off x="3824446" y="3039158"/>
              <a:ext cx="1512818" cy="1149742"/>
            </a:xfrm>
            <a:custGeom>
              <a:avLst/>
              <a:gdLst>
                <a:gd name="connsiteX0" fmla="*/ 1603375 w 2063750"/>
                <a:gd name="connsiteY0" fmla="*/ 768350 h 1568450"/>
                <a:gd name="connsiteX1" fmla="*/ 1704975 w 2063750"/>
                <a:gd name="connsiteY1" fmla="*/ 739775 h 1568450"/>
                <a:gd name="connsiteX2" fmla="*/ 1768475 w 2063750"/>
                <a:gd name="connsiteY2" fmla="*/ 660400 h 1568450"/>
                <a:gd name="connsiteX3" fmla="*/ 1828800 w 2063750"/>
                <a:gd name="connsiteY3" fmla="*/ 657225 h 1568450"/>
                <a:gd name="connsiteX4" fmla="*/ 1828800 w 2063750"/>
                <a:gd name="connsiteY4" fmla="*/ 619125 h 1568450"/>
                <a:gd name="connsiteX5" fmla="*/ 1930400 w 2063750"/>
                <a:gd name="connsiteY5" fmla="*/ 593725 h 1568450"/>
                <a:gd name="connsiteX6" fmla="*/ 1943100 w 2063750"/>
                <a:gd name="connsiteY6" fmla="*/ 479425 h 1568450"/>
                <a:gd name="connsiteX7" fmla="*/ 2038350 w 2063750"/>
                <a:gd name="connsiteY7" fmla="*/ 450850 h 1568450"/>
                <a:gd name="connsiteX8" fmla="*/ 2063750 w 2063750"/>
                <a:gd name="connsiteY8" fmla="*/ 282575 h 1568450"/>
                <a:gd name="connsiteX9" fmla="*/ 1943100 w 2063750"/>
                <a:gd name="connsiteY9" fmla="*/ 330200 h 1568450"/>
                <a:gd name="connsiteX10" fmla="*/ 1844675 w 2063750"/>
                <a:gd name="connsiteY10" fmla="*/ 228600 h 1568450"/>
                <a:gd name="connsiteX11" fmla="*/ 1736725 w 2063750"/>
                <a:gd name="connsiteY11" fmla="*/ 25400 h 1568450"/>
                <a:gd name="connsiteX12" fmla="*/ 1622425 w 2063750"/>
                <a:gd name="connsiteY12" fmla="*/ 0 h 1568450"/>
                <a:gd name="connsiteX13" fmla="*/ 1549400 w 2063750"/>
                <a:gd name="connsiteY13" fmla="*/ 57150 h 1568450"/>
                <a:gd name="connsiteX14" fmla="*/ 1568450 w 2063750"/>
                <a:gd name="connsiteY14" fmla="*/ 114300 h 1568450"/>
                <a:gd name="connsiteX15" fmla="*/ 1530350 w 2063750"/>
                <a:gd name="connsiteY15" fmla="*/ 215900 h 1568450"/>
                <a:gd name="connsiteX16" fmla="*/ 1454150 w 2063750"/>
                <a:gd name="connsiteY16" fmla="*/ 209550 h 1568450"/>
                <a:gd name="connsiteX17" fmla="*/ 1409700 w 2063750"/>
                <a:gd name="connsiteY17" fmla="*/ 333375 h 1568450"/>
                <a:gd name="connsiteX18" fmla="*/ 1447800 w 2063750"/>
                <a:gd name="connsiteY18" fmla="*/ 339725 h 1568450"/>
                <a:gd name="connsiteX19" fmla="*/ 1498600 w 2063750"/>
                <a:gd name="connsiteY19" fmla="*/ 311150 h 1568450"/>
                <a:gd name="connsiteX20" fmla="*/ 1568450 w 2063750"/>
                <a:gd name="connsiteY20" fmla="*/ 393700 h 1568450"/>
                <a:gd name="connsiteX21" fmla="*/ 1479550 w 2063750"/>
                <a:gd name="connsiteY21" fmla="*/ 393700 h 1568450"/>
                <a:gd name="connsiteX22" fmla="*/ 1343025 w 2063750"/>
                <a:gd name="connsiteY22" fmla="*/ 495300 h 1568450"/>
                <a:gd name="connsiteX23" fmla="*/ 1282700 w 2063750"/>
                <a:gd name="connsiteY23" fmla="*/ 479425 h 1568450"/>
                <a:gd name="connsiteX24" fmla="*/ 1273175 w 2063750"/>
                <a:gd name="connsiteY24" fmla="*/ 517525 h 1568450"/>
                <a:gd name="connsiteX25" fmla="*/ 1295400 w 2063750"/>
                <a:gd name="connsiteY25" fmla="*/ 539750 h 1568450"/>
                <a:gd name="connsiteX26" fmla="*/ 1222375 w 2063750"/>
                <a:gd name="connsiteY26" fmla="*/ 615950 h 1568450"/>
                <a:gd name="connsiteX27" fmla="*/ 1155700 w 2063750"/>
                <a:gd name="connsiteY27" fmla="*/ 600075 h 1568450"/>
                <a:gd name="connsiteX28" fmla="*/ 1025525 w 2063750"/>
                <a:gd name="connsiteY28" fmla="*/ 663575 h 1568450"/>
                <a:gd name="connsiteX29" fmla="*/ 904875 w 2063750"/>
                <a:gd name="connsiteY29" fmla="*/ 577850 h 1568450"/>
                <a:gd name="connsiteX30" fmla="*/ 765175 w 2063750"/>
                <a:gd name="connsiteY30" fmla="*/ 606425 h 1568450"/>
                <a:gd name="connsiteX31" fmla="*/ 733425 w 2063750"/>
                <a:gd name="connsiteY31" fmla="*/ 511175 h 1568450"/>
                <a:gd name="connsiteX32" fmla="*/ 587375 w 2063750"/>
                <a:gd name="connsiteY32" fmla="*/ 476250 h 1568450"/>
                <a:gd name="connsiteX33" fmla="*/ 571500 w 2063750"/>
                <a:gd name="connsiteY33" fmla="*/ 377825 h 1568450"/>
                <a:gd name="connsiteX34" fmla="*/ 460375 w 2063750"/>
                <a:gd name="connsiteY34" fmla="*/ 269875 h 1568450"/>
                <a:gd name="connsiteX35" fmla="*/ 409575 w 2063750"/>
                <a:gd name="connsiteY35" fmla="*/ 304800 h 1568450"/>
                <a:gd name="connsiteX36" fmla="*/ 396875 w 2063750"/>
                <a:gd name="connsiteY36" fmla="*/ 390525 h 1568450"/>
                <a:gd name="connsiteX37" fmla="*/ 314325 w 2063750"/>
                <a:gd name="connsiteY37" fmla="*/ 365125 h 1568450"/>
                <a:gd name="connsiteX38" fmla="*/ 304800 w 2063750"/>
                <a:gd name="connsiteY38" fmla="*/ 457200 h 1568450"/>
                <a:gd name="connsiteX39" fmla="*/ 219075 w 2063750"/>
                <a:gd name="connsiteY39" fmla="*/ 463550 h 1568450"/>
                <a:gd name="connsiteX40" fmla="*/ 225425 w 2063750"/>
                <a:gd name="connsiteY40" fmla="*/ 609600 h 1568450"/>
                <a:gd name="connsiteX41" fmla="*/ 168275 w 2063750"/>
                <a:gd name="connsiteY41" fmla="*/ 666750 h 1568450"/>
                <a:gd name="connsiteX42" fmla="*/ 53975 w 2063750"/>
                <a:gd name="connsiteY42" fmla="*/ 717550 h 1568450"/>
                <a:gd name="connsiteX43" fmla="*/ 0 w 2063750"/>
                <a:gd name="connsiteY43" fmla="*/ 762000 h 1568450"/>
                <a:gd name="connsiteX44" fmla="*/ 31750 w 2063750"/>
                <a:gd name="connsiteY44" fmla="*/ 866775 h 1568450"/>
                <a:gd name="connsiteX45" fmla="*/ 111125 w 2063750"/>
                <a:gd name="connsiteY45" fmla="*/ 936625 h 1568450"/>
                <a:gd name="connsiteX46" fmla="*/ 174625 w 2063750"/>
                <a:gd name="connsiteY46" fmla="*/ 939800 h 1568450"/>
                <a:gd name="connsiteX47" fmla="*/ 161925 w 2063750"/>
                <a:gd name="connsiteY47" fmla="*/ 1073150 h 1568450"/>
                <a:gd name="connsiteX48" fmla="*/ 244475 w 2063750"/>
                <a:gd name="connsiteY48" fmla="*/ 1171575 h 1568450"/>
                <a:gd name="connsiteX49" fmla="*/ 295275 w 2063750"/>
                <a:gd name="connsiteY49" fmla="*/ 1149350 h 1568450"/>
                <a:gd name="connsiteX50" fmla="*/ 415925 w 2063750"/>
                <a:gd name="connsiteY50" fmla="*/ 1273175 h 1568450"/>
                <a:gd name="connsiteX51" fmla="*/ 590550 w 2063750"/>
                <a:gd name="connsiteY51" fmla="*/ 1263650 h 1568450"/>
                <a:gd name="connsiteX52" fmla="*/ 609600 w 2063750"/>
                <a:gd name="connsiteY52" fmla="*/ 1295400 h 1568450"/>
                <a:gd name="connsiteX53" fmla="*/ 492125 w 2063750"/>
                <a:gd name="connsiteY53" fmla="*/ 1327150 h 1568450"/>
                <a:gd name="connsiteX54" fmla="*/ 603250 w 2063750"/>
                <a:gd name="connsiteY54" fmla="*/ 1377950 h 1568450"/>
                <a:gd name="connsiteX55" fmla="*/ 577850 w 2063750"/>
                <a:gd name="connsiteY55" fmla="*/ 1431925 h 1568450"/>
                <a:gd name="connsiteX56" fmla="*/ 600075 w 2063750"/>
                <a:gd name="connsiteY56" fmla="*/ 1463675 h 1568450"/>
                <a:gd name="connsiteX57" fmla="*/ 619125 w 2063750"/>
                <a:gd name="connsiteY57" fmla="*/ 1438275 h 1568450"/>
                <a:gd name="connsiteX58" fmla="*/ 644525 w 2063750"/>
                <a:gd name="connsiteY58" fmla="*/ 1524000 h 1568450"/>
                <a:gd name="connsiteX59" fmla="*/ 669925 w 2063750"/>
                <a:gd name="connsiteY59" fmla="*/ 1425575 h 1568450"/>
                <a:gd name="connsiteX60" fmla="*/ 708025 w 2063750"/>
                <a:gd name="connsiteY60" fmla="*/ 1412875 h 1568450"/>
                <a:gd name="connsiteX61" fmla="*/ 714375 w 2063750"/>
                <a:gd name="connsiteY61" fmla="*/ 1311275 h 1568450"/>
                <a:gd name="connsiteX62" fmla="*/ 762000 w 2063750"/>
                <a:gd name="connsiteY62" fmla="*/ 1282700 h 1568450"/>
                <a:gd name="connsiteX63" fmla="*/ 768350 w 2063750"/>
                <a:gd name="connsiteY63" fmla="*/ 1247775 h 1568450"/>
                <a:gd name="connsiteX64" fmla="*/ 793750 w 2063750"/>
                <a:gd name="connsiteY64" fmla="*/ 1241425 h 1568450"/>
                <a:gd name="connsiteX65" fmla="*/ 847725 w 2063750"/>
                <a:gd name="connsiteY65" fmla="*/ 1308100 h 1568450"/>
                <a:gd name="connsiteX66" fmla="*/ 800100 w 2063750"/>
                <a:gd name="connsiteY66" fmla="*/ 1371600 h 1568450"/>
                <a:gd name="connsiteX67" fmla="*/ 800100 w 2063750"/>
                <a:gd name="connsiteY67" fmla="*/ 1409700 h 1568450"/>
                <a:gd name="connsiteX68" fmla="*/ 850900 w 2063750"/>
                <a:gd name="connsiteY68" fmla="*/ 1422400 h 1568450"/>
                <a:gd name="connsiteX69" fmla="*/ 908050 w 2063750"/>
                <a:gd name="connsiteY69" fmla="*/ 1539875 h 1568450"/>
                <a:gd name="connsiteX70" fmla="*/ 952500 w 2063750"/>
                <a:gd name="connsiteY70" fmla="*/ 1501775 h 1568450"/>
                <a:gd name="connsiteX71" fmla="*/ 949325 w 2063750"/>
                <a:gd name="connsiteY71" fmla="*/ 1476375 h 1568450"/>
                <a:gd name="connsiteX72" fmla="*/ 1022350 w 2063750"/>
                <a:gd name="connsiteY72" fmla="*/ 1473200 h 1568450"/>
                <a:gd name="connsiteX73" fmla="*/ 1079500 w 2063750"/>
                <a:gd name="connsiteY73" fmla="*/ 1438275 h 1568450"/>
                <a:gd name="connsiteX74" fmla="*/ 1155700 w 2063750"/>
                <a:gd name="connsiteY74" fmla="*/ 1517650 h 1568450"/>
                <a:gd name="connsiteX75" fmla="*/ 1212850 w 2063750"/>
                <a:gd name="connsiteY75" fmla="*/ 1524000 h 1568450"/>
                <a:gd name="connsiteX76" fmla="*/ 1212850 w 2063750"/>
                <a:gd name="connsiteY76" fmla="*/ 1568450 h 1568450"/>
                <a:gd name="connsiteX77" fmla="*/ 1257300 w 2063750"/>
                <a:gd name="connsiteY77" fmla="*/ 1527175 h 1568450"/>
                <a:gd name="connsiteX78" fmla="*/ 1450975 w 2063750"/>
                <a:gd name="connsiteY78" fmla="*/ 1463675 h 1568450"/>
                <a:gd name="connsiteX79" fmla="*/ 1574800 w 2063750"/>
                <a:gd name="connsiteY79" fmla="*/ 1304925 h 1568450"/>
                <a:gd name="connsiteX80" fmla="*/ 1647825 w 2063750"/>
                <a:gd name="connsiteY80" fmla="*/ 1174750 h 1568450"/>
                <a:gd name="connsiteX81" fmla="*/ 1603375 w 2063750"/>
                <a:gd name="connsiteY81" fmla="*/ 1158875 h 1568450"/>
                <a:gd name="connsiteX82" fmla="*/ 1628775 w 2063750"/>
                <a:gd name="connsiteY82" fmla="*/ 1082675 h 1568450"/>
                <a:gd name="connsiteX83" fmla="*/ 1530350 w 2063750"/>
                <a:gd name="connsiteY83" fmla="*/ 946150 h 1568450"/>
                <a:gd name="connsiteX84" fmla="*/ 1663700 w 2063750"/>
                <a:gd name="connsiteY84" fmla="*/ 857250 h 1568450"/>
                <a:gd name="connsiteX85" fmla="*/ 1577975 w 2063750"/>
                <a:gd name="connsiteY85" fmla="*/ 835025 h 1568450"/>
                <a:gd name="connsiteX86" fmla="*/ 1533525 w 2063750"/>
                <a:gd name="connsiteY86" fmla="*/ 889000 h 1568450"/>
                <a:gd name="connsiteX87" fmla="*/ 1520825 w 2063750"/>
                <a:gd name="connsiteY87" fmla="*/ 819150 h 1568450"/>
                <a:gd name="connsiteX88" fmla="*/ 1473200 w 2063750"/>
                <a:gd name="connsiteY88" fmla="*/ 793750 h 1568450"/>
                <a:gd name="connsiteX89" fmla="*/ 1498600 w 2063750"/>
                <a:gd name="connsiteY89" fmla="*/ 755650 h 1568450"/>
                <a:gd name="connsiteX90" fmla="*/ 1533525 w 2063750"/>
                <a:gd name="connsiteY90" fmla="*/ 762000 h 1568450"/>
                <a:gd name="connsiteX91" fmla="*/ 1609725 w 2063750"/>
                <a:gd name="connsiteY91" fmla="*/ 679450 h 1568450"/>
                <a:gd name="connsiteX92" fmla="*/ 1635125 w 2063750"/>
                <a:gd name="connsiteY92" fmla="*/ 692150 h 1568450"/>
                <a:gd name="connsiteX93" fmla="*/ 1603375 w 2063750"/>
                <a:gd name="connsiteY93" fmla="*/ 768350 h 1568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</a:cxnLst>
              <a:rect l="l" t="t" r="r" b="b"/>
              <a:pathLst>
                <a:path w="2063750" h="1568450">
                  <a:moveTo>
                    <a:pt x="1603375" y="768350"/>
                  </a:moveTo>
                  <a:lnTo>
                    <a:pt x="1704975" y="739775"/>
                  </a:lnTo>
                  <a:lnTo>
                    <a:pt x="1768475" y="660400"/>
                  </a:lnTo>
                  <a:lnTo>
                    <a:pt x="1828800" y="657225"/>
                  </a:lnTo>
                  <a:lnTo>
                    <a:pt x="1828800" y="619125"/>
                  </a:lnTo>
                  <a:lnTo>
                    <a:pt x="1930400" y="593725"/>
                  </a:lnTo>
                  <a:lnTo>
                    <a:pt x="1943100" y="479425"/>
                  </a:lnTo>
                  <a:lnTo>
                    <a:pt x="2038350" y="450850"/>
                  </a:lnTo>
                  <a:lnTo>
                    <a:pt x="2063750" y="282575"/>
                  </a:lnTo>
                  <a:lnTo>
                    <a:pt x="1943100" y="330200"/>
                  </a:lnTo>
                  <a:lnTo>
                    <a:pt x="1844675" y="228600"/>
                  </a:lnTo>
                  <a:lnTo>
                    <a:pt x="1736725" y="25400"/>
                  </a:lnTo>
                  <a:lnTo>
                    <a:pt x="1622425" y="0"/>
                  </a:lnTo>
                  <a:lnTo>
                    <a:pt x="1549400" y="57150"/>
                  </a:lnTo>
                  <a:lnTo>
                    <a:pt x="1568450" y="114300"/>
                  </a:lnTo>
                  <a:lnTo>
                    <a:pt x="1530350" y="215900"/>
                  </a:lnTo>
                  <a:lnTo>
                    <a:pt x="1454150" y="209550"/>
                  </a:lnTo>
                  <a:lnTo>
                    <a:pt x="1409700" y="333375"/>
                  </a:lnTo>
                  <a:lnTo>
                    <a:pt x="1447800" y="339725"/>
                  </a:lnTo>
                  <a:lnTo>
                    <a:pt x="1498600" y="311150"/>
                  </a:lnTo>
                  <a:lnTo>
                    <a:pt x="1568450" y="393700"/>
                  </a:lnTo>
                  <a:lnTo>
                    <a:pt x="1479550" y="393700"/>
                  </a:lnTo>
                  <a:lnTo>
                    <a:pt x="1343025" y="495300"/>
                  </a:lnTo>
                  <a:lnTo>
                    <a:pt x="1282700" y="479425"/>
                  </a:lnTo>
                  <a:lnTo>
                    <a:pt x="1273175" y="517525"/>
                  </a:lnTo>
                  <a:lnTo>
                    <a:pt x="1295400" y="539750"/>
                  </a:lnTo>
                  <a:lnTo>
                    <a:pt x="1222375" y="615950"/>
                  </a:lnTo>
                  <a:lnTo>
                    <a:pt x="1155700" y="600075"/>
                  </a:lnTo>
                  <a:lnTo>
                    <a:pt x="1025525" y="663575"/>
                  </a:lnTo>
                  <a:lnTo>
                    <a:pt x="904875" y="577850"/>
                  </a:lnTo>
                  <a:lnTo>
                    <a:pt x="765175" y="606425"/>
                  </a:lnTo>
                  <a:lnTo>
                    <a:pt x="733425" y="511175"/>
                  </a:lnTo>
                  <a:lnTo>
                    <a:pt x="587375" y="476250"/>
                  </a:lnTo>
                  <a:lnTo>
                    <a:pt x="571500" y="377825"/>
                  </a:lnTo>
                  <a:lnTo>
                    <a:pt x="460375" y="269875"/>
                  </a:lnTo>
                  <a:lnTo>
                    <a:pt x="409575" y="304800"/>
                  </a:lnTo>
                  <a:lnTo>
                    <a:pt x="396875" y="390525"/>
                  </a:lnTo>
                  <a:lnTo>
                    <a:pt x="314325" y="365125"/>
                  </a:lnTo>
                  <a:lnTo>
                    <a:pt x="304800" y="457200"/>
                  </a:lnTo>
                  <a:lnTo>
                    <a:pt x="219075" y="463550"/>
                  </a:lnTo>
                  <a:lnTo>
                    <a:pt x="225425" y="609600"/>
                  </a:lnTo>
                  <a:lnTo>
                    <a:pt x="168275" y="666750"/>
                  </a:lnTo>
                  <a:lnTo>
                    <a:pt x="53975" y="717550"/>
                  </a:lnTo>
                  <a:lnTo>
                    <a:pt x="0" y="762000"/>
                  </a:lnTo>
                  <a:lnTo>
                    <a:pt x="31750" y="866775"/>
                  </a:lnTo>
                  <a:lnTo>
                    <a:pt x="111125" y="936625"/>
                  </a:lnTo>
                  <a:lnTo>
                    <a:pt x="174625" y="939800"/>
                  </a:lnTo>
                  <a:lnTo>
                    <a:pt x="161925" y="1073150"/>
                  </a:lnTo>
                  <a:lnTo>
                    <a:pt x="244475" y="1171575"/>
                  </a:lnTo>
                  <a:lnTo>
                    <a:pt x="295275" y="1149350"/>
                  </a:lnTo>
                  <a:lnTo>
                    <a:pt x="415925" y="1273175"/>
                  </a:lnTo>
                  <a:lnTo>
                    <a:pt x="590550" y="1263650"/>
                  </a:lnTo>
                  <a:lnTo>
                    <a:pt x="609600" y="1295400"/>
                  </a:lnTo>
                  <a:lnTo>
                    <a:pt x="492125" y="1327150"/>
                  </a:lnTo>
                  <a:lnTo>
                    <a:pt x="603250" y="1377950"/>
                  </a:lnTo>
                  <a:lnTo>
                    <a:pt x="577850" y="1431925"/>
                  </a:lnTo>
                  <a:lnTo>
                    <a:pt x="600075" y="1463675"/>
                  </a:lnTo>
                  <a:lnTo>
                    <a:pt x="619125" y="1438275"/>
                  </a:lnTo>
                  <a:lnTo>
                    <a:pt x="644525" y="1524000"/>
                  </a:lnTo>
                  <a:lnTo>
                    <a:pt x="669925" y="1425575"/>
                  </a:lnTo>
                  <a:lnTo>
                    <a:pt x="708025" y="1412875"/>
                  </a:lnTo>
                  <a:lnTo>
                    <a:pt x="714375" y="1311275"/>
                  </a:lnTo>
                  <a:lnTo>
                    <a:pt x="762000" y="1282700"/>
                  </a:lnTo>
                  <a:lnTo>
                    <a:pt x="768350" y="1247775"/>
                  </a:lnTo>
                  <a:lnTo>
                    <a:pt x="793750" y="1241425"/>
                  </a:lnTo>
                  <a:lnTo>
                    <a:pt x="847725" y="1308100"/>
                  </a:lnTo>
                  <a:lnTo>
                    <a:pt x="800100" y="1371600"/>
                  </a:lnTo>
                  <a:lnTo>
                    <a:pt x="800100" y="1409700"/>
                  </a:lnTo>
                  <a:lnTo>
                    <a:pt x="850900" y="1422400"/>
                  </a:lnTo>
                  <a:lnTo>
                    <a:pt x="908050" y="1539875"/>
                  </a:lnTo>
                  <a:lnTo>
                    <a:pt x="952500" y="1501775"/>
                  </a:lnTo>
                  <a:lnTo>
                    <a:pt x="949325" y="1476375"/>
                  </a:lnTo>
                  <a:lnTo>
                    <a:pt x="1022350" y="1473200"/>
                  </a:lnTo>
                  <a:lnTo>
                    <a:pt x="1079500" y="1438275"/>
                  </a:lnTo>
                  <a:lnTo>
                    <a:pt x="1155700" y="1517650"/>
                  </a:lnTo>
                  <a:lnTo>
                    <a:pt x="1212850" y="1524000"/>
                  </a:lnTo>
                  <a:lnTo>
                    <a:pt x="1212850" y="1568450"/>
                  </a:lnTo>
                  <a:lnTo>
                    <a:pt x="1257300" y="1527175"/>
                  </a:lnTo>
                  <a:lnTo>
                    <a:pt x="1450975" y="1463675"/>
                  </a:lnTo>
                  <a:lnTo>
                    <a:pt x="1574800" y="1304925"/>
                  </a:lnTo>
                  <a:lnTo>
                    <a:pt x="1647825" y="1174750"/>
                  </a:lnTo>
                  <a:lnTo>
                    <a:pt x="1603375" y="1158875"/>
                  </a:lnTo>
                  <a:lnTo>
                    <a:pt x="1628775" y="1082675"/>
                  </a:lnTo>
                  <a:lnTo>
                    <a:pt x="1530350" y="946150"/>
                  </a:lnTo>
                  <a:lnTo>
                    <a:pt x="1663700" y="857250"/>
                  </a:lnTo>
                  <a:lnTo>
                    <a:pt x="1577975" y="835025"/>
                  </a:lnTo>
                  <a:lnTo>
                    <a:pt x="1533525" y="889000"/>
                  </a:lnTo>
                  <a:lnTo>
                    <a:pt x="1520825" y="819150"/>
                  </a:lnTo>
                  <a:lnTo>
                    <a:pt x="1473200" y="793750"/>
                  </a:lnTo>
                  <a:lnTo>
                    <a:pt x="1498600" y="755650"/>
                  </a:lnTo>
                  <a:lnTo>
                    <a:pt x="1533525" y="762000"/>
                  </a:lnTo>
                  <a:lnTo>
                    <a:pt x="1609725" y="679450"/>
                  </a:lnTo>
                  <a:lnTo>
                    <a:pt x="1635125" y="692150"/>
                  </a:lnTo>
                  <a:lnTo>
                    <a:pt x="1603375" y="7683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8" name="フリーフォーム 1075">
              <a:extLst>
                <a:ext uri="{FF2B5EF4-FFF2-40B4-BE49-F238E27FC236}">
                  <a16:creationId xmlns:a16="http://schemas.microsoft.com/office/drawing/2014/main" id="{EF0B41E1-5503-4ECE-88F8-9E86DF44E068}"/>
                </a:ext>
              </a:extLst>
            </p:cNvPr>
            <p:cNvSpPr/>
            <p:nvPr/>
          </p:nvSpPr>
          <p:spPr bwMode="auto">
            <a:xfrm>
              <a:off x="2567643" y="2741249"/>
              <a:ext cx="130335" cy="121025"/>
            </a:xfrm>
            <a:custGeom>
              <a:avLst/>
              <a:gdLst>
                <a:gd name="connsiteX0" fmla="*/ 177800 w 177800"/>
                <a:gd name="connsiteY0" fmla="*/ 12700 h 165100"/>
                <a:gd name="connsiteX1" fmla="*/ 95250 w 177800"/>
                <a:gd name="connsiteY1" fmla="*/ 0 h 165100"/>
                <a:gd name="connsiteX2" fmla="*/ 6350 w 177800"/>
                <a:gd name="connsiteY2" fmla="*/ 19050 h 165100"/>
                <a:gd name="connsiteX3" fmla="*/ 0 w 177800"/>
                <a:gd name="connsiteY3" fmla="*/ 85725 h 165100"/>
                <a:gd name="connsiteX4" fmla="*/ 161925 w 177800"/>
                <a:gd name="connsiteY4" fmla="*/ 165100 h 165100"/>
                <a:gd name="connsiteX5" fmla="*/ 177800 w 177800"/>
                <a:gd name="connsiteY5" fmla="*/ 12700 h 16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7800" h="165100">
                  <a:moveTo>
                    <a:pt x="177800" y="12700"/>
                  </a:moveTo>
                  <a:lnTo>
                    <a:pt x="95250" y="0"/>
                  </a:lnTo>
                  <a:lnTo>
                    <a:pt x="6350" y="19050"/>
                  </a:lnTo>
                  <a:lnTo>
                    <a:pt x="0" y="85725"/>
                  </a:lnTo>
                  <a:lnTo>
                    <a:pt x="161925" y="165100"/>
                  </a:lnTo>
                  <a:lnTo>
                    <a:pt x="177800" y="127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9" name="フリーフォーム 1076">
              <a:extLst>
                <a:ext uri="{FF2B5EF4-FFF2-40B4-BE49-F238E27FC236}">
                  <a16:creationId xmlns:a16="http://schemas.microsoft.com/office/drawing/2014/main" id="{6B5DF951-09A1-4B31-9FFA-1239DFD562C2}"/>
                </a:ext>
              </a:extLst>
            </p:cNvPr>
            <p:cNvSpPr/>
            <p:nvPr/>
          </p:nvSpPr>
          <p:spPr bwMode="auto">
            <a:xfrm>
              <a:off x="2516440" y="2827364"/>
              <a:ext cx="167573" cy="88442"/>
            </a:xfrm>
            <a:custGeom>
              <a:avLst/>
              <a:gdLst>
                <a:gd name="connsiteX0" fmla="*/ 228600 w 228600"/>
                <a:gd name="connsiteY0" fmla="*/ 44450 h 120650"/>
                <a:gd name="connsiteX1" fmla="*/ 225425 w 228600"/>
                <a:gd name="connsiteY1" fmla="*/ 120650 h 120650"/>
                <a:gd name="connsiteX2" fmla="*/ 114300 w 228600"/>
                <a:gd name="connsiteY2" fmla="*/ 101600 h 120650"/>
                <a:gd name="connsiteX3" fmla="*/ 0 w 228600"/>
                <a:gd name="connsiteY3" fmla="*/ 117475 h 120650"/>
                <a:gd name="connsiteX4" fmla="*/ 12700 w 228600"/>
                <a:gd name="connsiteY4" fmla="*/ 12700 h 120650"/>
                <a:gd name="connsiteX5" fmla="*/ 79375 w 228600"/>
                <a:gd name="connsiteY5" fmla="*/ 60325 h 120650"/>
                <a:gd name="connsiteX6" fmla="*/ 111125 w 228600"/>
                <a:gd name="connsiteY6" fmla="*/ 0 h 120650"/>
                <a:gd name="connsiteX7" fmla="*/ 228600 w 228600"/>
                <a:gd name="connsiteY7" fmla="*/ 44450 h 12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8600" h="120650">
                  <a:moveTo>
                    <a:pt x="228600" y="44450"/>
                  </a:moveTo>
                  <a:lnTo>
                    <a:pt x="225425" y="120650"/>
                  </a:lnTo>
                  <a:lnTo>
                    <a:pt x="114300" y="101600"/>
                  </a:lnTo>
                  <a:lnTo>
                    <a:pt x="0" y="117475"/>
                  </a:lnTo>
                  <a:lnTo>
                    <a:pt x="12700" y="12700"/>
                  </a:lnTo>
                  <a:lnTo>
                    <a:pt x="79375" y="60325"/>
                  </a:lnTo>
                  <a:lnTo>
                    <a:pt x="111125" y="0"/>
                  </a:lnTo>
                  <a:lnTo>
                    <a:pt x="228600" y="444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0" name="フリーフォーム 1077">
              <a:extLst>
                <a:ext uri="{FF2B5EF4-FFF2-40B4-BE49-F238E27FC236}">
                  <a16:creationId xmlns:a16="http://schemas.microsoft.com/office/drawing/2014/main" id="{05556E88-6AFC-4F90-BC6A-A4ACBC2B1C45}"/>
                </a:ext>
              </a:extLst>
            </p:cNvPr>
            <p:cNvSpPr/>
            <p:nvPr/>
          </p:nvSpPr>
          <p:spPr bwMode="auto">
            <a:xfrm>
              <a:off x="2579280" y="2915805"/>
              <a:ext cx="211795" cy="216449"/>
            </a:xfrm>
            <a:custGeom>
              <a:avLst/>
              <a:gdLst>
                <a:gd name="connsiteX0" fmla="*/ 76200 w 288925"/>
                <a:gd name="connsiteY0" fmla="*/ 3175 h 295275"/>
                <a:gd name="connsiteX1" fmla="*/ 107950 w 288925"/>
                <a:gd name="connsiteY1" fmla="*/ 73025 h 295275"/>
                <a:gd name="connsiteX2" fmla="*/ 76200 w 288925"/>
                <a:gd name="connsiteY2" fmla="*/ 136525 h 295275"/>
                <a:gd name="connsiteX3" fmla="*/ 0 w 288925"/>
                <a:gd name="connsiteY3" fmla="*/ 136525 h 295275"/>
                <a:gd name="connsiteX4" fmla="*/ 3175 w 288925"/>
                <a:gd name="connsiteY4" fmla="*/ 295275 h 295275"/>
                <a:gd name="connsiteX5" fmla="*/ 66675 w 288925"/>
                <a:gd name="connsiteY5" fmla="*/ 266700 h 295275"/>
                <a:gd name="connsiteX6" fmla="*/ 120650 w 288925"/>
                <a:gd name="connsiteY6" fmla="*/ 279400 h 295275"/>
                <a:gd name="connsiteX7" fmla="*/ 212725 w 288925"/>
                <a:gd name="connsiteY7" fmla="*/ 288925 h 295275"/>
                <a:gd name="connsiteX8" fmla="*/ 260350 w 288925"/>
                <a:gd name="connsiteY8" fmla="*/ 254000 h 295275"/>
                <a:gd name="connsiteX9" fmla="*/ 288925 w 288925"/>
                <a:gd name="connsiteY9" fmla="*/ 165100 h 295275"/>
                <a:gd name="connsiteX10" fmla="*/ 263525 w 288925"/>
                <a:gd name="connsiteY10" fmla="*/ 25400 h 295275"/>
                <a:gd name="connsiteX11" fmla="*/ 146050 w 288925"/>
                <a:gd name="connsiteY11" fmla="*/ 0 h 295275"/>
                <a:gd name="connsiteX12" fmla="*/ 76200 w 288925"/>
                <a:gd name="connsiteY12" fmla="*/ 3175 h 29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88925" h="295275">
                  <a:moveTo>
                    <a:pt x="76200" y="3175"/>
                  </a:moveTo>
                  <a:lnTo>
                    <a:pt x="107950" y="73025"/>
                  </a:lnTo>
                  <a:lnTo>
                    <a:pt x="76200" y="136525"/>
                  </a:lnTo>
                  <a:lnTo>
                    <a:pt x="0" y="136525"/>
                  </a:lnTo>
                  <a:cubicBezTo>
                    <a:pt x="1058" y="189442"/>
                    <a:pt x="2117" y="242358"/>
                    <a:pt x="3175" y="295275"/>
                  </a:cubicBezTo>
                  <a:lnTo>
                    <a:pt x="66675" y="266700"/>
                  </a:lnTo>
                  <a:lnTo>
                    <a:pt x="120650" y="279400"/>
                  </a:lnTo>
                  <a:lnTo>
                    <a:pt x="212725" y="288925"/>
                  </a:lnTo>
                  <a:lnTo>
                    <a:pt x="260350" y="254000"/>
                  </a:lnTo>
                  <a:lnTo>
                    <a:pt x="288925" y="165100"/>
                  </a:lnTo>
                  <a:lnTo>
                    <a:pt x="263525" y="25400"/>
                  </a:lnTo>
                  <a:lnTo>
                    <a:pt x="146050" y="0"/>
                  </a:lnTo>
                  <a:lnTo>
                    <a:pt x="76200" y="31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1" name="フリーフォーム 1078">
              <a:extLst>
                <a:ext uri="{FF2B5EF4-FFF2-40B4-BE49-F238E27FC236}">
                  <a16:creationId xmlns:a16="http://schemas.microsoft.com/office/drawing/2014/main" id="{757038E9-EA7A-4BB0-9F17-75FC6060C413}"/>
                </a:ext>
              </a:extLst>
            </p:cNvPr>
            <p:cNvSpPr/>
            <p:nvPr/>
          </p:nvSpPr>
          <p:spPr bwMode="auto">
            <a:xfrm>
              <a:off x="2544369" y="3092689"/>
              <a:ext cx="444535" cy="323510"/>
            </a:xfrm>
            <a:custGeom>
              <a:avLst/>
              <a:gdLst>
                <a:gd name="connsiteX0" fmla="*/ 50800 w 606425"/>
                <a:gd name="connsiteY0" fmla="*/ 53975 h 441325"/>
                <a:gd name="connsiteX1" fmla="*/ 0 w 606425"/>
                <a:gd name="connsiteY1" fmla="*/ 215900 h 441325"/>
                <a:gd name="connsiteX2" fmla="*/ 22225 w 606425"/>
                <a:gd name="connsiteY2" fmla="*/ 257175 h 441325"/>
                <a:gd name="connsiteX3" fmla="*/ 149225 w 606425"/>
                <a:gd name="connsiteY3" fmla="*/ 234950 h 441325"/>
                <a:gd name="connsiteX4" fmla="*/ 234950 w 606425"/>
                <a:gd name="connsiteY4" fmla="*/ 228600 h 441325"/>
                <a:gd name="connsiteX5" fmla="*/ 273050 w 606425"/>
                <a:gd name="connsiteY5" fmla="*/ 323850 h 441325"/>
                <a:gd name="connsiteX6" fmla="*/ 225425 w 606425"/>
                <a:gd name="connsiteY6" fmla="*/ 381000 h 441325"/>
                <a:gd name="connsiteX7" fmla="*/ 257175 w 606425"/>
                <a:gd name="connsiteY7" fmla="*/ 403225 h 441325"/>
                <a:gd name="connsiteX8" fmla="*/ 323850 w 606425"/>
                <a:gd name="connsiteY8" fmla="*/ 330200 h 441325"/>
                <a:gd name="connsiteX9" fmla="*/ 365125 w 606425"/>
                <a:gd name="connsiteY9" fmla="*/ 368300 h 441325"/>
                <a:gd name="connsiteX10" fmla="*/ 387350 w 606425"/>
                <a:gd name="connsiteY10" fmla="*/ 431800 h 441325"/>
                <a:gd name="connsiteX11" fmla="*/ 488950 w 606425"/>
                <a:gd name="connsiteY11" fmla="*/ 393700 h 441325"/>
                <a:gd name="connsiteX12" fmla="*/ 539750 w 606425"/>
                <a:gd name="connsiteY12" fmla="*/ 441325 h 441325"/>
                <a:gd name="connsiteX13" fmla="*/ 606425 w 606425"/>
                <a:gd name="connsiteY13" fmla="*/ 177800 h 441325"/>
                <a:gd name="connsiteX14" fmla="*/ 323850 w 606425"/>
                <a:gd name="connsiteY14" fmla="*/ 0 h 441325"/>
                <a:gd name="connsiteX15" fmla="*/ 266700 w 606425"/>
                <a:gd name="connsiteY15" fmla="*/ 44450 h 441325"/>
                <a:gd name="connsiteX16" fmla="*/ 114300 w 606425"/>
                <a:gd name="connsiteY16" fmla="*/ 28575 h 441325"/>
                <a:gd name="connsiteX17" fmla="*/ 50800 w 606425"/>
                <a:gd name="connsiteY17" fmla="*/ 53975 h 441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06425" h="441325">
                  <a:moveTo>
                    <a:pt x="50800" y="53975"/>
                  </a:moveTo>
                  <a:lnTo>
                    <a:pt x="0" y="215900"/>
                  </a:lnTo>
                  <a:lnTo>
                    <a:pt x="22225" y="257175"/>
                  </a:lnTo>
                  <a:lnTo>
                    <a:pt x="149225" y="234950"/>
                  </a:lnTo>
                  <a:lnTo>
                    <a:pt x="234950" y="228600"/>
                  </a:lnTo>
                  <a:lnTo>
                    <a:pt x="273050" y="323850"/>
                  </a:lnTo>
                  <a:lnTo>
                    <a:pt x="225425" y="381000"/>
                  </a:lnTo>
                  <a:lnTo>
                    <a:pt x="257175" y="403225"/>
                  </a:lnTo>
                  <a:lnTo>
                    <a:pt x="323850" y="330200"/>
                  </a:lnTo>
                  <a:lnTo>
                    <a:pt x="365125" y="368300"/>
                  </a:lnTo>
                  <a:lnTo>
                    <a:pt x="387350" y="431800"/>
                  </a:lnTo>
                  <a:lnTo>
                    <a:pt x="488950" y="393700"/>
                  </a:lnTo>
                  <a:lnTo>
                    <a:pt x="539750" y="441325"/>
                  </a:lnTo>
                  <a:lnTo>
                    <a:pt x="606425" y="177800"/>
                  </a:lnTo>
                  <a:lnTo>
                    <a:pt x="323850" y="0"/>
                  </a:lnTo>
                  <a:lnTo>
                    <a:pt x="266700" y="44450"/>
                  </a:lnTo>
                  <a:lnTo>
                    <a:pt x="114300" y="28575"/>
                  </a:lnTo>
                  <a:lnTo>
                    <a:pt x="50800" y="539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2" name="フリーフォーム 1079">
              <a:extLst>
                <a:ext uri="{FF2B5EF4-FFF2-40B4-BE49-F238E27FC236}">
                  <a16:creationId xmlns:a16="http://schemas.microsoft.com/office/drawing/2014/main" id="{3871DE0C-D2A9-4AC8-BB12-52CB6E2269F2}"/>
                </a:ext>
              </a:extLst>
            </p:cNvPr>
            <p:cNvSpPr/>
            <p:nvPr/>
          </p:nvSpPr>
          <p:spPr bwMode="auto">
            <a:xfrm>
              <a:off x="2339557" y="2906496"/>
              <a:ext cx="318855" cy="309546"/>
            </a:xfrm>
            <a:custGeom>
              <a:avLst/>
              <a:gdLst>
                <a:gd name="connsiteX0" fmla="*/ 238125 w 434975"/>
                <a:gd name="connsiteY0" fmla="*/ 12700 h 422275"/>
                <a:gd name="connsiteX1" fmla="*/ 168275 w 434975"/>
                <a:gd name="connsiteY1" fmla="*/ 31750 h 422275"/>
                <a:gd name="connsiteX2" fmla="*/ 171450 w 434975"/>
                <a:gd name="connsiteY2" fmla="*/ 101600 h 422275"/>
                <a:gd name="connsiteX3" fmla="*/ 31750 w 434975"/>
                <a:gd name="connsiteY3" fmla="*/ 139700 h 422275"/>
                <a:gd name="connsiteX4" fmla="*/ 0 w 434975"/>
                <a:gd name="connsiteY4" fmla="*/ 225425 h 422275"/>
                <a:gd name="connsiteX5" fmla="*/ 28575 w 434975"/>
                <a:gd name="connsiteY5" fmla="*/ 346075 h 422275"/>
                <a:gd name="connsiteX6" fmla="*/ 66675 w 434975"/>
                <a:gd name="connsiteY6" fmla="*/ 330200 h 422275"/>
                <a:gd name="connsiteX7" fmla="*/ 168275 w 434975"/>
                <a:gd name="connsiteY7" fmla="*/ 415925 h 422275"/>
                <a:gd name="connsiteX8" fmla="*/ 285750 w 434975"/>
                <a:gd name="connsiteY8" fmla="*/ 422275 h 422275"/>
                <a:gd name="connsiteX9" fmla="*/ 339725 w 434975"/>
                <a:gd name="connsiteY9" fmla="*/ 301625 h 422275"/>
                <a:gd name="connsiteX10" fmla="*/ 327025 w 434975"/>
                <a:gd name="connsiteY10" fmla="*/ 149225 h 422275"/>
                <a:gd name="connsiteX11" fmla="*/ 396875 w 434975"/>
                <a:gd name="connsiteY11" fmla="*/ 142875 h 422275"/>
                <a:gd name="connsiteX12" fmla="*/ 434975 w 434975"/>
                <a:gd name="connsiteY12" fmla="*/ 82550 h 422275"/>
                <a:gd name="connsiteX13" fmla="*/ 393700 w 434975"/>
                <a:gd name="connsiteY13" fmla="*/ 0 h 422275"/>
                <a:gd name="connsiteX14" fmla="*/ 358775 w 434975"/>
                <a:gd name="connsiteY14" fmla="*/ 0 h 422275"/>
                <a:gd name="connsiteX15" fmla="*/ 238125 w 434975"/>
                <a:gd name="connsiteY15" fmla="*/ 12700 h 422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34975" h="422275">
                  <a:moveTo>
                    <a:pt x="238125" y="12700"/>
                  </a:moveTo>
                  <a:lnTo>
                    <a:pt x="168275" y="31750"/>
                  </a:lnTo>
                  <a:lnTo>
                    <a:pt x="171450" y="101600"/>
                  </a:lnTo>
                  <a:lnTo>
                    <a:pt x="31750" y="139700"/>
                  </a:lnTo>
                  <a:lnTo>
                    <a:pt x="0" y="225425"/>
                  </a:lnTo>
                  <a:lnTo>
                    <a:pt x="28575" y="346075"/>
                  </a:lnTo>
                  <a:lnTo>
                    <a:pt x="66675" y="330200"/>
                  </a:lnTo>
                  <a:lnTo>
                    <a:pt x="168275" y="415925"/>
                  </a:lnTo>
                  <a:lnTo>
                    <a:pt x="285750" y="422275"/>
                  </a:lnTo>
                  <a:lnTo>
                    <a:pt x="339725" y="301625"/>
                  </a:lnTo>
                  <a:lnTo>
                    <a:pt x="327025" y="149225"/>
                  </a:lnTo>
                  <a:lnTo>
                    <a:pt x="396875" y="142875"/>
                  </a:lnTo>
                  <a:lnTo>
                    <a:pt x="434975" y="82550"/>
                  </a:lnTo>
                  <a:lnTo>
                    <a:pt x="393700" y="0"/>
                  </a:lnTo>
                  <a:lnTo>
                    <a:pt x="358775" y="0"/>
                  </a:lnTo>
                  <a:lnTo>
                    <a:pt x="238125" y="127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3" name="フリーフォーム 1080">
              <a:extLst>
                <a:ext uri="{FF2B5EF4-FFF2-40B4-BE49-F238E27FC236}">
                  <a16:creationId xmlns:a16="http://schemas.microsoft.com/office/drawing/2014/main" id="{4CF4C3E2-5DEA-41E8-9281-BEC8A22132F2}"/>
                </a:ext>
              </a:extLst>
            </p:cNvPr>
            <p:cNvSpPr/>
            <p:nvPr/>
          </p:nvSpPr>
          <p:spPr bwMode="auto">
            <a:xfrm>
              <a:off x="2195258" y="2832018"/>
              <a:ext cx="67495" cy="144300"/>
            </a:xfrm>
            <a:custGeom>
              <a:avLst/>
              <a:gdLst>
                <a:gd name="connsiteX0" fmla="*/ 63500 w 92075"/>
                <a:gd name="connsiteY0" fmla="*/ 177800 h 196850"/>
                <a:gd name="connsiteX1" fmla="*/ 6350 w 92075"/>
                <a:gd name="connsiteY1" fmla="*/ 196850 h 196850"/>
                <a:gd name="connsiteX2" fmla="*/ 0 w 92075"/>
                <a:gd name="connsiteY2" fmla="*/ 69850 h 196850"/>
                <a:gd name="connsiteX3" fmla="*/ 73025 w 92075"/>
                <a:gd name="connsiteY3" fmla="*/ 0 h 196850"/>
                <a:gd name="connsiteX4" fmla="*/ 92075 w 92075"/>
                <a:gd name="connsiteY4" fmla="*/ 66675 h 196850"/>
                <a:gd name="connsiteX5" fmla="*/ 63500 w 92075"/>
                <a:gd name="connsiteY5" fmla="*/ 177800 h 196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2075" h="196850">
                  <a:moveTo>
                    <a:pt x="63500" y="177800"/>
                  </a:moveTo>
                  <a:lnTo>
                    <a:pt x="6350" y="196850"/>
                  </a:lnTo>
                  <a:lnTo>
                    <a:pt x="0" y="69850"/>
                  </a:lnTo>
                  <a:lnTo>
                    <a:pt x="73025" y="0"/>
                  </a:lnTo>
                  <a:lnTo>
                    <a:pt x="92075" y="66675"/>
                  </a:lnTo>
                  <a:lnTo>
                    <a:pt x="63500" y="1778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4" name="フリーフォーム 1081">
              <a:extLst>
                <a:ext uri="{FF2B5EF4-FFF2-40B4-BE49-F238E27FC236}">
                  <a16:creationId xmlns:a16="http://schemas.microsoft.com/office/drawing/2014/main" id="{1419BD8D-5883-48EE-8C7C-0AF6F043735E}"/>
                </a:ext>
              </a:extLst>
            </p:cNvPr>
            <p:cNvSpPr/>
            <p:nvPr/>
          </p:nvSpPr>
          <p:spPr bwMode="auto">
            <a:xfrm>
              <a:off x="2134745" y="2964681"/>
              <a:ext cx="228086" cy="330493"/>
            </a:xfrm>
            <a:custGeom>
              <a:avLst/>
              <a:gdLst>
                <a:gd name="connsiteX0" fmla="*/ 142875 w 311150"/>
                <a:gd name="connsiteY0" fmla="*/ 0 h 450850"/>
                <a:gd name="connsiteX1" fmla="*/ 79375 w 311150"/>
                <a:gd name="connsiteY1" fmla="*/ 28575 h 450850"/>
                <a:gd name="connsiteX2" fmla="*/ 107950 w 311150"/>
                <a:gd name="connsiteY2" fmla="*/ 92075 h 450850"/>
                <a:gd name="connsiteX3" fmla="*/ 44450 w 311150"/>
                <a:gd name="connsiteY3" fmla="*/ 114300 h 450850"/>
                <a:gd name="connsiteX4" fmla="*/ 47625 w 311150"/>
                <a:gd name="connsiteY4" fmla="*/ 250825 h 450850"/>
                <a:gd name="connsiteX5" fmla="*/ 0 w 311150"/>
                <a:gd name="connsiteY5" fmla="*/ 317500 h 450850"/>
                <a:gd name="connsiteX6" fmla="*/ 85725 w 311150"/>
                <a:gd name="connsiteY6" fmla="*/ 374650 h 450850"/>
                <a:gd name="connsiteX7" fmla="*/ 88900 w 311150"/>
                <a:gd name="connsiteY7" fmla="*/ 441325 h 450850"/>
                <a:gd name="connsiteX8" fmla="*/ 222250 w 311150"/>
                <a:gd name="connsiteY8" fmla="*/ 450850 h 450850"/>
                <a:gd name="connsiteX9" fmla="*/ 298450 w 311150"/>
                <a:gd name="connsiteY9" fmla="*/ 371475 h 450850"/>
                <a:gd name="connsiteX10" fmla="*/ 222250 w 311150"/>
                <a:gd name="connsiteY10" fmla="*/ 279400 h 450850"/>
                <a:gd name="connsiteX11" fmla="*/ 304800 w 311150"/>
                <a:gd name="connsiteY11" fmla="*/ 273050 h 450850"/>
                <a:gd name="connsiteX12" fmla="*/ 276225 w 311150"/>
                <a:gd name="connsiteY12" fmla="*/ 142875 h 450850"/>
                <a:gd name="connsiteX13" fmla="*/ 311150 w 311150"/>
                <a:gd name="connsiteY13" fmla="*/ 60325 h 450850"/>
                <a:gd name="connsiteX14" fmla="*/ 234950 w 311150"/>
                <a:gd name="connsiteY14" fmla="*/ 44450 h 450850"/>
                <a:gd name="connsiteX15" fmla="*/ 193675 w 311150"/>
                <a:gd name="connsiteY15" fmla="*/ 63500 h 450850"/>
                <a:gd name="connsiteX16" fmla="*/ 142875 w 311150"/>
                <a:gd name="connsiteY16" fmla="*/ 0 h 450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11150" h="450850">
                  <a:moveTo>
                    <a:pt x="142875" y="0"/>
                  </a:moveTo>
                  <a:lnTo>
                    <a:pt x="79375" y="28575"/>
                  </a:lnTo>
                  <a:lnTo>
                    <a:pt x="107950" y="92075"/>
                  </a:lnTo>
                  <a:lnTo>
                    <a:pt x="44450" y="114300"/>
                  </a:lnTo>
                  <a:cubicBezTo>
                    <a:pt x="45508" y="159808"/>
                    <a:pt x="46567" y="205317"/>
                    <a:pt x="47625" y="250825"/>
                  </a:cubicBezTo>
                  <a:lnTo>
                    <a:pt x="0" y="317500"/>
                  </a:lnTo>
                  <a:lnTo>
                    <a:pt x="85725" y="374650"/>
                  </a:lnTo>
                  <a:lnTo>
                    <a:pt x="88900" y="441325"/>
                  </a:lnTo>
                  <a:lnTo>
                    <a:pt x="222250" y="450850"/>
                  </a:lnTo>
                  <a:lnTo>
                    <a:pt x="298450" y="371475"/>
                  </a:lnTo>
                  <a:lnTo>
                    <a:pt x="222250" y="279400"/>
                  </a:lnTo>
                  <a:lnTo>
                    <a:pt x="304800" y="273050"/>
                  </a:lnTo>
                  <a:lnTo>
                    <a:pt x="276225" y="142875"/>
                  </a:lnTo>
                  <a:lnTo>
                    <a:pt x="311150" y="60325"/>
                  </a:lnTo>
                  <a:lnTo>
                    <a:pt x="234950" y="44450"/>
                  </a:lnTo>
                  <a:lnTo>
                    <a:pt x="193675" y="635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5" name="フリーフォーム 1082">
              <a:extLst>
                <a:ext uri="{FF2B5EF4-FFF2-40B4-BE49-F238E27FC236}">
                  <a16:creationId xmlns:a16="http://schemas.microsoft.com/office/drawing/2014/main" id="{AB448578-87E0-4C02-8501-B22950C11103}"/>
                </a:ext>
              </a:extLst>
            </p:cNvPr>
            <p:cNvSpPr/>
            <p:nvPr/>
          </p:nvSpPr>
          <p:spPr bwMode="auto">
            <a:xfrm>
              <a:off x="2304646" y="3139237"/>
              <a:ext cx="151282" cy="109388"/>
            </a:xfrm>
            <a:custGeom>
              <a:avLst/>
              <a:gdLst>
                <a:gd name="connsiteX0" fmla="*/ 111125 w 206375"/>
                <a:gd name="connsiteY0" fmla="*/ 0 h 149225"/>
                <a:gd name="connsiteX1" fmla="*/ 69850 w 206375"/>
                <a:gd name="connsiteY1" fmla="*/ 41275 h 149225"/>
                <a:gd name="connsiteX2" fmla="*/ 0 w 206375"/>
                <a:gd name="connsiteY2" fmla="*/ 47625 h 149225"/>
                <a:gd name="connsiteX3" fmla="*/ 73025 w 206375"/>
                <a:gd name="connsiteY3" fmla="*/ 142875 h 149225"/>
                <a:gd name="connsiteX4" fmla="*/ 95250 w 206375"/>
                <a:gd name="connsiteY4" fmla="*/ 127000 h 149225"/>
                <a:gd name="connsiteX5" fmla="*/ 149225 w 206375"/>
                <a:gd name="connsiteY5" fmla="*/ 149225 h 149225"/>
                <a:gd name="connsiteX6" fmla="*/ 206375 w 206375"/>
                <a:gd name="connsiteY6" fmla="*/ 98425 h 149225"/>
                <a:gd name="connsiteX7" fmla="*/ 111125 w 206375"/>
                <a:gd name="connsiteY7" fmla="*/ 0 h 149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6375" h="149225">
                  <a:moveTo>
                    <a:pt x="111125" y="0"/>
                  </a:moveTo>
                  <a:lnTo>
                    <a:pt x="69850" y="41275"/>
                  </a:lnTo>
                  <a:lnTo>
                    <a:pt x="0" y="47625"/>
                  </a:lnTo>
                  <a:lnTo>
                    <a:pt x="73025" y="142875"/>
                  </a:lnTo>
                  <a:lnTo>
                    <a:pt x="95250" y="127000"/>
                  </a:lnTo>
                  <a:lnTo>
                    <a:pt x="149225" y="149225"/>
                  </a:lnTo>
                  <a:lnTo>
                    <a:pt x="206375" y="98425"/>
                  </a:lnTo>
                  <a:lnTo>
                    <a:pt x="1111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6" name="フリーフォーム 1083">
              <a:extLst>
                <a:ext uri="{FF2B5EF4-FFF2-40B4-BE49-F238E27FC236}">
                  <a16:creationId xmlns:a16="http://schemas.microsoft.com/office/drawing/2014/main" id="{BAC5A0BF-615E-4295-BB93-B88150483687}"/>
                </a:ext>
              </a:extLst>
            </p:cNvPr>
            <p:cNvSpPr/>
            <p:nvPr/>
          </p:nvSpPr>
          <p:spPr bwMode="auto">
            <a:xfrm>
              <a:off x="2414034" y="3211387"/>
              <a:ext cx="144299" cy="65168"/>
            </a:xfrm>
            <a:custGeom>
              <a:avLst/>
              <a:gdLst>
                <a:gd name="connsiteX0" fmla="*/ 0 w 196850"/>
                <a:gd name="connsiteY0" fmla="*/ 57150 h 88900"/>
                <a:gd name="connsiteX1" fmla="*/ 73025 w 196850"/>
                <a:gd name="connsiteY1" fmla="*/ 88900 h 88900"/>
                <a:gd name="connsiteX2" fmla="*/ 117475 w 196850"/>
                <a:gd name="connsiteY2" fmla="*/ 66675 h 88900"/>
                <a:gd name="connsiteX3" fmla="*/ 177800 w 196850"/>
                <a:gd name="connsiteY3" fmla="*/ 63500 h 88900"/>
                <a:gd name="connsiteX4" fmla="*/ 196850 w 196850"/>
                <a:gd name="connsiteY4" fmla="*/ 0 h 88900"/>
                <a:gd name="connsiteX5" fmla="*/ 53975 w 196850"/>
                <a:gd name="connsiteY5" fmla="*/ 6350 h 88900"/>
                <a:gd name="connsiteX6" fmla="*/ 0 w 196850"/>
                <a:gd name="connsiteY6" fmla="*/ 57150 h 88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6850" h="88900">
                  <a:moveTo>
                    <a:pt x="0" y="57150"/>
                  </a:moveTo>
                  <a:lnTo>
                    <a:pt x="73025" y="88900"/>
                  </a:lnTo>
                  <a:lnTo>
                    <a:pt x="117475" y="66675"/>
                  </a:lnTo>
                  <a:lnTo>
                    <a:pt x="177800" y="63500"/>
                  </a:lnTo>
                  <a:lnTo>
                    <a:pt x="196850" y="0"/>
                  </a:lnTo>
                  <a:lnTo>
                    <a:pt x="53975" y="6350"/>
                  </a:lnTo>
                  <a:lnTo>
                    <a:pt x="0" y="571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7" name="フリーフォーム 1084">
              <a:extLst>
                <a:ext uri="{FF2B5EF4-FFF2-40B4-BE49-F238E27FC236}">
                  <a16:creationId xmlns:a16="http://schemas.microsoft.com/office/drawing/2014/main" id="{8EF38651-D7F8-48C2-8663-0BEE50A697D6}"/>
                </a:ext>
              </a:extLst>
            </p:cNvPr>
            <p:cNvSpPr/>
            <p:nvPr/>
          </p:nvSpPr>
          <p:spPr bwMode="auto">
            <a:xfrm>
              <a:off x="2078887" y="3036831"/>
              <a:ext cx="88441" cy="114043"/>
            </a:xfrm>
            <a:custGeom>
              <a:avLst/>
              <a:gdLst>
                <a:gd name="connsiteX0" fmla="*/ 120650 w 120650"/>
                <a:gd name="connsiteY0" fmla="*/ 155575 h 155575"/>
                <a:gd name="connsiteX1" fmla="*/ 0 w 120650"/>
                <a:gd name="connsiteY1" fmla="*/ 114300 h 155575"/>
                <a:gd name="connsiteX2" fmla="*/ 79375 w 120650"/>
                <a:gd name="connsiteY2" fmla="*/ 0 h 155575"/>
                <a:gd name="connsiteX3" fmla="*/ 120650 w 120650"/>
                <a:gd name="connsiteY3" fmla="*/ 12700 h 155575"/>
                <a:gd name="connsiteX4" fmla="*/ 120650 w 120650"/>
                <a:gd name="connsiteY4" fmla="*/ 155575 h 155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650" h="155575">
                  <a:moveTo>
                    <a:pt x="120650" y="155575"/>
                  </a:moveTo>
                  <a:lnTo>
                    <a:pt x="0" y="114300"/>
                  </a:lnTo>
                  <a:lnTo>
                    <a:pt x="79375" y="0"/>
                  </a:lnTo>
                  <a:lnTo>
                    <a:pt x="120650" y="12700"/>
                  </a:lnTo>
                  <a:lnTo>
                    <a:pt x="120650" y="1555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8" name="フリーフォーム 1085">
              <a:extLst>
                <a:ext uri="{FF2B5EF4-FFF2-40B4-BE49-F238E27FC236}">
                  <a16:creationId xmlns:a16="http://schemas.microsoft.com/office/drawing/2014/main" id="{3BAA343D-AAA2-4252-8FC3-95E9671271EC}"/>
                </a:ext>
              </a:extLst>
            </p:cNvPr>
            <p:cNvSpPr/>
            <p:nvPr/>
          </p:nvSpPr>
          <p:spPr bwMode="auto">
            <a:xfrm>
              <a:off x="2050958" y="3118290"/>
              <a:ext cx="116371" cy="86114"/>
            </a:xfrm>
            <a:custGeom>
              <a:avLst/>
              <a:gdLst>
                <a:gd name="connsiteX0" fmla="*/ 41275 w 158750"/>
                <a:gd name="connsiteY0" fmla="*/ 0 h 117475"/>
                <a:gd name="connsiteX1" fmla="*/ 0 w 158750"/>
                <a:gd name="connsiteY1" fmla="*/ 57150 h 117475"/>
                <a:gd name="connsiteX2" fmla="*/ 104775 w 158750"/>
                <a:gd name="connsiteY2" fmla="*/ 117475 h 117475"/>
                <a:gd name="connsiteX3" fmla="*/ 158750 w 158750"/>
                <a:gd name="connsiteY3" fmla="*/ 50800 h 117475"/>
                <a:gd name="connsiteX4" fmla="*/ 41275 w 158750"/>
                <a:gd name="connsiteY4" fmla="*/ 0 h 117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8750" h="117475">
                  <a:moveTo>
                    <a:pt x="41275" y="0"/>
                  </a:moveTo>
                  <a:lnTo>
                    <a:pt x="0" y="57150"/>
                  </a:lnTo>
                  <a:lnTo>
                    <a:pt x="104775" y="117475"/>
                  </a:lnTo>
                  <a:lnTo>
                    <a:pt x="158750" y="50800"/>
                  </a:lnTo>
                  <a:lnTo>
                    <a:pt x="412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9" name="フリーフォーム 1086">
              <a:extLst>
                <a:ext uri="{FF2B5EF4-FFF2-40B4-BE49-F238E27FC236}">
                  <a16:creationId xmlns:a16="http://schemas.microsoft.com/office/drawing/2014/main" id="{94B1BEB6-5E17-4F98-B02D-BD40303734F6}"/>
                </a:ext>
              </a:extLst>
            </p:cNvPr>
            <p:cNvSpPr/>
            <p:nvPr/>
          </p:nvSpPr>
          <p:spPr bwMode="auto">
            <a:xfrm>
              <a:off x="1871747" y="3153201"/>
              <a:ext cx="384023" cy="323510"/>
            </a:xfrm>
            <a:custGeom>
              <a:avLst/>
              <a:gdLst>
                <a:gd name="connsiteX0" fmla="*/ 247650 w 523875"/>
                <a:gd name="connsiteY0" fmla="*/ 0 h 441325"/>
                <a:gd name="connsiteX1" fmla="*/ 371475 w 523875"/>
                <a:gd name="connsiteY1" fmla="*/ 66675 h 441325"/>
                <a:gd name="connsiteX2" fmla="*/ 438150 w 523875"/>
                <a:gd name="connsiteY2" fmla="*/ 123825 h 441325"/>
                <a:gd name="connsiteX3" fmla="*/ 438150 w 523875"/>
                <a:gd name="connsiteY3" fmla="*/ 187325 h 441325"/>
                <a:gd name="connsiteX4" fmla="*/ 523875 w 523875"/>
                <a:gd name="connsiteY4" fmla="*/ 244475 h 441325"/>
                <a:gd name="connsiteX5" fmla="*/ 406400 w 523875"/>
                <a:gd name="connsiteY5" fmla="*/ 288925 h 441325"/>
                <a:gd name="connsiteX6" fmla="*/ 434975 w 523875"/>
                <a:gd name="connsiteY6" fmla="*/ 412750 h 441325"/>
                <a:gd name="connsiteX7" fmla="*/ 285750 w 523875"/>
                <a:gd name="connsiteY7" fmla="*/ 400050 h 441325"/>
                <a:gd name="connsiteX8" fmla="*/ 257175 w 523875"/>
                <a:gd name="connsiteY8" fmla="*/ 441325 h 441325"/>
                <a:gd name="connsiteX9" fmla="*/ 114300 w 523875"/>
                <a:gd name="connsiteY9" fmla="*/ 406400 h 441325"/>
                <a:gd name="connsiteX10" fmla="*/ 114300 w 523875"/>
                <a:gd name="connsiteY10" fmla="*/ 238125 h 441325"/>
                <a:gd name="connsiteX11" fmla="*/ 0 w 523875"/>
                <a:gd name="connsiteY11" fmla="*/ 127000 h 441325"/>
                <a:gd name="connsiteX12" fmla="*/ 111125 w 523875"/>
                <a:gd name="connsiteY12" fmla="*/ 123825 h 441325"/>
                <a:gd name="connsiteX13" fmla="*/ 107950 w 523875"/>
                <a:gd name="connsiteY13" fmla="*/ 73025 h 441325"/>
                <a:gd name="connsiteX14" fmla="*/ 161925 w 523875"/>
                <a:gd name="connsiteY14" fmla="*/ 95250 h 441325"/>
                <a:gd name="connsiteX15" fmla="*/ 247650 w 523875"/>
                <a:gd name="connsiteY15" fmla="*/ 0 h 441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3875" h="441325">
                  <a:moveTo>
                    <a:pt x="247650" y="0"/>
                  </a:moveTo>
                  <a:lnTo>
                    <a:pt x="371475" y="66675"/>
                  </a:lnTo>
                  <a:lnTo>
                    <a:pt x="438150" y="123825"/>
                  </a:lnTo>
                  <a:lnTo>
                    <a:pt x="438150" y="187325"/>
                  </a:lnTo>
                  <a:lnTo>
                    <a:pt x="523875" y="244475"/>
                  </a:lnTo>
                  <a:lnTo>
                    <a:pt x="406400" y="288925"/>
                  </a:lnTo>
                  <a:lnTo>
                    <a:pt x="434975" y="412750"/>
                  </a:lnTo>
                  <a:lnTo>
                    <a:pt x="285750" y="400050"/>
                  </a:lnTo>
                  <a:lnTo>
                    <a:pt x="257175" y="441325"/>
                  </a:lnTo>
                  <a:lnTo>
                    <a:pt x="114300" y="406400"/>
                  </a:lnTo>
                  <a:lnTo>
                    <a:pt x="114300" y="238125"/>
                  </a:lnTo>
                  <a:lnTo>
                    <a:pt x="0" y="127000"/>
                  </a:lnTo>
                  <a:lnTo>
                    <a:pt x="111125" y="123825"/>
                  </a:lnTo>
                  <a:lnTo>
                    <a:pt x="107950" y="73025"/>
                  </a:lnTo>
                  <a:lnTo>
                    <a:pt x="161925" y="95250"/>
                  </a:lnTo>
                  <a:lnTo>
                    <a:pt x="2476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0" name="フリーフォーム 1087">
              <a:extLst>
                <a:ext uri="{FF2B5EF4-FFF2-40B4-BE49-F238E27FC236}">
                  <a16:creationId xmlns:a16="http://schemas.microsoft.com/office/drawing/2014/main" id="{7FA2EAF7-BDE5-4195-BCCA-DE3C6712163D}"/>
                </a:ext>
              </a:extLst>
            </p:cNvPr>
            <p:cNvSpPr/>
            <p:nvPr/>
          </p:nvSpPr>
          <p:spPr bwMode="auto">
            <a:xfrm>
              <a:off x="1773996" y="3425509"/>
              <a:ext cx="304891" cy="281617"/>
            </a:xfrm>
            <a:custGeom>
              <a:avLst/>
              <a:gdLst>
                <a:gd name="connsiteX0" fmla="*/ 244475 w 415925"/>
                <a:gd name="connsiteY0" fmla="*/ 38100 h 384175"/>
                <a:gd name="connsiteX1" fmla="*/ 384175 w 415925"/>
                <a:gd name="connsiteY1" fmla="*/ 73025 h 384175"/>
                <a:gd name="connsiteX2" fmla="*/ 415925 w 415925"/>
                <a:gd name="connsiteY2" fmla="*/ 111125 h 384175"/>
                <a:gd name="connsiteX3" fmla="*/ 314325 w 415925"/>
                <a:gd name="connsiteY3" fmla="*/ 196850 h 384175"/>
                <a:gd name="connsiteX4" fmla="*/ 304800 w 415925"/>
                <a:gd name="connsiteY4" fmla="*/ 266700 h 384175"/>
                <a:gd name="connsiteX5" fmla="*/ 238125 w 415925"/>
                <a:gd name="connsiteY5" fmla="*/ 342900 h 384175"/>
                <a:gd name="connsiteX6" fmla="*/ 104775 w 415925"/>
                <a:gd name="connsiteY6" fmla="*/ 384175 h 384175"/>
                <a:gd name="connsiteX7" fmla="*/ 50800 w 415925"/>
                <a:gd name="connsiteY7" fmla="*/ 317500 h 384175"/>
                <a:gd name="connsiteX8" fmla="*/ 73025 w 415925"/>
                <a:gd name="connsiteY8" fmla="*/ 107950 h 384175"/>
                <a:gd name="connsiteX9" fmla="*/ 0 w 415925"/>
                <a:gd name="connsiteY9" fmla="*/ 34925 h 384175"/>
                <a:gd name="connsiteX10" fmla="*/ 28575 w 415925"/>
                <a:gd name="connsiteY10" fmla="*/ 0 h 384175"/>
                <a:gd name="connsiteX11" fmla="*/ 161925 w 415925"/>
                <a:gd name="connsiteY11" fmla="*/ 41275 h 384175"/>
                <a:gd name="connsiteX12" fmla="*/ 244475 w 415925"/>
                <a:gd name="connsiteY12" fmla="*/ 38100 h 384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5925" h="384175">
                  <a:moveTo>
                    <a:pt x="244475" y="38100"/>
                  </a:moveTo>
                  <a:lnTo>
                    <a:pt x="384175" y="73025"/>
                  </a:lnTo>
                  <a:lnTo>
                    <a:pt x="415925" y="111125"/>
                  </a:lnTo>
                  <a:lnTo>
                    <a:pt x="314325" y="196850"/>
                  </a:lnTo>
                  <a:lnTo>
                    <a:pt x="304800" y="266700"/>
                  </a:lnTo>
                  <a:lnTo>
                    <a:pt x="238125" y="342900"/>
                  </a:lnTo>
                  <a:lnTo>
                    <a:pt x="104775" y="384175"/>
                  </a:lnTo>
                  <a:lnTo>
                    <a:pt x="50800" y="317500"/>
                  </a:lnTo>
                  <a:lnTo>
                    <a:pt x="73025" y="107950"/>
                  </a:lnTo>
                  <a:lnTo>
                    <a:pt x="0" y="34925"/>
                  </a:lnTo>
                  <a:lnTo>
                    <a:pt x="28575" y="0"/>
                  </a:lnTo>
                  <a:lnTo>
                    <a:pt x="161925" y="41275"/>
                  </a:lnTo>
                  <a:lnTo>
                    <a:pt x="244475" y="381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1" name="フリーフォーム 1088">
              <a:extLst>
                <a:ext uri="{FF2B5EF4-FFF2-40B4-BE49-F238E27FC236}">
                  <a16:creationId xmlns:a16="http://schemas.microsoft.com/office/drawing/2014/main" id="{E5C88833-68E1-46E4-8230-DCB844EFEBD0}"/>
                </a:ext>
              </a:extLst>
            </p:cNvPr>
            <p:cNvSpPr/>
            <p:nvPr/>
          </p:nvSpPr>
          <p:spPr bwMode="auto">
            <a:xfrm>
              <a:off x="1764686" y="3453437"/>
              <a:ext cx="62840" cy="232741"/>
            </a:xfrm>
            <a:custGeom>
              <a:avLst/>
              <a:gdLst>
                <a:gd name="connsiteX0" fmla="*/ 12700 w 85725"/>
                <a:gd name="connsiteY0" fmla="*/ 0 h 317500"/>
                <a:gd name="connsiteX1" fmla="*/ 85725 w 85725"/>
                <a:gd name="connsiteY1" fmla="*/ 69850 h 317500"/>
                <a:gd name="connsiteX2" fmla="*/ 63500 w 85725"/>
                <a:gd name="connsiteY2" fmla="*/ 276225 h 317500"/>
                <a:gd name="connsiteX3" fmla="*/ 25400 w 85725"/>
                <a:gd name="connsiteY3" fmla="*/ 317500 h 317500"/>
                <a:gd name="connsiteX4" fmla="*/ 0 w 85725"/>
                <a:gd name="connsiteY4" fmla="*/ 193675 h 317500"/>
                <a:gd name="connsiteX5" fmla="*/ 31750 w 85725"/>
                <a:gd name="connsiteY5" fmla="*/ 98425 h 317500"/>
                <a:gd name="connsiteX6" fmla="*/ 12700 w 85725"/>
                <a:gd name="connsiteY6" fmla="*/ 0 h 317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25" h="317500">
                  <a:moveTo>
                    <a:pt x="12700" y="0"/>
                  </a:moveTo>
                  <a:lnTo>
                    <a:pt x="85725" y="69850"/>
                  </a:lnTo>
                  <a:lnTo>
                    <a:pt x="63500" y="276225"/>
                  </a:lnTo>
                  <a:lnTo>
                    <a:pt x="25400" y="317500"/>
                  </a:lnTo>
                  <a:lnTo>
                    <a:pt x="0" y="193675"/>
                  </a:lnTo>
                  <a:lnTo>
                    <a:pt x="31750" y="98425"/>
                  </a:lnTo>
                  <a:lnTo>
                    <a:pt x="127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2" name="フリーフォーム 1089">
              <a:extLst>
                <a:ext uri="{FF2B5EF4-FFF2-40B4-BE49-F238E27FC236}">
                  <a16:creationId xmlns:a16="http://schemas.microsoft.com/office/drawing/2014/main" id="{5DAEEC0F-8335-43E1-806F-E683A44F24FD}"/>
                </a:ext>
              </a:extLst>
            </p:cNvPr>
            <p:cNvSpPr/>
            <p:nvPr/>
          </p:nvSpPr>
          <p:spPr bwMode="auto">
            <a:xfrm>
              <a:off x="2663067" y="3260262"/>
              <a:ext cx="76804" cy="121025"/>
            </a:xfrm>
            <a:custGeom>
              <a:avLst/>
              <a:gdLst>
                <a:gd name="connsiteX0" fmla="*/ 0 w 104775"/>
                <a:gd name="connsiteY0" fmla="*/ 6350 h 165100"/>
                <a:gd name="connsiteX1" fmla="*/ 41275 w 104775"/>
                <a:gd name="connsiteY1" fmla="*/ 76200 h 165100"/>
                <a:gd name="connsiteX2" fmla="*/ 57150 w 104775"/>
                <a:gd name="connsiteY2" fmla="*/ 165100 h 165100"/>
                <a:gd name="connsiteX3" fmla="*/ 104775 w 104775"/>
                <a:gd name="connsiteY3" fmla="*/ 101600 h 165100"/>
                <a:gd name="connsiteX4" fmla="*/ 79375 w 104775"/>
                <a:gd name="connsiteY4" fmla="*/ 0 h 165100"/>
                <a:gd name="connsiteX5" fmla="*/ 0 w 104775"/>
                <a:gd name="connsiteY5" fmla="*/ 6350 h 16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775" h="165100">
                  <a:moveTo>
                    <a:pt x="0" y="6350"/>
                  </a:moveTo>
                  <a:lnTo>
                    <a:pt x="41275" y="76200"/>
                  </a:lnTo>
                  <a:lnTo>
                    <a:pt x="57150" y="165100"/>
                  </a:lnTo>
                  <a:lnTo>
                    <a:pt x="104775" y="101600"/>
                  </a:lnTo>
                  <a:lnTo>
                    <a:pt x="79375" y="0"/>
                  </a:lnTo>
                  <a:lnTo>
                    <a:pt x="0" y="63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3" name="フリーフォーム 1090">
              <a:extLst>
                <a:ext uri="{FF2B5EF4-FFF2-40B4-BE49-F238E27FC236}">
                  <a16:creationId xmlns:a16="http://schemas.microsoft.com/office/drawing/2014/main" id="{8D932C3E-0E02-4147-982A-95A721655E14}"/>
                </a:ext>
              </a:extLst>
            </p:cNvPr>
            <p:cNvSpPr/>
            <p:nvPr/>
          </p:nvSpPr>
          <p:spPr bwMode="auto">
            <a:xfrm>
              <a:off x="2504803" y="3267245"/>
              <a:ext cx="223432" cy="169901"/>
            </a:xfrm>
            <a:custGeom>
              <a:avLst/>
              <a:gdLst>
                <a:gd name="connsiteX0" fmla="*/ 69850 w 304800"/>
                <a:gd name="connsiteY0" fmla="*/ 31750 h 231775"/>
                <a:gd name="connsiteX1" fmla="*/ 200025 w 304800"/>
                <a:gd name="connsiteY1" fmla="*/ 0 h 231775"/>
                <a:gd name="connsiteX2" fmla="*/ 263525 w 304800"/>
                <a:gd name="connsiteY2" fmla="*/ 73025 h 231775"/>
                <a:gd name="connsiteX3" fmla="*/ 273050 w 304800"/>
                <a:gd name="connsiteY3" fmla="*/ 152400 h 231775"/>
                <a:gd name="connsiteX4" fmla="*/ 304800 w 304800"/>
                <a:gd name="connsiteY4" fmla="*/ 171450 h 231775"/>
                <a:gd name="connsiteX5" fmla="*/ 276225 w 304800"/>
                <a:gd name="connsiteY5" fmla="*/ 231775 h 231775"/>
                <a:gd name="connsiteX6" fmla="*/ 228600 w 304800"/>
                <a:gd name="connsiteY6" fmla="*/ 212725 h 231775"/>
                <a:gd name="connsiteX7" fmla="*/ 180975 w 304800"/>
                <a:gd name="connsiteY7" fmla="*/ 231775 h 231775"/>
                <a:gd name="connsiteX8" fmla="*/ 95250 w 304800"/>
                <a:gd name="connsiteY8" fmla="*/ 228600 h 231775"/>
                <a:gd name="connsiteX9" fmla="*/ 0 w 304800"/>
                <a:gd name="connsiteY9" fmla="*/ 117475 h 231775"/>
                <a:gd name="connsiteX10" fmla="*/ 69850 w 304800"/>
                <a:gd name="connsiteY10" fmla="*/ 31750 h 231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4800" h="231775">
                  <a:moveTo>
                    <a:pt x="69850" y="31750"/>
                  </a:moveTo>
                  <a:lnTo>
                    <a:pt x="200025" y="0"/>
                  </a:lnTo>
                  <a:lnTo>
                    <a:pt x="263525" y="73025"/>
                  </a:lnTo>
                  <a:lnTo>
                    <a:pt x="273050" y="152400"/>
                  </a:lnTo>
                  <a:lnTo>
                    <a:pt x="304800" y="171450"/>
                  </a:lnTo>
                  <a:lnTo>
                    <a:pt x="276225" y="231775"/>
                  </a:lnTo>
                  <a:lnTo>
                    <a:pt x="228600" y="212725"/>
                  </a:lnTo>
                  <a:lnTo>
                    <a:pt x="180975" y="231775"/>
                  </a:lnTo>
                  <a:lnTo>
                    <a:pt x="95250" y="228600"/>
                  </a:lnTo>
                  <a:lnTo>
                    <a:pt x="0" y="117475"/>
                  </a:lnTo>
                  <a:lnTo>
                    <a:pt x="69850" y="317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4" name="フリーフォーム 1091">
              <a:extLst>
                <a:ext uri="{FF2B5EF4-FFF2-40B4-BE49-F238E27FC236}">
                  <a16:creationId xmlns:a16="http://schemas.microsoft.com/office/drawing/2014/main" id="{C1E7B75B-564C-44A5-AAE5-00FDE7803C5B}"/>
                </a:ext>
              </a:extLst>
            </p:cNvPr>
            <p:cNvSpPr/>
            <p:nvPr/>
          </p:nvSpPr>
          <p:spPr bwMode="auto">
            <a:xfrm>
              <a:off x="2546697" y="3423181"/>
              <a:ext cx="174556" cy="102406"/>
            </a:xfrm>
            <a:custGeom>
              <a:avLst/>
              <a:gdLst>
                <a:gd name="connsiteX0" fmla="*/ 41275 w 238125"/>
                <a:gd name="connsiteY0" fmla="*/ 12700 h 139700"/>
                <a:gd name="connsiteX1" fmla="*/ 0 w 238125"/>
                <a:gd name="connsiteY1" fmla="*/ 95250 h 139700"/>
                <a:gd name="connsiteX2" fmla="*/ 41275 w 238125"/>
                <a:gd name="connsiteY2" fmla="*/ 139700 h 139700"/>
                <a:gd name="connsiteX3" fmla="*/ 171450 w 238125"/>
                <a:gd name="connsiteY3" fmla="*/ 111125 h 139700"/>
                <a:gd name="connsiteX4" fmla="*/ 238125 w 238125"/>
                <a:gd name="connsiteY4" fmla="*/ 22225 h 139700"/>
                <a:gd name="connsiteX5" fmla="*/ 174625 w 238125"/>
                <a:gd name="connsiteY5" fmla="*/ 0 h 139700"/>
                <a:gd name="connsiteX6" fmla="*/ 142875 w 238125"/>
                <a:gd name="connsiteY6" fmla="*/ 25400 h 139700"/>
                <a:gd name="connsiteX7" fmla="*/ 41275 w 238125"/>
                <a:gd name="connsiteY7" fmla="*/ 12700 h 13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8125" h="139700">
                  <a:moveTo>
                    <a:pt x="41275" y="12700"/>
                  </a:moveTo>
                  <a:lnTo>
                    <a:pt x="0" y="95250"/>
                  </a:lnTo>
                  <a:lnTo>
                    <a:pt x="41275" y="139700"/>
                  </a:lnTo>
                  <a:lnTo>
                    <a:pt x="171450" y="111125"/>
                  </a:lnTo>
                  <a:lnTo>
                    <a:pt x="238125" y="22225"/>
                  </a:lnTo>
                  <a:lnTo>
                    <a:pt x="174625" y="0"/>
                  </a:lnTo>
                  <a:lnTo>
                    <a:pt x="142875" y="25400"/>
                  </a:lnTo>
                  <a:lnTo>
                    <a:pt x="41275" y="127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5" name="フリーフォーム 1092">
              <a:extLst>
                <a:ext uri="{FF2B5EF4-FFF2-40B4-BE49-F238E27FC236}">
                  <a16:creationId xmlns:a16="http://schemas.microsoft.com/office/drawing/2014/main" id="{64B032DC-A6F9-4B1C-AD92-50F7E7C8F3D3}"/>
                </a:ext>
              </a:extLst>
            </p:cNvPr>
            <p:cNvSpPr/>
            <p:nvPr/>
          </p:nvSpPr>
          <p:spPr bwMode="auto">
            <a:xfrm>
              <a:off x="2490839" y="3527915"/>
              <a:ext cx="132662" cy="176883"/>
            </a:xfrm>
            <a:custGeom>
              <a:avLst/>
              <a:gdLst>
                <a:gd name="connsiteX0" fmla="*/ 117475 w 180975"/>
                <a:gd name="connsiteY0" fmla="*/ 0 h 241300"/>
                <a:gd name="connsiteX1" fmla="*/ 25400 w 180975"/>
                <a:gd name="connsiteY1" fmla="*/ 41275 h 241300"/>
                <a:gd name="connsiteX2" fmla="*/ 0 w 180975"/>
                <a:gd name="connsiteY2" fmla="*/ 88900 h 241300"/>
                <a:gd name="connsiteX3" fmla="*/ 60325 w 180975"/>
                <a:gd name="connsiteY3" fmla="*/ 149225 h 241300"/>
                <a:gd name="connsiteX4" fmla="*/ 44450 w 180975"/>
                <a:gd name="connsiteY4" fmla="*/ 184150 h 241300"/>
                <a:gd name="connsiteX5" fmla="*/ 117475 w 180975"/>
                <a:gd name="connsiteY5" fmla="*/ 241300 h 241300"/>
                <a:gd name="connsiteX6" fmla="*/ 107950 w 180975"/>
                <a:gd name="connsiteY6" fmla="*/ 158750 h 241300"/>
                <a:gd name="connsiteX7" fmla="*/ 180975 w 180975"/>
                <a:gd name="connsiteY7" fmla="*/ 168275 h 241300"/>
                <a:gd name="connsiteX8" fmla="*/ 88900 w 180975"/>
                <a:gd name="connsiteY8" fmla="*/ 73025 h 241300"/>
                <a:gd name="connsiteX9" fmla="*/ 117475 w 180975"/>
                <a:gd name="connsiteY9" fmla="*/ 0 h 24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975" h="241300">
                  <a:moveTo>
                    <a:pt x="117475" y="0"/>
                  </a:moveTo>
                  <a:lnTo>
                    <a:pt x="25400" y="41275"/>
                  </a:lnTo>
                  <a:lnTo>
                    <a:pt x="0" y="88900"/>
                  </a:lnTo>
                  <a:lnTo>
                    <a:pt x="60325" y="149225"/>
                  </a:lnTo>
                  <a:lnTo>
                    <a:pt x="44450" y="184150"/>
                  </a:lnTo>
                  <a:lnTo>
                    <a:pt x="117475" y="241300"/>
                  </a:lnTo>
                  <a:lnTo>
                    <a:pt x="107950" y="158750"/>
                  </a:lnTo>
                  <a:lnTo>
                    <a:pt x="180975" y="168275"/>
                  </a:lnTo>
                  <a:lnTo>
                    <a:pt x="88900" y="73025"/>
                  </a:lnTo>
                  <a:lnTo>
                    <a:pt x="1174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6" name="フリーフォーム 1094">
              <a:extLst>
                <a:ext uri="{FF2B5EF4-FFF2-40B4-BE49-F238E27FC236}">
                  <a16:creationId xmlns:a16="http://schemas.microsoft.com/office/drawing/2014/main" id="{C576B79E-2BA1-4E0A-BF38-C4DE29F67ABE}"/>
                </a:ext>
              </a:extLst>
            </p:cNvPr>
            <p:cNvSpPr/>
            <p:nvPr/>
          </p:nvSpPr>
          <p:spPr bwMode="auto">
            <a:xfrm>
              <a:off x="2561825" y="3506968"/>
              <a:ext cx="104734" cy="62840"/>
            </a:xfrm>
            <a:custGeom>
              <a:avLst/>
              <a:gdLst>
                <a:gd name="connsiteX0" fmla="*/ 142875 w 142875"/>
                <a:gd name="connsiteY0" fmla="*/ 0 h 85725"/>
                <a:gd name="connsiteX1" fmla="*/ 35719 w 142875"/>
                <a:gd name="connsiteY1" fmla="*/ 28575 h 85725"/>
                <a:gd name="connsiteX2" fmla="*/ 21432 w 142875"/>
                <a:gd name="connsiteY2" fmla="*/ 30956 h 85725"/>
                <a:gd name="connsiteX3" fmla="*/ 0 w 142875"/>
                <a:gd name="connsiteY3" fmla="*/ 83344 h 85725"/>
                <a:gd name="connsiteX4" fmla="*/ 45244 w 142875"/>
                <a:gd name="connsiteY4" fmla="*/ 85725 h 85725"/>
                <a:gd name="connsiteX5" fmla="*/ 59532 w 142875"/>
                <a:gd name="connsiteY5" fmla="*/ 59531 h 85725"/>
                <a:gd name="connsiteX6" fmla="*/ 116682 w 142875"/>
                <a:gd name="connsiteY6" fmla="*/ 47625 h 85725"/>
                <a:gd name="connsiteX7" fmla="*/ 142875 w 142875"/>
                <a:gd name="connsiteY7" fmla="*/ 0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2875" h="85725">
                  <a:moveTo>
                    <a:pt x="142875" y="0"/>
                  </a:moveTo>
                  <a:lnTo>
                    <a:pt x="35719" y="28575"/>
                  </a:lnTo>
                  <a:lnTo>
                    <a:pt x="21432" y="30956"/>
                  </a:lnTo>
                  <a:lnTo>
                    <a:pt x="0" y="83344"/>
                  </a:lnTo>
                  <a:lnTo>
                    <a:pt x="45244" y="85725"/>
                  </a:lnTo>
                  <a:lnTo>
                    <a:pt x="59532" y="59531"/>
                  </a:lnTo>
                  <a:lnTo>
                    <a:pt x="116682" y="47625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7" name="フリーフォーム 1097">
              <a:extLst>
                <a:ext uri="{FF2B5EF4-FFF2-40B4-BE49-F238E27FC236}">
                  <a16:creationId xmlns:a16="http://schemas.microsoft.com/office/drawing/2014/main" id="{C378CD0A-0D45-4BBF-AC98-0B2ACCB1308B}"/>
                </a:ext>
              </a:extLst>
            </p:cNvPr>
            <p:cNvSpPr/>
            <p:nvPr/>
          </p:nvSpPr>
          <p:spPr bwMode="auto">
            <a:xfrm>
              <a:off x="2177802" y="3321939"/>
              <a:ext cx="267653" cy="352603"/>
            </a:xfrm>
            <a:custGeom>
              <a:avLst/>
              <a:gdLst>
                <a:gd name="connsiteX0" fmla="*/ 7144 w 364332"/>
                <a:gd name="connsiteY0" fmla="*/ 169069 h 481013"/>
                <a:gd name="connsiteX1" fmla="*/ 102394 w 364332"/>
                <a:gd name="connsiteY1" fmla="*/ 185738 h 481013"/>
                <a:gd name="connsiteX2" fmla="*/ 164307 w 364332"/>
                <a:gd name="connsiteY2" fmla="*/ 252413 h 481013"/>
                <a:gd name="connsiteX3" fmla="*/ 280988 w 364332"/>
                <a:gd name="connsiteY3" fmla="*/ 352425 h 481013"/>
                <a:gd name="connsiteX4" fmla="*/ 297657 w 364332"/>
                <a:gd name="connsiteY4" fmla="*/ 395288 h 481013"/>
                <a:gd name="connsiteX5" fmla="*/ 264319 w 364332"/>
                <a:gd name="connsiteY5" fmla="*/ 435769 h 481013"/>
                <a:gd name="connsiteX6" fmla="*/ 192882 w 364332"/>
                <a:gd name="connsiteY6" fmla="*/ 440532 h 481013"/>
                <a:gd name="connsiteX7" fmla="*/ 242888 w 364332"/>
                <a:gd name="connsiteY7" fmla="*/ 481013 h 481013"/>
                <a:gd name="connsiteX8" fmla="*/ 342900 w 364332"/>
                <a:gd name="connsiteY8" fmla="*/ 397669 h 481013"/>
                <a:gd name="connsiteX9" fmla="*/ 316707 w 364332"/>
                <a:gd name="connsiteY9" fmla="*/ 333375 h 481013"/>
                <a:gd name="connsiteX10" fmla="*/ 364332 w 364332"/>
                <a:gd name="connsiteY10" fmla="*/ 345282 h 481013"/>
                <a:gd name="connsiteX11" fmla="*/ 357188 w 364332"/>
                <a:gd name="connsiteY11" fmla="*/ 304800 h 481013"/>
                <a:gd name="connsiteX12" fmla="*/ 223838 w 364332"/>
                <a:gd name="connsiteY12" fmla="*/ 211932 h 481013"/>
                <a:gd name="connsiteX13" fmla="*/ 171450 w 364332"/>
                <a:gd name="connsiteY13" fmla="*/ 88107 h 481013"/>
                <a:gd name="connsiteX14" fmla="*/ 242888 w 364332"/>
                <a:gd name="connsiteY14" fmla="*/ 61913 h 481013"/>
                <a:gd name="connsiteX15" fmla="*/ 290513 w 364332"/>
                <a:gd name="connsiteY15" fmla="*/ 7144 h 481013"/>
                <a:gd name="connsiteX16" fmla="*/ 266700 w 364332"/>
                <a:gd name="connsiteY16" fmla="*/ 7144 h 481013"/>
                <a:gd name="connsiteX17" fmla="*/ 200025 w 364332"/>
                <a:gd name="connsiteY17" fmla="*/ 16669 h 481013"/>
                <a:gd name="connsiteX18" fmla="*/ 157163 w 364332"/>
                <a:gd name="connsiteY18" fmla="*/ 0 h 481013"/>
                <a:gd name="connsiteX19" fmla="*/ 97632 w 364332"/>
                <a:gd name="connsiteY19" fmla="*/ 7144 h 481013"/>
                <a:gd name="connsiteX20" fmla="*/ 0 w 364332"/>
                <a:gd name="connsiteY20" fmla="*/ 59532 h 481013"/>
                <a:gd name="connsiteX21" fmla="*/ 7144 w 364332"/>
                <a:gd name="connsiteY21" fmla="*/ 169069 h 481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64332" h="481013">
                  <a:moveTo>
                    <a:pt x="7144" y="169069"/>
                  </a:moveTo>
                  <a:lnTo>
                    <a:pt x="102394" y="185738"/>
                  </a:lnTo>
                  <a:lnTo>
                    <a:pt x="164307" y="252413"/>
                  </a:lnTo>
                  <a:lnTo>
                    <a:pt x="280988" y="352425"/>
                  </a:lnTo>
                  <a:lnTo>
                    <a:pt x="297657" y="395288"/>
                  </a:lnTo>
                  <a:lnTo>
                    <a:pt x="264319" y="435769"/>
                  </a:lnTo>
                  <a:lnTo>
                    <a:pt x="192882" y="440532"/>
                  </a:lnTo>
                  <a:lnTo>
                    <a:pt x="242888" y="481013"/>
                  </a:lnTo>
                  <a:lnTo>
                    <a:pt x="342900" y="397669"/>
                  </a:lnTo>
                  <a:lnTo>
                    <a:pt x="316707" y="333375"/>
                  </a:lnTo>
                  <a:lnTo>
                    <a:pt x="364332" y="345282"/>
                  </a:lnTo>
                  <a:lnTo>
                    <a:pt x="357188" y="304800"/>
                  </a:lnTo>
                  <a:lnTo>
                    <a:pt x="223838" y="211932"/>
                  </a:lnTo>
                  <a:lnTo>
                    <a:pt x="171450" y="88107"/>
                  </a:lnTo>
                  <a:lnTo>
                    <a:pt x="242888" y="61913"/>
                  </a:lnTo>
                  <a:lnTo>
                    <a:pt x="290513" y="7144"/>
                  </a:lnTo>
                  <a:lnTo>
                    <a:pt x="266700" y="7144"/>
                  </a:lnTo>
                  <a:lnTo>
                    <a:pt x="200025" y="16669"/>
                  </a:lnTo>
                  <a:lnTo>
                    <a:pt x="157163" y="0"/>
                  </a:lnTo>
                  <a:lnTo>
                    <a:pt x="97632" y="7144"/>
                  </a:lnTo>
                  <a:lnTo>
                    <a:pt x="0" y="59532"/>
                  </a:lnTo>
                  <a:lnTo>
                    <a:pt x="7144" y="169069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8" name="フリーフォーム 1100">
              <a:extLst>
                <a:ext uri="{FF2B5EF4-FFF2-40B4-BE49-F238E27FC236}">
                  <a16:creationId xmlns:a16="http://schemas.microsoft.com/office/drawing/2014/main" id="{48CDECD7-39EA-42E7-AABD-EA8213D72196}"/>
                </a:ext>
              </a:extLst>
            </p:cNvPr>
            <p:cNvSpPr/>
            <p:nvPr/>
          </p:nvSpPr>
          <p:spPr bwMode="auto">
            <a:xfrm>
              <a:off x="2191767" y="3285864"/>
              <a:ext cx="110551" cy="55858"/>
            </a:xfrm>
            <a:custGeom>
              <a:avLst/>
              <a:gdLst>
                <a:gd name="connsiteX0" fmla="*/ 142875 w 150019"/>
                <a:gd name="connsiteY0" fmla="*/ 0 h 76200"/>
                <a:gd name="connsiteX1" fmla="*/ 0 w 150019"/>
                <a:gd name="connsiteY1" fmla="*/ 2381 h 76200"/>
                <a:gd name="connsiteX2" fmla="*/ 92869 w 150019"/>
                <a:gd name="connsiteY2" fmla="*/ 76200 h 76200"/>
                <a:gd name="connsiteX3" fmla="*/ 150019 w 150019"/>
                <a:gd name="connsiteY3" fmla="*/ 57150 h 76200"/>
                <a:gd name="connsiteX4" fmla="*/ 142875 w 150019"/>
                <a:gd name="connsiteY4" fmla="*/ 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0019" h="76200">
                  <a:moveTo>
                    <a:pt x="142875" y="0"/>
                  </a:moveTo>
                  <a:lnTo>
                    <a:pt x="0" y="2381"/>
                  </a:lnTo>
                  <a:lnTo>
                    <a:pt x="92869" y="76200"/>
                  </a:lnTo>
                  <a:lnTo>
                    <a:pt x="150019" y="5715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9" name="フリーフォーム 1101">
              <a:extLst>
                <a:ext uri="{FF2B5EF4-FFF2-40B4-BE49-F238E27FC236}">
                  <a16:creationId xmlns:a16="http://schemas.microsoft.com/office/drawing/2014/main" id="{46ADB330-4C5A-4099-BF0C-BCA4877B98BA}"/>
                </a:ext>
              </a:extLst>
            </p:cNvPr>
            <p:cNvSpPr/>
            <p:nvPr/>
          </p:nvSpPr>
          <p:spPr bwMode="auto">
            <a:xfrm>
              <a:off x="2298828" y="3231170"/>
              <a:ext cx="130335" cy="101242"/>
            </a:xfrm>
            <a:custGeom>
              <a:avLst/>
              <a:gdLst>
                <a:gd name="connsiteX0" fmla="*/ 14287 w 178593"/>
                <a:gd name="connsiteY0" fmla="*/ 133350 h 138113"/>
                <a:gd name="connsiteX1" fmla="*/ 0 w 178593"/>
                <a:gd name="connsiteY1" fmla="*/ 71438 h 138113"/>
                <a:gd name="connsiteX2" fmla="*/ 78581 w 178593"/>
                <a:gd name="connsiteY2" fmla="*/ 0 h 138113"/>
                <a:gd name="connsiteX3" fmla="*/ 123825 w 178593"/>
                <a:gd name="connsiteY3" fmla="*/ 0 h 138113"/>
                <a:gd name="connsiteX4" fmla="*/ 178593 w 178593"/>
                <a:gd name="connsiteY4" fmla="*/ 45244 h 138113"/>
                <a:gd name="connsiteX5" fmla="*/ 130968 w 178593"/>
                <a:gd name="connsiteY5" fmla="*/ 138113 h 138113"/>
                <a:gd name="connsiteX6" fmla="*/ 14287 w 178593"/>
                <a:gd name="connsiteY6" fmla="*/ 133350 h 138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8593" h="138113">
                  <a:moveTo>
                    <a:pt x="14287" y="133350"/>
                  </a:moveTo>
                  <a:lnTo>
                    <a:pt x="0" y="71438"/>
                  </a:lnTo>
                  <a:lnTo>
                    <a:pt x="78581" y="0"/>
                  </a:lnTo>
                  <a:lnTo>
                    <a:pt x="123825" y="0"/>
                  </a:lnTo>
                  <a:lnTo>
                    <a:pt x="178593" y="45244"/>
                  </a:lnTo>
                  <a:lnTo>
                    <a:pt x="130968" y="138113"/>
                  </a:lnTo>
                  <a:lnTo>
                    <a:pt x="14287" y="1333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0" name="フリーフォーム 1102">
              <a:extLst>
                <a:ext uri="{FF2B5EF4-FFF2-40B4-BE49-F238E27FC236}">
                  <a16:creationId xmlns:a16="http://schemas.microsoft.com/office/drawing/2014/main" id="{73A4BE1C-877A-42FE-A559-B8D889570132}"/>
                </a:ext>
              </a:extLst>
            </p:cNvPr>
            <p:cNvSpPr/>
            <p:nvPr/>
          </p:nvSpPr>
          <p:spPr bwMode="auto">
            <a:xfrm>
              <a:off x="2403561" y="3257935"/>
              <a:ext cx="172228" cy="94261"/>
            </a:xfrm>
            <a:custGeom>
              <a:avLst/>
              <a:gdLst>
                <a:gd name="connsiteX0" fmla="*/ 28575 w 235743"/>
                <a:gd name="connsiteY0" fmla="*/ 7144 h 128588"/>
                <a:gd name="connsiteX1" fmla="*/ 95250 w 235743"/>
                <a:gd name="connsiteY1" fmla="*/ 33338 h 128588"/>
                <a:gd name="connsiteX2" fmla="*/ 150018 w 235743"/>
                <a:gd name="connsiteY2" fmla="*/ 7144 h 128588"/>
                <a:gd name="connsiteX3" fmla="*/ 195262 w 235743"/>
                <a:gd name="connsiteY3" fmla="*/ 0 h 128588"/>
                <a:gd name="connsiteX4" fmla="*/ 235743 w 235743"/>
                <a:gd name="connsiteY4" fmla="*/ 35719 h 128588"/>
                <a:gd name="connsiteX5" fmla="*/ 152400 w 235743"/>
                <a:gd name="connsiteY5" fmla="*/ 123825 h 128588"/>
                <a:gd name="connsiteX6" fmla="*/ 54768 w 235743"/>
                <a:gd name="connsiteY6" fmla="*/ 128588 h 128588"/>
                <a:gd name="connsiteX7" fmla="*/ 0 w 235743"/>
                <a:gd name="connsiteY7" fmla="*/ 100013 h 128588"/>
                <a:gd name="connsiteX8" fmla="*/ 28575 w 235743"/>
                <a:gd name="connsiteY8" fmla="*/ 7144 h 128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5743" h="128588">
                  <a:moveTo>
                    <a:pt x="28575" y="7144"/>
                  </a:moveTo>
                  <a:lnTo>
                    <a:pt x="95250" y="33338"/>
                  </a:lnTo>
                  <a:lnTo>
                    <a:pt x="150018" y="7144"/>
                  </a:lnTo>
                  <a:lnTo>
                    <a:pt x="195262" y="0"/>
                  </a:lnTo>
                  <a:lnTo>
                    <a:pt x="235743" y="35719"/>
                  </a:lnTo>
                  <a:lnTo>
                    <a:pt x="152400" y="123825"/>
                  </a:lnTo>
                  <a:lnTo>
                    <a:pt x="54768" y="128588"/>
                  </a:lnTo>
                  <a:lnTo>
                    <a:pt x="0" y="100013"/>
                  </a:lnTo>
                  <a:lnTo>
                    <a:pt x="28575" y="7144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1" name="フリーフォーム 1103">
              <a:extLst>
                <a:ext uri="{FF2B5EF4-FFF2-40B4-BE49-F238E27FC236}">
                  <a16:creationId xmlns:a16="http://schemas.microsoft.com/office/drawing/2014/main" id="{671FE189-D1A5-4BCB-8894-0125F3527F1D}"/>
                </a:ext>
              </a:extLst>
            </p:cNvPr>
            <p:cNvSpPr/>
            <p:nvPr/>
          </p:nvSpPr>
          <p:spPr bwMode="auto">
            <a:xfrm>
              <a:off x="2504803" y="3488349"/>
              <a:ext cx="70987" cy="67495"/>
            </a:xfrm>
            <a:custGeom>
              <a:avLst/>
              <a:gdLst>
                <a:gd name="connsiteX0" fmla="*/ 66675 w 97631"/>
                <a:gd name="connsiteY0" fmla="*/ 0 h 92869"/>
                <a:gd name="connsiteX1" fmla="*/ 0 w 97631"/>
                <a:gd name="connsiteY1" fmla="*/ 19050 h 92869"/>
                <a:gd name="connsiteX2" fmla="*/ 4763 w 97631"/>
                <a:gd name="connsiteY2" fmla="*/ 92869 h 92869"/>
                <a:gd name="connsiteX3" fmla="*/ 97631 w 97631"/>
                <a:gd name="connsiteY3" fmla="*/ 50006 h 92869"/>
                <a:gd name="connsiteX4" fmla="*/ 66675 w 97631"/>
                <a:gd name="connsiteY4" fmla="*/ 0 h 92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631" h="92869">
                  <a:moveTo>
                    <a:pt x="66675" y="0"/>
                  </a:moveTo>
                  <a:lnTo>
                    <a:pt x="0" y="19050"/>
                  </a:lnTo>
                  <a:lnTo>
                    <a:pt x="4763" y="92869"/>
                  </a:lnTo>
                  <a:lnTo>
                    <a:pt x="97631" y="50006"/>
                  </a:lnTo>
                  <a:lnTo>
                    <a:pt x="666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2" name="フリーフォーム 1104">
              <a:extLst>
                <a:ext uri="{FF2B5EF4-FFF2-40B4-BE49-F238E27FC236}">
                  <a16:creationId xmlns:a16="http://schemas.microsoft.com/office/drawing/2014/main" id="{E5A02FC5-EDEB-42E7-8B2D-BB03A14E4556}"/>
                </a:ext>
              </a:extLst>
            </p:cNvPr>
            <p:cNvSpPr/>
            <p:nvPr/>
          </p:nvSpPr>
          <p:spPr bwMode="auto">
            <a:xfrm>
              <a:off x="2471056" y="3342886"/>
              <a:ext cx="103569" cy="155937"/>
            </a:xfrm>
            <a:custGeom>
              <a:avLst/>
              <a:gdLst>
                <a:gd name="connsiteX0" fmla="*/ 33338 w 140494"/>
                <a:gd name="connsiteY0" fmla="*/ 0 h 211932"/>
                <a:gd name="connsiteX1" fmla="*/ 140494 w 140494"/>
                <a:gd name="connsiteY1" fmla="*/ 128588 h 211932"/>
                <a:gd name="connsiteX2" fmla="*/ 102394 w 140494"/>
                <a:gd name="connsiteY2" fmla="*/ 197644 h 211932"/>
                <a:gd name="connsiteX3" fmla="*/ 47625 w 140494"/>
                <a:gd name="connsiteY3" fmla="*/ 211932 h 211932"/>
                <a:gd name="connsiteX4" fmla="*/ 0 w 140494"/>
                <a:gd name="connsiteY4" fmla="*/ 133350 h 211932"/>
                <a:gd name="connsiteX5" fmla="*/ 33338 w 140494"/>
                <a:gd name="connsiteY5" fmla="*/ 0 h 211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0494" h="211932">
                  <a:moveTo>
                    <a:pt x="33338" y="0"/>
                  </a:moveTo>
                  <a:lnTo>
                    <a:pt x="140494" y="128588"/>
                  </a:lnTo>
                  <a:lnTo>
                    <a:pt x="102394" y="197644"/>
                  </a:lnTo>
                  <a:lnTo>
                    <a:pt x="47625" y="211932"/>
                  </a:lnTo>
                  <a:lnTo>
                    <a:pt x="0" y="133350"/>
                  </a:lnTo>
                  <a:lnTo>
                    <a:pt x="33338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3" name="フリーフォーム 1105">
              <a:extLst>
                <a:ext uri="{FF2B5EF4-FFF2-40B4-BE49-F238E27FC236}">
                  <a16:creationId xmlns:a16="http://schemas.microsoft.com/office/drawing/2014/main" id="{4C60D45B-6D28-4307-B7EA-D046430C77C6}"/>
                </a:ext>
              </a:extLst>
            </p:cNvPr>
            <p:cNvSpPr/>
            <p:nvPr/>
          </p:nvSpPr>
          <p:spPr bwMode="auto">
            <a:xfrm>
              <a:off x="2358176" y="3334739"/>
              <a:ext cx="146627" cy="64004"/>
            </a:xfrm>
            <a:custGeom>
              <a:avLst/>
              <a:gdLst>
                <a:gd name="connsiteX0" fmla="*/ 200025 w 200025"/>
                <a:gd name="connsiteY0" fmla="*/ 19050 h 88106"/>
                <a:gd name="connsiteX1" fmla="*/ 119063 w 200025"/>
                <a:gd name="connsiteY1" fmla="*/ 28575 h 88106"/>
                <a:gd name="connsiteX2" fmla="*/ 50006 w 200025"/>
                <a:gd name="connsiteY2" fmla="*/ 0 h 88106"/>
                <a:gd name="connsiteX3" fmla="*/ 0 w 200025"/>
                <a:gd name="connsiteY3" fmla="*/ 35719 h 88106"/>
                <a:gd name="connsiteX4" fmla="*/ 26194 w 200025"/>
                <a:gd name="connsiteY4" fmla="*/ 64294 h 88106"/>
                <a:gd name="connsiteX5" fmla="*/ 166688 w 200025"/>
                <a:gd name="connsiteY5" fmla="*/ 88106 h 88106"/>
                <a:gd name="connsiteX6" fmla="*/ 200025 w 200025"/>
                <a:gd name="connsiteY6" fmla="*/ 19050 h 881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0025" h="88106">
                  <a:moveTo>
                    <a:pt x="200025" y="19050"/>
                  </a:moveTo>
                  <a:lnTo>
                    <a:pt x="119063" y="28575"/>
                  </a:lnTo>
                  <a:lnTo>
                    <a:pt x="50006" y="0"/>
                  </a:lnTo>
                  <a:lnTo>
                    <a:pt x="0" y="35719"/>
                  </a:lnTo>
                  <a:lnTo>
                    <a:pt x="26194" y="64294"/>
                  </a:lnTo>
                  <a:lnTo>
                    <a:pt x="166688" y="88106"/>
                  </a:lnTo>
                  <a:lnTo>
                    <a:pt x="200025" y="190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4" name="フリーフォーム 1106">
              <a:extLst>
                <a:ext uri="{FF2B5EF4-FFF2-40B4-BE49-F238E27FC236}">
                  <a16:creationId xmlns:a16="http://schemas.microsoft.com/office/drawing/2014/main" id="{2F21BDDA-C9B3-4364-B9E2-17ABD3094326}"/>
                </a:ext>
              </a:extLst>
            </p:cNvPr>
            <p:cNvSpPr/>
            <p:nvPr/>
          </p:nvSpPr>
          <p:spPr bwMode="auto">
            <a:xfrm>
              <a:off x="2345376" y="3370815"/>
              <a:ext cx="148954" cy="139645"/>
            </a:xfrm>
            <a:custGeom>
              <a:avLst/>
              <a:gdLst>
                <a:gd name="connsiteX0" fmla="*/ 0 w 202407"/>
                <a:gd name="connsiteY0" fmla="*/ 0 h 190500"/>
                <a:gd name="connsiteX1" fmla="*/ 11907 w 202407"/>
                <a:gd name="connsiteY1" fmla="*/ 71438 h 190500"/>
                <a:gd name="connsiteX2" fmla="*/ 138113 w 202407"/>
                <a:gd name="connsiteY2" fmla="*/ 130969 h 190500"/>
                <a:gd name="connsiteX3" fmla="*/ 173832 w 202407"/>
                <a:gd name="connsiteY3" fmla="*/ 190500 h 190500"/>
                <a:gd name="connsiteX4" fmla="*/ 202407 w 202407"/>
                <a:gd name="connsiteY4" fmla="*/ 157163 h 190500"/>
                <a:gd name="connsiteX5" fmla="*/ 166688 w 202407"/>
                <a:gd name="connsiteY5" fmla="*/ 100013 h 190500"/>
                <a:gd name="connsiteX6" fmla="*/ 188119 w 202407"/>
                <a:gd name="connsiteY6" fmla="*/ 33338 h 190500"/>
                <a:gd name="connsiteX7" fmla="*/ 50007 w 202407"/>
                <a:gd name="connsiteY7" fmla="*/ 23813 h 190500"/>
                <a:gd name="connsiteX8" fmla="*/ 0 w 202407"/>
                <a:gd name="connsiteY8" fmla="*/ 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2407" h="190500">
                  <a:moveTo>
                    <a:pt x="0" y="0"/>
                  </a:moveTo>
                  <a:lnTo>
                    <a:pt x="11907" y="71438"/>
                  </a:lnTo>
                  <a:lnTo>
                    <a:pt x="138113" y="130969"/>
                  </a:lnTo>
                  <a:lnTo>
                    <a:pt x="173832" y="190500"/>
                  </a:lnTo>
                  <a:lnTo>
                    <a:pt x="202407" y="157163"/>
                  </a:lnTo>
                  <a:lnTo>
                    <a:pt x="166688" y="100013"/>
                  </a:lnTo>
                  <a:lnTo>
                    <a:pt x="188119" y="33338"/>
                  </a:lnTo>
                  <a:lnTo>
                    <a:pt x="50007" y="238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5" name="フリーフォーム 1109">
              <a:extLst>
                <a:ext uri="{FF2B5EF4-FFF2-40B4-BE49-F238E27FC236}">
                  <a16:creationId xmlns:a16="http://schemas.microsoft.com/office/drawing/2014/main" id="{9D3AE967-BA58-401E-8861-1DF55A851041}"/>
                </a:ext>
              </a:extLst>
            </p:cNvPr>
            <p:cNvSpPr/>
            <p:nvPr/>
          </p:nvSpPr>
          <p:spPr bwMode="auto">
            <a:xfrm>
              <a:off x="2459419" y="3488349"/>
              <a:ext cx="45384" cy="111716"/>
            </a:xfrm>
            <a:custGeom>
              <a:avLst/>
              <a:gdLst>
                <a:gd name="connsiteX0" fmla="*/ 52387 w 61912"/>
                <a:gd name="connsiteY0" fmla="*/ 0 h 152400"/>
                <a:gd name="connsiteX1" fmla="*/ 0 w 61912"/>
                <a:gd name="connsiteY1" fmla="*/ 40481 h 152400"/>
                <a:gd name="connsiteX2" fmla="*/ 16668 w 61912"/>
                <a:gd name="connsiteY2" fmla="*/ 107156 h 152400"/>
                <a:gd name="connsiteX3" fmla="*/ 42862 w 61912"/>
                <a:gd name="connsiteY3" fmla="*/ 152400 h 152400"/>
                <a:gd name="connsiteX4" fmla="*/ 61912 w 61912"/>
                <a:gd name="connsiteY4" fmla="*/ 107156 h 152400"/>
                <a:gd name="connsiteX5" fmla="*/ 52387 w 61912"/>
                <a:gd name="connsiteY5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912" h="152400">
                  <a:moveTo>
                    <a:pt x="52387" y="0"/>
                  </a:moveTo>
                  <a:lnTo>
                    <a:pt x="0" y="40481"/>
                  </a:lnTo>
                  <a:lnTo>
                    <a:pt x="16668" y="107156"/>
                  </a:lnTo>
                  <a:lnTo>
                    <a:pt x="42862" y="152400"/>
                  </a:lnTo>
                  <a:lnTo>
                    <a:pt x="61912" y="107156"/>
                  </a:lnTo>
                  <a:lnTo>
                    <a:pt x="5238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6" name="フリーフォーム 1110">
              <a:extLst>
                <a:ext uri="{FF2B5EF4-FFF2-40B4-BE49-F238E27FC236}">
                  <a16:creationId xmlns:a16="http://schemas.microsoft.com/office/drawing/2014/main" id="{54A3F365-9D15-4CFA-839C-DA591F177B6E}"/>
                </a:ext>
              </a:extLst>
            </p:cNvPr>
            <p:cNvSpPr/>
            <p:nvPr/>
          </p:nvSpPr>
          <p:spPr bwMode="auto">
            <a:xfrm>
              <a:off x="2596737" y="3820005"/>
              <a:ext cx="306054" cy="314201"/>
            </a:xfrm>
            <a:custGeom>
              <a:avLst/>
              <a:gdLst>
                <a:gd name="connsiteX0" fmla="*/ 369094 w 416719"/>
                <a:gd name="connsiteY0" fmla="*/ 219075 h 428625"/>
                <a:gd name="connsiteX1" fmla="*/ 392907 w 416719"/>
                <a:gd name="connsiteY1" fmla="*/ 0 h 428625"/>
                <a:gd name="connsiteX2" fmla="*/ 326232 w 416719"/>
                <a:gd name="connsiteY2" fmla="*/ 66675 h 428625"/>
                <a:gd name="connsiteX3" fmla="*/ 228600 w 416719"/>
                <a:gd name="connsiteY3" fmla="*/ 47625 h 428625"/>
                <a:gd name="connsiteX4" fmla="*/ 154782 w 416719"/>
                <a:gd name="connsiteY4" fmla="*/ 76200 h 428625"/>
                <a:gd name="connsiteX5" fmla="*/ 35719 w 416719"/>
                <a:gd name="connsiteY5" fmla="*/ 35718 h 428625"/>
                <a:gd name="connsiteX6" fmla="*/ 0 w 416719"/>
                <a:gd name="connsiteY6" fmla="*/ 100012 h 428625"/>
                <a:gd name="connsiteX7" fmla="*/ 26194 w 416719"/>
                <a:gd name="connsiteY7" fmla="*/ 428625 h 428625"/>
                <a:gd name="connsiteX8" fmla="*/ 416719 w 416719"/>
                <a:gd name="connsiteY8" fmla="*/ 426243 h 428625"/>
                <a:gd name="connsiteX9" fmla="*/ 352425 w 416719"/>
                <a:gd name="connsiteY9" fmla="*/ 302418 h 428625"/>
                <a:gd name="connsiteX10" fmla="*/ 369094 w 416719"/>
                <a:gd name="connsiteY10" fmla="*/ 219075 h 428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16719" h="428625">
                  <a:moveTo>
                    <a:pt x="369094" y="219075"/>
                  </a:moveTo>
                  <a:lnTo>
                    <a:pt x="392907" y="0"/>
                  </a:lnTo>
                  <a:lnTo>
                    <a:pt x="326232" y="66675"/>
                  </a:lnTo>
                  <a:lnTo>
                    <a:pt x="228600" y="47625"/>
                  </a:lnTo>
                  <a:lnTo>
                    <a:pt x="154782" y="76200"/>
                  </a:lnTo>
                  <a:lnTo>
                    <a:pt x="35719" y="35718"/>
                  </a:lnTo>
                  <a:lnTo>
                    <a:pt x="0" y="100012"/>
                  </a:lnTo>
                  <a:lnTo>
                    <a:pt x="26194" y="428625"/>
                  </a:lnTo>
                  <a:lnTo>
                    <a:pt x="416719" y="426243"/>
                  </a:lnTo>
                  <a:lnTo>
                    <a:pt x="352425" y="302418"/>
                  </a:lnTo>
                  <a:lnTo>
                    <a:pt x="369094" y="2190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7" name="フリーフォーム 1111">
              <a:extLst>
                <a:ext uri="{FF2B5EF4-FFF2-40B4-BE49-F238E27FC236}">
                  <a16:creationId xmlns:a16="http://schemas.microsoft.com/office/drawing/2014/main" id="{F97278CD-A0B6-44A6-A5FB-D53A6AED2A17}"/>
                </a:ext>
              </a:extLst>
            </p:cNvPr>
            <p:cNvSpPr/>
            <p:nvPr/>
          </p:nvSpPr>
          <p:spPr bwMode="auto">
            <a:xfrm>
              <a:off x="2232496" y="3807204"/>
              <a:ext cx="395660" cy="401479"/>
            </a:xfrm>
            <a:custGeom>
              <a:avLst/>
              <a:gdLst>
                <a:gd name="connsiteX0" fmla="*/ 540544 w 540544"/>
                <a:gd name="connsiteY0" fmla="*/ 50006 h 547687"/>
                <a:gd name="connsiteX1" fmla="*/ 421481 w 540544"/>
                <a:gd name="connsiteY1" fmla="*/ 0 h 547687"/>
                <a:gd name="connsiteX2" fmla="*/ 357188 w 540544"/>
                <a:gd name="connsiteY2" fmla="*/ 9525 h 547687"/>
                <a:gd name="connsiteX3" fmla="*/ 359569 w 540544"/>
                <a:gd name="connsiteY3" fmla="*/ 83344 h 547687"/>
                <a:gd name="connsiteX4" fmla="*/ 338138 w 540544"/>
                <a:gd name="connsiteY4" fmla="*/ 123825 h 547687"/>
                <a:gd name="connsiteX5" fmla="*/ 204788 w 540544"/>
                <a:gd name="connsiteY5" fmla="*/ 71437 h 547687"/>
                <a:gd name="connsiteX6" fmla="*/ 190500 w 540544"/>
                <a:gd name="connsiteY6" fmla="*/ 28575 h 547687"/>
                <a:gd name="connsiteX7" fmla="*/ 100013 w 540544"/>
                <a:gd name="connsiteY7" fmla="*/ 7144 h 547687"/>
                <a:gd name="connsiteX8" fmla="*/ 28575 w 540544"/>
                <a:gd name="connsiteY8" fmla="*/ 64294 h 547687"/>
                <a:gd name="connsiteX9" fmla="*/ 0 w 540544"/>
                <a:gd name="connsiteY9" fmla="*/ 135731 h 547687"/>
                <a:gd name="connsiteX10" fmla="*/ 16669 w 540544"/>
                <a:gd name="connsiteY10" fmla="*/ 352425 h 547687"/>
                <a:gd name="connsiteX11" fmla="*/ 188119 w 540544"/>
                <a:gd name="connsiteY11" fmla="*/ 428625 h 547687"/>
                <a:gd name="connsiteX12" fmla="*/ 233363 w 540544"/>
                <a:gd name="connsiteY12" fmla="*/ 397669 h 547687"/>
                <a:gd name="connsiteX13" fmla="*/ 478631 w 540544"/>
                <a:gd name="connsiteY13" fmla="*/ 547687 h 547687"/>
                <a:gd name="connsiteX14" fmla="*/ 516731 w 540544"/>
                <a:gd name="connsiteY14" fmla="*/ 526256 h 547687"/>
                <a:gd name="connsiteX15" fmla="*/ 526256 w 540544"/>
                <a:gd name="connsiteY15" fmla="*/ 440531 h 547687"/>
                <a:gd name="connsiteX16" fmla="*/ 497681 w 540544"/>
                <a:gd name="connsiteY16" fmla="*/ 133350 h 547687"/>
                <a:gd name="connsiteX17" fmla="*/ 540544 w 540544"/>
                <a:gd name="connsiteY17" fmla="*/ 50006 h 547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40544" h="547687">
                  <a:moveTo>
                    <a:pt x="540544" y="50006"/>
                  </a:moveTo>
                  <a:lnTo>
                    <a:pt x="421481" y="0"/>
                  </a:lnTo>
                  <a:lnTo>
                    <a:pt x="357188" y="9525"/>
                  </a:lnTo>
                  <a:cubicBezTo>
                    <a:pt x="357982" y="34131"/>
                    <a:pt x="358775" y="58738"/>
                    <a:pt x="359569" y="83344"/>
                  </a:cubicBezTo>
                  <a:lnTo>
                    <a:pt x="338138" y="123825"/>
                  </a:lnTo>
                  <a:lnTo>
                    <a:pt x="204788" y="71437"/>
                  </a:lnTo>
                  <a:lnTo>
                    <a:pt x="190500" y="28575"/>
                  </a:lnTo>
                  <a:lnTo>
                    <a:pt x="100013" y="7144"/>
                  </a:lnTo>
                  <a:lnTo>
                    <a:pt x="28575" y="64294"/>
                  </a:lnTo>
                  <a:lnTo>
                    <a:pt x="0" y="135731"/>
                  </a:lnTo>
                  <a:lnTo>
                    <a:pt x="16669" y="352425"/>
                  </a:lnTo>
                  <a:lnTo>
                    <a:pt x="188119" y="428625"/>
                  </a:lnTo>
                  <a:lnTo>
                    <a:pt x="233363" y="397669"/>
                  </a:lnTo>
                  <a:lnTo>
                    <a:pt x="478631" y="547687"/>
                  </a:lnTo>
                  <a:lnTo>
                    <a:pt x="516731" y="526256"/>
                  </a:lnTo>
                  <a:lnTo>
                    <a:pt x="526256" y="440531"/>
                  </a:lnTo>
                  <a:lnTo>
                    <a:pt x="497681" y="133350"/>
                  </a:lnTo>
                  <a:lnTo>
                    <a:pt x="540544" y="5000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8" name="フリーフォーム 1112">
              <a:extLst>
                <a:ext uri="{FF2B5EF4-FFF2-40B4-BE49-F238E27FC236}">
                  <a16:creationId xmlns:a16="http://schemas.microsoft.com/office/drawing/2014/main" id="{B263D77C-47A1-42F5-85E8-4151489E00B8}"/>
                </a:ext>
              </a:extLst>
            </p:cNvPr>
            <p:cNvSpPr/>
            <p:nvPr/>
          </p:nvSpPr>
          <p:spPr bwMode="auto">
            <a:xfrm>
              <a:off x="2170820" y="3646613"/>
              <a:ext cx="129171" cy="260670"/>
            </a:xfrm>
            <a:custGeom>
              <a:avLst/>
              <a:gdLst>
                <a:gd name="connsiteX0" fmla="*/ 45244 w 176213"/>
                <a:gd name="connsiteY0" fmla="*/ 47625 h 354806"/>
                <a:gd name="connsiteX1" fmla="*/ 42863 w 176213"/>
                <a:gd name="connsiteY1" fmla="*/ 135731 h 354806"/>
                <a:gd name="connsiteX2" fmla="*/ 0 w 176213"/>
                <a:gd name="connsiteY2" fmla="*/ 188119 h 354806"/>
                <a:gd name="connsiteX3" fmla="*/ 92869 w 176213"/>
                <a:gd name="connsiteY3" fmla="*/ 354806 h 354806"/>
                <a:gd name="connsiteX4" fmla="*/ 116682 w 176213"/>
                <a:gd name="connsiteY4" fmla="*/ 278606 h 354806"/>
                <a:gd name="connsiteX5" fmla="*/ 176213 w 176213"/>
                <a:gd name="connsiteY5" fmla="*/ 228600 h 354806"/>
                <a:gd name="connsiteX6" fmla="*/ 92869 w 176213"/>
                <a:gd name="connsiteY6" fmla="*/ 169069 h 354806"/>
                <a:gd name="connsiteX7" fmla="*/ 128588 w 176213"/>
                <a:gd name="connsiteY7" fmla="*/ 130969 h 354806"/>
                <a:gd name="connsiteX8" fmla="*/ 119063 w 176213"/>
                <a:gd name="connsiteY8" fmla="*/ 35719 h 354806"/>
                <a:gd name="connsiteX9" fmla="*/ 71438 w 176213"/>
                <a:gd name="connsiteY9" fmla="*/ 0 h 354806"/>
                <a:gd name="connsiteX10" fmla="*/ 45244 w 176213"/>
                <a:gd name="connsiteY10" fmla="*/ 47625 h 354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6213" h="354806">
                  <a:moveTo>
                    <a:pt x="45244" y="47625"/>
                  </a:moveTo>
                  <a:cubicBezTo>
                    <a:pt x="44450" y="76994"/>
                    <a:pt x="43657" y="106362"/>
                    <a:pt x="42863" y="135731"/>
                  </a:cubicBezTo>
                  <a:lnTo>
                    <a:pt x="0" y="188119"/>
                  </a:lnTo>
                  <a:lnTo>
                    <a:pt x="92869" y="354806"/>
                  </a:lnTo>
                  <a:lnTo>
                    <a:pt x="116682" y="278606"/>
                  </a:lnTo>
                  <a:lnTo>
                    <a:pt x="176213" y="228600"/>
                  </a:lnTo>
                  <a:lnTo>
                    <a:pt x="92869" y="169069"/>
                  </a:lnTo>
                  <a:lnTo>
                    <a:pt x="128588" y="130969"/>
                  </a:lnTo>
                  <a:lnTo>
                    <a:pt x="119063" y="35719"/>
                  </a:lnTo>
                  <a:lnTo>
                    <a:pt x="71438" y="0"/>
                  </a:lnTo>
                  <a:lnTo>
                    <a:pt x="45244" y="476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9" name="フリーフォーム 1113">
              <a:extLst>
                <a:ext uri="{FF2B5EF4-FFF2-40B4-BE49-F238E27FC236}">
                  <a16:creationId xmlns:a16="http://schemas.microsoft.com/office/drawing/2014/main" id="{CDF86DAE-0CF5-47E9-B2A3-6E723D5BE5A4}"/>
                </a:ext>
              </a:extLst>
            </p:cNvPr>
            <p:cNvSpPr/>
            <p:nvPr/>
          </p:nvSpPr>
          <p:spPr bwMode="auto">
            <a:xfrm>
              <a:off x="1778651" y="3669887"/>
              <a:ext cx="528323" cy="549269"/>
            </a:xfrm>
            <a:custGeom>
              <a:avLst/>
              <a:gdLst>
                <a:gd name="connsiteX0" fmla="*/ 590550 w 721519"/>
                <a:gd name="connsiteY0" fmla="*/ 14288 h 750094"/>
                <a:gd name="connsiteX1" fmla="*/ 485775 w 721519"/>
                <a:gd name="connsiteY1" fmla="*/ 0 h 750094"/>
                <a:gd name="connsiteX2" fmla="*/ 350044 w 721519"/>
                <a:gd name="connsiteY2" fmla="*/ 26194 h 750094"/>
                <a:gd name="connsiteX3" fmla="*/ 204788 w 721519"/>
                <a:gd name="connsiteY3" fmla="*/ 78581 h 750094"/>
                <a:gd name="connsiteX4" fmla="*/ 261938 w 721519"/>
                <a:gd name="connsiteY4" fmla="*/ 219075 h 750094"/>
                <a:gd name="connsiteX5" fmla="*/ 178594 w 721519"/>
                <a:gd name="connsiteY5" fmla="*/ 240506 h 750094"/>
                <a:gd name="connsiteX6" fmla="*/ 171450 w 721519"/>
                <a:gd name="connsiteY6" fmla="*/ 278606 h 750094"/>
                <a:gd name="connsiteX7" fmla="*/ 107156 w 721519"/>
                <a:gd name="connsiteY7" fmla="*/ 333375 h 750094"/>
                <a:gd name="connsiteX8" fmla="*/ 0 w 721519"/>
                <a:gd name="connsiteY8" fmla="*/ 340519 h 750094"/>
                <a:gd name="connsiteX9" fmla="*/ 2381 w 721519"/>
                <a:gd name="connsiteY9" fmla="*/ 433388 h 750094"/>
                <a:gd name="connsiteX10" fmla="*/ 300038 w 721519"/>
                <a:gd name="connsiteY10" fmla="*/ 642938 h 750094"/>
                <a:gd name="connsiteX11" fmla="*/ 428625 w 721519"/>
                <a:gd name="connsiteY11" fmla="*/ 750094 h 750094"/>
                <a:gd name="connsiteX12" fmla="*/ 595313 w 721519"/>
                <a:gd name="connsiteY12" fmla="*/ 666750 h 750094"/>
                <a:gd name="connsiteX13" fmla="*/ 721519 w 721519"/>
                <a:gd name="connsiteY13" fmla="*/ 569119 h 750094"/>
                <a:gd name="connsiteX14" fmla="*/ 638175 w 721519"/>
                <a:gd name="connsiteY14" fmla="*/ 538163 h 750094"/>
                <a:gd name="connsiteX15" fmla="*/ 619125 w 721519"/>
                <a:gd name="connsiteY15" fmla="*/ 316706 h 750094"/>
                <a:gd name="connsiteX16" fmla="*/ 538163 w 721519"/>
                <a:gd name="connsiteY16" fmla="*/ 154781 h 750094"/>
                <a:gd name="connsiteX17" fmla="*/ 578644 w 721519"/>
                <a:gd name="connsiteY17" fmla="*/ 107156 h 750094"/>
                <a:gd name="connsiteX18" fmla="*/ 590550 w 721519"/>
                <a:gd name="connsiteY18" fmla="*/ 14288 h 750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21519" h="750094">
                  <a:moveTo>
                    <a:pt x="590550" y="14288"/>
                  </a:moveTo>
                  <a:lnTo>
                    <a:pt x="485775" y="0"/>
                  </a:lnTo>
                  <a:lnTo>
                    <a:pt x="350044" y="26194"/>
                  </a:lnTo>
                  <a:lnTo>
                    <a:pt x="204788" y="78581"/>
                  </a:lnTo>
                  <a:lnTo>
                    <a:pt x="261938" y="219075"/>
                  </a:lnTo>
                  <a:lnTo>
                    <a:pt x="178594" y="240506"/>
                  </a:lnTo>
                  <a:lnTo>
                    <a:pt x="171450" y="278606"/>
                  </a:lnTo>
                  <a:lnTo>
                    <a:pt x="107156" y="333375"/>
                  </a:lnTo>
                  <a:lnTo>
                    <a:pt x="0" y="340519"/>
                  </a:lnTo>
                  <a:cubicBezTo>
                    <a:pt x="794" y="371475"/>
                    <a:pt x="1587" y="402432"/>
                    <a:pt x="2381" y="433388"/>
                  </a:cubicBezTo>
                  <a:lnTo>
                    <a:pt x="300038" y="642938"/>
                  </a:lnTo>
                  <a:lnTo>
                    <a:pt x="428625" y="750094"/>
                  </a:lnTo>
                  <a:lnTo>
                    <a:pt x="595313" y="666750"/>
                  </a:lnTo>
                  <a:lnTo>
                    <a:pt x="721519" y="569119"/>
                  </a:lnTo>
                  <a:lnTo>
                    <a:pt x="638175" y="538163"/>
                  </a:lnTo>
                  <a:lnTo>
                    <a:pt x="619125" y="316706"/>
                  </a:lnTo>
                  <a:lnTo>
                    <a:pt x="538163" y="154781"/>
                  </a:lnTo>
                  <a:lnTo>
                    <a:pt x="578644" y="107156"/>
                  </a:lnTo>
                  <a:lnTo>
                    <a:pt x="590550" y="14288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0" name="フリーフォーム 1114">
              <a:extLst>
                <a:ext uri="{FF2B5EF4-FFF2-40B4-BE49-F238E27FC236}">
                  <a16:creationId xmlns:a16="http://schemas.microsoft.com/office/drawing/2014/main" id="{C6B7A0D1-B3E8-4900-A6EB-A7A233375305}"/>
                </a:ext>
              </a:extLst>
            </p:cNvPr>
            <p:cNvSpPr/>
            <p:nvPr/>
          </p:nvSpPr>
          <p:spPr bwMode="auto">
            <a:xfrm>
              <a:off x="1566856" y="3715272"/>
              <a:ext cx="407297" cy="439881"/>
            </a:xfrm>
            <a:custGeom>
              <a:avLst/>
              <a:gdLst>
                <a:gd name="connsiteX0" fmla="*/ 495300 w 554831"/>
                <a:gd name="connsiteY0" fmla="*/ 21431 h 600075"/>
                <a:gd name="connsiteX1" fmla="*/ 554831 w 554831"/>
                <a:gd name="connsiteY1" fmla="*/ 171450 h 600075"/>
                <a:gd name="connsiteX2" fmla="*/ 469106 w 554831"/>
                <a:gd name="connsiteY2" fmla="*/ 176212 h 600075"/>
                <a:gd name="connsiteX3" fmla="*/ 469106 w 554831"/>
                <a:gd name="connsiteY3" fmla="*/ 221456 h 600075"/>
                <a:gd name="connsiteX4" fmla="*/ 390525 w 554831"/>
                <a:gd name="connsiteY4" fmla="*/ 276225 h 600075"/>
                <a:gd name="connsiteX5" fmla="*/ 288131 w 554831"/>
                <a:gd name="connsiteY5" fmla="*/ 283368 h 600075"/>
                <a:gd name="connsiteX6" fmla="*/ 290512 w 554831"/>
                <a:gd name="connsiteY6" fmla="*/ 426243 h 600075"/>
                <a:gd name="connsiteX7" fmla="*/ 176212 w 554831"/>
                <a:gd name="connsiteY7" fmla="*/ 426243 h 600075"/>
                <a:gd name="connsiteX8" fmla="*/ 178594 w 554831"/>
                <a:gd name="connsiteY8" fmla="*/ 511968 h 600075"/>
                <a:gd name="connsiteX9" fmla="*/ 147637 w 554831"/>
                <a:gd name="connsiteY9" fmla="*/ 547687 h 600075"/>
                <a:gd name="connsiteX10" fmla="*/ 157162 w 554831"/>
                <a:gd name="connsiteY10" fmla="*/ 595312 h 600075"/>
                <a:gd name="connsiteX11" fmla="*/ 0 w 554831"/>
                <a:gd name="connsiteY11" fmla="*/ 600075 h 600075"/>
                <a:gd name="connsiteX12" fmla="*/ 64294 w 554831"/>
                <a:gd name="connsiteY12" fmla="*/ 476250 h 600075"/>
                <a:gd name="connsiteX13" fmla="*/ 80962 w 554831"/>
                <a:gd name="connsiteY13" fmla="*/ 464343 h 600075"/>
                <a:gd name="connsiteX14" fmla="*/ 88106 w 554831"/>
                <a:gd name="connsiteY14" fmla="*/ 421481 h 600075"/>
                <a:gd name="connsiteX15" fmla="*/ 264319 w 554831"/>
                <a:gd name="connsiteY15" fmla="*/ 240506 h 600075"/>
                <a:gd name="connsiteX16" fmla="*/ 264319 w 554831"/>
                <a:gd name="connsiteY16" fmla="*/ 188118 h 600075"/>
                <a:gd name="connsiteX17" fmla="*/ 295275 w 554831"/>
                <a:gd name="connsiteY17" fmla="*/ 92868 h 600075"/>
                <a:gd name="connsiteX18" fmla="*/ 366712 w 554831"/>
                <a:gd name="connsiteY18" fmla="*/ 80962 h 600075"/>
                <a:gd name="connsiteX19" fmla="*/ 385762 w 554831"/>
                <a:gd name="connsiteY19" fmla="*/ 0 h 600075"/>
                <a:gd name="connsiteX20" fmla="*/ 435769 w 554831"/>
                <a:gd name="connsiteY20" fmla="*/ 33337 h 600075"/>
                <a:gd name="connsiteX21" fmla="*/ 495300 w 554831"/>
                <a:gd name="connsiteY21" fmla="*/ 21431 h 600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54831" h="600075">
                  <a:moveTo>
                    <a:pt x="495300" y="21431"/>
                  </a:moveTo>
                  <a:lnTo>
                    <a:pt x="554831" y="171450"/>
                  </a:lnTo>
                  <a:lnTo>
                    <a:pt x="469106" y="176212"/>
                  </a:lnTo>
                  <a:lnTo>
                    <a:pt x="469106" y="221456"/>
                  </a:lnTo>
                  <a:lnTo>
                    <a:pt x="390525" y="276225"/>
                  </a:lnTo>
                  <a:lnTo>
                    <a:pt x="288131" y="283368"/>
                  </a:lnTo>
                  <a:cubicBezTo>
                    <a:pt x="288925" y="330993"/>
                    <a:pt x="289718" y="378618"/>
                    <a:pt x="290512" y="426243"/>
                  </a:cubicBezTo>
                  <a:lnTo>
                    <a:pt x="176212" y="426243"/>
                  </a:lnTo>
                  <a:lnTo>
                    <a:pt x="178594" y="511968"/>
                  </a:lnTo>
                  <a:lnTo>
                    <a:pt x="147637" y="547687"/>
                  </a:lnTo>
                  <a:lnTo>
                    <a:pt x="157162" y="595312"/>
                  </a:lnTo>
                  <a:lnTo>
                    <a:pt x="0" y="600075"/>
                  </a:lnTo>
                  <a:lnTo>
                    <a:pt x="64294" y="476250"/>
                  </a:lnTo>
                  <a:lnTo>
                    <a:pt x="80962" y="464343"/>
                  </a:lnTo>
                  <a:lnTo>
                    <a:pt x="88106" y="421481"/>
                  </a:lnTo>
                  <a:lnTo>
                    <a:pt x="264319" y="240506"/>
                  </a:lnTo>
                  <a:lnTo>
                    <a:pt x="264319" y="188118"/>
                  </a:lnTo>
                  <a:lnTo>
                    <a:pt x="295275" y="92868"/>
                  </a:lnTo>
                  <a:lnTo>
                    <a:pt x="366712" y="80962"/>
                  </a:lnTo>
                  <a:lnTo>
                    <a:pt x="385762" y="0"/>
                  </a:lnTo>
                  <a:lnTo>
                    <a:pt x="435769" y="33337"/>
                  </a:lnTo>
                  <a:lnTo>
                    <a:pt x="495300" y="2143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1" name="フリーフォーム 1115">
              <a:extLst>
                <a:ext uri="{FF2B5EF4-FFF2-40B4-BE49-F238E27FC236}">
                  <a16:creationId xmlns:a16="http://schemas.microsoft.com/office/drawing/2014/main" id="{D9D8285B-86A9-44D6-A732-3FE5B93747CC}"/>
                </a:ext>
              </a:extLst>
            </p:cNvPr>
            <p:cNvSpPr/>
            <p:nvPr/>
          </p:nvSpPr>
          <p:spPr bwMode="auto">
            <a:xfrm>
              <a:off x="1569183" y="3991070"/>
              <a:ext cx="300236" cy="357258"/>
            </a:xfrm>
            <a:custGeom>
              <a:avLst/>
              <a:gdLst>
                <a:gd name="connsiteX0" fmla="*/ 290513 w 409575"/>
                <a:gd name="connsiteY0" fmla="*/ 0 h 488156"/>
                <a:gd name="connsiteX1" fmla="*/ 409575 w 409575"/>
                <a:gd name="connsiteY1" fmla="*/ 80963 h 488156"/>
                <a:gd name="connsiteX2" fmla="*/ 357188 w 409575"/>
                <a:gd name="connsiteY2" fmla="*/ 90488 h 488156"/>
                <a:gd name="connsiteX3" fmla="*/ 371475 w 409575"/>
                <a:gd name="connsiteY3" fmla="*/ 202406 h 488156"/>
                <a:gd name="connsiteX4" fmla="*/ 395288 w 409575"/>
                <a:gd name="connsiteY4" fmla="*/ 442913 h 488156"/>
                <a:gd name="connsiteX5" fmla="*/ 300038 w 409575"/>
                <a:gd name="connsiteY5" fmla="*/ 442913 h 488156"/>
                <a:gd name="connsiteX6" fmla="*/ 216694 w 409575"/>
                <a:gd name="connsiteY6" fmla="*/ 469106 h 488156"/>
                <a:gd name="connsiteX7" fmla="*/ 197644 w 409575"/>
                <a:gd name="connsiteY7" fmla="*/ 450056 h 488156"/>
                <a:gd name="connsiteX8" fmla="*/ 164306 w 409575"/>
                <a:gd name="connsiteY8" fmla="*/ 488156 h 488156"/>
                <a:gd name="connsiteX9" fmla="*/ 100013 w 409575"/>
                <a:gd name="connsiteY9" fmla="*/ 395288 h 488156"/>
                <a:gd name="connsiteX10" fmla="*/ 33338 w 409575"/>
                <a:gd name="connsiteY10" fmla="*/ 416719 h 488156"/>
                <a:gd name="connsiteX11" fmla="*/ 33338 w 409575"/>
                <a:gd name="connsiteY11" fmla="*/ 304800 h 488156"/>
                <a:gd name="connsiteX12" fmla="*/ 0 w 409575"/>
                <a:gd name="connsiteY12" fmla="*/ 228600 h 488156"/>
                <a:gd name="connsiteX13" fmla="*/ 161925 w 409575"/>
                <a:gd name="connsiteY13" fmla="*/ 216694 h 488156"/>
                <a:gd name="connsiteX14" fmla="*/ 142875 w 409575"/>
                <a:gd name="connsiteY14" fmla="*/ 180975 h 488156"/>
                <a:gd name="connsiteX15" fmla="*/ 173831 w 409575"/>
                <a:gd name="connsiteY15" fmla="*/ 133350 h 488156"/>
                <a:gd name="connsiteX16" fmla="*/ 171450 w 409575"/>
                <a:gd name="connsiteY16" fmla="*/ 57150 h 488156"/>
                <a:gd name="connsiteX17" fmla="*/ 292894 w 409575"/>
                <a:gd name="connsiteY17" fmla="*/ 50006 h 488156"/>
                <a:gd name="connsiteX18" fmla="*/ 290513 w 409575"/>
                <a:gd name="connsiteY18" fmla="*/ 0 h 488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09575" h="488156">
                  <a:moveTo>
                    <a:pt x="290513" y="0"/>
                  </a:moveTo>
                  <a:lnTo>
                    <a:pt x="409575" y="80963"/>
                  </a:lnTo>
                  <a:lnTo>
                    <a:pt x="357188" y="90488"/>
                  </a:lnTo>
                  <a:lnTo>
                    <a:pt x="371475" y="202406"/>
                  </a:lnTo>
                  <a:lnTo>
                    <a:pt x="395288" y="442913"/>
                  </a:lnTo>
                  <a:lnTo>
                    <a:pt x="300038" y="442913"/>
                  </a:lnTo>
                  <a:lnTo>
                    <a:pt x="216694" y="469106"/>
                  </a:lnTo>
                  <a:lnTo>
                    <a:pt x="197644" y="450056"/>
                  </a:lnTo>
                  <a:lnTo>
                    <a:pt x="164306" y="488156"/>
                  </a:lnTo>
                  <a:lnTo>
                    <a:pt x="100013" y="395288"/>
                  </a:lnTo>
                  <a:lnTo>
                    <a:pt x="33338" y="416719"/>
                  </a:lnTo>
                  <a:lnTo>
                    <a:pt x="33338" y="304800"/>
                  </a:lnTo>
                  <a:lnTo>
                    <a:pt x="0" y="228600"/>
                  </a:lnTo>
                  <a:lnTo>
                    <a:pt x="161925" y="216694"/>
                  </a:lnTo>
                  <a:lnTo>
                    <a:pt x="142875" y="180975"/>
                  </a:lnTo>
                  <a:lnTo>
                    <a:pt x="173831" y="133350"/>
                  </a:lnTo>
                  <a:cubicBezTo>
                    <a:pt x="173037" y="107950"/>
                    <a:pt x="172244" y="82550"/>
                    <a:pt x="171450" y="57150"/>
                  </a:cubicBezTo>
                  <a:lnTo>
                    <a:pt x="292894" y="50006"/>
                  </a:lnTo>
                  <a:lnTo>
                    <a:pt x="29051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2" name="フリーフォーム 1116">
              <a:extLst>
                <a:ext uri="{FF2B5EF4-FFF2-40B4-BE49-F238E27FC236}">
                  <a16:creationId xmlns:a16="http://schemas.microsoft.com/office/drawing/2014/main" id="{BF9A07EB-318F-4585-BA25-BA9BE080703C}"/>
                </a:ext>
              </a:extLst>
            </p:cNvPr>
            <p:cNvSpPr/>
            <p:nvPr/>
          </p:nvSpPr>
          <p:spPr bwMode="auto">
            <a:xfrm>
              <a:off x="1691373" y="4048092"/>
              <a:ext cx="402642" cy="422425"/>
            </a:xfrm>
            <a:custGeom>
              <a:avLst/>
              <a:gdLst>
                <a:gd name="connsiteX0" fmla="*/ 235743 w 550068"/>
                <a:gd name="connsiteY0" fmla="*/ 0 h 576263"/>
                <a:gd name="connsiteX1" fmla="*/ 190500 w 550068"/>
                <a:gd name="connsiteY1" fmla="*/ 21432 h 576263"/>
                <a:gd name="connsiteX2" fmla="*/ 230981 w 550068"/>
                <a:gd name="connsiteY2" fmla="*/ 364332 h 576263"/>
                <a:gd name="connsiteX3" fmla="*/ 133350 w 550068"/>
                <a:gd name="connsiteY3" fmla="*/ 369094 h 576263"/>
                <a:gd name="connsiteX4" fmla="*/ 47625 w 550068"/>
                <a:gd name="connsiteY4" fmla="*/ 395288 h 576263"/>
                <a:gd name="connsiteX5" fmla="*/ 19050 w 550068"/>
                <a:gd name="connsiteY5" fmla="*/ 376238 h 576263"/>
                <a:gd name="connsiteX6" fmla="*/ 0 w 550068"/>
                <a:gd name="connsiteY6" fmla="*/ 411957 h 576263"/>
                <a:gd name="connsiteX7" fmla="*/ 40481 w 550068"/>
                <a:gd name="connsiteY7" fmla="*/ 511969 h 576263"/>
                <a:gd name="connsiteX8" fmla="*/ 78581 w 550068"/>
                <a:gd name="connsiteY8" fmla="*/ 514350 h 576263"/>
                <a:gd name="connsiteX9" fmla="*/ 119062 w 550068"/>
                <a:gd name="connsiteY9" fmla="*/ 492919 h 576263"/>
                <a:gd name="connsiteX10" fmla="*/ 150018 w 550068"/>
                <a:gd name="connsiteY10" fmla="*/ 576263 h 576263"/>
                <a:gd name="connsiteX11" fmla="*/ 197643 w 550068"/>
                <a:gd name="connsiteY11" fmla="*/ 559594 h 576263"/>
                <a:gd name="connsiteX12" fmla="*/ 230981 w 550068"/>
                <a:gd name="connsiteY12" fmla="*/ 569119 h 576263"/>
                <a:gd name="connsiteX13" fmla="*/ 238125 w 550068"/>
                <a:gd name="connsiteY13" fmla="*/ 509588 h 576263"/>
                <a:gd name="connsiteX14" fmla="*/ 283368 w 550068"/>
                <a:gd name="connsiteY14" fmla="*/ 447675 h 576263"/>
                <a:gd name="connsiteX15" fmla="*/ 409575 w 550068"/>
                <a:gd name="connsiteY15" fmla="*/ 390525 h 576263"/>
                <a:gd name="connsiteX16" fmla="*/ 547687 w 550068"/>
                <a:gd name="connsiteY16" fmla="*/ 361950 h 576263"/>
                <a:gd name="connsiteX17" fmla="*/ 550068 w 550068"/>
                <a:gd name="connsiteY17" fmla="*/ 228600 h 576263"/>
                <a:gd name="connsiteX18" fmla="*/ 388143 w 550068"/>
                <a:gd name="connsiteY18" fmla="*/ 107157 h 576263"/>
                <a:gd name="connsiteX19" fmla="*/ 235743 w 550068"/>
                <a:gd name="connsiteY19" fmla="*/ 0 h 576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50068" h="576263">
                  <a:moveTo>
                    <a:pt x="235743" y="0"/>
                  </a:moveTo>
                  <a:lnTo>
                    <a:pt x="190500" y="21432"/>
                  </a:lnTo>
                  <a:lnTo>
                    <a:pt x="230981" y="364332"/>
                  </a:lnTo>
                  <a:lnTo>
                    <a:pt x="133350" y="369094"/>
                  </a:lnTo>
                  <a:lnTo>
                    <a:pt x="47625" y="395288"/>
                  </a:lnTo>
                  <a:lnTo>
                    <a:pt x="19050" y="376238"/>
                  </a:lnTo>
                  <a:lnTo>
                    <a:pt x="0" y="411957"/>
                  </a:lnTo>
                  <a:lnTo>
                    <a:pt x="40481" y="511969"/>
                  </a:lnTo>
                  <a:lnTo>
                    <a:pt x="78581" y="514350"/>
                  </a:lnTo>
                  <a:lnTo>
                    <a:pt x="119062" y="492919"/>
                  </a:lnTo>
                  <a:lnTo>
                    <a:pt x="150018" y="576263"/>
                  </a:lnTo>
                  <a:lnTo>
                    <a:pt x="197643" y="559594"/>
                  </a:lnTo>
                  <a:lnTo>
                    <a:pt x="230981" y="569119"/>
                  </a:lnTo>
                  <a:lnTo>
                    <a:pt x="238125" y="509588"/>
                  </a:lnTo>
                  <a:lnTo>
                    <a:pt x="283368" y="447675"/>
                  </a:lnTo>
                  <a:lnTo>
                    <a:pt x="409575" y="390525"/>
                  </a:lnTo>
                  <a:lnTo>
                    <a:pt x="547687" y="361950"/>
                  </a:lnTo>
                  <a:cubicBezTo>
                    <a:pt x="548481" y="317500"/>
                    <a:pt x="549274" y="273050"/>
                    <a:pt x="550068" y="228600"/>
                  </a:cubicBezTo>
                  <a:lnTo>
                    <a:pt x="388143" y="107157"/>
                  </a:lnTo>
                  <a:lnTo>
                    <a:pt x="23574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3" name="フリーフォーム 1117">
              <a:extLst>
                <a:ext uri="{FF2B5EF4-FFF2-40B4-BE49-F238E27FC236}">
                  <a16:creationId xmlns:a16="http://schemas.microsoft.com/office/drawing/2014/main" id="{85F340B3-EC64-4DF4-A742-5D61C7987748}"/>
                </a:ext>
              </a:extLst>
            </p:cNvPr>
            <p:cNvSpPr/>
            <p:nvPr/>
          </p:nvSpPr>
          <p:spPr bwMode="auto">
            <a:xfrm>
              <a:off x="1549401" y="4281996"/>
              <a:ext cx="160591" cy="129172"/>
            </a:xfrm>
            <a:custGeom>
              <a:avLst/>
              <a:gdLst>
                <a:gd name="connsiteX0" fmla="*/ 52388 w 219075"/>
                <a:gd name="connsiteY0" fmla="*/ 14287 h 176212"/>
                <a:gd name="connsiteX1" fmla="*/ 0 w 219075"/>
                <a:gd name="connsiteY1" fmla="*/ 76200 h 176212"/>
                <a:gd name="connsiteX2" fmla="*/ 40482 w 219075"/>
                <a:gd name="connsiteY2" fmla="*/ 100012 h 176212"/>
                <a:gd name="connsiteX3" fmla="*/ 35719 w 219075"/>
                <a:gd name="connsiteY3" fmla="*/ 176212 h 176212"/>
                <a:gd name="connsiteX4" fmla="*/ 150019 w 219075"/>
                <a:gd name="connsiteY4" fmla="*/ 154781 h 176212"/>
                <a:gd name="connsiteX5" fmla="*/ 219075 w 219075"/>
                <a:gd name="connsiteY5" fmla="*/ 164306 h 176212"/>
                <a:gd name="connsiteX6" fmla="*/ 195263 w 219075"/>
                <a:gd name="connsiteY6" fmla="*/ 90487 h 176212"/>
                <a:gd name="connsiteX7" fmla="*/ 119063 w 219075"/>
                <a:gd name="connsiteY7" fmla="*/ 0 h 176212"/>
                <a:gd name="connsiteX8" fmla="*/ 52388 w 219075"/>
                <a:gd name="connsiteY8" fmla="*/ 14287 h 176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9075" h="176212">
                  <a:moveTo>
                    <a:pt x="52388" y="14287"/>
                  </a:moveTo>
                  <a:lnTo>
                    <a:pt x="0" y="76200"/>
                  </a:lnTo>
                  <a:lnTo>
                    <a:pt x="40482" y="100012"/>
                  </a:lnTo>
                  <a:lnTo>
                    <a:pt x="35719" y="176212"/>
                  </a:lnTo>
                  <a:lnTo>
                    <a:pt x="150019" y="154781"/>
                  </a:lnTo>
                  <a:lnTo>
                    <a:pt x="219075" y="164306"/>
                  </a:lnTo>
                  <a:lnTo>
                    <a:pt x="195263" y="90487"/>
                  </a:lnTo>
                  <a:lnTo>
                    <a:pt x="119063" y="0"/>
                  </a:lnTo>
                  <a:lnTo>
                    <a:pt x="52388" y="14287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4" name="フリーフォーム 1118">
              <a:extLst>
                <a:ext uri="{FF2B5EF4-FFF2-40B4-BE49-F238E27FC236}">
                  <a16:creationId xmlns:a16="http://schemas.microsoft.com/office/drawing/2014/main" id="{75165FD8-769C-4ECF-9A8F-308B3AD3D5BE}"/>
                </a:ext>
              </a:extLst>
            </p:cNvPr>
            <p:cNvSpPr/>
            <p:nvPr/>
          </p:nvSpPr>
          <p:spPr bwMode="auto">
            <a:xfrm>
              <a:off x="1635515" y="4393712"/>
              <a:ext cx="165247" cy="148954"/>
            </a:xfrm>
            <a:custGeom>
              <a:avLst/>
              <a:gdLst>
                <a:gd name="connsiteX0" fmla="*/ 102393 w 226218"/>
                <a:gd name="connsiteY0" fmla="*/ 9525 h 202406"/>
                <a:gd name="connsiteX1" fmla="*/ 30956 w 226218"/>
                <a:gd name="connsiteY1" fmla="*/ 0 h 202406"/>
                <a:gd name="connsiteX2" fmla="*/ 23812 w 226218"/>
                <a:gd name="connsiteY2" fmla="*/ 50006 h 202406"/>
                <a:gd name="connsiteX3" fmla="*/ 0 w 226218"/>
                <a:gd name="connsiteY3" fmla="*/ 83344 h 202406"/>
                <a:gd name="connsiteX4" fmla="*/ 35718 w 226218"/>
                <a:gd name="connsiteY4" fmla="*/ 147637 h 202406"/>
                <a:gd name="connsiteX5" fmla="*/ 80962 w 226218"/>
                <a:gd name="connsiteY5" fmla="*/ 111919 h 202406"/>
                <a:gd name="connsiteX6" fmla="*/ 126206 w 226218"/>
                <a:gd name="connsiteY6" fmla="*/ 126206 h 202406"/>
                <a:gd name="connsiteX7" fmla="*/ 197643 w 226218"/>
                <a:gd name="connsiteY7" fmla="*/ 202406 h 202406"/>
                <a:gd name="connsiteX8" fmla="*/ 226218 w 226218"/>
                <a:gd name="connsiteY8" fmla="*/ 161925 h 202406"/>
                <a:gd name="connsiteX9" fmla="*/ 226218 w 226218"/>
                <a:gd name="connsiteY9" fmla="*/ 92869 h 202406"/>
                <a:gd name="connsiteX10" fmla="*/ 188118 w 226218"/>
                <a:gd name="connsiteY10" fmla="*/ 28575 h 202406"/>
                <a:gd name="connsiteX11" fmla="*/ 159543 w 226218"/>
                <a:gd name="connsiteY11" fmla="*/ 50006 h 202406"/>
                <a:gd name="connsiteX12" fmla="*/ 102393 w 226218"/>
                <a:gd name="connsiteY12" fmla="*/ 9525 h 202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6218" h="202406">
                  <a:moveTo>
                    <a:pt x="102393" y="9525"/>
                  </a:moveTo>
                  <a:lnTo>
                    <a:pt x="30956" y="0"/>
                  </a:lnTo>
                  <a:lnTo>
                    <a:pt x="23812" y="50006"/>
                  </a:lnTo>
                  <a:lnTo>
                    <a:pt x="0" y="83344"/>
                  </a:lnTo>
                  <a:lnTo>
                    <a:pt x="35718" y="147637"/>
                  </a:lnTo>
                  <a:lnTo>
                    <a:pt x="80962" y="111919"/>
                  </a:lnTo>
                  <a:lnTo>
                    <a:pt x="126206" y="126206"/>
                  </a:lnTo>
                  <a:lnTo>
                    <a:pt x="197643" y="202406"/>
                  </a:lnTo>
                  <a:lnTo>
                    <a:pt x="226218" y="161925"/>
                  </a:lnTo>
                  <a:lnTo>
                    <a:pt x="226218" y="92869"/>
                  </a:lnTo>
                  <a:lnTo>
                    <a:pt x="188118" y="28575"/>
                  </a:lnTo>
                  <a:lnTo>
                    <a:pt x="159543" y="50006"/>
                  </a:lnTo>
                  <a:lnTo>
                    <a:pt x="102393" y="9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5" name="フリーフォーム 1119">
              <a:extLst>
                <a:ext uri="{FF2B5EF4-FFF2-40B4-BE49-F238E27FC236}">
                  <a16:creationId xmlns:a16="http://schemas.microsoft.com/office/drawing/2014/main" id="{C77ECAC8-6EDB-42FF-B9B3-6F1410DFEA97}"/>
                </a:ext>
              </a:extLst>
            </p:cNvPr>
            <p:cNvSpPr/>
            <p:nvPr/>
          </p:nvSpPr>
          <p:spPr bwMode="auto">
            <a:xfrm>
              <a:off x="1573839" y="4397203"/>
              <a:ext cx="80296" cy="58185"/>
            </a:xfrm>
            <a:custGeom>
              <a:avLst/>
              <a:gdLst>
                <a:gd name="connsiteX0" fmla="*/ 109537 w 109537"/>
                <a:gd name="connsiteY0" fmla="*/ 0 h 78582"/>
                <a:gd name="connsiteX1" fmla="*/ 0 w 109537"/>
                <a:gd name="connsiteY1" fmla="*/ 23813 h 78582"/>
                <a:gd name="connsiteX2" fmla="*/ 88106 w 109537"/>
                <a:gd name="connsiteY2" fmla="*/ 78582 h 78582"/>
                <a:gd name="connsiteX3" fmla="*/ 109537 w 109537"/>
                <a:gd name="connsiteY3" fmla="*/ 0 h 78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9537" h="78582">
                  <a:moveTo>
                    <a:pt x="109537" y="0"/>
                  </a:moveTo>
                  <a:lnTo>
                    <a:pt x="0" y="23813"/>
                  </a:lnTo>
                  <a:lnTo>
                    <a:pt x="88106" y="78582"/>
                  </a:lnTo>
                  <a:lnTo>
                    <a:pt x="10953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6" name="フリーフォーム 1120">
              <a:extLst>
                <a:ext uri="{FF2B5EF4-FFF2-40B4-BE49-F238E27FC236}">
                  <a16:creationId xmlns:a16="http://schemas.microsoft.com/office/drawing/2014/main" id="{CB9A1568-8A77-48D2-96CF-51329CB5FF85}"/>
                </a:ext>
              </a:extLst>
            </p:cNvPr>
            <p:cNvSpPr/>
            <p:nvPr/>
          </p:nvSpPr>
          <p:spPr bwMode="auto">
            <a:xfrm>
              <a:off x="1656462" y="4480990"/>
              <a:ext cx="88441" cy="89605"/>
            </a:xfrm>
            <a:custGeom>
              <a:avLst/>
              <a:gdLst>
                <a:gd name="connsiteX0" fmla="*/ 0 w 121443"/>
                <a:gd name="connsiteY0" fmla="*/ 33338 h 121444"/>
                <a:gd name="connsiteX1" fmla="*/ 47625 w 121443"/>
                <a:gd name="connsiteY1" fmla="*/ 2382 h 121444"/>
                <a:gd name="connsiteX2" fmla="*/ 88106 w 121443"/>
                <a:gd name="connsiteY2" fmla="*/ 0 h 121444"/>
                <a:gd name="connsiteX3" fmla="*/ 121443 w 121443"/>
                <a:gd name="connsiteY3" fmla="*/ 47625 h 121444"/>
                <a:gd name="connsiteX4" fmla="*/ 69056 w 121443"/>
                <a:gd name="connsiteY4" fmla="*/ 121444 h 121444"/>
                <a:gd name="connsiteX5" fmla="*/ 0 w 121443"/>
                <a:gd name="connsiteY5" fmla="*/ 33338 h 121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1443" h="121444">
                  <a:moveTo>
                    <a:pt x="0" y="33338"/>
                  </a:moveTo>
                  <a:lnTo>
                    <a:pt x="47625" y="2382"/>
                  </a:lnTo>
                  <a:lnTo>
                    <a:pt x="88106" y="0"/>
                  </a:lnTo>
                  <a:lnTo>
                    <a:pt x="121443" y="47625"/>
                  </a:lnTo>
                  <a:lnTo>
                    <a:pt x="69056" y="121444"/>
                  </a:lnTo>
                  <a:lnTo>
                    <a:pt x="0" y="33338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7" name="フリーフォーム 1121">
              <a:extLst>
                <a:ext uri="{FF2B5EF4-FFF2-40B4-BE49-F238E27FC236}">
                  <a16:creationId xmlns:a16="http://schemas.microsoft.com/office/drawing/2014/main" id="{706C9417-D836-43B5-AD0A-31E581AB3BB4}"/>
                </a:ext>
              </a:extLst>
            </p:cNvPr>
            <p:cNvSpPr/>
            <p:nvPr/>
          </p:nvSpPr>
          <p:spPr bwMode="auto">
            <a:xfrm>
              <a:off x="1712320" y="4514737"/>
              <a:ext cx="95424" cy="126844"/>
            </a:xfrm>
            <a:custGeom>
              <a:avLst/>
              <a:gdLst>
                <a:gd name="connsiteX0" fmla="*/ 0 w 130968"/>
                <a:gd name="connsiteY0" fmla="*/ 73819 h 173831"/>
                <a:gd name="connsiteX1" fmla="*/ 50006 w 130968"/>
                <a:gd name="connsiteY1" fmla="*/ 0 h 173831"/>
                <a:gd name="connsiteX2" fmla="*/ 104775 w 130968"/>
                <a:gd name="connsiteY2" fmla="*/ 45244 h 173831"/>
                <a:gd name="connsiteX3" fmla="*/ 95250 w 130968"/>
                <a:gd name="connsiteY3" fmla="*/ 80963 h 173831"/>
                <a:gd name="connsiteX4" fmla="*/ 130968 w 130968"/>
                <a:gd name="connsiteY4" fmla="*/ 114300 h 173831"/>
                <a:gd name="connsiteX5" fmla="*/ 123825 w 130968"/>
                <a:gd name="connsiteY5" fmla="*/ 173831 h 173831"/>
                <a:gd name="connsiteX6" fmla="*/ 0 w 130968"/>
                <a:gd name="connsiteY6" fmla="*/ 73819 h 173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968" h="173831">
                  <a:moveTo>
                    <a:pt x="0" y="73819"/>
                  </a:moveTo>
                  <a:lnTo>
                    <a:pt x="50006" y="0"/>
                  </a:lnTo>
                  <a:lnTo>
                    <a:pt x="104775" y="45244"/>
                  </a:lnTo>
                  <a:lnTo>
                    <a:pt x="95250" y="80963"/>
                  </a:lnTo>
                  <a:lnTo>
                    <a:pt x="130968" y="114300"/>
                  </a:lnTo>
                  <a:lnTo>
                    <a:pt x="123825" y="173831"/>
                  </a:lnTo>
                  <a:lnTo>
                    <a:pt x="0" y="73819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8" name="フリーフォーム 1122">
              <a:extLst>
                <a:ext uri="{FF2B5EF4-FFF2-40B4-BE49-F238E27FC236}">
                  <a16:creationId xmlns:a16="http://schemas.microsoft.com/office/drawing/2014/main" id="{B95DB06E-7768-4F40-8034-2A82AD7EE01C}"/>
                </a:ext>
              </a:extLst>
            </p:cNvPr>
            <p:cNvSpPr/>
            <p:nvPr/>
          </p:nvSpPr>
          <p:spPr bwMode="auto">
            <a:xfrm>
              <a:off x="1778651" y="4456552"/>
              <a:ext cx="150118" cy="183866"/>
            </a:xfrm>
            <a:custGeom>
              <a:avLst/>
              <a:gdLst>
                <a:gd name="connsiteX0" fmla="*/ 28575 w 204788"/>
                <a:gd name="connsiteY0" fmla="*/ 250031 h 250031"/>
                <a:gd name="connsiteX1" fmla="*/ 42863 w 204788"/>
                <a:gd name="connsiteY1" fmla="*/ 185737 h 250031"/>
                <a:gd name="connsiteX2" fmla="*/ 9525 w 204788"/>
                <a:gd name="connsiteY2" fmla="*/ 159544 h 250031"/>
                <a:gd name="connsiteX3" fmla="*/ 14288 w 204788"/>
                <a:gd name="connsiteY3" fmla="*/ 130969 h 250031"/>
                <a:gd name="connsiteX4" fmla="*/ 0 w 204788"/>
                <a:gd name="connsiteY4" fmla="*/ 116681 h 250031"/>
                <a:gd name="connsiteX5" fmla="*/ 28575 w 204788"/>
                <a:gd name="connsiteY5" fmla="*/ 85725 h 250031"/>
                <a:gd name="connsiteX6" fmla="*/ 33338 w 204788"/>
                <a:gd name="connsiteY6" fmla="*/ 21431 h 250031"/>
                <a:gd name="connsiteX7" fmla="*/ 78581 w 204788"/>
                <a:gd name="connsiteY7" fmla="*/ 0 h 250031"/>
                <a:gd name="connsiteX8" fmla="*/ 116681 w 204788"/>
                <a:gd name="connsiteY8" fmla="*/ 19050 h 250031"/>
                <a:gd name="connsiteX9" fmla="*/ 200025 w 204788"/>
                <a:gd name="connsiteY9" fmla="*/ 38100 h 250031"/>
                <a:gd name="connsiteX10" fmla="*/ 204788 w 204788"/>
                <a:gd name="connsiteY10" fmla="*/ 102394 h 250031"/>
                <a:gd name="connsiteX11" fmla="*/ 190500 w 204788"/>
                <a:gd name="connsiteY11" fmla="*/ 138112 h 250031"/>
                <a:gd name="connsiteX12" fmla="*/ 200025 w 204788"/>
                <a:gd name="connsiteY12" fmla="*/ 211931 h 250031"/>
                <a:gd name="connsiteX13" fmla="*/ 145256 w 204788"/>
                <a:gd name="connsiteY13" fmla="*/ 195262 h 250031"/>
                <a:gd name="connsiteX14" fmla="*/ 28575 w 204788"/>
                <a:gd name="connsiteY14" fmla="*/ 250031 h 250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4788" h="250031">
                  <a:moveTo>
                    <a:pt x="28575" y="250031"/>
                  </a:moveTo>
                  <a:lnTo>
                    <a:pt x="42863" y="185737"/>
                  </a:lnTo>
                  <a:lnTo>
                    <a:pt x="9525" y="159544"/>
                  </a:lnTo>
                  <a:lnTo>
                    <a:pt x="14288" y="130969"/>
                  </a:lnTo>
                  <a:lnTo>
                    <a:pt x="0" y="116681"/>
                  </a:lnTo>
                  <a:lnTo>
                    <a:pt x="28575" y="85725"/>
                  </a:lnTo>
                  <a:lnTo>
                    <a:pt x="33338" y="21431"/>
                  </a:lnTo>
                  <a:lnTo>
                    <a:pt x="78581" y="0"/>
                  </a:lnTo>
                  <a:lnTo>
                    <a:pt x="116681" y="19050"/>
                  </a:lnTo>
                  <a:lnTo>
                    <a:pt x="200025" y="38100"/>
                  </a:lnTo>
                  <a:lnTo>
                    <a:pt x="204788" y="102394"/>
                  </a:lnTo>
                  <a:lnTo>
                    <a:pt x="190500" y="138112"/>
                  </a:lnTo>
                  <a:lnTo>
                    <a:pt x="200025" y="211931"/>
                  </a:lnTo>
                  <a:lnTo>
                    <a:pt x="145256" y="195262"/>
                  </a:lnTo>
                  <a:lnTo>
                    <a:pt x="28575" y="25003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9" name="フリーフォーム 1123">
              <a:extLst>
                <a:ext uri="{FF2B5EF4-FFF2-40B4-BE49-F238E27FC236}">
                  <a16:creationId xmlns:a16="http://schemas.microsoft.com/office/drawing/2014/main" id="{DE50F8CB-A3C3-40C0-9FD7-4120C2A888BF}"/>
                </a:ext>
              </a:extLst>
            </p:cNvPr>
            <p:cNvSpPr/>
            <p:nvPr/>
          </p:nvSpPr>
          <p:spPr bwMode="auto">
            <a:xfrm>
              <a:off x="1867092" y="4330872"/>
              <a:ext cx="201321" cy="153609"/>
            </a:xfrm>
            <a:custGeom>
              <a:avLst/>
              <a:gdLst>
                <a:gd name="connsiteX0" fmla="*/ 176212 w 273844"/>
                <a:gd name="connsiteY0" fmla="*/ 0 h 209550"/>
                <a:gd name="connsiteX1" fmla="*/ 45244 w 273844"/>
                <a:gd name="connsiteY1" fmla="*/ 71437 h 209550"/>
                <a:gd name="connsiteX2" fmla="*/ 7144 w 273844"/>
                <a:gd name="connsiteY2" fmla="*/ 126206 h 209550"/>
                <a:gd name="connsiteX3" fmla="*/ 0 w 273844"/>
                <a:gd name="connsiteY3" fmla="*/ 192881 h 209550"/>
                <a:gd name="connsiteX4" fmla="*/ 76200 w 273844"/>
                <a:gd name="connsiteY4" fmla="*/ 209550 h 209550"/>
                <a:gd name="connsiteX5" fmla="*/ 88106 w 273844"/>
                <a:gd name="connsiteY5" fmla="*/ 161925 h 209550"/>
                <a:gd name="connsiteX6" fmla="*/ 204787 w 273844"/>
                <a:gd name="connsiteY6" fmla="*/ 157162 h 209550"/>
                <a:gd name="connsiteX7" fmla="*/ 273844 w 273844"/>
                <a:gd name="connsiteY7" fmla="*/ 116681 h 209550"/>
                <a:gd name="connsiteX8" fmla="*/ 197644 w 273844"/>
                <a:gd name="connsiteY8" fmla="*/ 66675 h 209550"/>
                <a:gd name="connsiteX9" fmla="*/ 176212 w 273844"/>
                <a:gd name="connsiteY9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3844" h="209550">
                  <a:moveTo>
                    <a:pt x="176212" y="0"/>
                  </a:moveTo>
                  <a:lnTo>
                    <a:pt x="45244" y="71437"/>
                  </a:lnTo>
                  <a:lnTo>
                    <a:pt x="7144" y="126206"/>
                  </a:lnTo>
                  <a:lnTo>
                    <a:pt x="0" y="192881"/>
                  </a:lnTo>
                  <a:lnTo>
                    <a:pt x="76200" y="209550"/>
                  </a:lnTo>
                  <a:lnTo>
                    <a:pt x="88106" y="161925"/>
                  </a:lnTo>
                  <a:lnTo>
                    <a:pt x="204787" y="157162"/>
                  </a:lnTo>
                  <a:lnTo>
                    <a:pt x="273844" y="116681"/>
                  </a:lnTo>
                  <a:lnTo>
                    <a:pt x="197644" y="66675"/>
                  </a:lnTo>
                  <a:lnTo>
                    <a:pt x="176212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0" name="フリーフォーム 1124">
              <a:extLst>
                <a:ext uri="{FF2B5EF4-FFF2-40B4-BE49-F238E27FC236}">
                  <a16:creationId xmlns:a16="http://schemas.microsoft.com/office/drawing/2014/main" id="{8A283CA4-4036-4AFF-88B1-4546C664F700}"/>
                </a:ext>
              </a:extLst>
            </p:cNvPr>
            <p:cNvSpPr/>
            <p:nvPr/>
          </p:nvSpPr>
          <p:spPr bwMode="auto">
            <a:xfrm>
              <a:off x="2002083" y="4099295"/>
              <a:ext cx="399151" cy="325838"/>
            </a:xfrm>
            <a:custGeom>
              <a:avLst/>
              <a:gdLst>
                <a:gd name="connsiteX0" fmla="*/ 407194 w 545306"/>
                <a:gd name="connsiteY0" fmla="*/ 0 h 445293"/>
                <a:gd name="connsiteX1" fmla="*/ 511969 w 545306"/>
                <a:gd name="connsiteY1" fmla="*/ 26193 h 445293"/>
                <a:gd name="connsiteX2" fmla="*/ 502444 w 545306"/>
                <a:gd name="connsiteY2" fmla="*/ 111918 h 445293"/>
                <a:gd name="connsiteX3" fmla="*/ 545306 w 545306"/>
                <a:gd name="connsiteY3" fmla="*/ 135731 h 445293"/>
                <a:gd name="connsiteX4" fmla="*/ 504825 w 545306"/>
                <a:gd name="connsiteY4" fmla="*/ 271462 h 445293"/>
                <a:gd name="connsiteX5" fmla="*/ 438150 w 545306"/>
                <a:gd name="connsiteY5" fmla="*/ 323850 h 445293"/>
                <a:gd name="connsiteX6" fmla="*/ 440531 w 545306"/>
                <a:gd name="connsiteY6" fmla="*/ 392906 h 445293"/>
                <a:gd name="connsiteX7" fmla="*/ 340519 w 545306"/>
                <a:gd name="connsiteY7" fmla="*/ 392906 h 445293"/>
                <a:gd name="connsiteX8" fmla="*/ 285750 w 545306"/>
                <a:gd name="connsiteY8" fmla="*/ 409575 h 445293"/>
                <a:gd name="connsiteX9" fmla="*/ 250031 w 545306"/>
                <a:gd name="connsiteY9" fmla="*/ 383381 h 445293"/>
                <a:gd name="connsiteX10" fmla="*/ 235744 w 545306"/>
                <a:gd name="connsiteY10" fmla="*/ 400050 h 445293"/>
                <a:gd name="connsiteX11" fmla="*/ 178594 w 545306"/>
                <a:gd name="connsiteY11" fmla="*/ 373856 h 445293"/>
                <a:gd name="connsiteX12" fmla="*/ 128588 w 545306"/>
                <a:gd name="connsiteY12" fmla="*/ 381000 h 445293"/>
                <a:gd name="connsiteX13" fmla="*/ 126206 w 545306"/>
                <a:gd name="connsiteY13" fmla="*/ 445293 h 445293"/>
                <a:gd name="connsiteX14" fmla="*/ 92869 w 545306"/>
                <a:gd name="connsiteY14" fmla="*/ 435768 h 445293"/>
                <a:gd name="connsiteX15" fmla="*/ 14288 w 545306"/>
                <a:gd name="connsiteY15" fmla="*/ 395287 h 445293"/>
                <a:gd name="connsiteX16" fmla="*/ 0 w 545306"/>
                <a:gd name="connsiteY16" fmla="*/ 321468 h 445293"/>
                <a:gd name="connsiteX17" fmla="*/ 119063 w 545306"/>
                <a:gd name="connsiteY17" fmla="*/ 290512 h 445293"/>
                <a:gd name="connsiteX18" fmla="*/ 130969 w 545306"/>
                <a:gd name="connsiteY18" fmla="*/ 159543 h 445293"/>
                <a:gd name="connsiteX19" fmla="*/ 309563 w 545306"/>
                <a:gd name="connsiteY19" fmla="*/ 71437 h 445293"/>
                <a:gd name="connsiteX20" fmla="*/ 407194 w 545306"/>
                <a:gd name="connsiteY20" fmla="*/ 0 h 445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45306" h="445293">
                  <a:moveTo>
                    <a:pt x="407194" y="0"/>
                  </a:moveTo>
                  <a:lnTo>
                    <a:pt x="511969" y="26193"/>
                  </a:lnTo>
                  <a:lnTo>
                    <a:pt x="502444" y="111918"/>
                  </a:lnTo>
                  <a:lnTo>
                    <a:pt x="545306" y="135731"/>
                  </a:lnTo>
                  <a:lnTo>
                    <a:pt x="504825" y="271462"/>
                  </a:lnTo>
                  <a:lnTo>
                    <a:pt x="438150" y="323850"/>
                  </a:lnTo>
                  <a:cubicBezTo>
                    <a:pt x="438944" y="346869"/>
                    <a:pt x="439737" y="369887"/>
                    <a:pt x="440531" y="392906"/>
                  </a:cubicBezTo>
                  <a:lnTo>
                    <a:pt x="340519" y="392906"/>
                  </a:lnTo>
                  <a:lnTo>
                    <a:pt x="285750" y="409575"/>
                  </a:lnTo>
                  <a:lnTo>
                    <a:pt x="250031" y="383381"/>
                  </a:lnTo>
                  <a:lnTo>
                    <a:pt x="235744" y="400050"/>
                  </a:lnTo>
                  <a:lnTo>
                    <a:pt x="178594" y="373856"/>
                  </a:lnTo>
                  <a:lnTo>
                    <a:pt x="128588" y="381000"/>
                  </a:lnTo>
                  <a:lnTo>
                    <a:pt x="126206" y="445293"/>
                  </a:lnTo>
                  <a:lnTo>
                    <a:pt x="92869" y="435768"/>
                  </a:lnTo>
                  <a:lnTo>
                    <a:pt x="14288" y="395287"/>
                  </a:lnTo>
                  <a:lnTo>
                    <a:pt x="0" y="321468"/>
                  </a:lnTo>
                  <a:lnTo>
                    <a:pt x="119063" y="290512"/>
                  </a:lnTo>
                  <a:lnTo>
                    <a:pt x="130969" y="159543"/>
                  </a:lnTo>
                  <a:lnTo>
                    <a:pt x="309563" y="71437"/>
                  </a:lnTo>
                  <a:lnTo>
                    <a:pt x="407194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1" name="フリーフォーム 1125">
              <a:extLst>
                <a:ext uri="{FF2B5EF4-FFF2-40B4-BE49-F238E27FC236}">
                  <a16:creationId xmlns:a16="http://schemas.microsoft.com/office/drawing/2014/main" id="{07FFCE92-791E-468D-A0C1-09FBD13F6872}"/>
                </a:ext>
              </a:extLst>
            </p:cNvPr>
            <p:cNvSpPr/>
            <p:nvPr/>
          </p:nvSpPr>
          <p:spPr bwMode="auto">
            <a:xfrm>
              <a:off x="1915968" y="4448406"/>
              <a:ext cx="110552" cy="165246"/>
            </a:xfrm>
            <a:custGeom>
              <a:avLst/>
              <a:gdLst>
                <a:gd name="connsiteX0" fmla="*/ 19050 w 150019"/>
                <a:gd name="connsiteY0" fmla="*/ 221456 h 226218"/>
                <a:gd name="connsiteX1" fmla="*/ 0 w 150019"/>
                <a:gd name="connsiteY1" fmla="*/ 150018 h 226218"/>
                <a:gd name="connsiteX2" fmla="*/ 19050 w 150019"/>
                <a:gd name="connsiteY2" fmla="*/ 123825 h 226218"/>
                <a:gd name="connsiteX3" fmla="*/ 19050 w 150019"/>
                <a:gd name="connsiteY3" fmla="*/ 54768 h 226218"/>
                <a:gd name="connsiteX4" fmla="*/ 21431 w 150019"/>
                <a:gd name="connsiteY4" fmla="*/ 0 h 226218"/>
                <a:gd name="connsiteX5" fmla="*/ 133350 w 150019"/>
                <a:gd name="connsiteY5" fmla="*/ 7143 h 226218"/>
                <a:gd name="connsiteX6" fmla="*/ 126206 w 150019"/>
                <a:gd name="connsiteY6" fmla="*/ 116681 h 226218"/>
                <a:gd name="connsiteX7" fmla="*/ 150019 w 150019"/>
                <a:gd name="connsiteY7" fmla="*/ 183356 h 226218"/>
                <a:gd name="connsiteX8" fmla="*/ 100012 w 150019"/>
                <a:gd name="connsiteY8" fmla="*/ 226218 h 226218"/>
                <a:gd name="connsiteX9" fmla="*/ 19050 w 150019"/>
                <a:gd name="connsiteY9" fmla="*/ 221456 h 226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0019" h="226218">
                  <a:moveTo>
                    <a:pt x="19050" y="221456"/>
                  </a:moveTo>
                  <a:lnTo>
                    <a:pt x="0" y="150018"/>
                  </a:lnTo>
                  <a:lnTo>
                    <a:pt x="19050" y="123825"/>
                  </a:lnTo>
                  <a:lnTo>
                    <a:pt x="19050" y="54768"/>
                  </a:lnTo>
                  <a:lnTo>
                    <a:pt x="21431" y="0"/>
                  </a:lnTo>
                  <a:lnTo>
                    <a:pt x="133350" y="7143"/>
                  </a:lnTo>
                  <a:lnTo>
                    <a:pt x="126206" y="116681"/>
                  </a:lnTo>
                  <a:lnTo>
                    <a:pt x="150019" y="183356"/>
                  </a:lnTo>
                  <a:lnTo>
                    <a:pt x="100012" y="226218"/>
                  </a:lnTo>
                  <a:lnTo>
                    <a:pt x="19050" y="22145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2" name="フリーフォーム 1126">
              <a:extLst>
                <a:ext uri="{FF2B5EF4-FFF2-40B4-BE49-F238E27FC236}">
                  <a16:creationId xmlns:a16="http://schemas.microsoft.com/office/drawing/2014/main" id="{1B653F7B-73D8-413E-B769-97C2A368ABB4}"/>
                </a:ext>
              </a:extLst>
            </p:cNvPr>
            <p:cNvSpPr/>
            <p:nvPr/>
          </p:nvSpPr>
          <p:spPr bwMode="auto">
            <a:xfrm>
              <a:off x="2002083" y="4451897"/>
              <a:ext cx="45385" cy="136154"/>
            </a:xfrm>
            <a:custGeom>
              <a:avLst/>
              <a:gdLst>
                <a:gd name="connsiteX0" fmla="*/ 23813 w 61913"/>
                <a:gd name="connsiteY0" fmla="*/ 0 h 185738"/>
                <a:gd name="connsiteX1" fmla="*/ 57150 w 61913"/>
                <a:gd name="connsiteY1" fmla="*/ 38100 h 185738"/>
                <a:gd name="connsiteX2" fmla="*/ 61913 w 61913"/>
                <a:gd name="connsiteY2" fmla="*/ 176213 h 185738"/>
                <a:gd name="connsiteX3" fmla="*/ 40481 w 61913"/>
                <a:gd name="connsiteY3" fmla="*/ 185738 h 185738"/>
                <a:gd name="connsiteX4" fmla="*/ 0 w 61913"/>
                <a:gd name="connsiteY4" fmla="*/ 107156 h 185738"/>
                <a:gd name="connsiteX5" fmla="*/ 23813 w 61913"/>
                <a:gd name="connsiteY5" fmla="*/ 0 h 185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913" h="185738">
                  <a:moveTo>
                    <a:pt x="23813" y="0"/>
                  </a:moveTo>
                  <a:lnTo>
                    <a:pt x="57150" y="38100"/>
                  </a:lnTo>
                  <a:lnTo>
                    <a:pt x="61913" y="176213"/>
                  </a:lnTo>
                  <a:lnTo>
                    <a:pt x="40481" y="185738"/>
                  </a:lnTo>
                  <a:lnTo>
                    <a:pt x="0" y="107156"/>
                  </a:lnTo>
                  <a:lnTo>
                    <a:pt x="2381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3" name="フリーフォーム 1128">
              <a:extLst>
                <a:ext uri="{FF2B5EF4-FFF2-40B4-BE49-F238E27FC236}">
                  <a16:creationId xmlns:a16="http://schemas.microsoft.com/office/drawing/2014/main" id="{8F008277-E2EF-42AA-920B-B0B85C819AA3}"/>
                </a:ext>
              </a:extLst>
            </p:cNvPr>
            <p:cNvSpPr/>
            <p:nvPr/>
          </p:nvSpPr>
          <p:spPr bwMode="auto">
            <a:xfrm>
              <a:off x="2020702" y="4421641"/>
              <a:ext cx="79132" cy="164083"/>
            </a:xfrm>
            <a:custGeom>
              <a:avLst/>
              <a:gdLst>
                <a:gd name="connsiteX0" fmla="*/ 107156 w 107156"/>
                <a:gd name="connsiteY0" fmla="*/ 9525 h 223837"/>
                <a:gd name="connsiteX1" fmla="*/ 73819 w 107156"/>
                <a:gd name="connsiteY1" fmla="*/ 97631 h 223837"/>
                <a:gd name="connsiteX2" fmla="*/ 78581 w 107156"/>
                <a:gd name="connsiteY2" fmla="*/ 216694 h 223837"/>
                <a:gd name="connsiteX3" fmla="*/ 33337 w 107156"/>
                <a:gd name="connsiteY3" fmla="*/ 223837 h 223837"/>
                <a:gd name="connsiteX4" fmla="*/ 35719 w 107156"/>
                <a:gd name="connsiteY4" fmla="*/ 80962 h 223837"/>
                <a:gd name="connsiteX5" fmla="*/ 0 w 107156"/>
                <a:gd name="connsiteY5" fmla="*/ 35719 h 223837"/>
                <a:gd name="connsiteX6" fmla="*/ 40481 w 107156"/>
                <a:gd name="connsiteY6" fmla="*/ 0 h 223837"/>
                <a:gd name="connsiteX7" fmla="*/ 107156 w 107156"/>
                <a:gd name="connsiteY7" fmla="*/ 9525 h 223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7156" h="223837">
                  <a:moveTo>
                    <a:pt x="107156" y="9525"/>
                  </a:moveTo>
                  <a:lnTo>
                    <a:pt x="73819" y="97631"/>
                  </a:lnTo>
                  <a:lnTo>
                    <a:pt x="78581" y="216694"/>
                  </a:lnTo>
                  <a:lnTo>
                    <a:pt x="33337" y="223837"/>
                  </a:lnTo>
                  <a:lnTo>
                    <a:pt x="35719" y="80962"/>
                  </a:lnTo>
                  <a:lnTo>
                    <a:pt x="0" y="35719"/>
                  </a:lnTo>
                  <a:lnTo>
                    <a:pt x="40481" y="0"/>
                  </a:lnTo>
                  <a:lnTo>
                    <a:pt x="107156" y="9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4" name="フリーフォーム 1129">
              <a:extLst>
                <a:ext uri="{FF2B5EF4-FFF2-40B4-BE49-F238E27FC236}">
                  <a16:creationId xmlns:a16="http://schemas.microsoft.com/office/drawing/2014/main" id="{AA4AA8B9-11F7-4F37-9CDB-E587D42AB349}"/>
                </a:ext>
              </a:extLst>
            </p:cNvPr>
            <p:cNvSpPr/>
            <p:nvPr/>
          </p:nvSpPr>
          <p:spPr bwMode="auto">
            <a:xfrm>
              <a:off x="2073068" y="4364620"/>
              <a:ext cx="292090" cy="261833"/>
            </a:xfrm>
            <a:custGeom>
              <a:avLst/>
              <a:gdLst>
                <a:gd name="connsiteX0" fmla="*/ 340519 w 397669"/>
                <a:gd name="connsiteY0" fmla="*/ 28575 h 357187"/>
                <a:gd name="connsiteX1" fmla="*/ 397669 w 397669"/>
                <a:gd name="connsiteY1" fmla="*/ 90487 h 357187"/>
                <a:gd name="connsiteX2" fmla="*/ 316707 w 397669"/>
                <a:gd name="connsiteY2" fmla="*/ 171450 h 357187"/>
                <a:gd name="connsiteX3" fmla="*/ 295275 w 397669"/>
                <a:gd name="connsiteY3" fmla="*/ 285750 h 357187"/>
                <a:gd name="connsiteX4" fmla="*/ 238125 w 397669"/>
                <a:gd name="connsiteY4" fmla="*/ 264318 h 357187"/>
                <a:gd name="connsiteX5" fmla="*/ 200025 w 397669"/>
                <a:gd name="connsiteY5" fmla="*/ 307181 h 357187"/>
                <a:gd name="connsiteX6" fmla="*/ 202407 w 397669"/>
                <a:gd name="connsiteY6" fmla="*/ 357187 h 357187"/>
                <a:gd name="connsiteX7" fmla="*/ 78582 w 397669"/>
                <a:gd name="connsiteY7" fmla="*/ 354806 h 357187"/>
                <a:gd name="connsiteX8" fmla="*/ 57150 w 397669"/>
                <a:gd name="connsiteY8" fmla="*/ 295275 h 357187"/>
                <a:gd name="connsiteX9" fmla="*/ 9525 w 397669"/>
                <a:gd name="connsiteY9" fmla="*/ 295275 h 357187"/>
                <a:gd name="connsiteX10" fmla="*/ 0 w 397669"/>
                <a:gd name="connsiteY10" fmla="*/ 173831 h 357187"/>
                <a:gd name="connsiteX11" fmla="*/ 38100 w 397669"/>
                <a:gd name="connsiteY11" fmla="*/ 80962 h 357187"/>
                <a:gd name="connsiteX12" fmla="*/ 33338 w 397669"/>
                <a:gd name="connsiteY12" fmla="*/ 23812 h 357187"/>
                <a:gd name="connsiteX13" fmla="*/ 83344 w 397669"/>
                <a:gd name="connsiteY13" fmla="*/ 0 h 357187"/>
                <a:gd name="connsiteX14" fmla="*/ 138113 w 397669"/>
                <a:gd name="connsiteY14" fmla="*/ 33337 h 357187"/>
                <a:gd name="connsiteX15" fmla="*/ 150019 w 397669"/>
                <a:gd name="connsiteY15" fmla="*/ 19050 h 357187"/>
                <a:gd name="connsiteX16" fmla="*/ 204788 w 397669"/>
                <a:gd name="connsiteY16" fmla="*/ 59531 h 357187"/>
                <a:gd name="connsiteX17" fmla="*/ 235744 w 397669"/>
                <a:gd name="connsiteY17" fmla="*/ 30956 h 357187"/>
                <a:gd name="connsiteX18" fmla="*/ 340519 w 397669"/>
                <a:gd name="connsiteY18" fmla="*/ 28575 h 357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97669" h="357187">
                  <a:moveTo>
                    <a:pt x="340519" y="28575"/>
                  </a:moveTo>
                  <a:lnTo>
                    <a:pt x="397669" y="90487"/>
                  </a:lnTo>
                  <a:lnTo>
                    <a:pt x="316707" y="171450"/>
                  </a:lnTo>
                  <a:lnTo>
                    <a:pt x="295275" y="285750"/>
                  </a:lnTo>
                  <a:lnTo>
                    <a:pt x="238125" y="264318"/>
                  </a:lnTo>
                  <a:lnTo>
                    <a:pt x="200025" y="307181"/>
                  </a:lnTo>
                  <a:lnTo>
                    <a:pt x="202407" y="357187"/>
                  </a:lnTo>
                  <a:lnTo>
                    <a:pt x="78582" y="354806"/>
                  </a:lnTo>
                  <a:lnTo>
                    <a:pt x="57150" y="295275"/>
                  </a:lnTo>
                  <a:lnTo>
                    <a:pt x="9525" y="295275"/>
                  </a:lnTo>
                  <a:lnTo>
                    <a:pt x="0" y="173831"/>
                  </a:lnTo>
                  <a:lnTo>
                    <a:pt x="38100" y="80962"/>
                  </a:lnTo>
                  <a:lnTo>
                    <a:pt x="33338" y="23812"/>
                  </a:lnTo>
                  <a:lnTo>
                    <a:pt x="83344" y="0"/>
                  </a:lnTo>
                  <a:lnTo>
                    <a:pt x="138113" y="33337"/>
                  </a:lnTo>
                  <a:lnTo>
                    <a:pt x="150019" y="19050"/>
                  </a:lnTo>
                  <a:lnTo>
                    <a:pt x="204788" y="59531"/>
                  </a:lnTo>
                  <a:lnTo>
                    <a:pt x="235744" y="30956"/>
                  </a:lnTo>
                  <a:lnTo>
                    <a:pt x="340519" y="285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5" name="フリーフォーム 1130">
              <a:extLst>
                <a:ext uri="{FF2B5EF4-FFF2-40B4-BE49-F238E27FC236}">
                  <a16:creationId xmlns:a16="http://schemas.microsoft.com/office/drawing/2014/main" id="{660E0F74-F8DC-4865-AAB5-ADEB780D93BB}"/>
                </a:ext>
              </a:extLst>
            </p:cNvPr>
            <p:cNvSpPr/>
            <p:nvPr/>
          </p:nvSpPr>
          <p:spPr bwMode="auto">
            <a:xfrm>
              <a:off x="2324429" y="4100458"/>
              <a:ext cx="267653" cy="439881"/>
            </a:xfrm>
            <a:custGeom>
              <a:avLst/>
              <a:gdLst>
                <a:gd name="connsiteX0" fmla="*/ 347663 w 364332"/>
                <a:gd name="connsiteY0" fmla="*/ 154781 h 600075"/>
                <a:gd name="connsiteX1" fmla="*/ 111919 w 364332"/>
                <a:gd name="connsiteY1" fmla="*/ 0 h 600075"/>
                <a:gd name="connsiteX2" fmla="*/ 64294 w 364332"/>
                <a:gd name="connsiteY2" fmla="*/ 16669 h 600075"/>
                <a:gd name="connsiteX3" fmla="*/ 64294 w 364332"/>
                <a:gd name="connsiteY3" fmla="*/ 116681 h 600075"/>
                <a:gd name="connsiteX4" fmla="*/ 102394 w 364332"/>
                <a:gd name="connsiteY4" fmla="*/ 140494 h 600075"/>
                <a:gd name="connsiteX5" fmla="*/ 61913 w 364332"/>
                <a:gd name="connsiteY5" fmla="*/ 273844 h 600075"/>
                <a:gd name="connsiteX6" fmla="*/ 0 w 364332"/>
                <a:gd name="connsiteY6" fmla="*/ 328612 h 600075"/>
                <a:gd name="connsiteX7" fmla="*/ 0 w 364332"/>
                <a:gd name="connsiteY7" fmla="*/ 397669 h 600075"/>
                <a:gd name="connsiteX8" fmla="*/ 61913 w 364332"/>
                <a:gd name="connsiteY8" fmla="*/ 452437 h 600075"/>
                <a:gd name="connsiteX9" fmla="*/ 54769 w 364332"/>
                <a:gd name="connsiteY9" fmla="*/ 552450 h 600075"/>
                <a:gd name="connsiteX10" fmla="*/ 69057 w 364332"/>
                <a:gd name="connsiteY10" fmla="*/ 600075 h 600075"/>
                <a:gd name="connsiteX11" fmla="*/ 180975 w 364332"/>
                <a:gd name="connsiteY11" fmla="*/ 578644 h 600075"/>
                <a:gd name="connsiteX12" fmla="*/ 226219 w 364332"/>
                <a:gd name="connsiteY12" fmla="*/ 538162 h 600075"/>
                <a:gd name="connsiteX13" fmla="*/ 300038 w 364332"/>
                <a:gd name="connsiteY13" fmla="*/ 464344 h 600075"/>
                <a:gd name="connsiteX14" fmla="*/ 288132 w 364332"/>
                <a:gd name="connsiteY14" fmla="*/ 392906 h 600075"/>
                <a:gd name="connsiteX15" fmla="*/ 364332 w 364332"/>
                <a:gd name="connsiteY15" fmla="*/ 269081 h 600075"/>
                <a:gd name="connsiteX16" fmla="*/ 347663 w 364332"/>
                <a:gd name="connsiteY16" fmla="*/ 154781 h 600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64332" h="600075">
                  <a:moveTo>
                    <a:pt x="347663" y="154781"/>
                  </a:moveTo>
                  <a:lnTo>
                    <a:pt x="111919" y="0"/>
                  </a:lnTo>
                  <a:lnTo>
                    <a:pt x="64294" y="16669"/>
                  </a:lnTo>
                  <a:lnTo>
                    <a:pt x="64294" y="116681"/>
                  </a:lnTo>
                  <a:lnTo>
                    <a:pt x="102394" y="140494"/>
                  </a:lnTo>
                  <a:lnTo>
                    <a:pt x="61913" y="273844"/>
                  </a:lnTo>
                  <a:lnTo>
                    <a:pt x="0" y="328612"/>
                  </a:lnTo>
                  <a:lnTo>
                    <a:pt x="0" y="397669"/>
                  </a:lnTo>
                  <a:lnTo>
                    <a:pt x="61913" y="452437"/>
                  </a:lnTo>
                  <a:lnTo>
                    <a:pt x="54769" y="552450"/>
                  </a:lnTo>
                  <a:lnTo>
                    <a:pt x="69057" y="600075"/>
                  </a:lnTo>
                  <a:lnTo>
                    <a:pt x="180975" y="578644"/>
                  </a:lnTo>
                  <a:lnTo>
                    <a:pt x="226219" y="538162"/>
                  </a:lnTo>
                  <a:lnTo>
                    <a:pt x="300038" y="464344"/>
                  </a:lnTo>
                  <a:lnTo>
                    <a:pt x="288132" y="392906"/>
                  </a:lnTo>
                  <a:lnTo>
                    <a:pt x="364332" y="269081"/>
                  </a:lnTo>
                  <a:lnTo>
                    <a:pt x="347663" y="15478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6" name="フリーフォーム 1131">
              <a:extLst>
                <a:ext uri="{FF2B5EF4-FFF2-40B4-BE49-F238E27FC236}">
                  <a16:creationId xmlns:a16="http://schemas.microsoft.com/office/drawing/2014/main" id="{23BBA4B3-CCE3-4D6A-8791-CEFAC697EEAD}"/>
                </a:ext>
              </a:extLst>
            </p:cNvPr>
            <p:cNvSpPr/>
            <p:nvPr/>
          </p:nvSpPr>
          <p:spPr bwMode="auto">
            <a:xfrm>
              <a:off x="2539715" y="4128387"/>
              <a:ext cx="413116" cy="515522"/>
            </a:xfrm>
            <a:custGeom>
              <a:avLst/>
              <a:gdLst>
                <a:gd name="connsiteX0" fmla="*/ 111919 w 564356"/>
                <a:gd name="connsiteY0" fmla="*/ 0 h 702469"/>
                <a:gd name="connsiteX1" fmla="*/ 504825 w 564356"/>
                <a:gd name="connsiteY1" fmla="*/ 7144 h 702469"/>
                <a:gd name="connsiteX2" fmla="*/ 516731 w 564356"/>
                <a:gd name="connsiteY2" fmla="*/ 128587 h 702469"/>
                <a:gd name="connsiteX3" fmla="*/ 564356 w 564356"/>
                <a:gd name="connsiteY3" fmla="*/ 173831 h 702469"/>
                <a:gd name="connsiteX4" fmla="*/ 509588 w 564356"/>
                <a:gd name="connsiteY4" fmla="*/ 226219 h 702469"/>
                <a:gd name="connsiteX5" fmla="*/ 452438 w 564356"/>
                <a:gd name="connsiteY5" fmla="*/ 359569 h 702469"/>
                <a:gd name="connsiteX6" fmla="*/ 402431 w 564356"/>
                <a:gd name="connsiteY6" fmla="*/ 476250 h 702469"/>
                <a:gd name="connsiteX7" fmla="*/ 397669 w 564356"/>
                <a:gd name="connsiteY7" fmla="*/ 533400 h 702469"/>
                <a:gd name="connsiteX8" fmla="*/ 464344 w 564356"/>
                <a:gd name="connsiteY8" fmla="*/ 666750 h 702469"/>
                <a:gd name="connsiteX9" fmla="*/ 297656 w 564356"/>
                <a:gd name="connsiteY9" fmla="*/ 702469 h 702469"/>
                <a:gd name="connsiteX10" fmla="*/ 259556 w 564356"/>
                <a:gd name="connsiteY10" fmla="*/ 688181 h 702469"/>
                <a:gd name="connsiteX11" fmla="*/ 188119 w 564356"/>
                <a:gd name="connsiteY11" fmla="*/ 688181 h 702469"/>
                <a:gd name="connsiteX12" fmla="*/ 128588 w 564356"/>
                <a:gd name="connsiteY12" fmla="*/ 559594 h 702469"/>
                <a:gd name="connsiteX13" fmla="*/ 69056 w 564356"/>
                <a:gd name="connsiteY13" fmla="*/ 526256 h 702469"/>
                <a:gd name="connsiteX14" fmla="*/ 52388 w 564356"/>
                <a:gd name="connsiteY14" fmla="*/ 492919 h 702469"/>
                <a:gd name="connsiteX15" fmla="*/ 9525 w 564356"/>
                <a:gd name="connsiteY15" fmla="*/ 421481 h 702469"/>
                <a:gd name="connsiteX16" fmla="*/ 0 w 564356"/>
                <a:gd name="connsiteY16" fmla="*/ 338137 h 702469"/>
                <a:gd name="connsiteX17" fmla="*/ 69056 w 564356"/>
                <a:gd name="connsiteY17" fmla="*/ 233362 h 702469"/>
                <a:gd name="connsiteX18" fmla="*/ 61913 w 564356"/>
                <a:gd name="connsiteY18" fmla="*/ 109537 h 702469"/>
                <a:gd name="connsiteX19" fmla="*/ 97631 w 564356"/>
                <a:gd name="connsiteY19" fmla="*/ 78581 h 702469"/>
                <a:gd name="connsiteX20" fmla="*/ 111919 w 564356"/>
                <a:gd name="connsiteY20" fmla="*/ 0 h 702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64356" h="702469">
                  <a:moveTo>
                    <a:pt x="111919" y="0"/>
                  </a:moveTo>
                  <a:lnTo>
                    <a:pt x="504825" y="7144"/>
                  </a:lnTo>
                  <a:lnTo>
                    <a:pt x="516731" y="128587"/>
                  </a:lnTo>
                  <a:lnTo>
                    <a:pt x="564356" y="173831"/>
                  </a:lnTo>
                  <a:lnTo>
                    <a:pt x="509588" y="226219"/>
                  </a:lnTo>
                  <a:lnTo>
                    <a:pt x="452438" y="359569"/>
                  </a:lnTo>
                  <a:lnTo>
                    <a:pt x="402431" y="476250"/>
                  </a:lnTo>
                  <a:lnTo>
                    <a:pt x="397669" y="533400"/>
                  </a:lnTo>
                  <a:lnTo>
                    <a:pt x="464344" y="666750"/>
                  </a:lnTo>
                  <a:lnTo>
                    <a:pt x="297656" y="702469"/>
                  </a:lnTo>
                  <a:lnTo>
                    <a:pt x="259556" y="688181"/>
                  </a:lnTo>
                  <a:lnTo>
                    <a:pt x="188119" y="688181"/>
                  </a:lnTo>
                  <a:lnTo>
                    <a:pt x="128588" y="559594"/>
                  </a:lnTo>
                  <a:lnTo>
                    <a:pt x="69056" y="526256"/>
                  </a:lnTo>
                  <a:lnTo>
                    <a:pt x="52388" y="492919"/>
                  </a:lnTo>
                  <a:lnTo>
                    <a:pt x="9525" y="421481"/>
                  </a:lnTo>
                  <a:lnTo>
                    <a:pt x="0" y="338137"/>
                  </a:lnTo>
                  <a:lnTo>
                    <a:pt x="69056" y="233362"/>
                  </a:lnTo>
                  <a:lnTo>
                    <a:pt x="61913" y="109537"/>
                  </a:lnTo>
                  <a:lnTo>
                    <a:pt x="97631" y="78581"/>
                  </a:lnTo>
                  <a:lnTo>
                    <a:pt x="111919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7" name="フリーフォーム 1132">
              <a:extLst>
                <a:ext uri="{FF2B5EF4-FFF2-40B4-BE49-F238E27FC236}">
                  <a16:creationId xmlns:a16="http://schemas.microsoft.com/office/drawing/2014/main" id="{565C4409-EE13-4AE0-9753-CA24AC959854}"/>
                </a:ext>
              </a:extLst>
            </p:cNvPr>
            <p:cNvSpPr/>
            <p:nvPr/>
          </p:nvSpPr>
          <p:spPr bwMode="auto">
            <a:xfrm>
              <a:off x="2222023" y="4421641"/>
              <a:ext cx="164082" cy="272307"/>
            </a:xfrm>
            <a:custGeom>
              <a:avLst/>
              <a:gdLst>
                <a:gd name="connsiteX0" fmla="*/ 200025 w 223837"/>
                <a:gd name="connsiteY0" fmla="*/ 0 h 371475"/>
                <a:gd name="connsiteX1" fmla="*/ 111918 w 223837"/>
                <a:gd name="connsiteY1" fmla="*/ 111919 h 371475"/>
                <a:gd name="connsiteX2" fmla="*/ 97631 w 223837"/>
                <a:gd name="connsiteY2" fmla="*/ 197644 h 371475"/>
                <a:gd name="connsiteX3" fmla="*/ 42862 w 223837"/>
                <a:gd name="connsiteY3" fmla="*/ 180975 h 371475"/>
                <a:gd name="connsiteX4" fmla="*/ 7143 w 223837"/>
                <a:gd name="connsiteY4" fmla="*/ 228600 h 371475"/>
                <a:gd name="connsiteX5" fmla="*/ 0 w 223837"/>
                <a:gd name="connsiteY5" fmla="*/ 276225 h 371475"/>
                <a:gd name="connsiteX6" fmla="*/ 28575 w 223837"/>
                <a:gd name="connsiteY6" fmla="*/ 350044 h 371475"/>
                <a:gd name="connsiteX7" fmla="*/ 223837 w 223837"/>
                <a:gd name="connsiteY7" fmla="*/ 371475 h 371475"/>
                <a:gd name="connsiteX8" fmla="*/ 183356 w 223837"/>
                <a:gd name="connsiteY8" fmla="*/ 226219 h 371475"/>
                <a:gd name="connsiteX9" fmla="*/ 211931 w 223837"/>
                <a:gd name="connsiteY9" fmla="*/ 164306 h 371475"/>
                <a:gd name="connsiteX10" fmla="*/ 192881 w 223837"/>
                <a:gd name="connsiteY10" fmla="*/ 100012 h 371475"/>
                <a:gd name="connsiteX11" fmla="*/ 200025 w 223837"/>
                <a:gd name="connsiteY11" fmla="*/ 0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23837" h="371475">
                  <a:moveTo>
                    <a:pt x="200025" y="0"/>
                  </a:moveTo>
                  <a:lnTo>
                    <a:pt x="111918" y="111919"/>
                  </a:lnTo>
                  <a:lnTo>
                    <a:pt x="97631" y="197644"/>
                  </a:lnTo>
                  <a:lnTo>
                    <a:pt x="42862" y="180975"/>
                  </a:lnTo>
                  <a:lnTo>
                    <a:pt x="7143" y="228600"/>
                  </a:lnTo>
                  <a:lnTo>
                    <a:pt x="0" y="276225"/>
                  </a:lnTo>
                  <a:lnTo>
                    <a:pt x="28575" y="350044"/>
                  </a:lnTo>
                  <a:lnTo>
                    <a:pt x="223837" y="371475"/>
                  </a:lnTo>
                  <a:lnTo>
                    <a:pt x="183356" y="226219"/>
                  </a:lnTo>
                  <a:lnTo>
                    <a:pt x="211931" y="164306"/>
                  </a:lnTo>
                  <a:lnTo>
                    <a:pt x="192881" y="100012"/>
                  </a:lnTo>
                  <a:lnTo>
                    <a:pt x="2000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8" name="フリーフォーム 1133">
              <a:extLst>
                <a:ext uri="{FF2B5EF4-FFF2-40B4-BE49-F238E27FC236}">
                  <a16:creationId xmlns:a16="http://schemas.microsoft.com/office/drawing/2014/main" id="{7DB70F13-8ACA-48A2-9BFB-6D71246BEDA3}"/>
                </a:ext>
              </a:extLst>
            </p:cNvPr>
            <p:cNvSpPr/>
            <p:nvPr/>
          </p:nvSpPr>
          <p:spPr bwMode="auto">
            <a:xfrm>
              <a:off x="2895809" y="4254067"/>
              <a:ext cx="153609" cy="159428"/>
            </a:xfrm>
            <a:custGeom>
              <a:avLst/>
              <a:gdLst>
                <a:gd name="connsiteX0" fmla="*/ 76200 w 209550"/>
                <a:gd name="connsiteY0" fmla="*/ 0 h 216694"/>
                <a:gd name="connsiteX1" fmla="*/ 28575 w 209550"/>
                <a:gd name="connsiteY1" fmla="*/ 57150 h 216694"/>
                <a:gd name="connsiteX2" fmla="*/ 0 w 209550"/>
                <a:gd name="connsiteY2" fmla="*/ 145256 h 216694"/>
                <a:gd name="connsiteX3" fmla="*/ 116681 w 209550"/>
                <a:gd name="connsiteY3" fmla="*/ 130969 h 216694"/>
                <a:gd name="connsiteX4" fmla="*/ 190500 w 209550"/>
                <a:gd name="connsiteY4" fmla="*/ 216694 h 216694"/>
                <a:gd name="connsiteX5" fmla="*/ 209550 w 209550"/>
                <a:gd name="connsiteY5" fmla="*/ 185737 h 216694"/>
                <a:gd name="connsiteX6" fmla="*/ 133350 w 209550"/>
                <a:gd name="connsiteY6" fmla="*/ 92869 h 216694"/>
                <a:gd name="connsiteX7" fmla="*/ 97631 w 209550"/>
                <a:gd name="connsiteY7" fmla="*/ 85725 h 216694"/>
                <a:gd name="connsiteX8" fmla="*/ 76200 w 209550"/>
                <a:gd name="connsiteY8" fmla="*/ 0 h 216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9550" h="216694">
                  <a:moveTo>
                    <a:pt x="76200" y="0"/>
                  </a:moveTo>
                  <a:lnTo>
                    <a:pt x="28575" y="57150"/>
                  </a:lnTo>
                  <a:lnTo>
                    <a:pt x="0" y="145256"/>
                  </a:lnTo>
                  <a:lnTo>
                    <a:pt x="116681" y="130969"/>
                  </a:lnTo>
                  <a:lnTo>
                    <a:pt x="190500" y="216694"/>
                  </a:lnTo>
                  <a:lnTo>
                    <a:pt x="209550" y="185737"/>
                  </a:lnTo>
                  <a:lnTo>
                    <a:pt x="133350" y="92869"/>
                  </a:lnTo>
                  <a:lnTo>
                    <a:pt x="97631" y="85725"/>
                  </a:lnTo>
                  <a:lnTo>
                    <a:pt x="762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9" name="フリーフォーム 1134">
              <a:extLst>
                <a:ext uri="{FF2B5EF4-FFF2-40B4-BE49-F238E27FC236}">
                  <a16:creationId xmlns:a16="http://schemas.microsoft.com/office/drawing/2014/main" id="{DF0D5C24-0889-4461-914B-D7BF117C36FF}"/>
                </a:ext>
              </a:extLst>
            </p:cNvPr>
            <p:cNvSpPr/>
            <p:nvPr/>
          </p:nvSpPr>
          <p:spPr bwMode="auto">
            <a:xfrm>
              <a:off x="2830641" y="4355310"/>
              <a:ext cx="345621" cy="302564"/>
            </a:xfrm>
            <a:custGeom>
              <a:avLst/>
              <a:gdLst>
                <a:gd name="connsiteX0" fmla="*/ 266700 w 471487"/>
                <a:gd name="connsiteY0" fmla="*/ 78582 h 411957"/>
                <a:gd name="connsiteX1" fmla="*/ 290512 w 471487"/>
                <a:gd name="connsiteY1" fmla="*/ 145257 h 411957"/>
                <a:gd name="connsiteX2" fmla="*/ 471487 w 471487"/>
                <a:gd name="connsiteY2" fmla="*/ 250032 h 411957"/>
                <a:gd name="connsiteX3" fmla="*/ 266700 w 471487"/>
                <a:gd name="connsiteY3" fmla="*/ 378619 h 411957"/>
                <a:gd name="connsiteX4" fmla="*/ 230981 w 471487"/>
                <a:gd name="connsiteY4" fmla="*/ 369094 h 411957"/>
                <a:gd name="connsiteX5" fmla="*/ 192881 w 471487"/>
                <a:gd name="connsiteY5" fmla="*/ 411957 h 411957"/>
                <a:gd name="connsiteX6" fmla="*/ 71437 w 471487"/>
                <a:gd name="connsiteY6" fmla="*/ 357188 h 411957"/>
                <a:gd name="connsiteX7" fmla="*/ 0 w 471487"/>
                <a:gd name="connsiteY7" fmla="*/ 228600 h 411957"/>
                <a:gd name="connsiteX8" fmla="*/ 7144 w 471487"/>
                <a:gd name="connsiteY8" fmla="*/ 154782 h 411957"/>
                <a:gd name="connsiteX9" fmla="*/ 73819 w 471487"/>
                <a:gd name="connsiteY9" fmla="*/ 2382 h 411957"/>
                <a:gd name="connsiteX10" fmla="*/ 207169 w 471487"/>
                <a:gd name="connsiteY10" fmla="*/ 0 h 411957"/>
                <a:gd name="connsiteX11" fmla="*/ 266700 w 471487"/>
                <a:gd name="connsiteY11" fmla="*/ 78582 h 411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71487" h="411957">
                  <a:moveTo>
                    <a:pt x="266700" y="78582"/>
                  </a:moveTo>
                  <a:lnTo>
                    <a:pt x="290512" y="145257"/>
                  </a:lnTo>
                  <a:lnTo>
                    <a:pt x="471487" y="250032"/>
                  </a:lnTo>
                  <a:lnTo>
                    <a:pt x="266700" y="378619"/>
                  </a:lnTo>
                  <a:lnTo>
                    <a:pt x="230981" y="369094"/>
                  </a:lnTo>
                  <a:lnTo>
                    <a:pt x="192881" y="411957"/>
                  </a:lnTo>
                  <a:lnTo>
                    <a:pt x="71437" y="357188"/>
                  </a:lnTo>
                  <a:lnTo>
                    <a:pt x="0" y="228600"/>
                  </a:lnTo>
                  <a:lnTo>
                    <a:pt x="7144" y="154782"/>
                  </a:lnTo>
                  <a:lnTo>
                    <a:pt x="73819" y="2382"/>
                  </a:lnTo>
                  <a:lnTo>
                    <a:pt x="207169" y="0"/>
                  </a:lnTo>
                  <a:lnTo>
                    <a:pt x="266700" y="7858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0" name="フリーフォーム 1136">
              <a:extLst>
                <a:ext uri="{FF2B5EF4-FFF2-40B4-BE49-F238E27FC236}">
                  <a16:creationId xmlns:a16="http://schemas.microsoft.com/office/drawing/2014/main" id="{27476B68-706F-43FA-9000-3BDBB3AD0F0C}"/>
                </a:ext>
              </a:extLst>
            </p:cNvPr>
            <p:cNvSpPr/>
            <p:nvPr/>
          </p:nvSpPr>
          <p:spPr bwMode="auto">
            <a:xfrm>
              <a:off x="3000542" y="4389057"/>
              <a:ext cx="259507" cy="385187"/>
            </a:xfrm>
            <a:custGeom>
              <a:avLst/>
              <a:gdLst>
                <a:gd name="connsiteX0" fmla="*/ 66675 w 354806"/>
                <a:gd name="connsiteY0" fmla="*/ 0 h 526256"/>
                <a:gd name="connsiteX1" fmla="*/ 28575 w 354806"/>
                <a:gd name="connsiteY1" fmla="*/ 54769 h 526256"/>
                <a:gd name="connsiteX2" fmla="*/ 64294 w 354806"/>
                <a:gd name="connsiteY2" fmla="*/ 107156 h 526256"/>
                <a:gd name="connsiteX3" fmla="*/ 247650 w 354806"/>
                <a:gd name="connsiteY3" fmla="*/ 209550 h 526256"/>
                <a:gd name="connsiteX4" fmla="*/ 45244 w 354806"/>
                <a:gd name="connsiteY4" fmla="*/ 333375 h 526256"/>
                <a:gd name="connsiteX5" fmla="*/ 0 w 354806"/>
                <a:gd name="connsiteY5" fmla="*/ 404813 h 526256"/>
                <a:gd name="connsiteX6" fmla="*/ 57150 w 354806"/>
                <a:gd name="connsiteY6" fmla="*/ 526256 h 526256"/>
                <a:gd name="connsiteX7" fmla="*/ 133350 w 354806"/>
                <a:gd name="connsiteY7" fmla="*/ 433388 h 526256"/>
                <a:gd name="connsiteX8" fmla="*/ 247650 w 354806"/>
                <a:gd name="connsiteY8" fmla="*/ 321469 h 526256"/>
                <a:gd name="connsiteX9" fmla="*/ 338138 w 354806"/>
                <a:gd name="connsiteY9" fmla="*/ 145256 h 526256"/>
                <a:gd name="connsiteX10" fmla="*/ 354806 w 354806"/>
                <a:gd name="connsiteY10" fmla="*/ 50006 h 526256"/>
                <a:gd name="connsiteX11" fmla="*/ 230981 w 354806"/>
                <a:gd name="connsiteY11" fmla="*/ 73819 h 526256"/>
                <a:gd name="connsiteX12" fmla="*/ 152400 w 354806"/>
                <a:gd name="connsiteY12" fmla="*/ 85725 h 526256"/>
                <a:gd name="connsiteX13" fmla="*/ 88106 w 354806"/>
                <a:gd name="connsiteY13" fmla="*/ 52388 h 526256"/>
                <a:gd name="connsiteX14" fmla="*/ 66675 w 354806"/>
                <a:gd name="connsiteY14" fmla="*/ 0 h 526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54806" h="526256">
                  <a:moveTo>
                    <a:pt x="66675" y="0"/>
                  </a:moveTo>
                  <a:lnTo>
                    <a:pt x="28575" y="54769"/>
                  </a:lnTo>
                  <a:lnTo>
                    <a:pt x="64294" y="107156"/>
                  </a:lnTo>
                  <a:lnTo>
                    <a:pt x="247650" y="209550"/>
                  </a:lnTo>
                  <a:lnTo>
                    <a:pt x="45244" y="333375"/>
                  </a:lnTo>
                  <a:lnTo>
                    <a:pt x="0" y="404813"/>
                  </a:lnTo>
                  <a:lnTo>
                    <a:pt x="57150" y="526256"/>
                  </a:lnTo>
                  <a:lnTo>
                    <a:pt x="133350" y="433388"/>
                  </a:lnTo>
                  <a:lnTo>
                    <a:pt x="247650" y="321469"/>
                  </a:lnTo>
                  <a:lnTo>
                    <a:pt x="338138" y="145256"/>
                  </a:lnTo>
                  <a:lnTo>
                    <a:pt x="354806" y="50006"/>
                  </a:lnTo>
                  <a:lnTo>
                    <a:pt x="230981" y="73819"/>
                  </a:lnTo>
                  <a:lnTo>
                    <a:pt x="152400" y="85725"/>
                  </a:lnTo>
                  <a:lnTo>
                    <a:pt x="88106" y="52388"/>
                  </a:lnTo>
                  <a:lnTo>
                    <a:pt x="666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1" name="フリーフォーム 1137">
              <a:extLst>
                <a:ext uri="{FF2B5EF4-FFF2-40B4-BE49-F238E27FC236}">
                  <a16:creationId xmlns:a16="http://schemas.microsoft.com/office/drawing/2014/main" id="{4D91F9E3-8805-4122-9A25-B8894DFC3027}"/>
                </a:ext>
              </a:extLst>
            </p:cNvPr>
            <p:cNvSpPr/>
            <p:nvPr/>
          </p:nvSpPr>
          <p:spPr bwMode="auto">
            <a:xfrm>
              <a:off x="2837623" y="4612489"/>
              <a:ext cx="209467" cy="256015"/>
            </a:xfrm>
            <a:custGeom>
              <a:avLst/>
              <a:gdLst>
                <a:gd name="connsiteX0" fmla="*/ 54769 w 285750"/>
                <a:gd name="connsiteY0" fmla="*/ 0 h 350044"/>
                <a:gd name="connsiteX1" fmla="*/ 0 w 285750"/>
                <a:gd name="connsiteY1" fmla="*/ 23813 h 350044"/>
                <a:gd name="connsiteX2" fmla="*/ 33337 w 285750"/>
                <a:gd name="connsiteY2" fmla="*/ 142875 h 350044"/>
                <a:gd name="connsiteX3" fmla="*/ 16669 w 285750"/>
                <a:gd name="connsiteY3" fmla="*/ 216694 h 350044"/>
                <a:gd name="connsiteX4" fmla="*/ 176212 w 285750"/>
                <a:gd name="connsiteY4" fmla="*/ 350044 h 350044"/>
                <a:gd name="connsiteX5" fmla="*/ 214312 w 285750"/>
                <a:gd name="connsiteY5" fmla="*/ 276225 h 350044"/>
                <a:gd name="connsiteX6" fmla="*/ 285750 w 285750"/>
                <a:gd name="connsiteY6" fmla="*/ 223838 h 350044"/>
                <a:gd name="connsiteX7" fmla="*/ 226219 w 285750"/>
                <a:gd name="connsiteY7" fmla="*/ 97631 h 350044"/>
                <a:gd name="connsiteX8" fmla="*/ 266700 w 285750"/>
                <a:gd name="connsiteY8" fmla="*/ 26194 h 350044"/>
                <a:gd name="connsiteX9" fmla="*/ 228600 w 285750"/>
                <a:gd name="connsiteY9" fmla="*/ 21431 h 350044"/>
                <a:gd name="connsiteX10" fmla="*/ 185737 w 285750"/>
                <a:gd name="connsiteY10" fmla="*/ 64294 h 350044"/>
                <a:gd name="connsiteX11" fmla="*/ 54769 w 285750"/>
                <a:gd name="connsiteY11" fmla="*/ 0 h 350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5750" h="350044">
                  <a:moveTo>
                    <a:pt x="54769" y="0"/>
                  </a:moveTo>
                  <a:lnTo>
                    <a:pt x="0" y="23813"/>
                  </a:lnTo>
                  <a:lnTo>
                    <a:pt x="33337" y="142875"/>
                  </a:lnTo>
                  <a:lnTo>
                    <a:pt x="16669" y="216694"/>
                  </a:lnTo>
                  <a:lnTo>
                    <a:pt x="176212" y="350044"/>
                  </a:lnTo>
                  <a:lnTo>
                    <a:pt x="214312" y="276225"/>
                  </a:lnTo>
                  <a:lnTo>
                    <a:pt x="285750" y="223838"/>
                  </a:lnTo>
                  <a:lnTo>
                    <a:pt x="226219" y="97631"/>
                  </a:lnTo>
                  <a:lnTo>
                    <a:pt x="266700" y="26194"/>
                  </a:lnTo>
                  <a:lnTo>
                    <a:pt x="228600" y="21431"/>
                  </a:lnTo>
                  <a:lnTo>
                    <a:pt x="185737" y="64294"/>
                  </a:lnTo>
                  <a:lnTo>
                    <a:pt x="54769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2" name="フリーフォーム 1139">
              <a:extLst>
                <a:ext uri="{FF2B5EF4-FFF2-40B4-BE49-F238E27FC236}">
                  <a16:creationId xmlns:a16="http://schemas.microsoft.com/office/drawing/2014/main" id="{06CF8589-1A3B-4998-AADC-35C453E4E2B1}"/>
                </a:ext>
              </a:extLst>
            </p:cNvPr>
            <p:cNvSpPr/>
            <p:nvPr/>
          </p:nvSpPr>
          <p:spPr bwMode="auto">
            <a:xfrm>
              <a:off x="2358176" y="4437933"/>
              <a:ext cx="307218" cy="249033"/>
            </a:xfrm>
            <a:custGeom>
              <a:avLst/>
              <a:gdLst>
                <a:gd name="connsiteX0" fmla="*/ 257175 w 419100"/>
                <a:gd name="connsiteY0" fmla="*/ 0 h 340519"/>
                <a:gd name="connsiteX1" fmla="*/ 311944 w 419100"/>
                <a:gd name="connsiteY1" fmla="*/ 95250 h 340519"/>
                <a:gd name="connsiteX2" fmla="*/ 381000 w 419100"/>
                <a:gd name="connsiteY2" fmla="*/ 138113 h 340519"/>
                <a:gd name="connsiteX3" fmla="*/ 419100 w 419100"/>
                <a:gd name="connsiteY3" fmla="*/ 235744 h 340519"/>
                <a:gd name="connsiteX4" fmla="*/ 359569 w 419100"/>
                <a:gd name="connsiteY4" fmla="*/ 221456 h 340519"/>
                <a:gd name="connsiteX5" fmla="*/ 238125 w 419100"/>
                <a:gd name="connsiteY5" fmla="*/ 259556 h 340519"/>
                <a:gd name="connsiteX6" fmla="*/ 164306 w 419100"/>
                <a:gd name="connsiteY6" fmla="*/ 214313 h 340519"/>
                <a:gd name="connsiteX7" fmla="*/ 59531 w 419100"/>
                <a:gd name="connsiteY7" fmla="*/ 302419 h 340519"/>
                <a:gd name="connsiteX8" fmla="*/ 35719 w 419100"/>
                <a:gd name="connsiteY8" fmla="*/ 340519 h 340519"/>
                <a:gd name="connsiteX9" fmla="*/ 0 w 419100"/>
                <a:gd name="connsiteY9" fmla="*/ 197644 h 340519"/>
                <a:gd name="connsiteX10" fmla="*/ 28575 w 419100"/>
                <a:gd name="connsiteY10" fmla="*/ 145256 h 340519"/>
                <a:gd name="connsiteX11" fmla="*/ 145256 w 419100"/>
                <a:gd name="connsiteY11" fmla="*/ 114300 h 340519"/>
                <a:gd name="connsiteX12" fmla="*/ 257175 w 419100"/>
                <a:gd name="connsiteY12" fmla="*/ 0 h 340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100" h="340519">
                  <a:moveTo>
                    <a:pt x="257175" y="0"/>
                  </a:moveTo>
                  <a:lnTo>
                    <a:pt x="311944" y="95250"/>
                  </a:lnTo>
                  <a:lnTo>
                    <a:pt x="381000" y="138113"/>
                  </a:lnTo>
                  <a:lnTo>
                    <a:pt x="419100" y="235744"/>
                  </a:lnTo>
                  <a:lnTo>
                    <a:pt x="359569" y="221456"/>
                  </a:lnTo>
                  <a:lnTo>
                    <a:pt x="238125" y="259556"/>
                  </a:lnTo>
                  <a:lnTo>
                    <a:pt x="164306" y="214313"/>
                  </a:lnTo>
                  <a:lnTo>
                    <a:pt x="59531" y="302419"/>
                  </a:lnTo>
                  <a:lnTo>
                    <a:pt x="35719" y="340519"/>
                  </a:lnTo>
                  <a:lnTo>
                    <a:pt x="0" y="197644"/>
                  </a:lnTo>
                  <a:lnTo>
                    <a:pt x="28575" y="145256"/>
                  </a:lnTo>
                  <a:lnTo>
                    <a:pt x="145256" y="114300"/>
                  </a:lnTo>
                  <a:lnTo>
                    <a:pt x="2571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3" name="フリーフォーム 1140">
              <a:extLst>
                <a:ext uri="{FF2B5EF4-FFF2-40B4-BE49-F238E27FC236}">
                  <a16:creationId xmlns:a16="http://schemas.microsoft.com/office/drawing/2014/main" id="{BB051D73-CC72-4093-9A9A-9EE32B3BF508}"/>
                </a:ext>
              </a:extLst>
            </p:cNvPr>
            <p:cNvSpPr/>
            <p:nvPr/>
          </p:nvSpPr>
          <p:spPr bwMode="auto">
            <a:xfrm>
              <a:off x="2225514" y="4676493"/>
              <a:ext cx="55858" cy="47712"/>
            </a:xfrm>
            <a:custGeom>
              <a:avLst/>
              <a:gdLst>
                <a:gd name="connsiteX0" fmla="*/ 26194 w 76200"/>
                <a:gd name="connsiteY0" fmla="*/ 0 h 64294"/>
                <a:gd name="connsiteX1" fmla="*/ 76200 w 76200"/>
                <a:gd name="connsiteY1" fmla="*/ 7144 h 64294"/>
                <a:gd name="connsiteX2" fmla="*/ 61913 w 76200"/>
                <a:gd name="connsiteY2" fmla="*/ 64294 h 64294"/>
                <a:gd name="connsiteX3" fmla="*/ 0 w 76200"/>
                <a:gd name="connsiteY3" fmla="*/ 54769 h 64294"/>
                <a:gd name="connsiteX4" fmla="*/ 26194 w 76200"/>
                <a:gd name="connsiteY4" fmla="*/ 0 h 64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" h="64294">
                  <a:moveTo>
                    <a:pt x="26194" y="0"/>
                  </a:moveTo>
                  <a:lnTo>
                    <a:pt x="76200" y="7144"/>
                  </a:lnTo>
                  <a:lnTo>
                    <a:pt x="61913" y="64294"/>
                  </a:lnTo>
                  <a:lnTo>
                    <a:pt x="0" y="54769"/>
                  </a:lnTo>
                  <a:lnTo>
                    <a:pt x="26194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4" name="フリーフォーム 1141">
              <a:extLst>
                <a:ext uri="{FF2B5EF4-FFF2-40B4-BE49-F238E27FC236}">
                  <a16:creationId xmlns:a16="http://schemas.microsoft.com/office/drawing/2014/main" id="{B329511E-AFFD-400F-8566-B9869AFBB70F}"/>
                </a:ext>
              </a:extLst>
            </p:cNvPr>
            <p:cNvSpPr/>
            <p:nvPr/>
          </p:nvSpPr>
          <p:spPr bwMode="auto">
            <a:xfrm>
              <a:off x="2204567" y="4676493"/>
              <a:ext cx="153609" cy="178047"/>
            </a:xfrm>
            <a:custGeom>
              <a:avLst/>
              <a:gdLst>
                <a:gd name="connsiteX0" fmla="*/ 109538 w 209550"/>
                <a:gd name="connsiteY0" fmla="*/ 0 h 242888"/>
                <a:gd name="connsiteX1" fmla="*/ 176213 w 209550"/>
                <a:gd name="connsiteY1" fmla="*/ 26194 h 242888"/>
                <a:gd name="connsiteX2" fmla="*/ 209550 w 209550"/>
                <a:gd name="connsiteY2" fmla="*/ 71438 h 242888"/>
                <a:gd name="connsiteX3" fmla="*/ 200025 w 209550"/>
                <a:gd name="connsiteY3" fmla="*/ 176213 h 242888"/>
                <a:gd name="connsiteX4" fmla="*/ 116681 w 209550"/>
                <a:gd name="connsiteY4" fmla="*/ 173832 h 242888"/>
                <a:gd name="connsiteX5" fmla="*/ 95250 w 209550"/>
                <a:gd name="connsiteY5" fmla="*/ 242888 h 242888"/>
                <a:gd name="connsiteX6" fmla="*/ 0 w 209550"/>
                <a:gd name="connsiteY6" fmla="*/ 140494 h 242888"/>
                <a:gd name="connsiteX7" fmla="*/ 40481 w 209550"/>
                <a:gd name="connsiteY7" fmla="*/ 57150 h 242888"/>
                <a:gd name="connsiteX8" fmla="*/ 97631 w 209550"/>
                <a:gd name="connsiteY8" fmla="*/ 59532 h 242888"/>
                <a:gd name="connsiteX9" fmla="*/ 109538 w 209550"/>
                <a:gd name="connsiteY9" fmla="*/ 0 h 242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9550" h="242888">
                  <a:moveTo>
                    <a:pt x="109538" y="0"/>
                  </a:moveTo>
                  <a:lnTo>
                    <a:pt x="176213" y="26194"/>
                  </a:lnTo>
                  <a:lnTo>
                    <a:pt x="209550" y="71438"/>
                  </a:lnTo>
                  <a:lnTo>
                    <a:pt x="200025" y="176213"/>
                  </a:lnTo>
                  <a:lnTo>
                    <a:pt x="116681" y="173832"/>
                  </a:lnTo>
                  <a:lnTo>
                    <a:pt x="95250" y="242888"/>
                  </a:lnTo>
                  <a:lnTo>
                    <a:pt x="0" y="140494"/>
                  </a:lnTo>
                  <a:lnTo>
                    <a:pt x="40481" y="57150"/>
                  </a:lnTo>
                  <a:lnTo>
                    <a:pt x="97631" y="59532"/>
                  </a:lnTo>
                  <a:lnTo>
                    <a:pt x="109538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5" name="フリーフォーム 1142">
              <a:extLst>
                <a:ext uri="{FF2B5EF4-FFF2-40B4-BE49-F238E27FC236}">
                  <a16:creationId xmlns:a16="http://schemas.microsoft.com/office/drawing/2014/main" id="{D86CAF19-319F-4592-A04F-53405AA2A81B}"/>
                </a:ext>
              </a:extLst>
            </p:cNvPr>
            <p:cNvSpPr/>
            <p:nvPr/>
          </p:nvSpPr>
          <p:spPr bwMode="auto">
            <a:xfrm>
              <a:off x="2270899" y="4605506"/>
              <a:ext cx="200158" cy="283944"/>
            </a:xfrm>
            <a:custGeom>
              <a:avLst/>
              <a:gdLst>
                <a:gd name="connsiteX0" fmla="*/ 273843 w 273843"/>
                <a:gd name="connsiteY0" fmla="*/ 0 h 388144"/>
                <a:gd name="connsiteX1" fmla="*/ 223837 w 273843"/>
                <a:gd name="connsiteY1" fmla="*/ 188119 h 388144"/>
                <a:gd name="connsiteX2" fmla="*/ 235743 w 273843"/>
                <a:gd name="connsiteY2" fmla="*/ 257175 h 388144"/>
                <a:gd name="connsiteX3" fmla="*/ 178593 w 273843"/>
                <a:gd name="connsiteY3" fmla="*/ 261938 h 388144"/>
                <a:gd name="connsiteX4" fmla="*/ 154781 w 273843"/>
                <a:gd name="connsiteY4" fmla="*/ 328613 h 388144"/>
                <a:gd name="connsiteX5" fmla="*/ 114300 w 273843"/>
                <a:gd name="connsiteY5" fmla="*/ 354806 h 388144"/>
                <a:gd name="connsiteX6" fmla="*/ 30956 w 273843"/>
                <a:gd name="connsiteY6" fmla="*/ 388144 h 388144"/>
                <a:gd name="connsiteX7" fmla="*/ 0 w 273843"/>
                <a:gd name="connsiteY7" fmla="*/ 335756 h 388144"/>
                <a:gd name="connsiteX8" fmla="*/ 23812 w 273843"/>
                <a:gd name="connsiteY8" fmla="*/ 266700 h 388144"/>
                <a:gd name="connsiteX9" fmla="*/ 111918 w 273843"/>
                <a:gd name="connsiteY9" fmla="*/ 273844 h 388144"/>
                <a:gd name="connsiteX10" fmla="*/ 116681 w 273843"/>
                <a:gd name="connsiteY10" fmla="*/ 164306 h 388144"/>
                <a:gd name="connsiteX11" fmla="*/ 76200 w 273843"/>
                <a:gd name="connsiteY11" fmla="*/ 107156 h 388144"/>
                <a:gd name="connsiteX12" fmla="*/ 154781 w 273843"/>
                <a:gd name="connsiteY12" fmla="*/ 114300 h 388144"/>
                <a:gd name="connsiteX13" fmla="*/ 178593 w 273843"/>
                <a:gd name="connsiteY13" fmla="*/ 71438 h 388144"/>
                <a:gd name="connsiteX14" fmla="*/ 273843 w 273843"/>
                <a:gd name="connsiteY14" fmla="*/ 0 h 388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3843" h="388144">
                  <a:moveTo>
                    <a:pt x="273843" y="0"/>
                  </a:moveTo>
                  <a:lnTo>
                    <a:pt x="223837" y="188119"/>
                  </a:lnTo>
                  <a:lnTo>
                    <a:pt x="235743" y="257175"/>
                  </a:lnTo>
                  <a:lnTo>
                    <a:pt x="178593" y="261938"/>
                  </a:lnTo>
                  <a:lnTo>
                    <a:pt x="154781" y="328613"/>
                  </a:lnTo>
                  <a:lnTo>
                    <a:pt x="114300" y="354806"/>
                  </a:lnTo>
                  <a:lnTo>
                    <a:pt x="30956" y="388144"/>
                  </a:lnTo>
                  <a:lnTo>
                    <a:pt x="0" y="335756"/>
                  </a:lnTo>
                  <a:lnTo>
                    <a:pt x="23812" y="266700"/>
                  </a:lnTo>
                  <a:lnTo>
                    <a:pt x="111918" y="273844"/>
                  </a:lnTo>
                  <a:lnTo>
                    <a:pt x="116681" y="164306"/>
                  </a:lnTo>
                  <a:lnTo>
                    <a:pt x="76200" y="107156"/>
                  </a:lnTo>
                  <a:lnTo>
                    <a:pt x="154781" y="114300"/>
                  </a:lnTo>
                  <a:lnTo>
                    <a:pt x="178593" y="71438"/>
                  </a:lnTo>
                  <a:lnTo>
                    <a:pt x="27384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6" name="フリーフォーム 1143">
              <a:extLst>
                <a:ext uri="{FF2B5EF4-FFF2-40B4-BE49-F238E27FC236}">
                  <a16:creationId xmlns:a16="http://schemas.microsoft.com/office/drawing/2014/main" id="{C3678680-7531-4757-8325-43FD8AE17E57}"/>
                </a:ext>
              </a:extLst>
            </p:cNvPr>
            <p:cNvSpPr/>
            <p:nvPr/>
          </p:nvSpPr>
          <p:spPr bwMode="auto">
            <a:xfrm>
              <a:off x="2288354" y="4595033"/>
              <a:ext cx="474792" cy="514358"/>
            </a:xfrm>
            <a:custGeom>
              <a:avLst/>
              <a:gdLst>
                <a:gd name="connsiteX0" fmla="*/ 511969 w 647700"/>
                <a:gd name="connsiteY0" fmla="*/ 23812 h 702468"/>
                <a:gd name="connsiteX1" fmla="*/ 611981 w 647700"/>
                <a:gd name="connsiteY1" fmla="*/ 59531 h 702468"/>
                <a:gd name="connsiteX2" fmla="*/ 647700 w 647700"/>
                <a:gd name="connsiteY2" fmla="*/ 109537 h 702468"/>
                <a:gd name="connsiteX3" fmla="*/ 602456 w 647700"/>
                <a:gd name="connsiteY3" fmla="*/ 183356 h 702468"/>
                <a:gd name="connsiteX4" fmla="*/ 578644 w 647700"/>
                <a:gd name="connsiteY4" fmla="*/ 371475 h 702468"/>
                <a:gd name="connsiteX5" fmla="*/ 621506 w 647700"/>
                <a:gd name="connsiteY5" fmla="*/ 500062 h 702468"/>
                <a:gd name="connsiteX6" fmla="*/ 561975 w 647700"/>
                <a:gd name="connsiteY6" fmla="*/ 552450 h 702468"/>
                <a:gd name="connsiteX7" fmla="*/ 561975 w 647700"/>
                <a:gd name="connsiteY7" fmla="*/ 619125 h 702468"/>
                <a:gd name="connsiteX8" fmla="*/ 592931 w 647700"/>
                <a:gd name="connsiteY8" fmla="*/ 685800 h 702468"/>
                <a:gd name="connsiteX9" fmla="*/ 578644 w 647700"/>
                <a:gd name="connsiteY9" fmla="*/ 702468 h 702468"/>
                <a:gd name="connsiteX10" fmla="*/ 507206 w 647700"/>
                <a:gd name="connsiteY10" fmla="*/ 631031 h 702468"/>
                <a:gd name="connsiteX11" fmla="*/ 476250 w 647700"/>
                <a:gd name="connsiteY11" fmla="*/ 638175 h 702468"/>
                <a:gd name="connsiteX12" fmla="*/ 397669 w 647700"/>
                <a:gd name="connsiteY12" fmla="*/ 595312 h 702468"/>
                <a:gd name="connsiteX13" fmla="*/ 366713 w 647700"/>
                <a:gd name="connsiteY13" fmla="*/ 595312 h 702468"/>
                <a:gd name="connsiteX14" fmla="*/ 323850 w 647700"/>
                <a:gd name="connsiteY14" fmla="*/ 464343 h 702468"/>
                <a:gd name="connsiteX15" fmla="*/ 245269 w 647700"/>
                <a:gd name="connsiteY15" fmla="*/ 466725 h 702468"/>
                <a:gd name="connsiteX16" fmla="*/ 235744 w 647700"/>
                <a:gd name="connsiteY16" fmla="*/ 509587 h 702468"/>
                <a:gd name="connsiteX17" fmla="*/ 207169 w 647700"/>
                <a:gd name="connsiteY17" fmla="*/ 511968 h 702468"/>
                <a:gd name="connsiteX18" fmla="*/ 166688 w 647700"/>
                <a:gd name="connsiteY18" fmla="*/ 419100 h 702468"/>
                <a:gd name="connsiteX19" fmla="*/ 0 w 647700"/>
                <a:gd name="connsiteY19" fmla="*/ 407193 h 702468"/>
                <a:gd name="connsiteX20" fmla="*/ 126206 w 647700"/>
                <a:gd name="connsiteY20" fmla="*/ 359568 h 702468"/>
                <a:gd name="connsiteX21" fmla="*/ 147638 w 647700"/>
                <a:gd name="connsiteY21" fmla="*/ 285750 h 702468"/>
                <a:gd name="connsiteX22" fmla="*/ 216694 w 647700"/>
                <a:gd name="connsiteY22" fmla="*/ 269081 h 702468"/>
                <a:gd name="connsiteX23" fmla="*/ 200025 w 647700"/>
                <a:gd name="connsiteY23" fmla="*/ 200025 h 702468"/>
                <a:gd name="connsiteX24" fmla="*/ 259556 w 647700"/>
                <a:gd name="connsiteY24" fmla="*/ 0 h 702468"/>
                <a:gd name="connsiteX25" fmla="*/ 335756 w 647700"/>
                <a:gd name="connsiteY25" fmla="*/ 42862 h 702468"/>
                <a:gd name="connsiteX26" fmla="*/ 445294 w 647700"/>
                <a:gd name="connsiteY26" fmla="*/ 7143 h 702468"/>
                <a:gd name="connsiteX27" fmla="*/ 511969 w 647700"/>
                <a:gd name="connsiteY27" fmla="*/ 23812 h 702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47700" h="702468">
                  <a:moveTo>
                    <a:pt x="511969" y="23812"/>
                  </a:moveTo>
                  <a:lnTo>
                    <a:pt x="611981" y="59531"/>
                  </a:lnTo>
                  <a:lnTo>
                    <a:pt x="647700" y="109537"/>
                  </a:lnTo>
                  <a:lnTo>
                    <a:pt x="602456" y="183356"/>
                  </a:lnTo>
                  <a:lnTo>
                    <a:pt x="578644" y="371475"/>
                  </a:lnTo>
                  <a:lnTo>
                    <a:pt x="621506" y="500062"/>
                  </a:lnTo>
                  <a:lnTo>
                    <a:pt x="561975" y="552450"/>
                  </a:lnTo>
                  <a:lnTo>
                    <a:pt x="561975" y="619125"/>
                  </a:lnTo>
                  <a:lnTo>
                    <a:pt x="592931" y="685800"/>
                  </a:lnTo>
                  <a:lnTo>
                    <a:pt x="578644" y="702468"/>
                  </a:lnTo>
                  <a:lnTo>
                    <a:pt x="507206" y="631031"/>
                  </a:lnTo>
                  <a:lnTo>
                    <a:pt x="476250" y="638175"/>
                  </a:lnTo>
                  <a:lnTo>
                    <a:pt x="397669" y="595312"/>
                  </a:lnTo>
                  <a:lnTo>
                    <a:pt x="366713" y="595312"/>
                  </a:lnTo>
                  <a:lnTo>
                    <a:pt x="323850" y="464343"/>
                  </a:lnTo>
                  <a:lnTo>
                    <a:pt x="245269" y="466725"/>
                  </a:lnTo>
                  <a:lnTo>
                    <a:pt x="235744" y="509587"/>
                  </a:lnTo>
                  <a:lnTo>
                    <a:pt x="207169" y="511968"/>
                  </a:lnTo>
                  <a:lnTo>
                    <a:pt x="166688" y="419100"/>
                  </a:lnTo>
                  <a:lnTo>
                    <a:pt x="0" y="407193"/>
                  </a:lnTo>
                  <a:lnTo>
                    <a:pt x="126206" y="359568"/>
                  </a:lnTo>
                  <a:lnTo>
                    <a:pt x="147638" y="285750"/>
                  </a:lnTo>
                  <a:lnTo>
                    <a:pt x="216694" y="269081"/>
                  </a:lnTo>
                  <a:lnTo>
                    <a:pt x="200025" y="200025"/>
                  </a:lnTo>
                  <a:lnTo>
                    <a:pt x="259556" y="0"/>
                  </a:lnTo>
                  <a:lnTo>
                    <a:pt x="335756" y="42862"/>
                  </a:lnTo>
                  <a:lnTo>
                    <a:pt x="445294" y="7143"/>
                  </a:lnTo>
                  <a:lnTo>
                    <a:pt x="511969" y="2381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7" name="フリーフォーム 1144">
              <a:extLst>
                <a:ext uri="{FF2B5EF4-FFF2-40B4-BE49-F238E27FC236}">
                  <a16:creationId xmlns:a16="http://schemas.microsoft.com/office/drawing/2014/main" id="{71A564F5-FE0D-442A-BD7C-A2FEA5ACD0B2}"/>
                </a:ext>
              </a:extLst>
            </p:cNvPr>
            <p:cNvSpPr/>
            <p:nvPr/>
          </p:nvSpPr>
          <p:spPr bwMode="auto">
            <a:xfrm>
              <a:off x="2714270" y="4626453"/>
              <a:ext cx="273471" cy="432899"/>
            </a:xfrm>
            <a:custGeom>
              <a:avLst/>
              <a:gdLst>
                <a:gd name="connsiteX0" fmla="*/ 161925 w 373856"/>
                <a:gd name="connsiteY0" fmla="*/ 0 h 590550"/>
                <a:gd name="connsiteX1" fmla="*/ 88106 w 373856"/>
                <a:gd name="connsiteY1" fmla="*/ 23813 h 590550"/>
                <a:gd name="connsiteX2" fmla="*/ 40481 w 373856"/>
                <a:gd name="connsiteY2" fmla="*/ 23813 h 590550"/>
                <a:gd name="connsiteX3" fmla="*/ 61913 w 373856"/>
                <a:gd name="connsiteY3" fmla="*/ 78581 h 590550"/>
                <a:gd name="connsiteX4" fmla="*/ 21431 w 373856"/>
                <a:gd name="connsiteY4" fmla="*/ 147638 h 590550"/>
                <a:gd name="connsiteX5" fmla="*/ 0 w 373856"/>
                <a:gd name="connsiteY5" fmla="*/ 330994 h 590550"/>
                <a:gd name="connsiteX6" fmla="*/ 33338 w 373856"/>
                <a:gd name="connsiteY6" fmla="*/ 473869 h 590550"/>
                <a:gd name="connsiteX7" fmla="*/ 152400 w 373856"/>
                <a:gd name="connsiteY7" fmla="*/ 500063 h 590550"/>
                <a:gd name="connsiteX8" fmla="*/ 211931 w 373856"/>
                <a:gd name="connsiteY8" fmla="*/ 588169 h 590550"/>
                <a:gd name="connsiteX9" fmla="*/ 316706 w 373856"/>
                <a:gd name="connsiteY9" fmla="*/ 590550 h 590550"/>
                <a:gd name="connsiteX10" fmla="*/ 373856 w 373856"/>
                <a:gd name="connsiteY10" fmla="*/ 559594 h 590550"/>
                <a:gd name="connsiteX11" fmla="*/ 330994 w 373856"/>
                <a:gd name="connsiteY11" fmla="*/ 411956 h 590550"/>
                <a:gd name="connsiteX12" fmla="*/ 347663 w 373856"/>
                <a:gd name="connsiteY12" fmla="*/ 323850 h 590550"/>
                <a:gd name="connsiteX13" fmla="*/ 180975 w 373856"/>
                <a:gd name="connsiteY13" fmla="*/ 202406 h 590550"/>
                <a:gd name="connsiteX14" fmla="*/ 200025 w 373856"/>
                <a:gd name="connsiteY14" fmla="*/ 123825 h 590550"/>
                <a:gd name="connsiteX15" fmla="*/ 161925 w 373856"/>
                <a:gd name="connsiteY15" fmla="*/ 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3856" h="590550">
                  <a:moveTo>
                    <a:pt x="161925" y="0"/>
                  </a:moveTo>
                  <a:lnTo>
                    <a:pt x="88106" y="23813"/>
                  </a:lnTo>
                  <a:lnTo>
                    <a:pt x="40481" y="23813"/>
                  </a:lnTo>
                  <a:lnTo>
                    <a:pt x="61913" y="78581"/>
                  </a:lnTo>
                  <a:lnTo>
                    <a:pt x="21431" y="147638"/>
                  </a:lnTo>
                  <a:lnTo>
                    <a:pt x="0" y="330994"/>
                  </a:lnTo>
                  <a:lnTo>
                    <a:pt x="33338" y="473869"/>
                  </a:lnTo>
                  <a:lnTo>
                    <a:pt x="152400" y="500063"/>
                  </a:lnTo>
                  <a:lnTo>
                    <a:pt x="211931" y="588169"/>
                  </a:lnTo>
                  <a:lnTo>
                    <a:pt x="316706" y="590550"/>
                  </a:lnTo>
                  <a:lnTo>
                    <a:pt x="373856" y="559594"/>
                  </a:lnTo>
                  <a:lnTo>
                    <a:pt x="330994" y="411956"/>
                  </a:lnTo>
                  <a:lnTo>
                    <a:pt x="347663" y="323850"/>
                  </a:lnTo>
                  <a:lnTo>
                    <a:pt x="180975" y="202406"/>
                  </a:lnTo>
                  <a:lnTo>
                    <a:pt x="200025" y="123825"/>
                  </a:lnTo>
                  <a:lnTo>
                    <a:pt x="1619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8" name="フリーフォーム 1145">
              <a:extLst>
                <a:ext uri="{FF2B5EF4-FFF2-40B4-BE49-F238E27FC236}">
                  <a16:creationId xmlns:a16="http://schemas.microsoft.com/office/drawing/2014/main" id="{A8F307A7-1AF3-4067-9A4B-A21E175645DF}"/>
                </a:ext>
              </a:extLst>
            </p:cNvPr>
            <p:cNvSpPr/>
            <p:nvPr/>
          </p:nvSpPr>
          <p:spPr bwMode="auto">
            <a:xfrm>
              <a:off x="2260425" y="4895270"/>
              <a:ext cx="338638" cy="342130"/>
            </a:xfrm>
            <a:custGeom>
              <a:avLst/>
              <a:gdLst>
                <a:gd name="connsiteX0" fmla="*/ 50006 w 461963"/>
                <a:gd name="connsiteY0" fmla="*/ 0 h 466725"/>
                <a:gd name="connsiteX1" fmla="*/ 211931 w 461963"/>
                <a:gd name="connsiteY1" fmla="*/ 9525 h 466725"/>
                <a:gd name="connsiteX2" fmla="*/ 242888 w 461963"/>
                <a:gd name="connsiteY2" fmla="*/ 111918 h 466725"/>
                <a:gd name="connsiteX3" fmla="*/ 266700 w 461963"/>
                <a:gd name="connsiteY3" fmla="*/ 111918 h 466725"/>
                <a:gd name="connsiteX4" fmla="*/ 283369 w 461963"/>
                <a:gd name="connsiteY4" fmla="*/ 54768 h 466725"/>
                <a:gd name="connsiteX5" fmla="*/ 369094 w 461963"/>
                <a:gd name="connsiteY5" fmla="*/ 66675 h 466725"/>
                <a:gd name="connsiteX6" fmla="*/ 411956 w 461963"/>
                <a:gd name="connsiteY6" fmla="*/ 188118 h 466725"/>
                <a:gd name="connsiteX7" fmla="*/ 438150 w 461963"/>
                <a:gd name="connsiteY7" fmla="*/ 188118 h 466725"/>
                <a:gd name="connsiteX8" fmla="*/ 461963 w 461963"/>
                <a:gd name="connsiteY8" fmla="*/ 223837 h 466725"/>
                <a:gd name="connsiteX9" fmla="*/ 452438 w 461963"/>
                <a:gd name="connsiteY9" fmla="*/ 273843 h 466725"/>
                <a:gd name="connsiteX10" fmla="*/ 395288 w 461963"/>
                <a:gd name="connsiteY10" fmla="*/ 273843 h 466725"/>
                <a:gd name="connsiteX11" fmla="*/ 359569 w 461963"/>
                <a:gd name="connsiteY11" fmla="*/ 378618 h 466725"/>
                <a:gd name="connsiteX12" fmla="*/ 414338 w 461963"/>
                <a:gd name="connsiteY12" fmla="*/ 454818 h 466725"/>
                <a:gd name="connsiteX13" fmla="*/ 240506 w 461963"/>
                <a:gd name="connsiteY13" fmla="*/ 466725 h 466725"/>
                <a:gd name="connsiteX14" fmla="*/ 207169 w 461963"/>
                <a:gd name="connsiteY14" fmla="*/ 452437 h 466725"/>
                <a:gd name="connsiteX15" fmla="*/ 19050 w 461963"/>
                <a:gd name="connsiteY15" fmla="*/ 438150 h 466725"/>
                <a:gd name="connsiteX16" fmla="*/ 0 w 461963"/>
                <a:gd name="connsiteY16" fmla="*/ 381000 h 466725"/>
                <a:gd name="connsiteX17" fmla="*/ 90488 w 461963"/>
                <a:gd name="connsiteY17" fmla="*/ 261937 h 466725"/>
                <a:gd name="connsiteX18" fmla="*/ 92869 w 461963"/>
                <a:gd name="connsiteY18" fmla="*/ 135731 h 466725"/>
                <a:gd name="connsiteX19" fmla="*/ 88106 w 461963"/>
                <a:gd name="connsiteY19" fmla="*/ 66675 h 466725"/>
                <a:gd name="connsiteX20" fmla="*/ 50006 w 461963"/>
                <a:gd name="connsiteY20" fmla="*/ 0 h 466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61963" h="466725">
                  <a:moveTo>
                    <a:pt x="50006" y="0"/>
                  </a:moveTo>
                  <a:lnTo>
                    <a:pt x="211931" y="9525"/>
                  </a:lnTo>
                  <a:lnTo>
                    <a:pt x="242888" y="111918"/>
                  </a:lnTo>
                  <a:lnTo>
                    <a:pt x="266700" y="111918"/>
                  </a:lnTo>
                  <a:lnTo>
                    <a:pt x="283369" y="54768"/>
                  </a:lnTo>
                  <a:lnTo>
                    <a:pt x="369094" y="66675"/>
                  </a:lnTo>
                  <a:lnTo>
                    <a:pt x="411956" y="188118"/>
                  </a:lnTo>
                  <a:lnTo>
                    <a:pt x="438150" y="188118"/>
                  </a:lnTo>
                  <a:lnTo>
                    <a:pt x="461963" y="223837"/>
                  </a:lnTo>
                  <a:lnTo>
                    <a:pt x="452438" y="273843"/>
                  </a:lnTo>
                  <a:lnTo>
                    <a:pt x="395288" y="273843"/>
                  </a:lnTo>
                  <a:lnTo>
                    <a:pt x="359569" y="378618"/>
                  </a:lnTo>
                  <a:lnTo>
                    <a:pt x="414338" y="454818"/>
                  </a:lnTo>
                  <a:lnTo>
                    <a:pt x="240506" y="466725"/>
                  </a:lnTo>
                  <a:lnTo>
                    <a:pt x="207169" y="452437"/>
                  </a:lnTo>
                  <a:lnTo>
                    <a:pt x="19050" y="438150"/>
                  </a:lnTo>
                  <a:lnTo>
                    <a:pt x="0" y="381000"/>
                  </a:lnTo>
                  <a:lnTo>
                    <a:pt x="90488" y="261937"/>
                  </a:lnTo>
                  <a:cubicBezTo>
                    <a:pt x="91282" y="219868"/>
                    <a:pt x="92075" y="177800"/>
                    <a:pt x="92869" y="135731"/>
                  </a:cubicBezTo>
                  <a:lnTo>
                    <a:pt x="88106" y="66675"/>
                  </a:lnTo>
                  <a:lnTo>
                    <a:pt x="50006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9" name="フリーフォーム 1146">
              <a:extLst>
                <a:ext uri="{FF2B5EF4-FFF2-40B4-BE49-F238E27FC236}">
                  <a16:creationId xmlns:a16="http://schemas.microsoft.com/office/drawing/2014/main" id="{D47CFD42-90E7-4D4A-8BF6-3DE70CDE2823}"/>
                </a:ext>
              </a:extLst>
            </p:cNvPr>
            <p:cNvSpPr/>
            <p:nvPr/>
          </p:nvSpPr>
          <p:spPr bwMode="auto">
            <a:xfrm>
              <a:off x="2272062" y="5212961"/>
              <a:ext cx="421261" cy="339802"/>
            </a:xfrm>
            <a:custGeom>
              <a:avLst/>
              <a:gdLst>
                <a:gd name="connsiteX0" fmla="*/ 390525 w 573881"/>
                <a:gd name="connsiteY0" fmla="*/ 23813 h 464344"/>
                <a:gd name="connsiteX1" fmla="*/ 459581 w 573881"/>
                <a:gd name="connsiteY1" fmla="*/ 30956 h 464344"/>
                <a:gd name="connsiteX2" fmla="*/ 528637 w 573881"/>
                <a:gd name="connsiteY2" fmla="*/ 133350 h 464344"/>
                <a:gd name="connsiteX3" fmla="*/ 573881 w 573881"/>
                <a:gd name="connsiteY3" fmla="*/ 195263 h 464344"/>
                <a:gd name="connsiteX4" fmla="*/ 550069 w 573881"/>
                <a:gd name="connsiteY4" fmla="*/ 250031 h 464344"/>
                <a:gd name="connsiteX5" fmla="*/ 469106 w 573881"/>
                <a:gd name="connsiteY5" fmla="*/ 311944 h 464344"/>
                <a:gd name="connsiteX6" fmla="*/ 378619 w 573881"/>
                <a:gd name="connsiteY6" fmla="*/ 321469 h 464344"/>
                <a:gd name="connsiteX7" fmla="*/ 323850 w 573881"/>
                <a:gd name="connsiteY7" fmla="*/ 390525 h 464344"/>
                <a:gd name="connsiteX8" fmla="*/ 288131 w 573881"/>
                <a:gd name="connsiteY8" fmla="*/ 357188 h 464344"/>
                <a:gd name="connsiteX9" fmla="*/ 273844 w 573881"/>
                <a:gd name="connsiteY9" fmla="*/ 457200 h 464344"/>
                <a:gd name="connsiteX10" fmla="*/ 214312 w 573881"/>
                <a:gd name="connsiteY10" fmla="*/ 464344 h 464344"/>
                <a:gd name="connsiteX11" fmla="*/ 176212 w 573881"/>
                <a:gd name="connsiteY11" fmla="*/ 431006 h 464344"/>
                <a:gd name="connsiteX12" fmla="*/ 147637 w 573881"/>
                <a:gd name="connsiteY12" fmla="*/ 442913 h 464344"/>
                <a:gd name="connsiteX13" fmla="*/ 95250 w 573881"/>
                <a:gd name="connsiteY13" fmla="*/ 328613 h 464344"/>
                <a:gd name="connsiteX14" fmla="*/ 97631 w 573881"/>
                <a:gd name="connsiteY14" fmla="*/ 197644 h 464344"/>
                <a:gd name="connsiteX15" fmla="*/ 30956 w 573881"/>
                <a:gd name="connsiteY15" fmla="*/ 92869 h 464344"/>
                <a:gd name="connsiteX16" fmla="*/ 0 w 573881"/>
                <a:gd name="connsiteY16" fmla="*/ 0 h 464344"/>
                <a:gd name="connsiteX17" fmla="*/ 202406 w 573881"/>
                <a:gd name="connsiteY17" fmla="*/ 23813 h 464344"/>
                <a:gd name="connsiteX18" fmla="*/ 235744 w 573881"/>
                <a:gd name="connsiteY18" fmla="*/ 40481 h 464344"/>
                <a:gd name="connsiteX19" fmla="*/ 390525 w 573881"/>
                <a:gd name="connsiteY19" fmla="*/ 23813 h 464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73881" h="464344">
                  <a:moveTo>
                    <a:pt x="390525" y="23813"/>
                  </a:moveTo>
                  <a:lnTo>
                    <a:pt x="459581" y="30956"/>
                  </a:lnTo>
                  <a:lnTo>
                    <a:pt x="528637" y="133350"/>
                  </a:lnTo>
                  <a:lnTo>
                    <a:pt x="573881" y="195263"/>
                  </a:lnTo>
                  <a:lnTo>
                    <a:pt x="550069" y="250031"/>
                  </a:lnTo>
                  <a:lnTo>
                    <a:pt x="469106" y="311944"/>
                  </a:lnTo>
                  <a:lnTo>
                    <a:pt x="378619" y="321469"/>
                  </a:lnTo>
                  <a:lnTo>
                    <a:pt x="323850" y="390525"/>
                  </a:lnTo>
                  <a:lnTo>
                    <a:pt x="288131" y="357188"/>
                  </a:lnTo>
                  <a:lnTo>
                    <a:pt x="273844" y="457200"/>
                  </a:lnTo>
                  <a:lnTo>
                    <a:pt x="214312" y="464344"/>
                  </a:lnTo>
                  <a:lnTo>
                    <a:pt x="176212" y="431006"/>
                  </a:lnTo>
                  <a:lnTo>
                    <a:pt x="147637" y="442913"/>
                  </a:lnTo>
                  <a:lnTo>
                    <a:pt x="95250" y="328613"/>
                  </a:lnTo>
                  <a:cubicBezTo>
                    <a:pt x="96044" y="284957"/>
                    <a:pt x="96837" y="241300"/>
                    <a:pt x="97631" y="197644"/>
                  </a:cubicBezTo>
                  <a:lnTo>
                    <a:pt x="30956" y="92869"/>
                  </a:lnTo>
                  <a:lnTo>
                    <a:pt x="0" y="0"/>
                  </a:lnTo>
                  <a:lnTo>
                    <a:pt x="202406" y="23813"/>
                  </a:lnTo>
                  <a:lnTo>
                    <a:pt x="235744" y="40481"/>
                  </a:lnTo>
                  <a:lnTo>
                    <a:pt x="390525" y="23813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30" name="フリーフォーム 1147">
              <a:extLst>
                <a:ext uri="{FF2B5EF4-FFF2-40B4-BE49-F238E27FC236}">
                  <a16:creationId xmlns:a16="http://schemas.microsoft.com/office/drawing/2014/main" id="{E0ECE0DE-0915-41C6-8148-E0C82CDE1DAB}"/>
                </a:ext>
              </a:extLst>
            </p:cNvPr>
            <p:cNvSpPr/>
            <p:nvPr/>
          </p:nvSpPr>
          <p:spPr bwMode="auto">
            <a:xfrm>
              <a:off x="2805039" y="4987202"/>
              <a:ext cx="69822" cy="216449"/>
            </a:xfrm>
            <a:custGeom>
              <a:avLst/>
              <a:gdLst>
                <a:gd name="connsiteX0" fmla="*/ 14288 w 95250"/>
                <a:gd name="connsiteY0" fmla="*/ 0 h 295275"/>
                <a:gd name="connsiteX1" fmla="*/ 14288 w 95250"/>
                <a:gd name="connsiteY1" fmla="*/ 76200 h 295275"/>
                <a:gd name="connsiteX2" fmla="*/ 30956 w 95250"/>
                <a:gd name="connsiteY2" fmla="*/ 133350 h 295275"/>
                <a:gd name="connsiteX3" fmla="*/ 0 w 95250"/>
                <a:gd name="connsiteY3" fmla="*/ 188119 h 295275"/>
                <a:gd name="connsiteX4" fmla="*/ 42863 w 95250"/>
                <a:gd name="connsiteY4" fmla="*/ 211931 h 295275"/>
                <a:gd name="connsiteX5" fmla="*/ 47625 w 95250"/>
                <a:gd name="connsiteY5" fmla="*/ 266700 h 295275"/>
                <a:gd name="connsiteX6" fmla="*/ 85725 w 95250"/>
                <a:gd name="connsiteY6" fmla="*/ 295275 h 295275"/>
                <a:gd name="connsiteX7" fmla="*/ 95250 w 95250"/>
                <a:gd name="connsiteY7" fmla="*/ 207169 h 295275"/>
                <a:gd name="connsiteX8" fmla="*/ 61913 w 95250"/>
                <a:gd name="connsiteY8" fmla="*/ 164306 h 295275"/>
                <a:gd name="connsiteX9" fmla="*/ 88106 w 95250"/>
                <a:gd name="connsiteY9" fmla="*/ 92869 h 295275"/>
                <a:gd name="connsiteX10" fmla="*/ 14288 w 95250"/>
                <a:gd name="connsiteY10" fmla="*/ 0 h 29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5250" h="295275">
                  <a:moveTo>
                    <a:pt x="14288" y="0"/>
                  </a:moveTo>
                  <a:lnTo>
                    <a:pt x="14288" y="76200"/>
                  </a:lnTo>
                  <a:lnTo>
                    <a:pt x="30956" y="133350"/>
                  </a:lnTo>
                  <a:lnTo>
                    <a:pt x="0" y="188119"/>
                  </a:lnTo>
                  <a:lnTo>
                    <a:pt x="42863" y="211931"/>
                  </a:lnTo>
                  <a:lnTo>
                    <a:pt x="47625" y="266700"/>
                  </a:lnTo>
                  <a:lnTo>
                    <a:pt x="85725" y="295275"/>
                  </a:lnTo>
                  <a:lnTo>
                    <a:pt x="95250" y="207169"/>
                  </a:lnTo>
                  <a:lnTo>
                    <a:pt x="61913" y="164306"/>
                  </a:lnTo>
                  <a:lnTo>
                    <a:pt x="88106" y="92869"/>
                  </a:lnTo>
                  <a:lnTo>
                    <a:pt x="14288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31" name="フリーフォーム 1148">
              <a:extLst>
                <a:ext uri="{FF2B5EF4-FFF2-40B4-BE49-F238E27FC236}">
                  <a16:creationId xmlns:a16="http://schemas.microsoft.com/office/drawing/2014/main" id="{791395DE-5493-44C6-98C0-5CF2457D2E1F}"/>
                </a:ext>
              </a:extLst>
            </p:cNvPr>
            <p:cNvSpPr/>
            <p:nvPr/>
          </p:nvSpPr>
          <p:spPr bwMode="auto">
            <a:xfrm>
              <a:off x="2523422" y="4969747"/>
              <a:ext cx="307218" cy="272307"/>
            </a:xfrm>
            <a:custGeom>
              <a:avLst/>
              <a:gdLst>
                <a:gd name="connsiteX0" fmla="*/ 395287 w 419100"/>
                <a:gd name="connsiteY0" fmla="*/ 28575 h 371475"/>
                <a:gd name="connsiteX1" fmla="*/ 285750 w 419100"/>
                <a:gd name="connsiteY1" fmla="*/ 0 h 371475"/>
                <a:gd name="connsiteX2" fmla="*/ 233362 w 419100"/>
                <a:gd name="connsiteY2" fmla="*/ 50007 h 371475"/>
                <a:gd name="connsiteX3" fmla="*/ 247650 w 419100"/>
                <a:gd name="connsiteY3" fmla="*/ 104775 h 371475"/>
                <a:gd name="connsiteX4" fmla="*/ 278606 w 419100"/>
                <a:gd name="connsiteY4" fmla="*/ 180975 h 371475"/>
                <a:gd name="connsiteX5" fmla="*/ 257175 w 419100"/>
                <a:gd name="connsiteY5" fmla="*/ 207169 h 371475"/>
                <a:gd name="connsiteX6" fmla="*/ 185737 w 419100"/>
                <a:gd name="connsiteY6" fmla="*/ 116682 h 371475"/>
                <a:gd name="connsiteX7" fmla="*/ 157162 w 419100"/>
                <a:gd name="connsiteY7" fmla="*/ 130969 h 371475"/>
                <a:gd name="connsiteX8" fmla="*/ 83344 w 419100"/>
                <a:gd name="connsiteY8" fmla="*/ 97632 h 371475"/>
                <a:gd name="connsiteX9" fmla="*/ 100012 w 419100"/>
                <a:gd name="connsiteY9" fmla="*/ 135732 h 371475"/>
                <a:gd name="connsiteX10" fmla="*/ 88106 w 419100"/>
                <a:gd name="connsiteY10" fmla="*/ 178594 h 371475"/>
                <a:gd name="connsiteX11" fmla="*/ 33337 w 419100"/>
                <a:gd name="connsiteY11" fmla="*/ 178594 h 371475"/>
                <a:gd name="connsiteX12" fmla="*/ 0 w 419100"/>
                <a:gd name="connsiteY12" fmla="*/ 283369 h 371475"/>
                <a:gd name="connsiteX13" fmla="*/ 52387 w 419100"/>
                <a:gd name="connsiteY13" fmla="*/ 359569 h 371475"/>
                <a:gd name="connsiteX14" fmla="*/ 119062 w 419100"/>
                <a:gd name="connsiteY14" fmla="*/ 371475 h 371475"/>
                <a:gd name="connsiteX15" fmla="*/ 185737 w 419100"/>
                <a:gd name="connsiteY15" fmla="*/ 354807 h 371475"/>
                <a:gd name="connsiteX16" fmla="*/ 261937 w 419100"/>
                <a:gd name="connsiteY16" fmla="*/ 266700 h 371475"/>
                <a:gd name="connsiteX17" fmla="*/ 378619 w 419100"/>
                <a:gd name="connsiteY17" fmla="*/ 216694 h 371475"/>
                <a:gd name="connsiteX18" fmla="*/ 419100 w 419100"/>
                <a:gd name="connsiteY18" fmla="*/ 157163 h 371475"/>
                <a:gd name="connsiteX19" fmla="*/ 395287 w 419100"/>
                <a:gd name="connsiteY19" fmla="*/ 95250 h 371475"/>
                <a:gd name="connsiteX20" fmla="*/ 395287 w 419100"/>
                <a:gd name="connsiteY20" fmla="*/ 28575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19100" h="371475">
                  <a:moveTo>
                    <a:pt x="395287" y="28575"/>
                  </a:moveTo>
                  <a:lnTo>
                    <a:pt x="285750" y="0"/>
                  </a:lnTo>
                  <a:lnTo>
                    <a:pt x="233362" y="50007"/>
                  </a:lnTo>
                  <a:lnTo>
                    <a:pt x="247650" y="104775"/>
                  </a:lnTo>
                  <a:lnTo>
                    <a:pt x="278606" y="180975"/>
                  </a:lnTo>
                  <a:lnTo>
                    <a:pt x="257175" y="207169"/>
                  </a:lnTo>
                  <a:lnTo>
                    <a:pt x="185737" y="116682"/>
                  </a:lnTo>
                  <a:lnTo>
                    <a:pt x="157162" y="130969"/>
                  </a:lnTo>
                  <a:lnTo>
                    <a:pt x="83344" y="97632"/>
                  </a:lnTo>
                  <a:lnTo>
                    <a:pt x="100012" y="135732"/>
                  </a:lnTo>
                  <a:lnTo>
                    <a:pt x="88106" y="178594"/>
                  </a:lnTo>
                  <a:lnTo>
                    <a:pt x="33337" y="178594"/>
                  </a:lnTo>
                  <a:lnTo>
                    <a:pt x="0" y="283369"/>
                  </a:lnTo>
                  <a:lnTo>
                    <a:pt x="52387" y="359569"/>
                  </a:lnTo>
                  <a:lnTo>
                    <a:pt x="119062" y="371475"/>
                  </a:lnTo>
                  <a:lnTo>
                    <a:pt x="185737" y="354807"/>
                  </a:lnTo>
                  <a:lnTo>
                    <a:pt x="261937" y="266700"/>
                  </a:lnTo>
                  <a:lnTo>
                    <a:pt x="378619" y="216694"/>
                  </a:lnTo>
                  <a:lnTo>
                    <a:pt x="419100" y="157163"/>
                  </a:lnTo>
                  <a:lnTo>
                    <a:pt x="395287" y="95250"/>
                  </a:lnTo>
                  <a:lnTo>
                    <a:pt x="395287" y="285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32" name="フリーフォーム 1149">
              <a:extLst>
                <a:ext uri="{FF2B5EF4-FFF2-40B4-BE49-F238E27FC236}">
                  <a16:creationId xmlns:a16="http://schemas.microsoft.com/office/drawing/2014/main" id="{A3ACA8B7-1DD9-486D-B06C-3D61F1646164}"/>
                </a:ext>
              </a:extLst>
            </p:cNvPr>
            <p:cNvSpPr/>
            <p:nvPr/>
          </p:nvSpPr>
          <p:spPr bwMode="auto">
            <a:xfrm>
              <a:off x="2728235" y="5034914"/>
              <a:ext cx="280454" cy="465482"/>
            </a:xfrm>
            <a:custGeom>
              <a:avLst/>
              <a:gdLst>
                <a:gd name="connsiteX0" fmla="*/ 92869 w 383381"/>
                <a:gd name="connsiteY0" fmla="*/ 126206 h 635793"/>
                <a:gd name="connsiteX1" fmla="*/ 145256 w 383381"/>
                <a:gd name="connsiteY1" fmla="*/ 150018 h 635793"/>
                <a:gd name="connsiteX2" fmla="*/ 147638 w 383381"/>
                <a:gd name="connsiteY2" fmla="*/ 216693 h 635793"/>
                <a:gd name="connsiteX3" fmla="*/ 192881 w 383381"/>
                <a:gd name="connsiteY3" fmla="*/ 230981 h 635793"/>
                <a:gd name="connsiteX4" fmla="*/ 202406 w 383381"/>
                <a:gd name="connsiteY4" fmla="*/ 140493 h 635793"/>
                <a:gd name="connsiteX5" fmla="*/ 164306 w 383381"/>
                <a:gd name="connsiteY5" fmla="*/ 88106 h 635793"/>
                <a:gd name="connsiteX6" fmla="*/ 192881 w 383381"/>
                <a:gd name="connsiteY6" fmla="*/ 33337 h 635793"/>
                <a:gd name="connsiteX7" fmla="*/ 288131 w 383381"/>
                <a:gd name="connsiteY7" fmla="*/ 30956 h 635793"/>
                <a:gd name="connsiteX8" fmla="*/ 350044 w 383381"/>
                <a:gd name="connsiteY8" fmla="*/ 0 h 635793"/>
                <a:gd name="connsiteX9" fmla="*/ 383381 w 383381"/>
                <a:gd name="connsiteY9" fmla="*/ 114300 h 635793"/>
                <a:gd name="connsiteX10" fmla="*/ 373856 w 383381"/>
                <a:gd name="connsiteY10" fmla="*/ 166687 h 635793"/>
                <a:gd name="connsiteX11" fmla="*/ 342900 w 383381"/>
                <a:gd name="connsiteY11" fmla="*/ 180975 h 635793"/>
                <a:gd name="connsiteX12" fmla="*/ 316706 w 383381"/>
                <a:gd name="connsiteY12" fmla="*/ 221456 h 635793"/>
                <a:gd name="connsiteX13" fmla="*/ 230981 w 383381"/>
                <a:gd name="connsiteY13" fmla="*/ 266700 h 635793"/>
                <a:gd name="connsiteX14" fmla="*/ 145256 w 383381"/>
                <a:gd name="connsiteY14" fmla="*/ 352425 h 635793"/>
                <a:gd name="connsiteX15" fmla="*/ 171450 w 383381"/>
                <a:gd name="connsiteY15" fmla="*/ 426243 h 635793"/>
                <a:gd name="connsiteX16" fmla="*/ 183356 w 383381"/>
                <a:gd name="connsiteY16" fmla="*/ 531018 h 635793"/>
                <a:gd name="connsiteX17" fmla="*/ 90488 w 383381"/>
                <a:gd name="connsiteY17" fmla="*/ 576262 h 635793"/>
                <a:gd name="connsiteX18" fmla="*/ 92869 w 383381"/>
                <a:gd name="connsiteY18" fmla="*/ 635793 h 635793"/>
                <a:gd name="connsiteX19" fmla="*/ 54769 w 383381"/>
                <a:gd name="connsiteY19" fmla="*/ 614362 h 635793"/>
                <a:gd name="connsiteX20" fmla="*/ 33338 w 383381"/>
                <a:gd name="connsiteY20" fmla="*/ 445293 h 635793"/>
                <a:gd name="connsiteX21" fmla="*/ 95250 w 383381"/>
                <a:gd name="connsiteY21" fmla="*/ 392906 h 635793"/>
                <a:gd name="connsiteX22" fmla="*/ 104775 w 383381"/>
                <a:gd name="connsiteY22" fmla="*/ 235743 h 635793"/>
                <a:gd name="connsiteX23" fmla="*/ 50006 w 383381"/>
                <a:gd name="connsiteY23" fmla="*/ 204787 h 635793"/>
                <a:gd name="connsiteX24" fmla="*/ 0 w 383381"/>
                <a:gd name="connsiteY24" fmla="*/ 169068 h 635793"/>
                <a:gd name="connsiteX25" fmla="*/ 92869 w 383381"/>
                <a:gd name="connsiteY25" fmla="*/ 126206 h 635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83381" h="635793">
                  <a:moveTo>
                    <a:pt x="92869" y="126206"/>
                  </a:moveTo>
                  <a:lnTo>
                    <a:pt x="145256" y="150018"/>
                  </a:lnTo>
                  <a:lnTo>
                    <a:pt x="147638" y="216693"/>
                  </a:lnTo>
                  <a:lnTo>
                    <a:pt x="192881" y="230981"/>
                  </a:lnTo>
                  <a:lnTo>
                    <a:pt x="202406" y="140493"/>
                  </a:lnTo>
                  <a:lnTo>
                    <a:pt x="164306" y="88106"/>
                  </a:lnTo>
                  <a:lnTo>
                    <a:pt x="192881" y="33337"/>
                  </a:lnTo>
                  <a:lnTo>
                    <a:pt x="288131" y="30956"/>
                  </a:lnTo>
                  <a:lnTo>
                    <a:pt x="350044" y="0"/>
                  </a:lnTo>
                  <a:lnTo>
                    <a:pt x="383381" y="114300"/>
                  </a:lnTo>
                  <a:lnTo>
                    <a:pt x="373856" y="166687"/>
                  </a:lnTo>
                  <a:lnTo>
                    <a:pt x="342900" y="180975"/>
                  </a:lnTo>
                  <a:lnTo>
                    <a:pt x="316706" y="221456"/>
                  </a:lnTo>
                  <a:lnTo>
                    <a:pt x="230981" y="266700"/>
                  </a:lnTo>
                  <a:lnTo>
                    <a:pt x="145256" y="352425"/>
                  </a:lnTo>
                  <a:lnTo>
                    <a:pt x="171450" y="426243"/>
                  </a:lnTo>
                  <a:lnTo>
                    <a:pt x="183356" y="531018"/>
                  </a:lnTo>
                  <a:lnTo>
                    <a:pt x="90488" y="576262"/>
                  </a:lnTo>
                  <a:cubicBezTo>
                    <a:pt x="91282" y="596106"/>
                    <a:pt x="92075" y="615949"/>
                    <a:pt x="92869" y="635793"/>
                  </a:cubicBezTo>
                  <a:lnTo>
                    <a:pt x="54769" y="614362"/>
                  </a:lnTo>
                  <a:lnTo>
                    <a:pt x="33338" y="445293"/>
                  </a:lnTo>
                  <a:lnTo>
                    <a:pt x="95250" y="392906"/>
                  </a:lnTo>
                  <a:lnTo>
                    <a:pt x="104775" y="235743"/>
                  </a:lnTo>
                  <a:lnTo>
                    <a:pt x="50006" y="204787"/>
                  </a:lnTo>
                  <a:lnTo>
                    <a:pt x="0" y="169068"/>
                  </a:lnTo>
                  <a:lnTo>
                    <a:pt x="92869" y="12620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33" name="フリーフォーム 1150">
              <a:extLst>
                <a:ext uri="{FF2B5EF4-FFF2-40B4-BE49-F238E27FC236}">
                  <a16:creationId xmlns:a16="http://schemas.microsoft.com/office/drawing/2014/main" id="{CD0EE438-33F3-480D-A39B-8FEBE0BBC709}"/>
                </a:ext>
              </a:extLst>
            </p:cNvPr>
            <p:cNvSpPr/>
            <p:nvPr/>
          </p:nvSpPr>
          <p:spPr bwMode="auto">
            <a:xfrm>
              <a:off x="2379123" y="5160595"/>
              <a:ext cx="427081" cy="569052"/>
            </a:xfrm>
            <a:custGeom>
              <a:avLst/>
              <a:gdLst>
                <a:gd name="connsiteX0" fmla="*/ 0 w 583406"/>
                <a:gd name="connsiteY0" fmla="*/ 514350 h 776287"/>
                <a:gd name="connsiteX1" fmla="*/ 50006 w 583406"/>
                <a:gd name="connsiteY1" fmla="*/ 626268 h 776287"/>
                <a:gd name="connsiteX2" fmla="*/ 109538 w 583406"/>
                <a:gd name="connsiteY2" fmla="*/ 714375 h 776287"/>
                <a:gd name="connsiteX3" fmla="*/ 142875 w 583406"/>
                <a:gd name="connsiteY3" fmla="*/ 769143 h 776287"/>
                <a:gd name="connsiteX4" fmla="*/ 169069 w 583406"/>
                <a:gd name="connsiteY4" fmla="*/ 766762 h 776287"/>
                <a:gd name="connsiteX5" fmla="*/ 185738 w 583406"/>
                <a:gd name="connsiteY5" fmla="*/ 764381 h 776287"/>
                <a:gd name="connsiteX6" fmla="*/ 233363 w 583406"/>
                <a:gd name="connsiteY6" fmla="*/ 764381 h 776287"/>
                <a:gd name="connsiteX7" fmla="*/ 314325 w 583406"/>
                <a:gd name="connsiteY7" fmla="*/ 776287 h 776287"/>
                <a:gd name="connsiteX8" fmla="*/ 397669 w 583406"/>
                <a:gd name="connsiteY8" fmla="*/ 721518 h 776287"/>
                <a:gd name="connsiteX9" fmla="*/ 483394 w 583406"/>
                <a:gd name="connsiteY9" fmla="*/ 654843 h 776287"/>
                <a:gd name="connsiteX10" fmla="*/ 523875 w 583406"/>
                <a:gd name="connsiteY10" fmla="*/ 545306 h 776287"/>
                <a:gd name="connsiteX11" fmla="*/ 569119 w 583406"/>
                <a:gd name="connsiteY11" fmla="*/ 519112 h 776287"/>
                <a:gd name="connsiteX12" fmla="*/ 578644 w 583406"/>
                <a:gd name="connsiteY12" fmla="*/ 461962 h 776287"/>
                <a:gd name="connsiteX13" fmla="*/ 533400 w 583406"/>
                <a:gd name="connsiteY13" fmla="*/ 450056 h 776287"/>
                <a:gd name="connsiteX14" fmla="*/ 514350 w 583406"/>
                <a:gd name="connsiteY14" fmla="*/ 273843 h 776287"/>
                <a:gd name="connsiteX15" fmla="*/ 569119 w 583406"/>
                <a:gd name="connsiteY15" fmla="*/ 219075 h 776287"/>
                <a:gd name="connsiteX16" fmla="*/ 583406 w 583406"/>
                <a:gd name="connsiteY16" fmla="*/ 69056 h 776287"/>
                <a:gd name="connsiteX17" fmla="*/ 478631 w 583406"/>
                <a:gd name="connsiteY17" fmla="*/ 0 h 776287"/>
                <a:gd name="connsiteX18" fmla="*/ 457200 w 583406"/>
                <a:gd name="connsiteY18" fmla="*/ 0 h 776287"/>
                <a:gd name="connsiteX19" fmla="*/ 402431 w 583406"/>
                <a:gd name="connsiteY19" fmla="*/ 95250 h 776287"/>
                <a:gd name="connsiteX20" fmla="*/ 319088 w 583406"/>
                <a:gd name="connsiteY20" fmla="*/ 111918 h 776287"/>
                <a:gd name="connsiteX21" fmla="*/ 433388 w 583406"/>
                <a:gd name="connsiteY21" fmla="*/ 273843 h 776287"/>
                <a:gd name="connsiteX22" fmla="*/ 400050 w 583406"/>
                <a:gd name="connsiteY22" fmla="*/ 330993 h 776287"/>
                <a:gd name="connsiteX23" fmla="*/ 326231 w 583406"/>
                <a:gd name="connsiteY23" fmla="*/ 378618 h 776287"/>
                <a:gd name="connsiteX24" fmla="*/ 235744 w 583406"/>
                <a:gd name="connsiteY24" fmla="*/ 395287 h 776287"/>
                <a:gd name="connsiteX25" fmla="*/ 173831 w 583406"/>
                <a:gd name="connsiteY25" fmla="*/ 469106 h 776287"/>
                <a:gd name="connsiteX26" fmla="*/ 142875 w 583406"/>
                <a:gd name="connsiteY26" fmla="*/ 431006 h 776287"/>
                <a:gd name="connsiteX27" fmla="*/ 126206 w 583406"/>
                <a:gd name="connsiteY27" fmla="*/ 523875 h 776287"/>
                <a:gd name="connsiteX28" fmla="*/ 69056 w 583406"/>
                <a:gd name="connsiteY28" fmla="*/ 531018 h 776287"/>
                <a:gd name="connsiteX29" fmla="*/ 0 w 583406"/>
                <a:gd name="connsiteY29" fmla="*/ 514350 h 776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583406" h="776287">
                  <a:moveTo>
                    <a:pt x="0" y="514350"/>
                  </a:moveTo>
                  <a:lnTo>
                    <a:pt x="50006" y="626268"/>
                  </a:lnTo>
                  <a:lnTo>
                    <a:pt x="109538" y="714375"/>
                  </a:lnTo>
                  <a:lnTo>
                    <a:pt x="142875" y="769143"/>
                  </a:lnTo>
                  <a:cubicBezTo>
                    <a:pt x="151606" y="768349"/>
                    <a:pt x="160355" y="767730"/>
                    <a:pt x="169069" y="766762"/>
                  </a:cubicBezTo>
                  <a:cubicBezTo>
                    <a:pt x="174647" y="766142"/>
                    <a:pt x="180129" y="764589"/>
                    <a:pt x="185738" y="764381"/>
                  </a:cubicBezTo>
                  <a:cubicBezTo>
                    <a:pt x="201602" y="763794"/>
                    <a:pt x="217488" y="764381"/>
                    <a:pt x="233363" y="764381"/>
                  </a:cubicBezTo>
                  <a:lnTo>
                    <a:pt x="314325" y="776287"/>
                  </a:lnTo>
                  <a:lnTo>
                    <a:pt x="397669" y="721518"/>
                  </a:lnTo>
                  <a:lnTo>
                    <a:pt x="483394" y="654843"/>
                  </a:lnTo>
                  <a:lnTo>
                    <a:pt x="523875" y="545306"/>
                  </a:lnTo>
                  <a:lnTo>
                    <a:pt x="569119" y="519112"/>
                  </a:lnTo>
                  <a:lnTo>
                    <a:pt x="578644" y="461962"/>
                  </a:lnTo>
                  <a:lnTo>
                    <a:pt x="533400" y="450056"/>
                  </a:lnTo>
                  <a:lnTo>
                    <a:pt x="514350" y="273843"/>
                  </a:lnTo>
                  <a:lnTo>
                    <a:pt x="569119" y="219075"/>
                  </a:lnTo>
                  <a:lnTo>
                    <a:pt x="583406" y="69056"/>
                  </a:lnTo>
                  <a:lnTo>
                    <a:pt x="478631" y="0"/>
                  </a:lnTo>
                  <a:lnTo>
                    <a:pt x="457200" y="0"/>
                  </a:lnTo>
                  <a:lnTo>
                    <a:pt x="402431" y="95250"/>
                  </a:lnTo>
                  <a:lnTo>
                    <a:pt x="319088" y="111918"/>
                  </a:lnTo>
                  <a:lnTo>
                    <a:pt x="433388" y="273843"/>
                  </a:lnTo>
                  <a:lnTo>
                    <a:pt x="400050" y="330993"/>
                  </a:lnTo>
                  <a:lnTo>
                    <a:pt x="326231" y="378618"/>
                  </a:lnTo>
                  <a:lnTo>
                    <a:pt x="235744" y="395287"/>
                  </a:lnTo>
                  <a:lnTo>
                    <a:pt x="173831" y="469106"/>
                  </a:lnTo>
                  <a:lnTo>
                    <a:pt x="142875" y="431006"/>
                  </a:lnTo>
                  <a:lnTo>
                    <a:pt x="126206" y="523875"/>
                  </a:lnTo>
                  <a:lnTo>
                    <a:pt x="69056" y="531018"/>
                  </a:lnTo>
                  <a:lnTo>
                    <a:pt x="0" y="5143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1" name="フリーフォーム 1170">
              <a:extLst>
                <a:ext uri="{FF2B5EF4-FFF2-40B4-BE49-F238E27FC236}">
                  <a16:creationId xmlns:a16="http://schemas.microsoft.com/office/drawing/2014/main" id="{6C50B9FA-EC2F-4F44-8031-16A012ED656B}"/>
                </a:ext>
              </a:extLst>
            </p:cNvPr>
            <p:cNvSpPr/>
            <p:nvPr/>
          </p:nvSpPr>
          <p:spPr bwMode="auto">
            <a:xfrm>
              <a:off x="6777931" y="1983677"/>
              <a:ext cx="932129" cy="998460"/>
            </a:xfrm>
            <a:custGeom>
              <a:avLst/>
              <a:gdLst>
                <a:gd name="connsiteX0" fmla="*/ 895350 w 1271588"/>
                <a:gd name="connsiteY0" fmla="*/ 171450 h 1362075"/>
                <a:gd name="connsiteX1" fmla="*/ 890588 w 1271588"/>
                <a:gd name="connsiteY1" fmla="*/ 957262 h 1362075"/>
                <a:gd name="connsiteX2" fmla="*/ 947738 w 1271588"/>
                <a:gd name="connsiteY2" fmla="*/ 976312 h 1362075"/>
                <a:gd name="connsiteX3" fmla="*/ 962025 w 1271588"/>
                <a:gd name="connsiteY3" fmla="*/ 1033462 h 1362075"/>
                <a:gd name="connsiteX4" fmla="*/ 1028700 w 1271588"/>
                <a:gd name="connsiteY4" fmla="*/ 1019175 h 1362075"/>
                <a:gd name="connsiteX5" fmla="*/ 1200150 w 1271588"/>
                <a:gd name="connsiteY5" fmla="*/ 1247775 h 1362075"/>
                <a:gd name="connsiteX6" fmla="*/ 1271588 w 1271588"/>
                <a:gd name="connsiteY6" fmla="*/ 1309687 h 1362075"/>
                <a:gd name="connsiteX7" fmla="*/ 1190625 w 1271588"/>
                <a:gd name="connsiteY7" fmla="*/ 1362075 h 1362075"/>
                <a:gd name="connsiteX8" fmla="*/ 1123950 w 1271588"/>
                <a:gd name="connsiteY8" fmla="*/ 1333500 h 1362075"/>
                <a:gd name="connsiteX9" fmla="*/ 1028700 w 1271588"/>
                <a:gd name="connsiteY9" fmla="*/ 1128712 h 1362075"/>
                <a:gd name="connsiteX10" fmla="*/ 871538 w 1271588"/>
                <a:gd name="connsiteY10" fmla="*/ 1028700 h 1362075"/>
                <a:gd name="connsiteX11" fmla="*/ 833438 w 1271588"/>
                <a:gd name="connsiteY11" fmla="*/ 1047750 h 1362075"/>
                <a:gd name="connsiteX12" fmla="*/ 714375 w 1271588"/>
                <a:gd name="connsiteY12" fmla="*/ 962025 h 1362075"/>
                <a:gd name="connsiteX13" fmla="*/ 695325 w 1271588"/>
                <a:gd name="connsiteY13" fmla="*/ 1090612 h 1362075"/>
                <a:gd name="connsiteX14" fmla="*/ 576263 w 1271588"/>
                <a:gd name="connsiteY14" fmla="*/ 1109662 h 1362075"/>
                <a:gd name="connsiteX15" fmla="*/ 600075 w 1271588"/>
                <a:gd name="connsiteY15" fmla="*/ 957262 h 1362075"/>
                <a:gd name="connsiteX16" fmla="*/ 447675 w 1271588"/>
                <a:gd name="connsiteY16" fmla="*/ 1104900 h 1362075"/>
                <a:gd name="connsiteX17" fmla="*/ 528638 w 1271588"/>
                <a:gd name="connsiteY17" fmla="*/ 1176337 h 1362075"/>
                <a:gd name="connsiteX18" fmla="*/ 323850 w 1271588"/>
                <a:gd name="connsiteY18" fmla="*/ 1309687 h 1362075"/>
                <a:gd name="connsiteX19" fmla="*/ 328613 w 1271588"/>
                <a:gd name="connsiteY19" fmla="*/ 1181100 h 1362075"/>
                <a:gd name="connsiteX20" fmla="*/ 219075 w 1271588"/>
                <a:gd name="connsiteY20" fmla="*/ 1138237 h 1362075"/>
                <a:gd name="connsiteX21" fmla="*/ 228600 w 1271588"/>
                <a:gd name="connsiteY21" fmla="*/ 1023937 h 1362075"/>
                <a:gd name="connsiteX22" fmla="*/ 119063 w 1271588"/>
                <a:gd name="connsiteY22" fmla="*/ 1047750 h 1362075"/>
                <a:gd name="connsiteX23" fmla="*/ 9525 w 1271588"/>
                <a:gd name="connsiteY23" fmla="*/ 909637 h 1362075"/>
                <a:gd name="connsiteX24" fmla="*/ 95250 w 1271588"/>
                <a:gd name="connsiteY24" fmla="*/ 819150 h 1362075"/>
                <a:gd name="connsiteX25" fmla="*/ 261938 w 1271588"/>
                <a:gd name="connsiteY25" fmla="*/ 738187 h 1362075"/>
                <a:gd name="connsiteX26" fmla="*/ 233363 w 1271588"/>
                <a:gd name="connsiteY26" fmla="*/ 623887 h 1362075"/>
                <a:gd name="connsiteX27" fmla="*/ 100013 w 1271588"/>
                <a:gd name="connsiteY27" fmla="*/ 690562 h 1362075"/>
                <a:gd name="connsiteX28" fmla="*/ 28575 w 1271588"/>
                <a:gd name="connsiteY28" fmla="*/ 638175 h 1362075"/>
                <a:gd name="connsiteX29" fmla="*/ 0 w 1271588"/>
                <a:gd name="connsiteY29" fmla="*/ 571500 h 1362075"/>
                <a:gd name="connsiteX30" fmla="*/ 95250 w 1271588"/>
                <a:gd name="connsiteY30" fmla="*/ 504825 h 1362075"/>
                <a:gd name="connsiteX31" fmla="*/ 195263 w 1271588"/>
                <a:gd name="connsiteY31" fmla="*/ 523875 h 1362075"/>
                <a:gd name="connsiteX32" fmla="*/ 242888 w 1271588"/>
                <a:gd name="connsiteY32" fmla="*/ 452437 h 1362075"/>
                <a:gd name="connsiteX33" fmla="*/ 42863 w 1271588"/>
                <a:gd name="connsiteY33" fmla="*/ 319087 h 1362075"/>
                <a:gd name="connsiteX34" fmla="*/ 52388 w 1271588"/>
                <a:gd name="connsiteY34" fmla="*/ 223837 h 1362075"/>
                <a:gd name="connsiteX35" fmla="*/ 109538 w 1271588"/>
                <a:gd name="connsiteY35" fmla="*/ 228600 h 1362075"/>
                <a:gd name="connsiteX36" fmla="*/ 195263 w 1271588"/>
                <a:gd name="connsiteY36" fmla="*/ 114300 h 1362075"/>
                <a:gd name="connsiteX37" fmla="*/ 347663 w 1271588"/>
                <a:gd name="connsiteY37" fmla="*/ 0 h 1362075"/>
                <a:gd name="connsiteX38" fmla="*/ 547688 w 1271588"/>
                <a:gd name="connsiteY38" fmla="*/ 47625 h 1362075"/>
                <a:gd name="connsiteX39" fmla="*/ 866775 w 1271588"/>
                <a:gd name="connsiteY39" fmla="*/ 100012 h 1362075"/>
                <a:gd name="connsiteX40" fmla="*/ 895350 w 1271588"/>
                <a:gd name="connsiteY40" fmla="*/ 171450 h 136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271588" h="1362075">
                  <a:moveTo>
                    <a:pt x="895350" y="171450"/>
                  </a:moveTo>
                  <a:cubicBezTo>
                    <a:pt x="893763" y="433387"/>
                    <a:pt x="892175" y="695325"/>
                    <a:pt x="890588" y="957262"/>
                  </a:cubicBezTo>
                  <a:lnTo>
                    <a:pt x="947738" y="976312"/>
                  </a:lnTo>
                  <a:lnTo>
                    <a:pt x="962025" y="1033462"/>
                  </a:lnTo>
                  <a:lnTo>
                    <a:pt x="1028700" y="1019175"/>
                  </a:lnTo>
                  <a:lnTo>
                    <a:pt x="1200150" y="1247775"/>
                  </a:lnTo>
                  <a:lnTo>
                    <a:pt x="1271588" y="1309687"/>
                  </a:lnTo>
                  <a:lnTo>
                    <a:pt x="1190625" y="1362075"/>
                  </a:lnTo>
                  <a:lnTo>
                    <a:pt x="1123950" y="1333500"/>
                  </a:lnTo>
                  <a:lnTo>
                    <a:pt x="1028700" y="1128712"/>
                  </a:lnTo>
                  <a:lnTo>
                    <a:pt x="871538" y="1028700"/>
                  </a:lnTo>
                  <a:lnTo>
                    <a:pt x="833438" y="1047750"/>
                  </a:lnTo>
                  <a:lnTo>
                    <a:pt x="714375" y="962025"/>
                  </a:lnTo>
                  <a:lnTo>
                    <a:pt x="695325" y="1090612"/>
                  </a:lnTo>
                  <a:lnTo>
                    <a:pt x="576263" y="1109662"/>
                  </a:lnTo>
                  <a:lnTo>
                    <a:pt x="600075" y="957262"/>
                  </a:lnTo>
                  <a:lnTo>
                    <a:pt x="447675" y="1104900"/>
                  </a:lnTo>
                  <a:lnTo>
                    <a:pt x="528638" y="1176337"/>
                  </a:lnTo>
                  <a:lnTo>
                    <a:pt x="323850" y="1309687"/>
                  </a:lnTo>
                  <a:lnTo>
                    <a:pt x="328613" y="1181100"/>
                  </a:lnTo>
                  <a:lnTo>
                    <a:pt x="219075" y="1138237"/>
                  </a:lnTo>
                  <a:lnTo>
                    <a:pt x="228600" y="1023937"/>
                  </a:lnTo>
                  <a:lnTo>
                    <a:pt x="119063" y="1047750"/>
                  </a:lnTo>
                  <a:lnTo>
                    <a:pt x="9525" y="909637"/>
                  </a:lnTo>
                  <a:lnTo>
                    <a:pt x="95250" y="819150"/>
                  </a:lnTo>
                  <a:lnTo>
                    <a:pt x="261938" y="738187"/>
                  </a:lnTo>
                  <a:lnTo>
                    <a:pt x="233363" y="623887"/>
                  </a:lnTo>
                  <a:lnTo>
                    <a:pt x="100013" y="690562"/>
                  </a:lnTo>
                  <a:lnTo>
                    <a:pt x="28575" y="638175"/>
                  </a:lnTo>
                  <a:lnTo>
                    <a:pt x="0" y="571500"/>
                  </a:lnTo>
                  <a:lnTo>
                    <a:pt x="95250" y="504825"/>
                  </a:lnTo>
                  <a:lnTo>
                    <a:pt x="195263" y="523875"/>
                  </a:lnTo>
                  <a:lnTo>
                    <a:pt x="242888" y="452437"/>
                  </a:lnTo>
                  <a:lnTo>
                    <a:pt x="42863" y="319087"/>
                  </a:lnTo>
                  <a:lnTo>
                    <a:pt x="52388" y="223837"/>
                  </a:lnTo>
                  <a:lnTo>
                    <a:pt x="109538" y="228600"/>
                  </a:lnTo>
                  <a:lnTo>
                    <a:pt x="195263" y="114300"/>
                  </a:lnTo>
                  <a:lnTo>
                    <a:pt x="347663" y="0"/>
                  </a:lnTo>
                  <a:lnTo>
                    <a:pt x="547688" y="47625"/>
                  </a:lnTo>
                  <a:lnTo>
                    <a:pt x="866775" y="100012"/>
                  </a:lnTo>
                  <a:lnTo>
                    <a:pt x="895350" y="1714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2" name="フリーフォーム 1171">
              <a:extLst>
                <a:ext uri="{FF2B5EF4-FFF2-40B4-BE49-F238E27FC236}">
                  <a16:creationId xmlns:a16="http://schemas.microsoft.com/office/drawing/2014/main" id="{76B3DCA1-0F08-4500-B708-1562860A8DC7}"/>
                </a:ext>
              </a:extLst>
            </p:cNvPr>
            <p:cNvSpPr/>
            <p:nvPr/>
          </p:nvSpPr>
          <p:spPr bwMode="auto">
            <a:xfrm>
              <a:off x="7430771" y="1952257"/>
              <a:ext cx="2108635" cy="1543074"/>
            </a:xfrm>
            <a:custGeom>
              <a:avLst/>
              <a:gdLst>
                <a:gd name="connsiteX0" fmla="*/ 14287 w 2876550"/>
                <a:gd name="connsiteY0" fmla="*/ 214313 h 2105025"/>
                <a:gd name="connsiteX1" fmla="*/ 0 w 2876550"/>
                <a:gd name="connsiteY1" fmla="*/ 1009650 h 2105025"/>
                <a:gd name="connsiteX2" fmla="*/ 57150 w 2876550"/>
                <a:gd name="connsiteY2" fmla="*/ 1028700 h 2105025"/>
                <a:gd name="connsiteX3" fmla="*/ 90487 w 2876550"/>
                <a:gd name="connsiteY3" fmla="*/ 1085850 h 2105025"/>
                <a:gd name="connsiteX4" fmla="*/ 147637 w 2876550"/>
                <a:gd name="connsiteY4" fmla="*/ 1062038 h 2105025"/>
                <a:gd name="connsiteX5" fmla="*/ 319087 w 2876550"/>
                <a:gd name="connsiteY5" fmla="*/ 1314450 h 2105025"/>
                <a:gd name="connsiteX6" fmla="*/ 395287 w 2876550"/>
                <a:gd name="connsiteY6" fmla="*/ 1362075 h 2105025"/>
                <a:gd name="connsiteX7" fmla="*/ 371475 w 2876550"/>
                <a:gd name="connsiteY7" fmla="*/ 1519238 h 2105025"/>
                <a:gd name="connsiteX8" fmla="*/ 485775 w 2876550"/>
                <a:gd name="connsiteY8" fmla="*/ 1566863 h 2105025"/>
                <a:gd name="connsiteX9" fmla="*/ 442912 w 2876550"/>
                <a:gd name="connsiteY9" fmla="*/ 1690688 h 2105025"/>
                <a:gd name="connsiteX10" fmla="*/ 585787 w 2876550"/>
                <a:gd name="connsiteY10" fmla="*/ 1800225 h 2105025"/>
                <a:gd name="connsiteX11" fmla="*/ 647700 w 2876550"/>
                <a:gd name="connsiteY11" fmla="*/ 1757363 h 2105025"/>
                <a:gd name="connsiteX12" fmla="*/ 1557337 w 2876550"/>
                <a:gd name="connsiteY12" fmla="*/ 1728788 h 2105025"/>
                <a:gd name="connsiteX13" fmla="*/ 1671637 w 2876550"/>
                <a:gd name="connsiteY13" fmla="*/ 1804988 h 2105025"/>
                <a:gd name="connsiteX14" fmla="*/ 1795462 w 2876550"/>
                <a:gd name="connsiteY14" fmla="*/ 1790700 h 2105025"/>
                <a:gd name="connsiteX15" fmla="*/ 1852612 w 2876550"/>
                <a:gd name="connsiteY15" fmla="*/ 1800225 h 2105025"/>
                <a:gd name="connsiteX16" fmla="*/ 1905000 w 2876550"/>
                <a:gd name="connsiteY16" fmla="*/ 1838325 h 2105025"/>
                <a:gd name="connsiteX17" fmla="*/ 1909762 w 2876550"/>
                <a:gd name="connsiteY17" fmla="*/ 1881188 h 2105025"/>
                <a:gd name="connsiteX18" fmla="*/ 2047875 w 2876550"/>
                <a:gd name="connsiteY18" fmla="*/ 1885950 h 2105025"/>
                <a:gd name="connsiteX19" fmla="*/ 2066925 w 2876550"/>
                <a:gd name="connsiteY19" fmla="*/ 1966913 h 2105025"/>
                <a:gd name="connsiteX20" fmla="*/ 2024062 w 2876550"/>
                <a:gd name="connsiteY20" fmla="*/ 1990725 h 2105025"/>
                <a:gd name="connsiteX21" fmla="*/ 1981200 w 2876550"/>
                <a:gd name="connsiteY21" fmla="*/ 2105025 h 2105025"/>
                <a:gd name="connsiteX22" fmla="*/ 2057400 w 2876550"/>
                <a:gd name="connsiteY22" fmla="*/ 2085975 h 2105025"/>
                <a:gd name="connsiteX23" fmla="*/ 2076450 w 2876550"/>
                <a:gd name="connsiteY23" fmla="*/ 2038350 h 2105025"/>
                <a:gd name="connsiteX24" fmla="*/ 2181225 w 2876550"/>
                <a:gd name="connsiteY24" fmla="*/ 2014538 h 2105025"/>
                <a:gd name="connsiteX25" fmla="*/ 2190750 w 2876550"/>
                <a:gd name="connsiteY25" fmla="*/ 1981200 h 2105025"/>
                <a:gd name="connsiteX26" fmla="*/ 2352675 w 2876550"/>
                <a:gd name="connsiteY26" fmla="*/ 1952625 h 2105025"/>
                <a:gd name="connsiteX27" fmla="*/ 2438400 w 2876550"/>
                <a:gd name="connsiteY27" fmla="*/ 1866900 h 2105025"/>
                <a:gd name="connsiteX28" fmla="*/ 2500312 w 2876550"/>
                <a:gd name="connsiteY28" fmla="*/ 1933575 h 2105025"/>
                <a:gd name="connsiteX29" fmla="*/ 2562225 w 2876550"/>
                <a:gd name="connsiteY29" fmla="*/ 1966913 h 2105025"/>
                <a:gd name="connsiteX30" fmla="*/ 2509837 w 2876550"/>
                <a:gd name="connsiteY30" fmla="*/ 2033588 h 2105025"/>
                <a:gd name="connsiteX31" fmla="*/ 2743200 w 2876550"/>
                <a:gd name="connsiteY31" fmla="*/ 1928813 h 2105025"/>
                <a:gd name="connsiteX32" fmla="*/ 2709862 w 2876550"/>
                <a:gd name="connsiteY32" fmla="*/ 1871663 h 2105025"/>
                <a:gd name="connsiteX33" fmla="*/ 2600325 w 2876550"/>
                <a:gd name="connsiteY33" fmla="*/ 1909763 h 2105025"/>
                <a:gd name="connsiteX34" fmla="*/ 2566987 w 2876550"/>
                <a:gd name="connsiteY34" fmla="*/ 1852613 h 2105025"/>
                <a:gd name="connsiteX35" fmla="*/ 2566987 w 2876550"/>
                <a:gd name="connsiteY35" fmla="*/ 1762125 h 2105025"/>
                <a:gd name="connsiteX36" fmla="*/ 2495550 w 2876550"/>
                <a:gd name="connsiteY36" fmla="*/ 1747838 h 2105025"/>
                <a:gd name="connsiteX37" fmla="*/ 2357437 w 2876550"/>
                <a:gd name="connsiteY37" fmla="*/ 1857375 h 2105025"/>
                <a:gd name="connsiteX38" fmla="*/ 2419350 w 2876550"/>
                <a:gd name="connsiteY38" fmla="*/ 1747838 h 2105025"/>
                <a:gd name="connsiteX39" fmla="*/ 2509837 w 2876550"/>
                <a:gd name="connsiteY39" fmla="*/ 1685925 h 2105025"/>
                <a:gd name="connsiteX40" fmla="*/ 2724150 w 2876550"/>
                <a:gd name="connsiteY40" fmla="*/ 1662113 h 2105025"/>
                <a:gd name="connsiteX41" fmla="*/ 2838450 w 2876550"/>
                <a:gd name="connsiteY41" fmla="*/ 1566863 h 2105025"/>
                <a:gd name="connsiteX42" fmla="*/ 2876550 w 2876550"/>
                <a:gd name="connsiteY42" fmla="*/ 1481138 h 2105025"/>
                <a:gd name="connsiteX43" fmla="*/ 2705100 w 2876550"/>
                <a:gd name="connsiteY43" fmla="*/ 1333500 h 2105025"/>
                <a:gd name="connsiteX44" fmla="*/ 2657475 w 2876550"/>
                <a:gd name="connsiteY44" fmla="*/ 1209675 h 2105025"/>
                <a:gd name="connsiteX45" fmla="*/ 2586037 w 2876550"/>
                <a:gd name="connsiteY45" fmla="*/ 1019175 h 2105025"/>
                <a:gd name="connsiteX46" fmla="*/ 2476500 w 2876550"/>
                <a:gd name="connsiteY46" fmla="*/ 1157288 h 2105025"/>
                <a:gd name="connsiteX47" fmla="*/ 2395537 w 2876550"/>
                <a:gd name="connsiteY47" fmla="*/ 1090613 h 2105025"/>
                <a:gd name="connsiteX48" fmla="*/ 2395537 w 2876550"/>
                <a:gd name="connsiteY48" fmla="*/ 1009650 h 2105025"/>
                <a:gd name="connsiteX49" fmla="*/ 2276475 w 2876550"/>
                <a:gd name="connsiteY49" fmla="*/ 842963 h 2105025"/>
                <a:gd name="connsiteX50" fmla="*/ 2190750 w 2876550"/>
                <a:gd name="connsiteY50" fmla="*/ 857250 h 2105025"/>
                <a:gd name="connsiteX51" fmla="*/ 2095500 w 2876550"/>
                <a:gd name="connsiteY51" fmla="*/ 838200 h 2105025"/>
                <a:gd name="connsiteX52" fmla="*/ 2114550 w 2876550"/>
                <a:gd name="connsiteY52" fmla="*/ 981075 h 2105025"/>
                <a:gd name="connsiteX53" fmla="*/ 2128837 w 2876550"/>
                <a:gd name="connsiteY53" fmla="*/ 1047750 h 2105025"/>
                <a:gd name="connsiteX54" fmla="*/ 2105025 w 2876550"/>
                <a:gd name="connsiteY54" fmla="*/ 1147763 h 2105025"/>
                <a:gd name="connsiteX55" fmla="*/ 2152650 w 2876550"/>
                <a:gd name="connsiteY55" fmla="*/ 1228725 h 2105025"/>
                <a:gd name="connsiteX56" fmla="*/ 2157412 w 2876550"/>
                <a:gd name="connsiteY56" fmla="*/ 1357313 h 2105025"/>
                <a:gd name="connsiteX57" fmla="*/ 2081212 w 2876550"/>
                <a:gd name="connsiteY57" fmla="*/ 1400175 h 2105025"/>
                <a:gd name="connsiteX58" fmla="*/ 2085975 w 2876550"/>
                <a:gd name="connsiteY58" fmla="*/ 1576388 h 2105025"/>
                <a:gd name="connsiteX59" fmla="*/ 2057400 w 2876550"/>
                <a:gd name="connsiteY59" fmla="*/ 1628775 h 2105025"/>
                <a:gd name="connsiteX60" fmla="*/ 1985962 w 2876550"/>
                <a:gd name="connsiteY60" fmla="*/ 1509713 h 2105025"/>
                <a:gd name="connsiteX61" fmla="*/ 1985962 w 2876550"/>
                <a:gd name="connsiteY61" fmla="*/ 1338263 h 2105025"/>
                <a:gd name="connsiteX62" fmla="*/ 1809750 w 2876550"/>
                <a:gd name="connsiteY62" fmla="*/ 1309688 h 2105025"/>
                <a:gd name="connsiteX63" fmla="*/ 1714500 w 2876550"/>
                <a:gd name="connsiteY63" fmla="*/ 1214438 h 2105025"/>
                <a:gd name="connsiteX64" fmla="*/ 1647825 w 2876550"/>
                <a:gd name="connsiteY64" fmla="*/ 1243013 h 2105025"/>
                <a:gd name="connsiteX65" fmla="*/ 1619250 w 2876550"/>
                <a:gd name="connsiteY65" fmla="*/ 1133475 h 2105025"/>
                <a:gd name="connsiteX66" fmla="*/ 1552575 w 2876550"/>
                <a:gd name="connsiteY66" fmla="*/ 1090613 h 2105025"/>
                <a:gd name="connsiteX67" fmla="*/ 1609725 w 2876550"/>
                <a:gd name="connsiteY67" fmla="*/ 900113 h 2105025"/>
                <a:gd name="connsiteX68" fmla="*/ 1681162 w 2876550"/>
                <a:gd name="connsiteY68" fmla="*/ 819150 h 2105025"/>
                <a:gd name="connsiteX69" fmla="*/ 1728787 w 2876550"/>
                <a:gd name="connsiteY69" fmla="*/ 742950 h 2105025"/>
                <a:gd name="connsiteX70" fmla="*/ 1785937 w 2876550"/>
                <a:gd name="connsiteY70" fmla="*/ 723900 h 2105025"/>
                <a:gd name="connsiteX71" fmla="*/ 1843087 w 2876550"/>
                <a:gd name="connsiteY71" fmla="*/ 609600 h 2105025"/>
                <a:gd name="connsiteX72" fmla="*/ 1833562 w 2876550"/>
                <a:gd name="connsiteY72" fmla="*/ 752475 h 2105025"/>
                <a:gd name="connsiteX73" fmla="*/ 1852612 w 2876550"/>
                <a:gd name="connsiteY73" fmla="*/ 790575 h 2105025"/>
                <a:gd name="connsiteX74" fmla="*/ 1885950 w 2876550"/>
                <a:gd name="connsiteY74" fmla="*/ 809625 h 2105025"/>
                <a:gd name="connsiteX75" fmla="*/ 1914525 w 2876550"/>
                <a:gd name="connsiteY75" fmla="*/ 742950 h 2105025"/>
                <a:gd name="connsiteX76" fmla="*/ 2033587 w 2876550"/>
                <a:gd name="connsiteY76" fmla="*/ 790575 h 2105025"/>
                <a:gd name="connsiteX77" fmla="*/ 2057400 w 2876550"/>
                <a:gd name="connsiteY77" fmla="*/ 742950 h 2105025"/>
                <a:gd name="connsiteX78" fmla="*/ 1905000 w 2876550"/>
                <a:gd name="connsiteY78" fmla="*/ 614363 h 2105025"/>
                <a:gd name="connsiteX79" fmla="*/ 1900237 w 2876550"/>
                <a:gd name="connsiteY79" fmla="*/ 528638 h 2105025"/>
                <a:gd name="connsiteX80" fmla="*/ 1990725 w 2876550"/>
                <a:gd name="connsiteY80" fmla="*/ 500063 h 2105025"/>
                <a:gd name="connsiteX81" fmla="*/ 2019300 w 2876550"/>
                <a:gd name="connsiteY81" fmla="*/ 447675 h 2105025"/>
                <a:gd name="connsiteX82" fmla="*/ 1966912 w 2876550"/>
                <a:gd name="connsiteY82" fmla="*/ 338138 h 2105025"/>
                <a:gd name="connsiteX83" fmla="*/ 2033587 w 2876550"/>
                <a:gd name="connsiteY83" fmla="*/ 285750 h 2105025"/>
                <a:gd name="connsiteX84" fmla="*/ 1933575 w 2876550"/>
                <a:gd name="connsiteY84" fmla="*/ 214313 h 2105025"/>
                <a:gd name="connsiteX85" fmla="*/ 1876425 w 2876550"/>
                <a:gd name="connsiteY85" fmla="*/ 219075 h 2105025"/>
                <a:gd name="connsiteX86" fmla="*/ 1881187 w 2876550"/>
                <a:gd name="connsiteY86" fmla="*/ 280988 h 2105025"/>
                <a:gd name="connsiteX87" fmla="*/ 1828800 w 2876550"/>
                <a:gd name="connsiteY87" fmla="*/ 428625 h 2105025"/>
                <a:gd name="connsiteX88" fmla="*/ 1776412 w 2876550"/>
                <a:gd name="connsiteY88" fmla="*/ 395288 h 2105025"/>
                <a:gd name="connsiteX89" fmla="*/ 1785937 w 2876550"/>
                <a:gd name="connsiteY89" fmla="*/ 309563 h 2105025"/>
                <a:gd name="connsiteX90" fmla="*/ 1738312 w 2876550"/>
                <a:gd name="connsiteY90" fmla="*/ 252413 h 2105025"/>
                <a:gd name="connsiteX91" fmla="*/ 1719262 w 2876550"/>
                <a:gd name="connsiteY91" fmla="*/ 314325 h 2105025"/>
                <a:gd name="connsiteX92" fmla="*/ 1714500 w 2876550"/>
                <a:gd name="connsiteY92" fmla="*/ 228600 h 2105025"/>
                <a:gd name="connsiteX93" fmla="*/ 1633537 w 2876550"/>
                <a:gd name="connsiteY93" fmla="*/ 209550 h 2105025"/>
                <a:gd name="connsiteX94" fmla="*/ 1647825 w 2876550"/>
                <a:gd name="connsiteY94" fmla="*/ 133350 h 2105025"/>
                <a:gd name="connsiteX95" fmla="*/ 1628775 w 2876550"/>
                <a:gd name="connsiteY95" fmla="*/ 0 h 2105025"/>
                <a:gd name="connsiteX96" fmla="*/ 1519237 w 2876550"/>
                <a:gd name="connsiteY96" fmla="*/ 0 h 2105025"/>
                <a:gd name="connsiteX97" fmla="*/ 1490662 w 2876550"/>
                <a:gd name="connsiteY97" fmla="*/ 61913 h 2105025"/>
                <a:gd name="connsiteX98" fmla="*/ 1504950 w 2876550"/>
                <a:gd name="connsiteY98" fmla="*/ 123825 h 2105025"/>
                <a:gd name="connsiteX99" fmla="*/ 1514475 w 2876550"/>
                <a:gd name="connsiteY99" fmla="*/ 204788 h 2105025"/>
                <a:gd name="connsiteX100" fmla="*/ 1562100 w 2876550"/>
                <a:gd name="connsiteY100" fmla="*/ 247650 h 2105025"/>
                <a:gd name="connsiteX101" fmla="*/ 1614487 w 2876550"/>
                <a:gd name="connsiteY101" fmla="*/ 300038 h 2105025"/>
                <a:gd name="connsiteX102" fmla="*/ 1576387 w 2876550"/>
                <a:gd name="connsiteY102" fmla="*/ 366713 h 2105025"/>
                <a:gd name="connsiteX103" fmla="*/ 1528762 w 2876550"/>
                <a:gd name="connsiteY103" fmla="*/ 400050 h 2105025"/>
                <a:gd name="connsiteX104" fmla="*/ 1500187 w 2876550"/>
                <a:gd name="connsiteY104" fmla="*/ 319088 h 2105025"/>
                <a:gd name="connsiteX105" fmla="*/ 1533525 w 2876550"/>
                <a:gd name="connsiteY105" fmla="*/ 276225 h 2105025"/>
                <a:gd name="connsiteX106" fmla="*/ 1447800 w 2876550"/>
                <a:gd name="connsiteY106" fmla="*/ 176213 h 2105025"/>
                <a:gd name="connsiteX107" fmla="*/ 1395412 w 2876550"/>
                <a:gd name="connsiteY107" fmla="*/ 247650 h 2105025"/>
                <a:gd name="connsiteX108" fmla="*/ 1443037 w 2876550"/>
                <a:gd name="connsiteY108" fmla="*/ 304800 h 2105025"/>
                <a:gd name="connsiteX109" fmla="*/ 1462087 w 2876550"/>
                <a:gd name="connsiteY109" fmla="*/ 390525 h 2105025"/>
                <a:gd name="connsiteX110" fmla="*/ 1395412 w 2876550"/>
                <a:gd name="connsiteY110" fmla="*/ 423863 h 2105025"/>
                <a:gd name="connsiteX111" fmla="*/ 1281112 w 2876550"/>
                <a:gd name="connsiteY111" fmla="*/ 385763 h 2105025"/>
                <a:gd name="connsiteX112" fmla="*/ 1219200 w 2876550"/>
                <a:gd name="connsiteY112" fmla="*/ 361950 h 2105025"/>
                <a:gd name="connsiteX113" fmla="*/ 1109662 w 2876550"/>
                <a:gd name="connsiteY113" fmla="*/ 385763 h 2105025"/>
                <a:gd name="connsiteX114" fmla="*/ 1114425 w 2876550"/>
                <a:gd name="connsiteY114" fmla="*/ 490538 h 2105025"/>
                <a:gd name="connsiteX115" fmla="*/ 1057275 w 2876550"/>
                <a:gd name="connsiteY115" fmla="*/ 390525 h 2105025"/>
                <a:gd name="connsiteX116" fmla="*/ 871537 w 2876550"/>
                <a:gd name="connsiteY116" fmla="*/ 400050 h 2105025"/>
                <a:gd name="connsiteX117" fmla="*/ 900112 w 2876550"/>
                <a:gd name="connsiteY117" fmla="*/ 347663 h 2105025"/>
                <a:gd name="connsiteX118" fmla="*/ 842962 w 2876550"/>
                <a:gd name="connsiteY118" fmla="*/ 314325 h 2105025"/>
                <a:gd name="connsiteX119" fmla="*/ 742950 w 2876550"/>
                <a:gd name="connsiteY119" fmla="*/ 309563 h 2105025"/>
                <a:gd name="connsiteX120" fmla="*/ 642937 w 2876550"/>
                <a:gd name="connsiteY120" fmla="*/ 214313 h 2105025"/>
                <a:gd name="connsiteX121" fmla="*/ 533400 w 2876550"/>
                <a:gd name="connsiteY121" fmla="*/ 228600 h 2105025"/>
                <a:gd name="connsiteX122" fmla="*/ 471487 w 2876550"/>
                <a:gd name="connsiteY122" fmla="*/ 128588 h 2105025"/>
                <a:gd name="connsiteX123" fmla="*/ 414337 w 2876550"/>
                <a:gd name="connsiteY123" fmla="*/ 195263 h 2105025"/>
                <a:gd name="connsiteX124" fmla="*/ 304800 w 2876550"/>
                <a:gd name="connsiteY124" fmla="*/ 238125 h 2105025"/>
                <a:gd name="connsiteX125" fmla="*/ 276225 w 2876550"/>
                <a:gd name="connsiteY125" fmla="*/ 314325 h 2105025"/>
                <a:gd name="connsiteX126" fmla="*/ 309562 w 2876550"/>
                <a:gd name="connsiteY126" fmla="*/ 200025 h 2105025"/>
                <a:gd name="connsiteX127" fmla="*/ 419100 w 2876550"/>
                <a:gd name="connsiteY127" fmla="*/ 161925 h 2105025"/>
                <a:gd name="connsiteX128" fmla="*/ 366712 w 2876550"/>
                <a:gd name="connsiteY128" fmla="*/ 142875 h 2105025"/>
                <a:gd name="connsiteX129" fmla="*/ 238125 w 2876550"/>
                <a:gd name="connsiteY129" fmla="*/ 214313 h 2105025"/>
                <a:gd name="connsiteX130" fmla="*/ 185737 w 2876550"/>
                <a:gd name="connsiteY130" fmla="*/ 271463 h 2105025"/>
                <a:gd name="connsiteX131" fmla="*/ 214312 w 2876550"/>
                <a:gd name="connsiteY131" fmla="*/ 347663 h 2105025"/>
                <a:gd name="connsiteX132" fmla="*/ 152400 w 2876550"/>
                <a:gd name="connsiteY132" fmla="*/ 290513 h 2105025"/>
                <a:gd name="connsiteX133" fmla="*/ 14287 w 2876550"/>
                <a:gd name="connsiteY133" fmla="*/ 214313 h 2105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</a:cxnLst>
              <a:rect l="l" t="t" r="r" b="b"/>
              <a:pathLst>
                <a:path w="2876550" h="2105025">
                  <a:moveTo>
                    <a:pt x="14287" y="214313"/>
                  </a:moveTo>
                  <a:lnTo>
                    <a:pt x="0" y="1009650"/>
                  </a:lnTo>
                  <a:lnTo>
                    <a:pt x="57150" y="1028700"/>
                  </a:lnTo>
                  <a:lnTo>
                    <a:pt x="90487" y="1085850"/>
                  </a:lnTo>
                  <a:lnTo>
                    <a:pt x="147637" y="1062038"/>
                  </a:lnTo>
                  <a:lnTo>
                    <a:pt x="319087" y="1314450"/>
                  </a:lnTo>
                  <a:lnTo>
                    <a:pt x="395287" y="1362075"/>
                  </a:lnTo>
                  <a:lnTo>
                    <a:pt x="371475" y="1519238"/>
                  </a:lnTo>
                  <a:lnTo>
                    <a:pt x="485775" y="1566863"/>
                  </a:lnTo>
                  <a:lnTo>
                    <a:pt x="442912" y="1690688"/>
                  </a:lnTo>
                  <a:lnTo>
                    <a:pt x="585787" y="1800225"/>
                  </a:lnTo>
                  <a:lnTo>
                    <a:pt x="647700" y="1757363"/>
                  </a:lnTo>
                  <a:lnTo>
                    <a:pt x="1557337" y="1728788"/>
                  </a:lnTo>
                  <a:lnTo>
                    <a:pt x="1671637" y="1804988"/>
                  </a:lnTo>
                  <a:lnTo>
                    <a:pt x="1795462" y="1790700"/>
                  </a:lnTo>
                  <a:lnTo>
                    <a:pt x="1852612" y="1800225"/>
                  </a:lnTo>
                  <a:lnTo>
                    <a:pt x="1905000" y="1838325"/>
                  </a:lnTo>
                  <a:lnTo>
                    <a:pt x="1909762" y="1881188"/>
                  </a:lnTo>
                  <a:lnTo>
                    <a:pt x="2047875" y="1885950"/>
                  </a:lnTo>
                  <a:lnTo>
                    <a:pt x="2066925" y="1966913"/>
                  </a:lnTo>
                  <a:lnTo>
                    <a:pt x="2024062" y="1990725"/>
                  </a:lnTo>
                  <a:lnTo>
                    <a:pt x="1981200" y="2105025"/>
                  </a:lnTo>
                  <a:lnTo>
                    <a:pt x="2057400" y="2085975"/>
                  </a:lnTo>
                  <a:lnTo>
                    <a:pt x="2076450" y="2038350"/>
                  </a:lnTo>
                  <a:lnTo>
                    <a:pt x="2181225" y="2014538"/>
                  </a:lnTo>
                  <a:lnTo>
                    <a:pt x="2190750" y="1981200"/>
                  </a:lnTo>
                  <a:lnTo>
                    <a:pt x="2352675" y="1952625"/>
                  </a:lnTo>
                  <a:lnTo>
                    <a:pt x="2438400" y="1866900"/>
                  </a:lnTo>
                  <a:lnTo>
                    <a:pt x="2500312" y="1933575"/>
                  </a:lnTo>
                  <a:lnTo>
                    <a:pt x="2562225" y="1966913"/>
                  </a:lnTo>
                  <a:lnTo>
                    <a:pt x="2509837" y="2033588"/>
                  </a:lnTo>
                  <a:lnTo>
                    <a:pt x="2743200" y="1928813"/>
                  </a:lnTo>
                  <a:lnTo>
                    <a:pt x="2709862" y="1871663"/>
                  </a:lnTo>
                  <a:lnTo>
                    <a:pt x="2600325" y="1909763"/>
                  </a:lnTo>
                  <a:lnTo>
                    <a:pt x="2566987" y="1852613"/>
                  </a:lnTo>
                  <a:lnTo>
                    <a:pt x="2566987" y="1762125"/>
                  </a:lnTo>
                  <a:lnTo>
                    <a:pt x="2495550" y="1747838"/>
                  </a:lnTo>
                  <a:lnTo>
                    <a:pt x="2357437" y="1857375"/>
                  </a:lnTo>
                  <a:lnTo>
                    <a:pt x="2419350" y="1747838"/>
                  </a:lnTo>
                  <a:lnTo>
                    <a:pt x="2509837" y="1685925"/>
                  </a:lnTo>
                  <a:lnTo>
                    <a:pt x="2724150" y="1662113"/>
                  </a:lnTo>
                  <a:lnTo>
                    <a:pt x="2838450" y="1566863"/>
                  </a:lnTo>
                  <a:lnTo>
                    <a:pt x="2876550" y="1481138"/>
                  </a:lnTo>
                  <a:lnTo>
                    <a:pt x="2705100" y="1333500"/>
                  </a:lnTo>
                  <a:lnTo>
                    <a:pt x="2657475" y="1209675"/>
                  </a:lnTo>
                  <a:lnTo>
                    <a:pt x="2586037" y="1019175"/>
                  </a:lnTo>
                  <a:lnTo>
                    <a:pt x="2476500" y="1157288"/>
                  </a:lnTo>
                  <a:lnTo>
                    <a:pt x="2395537" y="1090613"/>
                  </a:lnTo>
                  <a:lnTo>
                    <a:pt x="2395537" y="1009650"/>
                  </a:lnTo>
                  <a:lnTo>
                    <a:pt x="2276475" y="842963"/>
                  </a:lnTo>
                  <a:lnTo>
                    <a:pt x="2190750" y="857250"/>
                  </a:lnTo>
                  <a:lnTo>
                    <a:pt x="2095500" y="838200"/>
                  </a:lnTo>
                  <a:lnTo>
                    <a:pt x="2114550" y="981075"/>
                  </a:lnTo>
                  <a:lnTo>
                    <a:pt x="2128837" y="1047750"/>
                  </a:lnTo>
                  <a:lnTo>
                    <a:pt x="2105025" y="1147763"/>
                  </a:lnTo>
                  <a:lnTo>
                    <a:pt x="2152650" y="1228725"/>
                  </a:lnTo>
                  <a:lnTo>
                    <a:pt x="2157412" y="1357313"/>
                  </a:lnTo>
                  <a:lnTo>
                    <a:pt x="2081212" y="1400175"/>
                  </a:lnTo>
                  <a:lnTo>
                    <a:pt x="2085975" y="1576388"/>
                  </a:lnTo>
                  <a:lnTo>
                    <a:pt x="2057400" y="1628775"/>
                  </a:lnTo>
                  <a:lnTo>
                    <a:pt x="1985962" y="1509713"/>
                  </a:lnTo>
                  <a:lnTo>
                    <a:pt x="1985962" y="1338263"/>
                  </a:lnTo>
                  <a:lnTo>
                    <a:pt x="1809750" y="1309688"/>
                  </a:lnTo>
                  <a:lnTo>
                    <a:pt x="1714500" y="1214438"/>
                  </a:lnTo>
                  <a:lnTo>
                    <a:pt x="1647825" y="1243013"/>
                  </a:lnTo>
                  <a:lnTo>
                    <a:pt x="1619250" y="1133475"/>
                  </a:lnTo>
                  <a:lnTo>
                    <a:pt x="1552575" y="1090613"/>
                  </a:lnTo>
                  <a:lnTo>
                    <a:pt x="1609725" y="900113"/>
                  </a:lnTo>
                  <a:lnTo>
                    <a:pt x="1681162" y="819150"/>
                  </a:lnTo>
                  <a:lnTo>
                    <a:pt x="1728787" y="742950"/>
                  </a:lnTo>
                  <a:lnTo>
                    <a:pt x="1785937" y="723900"/>
                  </a:lnTo>
                  <a:lnTo>
                    <a:pt x="1843087" y="609600"/>
                  </a:lnTo>
                  <a:lnTo>
                    <a:pt x="1833562" y="752475"/>
                  </a:lnTo>
                  <a:lnTo>
                    <a:pt x="1852612" y="790575"/>
                  </a:lnTo>
                  <a:lnTo>
                    <a:pt x="1885950" y="809625"/>
                  </a:lnTo>
                  <a:lnTo>
                    <a:pt x="1914525" y="742950"/>
                  </a:lnTo>
                  <a:lnTo>
                    <a:pt x="2033587" y="790575"/>
                  </a:lnTo>
                  <a:lnTo>
                    <a:pt x="2057400" y="742950"/>
                  </a:lnTo>
                  <a:lnTo>
                    <a:pt x="1905000" y="614363"/>
                  </a:lnTo>
                  <a:lnTo>
                    <a:pt x="1900237" y="528638"/>
                  </a:lnTo>
                  <a:lnTo>
                    <a:pt x="1990725" y="500063"/>
                  </a:lnTo>
                  <a:lnTo>
                    <a:pt x="2019300" y="447675"/>
                  </a:lnTo>
                  <a:lnTo>
                    <a:pt x="1966912" y="338138"/>
                  </a:lnTo>
                  <a:lnTo>
                    <a:pt x="2033587" y="285750"/>
                  </a:lnTo>
                  <a:lnTo>
                    <a:pt x="1933575" y="214313"/>
                  </a:lnTo>
                  <a:lnTo>
                    <a:pt x="1876425" y="219075"/>
                  </a:lnTo>
                  <a:lnTo>
                    <a:pt x="1881187" y="280988"/>
                  </a:lnTo>
                  <a:lnTo>
                    <a:pt x="1828800" y="428625"/>
                  </a:lnTo>
                  <a:lnTo>
                    <a:pt x="1776412" y="395288"/>
                  </a:lnTo>
                  <a:lnTo>
                    <a:pt x="1785937" y="309563"/>
                  </a:lnTo>
                  <a:lnTo>
                    <a:pt x="1738312" y="252413"/>
                  </a:lnTo>
                  <a:lnTo>
                    <a:pt x="1719262" y="314325"/>
                  </a:lnTo>
                  <a:lnTo>
                    <a:pt x="1714500" y="228600"/>
                  </a:lnTo>
                  <a:lnTo>
                    <a:pt x="1633537" y="209550"/>
                  </a:lnTo>
                  <a:lnTo>
                    <a:pt x="1647825" y="133350"/>
                  </a:lnTo>
                  <a:lnTo>
                    <a:pt x="1628775" y="0"/>
                  </a:lnTo>
                  <a:lnTo>
                    <a:pt x="1519237" y="0"/>
                  </a:lnTo>
                  <a:lnTo>
                    <a:pt x="1490662" y="61913"/>
                  </a:lnTo>
                  <a:lnTo>
                    <a:pt x="1504950" y="123825"/>
                  </a:lnTo>
                  <a:lnTo>
                    <a:pt x="1514475" y="204788"/>
                  </a:lnTo>
                  <a:lnTo>
                    <a:pt x="1562100" y="247650"/>
                  </a:lnTo>
                  <a:lnTo>
                    <a:pt x="1614487" y="300038"/>
                  </a:lnTo>
                  <a:lnTo>
                    <a:pt x="1576387" y="366713"/>
                  </a:lnTo>
                  <a:lnTo>
                    <a:pt x="1528762" y="400050"/>
                  </a:lnTo>
                  <a:lnTo>
                    <a:pt x="1500187" y="319088"/>
                  </a:lnTo>
                  <a:lnTo>
                    <a:pt x="1533525" y="276225"/>
                  </a:lnTo>
                  <a:lnTo>
                    <a:pt x="1447800" y="176213"/>
                  </a:lnTo>
                  <a:lnTo>
                    <a:pt x="1395412" y="247650"/>
                  </a:lnTo>
                  <a:lnTo>
                    <a:pt x="1443037" y="304800"/>
                  </a:lnTo>
                  <a:lnTo>
                    <a:pt x="1462087" y="390525"/>
                  </a:lnTo>
                  <a:lnTo>
                    <a:pt x="1395412" y="423863"/>
                  </a:lnTo>
                  <a:lnTo>
                    <a:pt x="1281112" y="385763"/>
                  </a:lnTo>
                  <a:lnTo>
                    <a:pt x="1219200" y="361950"/>
                  </a:lnTo>
                  <a:lnTo>
                    <a:pt x="1109662" y="385763"/>
                  </a:lnTo>
                  <a:lnTo>
                    <a:pt x="1114425" y="490538"/>
                  </a:lnTo>
                  <a:lnTo>
                    <a:pt x="1057275" y="390525"/>
                  </a:lnTo>
                  <a:lnTo>
                    <a:pt x="871537" y="400050"/>
                  </a:lnTo>
                  <a:lnTo>
                    <a:pt x="900112" y="347663"/>
                  </a:lnTo>
                  <a:lnTo>
                    <a:pt x="842962" y="314325"/>
                  </a:lnTo>
                  <a:lnTo>
                    <a:pt x="742950" y="309563"/>
                  </a:lnTo>
                  <a:lnTo>
                    <a:pt x="642937" y="214313"/>
                  </a:lnTo>
                  <a:lnTo>
                    <a:pt x="533400" y="228600"/>
                  </a:lnTo>
                  <a:lnTo>
                    <a:pt x="471487" y="128588"/>
                  </a:lnTo>
                  <a:lnTo>
                    <a:pt x="414337" y="195263"/>
                  </a:lnTo>
                  <a:lnTo>
                    <a:pt x="304800" y="238125"/>
                  </a:lnTo>
                  <a:lnTo>
                    <a:pt x="276225" y="314325"/>
                  </a:lnTo>
                  <a:lnTo>
                    <a:pt x="309562" y="200025"/>
                  </a:lnTo>
                  <a:lnTo>
                    <a:pt x="419100" y="161925"/>
                  </a:lnTo>
                  <a:lnTo>
                    <a:pt x="366712" y="142875"/>
                  </a:lnTo>
                  <a:lnTo>
                    <a:pt x="238125" y="214313"/>
                  </a:lnTo>
                  <a:lnTo>
                    <a:pt x="185737" y="271463"/>
                  </a:lnTo>
                  <a:lnTo>
                    <a:pt x="214312" y="347663"/>
                  </a:lnTo>
                  <a:lnTo>
                    <a:pt x="152400" y="290513"/>
                  </a:lnTo>
                  <a:lnTo>
                    <a:pt x="14287" y="214313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3" name="フリーフォーム 1172">
              <a:extLst>
                <a:ext uri="{FF2B5EF4-FFF2-40B4-BE49-F238E27FC236}">
                  <a16:creationId xmlns:a16="http://schemas.microsoft.com/office/drawing/2014/main" id="{8F65B741-14C2-4D3F-8EFE-CBAEF5D150AF}"/>
                </a:ext>
              </a:extLst>
            </p:cNvPr>
            <p:cNvSpPr/>
            <p:nvPr/>
          </p:nvSpPr>
          <p:spPr bwMode="auto">
            <a:xfrm>
              <a:off x="9459110" y="3125272"/>
              <a:ext cx="160591" cy="198994"/>
            </a:xfrm>
            <a:custGeom>
              <a:avLst/>
              <a:gdLst>
                <a:gd name="connsiteX0" fmla="*/ 95250 w 219075"/>
                <a:gd name="connsiteY0" fmla="*/ 0 h 271463"/>
                <a:gd name="connsiteX1" fmla="*/ 23813 w 219075"/>
                <a:gd name="connsiteY1" fmla="*/ 104775 h 271463"/>
                <a:gd name="connsiteX2" fmla="*/ 0 w 219075"/>
                <a:gd name="connsiteY2" fmla="*/ 204788 h 271463"/>
                <a:gd name="connsiteX3" fmla="*/ 90488 w 219075"/>
                <a:gd name="connsiteY3" fmla="*/ 223838 h 271463"/>
                <a:gd name="connsiteX4" fmla="*/ 185738 w 219075"/>
                <a:gd name="connsiteY4" fmla="*/ 271463 h 271463"/>
                <a:gd name="connsiteX5" fmla="*/ 219075 w 219075"/>
                <a:gd name="connsiteY5" fmla="*/ 204788 h 271463"/>
                <a:gd name="connsiteX6" fmla="*/ 147638 w 219075"/>
                <a:gd name="connsiteY6" fmla="*/ 142875 h 271463"/>
                <a:gd name="connsiteX7" fmla="*/ 61913 w 219075"/>
                <a:gd name="connsiteY7" fmla="*/ 100013 h 271463"/>
                <a:gd name="connsiteX8" fmla="*/ 95250 w 219075"/>
                <a:gd name="connsiteY8" fmla="*/ 0 h 271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9075" h="271463">
                  <a:moveTo>
                    <a:pt x="95250" y="0"/>
                  </a:moveTo>
                  <a:lnTo>
                    <a:pt x="23813" y="104775"/>
                  </a:lnTo>
                  <a:lnTo>
                    <a:pt x="0" y="204788"/>
                  </a:lnTo>
                  <a:lnTo>
                    <a:pt x="90488" y="223838"/>
                  </a:lnTo>
                  <a:lnTo>
                    <a:pt x="185738" y="271463"/>
                  </a:lnTo>
                  <a:lnTo>
                    <a:pt x="219075" y="204788"/>
                  </a:lnTo>
                  <a:lnTo>
                    <a:pt x="147638" y="142875"/>
                  </a:lnTo>
                  <a:lnTo>
                    <a:pt x="61913" y="100013"/>
                  </a:lnTo>
                  <a:lnTo>
                    <a:pt x="952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4" name="フリーフォーム 1173">
              <a:extLst>
                <a:ext uri="{FF2B5EF4-FFF2-40B4-BE49-F238E27FC236}">
                  <a16:creationId xmlns:a16="http://schemas.microsoft.com/office/drawing/2014/main" id="{0400EA8C-86A1-4E66-B7E8-DF3C086365F6}"/>
                </a:ext>
              </a:extLst>
            </p:cNvPr>
            <p:cNvSpPr/>
            <p:nvPr/>
          </p:nvSpPr>
          <p:spPr bwMode="auto">
            <a:xfrm>
              <a:off x="7828758" y="3216041"/>
              <a:ext cx="1459287" cy="823904"/>
            </a:xfrm>
            <a:custGeom>
              <a:avLst/>
              <a:gdLst>
                <a:gd name="connsiteX0" fmla="*/ 28575 w 1990725"/>
                <a:gd name="connsiteY0" fmla="*/ 76200 h 1123950"/>
                <a:gd name="connsiteX1" fmla="*/ 114300 w 1990725"/>
                <a:gd name="connsiteY1" fmla="*/ 33338 h 1123950"/>
                <a:gd name="connsiteX2" fmla="*/ 1019175 w 1990725"/>
                <a:gd name="connsiteY2" fmla="*/ 0 h 1123950"/>
                <a:gd name="connsiteX3" fmla="*/ 1171575 w 1990725"/>
                <a:gd name="connsiteY3" fmla="*/ 95250 h 1123950"/>
                <a:gd name="connsiteX4" fmla="*/ 1123950 w 1990725"/>
                <a:gd name="connsiteY4" fmla="*/ 171450 h 1123950"/>
                <a:gd name="connsiteX5" fmla="*/ 1181100 w 1990725"/>
                <a:gd name="connsiteY5" fmla="*/ 185738 h 1123950"/>
                <a:gd name="connsiteX6" fmla="*/ 1209675 w 1990725"/>
                <a:gd name="connsiteY6" fmla="*/ 133350 h 1123950"/>
                <a:gd name="connsiteX7" fmla="*/ 1328737 w 1990725"/>
                <a:gd name="connsiteY7" fmla="*/ 180975 h 1123950"/>
                <a:gd name="connsiteX8" fmla="*/ 1419225 w 1990725"/>
                <a:gd name="connsiteY8" fmla="*/ 242888 h 1123950"/>
                <a:gd name="connsiteX9" fmla="*/ 1414462 w 1990725"/>
                <a:gd name="connsiteY9" fmla="*/ 361950 h 1123950"/>
                <a:gd name="connsiteX10" fmla="*/ 1428750 w 1990725"/>
                <a:gd name="connsiteY10" fmla="*/ 404813 h 1123950"/>
                <a:gd name="connsiteX11" fmla="*/ 1519237 w 1990725"/>
                <a:gd name="connsiteY11" fmla="*/ 342900 h 1123950"/>
                <a:gd name="connsiteX12" fmla="*/ 1552575 w 1990725"/>
                <a:gd name="connsiteY12" fmla="*/ 295275 h 1123950"/>
                <a:gd name="connsiteX13" fmla="*/ 1619250 w 1990725"/>
                <a:gd name="connsiteY13" fmla="*/ 300038 h 1123950"/>
                <a:gd name="connsiteX14" fmla="*/ 1647825 w 1990725"/>
                <a:gd name="connsiteY14" fmla="*/ 261938 h 1123950"/>
                <a:gd name="connsiteX15" fmla="*/ 1819275 w 1990725"/>
                <a:gd name="connsiteY15" fmla="*/ 242888 h 1123950"/>
                <a:gd name="connsiteX16" fmla="*/ 1895475 w 1990725"/>
                <a:gd name="connsiteY16" fmla="*/ 142875 h 1123950"/>
                <a:gd name="connsiteX17" fmla="*/ 1990725 w 1990725"/>
                <a:gd name="connsiteY17" fmla="*/ 228600 h 1123950"/>
                <a:gd name="connsiteX18" fmla="*/ 1833562 w 1990725"/>
                <a:gd name="connsiteY18" fmla="*/ 323850 h 1123950"/>
                <a:gd name="connsiteX19" fmla="*/ 1833562 w 1990725"/>
                <a:gd name="connsiteY19" fmla="*/ 419100 h 1123950"/>
                <a:gd name="connsiteX20" fmla="*/ 1728787 w 1990725"/>
                <a:gd name="connsiteY20" fmla="*/ 438150 h 1123950"/>
                <a:gd name="connsiteX21" fmla="*/ 1628775 w 1990725"/>
                <a:gd name="connsiteY21" fmla="*/ 600075 h 1123950"/>
                <a:gd name="connsiteX22" fmla="*/ 1643062 w 1990725"/>
                <a:gd name="connsiteY22" fmla="*/ 700088 h 1123950"/>
                <a:gd name="connsiteX23" fmla="*/ 1509712 w 1990725"/>
                <a:gd name="connsiteY23" fmla="*/ 819150 h 1123950"/>
                <a:gd name="connsiteX24" fmla="*/ 1452562 w 1990725"/>
                <a:gd name="connsiteY24" fmla="*/ 900113 h 1123950"/>
                <a:gd name="connsiteX25" fmla="*/ 1538287 w 1990725"/>
                <a:gd name="connsiteY25" fmla="*/ 1085850 h 1123950"/>
                <a:gd name="connsiteX26" fmla="*/ 1495425 w 1990725"/>
                <a:gd name="connsiteY26" fmla="*/ 1123950 h 1123950"/>
                <a:gd name="connsiteX27" fmla="*/ 1390650 w 1990725"/>
                <a:gd name="connsiteY27" fmla="*/ 957263 h 1123950"/>
                <a:gd name="connsiteX28" fmla="*/ 1328737 w 1990725"/>
                <a:gd name="connsiteY28" fmla="*/ 928688 h 1123950"/>
                <a:gd name="connsiteX29" fmla="*/ 1190625 w 1990725"/>
                <a:gd name="connsiteY29" fmla="*/ 909638 h 1123950"/>
                <a:gd name="connsiteX30" fmla="*/ 1104900 w 1990725"/>
                <a:gd name="connsiteY30" fmla="*/ 971550 h 1123950"/>
                <a:gd name="connsiteX31" fmla="*/ 1028700 w 1990725"/>
                <a:gd name="connsiteY31" fmla="*/ 957263 h 1123950"/>
                <a:gd name="connsiteX32" fmla="*/ 947737 w 1990725"/>
                <a:gd name="connsiteY32" fmla="*/ 1095375 h 1123950"/>
                <a:gd name="connsiteX33" fmla="*/ 852487 w 1990725"/>
                <a:gd name="connsiteY33" fmla="*/ 1062038 h 1123950"/>
                <a:gd name="connsiteX34" fmla="*/ 795337 w 1990725"/>
                <a:gd name="connsiteY34" fmla="*/ 938213 h 1123950"/>
                <a:gd name="connsiteX35" fmla="*/ 728662 w 1990725"/>
                <a:gd name="connsiteY35" fmla="*/ 976313 h 1123950"/>
                <a:gd name="connsiteX36" fmla="*/ 590550 w 1990725"/>
                <a:gd name="connsiteY36" fmla="*/ 857250 h 1123950"/>
                <a:gd name="connsiteX37" fmla="*/ 423862 w 1990725"/>
                <a:gd name="connsiteY37" fmla="*/ 862013 h 1123950"/>
                <a:gd name="connsiteX38" fmla="*/ 333375 w 1990725"/>
                <a:gd name="connsiteY38" fmla="*/ 819150 h 1123950"/>
                <a:gd name="connsiteX39" fmla="*/ 261937 w 1990725"/>
                <a:gd name="connsiteY39" fmla="*/ 823913 h 1123950"/>
                <a:gd name="connsiteX40" fmla="*/ 219075 w 1990725"/>
                <a:gd name="connsiteY40" fmla="*/ 766763 h 1123950"/>
                <a:gd name="connsiteX41" fmla="*/ 100012 w 1990725"/>
                <a:gd name="connsiteY41" fmla="*/ 704850 h 1123950"/>
                <a:gd name="connsiteX42" fmla="*/ 28575 w 1990725"/>
                <a:gd name="connsiteY42" fmla="*/ 447675 h 1123950"/>
                <a:gd name="connsiteX43" fmla="*/ 0 w 1990725"/>
                <a:gd name="connsiteY43" fmla="*/ 195263 h 1123950"/>
                <a:gd name="connsiteX44" fmla="*/ 28575 w 1990725"/>
                <a:gd name="connsiteY44" fmla="*/ 76200 h 1123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990725" h="1123950">
                  <a:moveTo>
                    <a:pt x="28575" y="76200"/>
                  </a:moveTo>
                  <a:lnTo>
                    <a:pt x="114300" y="33338"/>
                  </a:lnTo>
                  <a:lnTo>
                    <a:pt x="1019175" y="0"/>
                  </a:lnTo>
                  <a:lnTo>
                    <a:pt x="1171575" y="95250"/>
                  </a:lnTo>
                  <a:lnTo>
                    <a:pt x="1123950" y="171450"/>
                  </a:lnTo>
                  <a:lnTo>
                    <a:pt x="1181100" y="185738"/>
                  </a:lnTo>
                  <a:lnTo>
                    <a:pt x="1209675" y="133350"/>
                  </a:lnTo>
                  <a:lnTo>
                    <a:pt x="1328737" y="180975"/>
                  </a:lnTo>
                  <a:lnTo>
                    <a:pt x="1419225" y="242888"/>
                  </a:lnTo>
                  <a:lnTo>
                    <a:pt x="1414462" y="361950"/>
                  </a:lnTo>
                  <a:lnTo>
                    <a:pt x="1428750" y="404813"/>
                  </a:lnTo>
                  <a:lnTo>
                    <a:pt x="1519237" y="342900"/>
                  </a:lnTo>
                  <a:lnTo>
                    <a:pt x="1552575" y="295275"/>
                  </a:lnTo>
                  <a:lnTo>
                    <a:pt x="1619250" y="300038"/>
                  </a:lnTo>
                  <a:lnTo>
                    <a:pt x="1647825" y="261938"/>
                  </a:lnTo>
                  <a:lnTo>
                    <a:pt x="1819275" y="242888"/>
                  </a:lnTo>
                  <a:lnTo>
                    <a:pt x="1895475" y="142875"/>
                  </a:lnTo>
                  <a:lnTo>
                    <a:pt x="1990725" y="228600"/>
                  </a:lnTo>
                  <a:lnTo>
                    <a:pt x="1833562" y="323850"/>
                  </a:lnTo>
                  <a:lnTo>
                    <a:pt x="1833562" y="419100"/>
                  </a:lnTo>
                  <a:lnTo>
                    <a:pt x="1728787" y="438150"/>
                  </a:lnTo>
                  <a:lnTo>
                    <a:pt x="1628775" y="600075"/>
                  </a:lnTo>
                  <a:lnTo>
                    <a:pt x="1643062" y="700088"/>
                  </a:lnTo>
                  <a:lnTo>
                    <a:pt x="1509712" y="819150"/>
                  </a:lnTo>
                  <a:lnTo>
                    <a:pt x="1452562" y="900113"/>
                  </a:lnTo>
                  <a:lnTo>
                    <a:pt x="1538287" y="1085850"/>
                  </a:lnTo>
                  <a:lnTo>
                    <a:pt x="1495425" y="1123950"/>
                  </a:lnTo>
                  <a:lnTo>
                    <a:pt x="1390650" y="957263"/>
                  </a:lnTo>
                  <a:lnTo>
                    <a:pt x="1328737" y="928688"/>
                  </a:lnTo>
                  <a:lnTo>
                    <a:pt x="1190625" y="909638"/>
                  </a:lnTo>
                  <a:lnTo>
                    <a:pt x="1104900" y="971550"/>
                  </a:lnTo>
                  <a:lnTo>
                    <a:pt x="1028700" y="957263"/>
                  </a:lnTo>
                  <a:lnTo>
                    <a:pt x="947737" y="1095375"/>
                  </a:lnTo>
                  <a:lnTo>
                    <a:pt x="852487" y="1062038"/>
                  </a:lnTo>
                  <a:lnTo>
                    <a:pt x="795337" y="938213"/>
                  </a:lnTo>
                  <a:lnTo>
                    <a:pt x="728662" y="976313"/>
                  </a:lnTo>
                  <a:lnTo>
                    <a:pt x="590550" y="857250"/>
                  </a:lnTo>
                  <a:lnTo>
                    <a:pt x="423862" y="862013"/>
                  </a:lnTo>
                  <a:lnTo>
                    <a:pt x="333375" y="819150"/>
                  </a:lnTo>
                  <a:lnTo>
                    <a:pt x="261937" y="823913"/>
                  </a:lnTo>
                  <a:lnTo>
                    <a:pt x="219075" y="766763"/>
                  </a:lnTo>
                  <a:lnTo>
                    <a:pt x="100012" y="704850"/>
                  </a:lnTo>
                  <a:lnTo>
                    <a:pt x="28575" y="447675"/>
                  </a:lnTo>
                  <a:lnTo>
                    <a:pt x="0" y="195263"/>
                  </a:lnTo>
                  <a:lnTo>
                    <a:pt x="28575" y="762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5" name="フリーフォーム 1174">
              <a:extLst>
                <a:ext uri="{FF2B5EF4-FFF2-40B4-BE49-F238E27FC236}">
                  <a16:creationId xmlns:a16="http://schemas.microsoft.com/office/drawing/2014/main" id="{3194278E-93F9-4E2D-A6D2-EAB27357FC9F}"/>
                </a:ext>
              </a:extLst>
            </p:cNvPr>
            <p:cNvSpPr/>
            <p:nvPr/>
          </p:nvSpPr>
          <p:spPr bwMode="auto">
            <a:xfrm>
              <a:off x="6718583" y="2919297"/>
              <a:ext cx="233905" cy="143135"/>
            </a:xfrm>
            <a:custGeom>
              <a:avLst/>
              <a:gdLst>
                <a:gd name="connsiteX0" fmla="*/ 319087 w 319087"/>
                <a:gd name="connsiteY0" fmla="*/ 0 h 195262"/>
                <a:gd name="connsiteX1" fmla="*/ 228600 w 319087"/>
                <a:gd name="connsiteY1" fmla="*/ 14287 h 195262"/>
                <a:gd name="connsiteX2" fmla="*/ 0 w 319087"/>
                <a:gd name="connsiteY2" fmla="*/ 195262 h 195262"/>
                <a:gd name="connsiteX3" fmla="*/ 271462 w 319087"/>
                <a:gd name="connsiteY3" fmla="*/ 42862 h 195262"/>
                <a:gd name="connsiteX4" fmla="*/ 319087 w 319087"/>
                <a:gd name="connsiteY4" fmla="*/ 0 h 195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87" h="195262">
                  <a:moveTo>
                    <a:pt x="319087" y="0"/>
                  </a:moveTo>
                  <a:lnTo>
                    <a:pt x="228600" y="14287"/>
                  </a:lnTo>
                  <a:lnTo>
                    <a:pt x="0" y="195262"/>
                  </a:lnTo>
                  <a:lnTo>
                    <a:pt x="271462" y="42862"/>
                  </a:lnTo>
                  <a:lnTo>
                    <a:pt x="31908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6" name="フリーフォーム 1175">
              <a:extLst>
                <a:ext uri="{FF2B5EF4-FFF2-40B4-BE49-F238E27FC236}">
                  <a16:creationId xmlns:a16="http://schemas.microsoft.com/office/drawing/2014/main" id="{CFF934CE-F039-4C55-B560-EA052827B4D6}"/>
                </a:ext>
              </a:extLst>
            </p:cNvPr>
            <p:cNvSpPr/>
            <p:nvPr/>
          </p:nvSpPr>
          <p:spPr bwMode="auto">
            <a:xfrm>
              <a:off x="8031243" y="3813023"/>
              <a:ext cx="736626" cy="527158"/>
            </a:xfrm>
            <a:custGeom>
              <a:avLst/>
              <a:gdLst>
                <a:gd name="connsiteX0" fmla="*/ 0 w 1004887"/>
                <a:gd name="connsiteY0" fmla="*/ 0 h 719137"/>
                <a:gd name="connsiteX1" fmla="*/ 33337 w 1004887"/>
                <a:gd name="connsiteY1" fmla="*/ 142875 h 719137"/>
                <a:gd name="connsiteX2" fmla="*/ 80962 w 1004887"/>
                <a:gd name="connsiteY2" fmla="*/ 176212 h 719137"/>
                <a:gd name="connsiteX3" fmla="*/ 57150 w 1004887"/>
                <a:gd name="connsiteY3" fmla="*/ 238125 h 719137"/>
                <a:gd name="connsiteX4" fmla="*/ 238125 w 1004887"/>
                <a:gd name="connsiteY4" fmla="*/ 395287 h 719137"/>
                <a:gd name="connsiteX5" fmla="*/ 166687 w 1004887"/>
                <a:gd name="connsiteY5" fmla="*/ 257175 h 719137"/>
                <a:gd name="connsiteX6" fmla="*/ 61912 w 1004887"/>
                <a:gd name="connsiteY6" fmla="*/ 47625 h 719137"/>
                <a:gd name="connsiteX7" fmla="*/ 109537 w 1004887"/>
                <a:gd name="connsiteY7" fmla="*/ 76200 h 719137"/>
                <a:gd name="connsiteX8" fmla="*/ 195262 w 1004887"/>
                <a:gd name="connsiteY8" fmla="*/ 200025 h 719137"/>
                <a:gd name="connsiteX9" fmla="*/ 314325 w 1004887"/>
                <a:gd name="connsiteY9" fmla="*/ 361950 h 719137"/>
                <a:gd name="connsiteX10" fmla="*/ 438150 w 1004887"/>
                <a:gd name="connsiteY10" fmla="*/ 523875 h 719137"/>
                <a:gd name="connsiteX11" fmla="*/ 495300 w 1004887"/>
                <a:gd name="connsiteY11" fmla="*/ 614362 h 719137"/>
                <a:gd name="connsiteX12" fmla="*/ 704850 w 1004887"/>
                <a:gd name="connsiteY12" fmla="*/ 685800 h 719137"/>
                <a:gd name="connsiteX13" fmla="*/ 752475 w 1004887"/>
                <a:gd name="connsiteY13" fmla="*/ 647700 h 719137"/>
                <a:gd name="connsiteX14" fmla="*/ 790575 w 1004887"/>
                <a:gd name="connsiteY14" fmla="*/ 719137 h 719137"/>
                <a:gd name="connsiteX15" fmla="*/ 857250 w 1004887"/>
                <a:gd name="connsiteY15" fmla="*/ 695325 h 719137"/>
                <a:gd name="connsiteX16" fmla="*/ 862012 w 1004887"/>
                <a:gd name="connsiteY16" fmla="*/ 628650 h 719137"/>
                <a:gd name="connsiteX17" fmla="*/ 923925 w 1004887"/>
                <a:gd name="connsiteY17" fmla="*/ 590550 h 719137"/>
                <a:gd name="connsiteX18" fmla="*/ 957262 w 1004887"/>
                <a:gd name="connsiteY18" fmla="*/ 647700 h 719137"/>
                <a:gd name="connsiteX19" fmla="*/ 1004887 w 1004887"/>
                <a:gd name="connsiteY19" fmla="*/ 457200 h 719137"/>
                <a:gd name="connsiteX20" fmla="*/ 914400 w 1004887"/>
                <a:gd name="connsiteY20" fmla="*/ 457200 h 719137"/>
                <a:gd name="connsiteX21" fmla="*/ 885825 w 1004887"/>
                <a:gd name="connsiteY21" fmla="*/ 509587 h 719137"/>
                <a:gd name="connsiteX22" fmla="*/ 790575 w 1004887"/>
                <a:gd name="connsiteY22" fmla="*/ 581025 h 719137"/>
                <a:gd name="connsiteX23" fmla="*/ 695325 w 1004887"/>
                <a:gd name="connsiteY23" fmla="*/ 547687 h 719137"/>
                <a:gd name="connsiteX24" fmla="*/ 633412 w 1004887"/>
                <a:gd name="connsiteY24" fmla="*/ 361950 h 719137"/>
                <a:gd name="connsiteX25" fmla="*/ 671512 w 1004887"/>
                <a:gd name="connsiteY25" fmla="*/ 271462 h 719137"/>
                <a:gd name="connsiteX26" fmla="*/ 576262 w 1004887"/>
                <a:gd name="connsiteY26" fmla="*/ 261937 h 719137"/>
                <a:gd name="connsiteX27" fmla="*/ 528637 w 1004887"/>
                <a:gd name="connsiteY27" fmla="*/ 128587 h 719137"/>
                <a:gd name="connsiteX28" fmla="*/ 447675 w 1004887"/>
                <a:gd name="connsiteY28" fmla="*/ 161925 h 719137"/>
                <a:gd name="connsiteX29" fmla="*/ 323850 w 1004887"/>
                <a:gd name="connsiteY29" fmla="*/ 47625 h 719137"/>
                <a:gd name="connsiteX30" fmla="*/ 161925 w 1004887"/>
                <a:gd name="connsiteY30" fmla="*/ 47625 h 719137"/>
                <a:gd name="connsiteX31" fmla="*/ 80962 w 1004887"/>
                <a:gd name="connsiteY31" fmla="*/ 9525 h 719137"/>
                <a:gd name="connsiteX32" fmla="*/ 0 w 1004887"/>
                <a:gd name="connsiteY32" fmla="*/ 0 h 7191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004887" h="719137">
                  <a:moveTo>
                    <a:pt x="0" y="0"/>
                  </a:moveTo>
                  <a:lnTo>
                    <a:pt x="33337" y="142875"/>
                  </a:lnTo>
                  <a:lnTo>
                    <a:pt x="80962" y="176212"/>
                  </a:lnTo>
                  <a:lnTo>
                    <a:pt x="57150" y="238125"/>
                  </a:lnTo>
                  <a:lnTo>
                    <a:pt x="238125" y="395287"/>
                  </a:lnTo>
                  <a:lnTo>
                    <a:pt x="166687" y="257175"/>
                  </a:lnTo>
                  <a:lnTo>
                    <a:pt x="61912" y="47625"/>
                  </a:lnTo>
                  <a:lnTo>
                    <a:pt x="109537" y="76200"/>
                  </a:lnTo>
                  <a:lnTo>
                    <a:pt x="195262" y="200025"/>
                  </a:lnTo>
                  <a:lnTo>
                    <a:pt x="314325" y="361950"/>
                  </a:lnTo>
                  <a:lnTo>
                    <a:pt x="438150" y="523875"/>
                  </a:lnTo>
                  <a:lnTo>
                    <a:pt x="495300" y="614362"/>
                  </a:lnTo>
                  <a:lnTo>
                    <a:pt x="704850" y="685800"/>
                  </a:lnTo>
                  <a:lnTo>
                    <a:pt x="752475" y="647700"/>
                  </a:lnTo>
                  <a:lnTo>
                    <a:pt x="790575" y="719137"/>
                  </a:lnTo>
                  <a:lnTo>
                    <a:pt x="857250" y="695325"/>
                  </a:lnTo>
                  <a:lnTo>
                    <a:pt x="862012" y="628650"/>
                  </a:lnTo>
                  <a:lnTo>
                    <a:pt x="923925" y="590550"/>
                  </a:lnTo>
                  <a:lnTo>
                    <a:pt x="957262" y="647700"/>
                  </a:lnTo>
                  <a:lnTo>
                    <a:pt x="1004887" y="457200"/>
                  </a:lnTo>
                  <a:lnTo>
                    <a:pt x="914400" y="457200"/>
                  </a:lnTo>
                  <a:lnTo>
                    <a:pt x="885825" y="509587"/>
                  </a:lnTo>
                  <a:lnTo>
                    <a:pt x="790575" y="581025"/>
                  </a:lnTo>
                  <a:lnTo>
                    <a:pt x="695325" y="547687"/>
                  </a:lnTo>
                  <a:lnTo>
                    <a:pt x="633412" y="361950"/>
                  </a:lnTo>
                  <a:lnTo>
                    <a:pt x="671512" y="271462"/>
                  </a:lnTo>
                  <a:lnTo>
                    <a:pt x="576262" y="261937"/>
                  </a:lnTo>
                  <a:lnTo>
                    <a:pt x="528637" y="128587"/>
                  </a:lnTo>
                  <a:lnTo>
                    <a:pt x="447675" y="161925"/>
                  </a:lnTo>
                  <a:lnTo>
                    <a:pt x="323850" y="47625"/>
                  </a:lnTo>
                  <a:lnTo>
                    <a:pt x="161925" y="47625"/>
                  </a:lnTo>
                  <a:lnTo>
                    <a:pt x="80962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7" name="フリーフォーム 1177">
              <a:extLst>
                <a:ext uri="{FF2B5EF4-FFF2-40B4-BE49-F238E27FC236}">
                  <a16:creationId xmlns:a16="http://schemas.microsoft.com/office/drawing/2014/main" id="{48EB569B-3B02-4175-AB29-7D1C6FD4AF80}"/>
                </a:ext>
              </a:extLst>
            </p:cNvPr>
            <p:cNvSpPr/>
            <p:nvPr/>
          </p:nvSpPr>
          <p:spPr bwMode="auto">
            <a:xfrm>
              <a:off x="8624733" y="4245922"/>
              <a:ext cx="105897" cy="132662"/>
            </a:xfrm>
            <a:custGeom>
              <a:avLst/>
              <a:gdLst>
                <a:gd name="connsiteX0" fmla="*/ 114300 w 145256"/>
                <a:gd name="connsiteY0" fmla="*/ 0 h 180975"/>
                <a:gd name="connsiteX1" fmla="*/ 47625 w 145256"/>
                <a:gd name="connsiteY1" fmla="*/ 38100 h 180975"/>
                <a:gd name="connsiteX2" fmla="*/ 52387 w 145256"/>
                <a:gd name="connsiteY2" fmla="*/ 104775 h 180975"/>
                <a:gd name="connsiteX3" fmla="*/ 0 w 145256"/>
                <a:gd name="connsiteY3" fmla="*/ 128587 h 180975"/>
                <a:gd name="connsiteX4" fmla="*/ 88106 w 145256"/>
                <a:gd name="connsiteY4" fmla="*/ 180975 h 180975"/>
                <a:gd name="connsiteX5" fmla="*/ 142875 w 145256"/>
                <a:gd name="connsiteY5" fmla="*/ 111918 h 180975"/>
                <a:gd name="connsiteX6" fmla="*/ 145256 w 145256"/>
                <a:gd name="connsiteY6" fmla="*/ 57150 h 180975"/>
                <a:gd name="connsiteX7" fmla="*/ 114300 w 145256"/>
                <a:gd name="connsiteY7" fmla="*/ 0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5256" h="180975">
                  <a:moveTo>
                    <a:pt x="114300" y="0"/>
                  </a:moveTo>
                  <a:lnTo>
                    <a:pt x="47625" y="38100"/>
                  </a:lnTo>
                  <a:lnTo>
                    <a:pt x="52387" y="104775"/>
                  </a:lnTo>
                  <a:lnTo>
                    <a:pt x="0" y="128587"/>
                  </a:lnTo>
                  <a:lnTo>
                    <a:pt x="88106" y="180975"/>
                  </a:lnTo>
                  <a:lnTo>
                    <a:pt x="142875" y="111918"/>
                  </a:lnTo>
                  <a:lnTo>
                    <a:pt x="145256" y="57150"/>
                  </a:lnTo>
                  <a:lnTo>
                    <a:pt x="1143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8" name="フリーフォーム 1178">
              <a:extLst>
                <a:ext uri="{FF2B5EF4-FFF2-40B4-BE49-F238E27FC236}">
                  <a16:creationId xmlns:a16="http://schemas.microsoft.com/office/drawing/2014/main" id="{BCE5C535-CFBD-4129-8122-E5D5999F93E4}"/>
                </a:ext>
              </a:extLst>
            </p:cNvPr>
            <p:cNvSpPr/>
            <p:nvPr/>
          </p:nvSpPr>
          <p:spPr bwMode="auto">
            <a:xfrm>
              <a:off x="8827218" y="4100458"/>
              <a:ext cx="252524" cy="96588"/>
            </a:xfrm>
            <a:custGeom>
              <a:avLst/>
              <a:gdLst>
                <a:gd name="connsiteX0" fmla="*/ 345281 w 345281"/>
                <a:gd name="connsiteY0" fmla="*/ 119062 h 130969"/>
                <a:gd name="connsiteX1" fmla="*/ 173831 w 345281"/>
                <a:gd name="connsiteY1" fmla="*/ 0 h 130969"/>
                <a:gd name="connsiteX2" fmla="*/ 11906 w 345281"/>
                <a:gd name="connsiteY2" fmla="*/ 14287 h 130969"/>
                <a:gd name="connsiteX3" fmla="*/ 0 w 345281"/>
                <a:gd name="connsiteY3" fmla="*/ 50006 h 130969"/>
                <a:gd name="connsiteX4" fmla="*/ 111918 w 345281"/>
                <a:gd name="connsiteY4" fmla="*/ 47625 h 130969"/>
                <a:gd name="connsiteX5" fmla="*/ 235743 w 345281"/>
                <a:gd name="connsiteY5" fmla="*/ 104775 h 130969"/>
                <a:gd name="connsiteX6" fmla="*/ 235743 w 345281"/>
                <a:gd name="connsiteY6" fmla="*/ 130969 h 130969"/>
                <a:gd name="connsiteX7" fmla="*/ 345281 w 345281"/>
                <a:gd name="connsiteY7" fmla="*/ 119062 h 130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5281" h="130969">
                  <a:moveTo>
                    <a:pt x="345281" y="119062"/>
                  </a:moveTo>
                  <a:lnTo>
                    <a:pt x="173831" y="0"/>
                  </a:lnTo>
                  <a:lnTo>
                    <a:pt x="11906" y="14287"/>
                  </a:lnTo>
                  <a:lnTo>
                    <a:pt x="0" y="50006"/>
                  </a:lnTo>
                  <a:lnTo>
                    <a:pt x="111918" y="47625"/>
                  </a:lnTo>
                  <a:lnTo>
                    <a:pt x="235743" y="104775"/>
                  </a:lnTo>
                  <a:lnTo>
                    <a:pt x="235743" y="130969"/>
                  </a:lnTo>
                  <a:lnTo>
                    <a:pt x="345281" y="11906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9" name="フリーフォーム 1179">
              <a:extLst>
                <a:ext uri="{FF2B5EF4-FFF2-40B4-BE49-F238E27FC236}">
                  <a16:creationId xmlns:a16="http://schemas.microsoft.com/office/drawing/2014/main" id="{58405DFB-ECB0-4BC9-936F-2520C2B16C29}"/>
                </a:ext>
              </a:extLst>
            </p:cNvPr>
            <p:cNvSpPr/>
            <p:nvPr/>
          </p:nvSpPr>
          <p:spPr bwMode="auto">
            <a:xfrm>
              <a:off x="9064614" y="4204028"/>
              <a:ext cx="90769" cy="52366"/>
            </a:xfrm>
            <a:custGeom>
              <a:avLst/>
              <a:gdLst>
                <a:gd name="connsiteX0" fmla="*/ 97631 w 123825"/>
                <a:gd name="connsiteY0" fmla="*/ 0 h 71437"/>
                <a:gd name="connsiteX1" fmla="*/ 123825 w 123825"/>
                <a:gd name="connsiteY1" fmla="*/ 38100 h 71437"/>
                <a:gd name="connsiteX2" fmla="*/ 97631 w 123825"/>
                <a:gd name="connsiteY2" fmla="*/ 71437 h 71437"/>
                <a:gd name="connsiteX3" fmla="*/ 0 w 123825"/>
                <a:gd name="connsiteY3" fmla="*/ 54768 h 71437"/>
                <a:gd name="connsiteX4" fmla="*/ 97631 w 123825"/>
                <a:gd name="connsiteY4" fmla="*/ 0 h 71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3825" h="71437">
                  <a:moveTo>
                    <a:pt x="97631" y="0"/>
                  </a:moveTo>
                  <a:lnTo>
                    <a:pt x="123825" y="38100"/>
                  </a:lnTo>
                  <a:lnTo>
                    <a:pt x="97631" y="71437"/>
                  </a:lnTo>
                  <a:lnTo>
                    <a:pt x="0" y="54768"/>
                  </a:lnTo>
                  <a:lnTo>
                    <a:pt x="97631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0" name="フリーフォーム 1180">
              <a:extLst>
                <a:ext uri="{FF2B5EF4-FFF2-40B4-BE49-F238E27FC236}">
                  <a16:creationId xmlns:a16="http://schemas.microsoft.com/office/drawing/2014/main" id="{0A8B7D64-68C0-4E92-A436-27264D28C5AF}"/>
                </a:ext>
              </a:extLst>
            </p:cNvPr>
            <p:cNvSpPr/>
            <p:nvPr/>
          </p:nvSpPr>
          <p:spPr bwMode="auto">
            <a:xfrm>
              <a:off x="9134436" y="4197046"/>
              <a:ext cx="104734" cy="55858"/>
            </a:xfrm>
            <a:custGeom>
              <a:avLst/>
              <a:gdLst>
                <a:gd name="connsiteX0" fmla="*/ 0 w 142875"/>
                <a:gd name="connsiteY0" fmla="*/ 11906 h 76200"/>
                <a:gd name="connsiteX1" fmla="*/ 40481 w 142875"/>
                <a:gd name="connsiteY1" fmla="*/ 59531 h 76200"/>
                <a:gd name="connsiteX2" fmla="*/ 130968 w 142875"/>
                <a:gd name="connsiteY2" fmla="*/ 76200 h 76200"/>
                <a:gd name="connsiteX3" fmla="*/ 142875 w 142875"/>
                <a:gd name="connsiteY3" fmla="*/ 35718 h 76200"/>
                <a:gd name="connsiteX4" fmla="*/ 50006 w 142875"/>
                <a:gd name="connsiteY4" fmla="*/ 0 h 76200"/>
                <a:gd name="connsiteX5" fmla="*/ 0 w 142875"/>
                <a:gd name="connsiteY5" fmla="*/ 11906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2875" h="76200">
                  <a:moveTo>
                    <a:pt x="0" y="11906"/>
                  </a:moveTo>
                  <a:lnTo>
                    <a:pt x="40481" y="59531"/>
                  </a:lnTo>
                  <a:lnTo>
                    <a:pt x="130968" y="76200"/>
                  </a:lnTo>
                  <a:lnTo>
                    <a:pt x="142875" y="35718"/>
                  </a:lnTo>
                  <a:lnTo>
                    <a:pt x="50006" y="0"/>
                  </a:lnTo>
                  <a:lnTo>
                    <a:pt x="0" y="1190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1" name="フリーフォーム 1184">
              <a:extLst>
                <a:ext uri="{FF2B5EF4-FFF2-40B4-BE49-F238E27FC236}">
                  <a16:creationId xmlns:a16="http://schemas.microsoft.com/office/drawing/2014/main" id="{5A07C6BE-AB93-453F-829F-66AC949DC42F}"/>
                </a:ext>
              </a:extLst>
            </p:cNvPr>
            <p:cNvSpPr/>
            <p:nvPr/>
          </p:nvSpPr>
          <p:spPr bwMode="auto">
            <a:xfrm>
              <a:off x="9242660" y="4226138"/>
              <a:ext cx="53530" cy="30256"/>
            </a:xfrm>
            <a:custGeom>
              <a:avLst/>
              <a:gdLst>
                <a:gd name="connsiteX0" fmla="*/ 0 w 73819"/>
                <a:gd name="connsiteY0" fmla="*/ 40481 h 40481"/>
                <a:gd name="connsiteX1" fmla="*/ 26194 w 73819"/>
                <a:gd name="connsiteY1" fmla="*/ 0 h 40481"/>
                <a:gd name="connsiteX2" fmla="*/ 73819 w 73819"/>
                <a:gd name="connsiteY2" fmla="*/ 21431 h 40481"/>
                <a:gd name="connsiteX3" fmla="*/ 61913 w 73819"/>
                <a:gd name="connsiteY3" fmla="*/ 40481 h 40481"/>
                <a:gd name="connsiteX4" fmla="*/ 0 w 73819"/>
                <a:gd name="connsiteY4" fmla="*/ 40481 h 40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819" h="40481">
                  <a:moveTo>
                    <a:pt x="0" y="40481"/>
                  </a:moveTo>
                  <a:lnTo>
                    <a:pt x="26194" y="0"/>
                  </a:lnTo>
                  <a:lnTo>
                    <a:pt x="73819" y="21431"/>
                  </a:lnTo>
                  <a:lnTo>
                    <a:pt x="61913" y="40481"/>
                  </a:lnTo>
                  <a:lnTo>
                    <a:pt x="0" y="4048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2" name="フリーフォーム 1185">
              <a:extLst>
                <a:ext uri="{FF2B5EF4-FFF2-40B4-BE49-F238E27FC236}">
                  <a16:creationId xmlns:a16="http://schemas.microsoft.com/office/drawing/2014/main" id="{6D72A196-A50E-41C6-97DD-092C00C33528}"/>
                </a:ext>
              </a:extLst>
            </p:cNvPr>
            <p:cNvSpPr/>
            <p:nvPr/>
          </p:nvSpPr>
          <p:spPr bwMode="auto">
            <a:xfrm>
              <a:off x="8720157" y="4305270"/>
              <a:ext cx="132662" cy="91933"/>
            </a:xfrm>
            <a:custGeom>
              <a:avLst/>
              <a:gdLst>
                <a:gd name="connsiteX0" fmla="*/ 16669 w 180975"/>
                <a:gd name="connsiteY0" fmla="*/ 19050 h 126206"/>
                <a:gd name="connsiteX1" fmla="*/ 126207 w 180975"/>
                <a:gd name="connsiteY1" fmla="*/ 0 h 126206"/>
                <a:gd name="connsiteX2" fmla="*/ 180975 w 180975"/>
                <a:gd name="connsiteY2" fmla="*/ 35719 h 126206"/>
                <a:gd name="connsiteX3" fmla="*/ 47625 w 180975"/>
                <a:gd name="connsiteY3" fmla="*/ 126206 h 126206"/>
                <a:gd name="connsiteX4" fmla="*/ 28575 w 180975"/>
                <a:gd name="connsiteY4" fmla="*/ 88106 h 126206"/>
                <a:gd name="connsiteX5" fmla="*/ 0 w 180975"/>
                <a:gd name="connsiteY5" fmla="*/ 66675 h 126206"/>
                <a:gd name="connsiteX6" fmla="*/ 16669 w 180975"/>
                <a:gd name="connsiteY6" fmla="*/ 19050 h 126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0975" h="126206">
                  <a:moveTo>
                    <a:pt x="16669" y="19050"/>
                  </a:moveTo>
                  <a:lnTo>
                    <a:pt x="126207" y="0"/>
                  </a:lnTo>
                  <a:lnTo>
                    <a:pt x="180975" y="35719"/>
                  </a:lnTo>
                  <a:lnTo>
                    <a:pt x="47625" y="126206"/>
                  </a:lnTo>
                  <a:lnTo>
                    <a:pt x="28575" y="88106"/>
                  </a:lnTo>
                  <a:lnTo>
                    <a:pt x="0" y="66675"/>
                  </a:lnTo>
                  <a:lnTo>
                    <a:pt x="16669" y="190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3" name="フリーフォーム 1186">
              <a:extLst>
                <a:ext uri="{FF2B5EF4-FFF2-40B4-BE49-F238E27FC236}">
                  <a16:creationId xmlns:a16="http://schemas.microsoft.com/office/drawing/2014/main" id="{82362FE5-0B27-4384-873C-95BDC1877C11}"/>
                </a:ext>
              </a:extLst>
            </p:cNvPr>
            <p:cNvSpPr/>
            <p:nvPr/>
          </p:nvSpPr>
          <p:spPr bwMode="auto">
            <a:xfrm>
              <a:off x="8685246" y="4344836"/>
              <a:ext cx="79132" cy="59349"/>
            </a:xfrm>
            <a:custGeom>
              <a:avLst/>
              <a:gdLst>
                <a:gd name="connsiteX0" fmla="*/ 28575 w 107157"/>
                <a:gd name="connsiteY0" fmla="*/ 0 h 80962"/>
                <a:gd name="connsiteX1" fmla="*/ 107157 w 107157"/>
                <a:gd name="connsiteY1" fmla="*/ 73819 h 80962"/>
                <a:gd name="connsiteX2" fmla="*/ 69057 w 107157"/>
                <a:gd name="connsiteY2" fmla="*/ 80962 h 80962"/>
                <a:gd name="connsiteX3" fmla="*/ 0 w 107157"/>
                <a:gd name="connsiteY3" fmla="*/ 50006 h 80962"/>
                <a:gd name="connsiteX4" fmla="*/ 28575 w 107157"/>
                <a:gd name="connsiteY4" fmla="*/ 0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157" h="80962">
                  <a:moveTo>
                    <a:pt x="28575" y="0"/>
                  </a:moveTo>
                  <a:lnTo>
                    <a:pt x="107157" y="73819"/>
                  </a:lnTo>
                  <a:lnTo>
                    <a:pt x="69057" y="80962"/>
                  </a:lnTo>
                  <a:lnTo>
                    <a:pt x="0" y="50006"/>
                  </a:lnTo>
                  <a:lnTo>
                    <a:pt x="285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4" name="フリーフォーム 1187">
              <a:extLst>
                <a:ext uri="{FF2B5EF4-FFF2-40B4-BE49-F238E27FC236}">
                  <a16:creationId xmlns:a16="http://schemas.microsoft.com/office/drawing/2014/main" id="{BF7DBB09-8445-4FFC-9078-067222E25154}"/>
                </a:ext>
              </a:extLst>
            </p:cNvPr>
            <p:cNvSpPr/>
            <p:nvPr/>
          </p:nvSpPr>
          <p:spPr bwMode="auto">
            <a:xfrm>
              <a:off x="8750413" y="4330872"/>
              <a:ext cx="101242" cy="122189"/>
            </a:xfrm>
            <a:custGeom>
              <a:avLst/>
              <a:gdLst>
                <a:gd name="connsiteX0" fmla="*/ 138112 w 138112"/>
                <a:gd name="connsiteY0" fmla="*/ 0 h 166687"/>
                <a:gd name="connsiteX1" fmla="*/ 0 w 138112"/>
                <a:gd name="connsiteY1" fmla="*/ 102394 h 166687"/>
                <a:gd name="connsiteX2" fmla="*/ 69056 w 138112"/>
                <a:gd name="connsiteY2" fmla="*/ 166687 h 166687"/>
                <a:gd name="connsiteX3" fmla="*/ 133350 w 138112"/>
                <a:gd name="connsiteY3" fmla="*/ 159544 h 166687"/>
                <a:gd name="connsiteX4" fmla="*/ 138112 w 138112"/>
                <a:gd name="connsiteY4" fmla="*/ 0 h 166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166687">
                  <a:moveTo>
                    <a:pt x="138112" y="0"/>
                  </a:moveTo>
                  <a:lnTo>
                    <a:pt x="0" y="102394"/>
                  </a:lnTo>
                  <a:lnTo>
                    <a:pt x="69056" y="166687"/>
                  </a:lnTo>
                  <a:lnTo>
                    <a:pt x="133350" y="159544"/>
                  </a:lnTo>
                  <a:lnTo>
                    <a:pt x="138112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5" name="フリーフォーム 1188">
              <a:extLst>
                <a:ext uri="{FF2B5EF4-FFF2-40B4-BE49-F238E27FC236}">
                  <a16:creationId xmlns:a16="http://schemas.microsoft.com/office/drawing/2014/main" id="{A3A096BE-7C5C-4C48-9B7D-0FEB0707A011}"/>
                </a:ext>
              </a:extLst>
            </p:cNvPr>
            <p:cNvSpPr/>
            <p:nvPr/>
          </p:nvSpPr>
          <p:spPr bwMode="auto">
            <a:xfrm>
              <a:off x="8782997" y="4449570"/>
              <a:ext cx="93097" cy="73314"/>
            </a:xfrm>
            <a:custGeom>
              <a:avLst/>
              <a:gdLst>
                <a:gd name="connsiteX0" fmla="*/ 88107 w 126207"/>
                <a:gd name="connsiteY0" fmla="*/ 0 h 100012"/>
                <a:gd name="connsiteX1" fmla="*/ 26194 w 126207"/>
                <a:gd name="connsiteY1" fmla="*/ 7144 h 100012"/>
                <a:gd name="connsiteX2" fmla="*/ 0 w 126207"/>
                <a:gd name="connsiteY2" fmla="*/ 40481 h 100012"/>
                <a:gd name="connsiteX3" fmla="*/ 116682 w 126207"/>
                <a:gd name="connsiteY3" fmla="*/ 100012 h 100012"/>
                <a:gd name="connsiteX4" fmla="*/ 126207 w 126207"/>
                <a:gd name="connsiteY4" fmla="*/ 50006 h 100012"/>
                <a:gd name="connsiteX5" fmla="*/ 88107 w 126207"/>
                <a:gd name="connsiteY5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6207" h="100012">
                  <a:moveTo>
                    <a:pt x="88107" y="0"/>
                  </a:moveTo>
                  <a:lnTo>
                    <a:pt x="26194" y="7144"/>
                  </a:lnTo>
                  <a:lnTo>
                    <a:pt x="0" y="40481"/>
                  </a:lnTo>
                  <a:lnTo>
                    <a:pt x="116682" y="100012"/>
                  </a:lnTo>
                  <a:lnTo>
                    <a:pt x="126207" y="50006"/>
                  </a:lnTo>
                  <a:lnTo>
                    <a:pt x="8810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6" name="フリーフォーム 1189">
              <a:extLst>
                <a:ext uri="{FF2B5EF4-FFF2-40B4-BE49-F238E27FC236}">
                  <a16:creationId xmlns:a16="http://schemas.microsoft.com/office/drawing/2014/main" id="{0BA3F964-514A-45A7-BF8F-24A9937DD720}"/>
                </a:ext>
              </a:extLst>
            </p:cNvPr>
            <p:cNvSpPr/>
            <p:nvPr/>
          </p:nvSpPr>
          <p:spPr bwMode="auto">
            <a:xfrm>
              <a:off x="8872602" y="4480990"/>
              <a:ext cx="151282" cy="76805"/>
            </a:xfrm>
            <a:custGeom>
              <a:avLst/>
              <a:gdLst>
                <a:gd name="connsiteX0" fmla="*/ 0 w 207169"/>
                <a:gd name="connsiteY0" fmla="*/ 9525 h 104775"/>
                <a:gd name="connsiteX1" fmla="*/ 45244 w 207169"/>
                <a:gd name="connsiteY1" fmla="*/ 40482 h 104775"/>
                <a:gd name="connsiteX2" fmla="*/ 97631 w 207169"/>
                <a:gd name="connsiteY2" fmla="*/ 0 h 104775"/>
                <a:gd name="connsiteX3" fmla="*/ 147638 w 207169"/>
                <a:gd name="connsiteY3" fmla="*/ 4763 h 104775"/>
                <a:gd name="connsiteX4" fmla="*/ 207169 w 207169"/>
                <a:gd name="connsiteY4" fmla="*/ 59532 h 104775"/>
                <a:gd name="connsiteX5" fmla="*/ 159544 w 207169"/>
                <a:gd name="connsiteY5" fmla="*/ 104775 h 104775"/>
                <a:gd name="connsiteX6" fmla="*/ 138113 w 207169"/>
                <a:gd name="connsiteY6" fmla="*/ 47625 h 104775"/>
                <a:gd name="connsiteX7" fmla="*/ 104775 w 207169"/>
                <a:gd name="connsiteY7" fmla="*/ 40482 h 104775"/>
                <a:gd name="connsiteX8" fmla="*/ 80963 w 207169"/>
                <a:gd name="connsiteY8" fmla="*/ 54769 h 104775"/>
                <a:gd name="connsiteX9" fmla="*/ 97631 w 207169"/>
                <a:gd name="connsiteY9" fmla="*/ 88107 h 104775"/>
                <a:gd name="connsiteX10" fmla="*/ 73819 w 207169"/>
                <a:gd name="connsiteY10" fmla="*/ 102394 h 104775"/>
                <a:gd name="connsiteX11" fmla="*/ 2381 w 207169"/>
                <a:gd name="connsiteY11" fmla="*/ 61913 h 104775"/>
                <a:gd name="connsiteX12" fmla="*/ 0 w 207169"/>
                <a:gd name="connsiteY12" fmla="*/ 952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7169" h="104775">
                  <a:moveTo>
                    <a:pt x="0" y="9525"/>
                  </a:moveTo>
                  <a:lnTo>
                    <a:pt x="45244" y="40482"/>
                  </a:lnTo>
                  <a:lnTo>
                    <a:pt x="97631" y="0"/>
                  </a:lnTo>
                  <a:lnTo>
                    <a:pt x="147638" y="4763"/>
                  </a:lnTo>
                  <a:lnTo>
                    <a:pt x="207169" y="59532"/>
                  </a:lnTo>
                  <a:lnTo>
                    <a:pt x="159544" y="104775"/>
                  </a:lnTo>
                  <a:lnTo>
                    <a:pt x="138113" y="47625"/>
                  </a:lnTo>
                  <a:lnTo>
                    <a:pt x="104775" y="40482"/>
                  </a:lnTo>
                  <a:lnTo>
                    <a:pt x="80963" y="54769"/>
                  </a:lnTo>
                  <a:lnTo>
                    <a:pt x="97631" y="88107"/>
                  </a:lnTo>
                  <a:lnTo>
                    <a:pt x="73819" y="102394"/>
                  </a:lnTo>
                  <a:lnTo>
                    <a:pt x="2381" y="61913"/>
                  </a:lnTo>
                  <a:lnTo>
                    <a:pt x="0" y="9525"/>
                  </a:ln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7" name="フリーフォーム 1190">
              <a:extLst>
                <a:ext uri="{FF2B5EF4-FFF2-40B4-BE49-F238E27FC236}">
                  <a16:creationId xmlns:a16="http://schemas.microsoft.com/office/drawing/2014/main" id="{E9870660-F608-43F0-87FC-AB51FC28AB46}"/>
                </a:ext>
              </a:extLst>
            </p:cNvPr>
            <p:cNvSpPr/>
            <p:nvPr/>
          </p:nvSpPr>
          <p:spPr bwMode="auto">
            <a:xfrm>
              <a:off x="8956389" y="4420478"/>
              <a:ext cx="294418" cy="401478"/>
            </a:xfrm>
            <a:custGeom>
              <a:avLst/>
              <a:gdLst>
                <a:gd name="connsiteX0" fmla="*/ 59531 w 402431"/>
                <a:gd name="connsiteY0" fmla="*/ 185737 h 547687"/>
                <a:gd name="connsiteX1" fmla="*/ 90488 w 402431"/>
                <a:gd name="connsiteY1" fmla="*/ 142875 h 547687"/>
                <a:gd name="connsiteX2" fmla="*/ 80963 w 402431"/>
                <a:gd name="connsiteY2" fmla="*/ 128587 h 547687"/>
                <a:gd name="connsiteX3" fmla="*/ 121444 w 402431"/>
                <a:gd name="connsiteY3" fmla="*/ 33337 h 547687"/>
                <a:gd name="connsiteX4" fmla="*/ 245269 w 402431"/>
                <a:gd name="connsiteY4" fmla="*/ 0 h 547687"/>
                <a:gd name="connsiteX5" fmla="*/ 202406 w 402431"/>
                <a:gd name="connsiteY5" fmla="*/ 97631 h 547687"/>
                <a:gd name="connsiteX6" fmla="*/ 230981 w 402431"/>
                <a:gd name="connsiteY6" fmla="*/ 171450 h 547687"/>
                <a:gd name="connsiteX7" fmla="*/ 400050 w 402431"/>
                <a:gd name="connsiteY7" fmla="*/ 221456 h 547687"/>
                <a:gd name="connsiteX8" fmla="*/ 397669 w 402431"/>
                <a:gd name="connsiteY8" fmla="*/ 345281 h 547687"/>
                <a:gd name="connsiteX9" fmla="*/ 402431 w 402431"/>
                <a:gd name="connsiteY9" fmla="*/ 385762 h 547687"/>
                <a:gd name="connsiteX10" fmla="*/ 330994 w 402431"/>
                <a:gd name="connsiteY10" fmla="*/ 371475 h 547687"/>
                <a:gd name="connsiteX11" fmla="*/ 309563 w 402431"/>
                <a:gd name="connsiteY11" fmla="*/ 428625 h 547687"/>
                <a:gd name="connsiteX12" fmla="*/ 333375 w 402431"/>
                <a:gd name="connsiteY12" fmla="*/ 497681 h 547687"/>
                <a:gd name="connsiteX13" fmla="*/ 280988 w 402431"/>
                <a:gd name="connsiteY13" fmla="*/ 547687 h 547687"/>
                <a:gd name="connsiteX14" fmla="*/ 202406 w 402431"/>
                <a:gd name="connsiteY14" fmla="*/ 526256 h 547687"/>
                <a:gd name="connsiteX15" fmla="*/ 135731 w 402431"/>
                <a:gd name="connsiteY15" fmla="*/ 438150 h 547687"/>
                <a:gd name="connsiteX16" fmla="*/ 42863 w 402431"/>
                <a:gd name="connsiteY16" fmla="*/ 426243 h 547687"/>
                <a:gd name="connsiteX17" fmla="*/ 0 w 402431"/>
                <a:gd name="connsiteY17" fmla="*/ 376237 h 547687"/>
                <a:gd name="connsiteX18" fmla="*/ 80963 w 402431"/>
                <a:gd name="connsiteY18" fmla="*/ 295275 h 547687"/>
                <a:gd name="connsiteX19" fmla="*/ 59531 w 402431"/>
                <a:gd name="connsiteY19" fmla="*/ 185737 h 547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02431" h="547687">
                  <a:moveTo>
                    <a:pt x="59531" y="185737"/>
                  </a:moveTo>
                  <a:lnTo>
                    <a:pt x="90488" y="142875"/>
                  </a:lnTo>
                  <a:lnTo>
                    <a:pt x="80963" y="128587"/>
                  </a:lnTo>
                  <a:lnTo>
                    <a:pt x="121444" y="33337"/>
                  </a:lnTo>
                  <a:lnTo>
                    <a:pt x="245269" y="0"/>
                  </a:lnTo>
                  <a:lnTo>
                    <a:pt x="202406" y="97631"/>
                  </a:lnTo>
                  <a:lnTo>
                    <a:pt x="230981" y="171450"/>
                  </a:lnTo>
                  <a:lnTo>
                    <a:pt x="400050" y="221456"/>
                  </a:lnTo>
                  <a:cubicBezTo>
                    <a:pt x="399256" y="262731"/>
                    <a:pt x="398463" y="304006"/>
                    <a:pt x="397669" y="345281"/>
                  </a:cubicBezTo>
                  <a:lnTo>
                    <a:pt x="402431" y="385762"/>
                  </a:lnTo>
                  <a:lnTo>
                    <a:pt x="330994" y="371475"/>
                  </a:lnTo>
                  <a:lnTo>
                    <a:pt x="309563" y="428625"/>
                  </a:lnTo>
                  <a:lnTo>
                    <a:pt x="333375" y="497681"/>
                  </a:lnTo>
                  <a:lnTo>
                    <a:pt x="280988" y="547687"/>
                  </a:lnTo>
                  <a:lnTo>
                    <a:pt x="202406" y="526256"/>
                  </a:lnTo>
                  <a:lnTo>
                    <a:pt x="135731" y="438150"/>
                  </a:lnTo>
                  <a:lnTo>
                    <a:pt x="42863" y="426243"/>
                  </a:lnTo>
                  <a:lnTo>
                    <a:pt x="0" y="376237"/>
                  </a:lnTo>
                  <a:lnTo>
                    <a:pt x="80963" y="295275"/>
                  </a:lnTo>
                  <a:lnTo>
                    <a:pt x="59531" y="185737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8" name="フリーフォーム 1191">
              <a:extLst>
                <a:ext uri="{FF2B5EF4-FFF2-40B4-BE49-F238E27FC236}">
                  <a16:creationId xmlns:a16="http://schemas.microsoft.com/office/drawing/2014/main" id="{22082F31-6883-4329-8CC7-CA2F10D3A452}"/>
                </a:ext>
              </a:extLst>
            </p:cNvPr>
            <p:cNvSpPr/>
            <p:nvPr/>
          </p:nvSpPr>
          <p:spPr bwMode="auto">
            <a:xfrm>
              <a:off x="8905186" y="4697440"/>
              <a:ext cx="157100" cy="187356"/>
            </a:xfrm>
            <a:custGeom>
              <a:avLst/>
              <a:gdLst>
                <a:gd name="connsiteX0" fmla="*/ 69056 w 214312"/>
                <a:gd name="connsiteY0" fmla="*/ 0 h 254794"/>
                <a:gd name="connsiteX1" fmla="*/ 40481 w 214312"/>
                <a:gd name="connsiteY1" fmla="*/ 45244 h 254794"/>
                <a:gd name="connsiteX2" fmla="*/ 0 w 214312"/>
                <a:gd name="connsiteY2" fmla="*/ 138113 h 254794"/>
                <a:gd name="connsiteX3" fmla="*/ 33337 w 214312"/>
                <a:gd name="connsiteY3" fmla="*/ 173832 h 254794"/>
                <a:gd name="connsiteX4" fmla="*/ 28575 w 214312"/>
                <a:gd name="connsiteY4" fmla="*/ 230982 h 254794"/>
                <a:gd name="connsiteX5" fmla="*/ 76200 w 214312"/>
                <a:gd name="connsiteY5" fmla="*/ 254794 h 254794"/>
                <a:gd name="connsiteX6" fmla="*/ 114300 w 214312"/>
                <a:gd name="connsiteY6" fmla="*/ 178594 h 254794"/>
                <a:gd name="connsiteX7" fmla="*/ 200025 w 214312"/>
                <a:gd name="connsiteY7" fmla="*/ 128588 h 254794"/>
                <a:gd name="connsiteX8" fmla="*/ 214312 w 214312"/>
                <a:gd name="connsiteY8" fmla="*/ 54769 h 254794"/>
                <a:gd name="connsiteX9" fmla="*/ 126206 w 214312"/>
                <a:gd name="connsiteY9" fmla="*/ 59532 h 254794"/>
                <a:gd name="connsiteX10" fmla="*/ 69056 w 214312"/>
                <a:gd name="connsiteY10" fmla="*/ 0 h 254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12" h="254794">
                  <a:moveTo>
                    <a:pt x="69056" y="0"/>
                  </a:moveTo>
                  <a:lnTo>
                    <a:pt x="40481" y="45244"/>
                  </a:lnTo>
                  <a:lnTo>
                    <a:pt x="0" y="138113"/>
                  </a:lnTo>
                  <a:lnTo>
                    <a:pt x="33337" y="173832"/>
                  </a:lnTo>
                  <a:lnTo>
                    <a:pt x="28575" y="230982"/>
                  </a:lnTo>
                  <a:lnTo>
                    <a:pt x="76200" y="254794"/>
                  </a:lnTo>
                  <a:lnTo>
                    <a:pt x="114300" y="178594"/>
                  </a:lnTo>
                  <a:lnTo>
                    <a:pt x="200025" y="128588"/>
                  </a:lnTo>
                  <a:lnTo>
                    <a:pt x="214312" y="54769"/>
                  </a:lnTo>
                  <a:lnTo>
                    <a:pt x="126206" y="59532"/>
                  </a:lnTo>
                  <a:lnTo>
                    <a:pt x="69056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9" name="フリーフォーム 1192">
              <a:extLst>
                <a:ext uri="{FF2B5EF4-FFF2-40B4-BE49-F238E27FC236}">
                  <a16:creationId xmlns:a16="http://schemas.microsoft.com/office/drawing/2014/main" id="{E13DB7AC-1E9E-4D31-A109-CBDB0A9D3AF1}"/>
                </a:ext>
              </a:extLst>
            </p:cNvPr>
            <p:cNvSpPr/>
            <p:nvPr/>
          </p:nvSpPr>
          <p:spPr bwMode="auto">
            <a:xfrm>
              <a:off x="8905186" y="4756788"/>
              <a:ext cx="314201" cy="484102"/>
            </a:xfrm>
            <a:custGeom>
              <a:avLst/>
              <a:gdLst>
                <a:gd name="connsiteX0" fmla="*/ 38100 w 428625"/>
                <a:gd name="connsiteY0" fmla="*/ 140494 h 659606"/>
                <a:gd name="connsiteX1" fmla="*/ 0 w 428625"/>
                <a:gd name="connsiteY1" fmla="*/ 190500 h 659606"/>
                <a:gd name="connsiteX2" fmla="*/ 4762 w 428625"/>
                <a:gd name="connsiteY2" fmla="*/ 228600 h 659606"/>
                <a:gd name="connsiteX3" fmla="*/ 47625 w 428625"/>
                <a:gd name="connsiteY3" fmla="*/ 230981 h 659606"/>
                <a:gd name="connsiteX4" fmla="*/ 111919 w 428625"/>
                <a:gd name="connsiteY4" fmla="*/ 402431 h 659606"/>
                <a:gd name="connsiteX5" fmla="*/ 180975 w 428625"/>
                <a:gd name="connsiteY5" fmla="*/ 554831 h 659606"/>
                <a:gd name="connsiteX6" fmla="*/ 352425 w 428625"/>
                <a:gd name="connsiteY6" fmla="*/ 659606 h 659606"/>
                <a:gd name="connsiteX7" fmla="*/ 381000 w 428625"/>
                <a:gd name="connsiteY7" fmla="*/ 635794 h 659606"/>
                <a:gd name="connsiteX8" fmla="*/ 428625 w 428625"/>
                <a:gd name="connsiteY8" fmla="*/ 464344 h 659606"/>
                <a:gd name="connsiteX9" fmla="*/ 400050 w 428625"/>
                <a:gd name="connsiteY9" fmla="*/ 385762 h 659606"/>
                <a:gd name="connsiteX10" fmla="*/ 345281 w 428625"/>
                <a:gd name="connsiteY10" fmla="*/ 328612 h 659606"/>
                <a:gd name="connsiteX11" fmla="*/ 297656 w 428625"/>
                <a:gd name="connsiteY11" fmla="*/ 338137 h 659606"/>
                <a:gd name="connsiteX12" fmla="*/ 254794 w 428625"/>
                <a:gd name="connsiteY12" fmla="*/ 266700 h 659606"/>
                <a:gd name="connsiteX13" fmla="*/ 290512 w 428625"/>
                <a:gd name="connsiteY13" fmla="*/ 157162 h 659606"/>
                <a:gd name="connsiteX14" fmla="*/ 364331 w 428625"/>
                <a:gd name="connsiteY14" fmla="*/ 133350 h 659606"/>
                <a:gd name="connsiteX15" fmla="*/ 354806 w 428625"/>
                <a:gd name="connsiteY15" fmla="*/ 83344 h 659606"/>
                <a:gd name="connsiteX16" fmla="*/ 273844 w 428625"/>
                <a:gd name="connsiteY16" fmla="*/ 73819 h 659606"/>
                <a:gd name="connsiteX17" fmla="*/ 216694 w 428625"/>
                <a:gd name="connsiteY17" fmla="*/ 0 h 659606"/>
                <a:gd name="connsiteX18" fmla="*/ 195262 w 428625"/>
                <a:gd name="connsiteY18" fmla="*/ 42862 h 659606"/>
                <a:gd name="connsiteX19" fmla="*/ 114300 w 428625"/>
                <a:gd name="connsiteY19" fmla="*/ 97631 h 659606"/>
                <a:gd name="connsiteX20" fmla="*/ 80962 w 428625"/>
                <a:gd name="connsiteY20" fmla="*/ 173831 h 659606"/>
                <a:gd name="connsiteX21" fmla="*/ 38100 w 428625"/>
                <a:gd name="connsiteY21" fmla="*/ 140494 h 659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28625" h="659606">
                  <a:moveTo>
                    <a:pt x="38100" y="140494"/>
                  </a:moveTo>
                  <a:lnTo>
                    <a:pt x="0" y="190500"/>
                  </a:lnTo>
                  <a:lnTo>
                    <a:pt x="4762" y="228600"/>
                  </a:lnTo>
                  <a:lnTo>
                    <a:pt x="47625" y="230981"/>
                  </a:lnTo>
                  <a:lnTo>
                    <a:pt x="111919" y="402431"/>
                  </a:lnTo>
                  <a:lnTo>
                    <a:pt x="180975" y="554831"/>
                  </a:lnTo>
                  <a:lnTo>
                    <a:pt x="352425" y="659606"/>
                  </a:lnTo>
                  <a:lnTo>
                    <a:pt x="381000" y="635794"/>
                  </a:lnTo>
                  <a:lnTo>
                    <a:pt x="428625" y="464344"/>
                  </a:lnTo>
                  <a:lnTo>
                    <a:pt x="400050" y="385762"/>
                  </a:lnTo>
                  <a:lnTo>
                    <a:pt x="345281" y="328612"/>
                  </a:lnTo>
                  <a:lnTo>
                    <a:pt x="297656" y="338137"/>
                  </a:lnTo>
                  <a:lnTo>
                    <a:pt x="254794" y="266700"/>
                  </a:lnTo>
                  <a:lnTo>
                    <a:pt x="290512" y="157162"/>
                  </a:lnTo>
                  <a:lnTo>
                    <a:pt x="364331" y="133350"/>
                  </a:lnTo>
                  <a:lnTo>
                    <a:pt x="354806" y="83344"/>
                  </a:lnTo>
                  <a:lnTo>
                    <a:pt x="273844" y="73819"/>
                  </a:lnTo>
                  <a:lnTo>
                    <a:pt x="216694" y="0"/>
                  </a:lnTo>
                  <a:lnTo>
                    <a:pt x="195262" y="42862"/>
                  </a:lnTo>
                  <a:lnTo>
                    <a:pt x="114300" y="97631"/>
                  </a:lnTo>
                  <a:lnTo>
                    <a:pt x="80962" y="173831"/>
                  </a:lnTo>
                  <a:lnTo>
                    <a:pt x="38100" y="140494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0" name="フリーフォーム 1193">
              <a:extLst>
                <a:ext uri="{FF2B5EF4-FFF2-40B4-BE49-F238E27FC236}">
                  <a16:creationId xmlns:a16="http://schemas.microsoft.com/office/drawing/2014/main" id="{F667D56B-BC6A-4D3D-9B59-DCBBFF06B487}"/>
                </a:ext>
              </a:extLst>
            </p:cNvPr>
            <p:cNvSpPr/>
            <p:nvPr/>
          </p:nvSpPr>
          <p:spPr bwMode="auto">
            <a:xfrm>
              <a:off x="9106507" y="4421641"/>
              <a:ext cx="317691" cy="306055"/>
            </a:xfrm>
            <a:custGeom>
              <a:avLst/>
              <a:gdLst>
                <a:gd name="connsiteX0" fmla="*/ 45243 w 433387"/>
                <a:gd name="connsiteY0" fmla="*/ 0 h 416719"/>
                <a:gd name="connsiteX1" fmla="*/ 166687 w 433387"/>
                <a:gd name="connsiteY1" fmla="*/ 26194 h 416719"/>
                <a:gd name="connsiteX2" fmla="*/ 183356 w 433387"/>
                <a:gd name="connsiteY2" fmla="*/ 71437 h 416719"/>
                <a:gd name="connsiteX3" fmla="*/ 321468 w 433387"/>
                <a:gd name="connsiteY3" fmla="*/ 64294 h 416719"/>
                <a:gd name="connsiteX4" fmla="*/ 378618 w 433387"/>
                <a:gd name="connsiteY4" fmla="*/ 78581 h 416719"/>
                <a:gd name="connsiteX5" fmla="*/ 433387 w 433387"/>
                <a:gd name="connsiteY5" fmla="*/ 145256 h 416719"/>
                <a:gd name="connsiteX6" fmla="*/ 392906 w 433387"/>
                <a:gd name="connsiteY6" fmla="*/ 190500 h 416719"/>
                <a:gd name="connsiteX7" fmla="*/ 421481 w 433387"/>
                <a:gd name="connsiteY7" fmla="*/ 254794 h 416719"/>
                <a:gd name="connsiteX8" fmla="*/ 333375 w 433387"/>
                <a:gd name="connsiteY8" fmla="*/ 309562 h 416719"/>
                <a:gd name="connsiteX9" fmla="*/ 292893 w 433387"/>
                <a:gd name="connsiteY9" fmla="*/ 280987 h 416719"/>
                <a:gd name="connsiteX10" fmla="*/ 314325 w 433387"/>
                <a:gd name="connsiteY10" fmla="*/ 369094 h 416719"/>
                <a:gd name="connsiteX11" fmla="*/ 254793 w 433387"/>
                <a:gd name="connsiteY11" fmla="*/ 416719 h 416719"/>
                <a:gd name="connsiteX12" fmla="*/ 190500 w 433387"/>
                <a:gd name="connsiteY12" fmla="*/ 381000 h 416719"/>
                <a:gd name="connsiteX13" fmla="*/ 195262 w 433387"/>
                <a:gd name="connsiteY13" fmla="*/ 221456 h 416719"/>
                <a:gd name="connsiteX14" fmla="*/ 23812 w 433387"/>
                <a:gd name="connsiteY14" fmla="*/ 169069 h 416719"/>
                <a:gd name="connsiteX15" fmla="*/ 0 w 433387"/>
                <a:gd name="connsiteY15" fmla="*/ 104775 h 416719"/>
                <a:gd name="connsiteX16" fmla="*/ 45243 w 433387"/>
                <a:gd name="connsiteY16" fmla="*/ 0 h 416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3387" h="416719">
                  <a:moveTo>
                    <a:pt x="45243" y="0"/>
                  </a:moveTo>
                  <a:lnTo>
                    <a:pt x="166687" y="26194"/>
                  </a:lnTo>
                  <a:lnTo>
                    <a:pt x="183356" y="71437"/>
                  </a:lnTo>
                  <a:lnTo>
                    <a:pt x="321468" y="64294"/>
                  </a:lnTo>
                  <a:lnTo>
                    <a:pt x="378618" y="78581"/>
                  </a:lnTo>
                  <a:lnTo>
                    <a:pt x="433387" y="145256"/>
                  </a:lnTo>
                  <a:lnTo>
                    <a:pt x="392906" y="190500"/>
                  </a:lnTo>
                  <a:lnTo>
                    <a:pt x="421481" y="254794"/>
                  </a:lnTo>
                  <a:lnTo>
                    <a:pt x="333375" y="309562"/>
                  </a:lnTo>
                  <a:lnTo>
                    <a:pt x="292893" y="280987"/>
                  </a:lnTo>
                  <a:lnTo>
                    <a:pt x="314325" y="369094"/>
                  </a:lnTo>
                  <a:lnTo>
                    <a:pt x="254793" y="416719"/>
                  </a:lnTo>
                  <a:lnTo>
                    <a:pt x="190500" y="381000"/>
                  </a:lnTo>
                  <a:lnTo>
                    <a:pt x="195262" y="221456"/>
                  </a:lnTo>
                  <a:lnTo>
                    <a:pt x="23812" y="169069"/>
                  </a:lnTo>
                  <a:lnTo>
                    <a:pt x="0" y="104775"/>
                  </a:lnTo>
                  <a:lnTo>
                    <a:pt x="4524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1" name="フリーフォーム 1194">
              <a:extLst>
                <a:ext uri="{FF2B5EF4-FFF2-40B4-BE49-F238E27FC236}">
                  <a16:creationId xmlns:a16="http://schemas.microsoft.com/office/drawing/2014/main" id="{04E6EF21-AEA2-4807-ACA0-B2624E699E21}"/>
                </a:ext>
              </a:extLst>
            </p:cNvPr>
            <p:cNvSpPr/>
            <p:nvPr/>
          </p:nvSpPr>
          <p:spPr bwMode="auto">
            <a:xfrm>
              <a:off x="9399761" y="4526374"/>
              <a:ext cx="115207" cy="176883"/>
            </a:xfrm>
            <a:custGeom>
              <a:avLst/>
              <a:gdLst>
                <a:gd name="connsiteX0" fmla="*/ 40481 w 157162"/>
                <a:gd name="connsiteY0" fmla="*/ 0 h 240506"/>
                <a:gd name="connsiteX1" fmla="*/ 0 w 157162"/>
                <a:gd name="connsiteY1" fmla="*/ 42862 h 240506"/>
                <a:gd name="connsiteX2" fmla="*/ 28575 w 157162"/>
                <a:gd name="connsiteY2" fmla="*/ 119062 h 240506"/>
                <a:gd name="connsiteX3" fmla="*/ 57150 w 157162"/>
                <a:gd name="connsiteY3" fmla="*/ 138112 h 240506"/>
                <a:gd name="connsiteX4" fmla="*/ 42862 w 157162"/>
                <a:gd name="connsiteY4" fmla="*/ 180975 h 240506"/>
                <a:gd name="connsiteX5" fmla="*/ 71437 w 157162"/>
                <a:gd name="connsiteY5" fmla="*/ 240506 h 240506"/>
                <a:gd name="connsiteX6" fmla="*/ 157162 w 157162"/>
                <a:gd name="connsiteY6" fmla="*/ 233362 h 240506"/>
                <a:gd name="connsiteX7" fmla="*/ 111918 w 157162"/>
                <a:gd name="connsiteY7" fmla="*/ 138112 h 240506"/>
                <a:gd name="connsiteX8" fmla="*/ 145256 w 157162"/>
                <a:gd name="connsiteY8" fmla="*/ 80962 h 240506"/>
                <a:gd name="connsiteX9" fmla="*/ 40481 w 157162"/>
                <a:gd name="connsiteY9" fmla="*/ 0 h 240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7162" h="240506">
                  <a:moveTo>
                    <a:pt x="40481" y="0"/>
                  </a:moveTo>
                  <a:lnTo>
                    <a:pt x="0" y="42862"/>
                  </a:lnTo>
                  <a:lnTo>
                    <a:pt x="28575" y="119062"/>
                  </a:lnTo>
                  <a:lnTo>
                    <a:pt x="57150" y="138112"/>
                  </a:lnTo>
                  <a:lnTo>
                    <a:pt x="42862" y="180975"/>
                  </a:lnTo>
                  <a:lnTo>
                    <a:pt x="71437" y="240506"/>
                  </a:lnTo>
                  <a:lnTo>
                    <a:pt x="157162" y="233362"/>
                  </a:lnTo>
                  <a:lnTo>
                    <a:pt x="111918" y="138112"/>
                  </a:lnTo>
                  <a:lnTo>
                    <a:pt x="145256" y="80962"/>
                  </a:lnTo>
                  <a:lnTo>
                    <a:pt x="40481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2" name="フリーフォーム 1195">
              <a:extLst>
                <a:ext uri="{FF2B5EF4-FFF2-40B4-BE49-F238E27FC236}">
                  <a16:creationId xmlns:a16="http://schemas.microsoft.com/office/drawing/2014/main" id="{043D6878-9D88-4439-B9FE-D3CCFDB6AE99}"/>
                </a:ext>
              </a:extLst>
            </p:cNvPr>
            <p:cNvSpPr/>
            <p:nvPr/>
          </p:nvSpPr>
          <p:spPr bwMode="auto">
            <a:xfrm>
              <a:off x="9481220" y="4582232"/>
              <a:ext cx="103569" cy="122189"/>
            </a:xfrm>
            <a:custGeom>
              <a:avLst/>
              <a:gdLst>
                <a:gd name="connsiteX0" fmla="*/ 42863 w 140494"/>
                <a:gd name="connsiteY0" fmla="*/ 166687 h 166687"/>
                <a:gd name="connsiteX1" fmla="*/ 0 w 140494"/>
                <a:gd name="connsiteY1" fmla="*/ 57150 h 166687"/>
                <a:gd name="connsiteX2" fmla="*/ 42863 w 140494"/>
                <a:gd name="connsiteY2" fmla="*/ 0 h 166687"/>
                <a:gd name="connsiteX3" fmla="*/ 119063 w 140494"/>
                <a:gd name="connsiteY3" fmla="*/ 0 h 166687"/>
                <a:gd name="connsiteX4" fmla="*/ 140494 w 140494"/>
                <a:gd name="connsiteY4" fmla="*/ 19050 h 166687"/>
                <a:gd name="connsiteX5" fmla="*/ 123825 w 140494"/>
                <a:gd name="connsiteY5" fmla="*/ 45244 h 166687"/>
                <a:gd name="connsiteX6" fmla="*/ 138113 w 140494"/>
                <a:gd name="connsiteY6" fmla="*/ 126206 h 166687"/>
                <a:gd name="connsiteX7" fmla="*/ 76200 w 140494"/>
                <a:gd name="connsiteY7" fmla="*/ 126206 h 166687"/>
                <a:gd name="connsiteX8" fmla="*/ 42863 w 140494"/>
                <a:gd name="connsiteY8" fmla="*/ 166687 h 166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0494" h="166687">
                  <a:moveTo>
                    <a:pt x="42863" y="166687"/>
                  </a:moveTo>
                  <a:lnTo>
                    <a:pt x="0" y="57150"/>
                  </a:lnTo>
                  <a:lnTo>
                    <a:pt x="42863" y="0"/>
                  </a:lnTo>
                  <a:lnTo>
                    <a:pt x="119063" y="0"/>
                  </a:lnTo>
                  <a:lnTo>
                    <a:pt x="140494" y="19050"/>
                  </a:lnTo>
                  <a:lnTo>
                    <a:pt x="123825" y="45244"/>
                  </a:lnTo>
                  <a:lnTo>
                    <a:pt x="138113" y="126206"/>
                  </a:lnTo>
                  <a:lnTo>
                    <a:pt x="76200" y="126206"/>
                  </a:lnTo>
                  <a:lnTo>
                    <a:pt x="42863" y="166687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3" name="フリーフォーム 1197">
              <a:extLst>
                <a:ext uri="{FF2B5EF4-FFF2-40B4-BE49-F238E27FC236}">
                  <a16:creationId xmlns:a16="http://schemas.microsoft.com/office/drawing/2014/main" id="{6C39B596-4033-4E97-B63D-9AD5B2AA21E4}"/>
                </a:ext>
              </a:extLst>
            </p:cNvPr>
            <p:cNvSpPr/>
            <p:nvPr/>
          </p:nvSpPr>
          <p:spPr bwMode="auto">
            <a:xfrm>
              <a:off x="9565007" y="4595033"/>
              <a:ext cx="82623" cy="90769"/>
            </a:xfrm>
            <a:custGeom>
              <a:avLst/>
              <a:gdLst>
                <a:gd name="connsiteX0" fmla="*/ 23813 w 111919"/>
                <a:gd name="connsiteY0" fmla="*/ 0 h 123825"/>
                <a:gd name="connsiteX1" fmla="*/ 0 w 111919"/>
                <a:gd name="connsiteY1" fmla="*/ 47625 h 123825"/>
                <a:gd name="connsiteX2" fmla="*/ 28575 w 111919"/>
                <a:gd name="connsiteY2" fmla="*/ 123825 h 123825"/>
                <a:gd name="connsiteX3" fmla="*/ 69057 w 111919"/>
                <a:gd name="connsiteY3" fmla="*/ 123825 h 123825"/>
                <a:gd name="connsiteX4" fmla="*/ 111919 w 111919"/>
                <a:gd name="connsiteY4" fmla="*/ 52387 h 123825"/>
                <a:gd name="connsiteX5" fmla="*/ 23813 w 111919"/>
                <a:gd name="connsiteY5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1919" h="123825">
                  <a:moveTo>
                    <a:pt x="23813" y="0"/>
                  </a:moveTo>
                  <a:lnTo>
                    <a:pt x="0" y="47625"/>
                  </a:lnTo>
                  <a:lnTo>
                    <a:pt x="28575" y="123825"/>
                  </a:lnTo>
                  <a:lnTo>
                    <a:pt x="69057" y="123825"/>
                  </a:lnTo>
                  <a:lnTo>
                    <a:pt x="111919" y="52387"/>
                  </a:lnTo>
                  <a:lnTo>
                    <a:pt x="2381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4" name="フリーフォーム 1199">
              <a:extLst>
                <a:ext uri="{FF2B5EF4-FFF2-40B4-BE49-F238E27FC236}">
                  <a16:creationId xmlns:a16="http://schemas.microsoft.com/office/drawing/2014/main" id="{F4C462A9-DE8F-4181-B580-BAE678FD8D4A}"/>
                </a:ext>
              </a:extLst>
            </p:cNvPr>
            <p:cNvSpPr/>
            <p:nvPr/>
          </p:nvSpPr>
          <p:spPr bwMode="auto">
            <a:xfrm>
              <a:off x="9043667" y="5223435"/>
              <a:ext cx="188521" cy="1310333"/>
            </a:xfrm>
            <a:custGeom>
              <a:avLst/>
              <a:gdLst>
                <a:gd name="connsiteX0" fmla="*/ 178593 w 257175"/>
                <a:gd name="connsiteY0" fmla="*/ 0 h 1788318"/>
                <a:gd name="connsiteX1" fmla="*/ 230981 w 257175"/>
                <a:gd name="connsiteY1" fmla="*/ 59531 h 1788318"/>
                <a:gd name="connsiteX2" fmla="*/ 228600 w 257175"/>
                <a:gd name="connsiteY2" fmla="*/ 107156 h 1788318"/>
                <a:gd name="connsiteX3" fmla="*/ 257175 w 257175"/>
                <a:gd name="connsiteY3" fmla="*/ 207168 h 1788318"/>
                <a:gd name="connsiteX4" fmla="*/ 257175 w 257175"/>
                <a:gd name="connsiteY4" fmla="*/ 278606 h 1788318"/>
                <a:gd name="connsiteX5" fmla="*/ 202406 w 257175"/>
                <a:gd name="connsiteY5" fmla="*/ 314325 h 1788318"/>
                <a:gd name="connsiteX6" fmla="*/ 185737 w 257175"/>
                <a:gd name="connsiteY6" fmla="*/ 519112 h 1788318"/>
                <a:gd name="connsiteX7" fmla="*/ 171450 w 257175"/>
                <a:gd name="connsiteY7" fmla="*/ 564356 h 1788318"/>
                <a:gd name="connsiteX8" fmla="*/ 185737 w 257175"/>
                <a:gd name="connsiteY8" fmla="*/ 688181 h 1788318"/>
                <a:gd name="connsiteX9" fmla="*/ 109537 w 257175"/>
                <a:gd name="connsiteY9" fmla="*/ 845343 h 1788318"/>
                <a:gd name="connsiteX10" fmla="*/ 104775 w 257175"/>
                <a:gd name="connsiteY10" fmla="*/ 1059656 h 1788318"/>
                <a:gd name="connsiteX11" fmla="*/ 130968 w 257175"/>
                <a:gd name="connsiteY11" fmla="*/ 1183481 h 1788318"/>
                <a:gd name="connsiteX12" fmla="*/ 100012 w 257175"/>
                <a:gd name="connsiteY12" fmla="*/ 1323975 h 1788318"/>
                <a:gd name="connsiteX13" fmla="*/ 88106 w 257175"/>
                <a:gd name="connsiteY13" fmla="*/ 1400175 h 1788318"/>
                <a:gd name="connsiteX14" fmla="*/ 69056 w 257175"/>
                <a:gd name="connsiteY14" fmla="*/ 1464468 h 1788318"/>
                <a:gd name="connsiteX15" fmla="*/ 92868 w 257175"/>
                <a:gd name="connsiteY15" fmla="*/ 1566862 h 1788318"/>
                <a:gd name="connsiteX16" fmla="*/ 145256 w 257175"/>
                <a:gd name="connsiteY16" fmla="*/ 1578768 h 1788318"/>
                <a:gd name="connsiteX17" fmla="*/ 183356 w 257175"/>
                <a:gd name="connsiteY17" fmla="*/ 1593056 h 1788318"/>
                <a:gd name="connsiteX18" fmla="*/ 207168 w 257175"/>
                <a:gd name="connsiteY18" fmla="*/ 1788318 h 1788318"/>
                <a:gd name="connsiteX19" fmla="*/ 69056 w 257175"/>
                <a:gd name="connsiteY19" fmla="*/ 1662112 h 1788318"/>
                <a:gd name="connsiteX20" fmla="*/ 73818 w 257175"/>
                <a:gd name="connsiteY20" fmla="*/ 1604962 h 1788318"/>
                <a:gd name="connsiteX21" fmla="*/ 42862 w 257175"/>
                <a:gd name="connsiteY21" fmla="*/ 1559718 h 1788318"/>
                <a:gd name="connsiteX22" fmla="*/ 4762 w 257175"/>
                <a:gd name="connsiteY22" fmla="*/ 1497806 h 1788318"/>
                <a:gd name="connsiteX23" fmla="*/ 7143 w 257175"/>
                <a:gd name="connsiteY23" fmla="*/ 1362075 h 1788318"/>
                <a:gd name="connsiteX24" fmla="*/ 54768 w 257175"/>
                <a:gd name="connsiteY24" fmla="*/ 1404937 h 1788318"/>
                <a:gd name="connsiteX25" fmla="*/ 69056 w 257175"/>
                <a:gd name="connsiteY25" fmla="*/ 1340643 h 1788318"/>
                <a:gd name="connsiteX26" fmla="*/ 21431 w 257175"/>
                <a:gd name="connsiteY26" fmla="*/ 1314450 h 1788318"/>
                <a:gd name="connsiteX27" fmla="*/ 50006 w 257175"/>
                <a:gd name="connsiteY27" fmla="*/ 1295400 h 1788318"/>
                <a:gd name="connsiteX28" fmla="*/ 0 w 257175"/>
                <a:gd name="connsiteY28" fmla="*/ 1288256 h 1788318"/>
                <a:gd name="connsiteX29" fmla="*/ 38100 w 257175"/>
                <a:gd name="connsiteY29" fmla="*/ 1233487 h 1788318"/>
                <a:gd name="connsiteX30" fmla="*/ 83343 w 257175"/>
                <a:gd name="connsiteY30" fmla="*/ 1276350 h 1788318"/>
                <a:gd name="connsiteX31" fmla="*/ 88106 w 257175"/>
                <a:gd name="connsiteY31" fmla="*/ 1254918 h 1788318"/>
                <a:gd name="connsiteX32" fmla="*/ 85725 w 257175"/>
                <a:gd name="connsiteY32" fmla="*/ 1090612 h 1788318"/>
                <a:gd name="connsiteX33" fmla="*/ 73818 w 257175"/>
                <a:gd name="connsiteY33" fmla="*/ 1019175 h 1788318"/>
                <a:gd name="connsiteX34" fmla="*/ 28575 w 257175"/>
                <a:gd name="connsiteY34" fmla="*/ 1107281 h 1788318"/>
                <a:gd name="connsiteX35" fmla="*/ 30956 w 257175"/>
                <a:gd name="connsiteY35" fmla="*/ 997743 h 1788318"/>
                <a:gd name="connsiteX36" fmla="*/ 40481 w 257175"/>
                <a:gd name="connsiteY36" fmla="*/ 916781 h 1788318"/>
                <a:gd name="connsiteX37" fmla="*/ 40481 w 257175"/>
                <a:gd name="connsiteY37" fmla="*/ 828675 h 1788318"/>
                <a:gd name="connsiteX38" fmla="*/ 116681 w 257175"/>
                <a:gd name="connsiteY38" fmla="*/ 592931 h 1788318"/>
                <a:gd name="connsiteX39" fmla="*/ 83343 w 257175"/>
                <a:gd name="connsiteY39" fmla="*/ 521493 h 1788318"/>
                <a:gd name="connsiteX40" fmla="*/ 147637 w 257175"/>
                <a:gd name="connsiteY40" fmla="*/ 285750 h 1788318"/>
                <a:gd name="connsiteX41" fmla="*/ 142875 w 257175"/>
                <a:gd name="connsiteY41" fmla="*/ 176212 h 1788318"/>
                <a:gd name="connsiteX42" fmla="*/ 159543 w 257175"/>
                <a:gd name="connsiteY42" fmla="*/ 64293 h 1788318"/>
                <a:gd name="connsiteX43" fmla="*/ 178593 w 257175"/>
                <a:gd name="connsiteY43" fmla="*/ 0 h 1788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57175" h="1788318">
                  <a:moveTo>
                    <a:pt x="178593" y="0"/>
                  </a:moveTo>
                  <a:lnTo>
                    <a:pt x="230981" y="59531"/>
                  </a:lnTo>
                  <a:lnTo>
                    <a:pt x="228600" y="107156"/>
                  </a:lnTo>
                  <a:lnTo>
                    <a:pt x="257175" y="207168"/>
                  </a:lnTo>
                  <a:lnTo>
                    <a:pt x="257175" y="278606"/>
                  </a:lnTo>
                  <a:lnTo>
                    <a:pt x="202406" y="314325"/>
                  </a:lnTo>
                  <a:lnTo>
                    <a:pt x="185737" y="519112"/>
                  </a:lnTo>
                  <a:lnTo>
                    <a:pt x="171450" y="564356"/>
                  </a:lnTo>
                  <a:lnTo>
                    <a:pt x="185737" y="688181"/>
                  </a:lnTo>
                  <a:lnTo>
                    <a:pt x="109537" y="845343"/>
                  </a:lnTo>
                  <a:lnTo>
                    <a:pt x="104775" y="1059656"/>
                  </a:lnTo>
                  <a:lnTo>
                    <a:pt x="130968" y="1183481"/>
                  </a:lnTo>
                  <a:lnTo>
                    <a:pt x="100012" y="1323975"/>
                  </a:lnTo>
                  <a:lnTo>
                    <a:pt x="88106" y="1400175"/>
                  </a:lnTo>
                  <a:lnTo>
                    <a:pt x="69056" y="1464468"/>
                  </a:lnTo>
                  <a:lnTo>
                    <a:pt x="92868" y="1566862"/>
                  </a:lnTo>
                  <a:lnTo>
                    <a:pt x="145256" y="1578768"/>
                  </a:lnTo>
                  <a:lnTo>
                    <a:pt x="183356" y="1593056"/>
                  </a:lnTo>
                  <a:lnTo>
                    <a:pt x="207168" y="1788318"/>
                  </a:lnTo>
                  <a:lnTo>
                    <a:pt x="69056" y="1662112"/>
                  </a:lnTo>
                  <a:lnTo>
                    <a:pt x="73818" y="1604962"/>
                  </a:lnTo>
                  <a:lnTo>
                    <a:pt x="42862" y="1559718"/>
                  </a:lnTo>
                  <a:lnTo>
                    <a:pt x="4762" y="1497806"/>
                  </a:lnTo>
                  <a:cubicBezTo>
                    <a:pt x="5556" y="1452562"/>
                    <a:pt x="6349" y="1407319"/>
                    <a:pt x="7143" y="1362075"/>
                  </a:cubicBezTo>
                  <a:lnTo>
                    <a:pt x="54768" y="1404937"/>
                  </a:lnTo>
                  <a:lnTo>
                    <a:pt x="69056" y="1340643"/>
                  </a:lnTo>
                  <a:lnTo>
                    <a:pt x="21431" y="1314450"/>
                  </a:lnTo>
                  <a:lnTo>
                    <a:pt x="50006" y="1295400"/>
                  </a:lnTo>
                  <a:lnTo>
                    <a:pt x="0" y="1288256"/>
                  </a:lnTo>
                  <a:lnTo>
                    <a:pt x="38100" y="1233487"/>
                  </a:lnTo>
                  <a:lnTo>
                    <a:pt x="83343" y="1276350"/>
                  </a:lnTo>
                  <a:lnTo>
                    <a:pt x="88106" y="1254918"/>
                  </a:lnTo>
                  <a:cubicBezTo>
                    <a:pt x="87312" y="1200149"/>
                    <a:pt x="86519" y="1145381"/>
                    <a:pt x="85725" y="1090612"/>
                  </a:cubicBezTo>
                  <a:lnTo>
                    <a:pt x="73818" y="1019175"/>
                  </a:lnTo>
                  <a:lnTo>
                    <a:pt x="28575" y="1107281"/>
                  </a:lnTo>
                  <a:cubicBezTo>
                    <a:pt x="29369" y="1070768"/>
                    <a:pt x="30162" y="1034256"/>
                    <a:pt x="30956" y="997743"/>
                  </a:cubicBezTo>
                  <a:lnTo>
                    <a:pt x="40481" y="916781"/>
                  </a:lnTo>
                  <a:lnTo>
                    <a:pt x="40481" y="828675"/>
                  </a:lnTo>
                  <a:lnTo>
                    <a:pt x="116681" y="592931"/>
                  </a:lnTo>
                  <a:lnTo>
                    <a:pt x="83343" y="521493"/>
                  </a:lnTo>
                  <a:lnTo>
                    <a:pt x="147637" y="285750"/>
                  </a:lnTo>
                  <a:lnTo>
                    <a:pt x="142875" y="176212"/>
                  </a:lnTo>
                  <a:lnTo>
                    <a:pt x="159543" y="64293"/>
                  </a:lnTo>
                  <a:lnTo>
                    <a:pt x="17859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5" name="フリーフォーム 1200">
              <a:extLst>
                <a:ext uri="{FF2B5EF4-FFF2-40B4-BE49-F238E27FC236}">
                  <a16:creationId xmlns:a16="http://schemas.microsoft.com/office/drawing/2014/main" id="{16212932-64F8-48AB-ABF2-543DC3C9F3BB}"/>
                </a:ext>
              </a:extLst>
            </p:cNvPr>
            <p:cNvSpPr/>
            <p:nvPr/>
          </p:nvSpPr>
          <p:spPr bwMode="auto">
            <a:xfrm>
              <a:off x="9096034" y="5350278"/>
              <a:ext cx="468974" cy="1185817"/>
            </a:xfrm>
            <a:custGeom>
              <a:avLst/>
              <a:gdLst>
                <a:gd name="connsiteX0" fmla="*/ 259556 w 640556"/>
                <a:gd name="connsiteY0" fmla="*/ 1585912 h 1616869"/>
                <a:gd name="connsiteX1" fmla="*/ 138113 w 640556"/>
                <a:gd name="connsiteY1" fmla="*/ 1616869 h 1616869"/>
                <a:gd name="connsiteX2" fmla="*/ 116681 w 640556"/>
                <a:gd name="connsiteY2" fmla="*/ 1419225 h 1616869"/>
                <a:gd name="connsiteX3" fmla="*/ 16669 w 640556"/>
                <a:gd name="connsiteY3" fmla="*/ 1390650 h 1616869"/>
                <a:gd name="connsiteX4" fmla="*/ 0 w 640556"/>
                <a:gd name="connsiteY4" fmla="*/ 1283494 h 1616869"/>
                <a:gd name="connsiteX5" fmla="*/ 30956 w 640556"/>
                <a:gd name="connsiteY5" fmla="*/ 1173956 h 1616869"/>
                <a:gd name="connsiteX6" fmla="*/ 59531 w 640556"/>
                <a:gd name="connsiteY6" fmla="*/ 1007269 h 1616869"/>
                <a:gd name="connsiteX7" fmla="*/ 26194 w 640556"/>
                <a:gd name="connsiteY7" fmla="*/ 852487 h 1616869"/>
                <a:gd name="connsiteX8" fmla="*/ 35719 w 640556"/>
                <a:gd name="connsiteY8" fmla="*/ 659606 h 1616869"/>
                <a:gd name="connsiteX9" fmla="*/ 119063 w 640556"/>
                <a:gd name="connsiteY9" fmla="*/ 504825 h 1616869"/>
                <a:gd name="connsiteX10" fmla="*/ 102394 w 640556"/>
                <a:gd name="connsiteY10" fmla="*/ 395287 h 1616869"/>
                <a:gd name="connsiteX11" fmla="*/ 126206 w 640556"/>
                <a:gd name="connsiteY11" fmla="*/ 126206 h 1616869"/>
                <a:gd name="connsiteX12" fmla="*/ 188119 w 640556"/>
                <a:gd name="connsiteY12" fmla="*/ 102394 h 1616869"/>
                <a:gd name="connsiteX13" fmla="*/ 180975 w 640556"/>
                <a:gd name="connsiteY13" fmla="*/ 33337 h 1616869"/>
                <a:gd name="connsiteX14" fmla="*/ 226219 w 640556"/>
                <a:gd name="connsiteY14" fmla="*/ 0 h 1616869"/>
                <a:gd name="connsiteX15" fmla="*/ 292894 w 640556"/>
                <a:gd name="connsiteY15" fmla="*/ 23812 h 1616869"/>
                <a:gd name="connsiteX16" fmla="*/ 340519 w 640556"/>
                <a:gd name="connsiteY16" fmla="*/ 9525 h 1616869"/>
                <a:gd name="connsiteX17" fmla="*/ 433388 w 640556"/>
                <a:gd name="connsiteY17" fmla="*/ 83344 h 1616869"/>
                <a:gd name="connsiteX18" fmla="*/ 502444 w 640556"/>
                <a:gd name="connsiteY18" fmla="*/ 119062 h 1616869"/>
                <a:gd name="connsiteX19" fmla="*/ 504825 w 640556"/>
                <a:gd name="connsiteY19" fmla="*/ 197644 h 1616869"/>
                <a:gd name="connsiteX20" fmla="*/ 552450 w 640556"/>
                <a:gd name="connsiteY20" fmla="*/ 221456 h 1616869"/>
                <a:gd name="connsiteX21" fmla="*/ 633413 w 640556"/>
                <a:gd name="connsiteY21" fmla="*/ 152400 h 1616869"/>
                <a:gd name="connsiteX22" fmla="*/ 640556 w 640556"/>
                <a:gd name="connsiteY22" fmla="*/ 188119 h 1616869"/>
                <a:gd name="connsiteX23" fmla="*/ 595313 w 640556"/>
                <a:gd name="connsiteY23" fmla="*/ 259556 h 1616869"/>
                <a:gd name="connsiteX24" fmla="*/ 542925 w 640556"/>
                <a:gd name="connsiteY24" fmla="*/ 311944 h 1616869"/>
                <a:gd name="connsiteX25" fmla="*/ 492919 w 640556"/>
                <a:gd name="connsiteY25" fmla="*/ 423862 h 1616869"/>
                <a:gd name="connsiteX26" fmla="*/ 478631 w 640556"/>
                <a:gd name="connsiteY26" fmla="*/ 497681 h 1616869"/>
                <a:gd name="connsiteX27" fmla="*/ 528638 w 640556"/>
                <a:gd name="connsiteY27" fmla="*/ 576262 h 1616869"/>
                <a:gd name="connsiteX28" fmla="*/ 545306 w 640556"/>
                <a:gd name="connsiteY28" fmla="*/ 633412 h 1616869"/>
                <a:gd name="connsiteX29" fmla="*/ 447675 w 640556"/>
                <a:gd name="connsiteY29" fmla="*/ 745331 h 1616869"/>
                <a:gd name="connsiteX30" fmla="*/ 366713 w 640556"/>
                <a:gd name="connsiteY30" fmla="*/ 695325 h 1616869"/>
                <a:gd name="connsiteX31" fmla="*/ 359569 w 640556"/>
                <a:gd name="connsiteY31" fmla="*/ 764381 h 1616869"/>
                <a:gd name="connsiteX32" fmla="*/ 371475 w 640556"/>
                <a:gd name="connsiteY32" fmla="*/ 816769 h 1616869"/>
                <a:gd name="connsiteX33" fmla="*/ 316706 w 640556"/>
                <a:gd name="connsiteY33" fmla="*/ 826294 h 1616869"/>
                <a:gd name="connsiteX34" fmla="*/ 266700 w 640556"/>
                <a:gd name="connsiteY34" fmla="*/ 800100 h 1616869"/>
                <a:gd name="connsiteX35" fmla="*/ 273844 w 640556"/>
                <a:gd name="connsiteY35" fmla="*/ 892969 h 1616869"/>
                <a:gd name="connsiteX36" fmla="*/ 269081 w 640556"/>
                <a:gd name="connsiteY36" fmla="*/ 969169 h 1616869"/>
                <a:gd name="connsiteX37" fmla="*/ 242888 w 640556"/>
                <a:gd name="connsiteY37" fmla="*/ 1042987 h 1616869"/>
                <a:gd name="connsiteX38" fmla="*/ 197644 w 640556"/>
                <a:gd name="connsiteY38" fmla="*/ 1045369 h 1616869"/>
                <a:gd name="connsiteX39" fmla="*/ 190500 w 640556"/>
                <a:gd name="connsiteY39" fmla="*/ 1095375 h 1616869"/>
                <a:gd name="connsiteX40" fmla="*/ 245269 w 640556"/>
                <a:gd name="connsiteY40" fmla="*/ 1152525 h 1616869"/>
                <a:gd name="connsiteX41" fmla="*/ 223838 w 640556"/>
                <a:gd name="connsiteY41" fmla="*/ 1214437 h 1616869"/>
                <a:gd name="connsiteX42" fmla="*/ 171450 w 640556"/>
                <a:gd name="connsiteY42" fmla="*/ 1271587 h 1616869"/>
                <a:gd name="connsiteX43" fmla="*/ 138113 w 640556"/>
                <a:gd name="connsiteY43" fmla="*/ 1333500 h 1616869"/>
                <a:gd name="connsiteX44" fmla="*/ 133350 w 640556"/>
                <a:gd name="connsiteY44" fmla="*/ 1431131 h 1616869"/>
                <a:gd name="connsiteX45" fmla="*/ 192881 w 640556"/>
                <a:gd name="connsiteY45" fmla="*/ 1533525 h 1616869"/>
                <a:gd name="connsiteX46" fmla="*/ 259556 w 640556"/>
                <a:gd name="connsiteY46" fmla="*/ 1585912 h 1616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640556" h="1616869">
                  <a:moveTo>
                    <a:pt x="259556" y="1585912"/>
                  </a:moveTo>
                  <a:lnTo>
                    <a:pt x="138113" y="1616869"/>
                  </a:lnTo>
                  <a:lnTo>
                    <a:pt x="116681" y="1419225"/>
                  </a:lnTo>
                  <a:lnTo>
                    <a:pt x="16669" y="1390650"/>
                  </a:lnTo>
                  <a:lnTo>
                    <a:pt x="0" y="1283494"/>
                  </a:lnTo>
                  <a:lnTo>
                    <a:pt x="30956" y="1173956"/>
                  </a:lnTo>
                  <a:lnTo>
                    <a:pt x="59531" y="1007269"/>
                  </a:lnTo>
                  <a:lnTo>
                    <a:pt x="26194" y="852487"/>
                  </a:lnTo>
                  <a:lnTo>
                    <a:pt x="35719" y="659606"/>
                  </a:lnTo>
                  <a:lnTo>
                    <a:pt x="119063" y="504825"/>
                  </a:lnTo>
                  <a:lnTo>
                    <a:pt x="102394" y="395287"/>
                  </a:lnTo>
                  <a:lnTo>
                    <a:pt x="126206" y="126206"/>
                  </a:lnTo>
                  <a:lnTo>
                    <a:pt x="188119" y="102394"/>
                  </a:lnTo>
                  <a:lnTo>
                    <a:pt x="180975" y="33337"/>
                  </a:lnTo>
                  <a:lnTo>
                    <a:pt x="226219" y="0"/>
                  </a:lnTo>
                  <a:lnTo>
                    <a:pt x="292894" y="23812"/>
                  </a:lnTo>
                  <a:lnTo>
                    <a:pt x="340519" y="9525"/>
                  </a:lnTo>
                  <a:lnTo>
                    <a:pt x="433388" y="83344"/>
                  </a:lnTo>
                  <a:lnTo>
                    <a:pt x="502444" y="119062"/>
                  </a:lnTo>
                  <a:cubicBezTo>
                    <a:pt x="503238" y="145256"/>
                    <a:pt x="504031" y="171450"/>
                    <a:pt x="504825" y="197644"/>
                  </a:cubicBezTo>
                  <a:lnTo>
                    <a:pt x="552450" y="221456"/>
                  </a:lnTo>
                  <a:lnTo>
                    <a:pt x="633413" y="152400"/>
                  </a:lnTo>
                  <a:lnTo>
                    <a:pt x="640556" y="188119"/>
                  </a:lnTo>
                  <a:lnTo>
                    <a:pt x="595313" y="259556"/>
                  </a:lnTo>
                  <a:lnTo>
                    <a:pt x="542925" y="311944"/>
                  </a:lnTo>
                  <a:lnTo>
                    <a:pt x="492919" y="423862"/>
                  </a:lnTo>
                  <a:lnTo>
                    <a:pt x="478631" y="497681"/>
                  </a:lnTo>
                  <a:lnTo>
                    <a:pt x="528638" y="576262"/>
                  </a:lnTo>
                  <a:lnTo>
                    <a:pt x="545306" y="633412"/>
                  </a:lnTo>
                  <a:lnTo>
                    <a:pt x="447675" y="745331"/>
                  </a:lnTo>
                  <a:lnTo>
                    <a:pt x="366713" y="695325"/>
                  </a:lnTo>
                  <a:lnTo>
                    <a:pt x="359569" y="764381"/>
                  </a:lnTo>
                  <a:lnTo>
                    <a:pt x="371475" y="816769"/>
                  </a:lnTo>
                  <a:lnTo>
                    <a:pt x="316706" y="826294"/>
                  </a:lnTo>
                  <a:lnTo>
                    <a:pt x="266700" y="800100"/>
                  </a:lnTo>
                  <a:lnTo>
                    <a:pt x="273844" y="892969"/>
                  </a:lnTo>
                  <a:lnTo>
                    <a:pt x="269081" y="969169"/>
                  </a:lnTo>
                  <a:lnTo>
                    <a:pt x="242888" y="1042987"/>
                  </a:lnTo>
                  <a:lnTo>
                    <a:pt x="197644" y="1045369"/>
                  </a:lnTo>
                  <a:lnTo>
                    <a:pt x="190500" y="1095375"/>
                  </a:lnTo>
                  <a:lnTo>
                    <a:pt x="245269" y="1152525"/>
                  </a:lnTo>
                  <a:lnTo>
                    <a:pt x="223838" y="1214437"/>
                  </a:lnTo>
                  <a:lnTo>
                    <a:pt x="171450" y="1271587"/>
                  </a:lnTo>
                  <a:lnTo>
                    <a:pt x="138113" y="1333500"/>
                  </a:lnTo>
                  <a:lnTo>
                    <a:pt x="133350" y="1431131"/>
                  </a:lnTo>
                  <a:lnTo>
                    <a:pt x="192881" y="1533525"/>
                  </a:lnTo>
                  <a:lnTo>
                    <a:pt x="259556" y="158591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6" name="フリーフォーム 1201">
              <a:extLst>
                <a:ext uri="{FF2B5EF4-FFF2-40B4-BE49-F238E27FC236}">
                  <a16:creationId xmlns:a16="http://schemas.microsoft.com/office/drawing/2014/main" id="{1F73C233-FB0F-4FA3-9F3E-5473D1D3C980}"/>
                </a:ext>
              </a:extLst>
            </p:cNvPr>
            <p:cNvSpPr/>
            <p:nvPr/>
          </p:nvSpPr>
          <p:spPr bwMode="auto">
            <a:xfrm>
              <a:off x="9184475" y="5003494"/>
              <a:ext cx="309546" cy="367731"/>
            </a:xfrm>
            <a:custGeom>
              <a:avLst/>
              <a:gdLst>
                <a:gd name="connsiteX0" fmla="*/ 23812 w 421481"/>
                <a:gd name="connsiteY0" fmla="*/ 54769 h 502444"/>
                <a:gd name="connsiteX1" fmla="*/ 57150 w 421481"/>
                <a:gd name="connsiteY1" fmla="*/ 145256 h 502444"/>
                <a:gd name="connsiteX2" fmla="*/ 0 w 421481"/>
                <a:gd name="connsiteY2" fmla="*/ 314325 h 502444"/>
                <a:gd name="connsiteX3" fmla="*/ 42862 w 421481"/>
                <a:gd name="connsiteY3" fmla="*/ 381000 h 502444"/>
                <a:gd name="connsiteX4" fmla="*/ 40481 w 421481"/>
                <a:gd name="connsiteY4" fmla="*/ 423863 h 502444"/>
                <a:gd name="connsiteX5" fmla="*/ 71437 w 421481"/>
                <a:gd name="connsiteY5" fmla="*/ 502444 h 502444"/>
                <a:gd name="connsiteX6" fmla="*/ 95250 w 421481"/>
                <a:gd name="connsiteY6" fmla="*/ 485775 h 502444"/>
                <a:gd name="connsiteX7" fmla="*/ 188119 w 421481"/>
                <a:gd name="connsiteY7" fmla="*/ 500063 h 502444"/>
                <a:gd name="connsiteX8" fmla="*/ 233362 w 421481"/>
                <a:gd name="connsiteY8" fmla="*/ 485775 h 502444"/>
                <a:gd name="connsiteX9" fmla="*/ 273844 w 421481"/>
                <a:gd name="connsiteY9" fmla="*/ 364331 h 502444"/>
                <a:gd name="connsiteX10" fmla="*/ 373856 w 421481"/>
                <a:gd name="connsiteY10" fmla="*/ 390525 h 502444"/>
                <a:gd name="connsiteX11" fmla="*/ 421481 w 421481"/>
                <a:gd name="connsiteY11" fmla="*/ 323850 h 502444"/>
                <a:gd name="connsiteX12" fmla="*/ 319087 w 421481"/>
                <a:gd name="connsiteY12" fmla="*/ 211931 h 502444"/>
                <a:gd name="connsiteX13" fmla="*/ 321469 w 421481"/>
                <a:gd name="connsiteY13" fmla="*/ 154781 h 502444"/>
                <a:gd name="connsiteX14" fmla="*/ 173831 w 421481"/>
                <a:gd name="connsiteY14" fmla="*/ 90488 h 502444"/>
                <a:gd name="connsiteX15" fmla="*/ 169069 w 421481"/>
                <a:gd name="connsiteY15" fmla="*/ 14288 h 502444"/>
                <a:gd name="connsiteX16" fmla="*/ 126206 w 421481"/>
                <a:gd name="connsiteY16" fmla="*/ 0 h 502444"/>
                <a:gd name="connsiteX17" fmla="*/ 83344 w 421481"/>
                <a:gd name="connsiteY17" fmla="*/ 38100 h 502444"/>
                <a:gd name="connsiteX18" fmla="*/ 23812 w 421481"/>
                <a:gd name="connsiteY18" fmla="*/ 54769 h 502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21481" h="502444">
                  <a:moveTo>
                    <a:pt x="23812" y="54769"/>
                  </a:moveTo>
                  <a:lnTo>
                    <a:pt x="57150" y="145256"/>
                  </a:lnTo>
                  <a:lnTo>
                    <a:pt x="0" y="314325"/>
                  </a:lnTo>
                  <a:lnTo>
                    <a:pt x="42862" y="381000"/>
                  </a:lnTo>
                  <a:lnTo>
                    <a:pt x="40481" y="423863"/>
                  </a:lnTo>
                  <a:lnTo>
                    <a:pt x="71437" y="502444"/>
                  </a:lnTo>
                  <a:lnTo>
                    <a:pt x="95250" y="485775"/>
                  </a:lnTo>
                  <a:lnTo>
                    <a:pt x="188119" y="500063"/>
                  </a:lnTo>
                  <a:lnTo>
                    <a:pt x="233362" y="485775"/>
                  </a:lnTo>
                  <a:lnTo>
                    <a:pt x="273844" y="364331"/>
                  </a:lnTo>
                  <a:lnTo>
                    <a:pt x="373856" y="390525"/>
                  </a:lnTo>
                  <a:lnTo>
                    <a:pt x="421481" y="323850"/>
                  </a:lnTo>
                  <a:lnTo>
                    <a:pt x="319087" y="211931"/>
                  </a:lnTo>
                  <a:lnTo>
                    <a:pt x="321469" y="154781"/>
                  </a:lnTo>
                  <a:lnTo>
                    <a:pt x="173831" y="90488"/>
                  </a:lnTo>
                  <a:lnTo>
                    <a:pt x="169069" y="14288"/>
                  </a:lnTo>
                  <a:lnTo>
                    <a:pt x="126206" y="0"/>
                  </a:lnTo>
                  <a:lnTo>
                    <a:pt x="83344" y="38100"/>
                  </a:lnTo>
                  <a:lnTo>
                    <a:pt x="23812" y="54769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7" name="フリーフォーム 1202">
              <a:extLst>
                <a:ext uri="{FF2B5EF4-FFF2-40B4-BE49-F238E27FC236}">
                  <a16:creationId xmlns:a16="http://schemas.microsoft.com/office/drawing/2014/main" id="{7D0150A0-5563-44BA-BFAB-45297CA06A68}"/>
                </a:ext>
              </a:extLst>
            </p:cNvPr>
            <p:cNvSpPr/>
            <p:nvPr/>
          </p:nvSpPr>
          <p:spPr bwMode="auto">
            <a:xfrm>
              <a:off x="9352049" y="5276965"/>
              <a:ext cx="211795" cy="237396"/>
            </a:xfrm>
            <a:custGeom>
              <a:avLst/>
              <a:gdLst>
                <a:gd name="connsiteX0" fmla="*/ 140494 w 288131"/>
                <a:gd name="connsiteY0" fmla="*/ 19050 h 323850"/>
                <a:gd name="connsiteX1" fmla="*/ 159544 w 288131"/>
                <a:gd name="connsiteY1" fmla="*/ 100013 h 323850"/>
                <a:gd name="connsiteX2" fmla="*/ 219075 w 288131"/>
                <a:gd name="connsiteY2" fmla="*/ 107157 h 323850"/>
                <a:gd name="connsiteX3" fmla="*/ 250031 w 288131"/>
                <a:gd name="connsiteY3" fmla="*/ 173832 h 323850"/>
                <a:gd name="connsiteX4" fmla="*/ 288131 w 288131"/>
                <a:gd name="connsiteY4" fmla="*/ 190500 h 323850"/>
                <a:gd name="connsiteX5" fmla="*/ 278606 w 288131"/>
                <a:gd name="connsiteY5" fmla="*/ 259557 h 323850"/>
                <a:gd name="connsiteX6" fmla="*/ 204787 w 288131"/>
                <a:gd name="connsiteY6" fmla="*/ 323850 h 323850"/>
                <a:gd name="connsiteX7" fmla="*/ 154781 w 288131"/>
                <a:gd name="connsiteY7" fmla="*/ 307182 h 323850"/>
                <a:gd name="connsiteX8" fmla="*/ 152400 w 288131"/>
                <a:gd name="connsiteY8" fmla="*/ 226219 h 323850"/>
                <a:gd name="connsiteX9" fmla="*/ 0 w 288131"/>
                <a:gd name="connsiteY9" fmla="*/ 121444 h 323850"/>
                <a:gd name="connsiteX10" fmla="*/ 42862 w 288131"/>
                <a:gd name="connsiteY10" fmla="*/ 0 h 323850"/>
                <a:gd name="connsiteX11" fmla="*/ 140494 w 288131"/>
                <a:gd name="connsiteY11" fmla="*/ 19050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8131" h="323850">
                  <a:moveTo>
                    <a:pt x="140494" y="19050"/>
                  </a:moveTo>
                  <a:lnTo>
                    <a:pt x="159544" y="100013"/>
                  </a:lnTo>
                  <a:lnTo>
                    <a:pt x="219075" y="107157"/>
                  </a:lnTo>
                  <a:lnTo>
                    <a:pt x="250031" y="173832"/>
                  </a:lnTo>
                  <a:lnTo>
                    <a:pt x="288131" y="190500"/>
                  </a:lnTo>
                  <a:lnTo>
                    <a:pt x="278606" y="259557"/>
                  </a:lnTo>
                  <a:lnTo>
                    <a:pt x="204787" y="323850"/>
                  </a:lnTo>
                  <a:lnTo>
                    <a:pt x="154781" y="307182"/>
                  </a:lnTo>
                  <a:cubicBezTo>
                    <a:pt x="153987" y="280194"/>
                    <a:pt x="153194" y="253207"/>
                    <a:pt x="152400" y="226219"/>
                  </a:cubicBezTo>
                  <a:lnTo>
                    <a:pt x="0" y="121444"/>
                  </a:lnTo>
                  <a:lnTo>
                    <a:pt x="42862" y="0"/>
                  </a:lnTo>
                  <a:lnTo>
                    <a:pt x="140494" y="190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8" name="フリーフォーム 1203">
              <a:extLst>
                <a:ext uri="{FF2B5EF4-FFF2-40B4-BE49-F238E27FC236}">
                  <a16:creationId xmlns:a16="http://schemas.microsoft.com/office/drawing/2014/main" id="{BB6CB7FA-78F4-41EC-9DFF-3F8FB875158B}"/>
                </a:ext>
              </a:extLst>
            </p:cNvPr>
            <p:cNvSpPr/>
            <p:nvPr/>
          </p:nvSpPr>
          <p:spPr bwMode="auto">
            <a:xfrm>
              <a:off x="9452128" y="5590002"/>
              <a:ext cx="139645" cy="160591"/>
            </a:xfrm>
            <a:custGeom>
              <a:avLst/>
              <a:gdLst>
                <a:gd name="connsiteX0" fmla="*/ 42863 w 190500"/>
                <a:gd name="connsiteY0" fmla="*/ 0 h 219075"/>
                <a:gd name="connsiteX1" fmla="*/ 90488 w 190500"/>
                <a:gd name="connsiteY1" fmla="*/ 35719 h 219075"/>
                <a:gd name="connsiteX2" fmla="*/ 128588 w 190500"/>
                <a:gd name="connsiteY2" fmla="*/ 69056 h 219075"/>
                <a:gd name="connsiteX3" fmla="*/ 159544 w 190500"/>
                <a:gd name="connsiteY3" fmla="*/ 76200 h 219075"/>
                <a:gd name="connsiteX4" fmla="*/ 173831 w 190500"/>
                <a:gd name="connsiteY4" fmla="*/ 121444 h 219075"/>
                <a:gd name="connsiteX5" fmla="*/ 190500 w 190500"/>
                <a:gd name="connsiteY5" fmla="*/ 157163 h 219075"/>
                <a:gd name="connsiteX6" fmla="*/ 157163 w 190500"/>
                <a:gd name="connsiteY6" fmla="*/ 219075 h 219075"/>
                <a:gd name="connsiteX7" fmla="*/ 83344 w 190500"/>
                <a:gd name="connsiteY7" fmla="*/ 211931 h 219075"/>
                <a:gd name="connsiteX8" fmla="*/ 0 w 190500"/>
                <a:gd name="connsiteY8" fmla="*/ 178594 h 219075"/>
                <a:gd name="connsiteX9" fmla="*/ 2381 w 190500"/>
                <a:gd name="connsiteY9" fmla="*/ 102394 h 219075"/>
                <a:gd name="connsiteX10" fmla="*/ 42863 w 190500"/>
                <a:gd name="connsiteY10" fmla="*/ 0 h 219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0500" h="219075">
                  <a:moveTo>
                    <a:pt x="42863" y="0"/>
                  </a:moveTo>
                  <a:lnTo>
                    <a:pt x="90488" y="35719"/>
                  </a:lnTo>
                  <a:lnTo>
                    <a:pt x="128588" y="69056"/>
                  </a:lnTo>
                  <a:lnTo>
                    <a:pt x="159544" y="76200"/>
                  </a:lnTo>
                  <a:lnTo>
                    <a:pt x="173831" y="121444"/>
                  </a:lnTo>
                  <a:lnTo>
                    <a:pt x="190500" y="157163"/>
                  </a:lnTo>
                  <a:lnTo>
                    <a:pt x="157163" y="219075"/>
                  </a:lnTo>
                  <a:lnTo>
                    <a:pt x="83344" y="211931"/>
                  </a:lnTo>
                  <a:lnTo>
                    <a:pt x="0" y="178594"/>
                  </a:lnTo>
                  <a:cubicBezTo>
                    <a:pt x="794" y="153194"/>
                    <a:pt x="1587" y="127794"/>
                    <a:pt x="2381" y="102394"/>
                  </a:cubicBezTo>
                  <a:lnTo>
                    <a:pt x="4286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9" name="フリーフォーム 1204">
              <a:extLst>
                <a:ext uri="{FF2B5EF4-FFF2-40B4-BE49-F238E27FC236}">
                  <a16:creationId xmlns:a16="http://schemas.microsoft.com/office/drawing/2014/main" id="{471C7106-8F2F-4099-8FE7-ACC85CCE711B}"/>
                </a:ext>
              </a:extLst>
            </p:cNvPr>
            <p:cNvSpPr/>
            <p:nvPr/>
          </p:nvSpPr>
          <p:spPr bwMode="auto">
            <a:xfrm>
              <a:off x="9093706" y="4613653"/>
              <a:ext cx="960058" cy="1091556"/>
            </a:xfrm>
            <a:custGeom>
              <a:avLst/>
              <a:gdLst>
                <a:gd name="connsiteX0" fmla="*/ 671512 w 1309687"/>
                <a:gd name="connsiteY0" fmla="*/ 1488282 h 1488282"/>
                <a:gd name="connsiteX1" fmla="*/ 702469 w 1309687"/>
                <a:gd name="connsiteY1" fmla="*/ 1409700 h 1488282"/>
                <a:gd name="connsiteX2" fmla="*/ 766762 w 1309687"/>
                <a:gd name="connsiteY2" fmla="*/ 1362075 h 1488282"/>
                <a:gd name="connsiteX3" fmla="*/ 785812 w 1309687"/>
                <a:gd name="connsiteY3" fmla="*/ 1281113 h 1488282"/>
                <a:gd name="connsiteX4" fmla="*/ 845344 w 1309687"/>
                <a:gd name="connsiteY4" fmla="*/ 1252538 h 1488282"/>
                <a:gd name="connsiteX5" fmla="*/ 838200 w 1309687"/>
                <a:gd name="connsiteY5" fmla="*/ 1116807 h 1488282"/>
                <a:gd name="connsiteX6" fmla="*/ 859631 w 1309687"/>
                <a:gd name="connsiteY6" fmla="*/ 1102519 h 1488282"/>
                <a:gd name="connsiteX7" fmla="*/ 1000125 w 1309687"/>
                <a:gd name="connsiteY7" fmla="*/ 1038225 h 1488282"/>
                <a:gd name="connsiteX8" fmla="*/ 1071562 w 1309687"/>
                <a:gd name="connsiteY8" fmla="*/ 1050132 h 1488282"/>
                <a:gd name="connsiteX9" fmla="*/ 1109662 w 1309687"/>
                <a:gd name="connsiteY9" fmla="*/ 892969 h 1488282"/>
                <a:gd name="connsiteX10" fmla="*/ 1183481 w 1309687"/>
                <a:gd name="connsiteY10" fmla="*/ 652463 h 1488282"/>
                <a:gd name="connsiteX11" fmla="*/ 1309687 w 1309687"/>
                <a:gd name="connsiteY11" fmla="*/ 490538 h 1488282"/>
                <a:gd name="connsiteX12" fmla="*/ 1304925 w 1309687"/>
                <a:gd name="connsiteY12" fmla="*/ 369094 h 1488282"/>
                <a:gd name="connsiteX13" fmla="*/ 1190625 w 1309687"/>
                <a:gd name="connsiteY13" fmla="*/ 345282 h 1488282"/>
                <a:gd name="connsiteX14" fmla="*/ 1147762 w 1309687"/>
                <a:gd name="connsiteY14" fmla="*/ 278607 h 1488282"/>
                <a:gd name="connsiteX15" fmla="*/ 1066800 w 1309687"/>
                <a:gd name="connsiteY15" fmla="*/ 285750 h 1488282"/>
                <a:gd name="connsiteX16" fmla="*/ 1021556 w 1309687"/>
                <a:gd name="connsiteY16" fmla="*/ 264319 h 1488282"/>
                <a:gd name="connsiteX17" fmla="*/ 983456 w 1309687"/>
                <a:gd name="connsiteY17" fmla="*/ 288132 h 1488282"/>
                <a:gd name="connsiteX18" fmla="*/ 985837 w 1309687"/>
                <a:gd name="connsiteY18" fmla="*/ 240507 h 1488282"/>
                <a:gd name="connsiteX19" fmla="*/ 864394 w 1309687"/>
                <a:gd name="connsiteY19" fmla="*/ 200025 h 1488282"/>
                <a:gd name="connsiteX20" fmla="*/ 847725 w 1309687"/>
                <a:gd name="connsiteY20" fmla="*/ 238125 h 1488282"/>
                <a:gd name="connsiteX21" fmla="*/ 847725 w 1309687"/>
                <a:gd name="connsiteY21" fmla="*/ 195263 h 1488282"/>
                <a:gd name="connsiteX22" fmla="*/ 807244 w 1309687"/>
                <a:gd name="connsiteY22" fmla="*/ 183357 h 1488282"/>
                <a:gd name="connsiteX23" fmla="*/ 738187 w 1309687"/>
                <a:gd name="connsiteY23" fmla="*/ 219075 h 1488282"/>
                <a:gd name="connsiteX24" fmla="*/ 800100 w 1309687"/>
                <a:gd name="connsiteY24" fmla="*/ 130969 h 1488282"/>
                <a:gd name="connsiteX25" fmla="*/ 776287 w 1309687"/>
                <a:gd name="connsiteY25" fmla="*/ 90488 h 1488282"/>
                <a:gd name="connsiteX26" fmla="*/ 759619 w 1309687"/>
                <a:gd name="connsiteY26" fmla="*/ 26194 h 1488282"/>
                <a:gd name="connsiteX27" fmla="*/ 721519 w 1309687"/>
                <a:gd name="connsiteY27" fmla="*/ 100013 h 1488282"/>
                <a:gd name="connsiteX28" fmla="*/ 666750 w 1309687"/>
                <a:gd name="connsiteY28" fmla="*/ 95250 h 1488282"/>
                <a:gd name="connsiteX29" fmla="*/ 664369 w 1309687"/>
                <a:gd name="connsiteY29" fmla="*/ 83344 h 1488282"/>
                <a:gd name="connsiteX30" fmla="*/ 611981 w 1309687"/>
                <a:gd name="connsiteY30" fmla="*/ 83344 h 1488282"/>
                <a:gd name="connsiteX31" fmla="*/ 573881 w 1309687"/>
                <a:gd name="connsiteY31" fmla="*/ 114300 h 1488282"/>
                <a:gd name="connsiteX32" fmla="*/ 492919 w 1309687"/>
                <a:gd name="connsiteY32" fmla="*/ 123825 h 1488282"/>
                <a:gd name="connsiteX33" fmla="*/ 457200 w 1309687"/>
                <a:gd name="connsiteY33" fmla="*/ 71438 h 1488282"/>
                <a:gd name="connsiteX34" fmla="*/ 471487 w 1309687"/>
                <a:gd name="connsiteY34" fmla="*/ 11907 h 1488282"/>
                <a:gd name="connsiteX35" fmla="*/ 438150 w 1309687"/>
                <a:gd name="connsiteY35" fmla="*/ 0 h 1488282"/>
                <a:gd name="connsiteX36" fmla="*/ 361950 w 1309687"/>
                <a:gd name="connsiteY36" fmla="*/ 47625 h 1488282"/>
                <a:gd name="connsiteX37" fmla="*/ 309562 w 1309687"/>
                <a:gd name="connsiteY37" fmla="*/ 26194 h 1488282"/>
                <a:gd name="connsiteX38" fmla="*/ 330994 w 1309687"/>
                <a:gd name="connsiteY38" fmla="*/ 100013 h 1488282"/>
                <a:gd name="connsiteX39" fmla="*/ 278606 w 1309687"/>
                <a:gd name="connsiteY39" fmla="*/ 152400 h 1488282"/>
                <a:gd name="connsiteX40" fmla="*/ 211931 w 1309687"/>
                <a:gd name="connsiteY40" fmla="*/ 116682 h 1488282"/>
                <a:gd name="connsiteX41" fmla="*/ 145256 w 1309687"/>
                <a:gd name="connsiteY41" fmla="*/ 111919 h 1488282"/>
                <a:gd name="connsiteX42" fmla="*/ 128587 w 1309687"/>
                <a:gd name="connsiteY42" fmla="*/ 169069 h 1488282"/>
                <a:gd name="connsiteX43" fmla="*/ 140494 w 1309687"/>
                <a:gd name="connsiteY43" fmla="*/ 235744 h 1488282"/>
                <a:gd name="connsiteX44" fmla="*/ 107156 w 1309687"/>
                <a:gd name="connsiteY44" fmla="*/ 280988 h 1488282"/>
                <a:gd name="connsiteX45" fmla="*/ 104775 w 1309687"/>
                <a:gd name="connsiteY45" fmla="*/ 326232 h 1488282"/>
                <a:gd name="connsiteX46" fmla="*/ 30956 w 1309687"/>
                <a:gd name="connsiteY46" fmla="*/ 357188 h 1488282"/>
                <a:gd name="connsiteX47" fmla="*/ 0 w 1309687"/>
                <a:gd name="connsiteY47" fmla="*/ 466725 h 1488282"/>
                <a:gd name="connsiteX48" fmla="*/ 45244 w 1309687"/>
                <a:gd name="connsiteY48" fmla="*/ 538163 h 1488282"/>
                <a:gd name="connsiteX49" fmla="*/ 90487 w 1309687"/>
                <a:gd name="connsiteY49" fmla="*/ 528638 h 1488282"/>
                <a:gd name="connsiteX50" fmla="*/ 152400 w 1309687"/>
                <a:gd name="connsiteY50" fmla="*/ 590550 h 1488282"/>
                <a:gd name="connsiteX51" fmla="*/ 219075 w 1309687"/>
                <a:gd name="connsiteY51" fmla="*/ 559594 h 1488282"/>
                <a:gd name="connsiteX52" fmla="*/ 250031 w 1309687"/>
                <a:gd name="connsiteY52" fmla="*/ 535782 h 1488282"/>
                <a:gd name="connsiteX53" fmla="*/ 297656 w 1309687"/>
                <a:gd name="connsiteY53" fmla="*/ 552450 h 1488282"/>
                <a:gd name="connsiteX54" fmla="*/ 295275 w 1309687"/>
                <a:gd name="connsiteY54" fmla="*/ 631032 h 1488282"/>
                <a:gd name="connsiteX55" fmla="*/ 442912 w 1309687"/>
                <a:gd name="connsiteY55" fmla="*/ 685800 h 1488282"/>
                <a:gd name="connsiteX56" fmla="*/ 445294 w 1309687"/>
                <a:gd name="connsiteY56" fmla="*/ 740569 h 1488282"/>
                <a:gd name="connsiteX57" fmla="*/ 547687 w 1309687"/>
                <a:gd name="connsiteY57" fmla="*/ 854869 h 1488282"/>
                <a:gd name="connsiteX58" fmla="*/ 492919 w 1309687"/>
                <a:gd name="connsiteY58" fmla="*/ 923925 h 1488282"/>
                <a:gd name="connsiteX59" fmla="*/ 519112 w 1309687"/>
                <a:gd name="connsiteY59" fmla="*/ 1012032 h 1488282"/>
                <a:gd name="connsiteX60" fmla="*/ 576262 w 1309687"/>
                <a:gd name="connsiteY60" fmla="*/ 1016794 h 1488282"/>
                <a:gd name="connsiteX61" fmla="*/ 602456 w 1309687"/>
                <a:gd name="connsiteY61" fmla="*/ 1083469 h 1488282"/>
                <a:gd name="connsiteX62" fmla="*/ 652462 w 1309687"/>
                <a:gd name="connsiteY62" fmla="*/ 1104900 h 1488282"/>
                <a:gd name="connsiteX63" fmla="*/ 631031 w 1309687"/>
                <a:gd name="connsiteY63" fmla="*/ 1171575 h 1488282"/>
                <a:gd name="connsiteX64" fmla="*/ 642937 w 1309687"/>
                <a:gd name="connsiteY64" fmla="*/ 1193007 h 1488282"/>
                <a:gd name="connsiteX65" fmla="*/ 592931 w 1309687"/>
                <a:gd name="connsiteY65" fmla="*/ 1271588 h 1488282"/>
                <a:gd name="connsiteX66" fmla="*/ 538162 w 1309687"/>
                <a:gd name="connsiteY66" fmla="*/ 1326357 h 1488282"/>
                <a:gd name="connsiteX67" fmla="*/ 621506 w 1309687"/>
                <a:gd name="connsiteY67" fmla="*/ 1409700 h 1488282"/>
                <a:gd name="connsiteX68" fmla="*/ 642937 w 1309687"/>
                <a:gd name="connsiteY68" fmla="*/ 1409700 h 1488282"/>
                <a:gd name="connsiteX69" fmla="*/ 671512 w 1309687"/>
                <a:gd name="connsiteY69" fmla="*/ 1488282 h 1488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1309687" h="1488282">
                  <a:moveTo>
                    <a:pt x="671512" y="1488282"/>
                  </a:moveTo>
                  <a:lnTo>
                    <a:pt x="702469" y="1409700"/>
                  </a:lnTo>
                  <a:lnTo>
                    <a:pt x="766762" y="1362075"/>
                  </a:lnTo>
                  <a:lnTo>
                    <a:pt x="785812" y="1281113"/>
                  </a:lnTo>
                  <a:lnTo>
                    <a:pt x="845344" y="1252538"/>
                  </a:lnTo>
                  <a:lnTo>
                    <a:pt x="838200" y="1116807"/>
                  </a:lnTo>
                  <a:lnTo>
                    <a:pt x="859631" y="1102519"/>
                  </a:lnTo>
                  <a:lnTo>
                    <a:pt x="1000125" y="1038225"/>
                  </a:lnTo>
                  <a:lnTo>
                    <a:pt x="1071562" y="1050132"/>
                  </a:lnTo>
                  <a:lnTo>
                    <a:pt x="1109662" y="892969"/>
                  </a:lnTo>
                  <a:lnTo>
                    <a:pt x="1183481" y="652463"/>
                  </a:lnTo>
                  <a:lnTo>
                    <a:pt x="1309687" y="490538"/>
                  </a:lnTo>
                  <a:lnTo>
                    <a:pt x="1304925" y="369094"/>
                  </a:lnTo>
                  <a:lnTo>
                    <a:pt x="1190625" y="345282"/>
                  </a:lnTo>
                  <a:lnTo>
                    <a:pt x="1147762" y="278607"/>
                  </a:lnTo>
                  <a:lnTo>
                    <a:pt x="1066800" y="285750"/>
                  </a:lnTo>
                  <a:lnTo>
                    <a:pt x="1021556" y="264319"/>
                  </a:lnTo>
                  <a:lnTo>
                    <a:pt x="983456" y="288132"/>
                  </a:lnTo>
                  <a:lnTo>
                    <a:pt x="985837" y="240507"/>
                  </a:lnTo>
                  <a:lnTo>
                    <a:pt x="864394" y="200025"/>
                  </a:lnTo>
                  <a:lnTo>
                    <a:pt x="847725" y="238125"/>
                  </a:lnTo>
                  <a:lnTo>
                    <a:pt x="847725" y="195263"/>
                  </a:lnTo>
                  <a:lnTo>
                    <a:pt x="807244" y="183357"/>
                  </a:lnTo>
                  <a:lnTo>
                    <a:pt x="738187" y="219075"/>
                  </a:lnTo>
                  <a:lnTo>
                    <a:pt x="800100" y="130969"/>
                  </a:lnTo>
                  <a:lnTo>
                    <a:pt x="776287" y="90488"/>
                  </a:lnTo>
                  <a:lnTo>
                    <a:pt x="759619" y="26194"/>
                  </a:lnTo>
                  <a:lnTo>
                    <a:pt x="721519" y="100013"/>
                  </a:lnTo>
                  <a:lnTo>
                    <a:pt x="666750" y="95250"/>
                  </a:lnTo>
                  <a:lnTo>
                    <a:pt x="664369" y="83344"/>
                  </a:lnTo>
                  <a:lnTo>
                    <a:pt x="611981" y="83344"/>
                  </a:lnTo>
                  <a:lnTo>
                    <a:pt x="573881" y="114300"/>
                  </a:lnTo>
                  <a:lnTo>
                    <a:pt x="492919" y="123825"/>
                  </a:lnTo>
                  <a:lnTo>
                    <a:pt x="457200" y="71438"/>
                  </a:lnTo>
                  <a:lnTo>
                    <a:pt x="471487" y="11907"/>
                  </a:lnTo>
                  <a:lnTo>
                    <a:pt x="438150" y="0"/>
                  </a:lnTo>
                  <a:lnTo>
                    <a:pt x="361950" y="47625"/>
                  </a:lnTo>
                  <a:lnTo>
                    <a:pt x="309562" y="26194"/>
                  </a:lnTo>
                  <a:lnTo>
                    <a:pt x="330994" y="100013"/>
                  </a:lnTo>
                  <a:lnTo>
                    <a:pt x="278606" y="152400"/>
                  </a:lnTo>
                  <a:lnTo>
                    <a:pt x="211931" y="116682"/>
                  </a:lnTo>
                  <a:lnTo>
                    <a:pt x="145256" y="111919"/>
                  </a:lnTo>
                  <a:lnTo>
                    <a:pt x="128587" y="169069"/>
                  </a:lnTo>
                  <a:lnTo>
                    <a:pt x="140494" y="235744"/>
                  </a:lnTo>
                  <a:lnTo>
                    <a:pt x="107156" y="280988"/>
                  </a:lnTo>
                  <a:lnTo>
                    <a:pt x="104775" y="326232"/>
                  </a:lnTo>
                  <a:lnTo>
                    <a:pt x="30956" y="357188"/>
                  </a:lnTo>
                  <a:lnTo>
                    <a:pt x="0" y="466725"/>
                  </a:lnTo>
                  <a:lnTo>
                    <a:pt x="45244" y="538163"/>
                  </a:lnTo>
                  <a:lnTo>
                    <a:pt x="90487" y="528638"/>
                  </a:lnTo>
                  <a:lnTo>
                    <a:pt x="152400" y="590550"/>
                  </a:lnTo>
                  <a:lnTo>
                    <a:pt x="219075" y="559594"/>
                  </a:lnTo>
                  <a:lnTo>
                    <a:pt x="250031" y="535782"/>
                  </a:lnTo>
                  <a:lnTo>
                    <a:pt x="297656" y="552450"/>
                  </a:lnTo>
                  <a:cubicBezTo>
                    <a:pt x="296862" y="578644"/>
                    <a:pt x="296069" y="604838"/>
                    <a:pt x="295275" y="631032"/>
                  </a:cubicBezTo>
                  <a:lnTo>
                    <a:pt x="442912" y="685800"/>
                  </a:lnTo>
                  <a:lnTo>
                    <a:pt x="445294" y="740569"/>
                  </a:lnTo>
                  <a:lnTo>
                    <a:pt x="547687" y="854869"/>
                  </a:lnTo>
                  <a:lnTo>
                    <a:pt x="492919" y="923925"/>
                  </a:lnTo>
                  <a:lnTo>
                    <a:pt x="519112" y="1012032"/>
                  </a:lnTo>
                  <a:lnTo>
                    <a:pt x="576262" y="1016794"/>
                  </a:lnTo>
                  <a:lnTo>
                    <a:pt x="602456" y="1083469"/>
                  </a:lnTo>
                  <a:lnTo>
                    <a:pt x="652462" y="1104900"/>
                  </a:lnTo>
                  <a:lnTo>
                    <a:pt x="631031" y="1171575"/>
                  </a:lnTo>
                  <a:lnTo>
                    <a:pt x="642937" y="1193007"/>
                  </a:lnTo>
                  <a:lnTo>
                    <a:pt x="592931" y="1271588"/>
                  </a:lnTo>
                  <a:lnTo>
                    <a:pt x="538162" y="1326357"/>
                  </a:lnTo>
                  <a:lnTo>
                    <a:pt x="621506" y="1409700"/>
                  </a:lnTo>
                  <a:lnTo>
                    <a:pt x="642937" y="1409700"/>
                  </a:lnTo>
                  <a:lnTo>
                    <a:pt x="671512" y="148828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  <p:sp>
        <p:nvSpPr>
          <p:cNvPr id="392" name="正方形/長方形 391">
            <a:extLst>
              <a:ext uri="{FF2B5EF4-FFF2-40B4-BE49-F238E27FC236}">
                <a16:creationId xmlns:a16="http://schemas.microsoft.com/office/drawing/2014/main" id="{B7D122B7-1BC9-4B40-A993-18AC429AC3E3}"/>
              </a:ext>
            </a:extLst>
          </p:cNvPr>
          <p:cNvSpPr/>
          <p:nvPr/>
        </p:nvSpPr>
        <p:spPr>
          <a:xfrm>
            <a:off x="0" y="5668489"/>
            <a:ext cx="12192000" cy="1026703"/>
          </a:xfrm>
          <a:prstGeom prst="rect">
            <a:avLst/>
          </a:prstGeom>
          <a:solidFill>
            <a:srgbClr val="00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3" name="テキスト ボックス 392">
            <a:extLst>
              <a:ext uri="{FF2B5EF4-FFF2-40B4-BE49-F238E27FC236}">
                <a16:creationId xmlns:a16="http://schemas.microsoft.com/office/drawing/2014/main" id="{1BD3CB1E-C1C4-446C-A98A-3596A66E15BC}"/>
              </a:ext>
            </a:extLst>
          </p:cNvPr>
          <p:cNvSpPr txBox="1"/>
          <p:nvPr/>
        </p:nvSpPr>
        <p:spPr>
          <a:xfrm>
            <a:off x="0" y="5765575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n w="12700">
                  <a:solidFill>
                    <a:schemeClr val="tx1"/>
                  </a:solidFill>
                </a:ln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答え：パナマ共和国</a:t>
            </a:r>
            <a:endParaRPr kumimoji="1" lang="ja-JP" altLang="en-US" sz="6000" b="1" dirty="0">
              <a:ln w="12700">
                <a:solidFill>
                  <a:schemeClr val="tx1"/>
                </a:solidFill>
              </a:ln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2" name="矢印: 下 161">
            <a:extLst>
              <a:ext uri="{FF2B5EF4-FFF2-40B4-BE49-F238E27FC236}">
                <a16:creationId xmlns:a16="http://schemas.microsoft.com/office/drawing/2014/main" id="{D945D4D8-8F01-4643-A752-3A6B17628AD0}"/>
              </a:ext>
            </a:extLst>
          </p:cNvPr>
          <p:cNvSpPr/>
          <p:nvPr/>
        </p:nvSpPr>
        <p:spPr>
          <a:xfrm>
            <a:off x="10067377" y="2941849"/>
            <a:ext cx="352535" cy="697333"/>
          </a:xfrm>
          <a:prstGeom prst="downArrow">
            <a:avLst>
              <a:gd name="adj1" fmla="val 35874"/>
              <a:gd name="adj2" fmla="val 125706"/>
            </a:avLst>
          </a:prstGeom>
          <a:solidFill>
            <a:srgbClr val="FFFF00"/>
          </a:solidFill>
          <a:ln w="285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grpSp>
        <p:nvGrpSpPr>
          <p:cNvPr id="163" name="グループ化 162">
            <a:extLst>
              <a:ext uri="{FF2B5EF4-FFF2-40B4-BE49-F238E27FC236}">
                <a16:creationId xmlns:a16="http://schemas.microsoft.com/office/drawing/2014/main" id="{0D4B6A59-2A66-4B23-A8BD-C0E732E99D36}"/>
              </a:ext>
            </a:extLst>
          </p:cNvPr>
          <p:cNvGrpSpPr/>
          <p:nvPr/>
        </p:nvGrpSpPr>
        <p:grpSpPr>
          <a:xfrm>
            <a:off x="3052483" y="2716696"/>
            <a:ext cx="944179" cy="980383"/>
            <a:chOff x="3052483" y="2716696"/>
            <a:chExt cx="944179" cy="980383"/>
          </a:xfrm>
        </p:grpSpPr>
        <p:sp>
          <p:nvSpPr>
            <p:cNvPr id="164" name="フリーフォーム: 図形 163">
              <a:extLst>
                <a:ext uri="{FF2B5EF4-FFF2-40B4-BE49-F238E27FC236}">
                  <a16:creationId xmlns:a16="http://schemas.microsoft.com/office/drawing/2014/main" id="{F3D4166F-CA10-410E-B78E-4567878976BA}"/>
                </a:ext>
              </a:extLst>
            </p:cNvPr>
            <p:cNvSpPr/>
            <p:nvPr/>
          </p:nvSpPr>
          <p:spPr bwMode="auto">
            <a:xfrm>
              <a:off x="3102520" y="2757867"/>
              <a:ext cx="491632" cy="464650"/>
            </a:xfrm>
            <a:custGeom>
              <a:avLst/>
              <a:gdLst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255499 w 491632"/>
                <a:gd name="connsiteY12" fmla="*/ 335895 h 467031"/>
                <a:gd name="connsiteX13" fmla="*/ 297356 w 491632"/>
                <a:gd name="connsiteY13" fmla="*/ 441299 h 467031"/>
                <a:gd name="connsiteX14" fmla="*/ 180866 w 491632"/>
                <a:gd name="connsiteY14" fmla="*/ 467031 h 467031"/>
                <a:gd name="connsiteX15" fmla="*/ 150211 w 491632"/>
                <a:gd name="connsiteY15" fmla="*/ 400128 h 467031"/>
                <a:gd name="connsiteX16" fmla="*/ 0 w 491632"/>
                <a:gd name="connsiteY16" fmla="*/ 423287 h 467031"/>
                <a:gd name="connsiteX17" fmla="*/ 49048 w 491632"/>
                <a:gd name="connsiteY17" fmla="*/ 335799 h 467031"/>
                <a:gd name="connsiteX18" fmla="*/ 6923 w 491632"/>
                <a:gd name="connsiteY18" fmla="*/ 262722 h 467031"/>
                <a:gd name="connsiteX19" fmla="*/ 9774 w 491632"/>
                <a:gd name="connsiteY19" fmla="*/ 254414 h 467031"/>
                <a:gd name="connsiteX20" fmla="*/ 132956 w 491632"/>
                <a:gd name="connsiteY20" fmla="*/ 232018 h 467031"/>
                <a:gd name="connsiteX21" fmla="*/ 140460 w 491632"/>
                <a:gd name="connsiteY21" fmla="*/ 243356 h 467031"/>
                <a:gd name="connsiteX22" fmla="*/ 159793 w 491632"/>
                <a:gd name="connsiteY22" fmla="*/ 185358 h 467031"/>
                <a:gd name="connsiteX23" fmla="*/ 250280 w 491632"/>
                <a:gd name="connsiteY23" fmla="*/ 178214 h 467031"/>
                <a:gd name="connsiteX24" fmla="*/ 269330 w 491632"/>
                <a:gd name="connsiteY24" fmla="*/ 137733 h 467031"/>
                <a:gd name="connsiteX25" fmla="*/ 262186 w 491632"/>
                <a:gd name="connsiteY25" fmla="*/ 104396 h 467031"/>
                <a:gd name="connsiteX26" fmla="*/ 300286 w 491632"/>
                <a:gd name="connsiteY26" fmla="*/ 94871 h 467031"/>
                <a:gd name="connsiteX27" fmla="*/ 324099 w 491632"/>
                <a:gd name="connsiteY27" fmla="*/ 54389 h 467031"/>
                <a:gd name="connsiteX28" fmla="*/ 307430 w 491632"/>
                <a:gd name="connsiteY28" fmla="*/ 25814 h 467031"/>
                <a:gd name="connsiteX29" fmla="*/ 313998 w 491632"/>
                <a:gd name="connsiteY29" fmla="*/ 4595 h 467031"/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297356 w 491632"/>
                <a:gd name="connsiteY12" fmla="*/ 441299 h 467031"/>
                <a:gd name="connsiteX13" fmla="*/ 180866 w 491632"/>
                <a:gd name="connsiteY13" fmla="*/ 467031 h 467031"/>
                <a:gd name="connsiteX14" fmla="*/ 150211 w 491632"/>
                <a:gd name="connsiteY14" fmla="*/ 400128 h 467031"/>
                <a:gd name="connsiteX15" fmla="*/ 0 w 491632"/>
                <a:gd name="connsiteY15" fmla="*/ 423287 h 467031"/>
                <a:gd name="connsiteX16" fmla="*/ 49048 w 491632"/>
                <a:gd name="connsiteY16" fmla="*/ 335799 h 467031"/>
                <a:gd name="connsiteX17" fmla="*/ 6923 w 491632"/>
                <a:gd name="connsiteY17" fmla="*/ 262722 h 467031"/>
                <a:gd name="connsiteX18" fmla="*/ 9774 w 491632"/>
                <a:gd name="connsiteY18" fmla="*/ 254414 h 467031"/>
                <a:gd name="connsiteX19" fmla="*/ 132956 w 491632"/>
                <a:gd name="connsiteY19" fmla="*/ 232018 h 467031"/>
                <a:gd name="connsiteX20" fmla="*/ 140460 w 491632"/>
                <a:gd name="connsiteY20" fmla="*/ 243356 h 467031"/>
                <a:gd name="connsiteX21" fmla="*/ 159793 w 491632"/>
                <a:gd name="connsiteY21" fmla="*/ 185358 h 467031"/>
                <a:gd name="connsiteX22" fmla="*/ 250280 w 491632"/>
                <a:gd name="connsiteY22" fmla="*/ 178214 h 467031"/>
                <a:gd name="connsiteX23" fmla="*/ 269330 w 491632"/>
                <a:gd name="connsiteY23" fmla="*/ 137733 h 467031"/>
                <a:gd name="connsiteX24" fmla="*/ 262186 w 491632"/>
                <a:gd name="connsiteY24" fmla="*/ 104396 h 467031"/>
                <a:gd name="connsiteX25" fmla="*/ 300286 w 491632"/>
                <a:gd name="connsiteY25" fmla="*/ 94871 h 467031"/>
                <a:gd name="connsiteX26" fmla="*/ 324099 w 491632"/>
                <a:gd name="connsiteY26" fmla="*/ 54389 h 467031"/>
                <a:gd name="connsiteX27" fmla="*/ 307430 w 491632"/>
                <a:gd name="connsiteY27" fmla="*/ 25814 h 467031"/>
                <a:gd name="connsiteX28" fmla="*/ 313998 w 491632"/>
                <a:gd name="connsiteY28" fmla="*/ 4595 h 467031"/>
                <a:gd name="connsiteX29" fmla="*/ 409791 w 491632"/>
                <a:gd name="connsiteY29" fmla="*/ 0 h 467031"/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297356 w 491632"/>
                <a:gd name="connsiteY12" fmla="*/ 441299 h 467031"/>
                <a:gd name="connsiteX13" fmla="*/ 180866 w 491632"/>
                <a:gd name="connsiteY13" fmla="*/ 467031 h 467031"/>
                <a:gd name="connsiteX14" fmla="*/ 150211 w 491632"/>
                <a:gd name="connsiteY14" fmla="*/ 400128 h 467031"/>
                <a:gd name="connsiteX15" fmla="*/ 0 w 491632"/>
                <a:gd name="connsiteY15" fmla="*/ 423287 h 467031"/>
                <a:gd name="connsiteX16" fmla="*/ 49048 w 491632"/>
                <a:gd name="connsiteY16" fmla="*/ 335799 h 467031"/>
                <a:gd name="connsiteX17" fmla="*/ 6923 w 491632"/>
                <a:gd name="connsiteY17" fmla="*/ 262722 h 467031"/>
                <a:gd name="connsiteX18" fmla="*/ 9774 w 491632"/>
                <a:gd name="connsiteY18" fmla="*/ 254414 h 467031"/>
                <a:gd name="connsiteX19" fmla="*/ 132956 w 491632"/>
                <a:gd name="connsiteY19" fmla="*/ 232018 h 467031"/>
                <a:gd name="connsiteX20" fmla="*/ 159793 w 491632"/>
                <a:gd name="connsiteY20" fmla="*/ 185358 h 467031"/>
                <a:gd name="connsiteX21" fmla="*/ 250280 w 491632"/>
                <a:gd name="connsiteY21" fmla="*/ 178214 h 467031"/>
                <a:gd name="connsiteX22" fmla="*/ 269330 w 491632"/>
                <a:gd name="connsiteY22" fmla="*/ 137733 h 467031"/>
                <a:gd name="connsiteX23" fmla="*/ 262186 w 491632"/>
                <a:gd name="connsiteY23" fmla="*/ 104396 h 467031"/>
                <a:gd name="connsiteX24" fmla="*/ 300286 w 491632"/>
                <a:gd name="connsiteY24" fmla="*/ 94871 h 467031"/>
                <a:gd name="connsiteX25" fmla="*/ 324099 w 491632"/>
                <a:gd name="connsiteY25" fmla="*/ 54389 h 467031"/>
                <a:gd name="connsiteX26" fmla="*/ 307430 w 491632"/>
                <a:gd name="connsiteY26" fmla="*/ 25814 h 467031"/>
                <a:gd name="connsiteX27" fmla="*/ 313998 w 491632"/>
                <a:gd name="connsiteY27" fmla="*/ 4595 h 467031"/>
                <a:gd name="connsiteX28" fmla="*/ 409791 w 491632"/>
                <a:gd name="connsiteY28" fmla="*/ 0 h 467031"/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297356 w 491632"/>
                <a:gd name="connsiteY12" fmla="*/ 441299 h 467031"/>
                <a:gd name="connsiteX13" fmla="*/ 180866 w 491632"/>
                <a:gd name="connsiteY13" fmla="*/ 467031 h 467031"/>
                <a:gd name="connsiteX14" fmla="*/ 150211 w 491632"/>
                <a:gd name="connsiteY14" fmla="*/ 400128 h 467031"/>
                <a:gd name="connsiteX15" fmla="*/ 0 w 491632"/>
                <a:gd name="connsiteY15" fmla="*/ 423287 h 467031"/>
                <a:gd name="connsiteX16" fmla="*/ 49048 w 491632"/>
                <a:gd name="connsiteY16" fmla="*/ 335799 h 467031"/>
                <a:gd name="connsiteX17" fmla="*/ 6923 w 491632"/>
                <a:gd name="connsiteY17" fmla="*/ 262722 h 467031"/>
                <a:gd name="connsiteX18" fmla="*/ 9774 w 491632"/>
                <a:gd name="connsiteY18" fmla="*/ 254414 h 467031"/>
                <a:gd name="connsiteX19" fmla="*/ 137719 w 491632"/>
                <a:gd name="connsiteY19" fmla="*/ 267737 h 467031"/>
                <a:gd name="connsiteX20" fmla="*/ 159793 w 491632"/>
                <a:gd name="connsiteY20" fmla="*/ 185358 h 467031"/>
                <a:gd name="connsiteX21" fmla="*/ 250280 w 491632"/>
                <a:gd name="connsiteY21" fmla="*/ 178214 h 467031"/>
                <a:gd name="connsiteX22" fmla="*/ 269330 w 491632"/>
                <a:gd name="connsiteY22" fmla="*/ 137733 h 467031"/>
                <a:gd name="connsiteX23" fmla="*/ 262186 w 491632"/>
                <a:gd name="connsiteY23" fmla="*/ 104396 h 467031"/>
                <a:gd name="connsiteX24" fmla="*/ 300286 w 491632"/>
                <a:gd name="connsiteY24" fmla="*/ 94871 h 467031"/>
                <a:gd name="connsiteX25" fmla="*/ 324099 w 491632"/>
                <a:gd name="connsiteY25" fmla="*/ 54389 h 467031"/>
                <a:gd name="connsiteX26" fmla="*/ 307430 w 491632"/>
                <a:gd name="connsiteY26" fmla="*/ 25814 h 467031"/>
                <a:gd name="connsiteX27" fmla="*/ 313998 w 491632"/>
                <a:gd name="connsiteY27" fmla="*/ 4595 h 467031"/>
                <a:gd name="connsiteX28" fmla="*/ 409791 w 491632"/>
                <a:gd name="connsiteY28" fmla="*/ 0 h 467031"/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321168 w 491632"/>
                <a:gd name="connsiteY12" fmla="*/ 441299 h 467031"/>
                <a:gd name="connsiteX13" fmla="*/ 180866 w 491632"/>
                <a:gd name="connsiteY13" fmla="*/ 467031 h 467031"/>
                <a:gd name="connsiteX14" fmla="*/ 150211 w 491632"/>
                <a:gd name="connsiteY14" fmla="*/ 400128 h 467031"/>
                <a:gd name="connsiteX15" fmla="*/ 0 w 491632"/>
                <a:gd name="connsiteY15" fmla="*/ 423287 h 467031"/>
                <a:gd name="connsiteX16" fmla="*/ 49048 w 491632"/>
                <a:gd name="connsiteY16" fmla="*/ 335799 h 467031"/>
                <a:gd name="connsiteX17" fmla="*/ 6923 w 491632"/>
                <a:gd name="connsiteY17" fmla="*/ 262722 h 467031"/>
                <a:gd name="connsiteX18" fmla="*/ 9774 w 491632"/>
                <a:gd name="connsiteY18" fmla="*/ 254414 h 467031"/>
                <a:gd name="connsiteX19" fmla="*/ 137719 w 491632"/>
                <a:gd name="connsiteY19" fmla="*/ 267737 h 467031"/>
                <a:gd name="connsiteX20" fmla="*/ 159793 w 491632"/>
                <a:gd name="connsiteY20" fmla="*/ 185358 h 467031"/>
                <a:gd name="connsiteX21" fmla="*/ 250280 w 491632"/>
                <a:gd name="connsiteY21" fmla="*/ 178214 h 467031"/>
                <a:gd name="connsiteX22" fmla="*/ 269330 w 491632"/>
                <a:gd name="connsiteY22" fmla="*/ 137733 h 467031"/>
                <a:gd name="connsiteX23" fmla="*/ 262186 w 491632"/>
                <a:gd name="connsiteY23" fmla="*/ 104396 h 467031"/>
                <a:gd name="connsiteX24" fmla="*/ 300286 w 491632"/>
                <a:gd name="connsiteY24" fmla="*/ 94871 h 467031"/>
                <a:gd name="connsiteX25" fmla="*/ 324099 w 491632"/>
                <a:gd name="connsiteY25" fmla="*/ 54389 h 467031"/>
                <a:gd name="connsiteX26" fmla="*/ 307430 w 491632"/>
                <a:gd name="connsiteY26" fmla="*/ 25814 h 467031"/>
                <a:gd name="connsiteX27" fmla="*/ 313998 w 491632"/>
                <a:gd name="connsiteY27" fmla="*/ 4595 h 467031"/>
                <a:gd name="connsiteX28" fmla="*/ 409791 w 491632"/>
                <a:gd name="connsiteY28" fmla="*/ 0 h 467031"/>
                <a:gd name="connsiteX0" fmla="*/ 409791 w 491632"/>
                <a:gd name="connsiteY0" fmla="*/ 0 h 464650"/>
                <a:gd name="connsiteX1" fmla="*/ 491632 w 491632"/>
                <a:gd name="connsiteY1" fmla="*/ 55975 h 464650"/>
                <a:gd name="connsiteX2" fmla="*/ 474118 w 491632"/>
                <a:gd name="connsiteY2" fmla="*/ 66296 h 464650"/>
                <a:gd name="connsiteX3" fmla="*/ 402680 w 491632"/>
                <a:gd name="connsiteY3" fmla="*/ 75821 h 464650"/>
                <a:gd name="connsiteX4" fmla="*/ 405061 w 491632"/>
                <a:gd name="connsiteY4" fmla="*/ 123446 h 464650"/>
                <a:gd name="connsiteX5" fmla="*/ 452686 w 491632"/>
                <a:gd name="connsiteY5" fmla="*/ 163927 h 464650"/>
                <a:gd name="connsiteX6" fmla="*/ 424111 w 491632"/>
                <a:gd name="connsiteY6" fmla="*/ 192502 h 464650"/>
                <a:gd name="connsiteX7" fmla="*/ 340768 w 491632"/>
                <a:gd name="connsiteY7" fmla="*/ 316327 h 464650"/>
                <a:gd name="connsiteX8" fmla="*/ 312193 w 491632"/>
                <a:gd name="connsiteY8" fmla="*/ 330614 h 464650"/>
                <a:gd name="connsiteX9" fmla="*/ 283618 w 491632"/>
                <a:gd name="connsiteY9" fmla="*/ 316327 h 464650"/>
                <a:gd name="connsiteX10" fmla="*/ 269330 w 491632"/>
                <a:gd name="connsiteY10" fmla="*/ 335377 h 464650"/>
                <a:gd name="connsiteX11" fmla="*/ 274171 w 491632"/>
                <a:gd name="connsiteY11" fmla="*/ 346268 h 464650"/>
                <a:gd name="connsiteX12" fmla="*/ 321168 w 491632"/>
                <a:gd name="connsiteY12" fmla="*/ 441299 h 464650"/>
                <a:gd name="connsiteX13" fmla="*/ 178485 w 491632"/>
                <a:gd name="connsiteY13" fmla="*/ 464650 h 464650"/>
                <a:gd name="connsiteX14" fmla="*/ 150211 w 491632"/>
                <a:gd name="connsiteY14" fmla="*/ 400128 h 464650"/>
                <a:gd name="connsiteX15" fmla="*/ 0 w 491632"/>
                <a:gd name="connsiteY15" fmla="*/ 423287 h 464650"/>
                <a:gd name="connsiteX16" fmla="*/ 49048 w 491632"/>
                <a:gd name="connsiteY16" fmla="*/ 335799 h 464650"/>
                <a:gd name="connsiteX17" fmla="*/ 6923 w 491632"/>
                <a:gd name="connsiteY17" fmla="*/ 262722 h 464650"/>
                <a:gd name="connsiteX18" fmla="*/ 9774 w 491632"/>
                <a:gd name="connsiteY18" fmla="*/ 254414 h 464650"/>
                <a:gd name="connsiteX19" fmla="*/ 137719 w 491632"/>
                <a:gd name="connsiteY19" fmla="*/ 267737 h 464650"/>
                <a:gd name="connsiteX20" fmla="*/ 159793 w 491632"/>
                <a:gd name="connsiteY20" fmla="*/ 185358 h 464650"/>
                <a:gd name="connsiteX21" fmla="*/ 250280 w 491632"/>
                <a:gd name="connsiteY21" fmla="*/ 178214 h 464650"/>
                <a:gd name="connsiteX22" fmla="*/ 269330 w 491632"/>
                <a:gd name="connsiteY22" fmla="*/ 137733 h 464650"/>
                <a:gd name="connsiteX23" fmla="*/ 262186 w 491632"/>
                <a:gd name="connsiteY23" fmla="*/ 104396 h 464650"/>
                <a:gd name="connsiteX24" fmla="*/ 300286 w 491632"/>
                <a:gd name="connsiteY24" fmla="*/ 94871 h 464650"/>
                <a:gd name="connsiteX25" fmla="*/ 324099 w 491632"/>
                <a:gd name="connsiteY25" fmla="*/ 54389 h 464650"/>
                <a:gd name="connsiteX26" fmla="*/ 307430 w 491632"/>
                <a:gd name="connsiteY26" fmla="*/ 25814 h 464650"/>
                <a:gd name="connsiteX27" fmla="*/ 313998 w 491632"/>
                <a:gd name="connsiteY27" fmla="*/ 4595 h 464650"/>
                <a:gd name="connsiteX28" fmla="*/ 409791 w 491632"/>
                <a:gd name="connsiteY28" fmla="*/ 0 h 464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91632" h="464650">
                  <a:moveTo>
                    <a:pt x="409791" y="0"/>
                  </a:moveTo>
                  <a:lnTo>
                    <a:pt x="491632" y="55975"/>
                  </a:lnTo>
                  <a:lnTo>
                    <a:pt x="474118" y="66296"/>
                  </a:lnTo>
                  <a:lnTo>
                    <a:pt x="402680" y="75821"/>
                  </a:lnTo>
                  <a:lnTo>
                    <a:pt x="405061" y="123446"/>
                  </a:lnTo>
                  <a:lnTo>
                    <a:pt x="452686" y="163927"/>
                  </a:lnTo>
                  <a:lnTo>
                    <a:pt x="424111" y="192502"/>
                  </a:lnTo>
                  <a:lnTo>
                    <a:pt x="340768" y="316327"/>
                  </a:lnTo>
                  <a:lnTo>
                    <a:pt x="312193" y="330614"/>
                  </a:lnTo>
                  <a:lnTo>
                    <a:pt x="283618" y="316327"/>
                  </a:lnTo>
                  <a:lnTo>
                    <a:pt x="269330" y="335377"/>
                  </a:lnTo>
                  <a:lnTo>
                    <a:pt x="274171" y="346268"/>
                  </a:lnTo>
                  <a:lnTo>
                    <a:pt x="321168" y="441299"/>
                  </a:lnTo>
                  <a:lnTo>
                    <a:pt x="178485" y="464650"/>
                  </a:lnTo>
                  <a:lnTo>
                    <a:pt x="150211" y="400128"/>
                  </a:lnTo>
                  <a:lnTo>
                    <a:pt x="0" y="423287"/>
                  </a:lnTo>
                  <a:lnTo>
                    <a:pt x="49048" y="335799"/>
                  </a:lnTo>
                  <a:lnTo>
                    <a:pt x="6923" y="262722"/>
                  </a:lnTo>
                  <a:lnTo>
                    <a:pt x="9774" y="254414"/>
                  </a:lnTo>
                  <a:lnTo>
                    <a:pt x="137719" y="267737"/>
                  </a:lnTo>
                  <a:lnTo>
                    <a:pt x="159793" y="185358"/>
                  </a:lnTo>
                  <a:lnTo>
                    <a:pt x="250280" y="178214"/>
                  </a:lnTo>
                  <a:lnTo>
                    <a:pt x="269330" y="137733"/>
                  </a:lnTo>
                  <a:lnTo>
                    <a:pt x="262186" y="104396"/>
                  </a:lnTo>
                  <a:lnTo>
                    <a:pt x="300286" y="94871"/>
                  </a:lnTo>
                  <a:lnTo>
                    <a:pt x="324099" y="54389"/>
                  </a:lnTo>
                  <a:lnTo>
                    <a:pt x="307430" y="25814"/>
                  </a:lnTo>
                  <a:lnTo>
                    <a:pt x="313998" y="4595"/>
                  </a:lnTo>
                  <a:lnTo>
                    <a:pt x="409791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wrap="square" anchor="ctr">
              <a:noAutofit/>
            </a:bodyPr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65" name="フリーフォーム: 図形 164">
              <a:extLst>
                <a:ext uri="{FF2B5EF4-FFF2-40B4-BE49-F238E27FC236}">
                  <a16:creationId xmlns:a16="http://schemas.microsoft.com/office/drawing/2014/main" id="{640C68AA-6BAF-465E-AA1D-9C97C9EA86E3}"/>
                </a:ext>
              </a:extLst>
            </p:cNvPr>
            <p:cNvSpPr/>
            <p:nvPr/>
          </p:nvSpPr>
          <p:spPr bwMode="auto">
            <a:xfrm>
              <a:off x="3308112" y="2813842"/>
              <a:ext cx="688550" cy="883237"/>
            </a:xfrm>
            <a:custGeom>
              <a:avLst/>
              <a:gdLst>
                <a:gd name="connsiteX0" fmla="*/ 286040 w 688550"/>
                <a:gd name="connsiteY0" fmla="*/ 0 h 883237"/>
                <a:gd name="connsiteX1" fmla="*/ 286968 w 688550"/>
                <a:gd name="connsiteY1" fmla="*/ 635 h 883237"/>
                <a:gd name="connsiteX2" fmla="*/ 351344 w 688550"/>
                <a:gd name="connsiteY2" fmla="*/ 5782 h 883237"/>
                <a:gd name="connsiteX3" fmla="*/ 329885 w 688550"/>
                <a:gd name="connsiteY3" fmla="*/ 113855 h 883237"/>
                <a:gd name="connsiteX4" fmla="*/ 406523 w 688550"/>
                <a:gd name="connsiteY4" fmla="*/ 185904 h 883237"/>
                <a:gd name="connsiteX5" fmla="*/ 397326 w 688550"/>
                <a:gd name="connsiteY5" fmla="*/ 237368 h 883237"/>
                <a:gd name="connsiteX6" fmla="*/ 464768 w 688550"/>
                <a:gd name="connsiteY6" fmla="*/ 288832 h 883237"/>
                <a:gd name="connsiteX7" fmla="*/ 501554 w 688550"/>
                <a:gd name="connsiteY7" fmla="*/ 273393 h 883237"/>
                <a:gd name="connsiteX8" fmla="*/ 532209 w 688550"/>
                <a:gd name="connsiteY8" fmla="*/ 304271 h 883237"/>
                <a:gd name="connsiteX9" fmla="*/ 636436 w 688550"/>
                <a:gd name="connsiteY9" fmla="*/ 322283 h 883237"/>
                <a:gd name="connsiteX10" fmla="*/ 657895 w 688550"/>
                <a:gd name="connsiteY10" fmla="*/ 358308 h 883237"/>
                <a:gd name="connsiteX11" fmla="*/ 688550 w 688550"/>
                <a:gd name="connsiteY11" fmla="*/ 458662 h 883237"/>
                <a:gd name="connsiteX12" fmla="*/ 621109 w 688550"/>
                <a:gd name="connsiteY12" fmla="*/ 458662 h 883237"/>
                <a:gd name="connsiteX13" fmla="*/ 614978 w 688550"/>
                <a:gd name="connsiteY13" fmla="*/ 502406 h 883237"/>
                <a:gd name="connsiteX14" fmla="*/ 473964 w 688550"/>
                <a:gd name="connsiteY14" fmla="*/ 597614 h 883237"/>
                <a:gd name="connsiteX15" fmla="*/ 372802 w 688550"/>
                <a:gd name="connsiteY15" fmla="*/ 659370 h 883237"/>
                <a:gd name="connsiteX16" fmla="*/ 372802 w 688550"/>
                <a:gd name="connsiteY16" fmla="*/ 726273 h 883237"/>
                <a:gd name="connsiteX17" fmla="*/ 363606 w 688550"/>
                <a:gd name="connsiteY17" fmla="*/ 803468 h 883237"/>
                <a:gd name="connsiteX18" fmla="*/ 311492 w 688550"/>
                <a:gd name="connsiteY18" fmla="*/ 883237 h 883237"/>
                <a:gd name="connsiteX19" fmla="*/ 247116 w 688550"/>
                <a:gd name="connsiteY19" fmla="*/ 844639 h 883237"/>
                <a:gd name="connsiteX20" fmla="*/ 213395 w 688550"/>
                <a:gd name="connsiteY20" fmla="*/ 759724 h 883237"/>
                <a:gd name="connsiteX21" fmla="*/ 161282 w 688550"/>
                <a:gd name="connsiteY21" fmla="*/ 615626 h 883237"/>
                <a:gd name="connsiteX22" fmla="*/ 158216 w 688550"/>
                <a:gd name="connsiteY22" fmla="*/ 481821 h 883237"/>
                <a:gd name="connsiteX23" fmla="*/ 75447 w 688550"/>
                <a:gd name="connsiteY23" fmla="*/ 502406 h 883237"/>
                <a:gd name="connsiteX24" fmla="*/ 17203 w 688550"/>
                <a:gd name="connsiteY24" fmla="*/ 461235 h 883237"/>
                <a:gd name="connsiteX25" fmla="*/ 66251 w 688550"/>
                <a:gd name="connsiteY25" fmla="*/ 440650 h 883237"/>
                <a:gd name="connsiteX26" fmla="*/ 4941 w 688550"/>
                <a:gd name="connsiteY26" fmla="*/ 432930 h 883237"/>
                <a:gd name="connsiteX27" fmla="*/ 4941 w 688550"/>
                <a:gd name="connsiteY27" fmla="*/ 402322 h 883237"/>
                <a:gd name="connsiteX28" fmla="*/ 0 w 688550"/>
                <a:gd name="connsiteY28" fmla="*/ 403414 h 883237"/>
                <a:gd name="connsiteX29" fmla="*/ 1826 w 688550"/>
                <a:gd name="connsiteY29" fmla="*/ 400846 h 883237"/>
                <a:gd name="connsiteX30" fmla="*/ 47069 w 688550"/>
                <a:gd name="connsiteY30" fmla="*/ 393702 h 883237"/>
                <a:gd name="connsiteX31" fmla="*/ 111363 w 688550"/>
                <a:gd name="connsiteY31" fmla="*/ 386558 h 883237"/>
                <a:gd name="connsiteX32" fmla="*/ 63738 w 688550"/>
                <a:gd name="connsiteY32" fmla="*/ 279402 h 883237"/>
                <a:gd name="connsiteX33" fmla="*/ 78026 w 688550"/>
                <a:gd name="connsiteY33" fmla="*/ 260352 h 883237"/>
                <a:gd name="connsiteX34" fmla="*/ 106601 w 688550"/>
                <a:gd name="connsiteY34" fmla="*/ 274639 h 883237"/>
                <a:gd name="connsiteX35" fmla="*/ 135176 w 688550"/>
                <a:gd name="connsiteY35" fmla="*/ 260352 h 883237"/>
                <a:gd name="connsiteX36" fmla="*/ 218519 w 688550"/>
                <a:gd name="connsiteY36" fmla="*/ 136527 h 883237"/>
                <a:gd name="connsiteX37" fmla="*/ 247094 w 688550"/>
                <a:gd name="connsiteY37" fmla="*/ 107952 h 883237"/>
                <a:gd name="connsiteX38" fmla="*/ 199469 w 688550"/>
                <a:gd name="connsiteY38" fmla="*/ 67471 h 883237"/>
                <a:gd name="connsiteX39" fmla="*/ 197088 w 688550"/>
                <a:gd name="connsiteY39" fmla="*/ 19846 h 883237"/>
                <a:gd name="connsiteX40" fmla="*/ 268526 w 688550"/>
                <a:gd name="connsiteY40" fmla="*/ 10321 h 883237"/>
                <a:gd name="connsiteX41" fmla="*/ 286040 w 688550"/>
                <a:gd name="connsiteY41" fmla="*/ 0 h 883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688550" h="883237">
                  <a:moveTo>
                    <a:pt x="286040" y="0"/>
                  </a:moveTo>
                  <a:lnTo>
                    <a:pt x="286968" y="635"/>
                  </a:lnTo>
                  <a:lnTo>
                    <a:pt x="351344" y="5782"/>
                  </a:lnTo>
                  <a:lnTo>
                    <a:pt x="329885" y="113855"/>
                  </a:lnTo>
                  <a:lnTo>
                    <a:pt x="406523" y="185904"/>
                  </a:lnTo>
                  <a:lnTo>
                    <a:pt x="397326" y="237368"/>
                  </a:lnTo>
                  <a:lnTo>
                    <a:pt x="464768" y="288832"/>
                  </a:lnTo>
                  <a:lnTo>
                    <a:pt x="501554" y="273393"/>
                  </a:lnTo>
                  <a:lnTo>
                    <a:pt x="532209" y="304271"/>
                  </a:lnTo>
                  <a:lnTo>
                    <a:pt x="636436" y="322283"/>
                  </a:lnTo>
                  <a:lnTo>
                    <a:pt x="657895" y="358308"/>
                  </a:lnTo>
                  <a:lnTo>
                    <a:pt x="688550" y="458662"/>
                  </a:lnTo>
                  <a:lnTo>
                    <a:pt x="621109" y="458662"/>
                  </a:lnTo>
                  <a:lnTo>
                    <a:pt x="614978" y="502406"/>
                  </a:lnTo>
                  <a:lnTo>
                    <a:pt x="473964" y="597614"/>
                  </a:lnTo>
                  <a:lnTo>
                    <a:pt x="372802" y="659370"/>
                  </a:lnTo>
                  <a:lnTo>
                    <a:pt x="372802" y="726273"/>
                  </a:lnTo>
                  <a:lnTo>
                    <a:pt x="363606" y="803468"/>
                  </a:lnTo>
                  <a:lnTo>
                    <a:pt x="311492" y="883237"/>
                  </a:lnTo>
                  <a:lnTo>
                    <a:pt x="247116" y="844639"/>
                  </a:lnTo>
                  <a:lnTo>
                    <a:pt x="213395" y="759724"/>
                  </a:lnTo>
                  <a:lnTo>
                    <a:pt x="161282" y="615626"/>
                  </a:lnTo>
                  <a:lnTo>
                    <a:pt x="158216" y="481821"/>
                  </a:lnTo>
                  <a:lnTo>
                    <a:pt x="75447" y="502406"/>
                  </a:lnTo>
                  <a:lnTo>
                    <a:pt x="17203" y="461235"/>
                  </a:lnTo>
                  <a:lnTo>
                    <a:pt x="66251" y="440650"/>
                  </a:lnTo>
                  <a:lnTo>
                    <a:pt x="4941" y="432930"/>
                  </a:lnTo>
                  <a:lnTo>
                    <a:pt x="4941" y="402322"/>
                  </a:lnTo>
                  <a:lnTo>
                    <a:pt x="0" y="403414"/>
                  </a:lnTo>
                  <a:lnTo>
                    <a:pt x="1826" y="400846"/>
                  </a:lnTo>
                  <a:lnTo>
                    <a:pt x="47069" y="393702"/>
                  </a:lnTo>
                  <a:lnTo>
                    <a:pt x="111363" y="386558"/>
                  </a:lnTo>
                  <a:lnTo>
                    <a:pt x="63738" y="279402"/>
                  </a:lnTo>
                  <a:lnTo>
                    <a:pt x="78026" y="260352"/>
                  </a:lnTo>
                  <a:lnTo>
                    <a:pt x="106601" y="274639"/>
                  </a:lnTo>
                  <a:lnTo>
                    <a:pt x="135176" y="260352"/>
                  </a:lnTo>
                  <a:lnTo>
                    <a:pt x="218519" y="136527"/>
                  </a:lnTo>
                  <a:lnTo>
                    <a:pt x="247094" y="107952"/>
                  </a:lnTo>
                  <a:lnTo>
                    <a:pt x="199469" y="67471"/>
                  </a:lnTo>
                  <a:lnTo>
                    <a:pt x="197088" y="19846"/>
                  </a:lnTo>
                  <a:lnTo>
                    <a:pt x="268526" y="10321"/>
                  </a:lnTo>
                  <a:lnTo>
                    <a:pt x="28604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66" name="フリーフォーム: 図形 165">
              <a:extLst>
                <a:ext uri="{FF2B5EF4-FFF2-40B4-BE49-F238E27FC236}">
                  <a16:creationId xmlns:a16="http://schemas.microsoft.com/office/drawing/2014/main" id="{69E1C9C7-B863-419D-AF5D-192B7D8FCF22}"/>
                </a:ext>
              </a:extLst>
            </p:cNvPr>
            <p:cNvSpPr/>
            <p:nvPr/>
          </p:nvSpPr>
          <p:spPr bwMode="auto">
            <a:xfrm>
              <a:off x="3052483" y="2716696"/>
              <a:ext cx="374136" cy="305110"/>
            </a:xfrm>
            <a:custGeom>
              <a:avLst/>
              <a:gdLst>
                <a:gd name="connsiteX0" fmla="*/ 318815 w 374136"/>
                <a:gd name="connsiteY0" fmla="*/ 0 h 305110"/>
                <a:gd name="connsiteX1" fmla="*/ 355488 w 374136"/>
                <a:gd name="connsiteY1" fmla="*/ 46176 h 305110"/>
                <a:gd name="connsiteX2" fmla="*/ 364035 w 374136"/>
                <a:gd name="connsiteY2" fmla="*/ 45766 h 305110"/>
                <a:gd name="connsiteX3" fmla="*/ 357467 w 374136"/>
                <a:gd name="connsiteY3" fmla="*/ 66985 h 305110"/>
                <a:gd name="connsiteX4" fmla="*/ 374136 w 374136"/>
                <a:gd name="connsiteY4" fmla="*/ 95560 h 305110"/>
                <a:gd name="connsiteX5" fmla="*/ 350323 w 374136"/>
                <a:gd name="connsiteY5" fmla="*/ 136042 h 305110"/>
                <a:gd name="connsiteX6" fmla="*/ 312223 w 374136"/>
                <a:gd name="connsiteY6" fmla="*/ 145567 h 305110"/>
                <a:gd name="connsiteX7" fmla="*/ 319367 w 374136"/>
                <a:gd name="connsiteY7" fmla="*/ 178904 h 305110"/>
                <a:gd name="connsiteX8" fmla="*/ 300317 w 374136"/>
                <a:gd name="connsiteY8" fmla="*/ 219385 h 305110"/>
                <a:gd name="connsiteX9" fmla="*/ 209830 w 374136"/>
                <a:gd name="connsiteY9" fmla="*/ 226529 h 305110"/>
                <a:gd name="connsiteX10" fmla="*/ 183636 w 374136"/>
                <a:gd name="connsiteY10" fmla="*/ 305110 h 305110"/>
                <a:gd name="connsiteX11" fmla="*/ 43142 w 374136"/>
                <a:gd name="connsiteY11" fmla="*/ 290823 h 305110"/>
                <a:gd name="connsiteX12" fmla="*/ 40835 w 374136"/>
                <a:gd name="connsiteY12" fmla="*/ 293454 h 305110"/>
                <a:gd name="connsiteX13" fmla="*/ 6131 w 374136"/>
                <a:gd name="connsiteY13" fmla="*/ 283050 h 305110"/>
                <a:gd name="connsiteX14" fmla="*/ 36786 w 374136"/>
                <a:gd name="connsiteY14" fmla="*/ 257318 h 305110"/>
                <a:gd name="connsiteX15" fmla="*/ 0 w 374136"/>
                <a:gd name="connsiteY15" fmla="*/ 211001 h 305110"/>
                <a:gd name="connsiteX16" fmla="*/ 15328 w 374136"/>
                <a:gd name="connsiteY16" fmla="*/ 100354 h 305110"/>
                <a:gd name="connsiteX17" fmla="*/ 67442 w 374136"/>
                <a:gd name="connsiteY17" fmla="*/ 108074 h 305110"/>
                <a:gd name="connsiteX18" fmla="*/ 177801 w 374136"/>
                <a:gd name="connsiteY18" fmla="*/ 23159 h 305110"/>
                <a:gd name="connsiteX19" fmla="*/ 229915 w 374136"/>
                <a:gd name="connsiteY19" fmla="*/ 36025 h 305110"/>
                <a:gd name="connsiteX20" fmla="*/ 245242 w 374136"/>
                <a:gd name="connsiteY20" fmla="*/ 59183 h 305110"/>
                <a:gd name="connsiteX21" fmla="*/ 318815 w 374136"/>
                <a:gd name="connsiteY21" fmla="*/ 0 h 305110"/>
                <a:gd name="connsiteX0" fmla="*/ 318815 w 374136"/>
                <a:gd name="connsiteY0" fmla="*/ 0 h 305110"/>
                <a:gd name="connsiteX1" fmla="*/ 355488 w 374136"/>
                <a:gd name="connsiteY1" fmla="*/ 46176 h 305110"/>
                <a:gd name="connsiteX2" fmla="*/ 364035 w 374136"/>
                <a:gd name="connsiteY2" fmla="*/ 45766 h 305110"/>
                <a:gd name="connsiteX3" fmla="*/ 357467 w 374136"/>
                <a:gd name="connsiteY3" fmla="*/ 66985 h 305110"/>
                <a:gd name="connsiteX4" fmla="*/ 374136 w 374136"/>
                <a:gd name="connsiteY4" fmla="*/ 95560 h 305110"/>
                <a:gd name="connsiteX5" fmla="*/ 350323 w 374136"/>
                <a:gd name="connsiteY5" fmla="*/ 136042 h 305110"/>
                <a:gd name="connsiteX6" fmla="*/ 312223 w 374136"/>
                <a:gd name="connsiteY6" fmla="*/ 145567 h 305110"/>
                <a:gd name="connsiteX7" fmla="*/ 319367 w 374136"/>
                <a:gd name="connsiteY7" fmla="*/ 178904 h 305110"/>
                <a:gd name="connsiteX8" fmla="*/ 300317 w 374136"/>
                <a:gd name="connsiteY8" fmla="*/ 219385 h 305110"/>
                <a:gd name="connsiteX9" fmla="*/ 209830 w 374136"/>
                <a:gd name="connsiteY9" fmla="*/ 226529 h 305110"/>
                <a:gd name="connsiteX10" fmla="*/ 183636 w 374136"/>
                <a:gd name="connsiteY10" fmla="*/ 305110 h 305110"/>
                <a:gd name="connsiteX11" fmla="*/ 43142 w 374136"/>
                <a:gd name="connsiteY11" fmla="*/ 290823 h 305110"/>
                <a:gd name="connsiteX12" fmla="*/ 40835 w 374136"/>
                <a:gd name="connsiteY12" fmla="*/ 293454 h 305110"/>
                <a:gd name="connsiteX13" fmla="*/ 6131 w 374136"/>
                <a:gd name="connsiteY13" fmla="*/ 283050 h 305110"/>
                <a:gd name="connsiteX14" fmla="*/ 36786 w 374136"/>
                <a:gd name="connsiteY14" fmla="*/ 257318 h 305110"/>
                <a:gd name="connsiteX15" fmla="*/ 0 w 374136"/>
                <a:gd name="connsiteY15" fmla="*/ 211001 h 305110"/>
                <a:gd name="connsiteX16" fmla="*/ 15328 w 374136"/>
                <a:gd name="connsiteY16" fmla="*/ 100354 h 305110"/>
                <a:gd name="connsiteX17" fmla="*/ 67442 w 374136"/>
                <a:gd name="connsiteY17" fmla="*/ 108074 h 305110"/>
                <a:gd name="connsiteX18" fmla="*/ 177801 w 374136"/>
                <a:gd name="connsiteY18" fmla="*/ 23159 h 305110"/>
                <a:gd name="connsiteX19" fmla="*/ 229915 w 374136"/>
                <a:gd name="connsiteY19" fmla="*/ 36025 h 305110"/>
                <a:gd name="connsiteX20" fmla="*/ 261911 w 374136"/>
                <a:gd name="connsiteY20" fmla="*/ 59183 h 305110"/>
                <a:gd name="connsiteX21" fmla="*/ 318815 w 374136"/>
                <a:gd name="connsiteY21" fmla="*/ 0 h 305110"/>
                <a:gd name="connsiteX0" fmla="*/ 318815 w 374136"/>
                <a:gd name="connsiteY0" fmla="*/ 0 h 305110"/>
                <a:gd name="connsiteX1" fmla="*/ 355488 w 374136"/>
                <a:gd name="connsiteY1" fmla="*/ 46176 h 305110"/>
                <a:gd name="connsiteX2" fmla="*/ 364035 w 374136"/>
                <a:gd name="connsiteY2" fmla="*/ 45766 h 305110"/>
                <a:gd name="connsiteX3" fmla="*/ 357467 w 374136"/>
                <a:gd name="connsiteY3" fmla="*/ 66985 h 305110"/>
                <a:gd name="connsiteX4" fmla="*/ 374136 w 374136"/>
                <a:gd name="connsiteY4" fmla="*/ 95560 h 305110"/>
                <a:gd name="connsiteX5" fmla="*/ 350323 w 374136"/>
                <a:gd name="connsiteY5" fmla="*/ 136042 h 305110"/>
                <a:gd name="connsiteX6" fmla="*/ 312223 w 374136"/>
                <a:gd name="connsiteY6" fmla="*/ 145567 h 305110"/>
                <a:gd name="connsiteX7" fmla="*/ 319367 w 374136"/>
                <a:gd name="connsiteY7" fmla="*/ 178904 h 305110"/>
                <a:gd name="connsiteX8" fmla="*/ 300317 w 374136"/>
                <a:gd name="connsiteY8" fmla="*/ 219385 h 305110"/>
                <a:gd name="connsiteX9" fmla="*/ 209830 w 374136"/>
                <a:gd name="connsiteY9" fmla="*/ 226529 h 305110"/>
                <a:gd name="connsiteX10" fmla="*/ 183636 w 374136"/>
                <a:gd name="connsiteY10" fmla="*/ 305110 h 305110"/>
                <a:gd name="connsiteX11" fmla="*/ 43142 w 374136"/>
                <a:gd name="connsiteY11" fmla="*/ 290823 h 305110"/>
                <a:gd name="connsiteX12" fmla="*/ 40835 w 374136"/>
                <a:gd name="connsiteY12" fmla="*/ 293454 h 305110"/>
                <a:gd name="connsiteX13" fmla="*/ 6131 w 374136"/>
                <a:gd name="connsiteY13" fmla="*/ 283050 h 305110"/>
                <a:gd name="connsiteX14" fmla="*/ 36786 w 374136"/>
                <a:gd name="connsiteY14" fmla="*/ 257318 h 305110"/>
                <a:gd name="connsiteX15" fmla="*/ 0 w 374136"/>
                <a:gd name="connsiteY15" fmla="*/ 211001 h 305110"/>
                <a:gd name="connsiteX16" fmla="*/ 15328 w 374136"/>
                <a:gd name="connsiteY16" fmla="*/ 100354 h 305110"/>
                <a:gd name="connsiteX17" fmla="*/ 67442 w 374136"/>
                <a:gd name="connsiteY17" fmla="*/ 108074 h 305110"/>
                <a:gd name="connsiteX18" fmla="*/ 177801 w 374136"/>
                <a:gd name="connsiteY18" fmla="*/ 23159 h 305110"/>
                <a:gd name="connsiteX19" fmla="*/ 237059 w 374136"/>
                <a:gd name="connsiteY19" fmla="*/ 38406 h 305110"/>
                <a:gd name="connsiteX20" fmla="*/ 261911 w 374136"/>
                <a:gd name="connsiteY20" fmla="*/ 59183 h 305110"/>
                <a:gd name="connsiteX21" fmla="*/ 318815 w 374136"/>
                <a:gd name="connsiteY21" fmla="*/ 0 h 305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74136" h="305110">
                  <a:moveTo>
                    <a:pt x="318815" y="0"/>
                  </a:moveTo>
                  <a:lnTo>
                    <a:pt x="355488" y="46176"/>
                  </a:lnTo>
                  <a:lnTo>
                    <a:pt x="364035" y="45766"/>
                  </a:lnTo>
                  <a:lnTo>
                    <a:pt x="357467" y="66985"/>
                  </a:lnTo>
                  <a:lnTo>
                    <a:pt x="374136" y="95560"/>
                  </a:lnTo>
                  <a:lnTo>
                    <a:pt x="350323" y="136042"/>
                  </a:lnTo>
                  <a:lnTo>
                    <a:pt x="312223" y="145567"/>
                  </a:lnTo>
                  <a:lnTo>
                    <a:pt x="319367" y="178904"/>
                  </a:lnTo>
                  <a:lnTo>
                    <a:pt x="300317" y="219385"/>
                  </a:lnTo>
                  <a:lnTo>
                    <a:pt x="209830" y="226529"/>
                  </a:lnTo>
                  <a:lnTo>
                    <a:pt x="183636" y="305110"/>
                  </a:lnTo>
                  <a:lnTo>
                    <a:pt x="43142" y="290823"/>
                  </a:lnTo>
                  <a:lnTo>
                    <a:pt x="40835" y="293454"/>
                  </a:lnTo>
                  <a:lnTo>
                    <a:pt x="6131" y="283050"/>
                  </a:lnTo>
                  <a:lnTo>
                    <a:pt x="36786" y="257318"/>
                  </a:lnTo>
                  <a:lnTo>
                    <a:pt x="0" y="211001"/>
                  </a:lnTo>
                  <a:lnTo>
                    <a:pt x="15328" y="100354"/>
                  </a:lnTo>
                  <a:lnTo>
                    <a:pt x="67442" y="108074"/>
                  </a:lnTo>
                  <a:lnTo>
                    <a:pt x="177801" y="23159"/>
                  </a:lnTo>
                  <a:lnTo>
                    <a:pt x="237059" y="38406"/>
                  </a:lnTo>
                  <a:lnTo>
                    <a:pt x="261911" y="59183"/>
                  </a:lnTo>
                  <a:lnTo>
                    <a:pt x="31881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wrap="square" anchor="ctr">
              <a:noAutofit/>
            </a:bodyPr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38721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正方形/長方形 172">
            <a:extLst>
              <a:ext uri="{FF2B5EF4-FFF2-40B4-BE49-F238E27FC236}">
                <a16:creationId xmlns:a16="http://schemas.microsoft.com/office/drawing/2014/main" id="{CD963FC1-6FA3-4838-9A91-ADB8ADCE640C}"/>
              </a:ext>
            </a:extLst>
          </p:cNvPr>
          <p:cNvSpPr/>
          <p:nvPr/>
        </p:nvSpPr>
        <p:spPr>
          <a:xfrm>
            <a:off x="0" y="478972"/>
            <a:ext cx="12192000" cy="1132114"/>
          </a:xfrm>
          <a:prstGeom prst="rect">
            <a:avLst/>
          </a:prstGeom>
          <a:solidFill>
            <a:srgbClr val="00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2" name="テキスト ボックス 161">
            <a:extLst>
              <a:ext uri="{FF2B5EF4-FFF2-40B4-BE49-F238E27FC236}">
                <a16:creationId xmlns:a16="http://schemas.microsoft.com/office/drawing/2014/main" id="{DE221DAC-1ADB-4577-8B69-38963DC83B69}"/>
              </a:ext>
            </a:extLst>
          </p:cNvPr>
          <p:cNvSpPr txBox="1"/>
          <p:nvPr/>
        </p:nvSpPr>
        <p:spPr>
          <a:xfrm>
            <a:off x="2104570" y="621938"/>
            <a:ext cx="79828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何問正解したかな？</a:t>
            </a:r>
            <a:endParaRPr kumimoji="1" lang="ja-JP" altLang="en-US" sz="6000" b="1" dirty="0"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3" name="テキスト ボックス 162">
            <a:extLst>
              <a:ext uri="{FF2B5EF4-FFF2-40B4-BE49-F238E27FC236}">
                <a16:creationId xmlns:a16="http://schemas.microsoft.com/office/drawing/2014/main" id="{7D1156DC-E561-41DA-9DCC-C6A84F1BC5D1}"/>
              </a:ext>
            </a:extLst>
          </p:cNvPr>
          <p:cNvSpPr txBox="1"/>
          <p:nvPr/>
        </p:nvSpPr>
        <p:spPr>
          <a:xfrm>
            <a:off x="1669143" y="2066110"/>
            <a:ext cx="40059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4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10</a:t>
            </a:r>
            <a:r>
              <a:rPr kumimoji="1" lang="ja-JP" altLang="en-US" sz="4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問正解</a:t>
            </a:r>
          </a:p>
        </p:txBody>
      </p:sp>
      <p:sp>
        <p:nvSpPr>
          <p:cNvPr id="164" name="テキスト ボックス 163">
            <a:extLst>
              <a:ext uri="{FF2B5EF4-FFF2-40B4-BE49-F238E27FC236}">
                <a16:creationId xmlns:a16="http://schemas.microsoft.com/office/drawing/2014/main" id="{8422F897-DCFF-4ECC-91CA-FBCFE5A9C34B}"/>
              </a:ext>
            </a:extLst>
          </p:cNvPr>
          <p:cNvSpPr txBox="1"/>
          <p:nvPr/>
        </p:nvSpPr>
        <p:spPr>
          <a:xfrm>
            <a:off x="1669143" y="2943452"/>
            <a:ext cx="40059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sz="4400" b="1" dirty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７～９問正解</a:t>
            </a:r>
          </a:p>
        </p:txBody>
      </p:sp>
      <p:sp>
        <p:nvSpPr>
          <p:cNvPr id="165" name="テキスト ボックス 164">
            <a:extLst>
              <a:ext uri="{FF2B5EF4-FFF2-40B4-BE49-F238E27FC236}">
                <a16:creationId xmlns:a16="http://schemas.microsoft.com/office/drawing/2014/main" id="{79C336DA-92E5-4DE4-8312-6A1FEFE0EBC9}"/>
              </a:ext>
            </a:extLst>
          </p:cNvPr>
          <p:cNvSpPr txBox="1"/>
          <p:nvPr/>
        </p:nvSpPr>
        <p:spPr>
          <a:xfrm>
            <a:off x="1669143" y="3820794"/>
            <a:ext cx="40059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sz="4400" b="1" dirty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６～４問正解</a:t>
            </a:r>
          </a:p>
        </p:txBody>
      </p:sp>
      <p:sp>
        <p:nvSpPr>
          <p:cNvPr id="166" name="テキスト ボックス 165">
            <a:extLst>
              <a:ext uri="{FF2B5EF4-FFF2-40B4-BE49-F238E27FC236}">
                <a16:creationId xmlns:a16="http://schemas.microsoft.com/office/drawing/2014/main" id="{0F3362CE-3129-4D5A-B12C-8E0856DCA2EB}"/>
              </a:ext>
            </a:extLst>
          </p:cNvPr>
          <p:cNvSpPr txBox="1"/>
          <p:nvPr/>
        </p:nvSpPr>
        <p:spPr>
          <a:xfrm>
            <a:off x="1669143" y="4698136"/>
            <a:ext cx="40059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sz="4400" b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３～１問正解</a:t>
            </a:r>
          </a:p>
        </p:txBody>
      </p:sp>
      <p:sp>
        <p:nvSpPr>
          <p:cNvPr id="167" name="テキスト ボックス 166">
            <a:extLst>
              <a:ext uri="{FF2B5EF4-FFF2-40B4-BE49-F238E27FC236}">
                <a16:creationId xmlns:a16="http://schemas.microsoft.com/office/drawing/2014/main" id="{41B22172-81C0-415C-8796-EC63E664D12B}"/>
              </a:ext>
            </a:extLst>
          </p:cNvPr>
          <p:cNvSpPr txBox="1"/>
          <p:nvPr/>
        </p:nvSpPr>
        <p:spPr>
          <a:xfrm>
            <a:off x="1669143" y="5575478"/>
            <a:ext cx="40059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sz="4400" b="1" dirty="0">
                <a:solidFill>
                  <a:srgbClr val="FF33CC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０問正解</a:t>
            </a:r>
          </a:p>
        </p:txBody>
      </p:sp>
      <p:sp>
        <p:nvSpPr>
          <p:cNvPr id="168" name="テキスト ボックス 167">
            <a:extLst>
              <a:ext uri="{FF2B5EF4-FFF2-40B4-BE49-F238E27FC236}">
                <a16:creationId xmlns:a16="http://schemas.microsoft.com/office/drawing/2014/main" id="{CD83C132-FB84-4BBA-A1CC-4E02F75577CC}"/>
              </a:ext>
            </a:extLst>
          </p:cNvPr>
          <p:cNvSpPr txBox="1"/>
          <p:nvPr/>
        </p:nvSpPr>
        <p:spPr>
          <a:xfrm>
            <a:off x="6096000" y="2066110"/>
            <a:ext cx="4876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スゴイ！</a:t>
            </a:r>
            <a:endParaRPr kumimoji="1" lang="ja-JP" altLang="en-US" sz="4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9" name="テキスト ボックス 168">
            <a:extLst>
              <a:ext uri="{FF2B5EF4-FFF2-40B4-BE49-F238E27FC236}">
                <a16:creationId xmlns:a16="http://schemas.microsoft.com/office/drawing/2014/main" id="{4AD28BD7-81E5-4CAC-B1E5-F8AF42F322AB}"/>
              </a:ext>
            </a:extLst>
          </p:cNvPr>
          <p:cNvSpPr txBox="1"/>
          <p:nvPr/>
        </p:nvSpPr>
        <p:spPr>
          <a:xfrm>
            <a:off x="6096000" y="2943452"/>
            <a:ext cx="4876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b="1" dirty="0">
                <a:solidFill>
                  <a:srgbClr val="FFC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やるじゃん！</a:t>
            </a:r>
            <a:endParaRPr kumimoji="1" lang="ja-JP" altLang="en-US" sz="4400" b="1" dirty="0">
              <a:solidFill>
                <a:srgbClr val="FFC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70" name="テキスト ボックス 169">
            <a:extLst>
              <a:ext uri="{FF2B5EF4-FFF2-40B4-BE49-F238E27FC236}">
                <a16:creationId xmlns:a16="http://schemas.microsoft.com/office/drawing/2014/main" id="{17741648-EDE2-4200-9B6D-71FC42D657B7}"/>
              </a:ext>
            </a:extLst>
          </p:cNvPr>
          <p:cNvSpPr txBox="1"/>
          <p:nvPr/>
        </p:nvSpPr>
        <p:spPr>
          <a:xfrm>
            <a:off x="6096000" y="3820794"/>
            <a:ext cx="4876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400" b="1" dirty="0">
                <a:solidFill>
                  <a:srgbClr val="0070C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う～ん普通だね</a:t>
            </a:r>
          </a:p>
        </p:txBody>
      </p:sp>
      <p:sp>
        <p:nvSpPr>
          <p:cNvPr id="171" name="テキスト ボックス 170">
            <a:extLst>
              <a:ext uri="{FF2B5EF4-FFF2-40B4-BE49-F238E27FC236}">
                <a16:creationId xmlns:a16="http://schemas.microsoft.com/office/drawing/2014/main" id="{7650BF79-4521-46E5-AE09-A828FC2905F7}"/>
              </a:ext>
            </a:extLst>
          </p:cNvPr>
          <p:cNvSpPr txBox="1"/>
          <p:nvPr/>
        </p:nvSpPr>
        <p:spPr>
          <a:xfrm>
            <a:off x="6096000" y="4698136"/>
            <a:ext cx="4876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b="1" dirty="0">
                <a:solidFill>
                  <a:srgbClr val="00B05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頑張ろう</a:t>
            </a:r>
            <a:endParaRPr kumimoji="1" lang="ja-JP" altLang="en-US" sz="4400" b="1" dirty="0">
              <a:solidFill>
                <a:srgbClr val="00B05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72" name="テキスト ボックス 171">
            <a:extLst>
              <a:ext uri="{FF2B5EF4-FFF2-40B4-BE49-F238E27FC236}">
                <a16:creationId xmlns:a16="http://schemas.microsoft.com/office/drawing/2014/main" id="{C6F6BA03-F941-4355-B466-58B198B20F15}"/>
              </a:ext>
            </a:extLst>
          </p:cNvPr>
          <p:cNvSpPr txBox="1"/>
          <p:nvPr/>
        </p:nvSpPr>
        <p:spPr>
          <a:xfrm>
            <a:off x="6096000" y="5575478"/>
            <a:ext cx="4876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b="1" dirty="0">
                <a:solidFill>
                  <a:srgbClr val="FF33CC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もっと頑張ろう</a:t>
            </a:r>
            <a:endParaRPr kumimoji="1" lang="ja-JP" altLang="en-US" sz="4400" b="1" dirty="0">
              <a:solidFill>
                <a:srgbClr val="FF33CC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24941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0" name="グループ化 389">
            <a:extLst>
              <a:ext uri="{FF2B5EF4-FFF2-40B4-BE49-F238E27FC236}">
                <a16:creationId xmlns:a16="http://schemas.microsoft.com/office/drawing/2014/main" id="{A671BAA6-CA66-4900-9CC0-25F139D48DEA}"/>
              </a:ext>
            </a:extLst>
          </p:cNvPr>
          <p:cNvGrpSpPr/>
          <p:nvPr/>
        </p:nvGrpSpPr>
        <p:grpSpPr>
          <a:xfrm>
            <a:off x="495298" y="162808"/>
            <a:ext cx="11201402" cy="5760076"/>
            <a:chOff x="1549401" y="1326183"/>
            <a:chExt cx="8504363" cy="5209912"/>
          </a:xfrm>
        </p:grpSpPr>
        <p:sp>
          <p:nvSpPr>
            <p:cNvPr id="196" name="フリーフォーム 4">
              <a:extLst>
                <a:ext uri="{FF2B5EF4-FFF2-40B4-BE49-F238E27FC236}">
                  <a16:creationId xmlns:a16="http://schemas.microsoft.com/office/drawing/2014/main" id="{B7F7FBA4-17A5-4756-859B-4D4D889378B7}"/>
                </a:ext>
              </a:extLst>
            </p:cNvPr>
            <p:cNvSpPr/>
            <p:nvPr/>
          </p:nvSpPr>
          <p:spPr bwMode="auto">
            <a:xfrm>
              <a:off x="4785667" y="5029095"/>
              <a:ext cx="998460" cy="848342"/>
            </a:xfrm>
            <a:custGeom>
              <a:avLst/>
              <a:gdLst>
                <a:gd name="connsiteX0" fmla="*/ 483394 w 1362075"/>
                <a:gd name="connsiteY0" fmla="*/ 116681 h 1157287"/>
                <a:gd name="connsiteX1" fmla="*/ 292894 w 1362075"/>
                <a:gd name="connsiteY1" fmla="*/ 247650 h 1157287"/>
                <a:gd name="connsiteX2" fmla="*/ 269081 w 1362075"/>
                <a:gd name="connsiteY2" fmla="*/ 340519 h 1157287"/>
                <a:gd name="connsiteX3" fmla="*/ 57150 w 1362075"/>
                <a:gd name="connsiteY3" fmla="*/ 400050 h 1157287"/>
                <a:gd name="connsiteX4" fmla="*/ 0 w 1362075"/>
                <a:gd name="connsiteY4" fmla="*/ 528637 h 1157287"/>
                <a:gd name="connsiteX5" fmla="*/ 28575 w 1362075"/>
                <a:gd name="connsiteY5" fmla="*/ 597694 h 1157287"/>
                <a:gd name="connsiteX6" fmla="*/ 4762 w 1362075"/>
                <a:gd name="connsiteY6" fmla="*/ 650081 h 1157287"/>
                <a:gd name="connsiteX7" fmla="*/ 66675 w 1362075"/>
                <a:gd name="connsiteY7" fmla="*/ 835819 h 1157287"/>
                <a:gd name="connsiteX8" fmla="*/ 57150 w 1362075"/>
                <a:gd name="connsiteY8" fmla="*/ 935831 h 1157287"/>
                <a:gd name="connsiteX9" fmla="*/ 138112 w 1362075"/>
                <a:gd name="connsiteY9" fmla="*/ 995362 h 1157287"/>
                <a:gd name="connsiteX10" fmla="*/ 221456 w 1362075"/>
                <a:gd name="connsiteY10" fmla="*/ 935831 h 1157287"/>
                <a:gd name="connsiteX11" fmla="*/ 319087 w 1362075"/>
                <a:gd name="connsiteY11" fmla="*/ 933450 h 1157287"/>
                <a:gd name="connsiteX12" fmla="*/ 416719 w 1362075"/>
                <a:gd name="connsiteY12" fmla="*/ 847725 h 1157287"/>
                <a:gd name="connsiteX13" fmla="*/ 464344 w 1362075"/>
                <a:gd name="connsiteY13" fmla="*/ 864394 h 1157287"/>
                <a:gd name="connsiteX14" fmla="*/ 545306 w 1362075"/>
                <a:gd name="connsiteY14" fmla="*/ 826294 h 1157287"/>
                <a:gd name="connsiteX15" fmla="*/ 695325 w 1362075"/>
                <a:gd name="connsiteY15" fmla="*/ 869156 h 1157287"/>
                <a:gd name="connsiteX16" fmla="*/ 750094 w 1362075"/>
                <a:gd name="connsiteY16" fmla="*/ 978694 h 1157287"/>
                <a:gd name="connsiteX17" fmla="*/ 833437 w 1362075"/>
                <a:gd name="connsiteY17" fmla="*/ 897731 h 1157287"/>
                <a:gd name="connsiteX18" fmla="*/ 800100 w 1362075"/>
                <a:gd name="connsiteY18" fmla="*/ 1002506 h 1157287"/>
                <a:gd name="connsiteX19" fmla="*/ 869156 w 1362075"/>
                <a:gd name="connsiteY19" fmla="*/ 1000125 h 1157287"/>
                <a:gd name="connsiteX20" fmla="*/ 895350 w 1362075"/>
                <a:gd name="connsiteY20" fmla="*/ 1062037 h 1157287"/>
                <a:gd name="connsiteX21" fmla="*/ 890587 w 1362075"/>
                <a:gd name="connsiteY21" fmla="*/ 1104900 h 1157287"/>
                <a:gd name="connsiteX22" fmla="*/ 1007269 w 1362075"/>
                <a:gd name="connsiteY22" fmla="*/ 1154906 h 1157287"/>
                <a:gd name="connsiteX23" fmla="*/ 1057275 w 1362075"/>
                <a:gd name="connsiteY23" fmla="*/ 1121569 h 1157287"/>
                <a:gd name="connsiteX24" fmla="*/ 1116806 w 1362075"/>
                <a:gd name="connsiteY24" fmla="*/ 1157287 h 1157287"/>
                <a:gd name="connsiteX25" fmla="*/ 1166812 w 1362075"/>
                <a:gd name="connsiteY25" fmla="*/ 1114425 h 1157287"/>
                <a:gd name="connsiteX26" fmla="*/ 1252537 w 1362075"/>
                <a:gd name="connsiteY26" fmla="*/ 1095375 h 1157287"/>
                <a:gd name="connsiteX27" fmla="*/ 1238250 w 1362075"/>
                <a:gd name="connsiteY27" fmla="*/ 1012031 h 1157287"/>
                <a:gd name="connsiteX28" fmla="*/ 1312069 w 1362075"/>
                <a:gd name="connsiteY28" fmla="*/ 873919 h 1157287"/>
                <a:gd name="connsiteX29" fmla="*/ 1362075 w 1362075"/>
                <a:gd name="connsiteY29" fmla="*/ 661987 h 1157287"/>
                <a:gd name="connsiteX30" fmla="*/ 1335881 w 1362075"/>
                <a:gd name="connsiteY30" fmla="*/ 564356 h 1157287"/>
                <a:gd name="connsiteX31" fmla="*/ 1216819 w 1362075"/>
                <a:gd name="connsiteY31" fmla="*/ 435769 h 1157287"/>
                <a:gd name="connsiteX32" fmla="*/ 1181100 w 1362075"/>
                <a:gd name="connsiteY32" fmla="*/ 357187 h 1157287"/>
                <a:gd name="connsiteX33" fmla="*/ 1102519 w 1362075"/>
                <a:gd name="connsiteY33" fmla="*/ 311944 h 1157287"/>
                <a:gd name="connsiteX34" fmla="*/ 1009650 w 1362075"/>
                <a:gd name="connsiteY34" fmla="*/ 0 h 1157287"/>
                <a:gd name="connsiteX35" fmla="*/ 914400 w 1362075"/>
                <a:gd name="connsiteY35" fmla="*/ 264319 h 1157287"/>
                <a:gd name="connsiteX36" fmla="*/ 757237 w 1362075"/>
                <a:gd name="connsiteY36" fmla="*/ 171450 h 1157287"/>
                <a:gd name="connsiteX37" fmla="*/ 821531 w 1362075"/>
                <a:gd name="connsiteY37" fmla="*/ 50006 h 1157287"/>
                <a:gd name="connsiteX38" fmla="*/ 661987 w 1362075"/>
                <a:gd name="connsiteY38" fmla="*/ 33337 h 1157287"/>
                <a:gd name="connsiteX39" fmla="*/ 597694 w 1362075"/>
                <a:gd name="connsiteY39" fmla="*/ 73819 h 1157287"/>
                <a:gd name="connsiteX40" fmla="*/ 554831 w 1362075"/>
                <a:gd name="connsiteY40" fmla="*/ 128587 h 1157287"/>
                <a:gd name="connsiteX41" fmla="*/ 602456 w 1362075"/>
                <a:gd name="connsiteY41" fmla="*/ 169069 h 1157287"/>
                <a:gd name="connsiteX42" fmla="*/ 521494 w 1362075"/>
                <a:gd name="connsiteY42" fmla="*/ 161925 h 1157287"/>
                <a:gd name="connsiteX43" fmla="*/ 483394 w 1362075"/>
                <a:gd name="connsiteY43" fmla="*/ 116681 h 1157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362075" h="1157287">
                  <a:moveTo>
                    <a:pt x="483394" y="116681"/>
                  </a:moveTo>
                  <a:lnTo>
                    <a:pt x="292894" y="247650"/>
                  </a:lnTo>
                  <a:lnTo>
                    <a:pt x="269081" y="340519"/>
                  </a:lnTo>
                  <a:lnTo>
                    <a:pt x="57150" y="400050"/>
                  </a:lnTo>
                  <a:lnTo>
                    <a:pt x="0" y="528637"/>
                  </a:lnTo>
                  <a:lnTo>
                    <a:pt x="28575" y="597694"/>
                  </a:lnTo>
                  <a:lnTo>
                    <a:pt x="4762" y="650081"/>
                  </a:lnTo>
                  <a:lnTo>
                    <a:pt x="66675" y="835819"/>
                  </a:lnTo>
                  <a:lnTo>
                    <a:pt x="57150" y="935831"/>
                  </a:lnTo>
                  <a:lnTo>
                    <a:pt x="138112" y="995362"/>
                  </a:lnTo>
                  <a:lnTo>
                    <a:pt x="221456" y="935831"/>
                  </a:lnTo>
                  <a:lnTo>
                    <a:pt x="319087" y="933450"/>
                  </a:lnTo>
                  <a:lnTo>
                    <a:pt x="416719" y="847725"/>
                  </a:lnTo>
                  <a:lnTo>
                    <a:pt x="464344" y="864394"/>
                  </a:lnTo>
                  <a:lnTo>
                    <a:pt x="545306" y="826294"/>
                  </a:lnTo>
                  <a:lnTo>
                    <a:pt x="695325" y="869156"/>
                  </a:lnTo>
                  <a:lnTo>
                    <a:pt x="750094" y="978694"/>
                  </a:lnTo>
                  <a:lnTo>
                    <a:pt x="833437" y="897731"/>
                  </a:lnTo>
                  <a:lnTo>
                    <a:pt x="800100" y="1002506"/>
                  </a:lnTo>
                  <a:lnTo>
                    <a:pt x="869156" y="1000125"/>
                  </a:lnTo>
                  <a:lnTo>
                    <a:pt x="895350" y="1062037"/>
                  </a:lnTo>
                  <a:lnTo>
                    <a:pt x="890587" y="1104900"/>
                  </a:lnTo>
                  <a:lnTo>
                    <a:pt x="1007269" y="1154906"/>
                  </a:lnTo>
                  <a:lnTo>
                    <a:pt x="1057275" y="1121569"/>
                  </a:lnTo>
                  <a:lnTo>
                    <a:pt x="1116806" y="1157287"/>
                  </a:lnTo>
                  <a:lnTo>
                    <a:pt x="1166812" y="1114425"/>
                  </a:lnTo>
                  <a:lnTo>
                    <a:pt x="1252537" y="1095375"/>
                  </a:lnTo>
                  <a:lnTo>
                    <a:pt x="1238250" y="1012031"/>
                  </a:lnTo>
                  <a:lnTo>
                    <a:pt x="1312069" y="873919"/>
                  </a:lnTo>
                  <a:lnTo>
                    <a:pt x="1362075" y="661987"/>
                  </a:lnTo>
                  <a:lnTo>
                    <a:pt x="1335881" y="564356"/>
                  </a:lnTo>
                  <a:lnTo>
                    <a:pt x="1216819" y="435769"/>
                  </a:lnTo>
                  <a:lnTo>
                    <a:pt x="1181100" y="357187"/>
                  </a:lnTo>
                  <a:lnTo>
                    <a:pt x="1102519" y="311944"/>
                  </a:lnTo>
                  <a:lnTo>
                    <a:pt x="1009650" y="0"/>
                  </a:lnTo>
                  <a:lnTo>
                    <a:pt x="914400" y="264319"/>
                  </a:lnTo>
                  <a:lnTo>
                    <a:pt x="757237" y="171450"/>
                  </a:lnTo>
                  <a:lnTo>
                    <a:pt x="821531" y="50006"/>
                  </a:lnTo>
                  <a:lnTo>
                    <a:pt x="661987" y="33337"/>
                  </a:lnTo>
                  <a:lnTo>
                    <a:pt x="597694" y="73819"/>
                  </a:lnTo>
                  <a:lnTo>
                    <a:pt x="554831" y="128587"/>
                  </a:lnTo>
                  <a:lnTo>
                    <a:pt x="602456" y="169069"/>
                  </a:lnTo>
                  <a:lnTo>
                    <a:pt x="521494" y="161925"/>
                  </a:lnTo>
                  <a:lnTo>
                    <a:pt x="483394" y="11668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97" name="フリーフォーム 6">
              <a:extLst>
                <a:ext uri="{FF2B5EF4-FFF2-40B4-BE49-F238E27FC236}">
                  <a16:creationId xmlns:a16="http://schemas.microsoft.com/office/drawing/2014/main" id="{510874A2-0889-4041-A5C2-76498A3AEA6F}"/>
                </a:ext>
              </a:extLst>
            </p:cNvPr>
            <p:cNvSpPr/>
            <p:nvPr/>
          </p:nvSpPr>
          <p:spPr bwMode="auto">
            <a:xfrm>
              <a:off x="5559531" y="5936786"/>
              <a:ext cx="102406" cy="108225"/>
            </a:xfrm>
            <a:custGeom>
              <a:avLst/>
              <a:gdLst>
                <a:gd name="connsiteX0" fmla="*/ 0 w 140493"/>
                <a:gd name="connsiteY0" fmla="*/ 16669 h 147637"/>
                <a:gd name="connsiteX1" fmla="*/ 28575 w 140493"/>
                <a:gd name="connsiteY1" fmla="*/ 73819 h 147637"/>
                <a:gd name="connsiteX2" fmla="*/ 52387 w 140493"/>
                <a:gd name="connsiteY2" fmla="*/ 147637 h 147637"/>
                <a:gd name="connsiteX3" fmla="*/ 116681 w 140493"/>
                <a:gd name="connsiteY3" fmla="*/ 111919 h 147637"/>
                <a:gd name="connsiteX4" fmla="*/ 140493 w 140493"/>
                <a:gd name="connsiteY4" fmla="*/ 0 h 147637"/>
                <a:gd name="connsiteX5" fmla="*/ 64293 w 140493"/>
                <a:gd name="connsiteY5" fmla="*/ 26194 h 147637"/>
                <a:gd name="connsiteX6" fmla="*/ 0 w 140493"/>
                <a:gd name="connsiteY6" fmla="*/ 16669 h 147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0493" h="147637">
                  <a:moveTo>
                    <a:pt x="0" y="16669"/>
                  </a:moveTo>
                  <a:lnTo>
                    <a:pt x="28575" y="73819"/>
                  </a:lnTo>
                  <a:lnTo>
                    <a:pt x="52387" y="147637"/>
                  </a:lnTo>
                  <a:lnTo>
                    <a:pt x="116681" y="111919"/>
                  </a:lnTo>
                  <a:lnTo>
                    <a:pt x="140493" y="0"/>
                  </a:lnTo>
                  <a:lnTo>
                    <a:pt x="64293" y="26194"/>
                  </a:lnTo>
                  <a:lnTo>
                    <a:pt x="0" y="16669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98" name="フリーフォーム 7">
              <a:extLst>
                <a:ext uri="{FF2B5EF4-FFF2-40B4-BE49-F238E27FC236}">
                  <a16:creationId xmlns:a16="http://schemas.microsoft.com/office/drawing/2014/main" id="{BF87AE16-7DDC-4597-9624-757769932C3A}"/>
                </a:ext>
              </a:extLst>
            </p:cNvPr>
            <p:cNvSpPr/>
            <p:nvPr/>
          </p:nvSpPr>
          <p:spPr bwMode="auto">
            <a:xfrm>
              <a:off x="6119273" y="5741283"/>
              <a:ext cx="333984" cy="457337"/>
            </a:xfrm>
            <a:custGeom>
              <a:avLst/>
              <a:gdLst>
                <a:gd name="connsiteX0" fmla="*/ 219075 w 454819"/>
                <a:gd name="connsiteY0" fmla="*/ 0 h 623887"/>
                <a:gd name="connsiteX1" fmla="*/ 285750 w 454819"/>
                <a:gd name="connsiteY1" fmla="*/ 78581 h 623887"/>
                <a:gd name="connsiteX2" fmla="*/ 307181 w 454819"/>
                <a:gd name="connsiteY2" fmla="*/ 188119 h 623887"/>
                <a:gd name="connsiteX3" fmla="*/ 230981 w 454819"/>
                <a:gd name="connsiteY3" fmla="*/ 228600 h 623887"/>
                <a:gd name="connsiteX4" fmla="*/ 176212 w 454819"/>
                <a:gd name="connsiteY4" fmla="*/ 397669 h 623887"/>
                <a:gd name="connsiteX5" fmla="*/ 61912 w 454819"/>
                <a:gd name="connsiteY5" fmla="*/ 471487 h 623887"/>
                <a:gd name="connsiteX6" fmla="*/ 0 w 454819"/>
                <a:gd name="connsiteY6" fmla="*/ 566737 h 623887"/>
                <a:gd name="connsiteX7" fmla="*/ 33337 w 454819"/>
                <a:gd name="connsiteY7" fmla="*/ 595312 h 623887"/>
                <a:gd name="connsiteX8" fmla="*/ 66675 w 454819"/>
                <a:gd name="connsiteY8" fmla="*/ 595312 h 623887"/>
                <a:gd name="connsiteX9" fmla="*/ 95250 w 454819"/>
                <a:gd name="connsiteY9" fmla="*/ 623887 h 623887"/>
                <a:gd name="connsiteX10" fmla="*/ 173831 w 454819"/>
                <a:gd name="connsiteY10" fmla="*/ 564356 h 623887"/>
                <a:gd name="connsiteX11" fmla="*/ 188119 w 454819"/>
                <a:gd name="connsiteY11" fmla="*/ 464344 h 623887"/>
                <a:gd name="connsiteX12" fmla="*/ 245269 w 454819"/>
                <a:gd name="connsiteY12" fmla="*/ 461962 h 623887"/>
                <a:gd name="connsiteX13" fmla="*/ 238125 w 454819"/>
                <a:gd name="connsiteY13" fmla="*/ 414337 h 623887"/>
                <a:gd name="connsiteX14" fmla="*/ 316706 w 454819"/>
                <a:gd name="connsiteY14" fmla="*/ 330994 h 623887"/>
                <a:gd name="connsiteX15" fmla="*/ 376237 w 454819"/>
                <a:gd name="connsiteY15" fmla="*/ 285750 h 623887"/>
                <a:gd name="connsiteX16" fmla="*/ 388144 w 454819"/>
                <a:gd name="connsiteY16" fmla="*/ 345281 h 623887"/>
                <a:gd name="connsiteX17" fmla="*/ 431006 w 454819"/>
                <a:gd name="connsiteY17" fmla="*/ 200025 h 623887"/>
                <a:gd name="connsiteX18" fmla="*/ 454819 w 454819"/>
                <a:gd name="connsiteY18" fmla="*/ 128587 h 623887"/>
                <a:gd name="connsiteX19" fmla="*/ 423862 w 454819"/>
                <a:gd name="connsiteY19" fmla="*/ 116681 h 623887"/>
                <a:gd name="connsiteX20" fmla="*/ 392906 w 454819"/>
                <a:gd name="connsiteY20" fmla="*/ 147637 h 623887"/>
                <a:gd name="connsiteX21" fmla="*/ 350044 w 454819"/>
                <a:gd name="connsiteY21" fmla="*/ 121444 h 623887"/>
                <a:gd name="connsiteX22" fmla="*/ 333375 w 454819"/>
                <a:gd name="connsiteY22" fmla="*/ 78581 h 623887"/>
                <a:gd name="connsiteX23" fmla="*/ 307181 w 454819"/>
                <a:gd name="connsiteY23" fmla="*/ 104775 h 623887"/>
                <a:gd name="connsiteX24" fmla="*/ 307181 w 454819"/>
                <a:gd name="connsiteY24" fmla="*/ 40481 h 623887"/>
                <a:gd name="connsiteX25" fmla="*/ 219075 w 454819"/>
                <a:gd name="connsiteY25" fmla="*/ 0 h 623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54819" h="623887">
                  <a:moveTo>
                    <a:pt x="219075" y="0"/>
                  </a:moveTo>
                  <a:lnTo>
                    <a:pt x="285750" y="78581"/>
                  </a:lnTo>
                  <a:lnTo>
                    <a:pt x="307181" y="188119"/>
                  </a:lnTo>
                  <a:lnTo>
                    <a:pt x="230981" y="228600"/>
                  </a:lnTo>
                  <a:lnTo>
                    <a:pt x="176212" y="397669"/>
                  </a:lnTo>
                  <a:lnTo>
                    <a:pt x="61912" y="471487"/>
                  </a:lnTo>
                  <a:lnTo>
                    <a:pt x="0" y="566737"/>
                  </a:lnTo>
                  <a:lnTo>
                    <a:pt x="33337" y="595312"/>
                  </a:lnTo>
                  <a:lnTo>
                    <a:pt x="66675" y="595312"/>
                  </a:lnTo>
                  <a:lnTo>
                    <a:pt x="95250" y="623887"/>
                  </a:lnTo>
                  <a:lnTo>
                    <a:pt x="173831" y="564356"/>
                  </a:lnTo>
                  <a:lnTo>
                    <a:pt x="188119" y="464344"/>
                  </a:lnTo>
                  <a:lnTo>
                    <a:pt x="245269" y="461962"/>
                  </a:lnTo>
                  <a:lnTo>
                    <a:pt x="238125" y="414337"/>
                  </a:lnTo>
                  <a:lnTo>
                    <a:pt x="316706" y="330994"/>
                  </a:lnTo>
                  <a:lnTo>
                    <a:pt x="376237" y="285750"/>
                  </a:lnTo>
                  <a:lnTo>
                    <a:pt x="388144" y="345281"/>
                  </a:lnTo>
                  <a:lnTo>
                    <a:pt x="431006" y="200025"/>
                  </a:lnTo>
                  <a:lnTo>
                    <a:pt x="454819" y="128587"/>
                  </a:lnTo>
                  <a:lnTo>
                    <a:pt x="423862" y="116681"/>
                  </a:lnTo>
                  <a:lnTo>
                    <a:pt x="392906" y="147637"/>
                  </a:lnTo>
                  <a:lnTo>
                    <a:pt x="350044" y="121444"/>
                  </a:lnTo>
                  <a:lnTo>
                    <a:pt x="333375" y="78581"/>
                  </a:lnTo>
                  <a:lnTo>
                    <a:pt x="307181" y="104775"/>
                  </a:lnTo>
                  <a:lnTo>
                    <a:pt x="307181" y="40481"/>
                  </a:lnTo>
                  <a:lnTo>
                    <a:pt x="2190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2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rPr>
                <a:t>　</a:t>
              </a:r>
            </a:p>
          </p:txBody>
        </p:sp>
        <p:sp>
          <p:nvSpPr>
            <p:cNvPr id="199" name="フリーフォーム 8">
              <a:extLst>
                <a:ext uri="{FF2B5EF4-FFF2-40B4-BE49-F238E27FC236}">
                  <a16:creationId xmlns:a16="http://schemas.microsoft.com/office/drawing/2014/main" id="{D70B456B-0490-470D-8BB7-5E84F89447CE}"/>
                </a:ext>
              </a:extLst>
            </p:cNvPr>
            <p:cNvSpPr/>
            <p:nvPr/>
          </p:nvSpPr>
          <p:spPr bwMode="auto">
            <a:xfrm>
              <a:off x="5504837" y="3010066"/>
              <a:ext cx="69822" cy="332820"/>
            </a:xfrm>
            <a:custGeom>
              <a:avLst/>
              <a:gdLst>
                <a:gd name="connsiteX0" fmla="*/ 26194 w 95250"/>
                <a:gd name="connsiteY0" fmla="*/ 0 h 454818"/>
                <a:gd name="connsiteX1" fmla="*/ 4762 w 95250"/>
                <a:gd name="connsiteY1" fmla="*/ 135731 h 454818"/>
                <a:gd name="connsiteX2" fmla="*/ 26194 w 95250"/>
                <a:gd name="connsiteY2" fmla="*/ 188118 h 454818"/>
                <a:gd name="connsiteX3" fmla="*/ 0 w 95250"/>
                <a:gd name="connsiteY3" fmla="*/ 333375 h 454818"/>
                <a:gd name="connsiteX4" fmla="*/ 2381 w 95250"/>
                <a:gd name="connsiteY4" fmla="*/ 454818 h 454818"/>
                <a:gd name="connsiteX5" fmla="*/ 35719 w 95250"/>
                <a:gd name="connsiteY5" fmla="*/ 442912 h 454818"/>
                <a:gd name="connsiteX6" fmla="*/ 66675 w 95250"/>
                <a:gd name="connsiteY6" fmla="*/ 450056 h 454818"/>
                <a:gd name="connsiteX7" fmla="*/ 26194 w 95250"/>
                <a:gd name="connsiteY7" fmla="*/ 364331 h 454818"/>
                <a:gd name="connsiteX8" fmla="*/ 45244 w 95250"/>
                <a:gd name="connsiteY8" fmla="*/ 288131 h 454818"/>
                <a:gd name="connsiteX9" fmla="*/ 95250 w 95250"/>
                <a:gd name="connsiteY9" fmla="*/ 292893 h 454818"/>
                <a:gd name="connsiteX10" fmla="*/ 59531 w 95250"/>
                <a:gd name="connsiteY10" fmla="*/ 173831 h 454818"/>
                <a:gd name="connsiteX11" fmla="*/ 47625 w 95250"/>
                <a:gd name="connsiteY11" fmla="*/ 107156 h 454818"/>
                <a:gd name="connsiteX12" fmla="*/ 52387 w 95250"/>
                <a:gd name="connsiteY12" fmla="*/ 85725 h 454818"/>
                <a:gd name="connsiteX13" fmla="*/ 26194 w 95250"/>
                <a:gd name="connsiteY13" fmla="*/ 0 h 454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5250" h="454818">
                  <a:moveTo>
                    <a:pt x="26194" y="0"/>
                  </a:moveTo>
                  <a:lnTo>
                    <a:pt x="4762" y="135731"/>
                  </a:lnTo>
                  <a:lnTo>
                    <a:pt x="26194" y="188118"/>
                  </a:lnTo>
                  <a:lnTo>
                    <a:pt x="0" y="333375"/>
                  </a:lnTo>
                  <a:cubicBezTo>
                    <a:pt x="794" y="373856"/>
                    <a:pt x="1587" y="414337"/>
                    <a:pt x="2381" y="454818"/>
                  </a:cubicBezTo>
                  <a:lnTo>
                    <a:pt x="35719" y="442912"/>
                  </a:lnTo>
                  <a:lnTo>
                    <a:pt x="66675" y="450056"/>
                  </a:lnTo>
                  <a:lnTo>
                    <a:pt x="26194" y="364331"/>
                  </a:lnTo>
                  <a:lnTo>
                    <a:pt x="45244" y="288131"/>
                  </a:lnTo>
                  <a:lnTo>
                    <a:pt x="95250" y="292893"/>
                  </a:lnTo>
                  <a:lnTo>
                    <a:pt x="59531" y="173831"/>
                  </a:lnTo>
                  <a:lnTo>
                    <a:pt x="47625" y="107156"/>
                  </a:lnTo>
                  <a:lnTo>
                    <a:pt x="52387" y="85725"/>
                  </a:lnTo>
                  <a:lnTo>
                    <a:pt x="26194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0" name="フリーフォーム 9">
              <a:extLst>
                <a:ext uri="{FF2B5EF4-FFF2-40B4-BE49-F238E27FC236}">
                  <a16:creationId xmlns:a16="http://schemas.microsoft.com/office/drawing/2014/main" id="{5D4DE428-E717-4A31-BAB0-4BE312AED1A1}"/>
                </a:ext>
              </a:extLst>
            </p:cNvPr>
            <p:cNvSpPr/>
            <p:nvPr/>
          </p:nvSpPr>
          <p:spPr bwMode="auto">
            <a:xfrm>
              <a:off x="5451307" y="3370815"/>
              <a:ext cx="146627" cy="155937"/>
            </a:xfrm>
            <a:custGeom>
              <a:avLst/>
              <a:gdLst>
                <a:gd name="connsiteX0" fmla="*/ 73819 w 200025"/>
                <a:gd name="connsiteY0" fmla="*/ 0 h 211932"/>
                <a:gd name="connsiteX1" fmla="*/ 73819 w 200025"/>
                <a:gd name="connsiteY1" fmla="*/ 64294 h 211932"/>
                <a:gd name="connsiteX2" fmla="*/ 59531 w 200025"/>
                <a:gd name="connsiteY2" fmla="*/ 114300 h 211932"/>
                <a:gd name="connsiteX3" fmla="*/ 26194 w 200025"/>
                <a:gd name="connsiteY3" fmla="*/ 111919 h 211932"/>
                <a:gd name="connsiteX4" fmla="*/ 0 w 200025"/>
                <a:gd name="connsiteY4" fmla="*/ 152400 h 211932"/>
                <a:gd name="connsiteX5" fmla="*/ 16669 w 200025"/>
                <a:gd name="connsiteY5" fmla="*/ 211932 h 211932"/>
                <a:gd name="connsiteX6" fmla="*/ 52388 w 200025"/>
                <a:gd name="connsiteY6" fmla="*/ 183357 h 211932"/>
                <a:gd name="connsiteX7" fmla="*/ 33338 w 200025"/>
                <a:gd name="connsiteY7" fmla="*/ 154782 h 211932"/>
                <a:gd name="connsiteX8" fmla="*/ 73819 w 200025"/>
                <a:gd name="connsiteY8" fmla="*/ 152400 h 211932"/>
                <a:gd name="connsiteX9" fmla="*/ 128588 w 200025"/>
                <a:gd name="connsiteY9" fmla="*/ 185738 h 211932"/>
                <a:gd name="connsiteX10" fmla="*/ 145256 w 200025"/>
                <a:gd name="connsiteY10" fmla="*/ 140494 h 211932"/>
                <a:gd name="connsiteX11" fmla="*/ 200025 w 200025"/>
                <a:gd name="connsiteY11" fmla="*/ 116682 h 211932"/>
                <a:gd name="connsiteX12" fmla="*/ 192881 w 200025"/>
                <a:gd name="connsiteY12" fmla="*/ 90488 h 211932"/>
                <a:gd name="connsiteX13" fmla="*/ 142875 w 200025"/>
                <a:gd name="connsiteY13" fmla="*/ 59532 h 211932"/>
                <a:gd name="connsiteX14" fmla="*/ 73819 w 200025"/>
                <a:gd name="connsiteY14" fmla="*/ 0 h 211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0025" h="211932">
                  <a:moveTo>
                    <a:pt x="73819" y="0"/>
                  </a:moveTo>
                  <a:lnTo>
                    <a:pt x="73819" y="64294"/>
                  </a:lnTo>
                  <a:lnTo>
                    <a:pt x="59531" y="114300"/>
                  </a:lnTo>
                  <a:lnTo>
                    <a:pt x="26194" y="111919"/>
                  </a:lnTo>
                  <a:lnTo>
                    <a:pt x="0" y="152400"/>
                  </a:lnTo>
                  <a:lnTo>
                    <a:pt x="16669" y="211932"/>
                  </a:lnTo>
                  <a:lnTo>
                    <a:pt x="52388" y="183357"/>
                  </a:lnTo>
                  <a:lnTo>
                    <a:pt x="33338" y="154782"/>
                  </a:lnTo>
                  <a:lnTo>
                    <a:pt x="73819" y="152400"/>
                  </a:lnTo>
                  <a:lnTo>
                    <a:pt x="128588" y="185738"/>
                  </a:lnTo>
                  <a:lnTo>
                    <a:pt x="145256" y="140494"/>
                  </a:lnTo>
                  <a:lnTo>
                    <a:pt x="200025" y="116682"/>
                  </a:lnTo>
                  <a:lnTo>
                    <a:pt x="192881" y="90488"/>
                  </a:lnTo>
                  <a:lnTo>
                    <a:pt x="142875" y="59532"/>
                  </a:lnTo>
                  <a:lnTo>
                    <a:pt x="73819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1" name="フリーフォーム 10">
              <a:extLst>
                <a:ext uri="{FF2B5EF4-FFF2-40B4-BE49-F238E27FC236}">
                  <a16:creationId xmlns:a16="http://schemas.microsoft.com/office/drawing/2014/main" id="{988D7B78-37CA-4C2B-9F62-8B2C51FF1570}"/>
                </a:ext>
              </a:extLst>
            </p:cNvPr>
            <p:cNvSpPr/>
            <p:nvPr/>
          </p:nvSpPr>
          <p:spPr bwMode="auto">
            <a:xfrm>
              <a:off x="5246495" y="3548861"/>
              <a:ext cx="264162" cy="237396"/>
            </a:xfrm>
            <a:custGeom>
              <a:avLst/>
              <a:gdLst>
                <a:gd name="connsiteX0" fmla="*/ 307181 w 359569"/>
                <a:gd name="connsiteY0" fmla="*/ 0 h 323850"/>
                <a:gd name="connsiteX1" fmla="*/ 266700 w 359569"/>
                <a:gd name="connsiteY1" fmla="*/ 130969 h 323850"/>
                <a:gd name="connsiteX2" fmla="*/ 238125 w 359569"/>
                <a:gd name="connsiteY2" fmla="*/ 161925 h 323850"/>
                <a:gd name="connsiteX3" fmla="*/ 183356 w 359569"/>
                <a:gd name="connsiteY3" fmla="*/ 178594 h 323850"/>
                <a:gd name="connsiteX4" fmla="*/ 147637 w 359569"/>
                <a:gd name="connsiteY4" fmla="*/ 238125 h 323850"/>
                <a:gd name="connsiteX5" fmla="*/ 54769 w 359569"/>
                <a:gd name="connsiteY5" fmla="*/ 233362 h 323850"/>
                <a:gd name="connsiteX6" fmla="*/ 0 w 359569"/>
                <a:gd name="connsiteY6" fmla="*/ 285750 h 323850"/>
                <a:gd name="connsiteX7" fmla="*/ 42862 w 359569"/>
                <a:gd name="connsiteY7" fmla="*/ 297656 h 323850"/>
                <a:gd name="connsiteX8" fmla="*/ 109537 w 359569"/>
                <a:gd name="connsiteY8" fmla="*/ 269081 h 323850"/>
                <a:gd name="connsiteX9" fmla="*/ 154781 w 359569"/>
                <a:gd name="connsiteY9" fmla="*/ 285750 h 323850"/>
                <a:gd name="connsiteX10" fmla="*/ 154781 w 359569"/>
                <a:gd name="connsiteY10" fmla="*/ 323850 h 323850"/>
                <a:gd name="connsiteX11" fmla="*/ 190500 w 359569"/>
                <a:gd name="connsiteY11" fmla="*/ 273844 h 323850"/>
                <a:gd name="connsiteX12" fmla="*/ 226219 w 359569"/>
                <a:gd name="connsiteY12" fmla="*/ 280987 h 323850"/>
                <a:gd name="connsiteX13" fmla="*/ 269081 w 359569"/>
                <a:gd name="connsiteY13" fmla="*/ 259556 h 323850"/>
                <a:gd name="connsiteX14" fmla="*/ 304800 w 359569"/>
                <a:gd name="connsiteY14" fmla="*/ 271462 h 323850"/>
                <a:gd name="connsiteX15" fmla="*/ 326231 w 359569"/>
                <a:gd name="connsiteY15" fmla="*/ 219075 h 323850"/>
                <a:gd name="connsiteX16" fmla="*/ 319087 w 359569"/>
                <a:gd name="connsiteY16" fmla="*/ 183356 h 323850"/>
                <a:gd name="connsiteX17" fmla="*/ 350044 w 359569"/>
                <a:gd name="connsiteY17" fmla="*/ 123825 h 323850"/>
                <a:gd name="connsiteX18" fmla="*/ 359569 w 359569"/>
                <a:gd name="connsiteY18" fmla="*/ 57150 h 323850"/>
                <a:gd name="connsiteX19" fmla="*/ 359569 w 359569"/>
                <a:gd name="connsiteY19" fmla="*/ 2381 h 323850"/>
                <a:gd name="connsiteX20" fmla="*/ 307181 w 359569"/>
                <a:gd name="connsiteY20" fmla="*/ 0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59569" h="323850">
                  <a:moveTo>
                    <a:pt x="307181" y="0"/>
                  </a:moveTo>
                  <a:lnTo>
                    <a:pt x="266700" y="130969"/>
                  </a:lnTo>
                  <a:lnTo>
                    <a:pt x="238125" y="161925"/>
                  </a:lnTo>
                  <a:lnTo>
                    <a:pt x="183356" y="178594"/>
                  </a:lnTo>
                  <a:lnTo>
                    <a:pt x="147637" y="238125"/>
                  </a:lnTo>
                  <a:lnTo>
                    <a:pt x="54769" y="233362"/>
                  </a:lnTo>
                  <a:lnTo>
                    <a:pt x="0" y="285750"/>
                  </a:lnTo>
                  <a:lnTo>
                    <a:pt x="42862" y="297656"/>
                  </a:lnTo>
                  <a:lnTo>
                    <a:pt x="109537" y="269081"/>
                  </a:lnTo>
                  <a:lnTo>
                    <a:pt x="154781" y="285750"/>
                  </a:lnTo>
                  <a:lnTo>
                    <a:pt x="154781" y="323850"/>
                  </a:lnTo>
                  <a:lnTo>
                    <a:pt x="190500" y="273844"/>
                  </a:lnTo>
                  <a:lnTo>
                    <a:pt x="226219" y="280987"/>
                  </a:lnTo>
                  <a:lnTo>
                    <a:pt x="269081" y="259556"/>
                  </a:lnTo>
                  <a:lnTo>
                    <a:pt x="304800" y="271462"/>
                  </a:lnTo>
                  <a:lnTo>
                    <a:pt x="326231" y="219075"/>
                  </a:lnTo>
                  <a:lnTo>
                    <a:pt x="319087" y="183356"/>
                  </a:lnTo>
                  <a:lnTo>
                    <a:pt x="350044" y="123825"/>
                  </a:lnTo>
                  <a:lnTo>
                    <a:pt x="359569" y="57150"/>
                  </a:lnTo>
                  <a:lnTo>
                    <a:pt x="359569" y="2381"/>
                  </a:lnTo>
                  <a:lnTo>
                    <a:pt x="307181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2" name="フリーフォーム 11">
              <a:extLst>
                <a:ext uri="{FF2B5EF4-FFF2-40B4-BE49-F238E27FC236}">
                  <a16:creationId xmlns:a16="http://schemas.microsoft.com/office/drawing/2014/main" id="{14F09738-73BA-4985-9822-D25ADDF1A01E}"/>
                </a:ext>
              </a:extLst>
            </p:cNvPr>
            <p:cNvSpPr/>
            <p:nvPr/>
          </p:nvSpPr>
          <p:spPr bwMode="auto">
            <a:xfrm>
              <a:off x="5273260" y="3767638"/>
              <a:ext cx="50039" cy="52367"/>
            </a:xfrm>
            <a:custGeom>
              <a:avLst/>
              <a:gdLst>
                <a:gd name="connsiteX0" fmla="*/ 7143 w 69056"/>
                <a:gd name="connsiteY0" fmla="*/ 71438 h 71438"/>
                <a:gd name="connsiteX1" fmla="*/ 0 w 69056"/>
                <a:gd name="connsiteY1" fmla="*/ 21431 h 71438"/>
                <a:gd name="connsiteX2" fmla="*/ 61912 w 69056"/>
                <a:gd name="connsiteY2" fmla="*/ 0 h 71438"/>
                <a:gd name="connsiteX3" fmla="*/ 69056 w 69056"/>
                <a:gd name="connsiteY3" fmla="*/ 30956 h 71438"/>
                <a:gd name="connsiteX4" fmla="*/ 7143 w 69056"/>
                <a:gd name="connsiteY4" fmla="*/ 71438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056" h="71438">
                  <a:moveTo>
                    <a:pt x="7143" y="71438"/>
                  </a:moveTo>
                  <a:lnTo>
                    <a:pt x="0" y="21431"/>
                  </a:lnTo>
                  <a:lnTo>
                    <a:pt x="61912" y="0"/>
                  </a:lnTo>
                  <a:lnTo>
                    <a:pt x="69056" y="30956"/>
                  </a:lnTo>
                  <a:lnTo>
                    <a:pt x="7143" y="71438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3" name="フリーフォーム 12">
              <a:extLst>
                <a:ext uri="{FF2B5EF4-FFF2-40B4-BE49-F238E27FC236}">
                  <a16:creationId xmlns:a16="http://schemas.microsoft.com/office/drawing/2014/main" id="{E69C3C8A-F260-4DDD-9AE4-641AFC1479F5}"/>
                </a:ext>
              </a:extLst>
            </p:cNvPr>
            <p:cNvSpPr/>
            <p:nvPr/>
          </p:nvSpPr>
          <p:spPr bwMode="auto">
            <a:xfrm>
              <a:off x="5217402" y="3779275"/>
              <a:ext cx="36075" cy="89606"/>
            </a:xfrm>
            <a:custGeom>
              <a:avLst/>
              <a:gdLst>
                <a:gd name="connsiteX0" fmla="*/ 2381 w 50006"/>
                <a:gd name="connsiteY0" fmla="*/ 0 h 121444"/>
                <a:gd name="connsiteX1" fmla="*/ 50006 w 50006"/>
                <a:gd name="connsiteY1" fmla="*/ 40481 h 121444"/>
                <a:gd name="connsiteX2" fmla="*/ 30956 w 50006"/>
                <a:gd name="connsiteY2" fmla="*/ 121444 h 121444"/>
                <a:gd name="connsiteX3" fmla="*/ 0 w 50006"/>
                <a:gd name="connsiteY3" fmla="*/ 114300 h 121444"/>
                <a:gd name="connsiteX4" fmla="*/ 2381 w 50006"/>
                <a:gd name="connsiteY4" fmla="*/ 0 h 121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006" h="121444">
                  <a:moveTo>
                    <a:pt x="2381" y="0"/>
                  </a:moveTo>
                  <a:lnTo>
                    <a:pt x="50006" y="40481"/>
                  </a:lnTo>
                  <a:lnTo>
                    <a:pt x="30956" y="121444"/>
                  </a:lnTo>
                  <a:lnTo>
                    <a:pt x="0" y="114300"/>
                  </a:lnTo>
                  <a:cubicBezTo>
                    <a:pt x="794" y="76200"/>
                    <a:pt x="1587" y="38100"/>
                    <a:pt x="2381" y="0"/>
                  </a:cubicBez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4" name="フリーフォーム 13">
              <a:extLst>
                <a:ext uri="{FF2B5EF4-FFF2-40B4-BE49-F238E27FC236}">
                  <a16:creationId xmlns:a16="http://schemas.microsoft.com/office/drawing/2014/main" id="{053276E1-B7C6-49BE-B43D-FD7B438CA247}"/>
                </a:ext>
              </a:extLst>
            </p:cNvPr>
            <p:cNvSpPr/>
            <p:nvPr/>
          </p:nvSpPr>
          <p:spPr bwMode="auto">
            <a:xfrm>
              <a:off x="5109177" y="3627993"/>
              <a:ext cx="87278" cy="130335"/>
            </a:xfrm>
            <a:custGeom>
              <a:avLst/>
              <a:gdLst>
                <a:gd name="connsiteX0" fmla="*/ 64294 w 119063"/>
                <a:gd name="connsiteY0" fmla="*/ 0 h 178594"/>
                <a:gd name="connsiteX1" fmla="*/ 4763 w 119063"/>
                <a:gd name="connsiteY1" fmla="*/ 64294 h 178594"/>
                <a:gd name="connsiteX2" fmla="*/ 0 w 119063"/>
                <a:gd name="connsiteY2" fmla="*/ 154781 h 178594"/>
                <a:gd name="connsiteX3" fmla="*/ 38100 w 119063"/>
                <a:gd name="connsiteY3" fmla="*/ 178594 h 178594"/>
                <a:gd name="connsiteX4" fmla="*/ 119063 w 119063"/>
                <a:gd name="connsiteY4" fmla="*/ 119063 h 178594"/>
                <a:gd name="connsiteX5" fmla="*/ 111919 w 119063"/>
                <a:gd name="connsiteY5" fmla="*/ 16669 h 178594"/>
                <a:gd name="connsiteX6" fmla="*/ 64294 w 119063"/>
                <a:gd name="connsiteY6" fmla="*/ 0 h 178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063" h="178594">
                  <a:moveTo>
                    <a:pt x="64294" y="0"/>
                  </a:moveTo>
                  <a:lnTo>
                    <a:pt x="4763" y="64294"/>
                  </a:lnTo>
                  <a:lnTo>
                    <a:pt x="0" y="154781"/>
                  </a:lnTo>
                  <a:lnTo>
                    <a:pt x="38100" y="178594"/>
                  </a:lnTo>
                  <a:lnTo>
                    <a:pt x="119063" y="119063"/>
                  </a:lnTo>
                  <a:lnTo>
                    <a:pt x="111919" y="16669"/>
                  </a:lnTo>
                  <a:lnTo>
                    <a:pt x="64294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5" name="フリーフォーム 14">
              <a:extLst>
                <a:ext uri="{FF2B5EF4-FFF2-40B4-BE49-F238E27FC236}">
                  <a16:creationId xmlns:a16="http://schemas.microsoft.com/office/drawing/2014/main" id="{AE959BCE-7B80-46D0-8163-A23570E70DE7}"/>
                </a:ext>
              </a:extLst>
            </p:cNvPr>
            <p:cNvSpPr/>
            <p:nvPr/>
          </p:nvSpPr>
          <p:spPr bwMode="auto">
            <a:xfrm>
              <a:off x="5075430" y="3468566"/>
              <a:ext cx="152445" cy="205976"/>
            </a:xfrm>
            <a:custGeom>
              <a:avLst/>
              <a:gdLst>
                <a:gd name="connsiteX0" fmla="*/ 119063 w 207169"/>
                <a:gd name="connsiteY0" fmla="*/ 214313 h 280988"/>
                <a:gd name="connsiteX1" fmla="*/ 88107 w 207169"/>
                <a:gd name="connsiteY1" fmla="*/ 166688 h 280988"/>
                <a:gd name="connsiteX2" fmla="*/ 161925 w 207169"/>
                <a:gd name="connsiteY2" fmla="*/ 121444 h 280988"/>
                <a:gd name="connsiteX3" fmla="*/ 207169 w 207169"/>
                <a:gd name="connsiteY3" fmla="*/ 0 h 280988"/>
                <a:gd name="connsiteX4" fmla="*/ 130969 w 207169"/>
                <a:gd name="connsiteY4" fmla="*/ 38100 h 280988"/>
                <a:gd name="connsiteX5" fmla="*/ 119063 w 207169"/>
                <a:gd name="connsiteY5" fmla="*/ 73819 h 280988"/>
                <a:gd name="connsiteX6" fmla="*/ 64294 w 207169"/>
                <a:gd name="connsiteY6" fmla="*/ 69057 h 280988"/>
                <a:gd name="connsiteX7" fmla="*/ 0 w 207169"/>
                <a:gd name="connsiteY7" fmla="*/ 152400 h 280988"/>
                <a:gd name="connsiteX8" fmla="*/ 45244 w 207169"/>
                <a:gd name="connsiteY8" fmla="*/ 164307 h 280988"/>
                <a:gd name="connsiteX9" fmla="*/ 23813 w 207169"/>
                <a:gd name="connsiteY9" fmla="*/ 223838 h 280988"/>
                <a:gd name="connsiteX10" fmla="*/ 52388 w 207169"/>
                <a:gd name="connsiteY10" fmla="*/ 280988 h 280988"/>
                <a:gd name="connsiteX11" fmla="*/ 119063 w 207169"/>
                <a:gd name="connsiteY11" fmla="*/ 214313 h 28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7169" h="280988">
                  <a:moveTo>
                    <a:pt x="119063" y="214313"/>
                  </a:moveTo>
                  <a:lnTo>
                    <a:pt x="88107" y="166688"/>
                  </a:lnTo>
                  <a:lnTo>
                    <a:pt x="161925" y="121444"/>
                  </a:lnTo>
                  <a:lnTo>
                    <a:pt x="207169" y="0"/>
                  </a:lnTo>
                  <a:lnTo>
                    <a:pt x="130969" y="38100"/>
                  </a:lnTo>
                  <a:lnTo>
                    <a:pt x="119063" y="73819"/>
                  </a:lnTo>
                  <a:lnTo>
                    <a:pt x="64294" y="69057"/>
                  </a:lnTo>
                  <a:lnTo>
                    <a:pt x="0" y="152400"/>
                  </a:lnTo>
                  <a:lnTo>
                    <a:pt x="45244" y="164307"/>
                  </a:lnTo>
                  <a:lnTo>
                    <a:pt x="23813" y="223838"/>
                  </a:lnTo>
                  <a:lnTo>
                    <a:pt x="52388" y="280988"/>
                  </a:lnTo>
                  <a:lnTo>
                    <a:pt x="119063" y="214313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6" name="フリーフォーム 15">
              <a:extLst>
                <a:ext uri="{FF2B5EF4-FFF2-40B4-BE49-F238E27FC236}">
                  <a16:creationId xmlns:a16="http://schemas.microsoft.com/office/drawing/2014/main" id="{9494D3C4-F50D-4DCC-AA57-1990A7C1CDD5}"/>
                </a:ext>
              </a:extLst>
            </p:cNvPr>
            <p:cNvSpPr/>
            <p:nvPr/>
          </p:nvSpPr>
          <p:spPr bwMode="auto">
            <a:xfrm>
              <a:off x="3059891" y="5073316"/>
              <a:ext cx="182701" cy="388678"/>
            </a:xfrm>
            <a:custGeom>
              <a:avLst/>
              <a:gdLst>
                <a:gd name="connsiteX0" fmla="*/ 204787 w 250031"/>
                <a:gd name="connsiteY0" fmla="*/ 0 h 531019"/>
                <a:gd name="connsiteX1" fmla="*/ 152400 w 250031"/>
                <a:gd name="connsiteY1" fmla="*/ 95250 h 531019"/>
                <a:gd name="connsiteX2" fmla="*/ 23812 w 250031"/>
                <a:gd name="connsiteY2" fmla="*/ 169069 h 531019"/>
                <a:gd name="connsiteX3" fmla="*/ 11906 w 250031"/>
                <a:gd name="connsiteY3" fmla="*/ 219075 h 531019"/>
                <a:gd name="connsiteX4" fmla="*/ 28575 w 250031"/>
                <a:gd name="connsiteY4" fmla="*/ 330994 h 531019"/>
                <a:gd name="connsiteX5" fmla="*/ 0 w 250031"/>
                <a:gd name="connsiteY5" fmla="*/ 392906 h 531019"/>
                <a:gd name="connsiteX6" fmla="*/ 16668 w 250031"/>
                <a:gd name="connsiteY6" fmla="*/ 531019 h 531019"/>
                <a:gd name="connsiteX7" fmla="*/ 123825 w 250031"/>
                <a:gd name="connsiteY7" fmla="*/ 502444 h 531019"/>
                <a:gd name="connsiteX8" fmla="*/ 202406 w 250031"/>
                <a:gd name="connsiteY8" fmla="*/ 188119 h 531019"/>
                <a:gd name="connsiteX9" fmla="*/ 250031 w 250031"/>
                <a:gd name="connsiteY9" fmla="*/ 100013 h 531019"/>
                <a:gd name="connsiteX10" fmla="*/ 250031 w 250031"/>
                <a:gd name="connsiteY10" fmla="*/ 23813 h 531019"/>
                <a:gd name="connsiteX11" fmla="*/ 204787 w 250031"/>
                <a:gd name="connsiteY11" fmla="*/ 0 h 531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0031" h="531019">
                  <a:moveTo>
                    <a:pt x="204787" y="0"/>
                  </a:moveTo>
                  <a:lnTo>
                    <a:pt x="152400" y="95250"/>
                  </a:lnTo>
                  <a:lnTo>
                    <a:pt x="23812" y="169069"/>
                  </a:lnTo>
                  <a:lnTo>
                    <a:pt x="11906" y="219075"/>
                  </a:lnTo>
                  <a:lnTo>
                    <a:pt x="28575" y="330994"/>
                  </a:lnTo>
                  <a:lnTo>
                    <a:pt x="0" y="392906"/>
                  </a:lnTo>
                  <a:lnTo>
                    <a:pt x="16668" y="531019"/>
                  </a:lnTo>
                  <a:lnTo>
                    <a:pt x="123825" y="502444"/>
                  </a:lnTo>
                  <a:lnTo>
                    <a:pt x="202406" y="188119"/>
                  </a:lnTo>
                  <a:lnTo>
                    <a:pt x="250031" y="100013"/>
                  </a:lnTo>
                  <a:lnTo>
                    <a:pt x="250031" y="23813"/>
                  </a:lnTo>
                  <a:lnTo>
                    <a:pt x="20478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9" name="フリーフォーム 18">
              <a:extLst>
                <a:ext uri="{FF2B5EF4-FFF2-40B4-BE49-F238E27FC236}">
                  <a16:creationId xmlns:a16="http://schemas.microsoft.com/office/drawing/2014/main" id="{14258433-1293-4D61-AA8E-28C781710878}"/>
                </a:ext>
              </a:extLst>
            </p:cNvPr>
            <p:cNvSpPr/>
            <p:nvPr/>
          </p:nvSpPr>
          <p:spPr bwMode="auto">
            <a:xfrm>
              <a:off x="8687573" y="1742790"/>
              <a:ext cx="715679" cy="880926"/>
            </a:xfrm>
            <a:custGeom>
              <a:avLst/>
              <a:gdLst>
                <a:gd name="connsiteX0" fmla="*/ 145256 w 976312"/>
                <a:gd name="connsiteY0" fmla="*/ 11906 h 1202531"/>
                <a:gd name="connsiteX1" fmla="*/ 95250 w 976312"/>
                <a:gd name="connsiteY1" fmla="*/ 0 h 1202531"/>
                <a:gd name="connsiteX2" fmla="*/ 9525 w 976312"/>
                <a:gd name="connsiteY2" fmla="*/ 157163 h 1202531"/>
                <a:gd name="connsiteX3" fmla="*/ 0 w 976312"/>
                <a:gd name="connsiteY3" fmla="*/ 300038 h 1202531"/>
                <a:gd name="connsiteX4" fmla="*/ 104775 w 976312"/>
                <a:gd name="connsiteY4" fmla="*/ 333375 h 1202531"/>
                <a:gd name="connsiteX5" fmla="*/ 42862 w 976312"/>
                <a:gd name="connsiteY5" fmla="*/ 357188 h 1202531"/>
                <a:gd name="connsiteX6" fmla="*/ 88106 w 976312"/>
                <a:gd name="connsiteY6" fmla="*/ 438150 h 1202531"/>
                <a:gd name="connsiteX7" fmla="*/ 135731 w 976312"/>
                <a:gd name="connsiteY7" fmla="*/ 404813 h 1202531"/>
                <a:gd name="connsiteX8" fmla="*/ 152400 w 976312"/>
                <a:gd name="connsiteY8" fmla="*/ 442913 h 1202531"/>
                <a:gd name="connsiteX9" fmla="*/ 280987 w 976312"/>
                <a:gd name="connsiteY9" fmla="*/ 457200 h 1202531"/>
                <a:gd name="connsiteX10" fmla="*/ 383381 w 976312"/>
                <a:gd name="connsiteY10" fmla="*/ 452438 h 1202531"/>
                <a:gd name="connsiteX11" fmla="*/ 307181 w 976312"/>
                <a:gd name="connsiteY11" fmla="*/ 371475 h 1202531"/>
                <a:gd name="connsiteX12" fmla="*/ 416718 w 976312"/>
                <a:gd name="connsiteY12" fmla="*/ 426244 h 1202531"/>
                <a:gd name="connsiteX13" fmla="*/ 578643 w 976312"/>
                <a:gd name="connsiteY13" fmla="*/ 633413 h 1202531"/>
                <a:gd name="connsiteX14" fmla="*/ 619125 w 976312"/>
                <a:gd name="connsiteY14" fmla="*/ 721519 h 1202531"/>
                <a:gd name="connsiteX15" fmla="*/ 526256 w 976312"/>
                <a:gd name="connsiteY15" fmla="*/ 831056 h 1202531"/>
                <a:gd name="connsiteX16" fmla="*/ 542925 w 976312"/>
                <a:gd name="connsiteY16" fmla="*/ 892969 h 1202531"/>
                <a:gd name="connsiteX17" fmla="*/ 445293 w 976312"/>
                <a:gd name="connsiteY17" fmla="*/ 902494 h 1202531"/>
                <a:gd name="connsiteX18" fmla="*/ 400050 w 976312"/>
                <a:gd name="connsiteY18" fmla="*/ 957263 h 1202531"/>
                <a:gd name="connsiteX19" fmla="*/ 414337 w 976312"/>
                <a:gd name="connsiteY19" fmla="*/ 1000125 h 1202531"/>
                <a:gd name="connsiteX20" fmla="*/ 535781 w 976312"/>
                <a:gd name="connsiteY20" fmla="*/ 988219 h 1202531"/>
                <a:gd name="connsiteX21" fmla="*/ 659606 w 976312"/>
                <a:gd name="connsiteY21" fmla="*/ 1143000 h 1202531"/>
                <a:gd name="connsiteX22" fmla="*/ 838200 w 976312"/>
                <a:gd name="connsiteY22" fmla="*/ 1202531 h 1202531"/>
                <a:gd name="connsiteX23" fmla="*/ 704850 w 976312"/>
                <a:gd name="connsiteY23" fmla="*/ 1026319 h 1202531"/>
                <a:gd name="connsiteX24" fmla="*/ 852487 w 976312"/>
                <a:gd name="connsiteY24" fmla="*/ 1119188 h 1202531"/>
                <a:gd name="connsiteX25" fmla="*/ 871537 w 976312"/>
                <a:gd name="connsiteY25" fmla="*/ 1088231 h 1202531"/>
                <a:gd name="connsiteX26" fmla="*/ 750093 w 976312"/>
                <a:gd name="connsiteY26" fmla="*/ 871538 h 1202531"/>
                <a:gd name="connsiteX27" fmla="*/ 790575 w 976312"/>
                <a:gd name="connsiteY27" fmla="*/ 790575 h 1202531"/>
                <a:gd name="connsiteX28" fmla="*/ 900112 w 976312"/>
                <a:gd name="connsiteY28" fmla="*/ 950119 h 1202531"/>
                <a:gd name="connsiteX29" fmla="*/ 976312 w 976312"/>
                <a:gd name="connsiteY29" fmla="*/ 785813 h 1202531"/>
                <a:gd name="connsiteX30" fmla="*/ 731043 w 976312"/>
                <a:gd name="connsiteY30" fmla="*/ 600075 h 1202531"/>
                <a:gd name="connsiteX31" fmla="*/ 740568 w 976312"/>
                <a:gd name="connsiteY31" fmla="*/ 554831 h 1202531"/>
                <a:gd name="connsiteX32" fmla="*/ 778668 w 976312"/>
                <a:gd name="connsiteY32" fmla="*/ 550069 h 1202531"/>
                <a:gd name="connsiteX33" fmla="*/ 762000 w 976312"/>
                <a:gd name="connsiteY33" fmla="*/ 423863 h 1202531"/>
                <a:gd name="connsiteX34" fmla="*/ 702468 w 976312"/>
                <a:gd name="connsiteY34" fmla="*/ 416719 h 1202531"/>
                <a:gd name="connsiteX35" fmla="*/ 700087 w 976312"/>
                <a:gd name="connsiteY35" fmla="*/ 361950 h 1202531"/>
                <a:gd name="connsiteX36" fmla="*/ 688181 w 976312"/>
                <a:gd name="connsiteY36" fmla="*/ 345281 h 1202531"/>
                <a:gd name="connsiteX37" fmla="*/ 657225 w 976312"/>
                <a:gd name="connsiteY37" fmla="*/ 323850 h 1202531"/>
                <a:gd name="connsiteX38" fmla="*/ 581025 w 976312"/>
                <a:gd name="connsiteY38" fmla="*/ 261938 h 1202531"/>
                <a:gd name="connsiteX39" fmla="*/ 550068 w 976312"/>
                <a:gd name="connsiteY39" fmla="*/ 261938 h 1202531"/>
                <a:gd name="connsiteX40" fmla="*/ 502443 w 976312"/>
                <a:gd name="connsiteY40" fmla="*/ 266700 h 1202531"/>
                <a:gd name="connsiteX41" fmla="*/ 507206 w 976312"/>
                <a:gd name="connsiteY41" fmla="*/ 211931 h 1202531"/>
                <a:gd name="connsiteX42" fmla="*/ 433387 w 976312"/>
                <a:gd name="connsiteY42" fmla="*/ 154781 h 1202531"/>
                <a:gd name="connsiteX43" fmla="*/ 361950 w 976312"/>
                <a:gd name="connsiteY43" fmla="*/ 157163 h 1202531"/>
                <a:gd name="connsiteX44" fmla="*/ 335756 w 976312"/>
                <a:gd name="connsiteY44" fmla="*/ 230981 h 1202531"/>
                <a:gd name="connsiteX45" fmla="*/ 328612 w 976312"/>
                <a:gd name="connsiteY45" fmla="*/ 147638 h 1202531"/>
                <a:gd name="connsiteX46" fmla="*/ 269081 w 976312"/>
                <a:gd name="connsiteY46" fmla="*/ 19050 h 1202531"/>
                <a:gd name="connsiteX47" fmla="*/ 207168 w 976312"/>
                <a:gd name="connsiteY47" fmla="*/ 19050 h 1202531"/>
                <a:gd name="connsiteX48" fmla="*/ 166687 w 976312"/>
                <a:gd name="connsiteY48" fmla="*/ 121444 h 1202531"/>
                <a:gd name="connsiteX49" fmla="*/ 171450 w 976312"/>
                <a:gd name="connsiteY49" fmla="*/ 304800 h 1202531"/>
                <a:gd name="connsiteX50" fmla="*/ 121443 w 976312"/>
                <a:gd name="connsiteY50" fmla="*/ 154781 h 1202531"/>
                <a:gd name="connsiteX51" fmla="*/ 145256 w 976312"/>
                <a:gd name="connsiteY51" fmla="*/ 11906 h 1202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976312" h="1202531">
                  <a:moveTo>
                    <a:pt x="145256" y="11906"/>
                  </a:moveTo>
                  <a:lnTo>
                    <a:pt x="95250" y="0"/>
                  </a:lnTo>
                  <a:lnTo>
                    <a:pt x="9525" y="157163"/>
                  </a:lnTo>
                  <a:lnTo>
                    <a:pt x="0" y="300038"/>
                  </a:lnTo>
                  <a:lnTo>
                    <a:pt x="104775" y="333375"/>
                  </a:lnTo>
                  <a:lnTo>
                    <a:pt x="42862" y="357188"/>
                  </a:lnTo>
                  <a:lnTo>
                    <a:pt x="88106" y="438150"/>
                  </a:lnTo>
                  <a:lnTo>
                    <a:pt x="135731" y="404813"/>
                  </a:lnTo>
                  <a:lnTo>
                    <a:pt x="152400" y="442913"/>
                  </a:lnTo>
                  <a:lnTo>
                    <a:pt x="280987" y="457200"/>
                  </a:lnTo>
                  <a:lnTo>
                    <a:pt x="383381" y="452438"/>
                  </a:lnTo>
                  <a:lnTo>
                    <a:pt x="307181" y="371475"/>
                  </a:lnTo>
                  <a:lnTo>
                    <a:pt x="416718" y="426244"/>
                  </a:lnTo>
                  <a:lnTo>
                    <a:pt x="578643" y="633413"/>
                  </a:lnTo>
                  <a:lnTo>
                    <a:pt x="619125" y="721519"/>
                  </a:lnTo>
                  <a:lnTo>
                    <a:pt x="526256" y="831056"/>
                  </a:lnTo>
                  <a:lnTo>
                    <a:pt x="542925" y="892969"/>
                  </a:lnTo>
                  <a:lnTo>
                    <a:pt x="445293" y="902494"/>
                  </a:lnTo>
                  <a:lnTo>
                    <a:pt x="400050" y="957263"/>
                  </a:lnTo>
                  <a:lnTo>
                    <a:pt x="414337" y="1000125"/>
                  </a:lnTo>
                  <a:lnTo>
                    <a:pt x="535781" y="988219"/>
                  </a:lnTo>
                  <a:lnTo>
                    <a:pt x="659606" y="1143000"/>
                  </a:lnTo>
                  <a:lnTo>
                    <a:pt x="838200" y="1202531"/>
                  </a:lnTo>
                  <a:lnTo>
                    <a:pt x="704850" y="1026319"/>
                  </a:lnTo>
                  <a:lnTo>
                    <a:pt x="852487" y="1119188"/>
                  </a:lnTo>
                  <a:lnTo>
                    <a:pt x="871537" y="1088231"/>
                  </a:lnTo>
                  <a:lnTo>
                    <a:pt x="750093" y="871538"/>
                  </a:lnTo>
                  <a:lnTo>
                    <a:pt x="790575" y="790575"/>
                  </a:lnTo>
                  <a:lnTo>
                    <a:pt x="900112" y="950119"/>
                  </a:lnTo>
                  <a:lnTo>
                    <a:pt x="976312" y="785813"/>
                  </a:lnTo>
                  <a:lnTo>
                    <a:pt x="731043" y="600075"/>
                  </a:lnTo>
                  <a:lnTo>
                    <a:pt x="740568" y="554831"/>
                  </a:lnTo>
                  <a:lnTo>
                    <a:pt x="778668" y="550069"/>
                  </a:lnTo>
                  <a:lnTo>
                    <a:pt x="762000" y="423863"/>
                  </a:lnTo>
                  <a:lnTo>
                    <a:pt x="702468" y="416719"/>
                  </a:lnTo>
                  <a:cubicBezTo>
                    <a:pt x="701674" y="398463"/>
                    <a:pt x="700881" y="380206"/>
                    <a:pt x="700087" y="361950"/>
                  </a:cubicBezTo>
                  <a:lnTo>
                    <a:pt x="688181" y="345281"/>
                  </a:lnTo>
                  <a:lnTo>
                    <a:pt x="657225" y="323850"/>
                  </a:lnTo>
                  <a:lnTo>
                    <a:pt x="581025" y="261938"/>
                  </a:lnTo>
                  <a:lnTo>
                    <a:pt x="550068" y="261938"/>
                  </a:lnTo>
                  <a:lnTo>
                    <a:pt x="502443" y="266700"/>
                  </a:lnTo>
                  <a:lnTo>
                    <a:pt x="507206" y="211931"/>
                  </a:lnTo>
                  <a:lnTo>
                    <a:pt x="433387" y="154781"/>
                  </a:lnTo>
                  <a:lnTo>
                    <a:pt x="361950" y="157163"/>
                  </a:lnTo>
                  <a:lnTo>
                    <a:pt x="335756" y="230981"/>
                  </a:lnTo>
                  <a:lnTo>
                    <a:pt x="328612" y="147638"/>
                  </a:lnTo>
                  <a:lnTo>
                    <a:pt x="269081" y="19050"/>
                  </a:lnTo>
                  <a:lnTo>
                    <a:pt x="207168" y="19050"/>
                  </a:lnTo>
                  <a:lnTo>
                    <a:pt x="166687" y="121444"/>
                  </a:lnTo>
                  <a:lnTo>
                    <a:pt x="171450" y="304800"/>
                  </a:lnTo>
                  <a:lnTo>
                    <a:pt x="121443" y="154781"/>
                  </a:lnTo>
                  <a:lnTo>
                    <a:pt x="145256" y="1190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18" name="フリーフォーム 27">
              <a:extLst>
                <a:ext uri="{FF2B5EF4-FFF2-40B4-BE49-F238E27FC236}">
                  <a16:creationId xmlns:a16="http://schemas.microsoft.com/office/drawing/2014/main" id="{1A8B1A67-0845-480E-A2B3-0C675176BB82}"/>
                </a:ext>
              </a:extLst>
            </p:cNvPr>
            <p:cNvSpPr/>
            <p:nvPr/>
          </p:nvSpPr>
          <p:spPr bwMode="auto">
            <a:xfrm>
              <a:off x="2688669" y="1326183"/>
              <a:ext cx="4035732" cy="2201732"/>
            </a:xfrm>
            <a:custGeom>
              <a:avLst/>
              <a:gdLst>
                <a:gd name="connsiteX0" fmla="*/ 2533650 w 5505450"/>
                <a:gd name="connsiteY0" fmla="*/ 0 h 3003550"/>
                <a:gd name="connsiteX1" fmla="*/ 2667000 w 5505450"/>
                <a:gd name="connsiteY1" fmla="*/ 38100 h 3003550"/>
                <a:gd name="connsiteX2" fmla="*/ 2609850 w 5505450"/>
                <a:gd name="connsiteY2" fmla="*/ 120650 h 3003550"/>
                <a:gd name="connsiteX3" fmla="*/ 2813050 w 5505450"/>
                <a:gd name="connsiteY3" fmla="*/ 165100 h 3003550"/>
                <a:gd name="connsiteX4" fmla="*/ 2889250 w 5505450"/>
                <a:gd name="connsiteY4" fmla="*/ 393700 h 3003550"/>
                <a:gd name="connsiteX5" fmla="*/ 2647950 w 5505450"/>
                <a:gd name="connsiteY5" fmla="*/ 685800 h 3003550"/>
                <a:gd name="connsiteX6" fmla="*/ 2813050 w 5505450"/>
                <a:gd name="connsiteY6" fmla="*/ 590550 h 3003550"/>
                <a:gd name="connsiteX7" fmla="*/ 3073400 w 5505450"/>
                <a:gd name="connsiteY7" fmla="*/ 590550 h 3003550"/>
                <a:gd name="connsiteX8" fmla="*/ 3175000 w 5505450"/>
                <a:gd name="connsiteY8" fmla="*/ 698500 h 3003550"/>
                <a:gd name="connsiteX9" fmla="*/ 3257550 w 5505450"/>
                <a:gd name="connsiteY9" fmla="*/ 584200 h 3003550"/>
                <a:gd name="connsiteX10" fmla="*/ 3390900 w 5505450"/>
                <a:gd name="connsiteY10" fmla="*/ 641350 h 3003550"/>
                <a:gd name="connsiteX11" fmla="*/ 3454400 w 5505450"/>
                <a:gd name="connsiteY11" fmla="*/ 952500 h 3003550"/>
                <a:gd name="connsiteX12" fmla="*/ 3524250 w 5505450"/>
                <a:gd name="connsiteY12" fmla="*/ 825500 h 3003550"/>
                <a:gd name="connsiteX13" fmla="*/ 3740150 w 5505450"/>
                <a:gd name="connsiteY13" fmla="*/ 857250 h 3003550"/>
                <a:gd name="connsiteX14" fmla="*/ 3816350 w 5505450"/>
                <a:gd name="connsiteY14" fmla="*/ 717550 h 3003550"/>
                <a:gd name="connsiteX15" fmla="*/ 4140200 w 5505450"/>
                <a:gd name="connsiteY15" fmla="*/ 812800 h 3003550"/>
                <a:gd name="connsiteX16" fmla="*/ 4203700 w 5505450"/>
                <a:gd name="connsiteY16" fmla="*/ 946150 h 3003550"/>
                <a:gd name="connsiteX17" fmla="*/ 4337050 w 5505450"/>
                <a:gd name="connsiteY17" fmla="*/ 895350 h 3003550"/>
                <a:gd name="connsiteX18" fmla="*/ 4457700 w 5505450"/>
                <a:gd name="connsiteY18" fmla="*/ 958850 h 3003550"/>
                <a:gd name="connsiteX19" fmla="*/ 4451350 w 5505450"/>
                <a:gd name="connsiteY19" fmla="*/ 1155700 h 3003550"/>
                <a:gd name="connsiteX20" fmla="*/ 4514850 w 5505450"/>
                <a:gd name="connsiteY20" fmla="*/ 1079500 h 3003550"/>
                <a:gd name="connsiteX21" fmla="*/ 4730750 w 5505450"/>
                <a:gd name="connsiteY21" fmla="*/ 1066800 h 3003550"/>
                <a:gd name="connsiteX22" fmla="*/ 4762500 w 5505450"/>
                <a:gd name="connsiteY22" fmla="*/ 1149350 h 3003550"/>
                <a:gd name="connsiteX23" fmla="*/ 4845050 w 5505450"/>
                <a:gd name="connsiteY23" fmla="*/ 1143000 h 3003550"/>
                <a:gd name="connsiteX24" fmla="*/ 4813300 w 5505450"/>
                <a:gd name="connsiteY24" fmla="*/ 1041400 h 3003550"/>
                <a:gd name="connsiteX25" fmla="*/ 5022850 w 5505450"/>
                <a:gd name="connsiteY25" fmla="*/ 1060450 h 3003550"/>
                <a:gd name="connsiteX26" fmla="*/ 5314950 w 5505450"/>
                <a:gd name="connsiteY26" fmla="*/ 1295400 h 3003550"/>
                <a:gd name="connsiteX27" fmla="*/ 5429250 w 5505450"/>
                <a:gd name="connsiteY27" fmla="*/ 1358900 h 3003550"/>
                <a:gd name="connsiteX28" fmla="*/ 5505450 w 5505450"/>
                <a:gd name="connsiteY28" fmla="*/ 1447800 h 3003550"/>
                <a:gd name="connsiteX29" fmla="*/ 5397500 w 5505450"/>
                <a:gd name="connsiteY29" fmla="*/ 1587500 h 3003550"/>
                <a:gd name="connsiteX30" fmla="*/ 5245100 w 5505450"/>
                <a:gd name="connsiteY30" fmla="*/ 1492250 h 3003550"/>
                <a:gd name="connsiteX31" fmla="*/ 5187950 w 5505450"/>
                <a:gd name="connsiteY31" fmla="*/ 1409700 h 3003550"/>
                <a:gd name="connsiteX32" fmla="*/ 5162550 w 5505450"/>
                <a:gd name="connsiteY32" fmla="*/ 1524000 h 3003550"/>
                <a:gd name="connsiteX33" fmla="*/ 5073650 w 5505450"/>
                <a:gd name="connsiteY33" fmla="*/ 1574800 h 3003550"/>
                <a:gd name="connsiteX34" fmla="*/ 5149850 w 5505450"/>
                <a:gd name="connsiteY34" fmla="*/ 1720850 h 3003550"/>
                <a:gd name="connsiteX35" fmla="*/ 5003800 w 5505450"/>
                <a:gd name="connsiteY35" fmla="*/ 1758950 h 3003550"/>
                <a:gd name="connsiteX36" fmla="*/ 4813300 w 5505450"/>
                <a:gd name="connsiteY36" fmla="*/ 1962150 h 3003550"/>
                <a:gd name="connsiteX37" fmla="*/ 4749800 w 5505450"/>
                <a:gd name="connsiteY37" fmla="*/ 1911350 h 3003550"/>
                <a:gd name="connsiteX38" fmla="*/ 4610100 w 5505450"/>
                <a:gd name="connsiteY38" fmla="*/ 1924050 h 3003550"/>
                <a:gd name="connsiteX39" fmla="*/ 4489450 w 5505450"/>
                <a:gd name="connsiteY39" fmla="*/ 2082800 h 3003550"/>
                <a:gd name="connsiteX40" fmla="*/ 4533900 w 5505450"/>
                <a:gd name="connsiteY40" fmla="*/ 2120900 h 3003550"/>
                <a:gd name="connsiteX41" fmla="*/ 4349750 w 5505450"/>
                <a:gd name="connsiteY41" fmla="*/ 2514600 h 3003550"/>
                <a:gd name="connsiteX42" fmla="*/ 4292600 w 5505450"/>
                <a:gd name="connsiteY42" fmla="*/ 2165350 h 3003550"/>
                <a:gd name="connsiteX43" fmla="*/ 4356100 w 5505450"/>
                <a:gd name="connsiteY43" fmla="*/ 2057400 h 3003550"/>
                <a:gd name="connsiteX44" fmla="*/ 4527550 w 5505450"/>
                <a:gd name="connsiteY44" fmla="*/ 1905000 h 3003550"/>
                <a:gd name="connsiteX45" fmla="*/ 4597400 w 5505450"/>
                <a:gd name="connsiteY45" fmla="*/ 1720850 h 3003550"/>
                <a:gd name="connsiteX46" fmla="*/ 4559300 w 5505450"/>
                <a:gd name="connsiteY46" fmla="*/ 1727200 h 3003550"/>
                <a:gd name="connsiteX47" fmla="*/ 4476750 w 5505450"/>
                <a:gd name="connsiteY47" fmla="*/ 1873250 h 3003550"/>
                <a:gd name="connsiteX48" fmla="*/ 4445000 w 5505450"/>
                <a:gd name="connsiteY48" fmla="*/ 1758950 h 3003550"/>
                <a:gd name="connsiteX49" fmla="*/ 4362450 w 5505450"/>
                <a:gd name="connsiteY49" fmla="*/ 1797050 h 3003550"/>
                <a:gd name="connsiteX50" fmla="*/ 4241800 w 5505450"/>
                <a:gd name="connsiteY50" fmla="*/ 1955800 h 3003550"/>
                <a:gd name="connsiteX51" fmla="*/ 3892550 w 5505450"/>
                <a:gd name="connsiteY51" fmla="*/ 1930400 h 3003550"/>
                <a:gd name="connsiteX52" fmla="*/ 3632200 w 5505450"/>
                <a:gd name="connsiteY52" fmla="*/ 2241550 h 3003550"/>
                <a:gd name="connsiteX53" fmla="*/ 3733800 w 5505450"/>
                <a:gd name="connsiteY53" fmla="*/ 2343150 h 3003550"/>
                <a:gd name="connsiteX54" fmla="*/ 3784600 w 5505450"/>
                <a:gd name="connsiteY54" fmla="*/ 2311400 h 3003550"/>
                <a:gd name="connsiteX55" fmla="*/ 3784600 w 5505450"/>
                <a:gd name="connsiteY55" fmla="*/ 2609850 h 3003550"/>
                <a:gd name="connsiteX56" fmla="*/ 3594100 w 5505450"/>
                <a:gd name="connsiteY56" fmla="*/ 2965450 h 3003550"/>
                <a:gd name="connsiteX57" fmla="*/ 3479800 w 5505450"/>
                <a:gd name="connsiteY57" fmla="*/ 2940050 h 3003550"/>
                <a:gd name="connsiteX58" fmla="*/ 3486150 w 5505450"/>
                <a:gd name="connsiteY58" fmla="*/ 2825750 h 3003550"/>
                <a:gd name="connsiteX59" fmla="*/ 3587750 w 5505450"/>
                <a:gd name="connsiteY59" fmla="*/ 2794000 h 3003550"/>
                <a:gd name="connsiteX60" fmla="*/ 3613150 w 5505450"/>
                <a:gd name="connsiteY60" fmla="*/ 2616200 h 3003550"/>
                <a:gd name="connsiteX61" fmla="*/ 3492500 w 5505450"/>
                <a:gd name="connsiteY61" fmla="*/ 2673350 h 3003550"/>
                <a:gd name="connsiteX62" fmla="*/ 3390900 w 5505450"/>
                <a:gd name="connsiteY62" fmla="*/ 2571750 h 3003550"/>
                <a:gd name="connsiteX63" fmla="*/ 3289300 w 5505450"/>
                <a:gd name="connsiteY63" fmla="*/ 2362200 h 3003550"/>
                <a:gd name="connsiteX64" fmla="*/ 3175000 w 5505450"/>
                <a:gd name="connsiteY64" fmla="*/ 2330450 h 3003550"/>
                <a:gd name="connsiteX65" fmla="*/ 3105150 w 5505450"/>
                <a:gd name="connsiteY65" fmla="*/ 2387600 h 3003550"/>
                <a:gd name="connsiteX66" fmla="*/ 3117850 w 5505450"/>
                <a:gd name="connsiteY66" fmla="*/ 2457450 h 3003550"/>
                <a:gd name="connsiteX67" fmla="*/ 3067050 w 5505450"/>
                <a:gd name="connsiteY67" fmla="*/ 2552700 h 3003550"/>
                <a:gd name="connsiteX68" fmla="*/ 2914650 w 5505450"/>
                <a:gd name="connsiteY68" fmla="*/ 2520950 h 3003550"/>
                <a:gd name="connsiteX69" fmla="*/ 2768600 w 5505450"/>
                <a:gd name="connsiteY69" fmla="*/ 2603500 h 3003550"/>
                <a:gd name="connsiteX70" fmla="*/ 2692400 w 5505450"/>
                <a:gd name="connsiteY70" fmla="*/ 2520950 h 3003550"/>
                <a:gd name="connsiteX71" fmla="*/ 2533650 w 5505450"/>
                <a:gd name="connsiteY71" fmla="*/ 2520950 h 3003550"/>
                <a:gd name="connsiteX72" fmla="*/ 2482850 w 5505450"/>
                <a:gd name="connsiteY72" fmla="*/ 2470150 h 3003550"/>
                <a:gd name="connsiteX73" fmla="*/ 2387600 w 5505450"/>
                <a:gd name="connsiteY73" fmla="*/ 2425700 h 3003550"/>
                <a:gd name="connsiteX74" fmla="*/ 2374900 w 5505450"/>
                <a:gd name="connsiteY74" fmla="*/ 2476500 h 3003550"/>
                <a:gd name="connsiteX75" fmla="*/ 2368550 w 5505450"/>
                <a:gd name="connsiteY75" fmla="*/ 2552700 h 3003550"/>
                <a:gd name="connsiteX76" fmla="*/ 2279650 w 5505450"/>
                <a:gd name="connsiteY76" fmla="*/ 2552700 h 3003550"/>
                <a:gd name="connsiteX77" fmla="*/ 2178050 w 5505450"/>
                <a:gd name="connsiteY77" fmla="*/ 2489200 h 3003550"/>
                <a:gd name="connsiteX78" fmla="*/ 2006600 w 5505450"/>
                <a:gd name="connsiteY78" fmla="*/ 2616200 h 3003550"/>
                <a:gd name="connsiteX79" fmla="*/ 1885950 w 5505450"/>
                <a:gd name="connsiteY79" fmla="*/ 2482850 h 3003550"/>
                <a:gd name="connsiteX80" fmla="*/ 1746250 w 5505450"/>
                <a:gd name="connsiteY80" fmla="*/ 2508250 h 3003550"/>
                <a:gd name="connsiteX81" fmla="*/ 1625600 w 5505450"/>
                <a:gd name="connsiteY81" fmla="*/ 2279650 h 3003550"/>
                <a:gd name="connsiteX82" fmla="*/ 1581150 w 5505450"/>
                <a:gd name="connsiteY82" fmla="*/ 2349500 h 3003550"/>
                <a:gd name="connsiteX83" fmla="*/ 1485900 w 5505450"/>
                <a:gd name="connsiteY83" fmla="*/ 2298700 h 3003550"/>
                <a:gd name="connsiteX84" fmla="*/ 1397000 w 5505450"/>
                <a:gd name="connsiteY84" fmla="*/ 2216150 h 3003550"/>
                <a:gd name="connsiteX85" fmla="*/ 1111250 w 5505450"/>
                <a:gd name="connsiteY85" fmla="*/ 2317750 h 3003550"/>
                <a:gd name="connsiteX86" fmla="*/ 1111250 w 5505450"/>
                <a:gd name="connsiteY86" fmla="*/ 2470150 h 3003550"/>
                <a:gd name="connsiteX87" fmla="*/ 927100 w 5505450"/>
                <a:gd name="connsiteY87" fmla="*/ 2476500 h 3003550"/>
                <a:gd name="connsiteX88" fmla="*/ 812800 w 5505450"/>
                <a:gd name="connsiteY88" fmla="*/ 2419350 h 3003550"/>
                <a:gd name="connsiteX89" fmla="*/ 641350 w 5505450"/>
                <a:gd name="connsiteY89" fmla="*/ 2590800 h 3003550"/>
                <a:gd name="connsiteX90" fmla="*/ 711200 w 5505450"/>
                <a:gd name="connsiteY90" fmla="*/ 2743200 h 3003550"/>
                <a:gd name="connsiteX91" fmla="*/ 660400 w 5505450"/>
                <a:gd name="connsiteY91" fmla="*/ 2844800 h 3003550"/>
                <a:gd name="connsiteX92" fmla="*/ 685800 w 5505450"/>
                <a:gd name="connsiteY92" fmla="*/ 3003550 h 3003550"/>
                <a:gd name="connsiteX93" fmla="*/ 438150 w 5505450"/>
                <a:gd name="connsiteY93" fmla="*/ 2895600 h 3003550"/>
                <a:gd name="connsiteX94" fmla="*/ 342900 w 5505450"/>
                <a:gd name="connsiteY94" fmla="*/ 2863850 h 3003550"/>
                <a:gd name="connsiteX95" fmla="*/ 406400 w 5505450"/>
                <a:gd name="connsiteY95" fmla="*/ 2597150 h 3003550"/>
                <a:gd name="connsiteX96" fmla="*/ 241300 w 5505450"/>
                <a:gd name="connsiteY96" fmla="*/ 2482850 h 3003550"/>
                <a:gd name="connsiteX97" fmla="*/ 114300 w 5505450"/>
                <a:gd name="connsiteY97" fmla="*/ 2406650 h 3003550"/>
                <a:gd name="connsiteX98" fmla="*/ 152400 w 5505450"/>
                <a:gd name="connsiteY98" fmla="*/ 2336800 h 3003550"/>
                <a:gd name="connsiteX99" fmla="*/ 107950 w 5505450"/>
                <a:gd name="connsiteY99" fmla="*/ 2197100 h 3003550"/>
                <a:gd name="connsiteX100" fmla="*/ 0 w 5505450"/>
                <a:gd name="connsiteY100" fmla="*/ 2165350 h 3003550"/>
                <a:gd name="connsiteX101" fmla="*/ 6350 w 5505450"/>
                <a:gd name="connsiteY101" fmla="*/ 1936750 h 3003550"/>
                <a:gd name="connsiteX102" fmla="*/ 76200 w 5505450"/>
                <a:gd name="connsiteY102" fmla="*/ 1898650 h 3003550"/>
                <a:gd name="connsiteX103" fmla="*/ 19050 w 5505450"/>
                <a:gd name="connsiteY103" fmla="*/ 1854200 h 3003550"/>
                <a:gd name="connsiteX104" fmla="*/ 120650 w 5505450"/>
                <a:gd name="connsiteY104" fmla="*/ 1714500 h 3003550"/>
                <a:gd name="connsiteX105" fmla="*/ 63500 w 5505450"/>
                <a:gd name="connsiteY105" fmla="*/ 1663700 h 3003550"/>
                <a:gd name="connsiteX106" fmla="*/ 76200 w 5505450"/>
                <a:gd name="connsiteY106" fmla="*/ 1574800 h 3003550"/>
                <a:gd name="connsiteX107" fmla="*/ 31750 w 5505450"/>
                <a:gd name="connsiteY107" fmla="*/ 1504950 h 3003550"/>
                <a:gd name="connsiteX108" fmla="*/ 107950 w 5505450"/>
                <a:gd name="connsiteY108" fmla="*/ 1327150 h 3003550"/>
                <a:gd name="connsiteX109" fmla="*/ 25400 w 5505450"/>
                <a:gd name="connsiteY109" fmla="*/ 1206500 h 3003550"/>
                <a:gd name="connsiteX110" fmla="*/ 38100 w 5505450"/>
                <a:gd name="connsiteY110" fmla="*/ 1130300 h 3003550"/>
                <a:gd name="connsiteX111" fmla="*/ 139700 w 5505450"/>
                <a:gd name="connsiteY111" fmla="*/ 1054100 h 3003550"/>
                <a:gd name="connsiteX112" fmla="*/ 298450 w 5505450"/>
                <a:gd name="connsiteY112" fmla="*/ 1136650 h 3003550"/>
                <a:gd name="connsiteX113" fmla="*/ 469900 w 5505450"/>
                <a:gd name="connsiteY113" fmla="*/ 1301750 h 3003550"/>
                <a:gd name="connsiteX114" fmla="*/ 406400 w 5505450"/>
                <a:gd name="connsiteY114" fmla="*/ 1409700 h 3003550"/>
                <a:gd name="connsiteX115" fmla="*/ 215900 w 5505450"/>
                <a:gd name="connsiteY115" fmla="*/ 1390650 h 3003550"/>
                <a:gd name="connsiteX116" fmla="*/ 209550 w 5505450"/>
                <a:gd name="connsiteY116" fmla="*/ 1543050 h 3003550"/>
                <a:gd name="connsiteX117" fmla="*/ 317500 w 5505450"/>
                <a:gd name="connsiteY117" fmla="*/ 1631950 h 3003550"/>
                <a:gd name="connsiteX118" fmla="*/ 292100 w 5505450"/>
                <a:gd name="connsiteY118" fmla="*/ 1466850 h 3003550"/>
                <a:gd name="connsiteX119" fmla="*/ 438150 w 5505450"/>
                <a:gd name="connsiteY119" fmla="*/ 1568450 h 3003550"/>
                <a:gd name="connsiteX120" fmla="*/ 419100 w 5505450"/>
                <a:gd name="connsiteY120" fmla="*/ 1479550 h 3003550"/>
                <a:gd name="connsiteX121" fmla="*/ 495300 w 5505450"/>
                <a:gd name="connsiteY121" fmla="*/ 1358900 h 3003550"/>
                <a:gd name="connsiteX122" fmla="*/ 527050 w 5505450"/>
                <a:gd name="connsiteY122" fmla="*/ 1422400 h 3003550"/>
                <a:gd name="connsiteX123" fmla="*/ 577850 w 5505450"/>
                <a:gd name="connsiteY123" fmla="*/ 1339850 h 3003550"/>
                <a:gd name="connsiteX124" fmla="*/ 539750 w 5505450"/>
                <a:gd name="connsiteY124" fmla="*/ 1308100 h 3003550"/>
                <a:gd name="connsiteX125" fmla="*/ 520700 w 5505450"/>
                <a:gd name="connsiteY125" fmla="*/ 1174750 h 3003550"/>
                <a:gd name="connsiteX126" fmla="*/ 571500 w 5505450"/>
                <a:gd name="connsiteY126" fmla="*/ 1162050 h 3003550"/>
                <a:gd name="connsiteX127" fmla="*/ 628650 w 5505450"/>
                <a:gd name="connsiteY127" fmla="*/ 1206500 h 3003550"/>
                <a:gd name="connsiteX128" fmla="*/ 590550 w 5505450"/>
                <a:gd name="connsiteY128" fmla="*/ 1295400 h 3003550"/>
                <a:gd name="connsiteX129" fmla="*/ 622300 w 5505450"/>
                <a:gd name="connsiteY129" fmla="*/ 1346200 h 3003550"/>
                <a:gd name="connsiteX130" fmla="*/ 679450 w 5505450"/>
                <a:gd name="connsiteY130" fmla="*/ 1333500 h 3003550"/>
                <a:gd name="connsiteX131" fmla="*/ 679450 w 5505450"/>
                <a:gd name="connsiteY131" fmla="*/ 1263650 h 3003550"/>
                <a:gd name="connsiteX132" fmla="*/ 889000 w 5505450"/>
                <a:gd name="connsiteY132" fmla="*/ 1123950 h 3003550"/>
                <a:gd name="connsiteX133" fmla="*/ 895350 w 5505450"/>
                <a:gd name="connsiteY133" fmla="*/ 1206500 h 3003550"/>
                <a:gd name="connsiteX134" fmla="*/ 1035050 w 5505450"/>
                <a:gd name="connsiteY134" fmla="*/ 1143000 h 3003550"/>
                <a:gd name="connsiteX135" fmla="*/ 1054100 w 5505450"/>
                <a:gd name="connsiteY135" fmla="*/ 1212850 h 3003550"/>
                <a:gd name="connsiteX136" fmla="*/ 1123950 w 5505450"/>
                <a:gd name="connsiteY136" fmla="*/ 1130300 h 3003550"/>
                <a:gd name="connsiteX137" fmla="*/ 1003300 w 5505450"/>
                <a:gd name="connsiteY137" fmla="*/ 1022350 h 3003550"/>
                <a:gd name="connsiteX138" fmla="*/ 1079500 w 5505450"/>
                <a:gd name="connsiteY138" fmla="*/ 971550 h 3003550"/>
                <a:gd name="connsiteX139" fmla="*/ 1143000 w 5505450"/>
                <a:gd name="connsiteY139" fmla="*/ 1073150 h 3003550"/>
                <a:gd name="connsiteX140" fmla="*/ 1238250 w 5505450"/>
                <a:gd name="connsiteY140" fmla="*/ 1085850 h 3003550"/>
                <a:gd name="connsiteX141" fmla="*/ 1384300 w 5505450"/>
                <a:gd name="connsiteY141" fmla="*/ 1206500 h 3003550"/>
                <a:gd name="connsiteX142" fmla="*/ 1333500 w 5505450"/>
                <a:gd name="connsiteY142" fmla="*/ 1073150 h 3003550"/>
                <a:gd name="connsiteX143" fmla="*/ 1301750 w 5505450"/>
                <a:gd name="connsiteY143" fmla="*/ 971550 h 3003550"/>
                <a:gd name="connsiteX144" fmla="*/ 1346200 w 5505450"/>
                <a:gd name="connsiteY144" fmla="*/ 857250 h 3003550"/>
                <a:gd name="connsiteX145" fmla="*/ 1397000 w 5505450"/>
                <a:gd name="connsiteY145" fmla="*/ 679450 h 3003550"/>
                <a:gd name="connsiteX146" fmla="*/ 1504950 w 5505450"/>
                <a:gd name="connsiteY146" fmla="*/ 685800 h 3003550"/>
                <a:gd name="connsiteX147" fmla="*/ 1479550 w 5505450"/>
                <a:gd name="connsiteY147" fmla="*/ 895350 h 3003550"/>
                <a:gd name="connsiteX148" fmla="*/ 1511300 w 5505450"/>
                <a:gd name="connsiteY148" fmla="*/ 1244600 h 3003550"/>
                <a:gd name="connsiteX149" fmla="*/ 1447800 w 5505450"/>
                <a:gd name="connsiteY149" fmla="*/ 1377950 h 3003550"/>
                <a:gd name="connsiteX150" fmla="*/ 1498600 w 5505450"/>
                <a:gd name="connsiteY150" fmla="*/ 1397000 h 3003550"/>
                <a:gd name="connsiteX151" fmla="*/ 1587500 w 5505450"/>
                <a:gd name="connsiteY151" fmla="*/ 1193800 h 3003550"/>
                <a:gd name="connsiteX152" fmla="*/ 1536700 w 5505450"/>
                <a:gd name="connsiteY152" fmla="*/ 984250 h 3003550"/>
                <a:gd name="connsiteX153" fmla="*/ 1517650 w 5505450"/>
                <a:gd name="connsiteY153" fmla="*/ 844550 h 3003550"/>
                <a:gd name="connsiteX154" fmla="*/ 1600200 w 5505450"/>
                <a:gd name="connsiteY154" fmla="*/ 768350 h 3003550"/>
                <a:gd name="connsiteX155" fmla="*/ 1676400 w 5505450"/>
                <a:gd name="connsiteY155" fmla="*/ 920750 h 3003550"/>
                <a:gd name="connsiteX156" fmla="*/ 1638300 w 5505450"/>
                <a:gd name="connsiteY156" fmla="*/ 742950 h 3003550"/>
                <a:gd name="connsiteX157" fmla="*/ 1701800 w 5505450"/>
                <a:gd name="connsiteY157" fmla="*/ 717550 h 3003550"/>
                <a:gd name="connsiteX158" fmla="*/ 1822450 w 5505450"/>
                <a:gd name="connsiteY158" fmla="*/ 857250 h 3003550"/>
                <a:gd name="connsiteX159" fmla="*/ 1860550 w 5505450"/>
                <a:gd name="connsiteY159" fmla="*/ 819150 h 3003550"/>
                <a:gd name="connsiteX160" fmla="*/ 1797050 w 5505450"/>
                <a:gd name="connsiteY160" fmla="*/ 768350 h 3003550"/>
                <a:gd name="connsiteX161" fmla="*/ 1765300 w 5505450"/>
                <a:gd name="connsiteY161" fmla="*/ 641350 h 3003550"/>
                <a:gd name="connsiteX162" fmla="*/ 2000250 w 5505450"/>
                <a:gd name="connsiteY162" fmla="*/ 571500 h 3003550"/>
                <a:gd name="connsiteX163" fmla="*/ 1949450 w 5505450"/>
                <a:gd name="connsiteY163" fmla="*/ 476250 h 3003550"/>
                <a:gd name="connsiteX164" fmla="*/ 2076450 w 5505450"/>
                <a:gd name="connsiteY164" fmla="*/ 355600 h 3003550"/>
                <a:gd name="connsiteX165" fmla="*/ 2305050 w 5505450"/>
                <a:gd name="connsiteY165" fmla="*/ 228600 h 3003550"/>
                <a:gd name="connsiteX166" fmla="*/ 2387600 w 5505450"/>
                <a:gd name="connsiteY166" fmla="*/ 266700 h 3003550"/>
                <a:gd name="connsiteX167" fmla="*/ 2489200 w 5505450"/>
                <a:gd name="connsiteY167" fmla="*/ 177800 h 3003550"/>
                <a:gd name="connsiteX168" fmla="*/ 2425700 w 5505450"/>
                <a:gd name="connsiteY168" fmla="*/ 120650 h 3003550"/>
                <a:gd name="connsiteX169" fmla="*/ 2533650 w 5505450"/>
                <a:gd name="connsiteY169" fmla="*/ 0 h 3003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5505450" h="3003550">
                  <a:moveTo>
                    <a:pt x="2533650" y="0"/>
                  </a:moveTo>
                  <a:lnTo>
                    <a:pt x="2667000" y="38100"/>
                  </a:lnTo>
                  <a:lnTo>
                    <a:pt x="2609850" y="120650"/>
                  </a:lnTo>
                  <a:lnTo>
                    <a:pt x="2813050" y="165100"/>
                  </a:lnTo>
                  <a:lnTo>
                    <a:pt x="2889250" y="393700"/>
                  </a:lnTo>
                  <a:lnTo>
                    <a:pt x="2647950" y="685800"/>
                  </a:lnTo>
                  <a:lnTo>
                    <a:pt x="2813050" y="590550"/>
                  </a:lnTo>
                  <a:lnTo>
                    <a:pt x="3073400" y="590550"/>
                  </a:lnTo>
                  <a:lnTo>
                    <a:pt x="3175000" y="698500"/>
                  </a:lnTo>
                  <a:lnTo>
                    <a:pt x="3257550" y="584200"/>
                  </a:lnTo>
                  <a:lnTo>
                    <a:pt x="3390900" y="641350"/>
                  </a:lnTo>
                  <a:lnTo>
                    <a:pt x="3454400" y="952500"/>
                  </a:lnTo>
                  <a:lnTo>
                    <a:pt x="3524250" y="825500"/>
                  </a:lnTo>
                  <a:lnTo>
                    <a:pt x="3740150" y="857250"/>
                  </a:lnTo>
                  <a:lnTo>
                    <a:pt x="3816350" y="717550"/>
                  </a:lnTo>
                  <a:lnTo>
                    <a:pt x="4140200" y="812800"/>
                  </a:lnTo>
                  <a:lnTo>
                    <a:pt x="4203700" y="946150"/>
                  </a:lnTo>
                  <a:lnTo>
                    <a:pt x="4337050" y="895350"/>
                  </a:lnTo>
                  <a:lnTo>
                    <a:pt x="4457700" y="958850"/>
                  </a:lnTo>
                  <a:lnTo>
                    <a:pt x="4451350" y="1155700"/>
                  </a:lnTo>
                  <a:lnTo>
                    <a:pt x="4514850" y="1079500"/>
                  </a:lnTo>
                  <a:lnTo>
                    <a:pt x="4730750" y="1066800"/>
                  </a:lnTo>
                  <a:lnTo>
                    <a:pt x="4762500" y="1149350"/>
                  </a:lnTo>
                  <a:lnTo>
                    <a:pt x="4845050" y="1143000"/>
                  </a:lnTo>
                  <a:lnTo>
                    <a:pt x="4813300" y="1041400"/>
                  </a:lnTo>
                  <a:lnTo>
                    <a:pt x="5022850" y="1060450"/>
                  </a:lnTo>
                  <a:lnTo>
                    <a:pt x="5314950" y="1295400"/>
                  </a:lnTo>
                  <a:lnTo>
                    <a:pt x="5429250" y="1358900"/>
                  </a:lnTo>
                  <a:lnTo>
                    <a:pt x="5505450" y="1447800"/>
                  </a:lnTo>
                  <a:lnTo>
                    <a:pt x="5397500" y="1587500"/>
                  </a:lnTo>
                  <a:lnTo>
                    <a:pt x="5245100" y="1492250"/>
                  </a:lnTo>
                  <a:lnTo>
                    <a:pt x="5187950" y="1409700"/>
                  </a:lnTo>
                  <a:lnTo>
                    <a:pt x="5162550" y="1524000"/>
                  </a:lnTo>
                  <a:lnTo>
                    <a:pt x="5073650" y="1574800"/>
                  </a:lnTo>
                  <a:lnTo>
                    <a:pt x="5149850" y="1720850"/>
                  </a:lnTo>
                  <a:lnTo>
                    <a:pt x="5003800" y="1758950"/>
                  </a:lnTo>
                  <a:lnTo>
                    <a:pt x="4813300" y="1962150"/>
                  </a:lnTo>
                  <a:lnTo>
                    <a:pt x="4749800" y="1911350"/>
                  </a:lnTo>
                  <a:lnTo>
                    <a:pt x="4610100" y="1924050"/>
                  </a:lnTo>
                  <a:lnTo>
                    <a:pt x="4489450" y="2082800"/>
                  </a:lnTo>
                  <a:lnTo>
                    <a:pt x="4533900" y="2120900"/>
                  </a:lnTo>
                  <a:lnTo>
                    <a:pt x="4349750" y="2514600"/>
                  </a:lnTo>
                  <a:lnTo>
                    <a:pt x="4292600" y="2165350"/>
                  </a:lnTo>
                  <a:lnTo>
                    <a:pt x="4356100" y="2057400"/>
                  </a:lnTo>
                  <a:lnTo>
                    <a:pt x="4527550" y="1905000"/>
                  </a:lnTo>
                  <a:lnTo>
                    <a:pt x="4597400" y="1720850"/>
                  </a:lnTo>
                  <a:lnTo>
                    <a:pt x="4559300" y="1727200"/>
                  </a:lnTo>
                  <a:lnTo>
                    <a:pt x="4476750" y="1873250"/>
                  </a:lnTo>
                  <a:lnTo>
                    <a:pt x="4445000" y="1758950"/>
                  </a:lnTo>
                  <a:lnTo>
                    <a:pt x="4362450" y="1797050"/>
                  </a:lnTo>
                  <a:lnTo>
                    <a:pt x="4241800" y="1955800"/>
                  </a:lnTo>
                  <a:lnTo>
                    <a:pt x="3892550" y="1930400"/>
                  </a:lnTo>
                  <a:lnTo>
                    <a:pt x="3632200" y="2241550"/>
                  </a:lnTo>
                  <a:lnTo>
                    <a:pt x="3733800" y="2343150"/>
                  </a:lnTo>
                  <a:lnTo>
                    <a:pt x="3784600" y="2311400"/>
                  </a:lnTo>
                  <a:lnTo>
                    <a:pt x="3784600" y="2609850"/>
                  </a:lnTo>
                  <a:lnTo>
                    <a:pt x="3594100" y="2965450"/>
                  </a:lnTo>
                  <a:lnTo>
                    <a:pt x="3479800" y="2940050"/>
                  </a:lnTo>
                  <a:lnTo>
                    <a:pt x="3486150" y="2825750"/>
                  </a:lnTo>
                  <a:lnTo>
                    <a:pt x="3587750" y="2794000"/>
                  </a:lnTo>
                  <a:lnTo>
                    <a:pt x="3613150" y="2616200"/>
                  </a:lnTo>
                  <a:lnTo>
                    <a:pt x="3492500" y="2673350"/>
                  </a:lnTo>
                  <a:lnTo>
                    <a:pt x="3390900" y="2571750"/>
                  </a:lnTo>
                  <a:lnTo>
                    <a:pt x="3289300" y="2362200"/>
                  </a:lnTo>
                  <a:lnTo>
                    <a:pt x="3175000" y="2330450"/>
                  </a:lnTo>
                  <a:lnTo>
                    <a:pt x="3105150" y="2387600"/>
                  </a:lnTo>
                  <a:lnTo>
                    <a:pt x="3117850" y="2457450"/>
                  </a:lnTo>
                  <a:lnTo>
                    <a:pt x="3067050" y="2552700"/>
                  </a:lnTo>
                  <a:lnTo>
                    <a:pt x="2914650" y="2520950"/>
                  </a:lnTo>
                  <a:lnTo>
                    <a:pt x="2768600" y="2603500"/>
                  </a:lnTo>
                  <a:lnTo>
                    <a:pt x="2692400" y="2520950"/>
                  </a:lnTo>
                  <a:lnTo>
                    <a:pt x="2533650" y="2520950"/>
                  </a:lnTo>
                  <a:lnTo>
                    <a:pt x="2482850" y="2470150"/>
                  </a:lnTo>
                  <a:lnTo>
                    <a:pt x="2387600" y="2425700"/>
                  </a:lnTo>
                  <a:lnTo>
                    <a:pt x="2374900" y="2476500"/>
                  </a:lnTo>
                  <a:lnTo>
                    <a:pt x="2368550" y="2552700"/>
                  </a:lnTo>
                  <a:lnTo>
                    <a:pt x="2279650" y="2552700"/>
                  </a:lnTo>
                  <a:lnTo>
                    <a:pt x="2178050" y="2489200"/>
                  </a:lnTo>
                  <a:lnTo>
                    <a:pt x="2006600" y="2616200"/>
                  </a:lnTo>
                  <a:lnTo>
                    <a:pt x="1885950" y="2482850"/>
                  </a:lnTo>
                  <a:lnTo>
                    <a:pt x="1746250" y="2508250"/>
                  </a:lnTo>
                  <a:lnTo>
                    <a:pt x="1625600" y="2279650"/>
                  </a:lnTo>
                  <a:lnTo>
                    <a:pt x="1581150" y="2349500"/>
                  </a:lnTo>
                  <a:lnTo>
                    <a:pt x="1485900" y="2298700"/>
                  </a:lnTo>
                  <a:lnTo>
                    <a:pt x="1397000" y="2216150"/>
                  </a:lnTo>
                  <a:lnTo>
                    <a:pt x="1111250" y="2317750"/>
                  </a:lnTo>
                  <a:lnTo>
                    <a:pt x="1111250" y="2470150"/>
                  </a:lnTo>
                  <a:lnTo>
                    <a:pt x="927100" y="2476500"/>
                  </a:lnTo>
                  <a:lnTo>
                    <a:pt x="812800" y="2419350"/>
                  </a:lnTo>
                  <a:lnTo>
                    <a:pt x="641350" y="2590800"/>
                  </a:lnTo>
                  <a:lnTo>
                    <a:pt x="711200" y="2743200"/>
                  </a:lnTo>
                  <a:lnTo>
                    <a:pt x="660400" y="2844800"/>
                  </a:lnTo>
                  <a:lnTo>
                    <a:pt x="685800" y="3003550"/>
                  </a:lnTo>
                  <a:lnTo>
                    <a:pt x="438150" y="2895600"/>
                  </a:lnTo>
                  <a:lnTo>
                    <a:pt x="342900" y="2863850"/>
                  </a:lnTo>
                  <a:lnTo>
                    <a:pt x="406400" y="2597150"/>
                  </a:lnTo>
                  <a:lnTo>
                    <a:pt x="241300" y="2482850"/>
                  </a:lnTo>
                  <a:lnTo>
                    <a:pt x="114300" y="2406650"/>
                  </a:lnTo>
                  <a:lnTo>
                    <a:pt x="152400" y="2336800"/>
                  </a:lnTo>
                  <a:lnTo>
                    <a:pt x="107950" y="2197100"/>
                  </a:lnTo>
                  <a:lnTo>
                    <a:pt x="0" y="2165350"/>
                  </a:lnTo>
                  <a:lnTo>
                    <a:pt x="6350" y="1936750"/>
                  </a:lnTo>
                  <a:lnTo>
                    <a:pt x="76200" y="1898650"/>
                  </a:lnTo>
                  <a:lnTo>
                    <a:pt x="19050" y="1854200"/>
                  </a:lnTo>
                  <a:lnTo>
                    <a:pt x="120650" y="1714500"/>
                  </a:lnTo>
                  <a:lnTo>
                    <a:pt x="63500" y="1663700"/>
                  </a:lnTo>
                  <a:lnTo>
                    <a:pt x="76200" y="1574800"/>
                  </a:lnTo>
                  <a:lnTo>
                    <a:pt x="31750" y="1504950"/>
                  </a:lnTo>
                  <a:lnTo>
                    <a:pt x="107950" y="1327150"/>
                  </a:lnTo>
                  <a:lnTo>
                    <a:pt x="25400" y="1206500"/>
                  </a:lnTo>
                  <a:lnTo>
                    <a:pt x="38100" y="1130300"/>
                  </a:lnTo>
                  <a:lnTo>
                    <a:pt x="139700" y="1054100"/>
                  </a:lnTo>
                  <a:lnTo>
                    <a:pt x="298450" y="1136650"/>
                  </a:lnTo>
                  <a:lnTo>
                    <a:pt x="469900" y="1301750"/>
                  </a:lnTo>
                  <a:lnTo>
                    <a:pt x="406400" y="1409700"/>
                  </a:lnTo>
                  <a:lnTo>
                    <a:pt x="215900" y="1390650"/>
                  </a:lnTo>
                  <a:lnTo>
                    <a:pt x="209550" y="1543050"/>
                  </a:lnTo>
                  <a:lnTo>
                    <a:pt x="317500" y="1631950"/>
                  </a:lnTo>
                  <a:lnTo>
                    <a:pt x="292100" y="1466850"/>
                  </a:lnTo>
                  <a:lnTo>
                    <a:pt x="438150" y="1568450"/>
                  </a:lnTo>
                  <a:lnTo>
                    <a:pt x="419100" y="1479550"/>
                  </a:lnTo>
                  <a:lnTo>
                    <a:pt x="495300" y="1358900"/>
                  </a:lnTo>
                  <a:lnTo>
                    <a:pt x="527050" y="1422400"/>
                  </a:lnTo>
                  <a:lnTo>
                    <a:pt x="577850" y="1339850"/>
                  </a:lnTo>
                  <a:lnTo>
                    <a:pt x="539750" y="1308100"/>
                  </a:lnTo>
                  <a:lnTo>
                    <a:pt x="520700" y="1174750"/>
                  </a:lnTo>
                  <a:lnTo>
                    <a:pt x="571500" y="1162050"/>
                  </a:lnTo>
                  <a:lnTo>
                    <a:pt x="628650" y="1206500"/>
                  </a:lnTo>
                  <a:lnTo>
                    <a:pt x="590550" y="1295400"/>
                  </a:lnTo>
                  <a:lnTo>
                    <a:pt x="622300" y="1346200"/>
                  </a:lnTo>
                  <a:lnTo>
                    <a:pt x="679450" y="1333500"/>
                  </a:lnTo>
                  <a:lnTo>
                    <a:pt x="679450" y="1263650"/>
                  </a:lnTo>
                  <a:lnTo>
                    <a:pt x="889000" y="1123950"/>
                  </a:lnTo>
                  <a:lnTo>
                    <a:pt x="895350" y="1206500"/>
                  </a:lnTo>
                  <a:lnTo>
                    <a:pt x="1035050" y="1143000"/>
                  </a:lnTo>
                  <a:lnTo>
                    <a:pt x="1054100" y="1212850"/>
                  </a:lnTo>
                  <a:lnTo>
                    <a:pt x="1123950" y="1130300"/>
                  </a:lnTo>
                  <a:lnTo>
                    <a:pt x="1003300" y="1022350"/>
                  </a:lnTo>
                  <a:lnTo>
                    <a:pt x="1079500" y="971550"/>
                  </a:lnTo>
                  <a:lnTo>
                    <a:pt x="1143000" y="1073150"/>
                  </a:lnTo>
                  <a:lnTo>
                    <a:pt x="1238250" y="1085850"/>
                  </a:lnTo>
                  <a:lnTo>
                    <a:pt x="1384300" y="1206500"/>
                  </a:lnTo>
                  <a:lnTo>
                    <a:pt x="1333500" y="1073150"/>
                  </a:lnTo>
                  <a:lnTo>
                    <a:pt x="1301750" y="971550"/>
                  </a:lnTo>
                  <a:lnTo>
                    <a:pt x="1346200" y="857250"/>
                  </a:lnTo>
                  <a:lnTo>
                    <a:pt x="1397000" y="679450"/>
                  </a:lnTo>
                  <a:lnTo>
                    <a:pt x="1504950" y="685800"/>
                  </a:lnTo>
                  <a:lnTo>
                    <a:pt x="1479550" y="895350"/>
                  </a:lnTo>
                  <a:lnTo>
                    <a:pt x="1511300" y="1244600"/>
                  </a:lnTo>
                  <a:lnTo>
                    <a:pt x="1447800" y="1377950"/>
                  </a:lnTo>
                  <a:lnTo>
                    <a:pt x="1498600" y="1397000"/>
                  </a:lnTo>
                  <a:lnTo>
                    <a:pt x="1587500" y="1193800"/>
                  </a:lnTo>
                  <a:lnTo>
                    <a:pt x="1536700" y="984250"/>
                  </a:lnTo>
                  <a:lnTo>
                    <a:pt x="1517650" y="844550"/>
                  </a:lnTo>
                  <a:lnTo>
                    <a:pt x="1600200" y="768350"/>
                  </a:lnTo>
                  <a:lnTo>
                    <a:pt x="1676400" y="920750"/>
                  </a:lnTo>
                  <a:lnTo>
                    <a:pt x="1638300" y="742950"/>
                  </a:lnTo>
                  <a:lnTo>
                    <a:pt x="1701800" y="717550"/>
                  </a:lnTo>
                  <a:lnTo>
                    <a:pt x="1822450" y="857250"/>
                  </a:lnTo>
                  <a:lnTo>
                    <a:pt x="1860550" y="819150"/>
                  </a:lnTo>
                  <a:lnTo>
                    <a:pt x="1797050" y="768350"/>
                  </a:lnTo>
                  <a:lnTo>
                    <a:pt x="1765300" y="641350"/>
                  </a:lnTo>
                  <a:lnTo>
                    <a:pt x="2000250" y="571500"/>
                  </a:lnTo>
                  <a:lnTo>
                    <a:pt x="1949450" y="476250"/>
                  </a:lnTo>
                  <a:lnTo>
                    <a:pt x="2076450" y="355600"/>
                  </a:lnTo>
                  <a:lnTo>
                    <a:pt x="2305050" y="228600"/>
                  </a:lnTo>
                  <a:lnTo>
                    <a:pt x="2387600" y="266700"/>
                  </a:lnTo>
                  <a:lnTo>
                    <a:pt x="2489200" y="177800"/>
                  </a:lnTo>
                  <a:lnTo>
                    <a:pt x="2425700" y="120650"/>
                  </a:lnTo>
                  <a:lnTo>
                    <a:pt x="25336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19" name="フリーフォーム 28">
              <a:extLst>
                <a:ext uri="{FF2B5EF4-FFF2-40B4-BE49-F238E27FC236}">
                  <a16:creationId xmlns:a16="http://schemas.microsoft.com/office/drawing/2014/main" id="{2C0F739D-EB42-4932-ABEA-5480ED3FF03F}"/>
                </a:ext>
              </a:extLst>
            </p:cNvPr>
            <p:cNvSpPr/>
            <p:nvPr/>
          </p:nvSpPr>
          <p:spPr bwMode="auto">
            <a:xfrm>
              <a:off x="4164248" y="3106653"/>
              <a:ext cx="805285" cy="416607"/>
            </a:xfrm>
            <a:custGeom>
              <a:avLst/>
              <a:gdLst>
                <a:gd name="connsiteX0" fmla="*/ 0 w 1098550"/>
                <a:gd name="connsiteY0" fmla="*/ 190500 h 568325"/>
                <a:gd name="connsiteX1" fmla="*/ 171450 w 1098550"/>
                <a:gd name="connsiteY1" fmla="*/ 60325 h 568325"/>
                <a:gd name="connsiteX2" fmla="*/ 250825 w 1098550"/>
                <a:gd name="connsiteY2" fmla="*/ 120650 h 568325"/>
                <a:gd name="connsiteX3" fmla="*/ 346075 w 1098550"/>
                <a:gd name="connsiteY3" fmla="*/ 127000 h 568325"/>
                <a:gd name="connsiteX4" fmla="*/ 361950 w 1098550"/>
                <a:gd name="connsiteY4" fmla="*/ 44450 h 568325"/>
                <a:gd name="connsiteX5" fmla="*/ 377825 w 1098550"/>
                <a:gd name="connsiteY5" fmla="*/ 0 h 568325"/>
                <a:gd name="connsiteX6" fmla="*/ 473075 w 1098550"/>
                <a:gd name="connsiteY6" fmla="*/ 47625 h 568325"/>
                <a:gd name="connsiteX7" fmla="*/ 527050 w 1098550"/>
                <a:gd name="connsiteY7" fmla="*/ 92075 h 568325"/>
                <a:gd name="connsiteX8" fmla="*/ 688975 w 1098550"/>
                <a:gd name="connsiteY8" fmla="*/ 101600 h 568325"/>
                <a:gd name="connsiteX9" fmla="*/ 752475 w 1098550"/>
                <a:gd name="connsiteY9" fmla="*/ 171450 h 568325"/>
                <a:gd name="connsiteX10" fmla="*/ 908050 w 1098550"/>
                <a:gd name="connsiteY10" fmla="*/ 95250 h 568325"/>
                <a:gd name="connsiteX11" fmla="*/ 984250 w 1098550"/>
                <a:gd name="connsiteY11" fmla="*/ 114300 h 568325"/>
                <a:gd name="connsiteX12" fmla="*/ 949325 w 1098550"/>
                <a:gd name="connsiteY12" fmla="*/ 241300 h 568325"/>
                <a:gd name="connsiteX13" fmla="*/ 993775 w 1098550"/>
                <a:gd name="connsiteY13" fmla="*/ 244475 h 568325"/>
                <a:gd name="connsiteX14" fmla="*/ 1031875 w 1098550"/>
                <a:gd name="connsiteY14" fmla="*/ 215900 h 568325"/>
                <a:gd name="connsiteX15" fmla="*/ 1098550 w 1098550"/>
                <a:gd name="connsiteY15" fmla="*/ 298450 h 568325"/>
                <a:gd name="connsiteX16" fmla="*/ 1012825 w 1098550"/>
                <a:gd name="connsiteY16" fmla="*/ 301625 h 568325"/>
                <a:gd name="connsiteX17" fmla="*/ 889000 w 1098550"/>
                <a:gd name="connsiteY17" fmla="*/ 400050 h 568325"/>
                <a:gd name="connsiteX18" fmla="*/ 819150 w 1098550"/>
                <a:gd name="connsiteY18" fmla="*/ 381000 h 568325"/>
                <a:gd name="connsiteX19" fmla="*/ 800100 w 1098550"/>
                <a:gd name="connsiteY19" fmla="*/ 419100 h 568325"/>
                <a:gd name="connsiteX20" fmla="*/ 838200 w 1098550"/>
                <a:gd name="connsiteY20" fmla="*/ 444500 h 568325"/>
                <a:gd name="connsiteX21" fmla="*/ 755650 w 1098550"/>
                <a:gd name="connsiteY21" fmla="*/ 523875 h 568325"/>
                <a:gd name="connsiteX22" fmla="*/ 692150 w 1098550"/>
                <a:gd name="connsiteY22" fmla="*/ 514350 h 568325"/>
                <a:gd name="connsiteX23" fmla="*/ 565150 w 1098550"/>
                <a:gd name="connsiteY23" fmla="*/ 568325 h 568325"/>
                <a:gd name="connsiteX24" fmla="*/ 434975 w 1098550"/>
                <a:gd name="connsiteY24" fmla="*/ 485775 h 568325"/>
                <a:gd name="connsiteX25" fmla="*/ 304800 w 1098550"/>
                <a:gd name="connsiteY25" fmla="*/ 517525 h 568325"/>
                <a:gd name="connsiteX26" fmla="*/ 263525 w 1098550"/>
                <a:gd name="connsiteY26" fmla="*/ 409575 h 568325"/>
                <a:gd name="connsiteX27" fmla="*/ 117475 w 1098550"/>
                <a:gd name="connsiteY27" fmla="*/ 377825 h 568325"/>
                <a:gd name="connsiteX28" fmla="*/ 117475 w 1098550"/>
                <a:gd name="connsiteY28" fmla="*/ 282575 h 568325"/>
                <a:gd name="connsiteX29" fmla="*/ 0 w 1098550"/>
                <a:gd name="connsiteY29" fmla="*/ 190500 h 568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098550" h="568325">
                  <a:moveTo>
                    <a:pt x="0" y="190500"/>
                  </a:moveTo>
                  <a:lnTo>
                    <a:pt x="171450" y="60325"/>
                  </a:lnTo>
                  <a:lnTo>
                    <a:pt x="250825" y="120650"/>
                  </a:lnTo>
                  <a:lnTo>
                    <a:pt x="346075" y="127000"/>
                  </a:lnTo>
                  <a:lnTo>
                    <a:pt x="361950" y="44450"/>
                  </a:lnTo>
                  <a:lnTo>
                    <a:pt x="377825" y="0"/>
                  </a:lnTo>
                  <a:lnTo>
                    <a:pt x="473075" y="47625"/>
                  </a:lnTo>
                  <a:lnTo>
                    <a:pt x="527050" y="92075"/>
                  </a:lnTo>
                  <a:lnTo>
                    <a:pt x="688975" y="101600"/>
                  </a:lnTo>
                  <a:lnTo>
                    <a:pt x="752475" y="171450"/>
                  </a:lnTo>
                  <a:lnTo>
                    <a:pt x="908050" y="95250"/>
                  </a:lnTo>
                  <a:lnTo>
                    <a:pt x="984250" y="114300"/>
                  </a:lnTo>
                  <a:lnTo>
                    <a:pt x="949325" y="241300"/>
                  </a:lnTo>
                  <a:lnTo>
                    <a:pt x="993775" y="244475"/>
                  </a:lnTo>
                  <a:lnTo>
                    <a:pt x="1031875" y="215900"/>
                  </a:lnTo>
                  <a:lnTo>
                    <a:pt x="1098550" y="298450"/>
                  </a:lnTo>
                  <a:lnTo>
                    <a:pt x="1012825" y="301625"/>
                  </a:lnTo>
                  <a:lnTo>
                    <a:pt x="889000" y="400050"/>
                  </a:lnTo>
                  <a:lnTo>
                    <a:pt x="819150" y="381000"/>
                  </a:lnTo>
                  <a:lnTo>
                    <a:pt x="800100" y="419100"/>
                  </a:lnTo>
                  <a:lnTo>
                    <a:pt x="838200" y="444500"/>
                  </a:lnTo>
                  <a:lnTo>
                    <a:pt x="755650" y="523875"/>
                  </a:lnTo>
                  <a:lnTo>
                    <a:pt x="692150" y="514350"/>
                  </a:lnTo>
                  <a:lnTo>
                    <a:pt x="565150" y="568325"/>
                  </a:lnTo>
                  <a:lnTo>
                    <a:pt x="434975" y="485775"/>
                  </a:lnTo>
                  <a:lnTo>
                    <a:pt x="304800" y="517525"/>
                  </a:lnTo>
                  <a:lnTo>
                    <a:pt x="263525" y="409575"/>
                  </a:lnTo>
                  <a:lnTo>
                    <a:pt x="117475" y="377825"/>
                  </a:lnTo>
                  <a:lnTo>
                    <a:pt x="117475" y="282575"/>
                  </a:lnTo>
                  <a:lnTo>
                    <a:pt x="0" y="1905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0" name="フリーフォーム 29">
              <a:extLst>
                <a:ext uri="{FF2B5EF4-FFF2-40B4-BE49-F238E27FC236}">
                  <a16:creationId xmlns:a16="http://schemas.microsoft.com/office/drawing/2014/main" id="{C2E03869-8A05-498B-BF5D-572BD38D8089}"/>
                </a:ext>
              </a:extLst>
            </p:cNvPr>
            <p:cNvSpPr/>
            <p:nvPr/>
          </p:nvSpPr>
          <p:spPr bwMode="auto">
            <a:xfrm>
              <a:off x="2509458" y="2080264"/>
              <a:ext cx="269979" cy="640038"/>
            </a:xfrm>
            <a:custGeom>
              <a:avLst/>
              <a:gdLst>
                <a:gd name="connsiteX0" fmla="*/ 282575 w 368300"/>
                <a:gd name="connsiteY0" fmla="*/ 92075 h 873125"/>
                <a:gd name="connsiteX1" fmla="*/ 260350 w 368300"/>
                <a:gd name="connsiteY1" fmla="*/ 184150 h 873125"/>
                <a:gd name="connsiteX2" fmla="*/ 352425 w 368300"/>
                <a:gd name="connsiteY2" fmla="*/ 301625 h 873125"/>
                <a:gd name="connsiteX3" fmla="*/ 276225 w 368300"/>
                <a:gd name="connsiteY3" fmla="*/ 482600 h 873125"/>
                <a:gd name="connsiteX4" fmla="*/ 311150 w 368300"/>
                <a:gd name="connsiteY4" fmla="*/ 536575 h 873125"/>
                <a:gd name="connsiteX5" fmla="*/ 311150 w 368300"/>
                <a:gd name="connsiteY5" fmla="*/ 628650 h 873125"/>
                <a:gd name="connsiteX6" fmla="*/ 368300 w 368300"/>
                <a:gd name="connsiteY6" fmla="*/ 698500 h 873125"/>
                <a:gd name="connsiteX7" fmla="*/ 266700 w 368300"/>
                <a:gd name="connsiteY7" fmla="*/ 822325 h 873125"/>
                <a:gd name="connsiteX8" fmla="*/ 82550 w 368300"/>
                <a:gd name="connsiteY8" fmla="*/ 873125 h 873125"/>
                <a:gd name="connsiteX9" fmla="*/ 9525 w 368300"/>
                <a:gd name="connsiteY9" fmla="*/ 828675 h 873125"/>
                <a:gd name="connsiteX10" fmla="*/ 0 w 368300"/>
                <a:gd name="connsiteY10" fmla="*/ 631825 h 873125"/>
                <a:gd name="connsiteX11" fmla="*/ 107950 w 368300"/>
                <a:gd name="connsiteY11" fmla="*/ 517525 h 873125"/>
                <a:gd name="connsiteX12" fmla="*/ 158750 w 368300"/>
                <a:gd name="connsiteY12" fmla="*/ 466725 h 873125"/>
                <a:gd name="connsiteX13" fmla="*/ 104775 w 368300"/>
                <a:gd name="connsiteY13" fmla="*/ 412750 h 873125"/>
                <a:gd name="connsiteX14" fmla="*/ 98425 w 368300"/>
                <a:gd name="connsiteY14" fmla="*/ 212725 h 873125"/>
                <a:gd name="connsiteX15" fmla="*/ 6350 w 368300"/>
                <a:gd name="connsiteY15" fmla="*/ 88900 h 873125"/>
                <a:gd name="connsiteX16" fmla="*/ 149225 w 368300"/>
                <a:gd name="connsiteY16" fmla="*/ 133350 h 873125"/>
                <a:gd name="connsiteX17" fmla="*/ 184150 w 368300"/>
                <a:gd name="connsiteY17" fmla="*/ 15875 h 873125"/>
                <a:gd name="connsiteX18" fmla="*/ 250825 w 368300"/>
                <a:gd name="connsiteY18" fmla="*/ 0 h 873125"/>
                <a:gd name="connsiteX19" fmla="*/ 282575 w 368300"/>
                <a:gd name="connsiteY19" fmla="*/ 92075 h 873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68300" h="873125">
                  <a:moveTo>
                    <a:pt x="282575" y="92075"/>
                  </a:moveTo>
                  <a:lnTo>
                    <a:pt x="260350" y="184150"/>
                  </a:lnTo>
                  <a:lnTo>
                    <a:pt x="352425" y="301625"/>
                  </a:lnTo>
                  <a:lnTo>
                    <a:pt x="276225" y="482600"/>
                  </a:lnTo>
                  <a:lnTo>
                    <a:pt x="311150" y="536575"/>
                  </a:lnTo>
                  <a:lnTo>
                    <a:pt x="311150" y="628650"/>
                  </a:lnTo>
                  <a:lnTo>
                    <a:pt x="368300" y="698500"/>
                  </a:lnTo>
                  <a:lnTo>
                    <a:pt x="266700" y="822325"/>
                  </a:lnTo>
                  <a:lnTo>
                    <a:pt x="82550" y="873125"/>
                  </a:lnTo>
                  <a:lnTo>
                    <a:pt x="9525" y="828675"/>
                  </a:lnTo>
                  <a:lnTo>
                    <a:pt x="0" y="631825"/>
                  </a:lnTo>
                  <a:lnTo>
                    <a:pt x="107950" y="517525"/>
                  </a:lnTo>
                  <a:lnTo>
                    <a:pt x="158750" y="466725"/>
                  </a:lnTo>
                  <a:lnTo>
                    <a:pt x="104775" y="412750"/>
                  </a:lnTo>
                  <a:lnTo>
                    <a:pt x="98425" y="212725"/>
                  </a:lnTo>
                  <a:lnTo>
                    <a:pt x="6350" y="88900"/>
                  </a:lnTo>
                  <a:lnTo>
                    <a:pt x="149225" y="133350"/>
                  </a:lnTo>
                  <a:lnTo>
                    <a:pt x="184150" y="15875"/>
                  </a:lnTo>
                  <a:lnTo>
                    <a:pt x="250825" y="0"/>
                  </a:lnTo>
                  <a:lnTo>
                    <a:pt x="282575" y="920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1" name="フリーフォーム 30">
              <a:extLst>
                <a:ext uri="{FF2B5EF4-FFF2-40B4-BE49-F238E27FC236}">
                  <a16:creationId xmlns:a16="http://schemas.microsoft.com/office/drawing/2014/main" id="{14D7AC4D-7884-47F1-8C99-0DB668BA431E}"/>
                </a:ext>
              </a:extLst>
            </p:cNvPr>
            <p:cNvSpPr/>
            <p:nvPr/>
          </p:nvSpPr>
          <p:spPr bwMode="auto">
            <a:xfrm>
              <a:off x="2267407" y="2145432"/>
              <a:ext cx="318855" cy="791320"/>
            </a:xfrm>
            <a:custGeom>
              <a:avLst/>
              <a:gdLst>
                <a:gd name="connsiteX0" fmla="*/ 333375 w 434975"/>
                <a:gd name="connsiteY0" fmla="*/ 0 h 1079500"/>
                <a:gd name="connsiteX1" fmla="*/ 301625 w 434975"/>
                <a:gd name="connsiteY1" fmla="*/ 79375 h 1079500"/>
                <a:gd name="connsiteX2" fmla="*/ 257175 w 434975"/>
                <a:gd name="connsiteY2" fmla="*/ 79375 h 1079500"/>
                <a:gd name="connsiteX3" fmla="*/ 171450 w 434975"/>
                <a:gd name="connsiteY3" fmla="*/ 168275 h 1079500"/>
                <a:gd name="connsiteX4" fmla="*/ 136525 w 434975"/>
                <a:gd name="connsiteY4" fmla="*/ 295275 h 1079500"/>
                <a:gd name="connsiteX5" fmla="*/ 88900 w 434975"/>
                <a:gd name="connsiteY5" fmla="*/ 441325 h 1079500"/>
                <a:gd name="connsiteX6" fmla="*/ 41275 w 434975"/>
                <a:gd name="connsiteY6" fmla="*/ 485775 h 1079500"/>
                <a:gd name="connsiteX7" fmla="*/ 57150 w 434975"/>
                <a:gd name="connsiteY7" fmla="*/ 679450 h 1079500"/>
                <a:gd name="connsiteX8" fmla="*/ 92075 w 434975"/>
                <a:gd name="connsiteY8" fmla="*/ 723900 h 1079500"/>
                <a:gd name="connsiteX9" fmla="*/ 0 w 434975"/>
                <a:gd name="connsiteY9" fmla="*/ 854075 h 1079500"/>
                <a:gd name="connsiteX10" fmla="*/ 60325 w 434975"/>
                <a:gd name="connsiteY10" fmla="*/ 1009650 h 1079500"/>
                <a:gd name="connsiteX11" fmla="*/ 19050 w 434975"/>
                <a:gd name="connsiteY11" fmla="*/ 1079500 h 1079500"/>
                <a:gd name="connsiteX12" fmla="*/ 193675 w 434975"/>
                <a:gd name="connsiteY12" fmla="*/ 1031875 h 1079500"/>
                <a:gd name="connsiteX13" fmla="*/ 206375 w 434975"/>
                <a:gd name="connsiteY13" fmla="*/ 882650 h 1079500"/>
                <a:gd name="connsiteX14" fmla="*/ 269875 w 434975"/>
                <a:gd name="connsiteY14" fmla="*/ 800100 h 1079500"/>
                <a:gd name="connsiteX15" fmla="*/ 209550 w 434975"/>
                <a:gd name="connsiteY15" fmla="*/ 698500 h 1079500"/>
                <a:gd name="connsiteX16" fmla="*/ 247650 w 434975"/>
                <a:gd name="connsiteY16" fmla="*/ 539750 h 1079500"/>
                <a:gd name="connsiteX17" fmla="*/ 339725 w 434975"/>
                <a:gd name="connsiteY17" fmla="*/ 463550 h 1079500"/>
                <a:gd name="connsiteX18" fmla="*/ 327025 w 434975"/>
                <a:gd name="connsiteY18" fmla="*/ 358775 h 1079500"/>
                <a:gd name="connsiteX19" fmla="*/ 428625 w 434975"/>
                <a:gd name="connsiteY19" fmla="*/ 317500 h 1079500"/>
                <a:gd name="connsiteX20" fmla="*/ 434975 w 434975"/>
                <a:gd name="connsiteY20" fmla="*/ 120650 h 1079500"/>
                <a:gd name="connsiteX21" fmla="*/ 333375 w 434975"/>
                <a:gd name="connsiteY21" fmla="*/ 0 h 107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34975" h="1079500">
                  <a:moveTo>
                    <a:pt x="333375" y="0"/>
                  </a:moveTo>
                  <a:lnTo>
                    <a:pt x="301625" y="79375"/>
                  </a:lnTo>
                  <a:lnTo>
                    <a:pt x="257175" y="79375"/>
                  </a:lnTo>
                  <a:lnTo>
                    <a:pt x="171450" y="168275"/>
                  </a:lnTo>
                  <a:lnTo>
                    <a:pt x="136525" y="295275"/>
                  </a:lnTo>
                  <a:lnTo>
                    <a:pt x="88900" y="441325"/>
                  </a:lnTo>
                  <a:lnTo>
                    <a:pt x="41275" y="485775"/>
                  </a:lnTo>
                  <a:lnTo>
                    <a:pt x="57150" y="679450"/>
                  </a:lnTo>
                  <a:lnTo>
                    <a:pt x="92075" y="723900"/>
                  </a:lnTo>
                  <a:lnTo>
                    <a:pt x="0" y="854075"/>
                  </a:lnTo>
                  <a:lnTo>
                    <a:pt x="60325" y="1009650"/>
                  </a:lnTo>
                  <a:lnTo>
                    <a:pt x="19050" y="1079500"/>
                  </a:lnTo>
                  <a:lnTo>
                    <a:pt x="193675" y="1031875"/>
                  </a:lnTo>
                  <a:lnTo>
                    <a:pt x="206375" y="882650"/>
                  </a:lnTo>
                  <a:lnTo>
                    <a:pt x="269875" y="800100"/>
                  </a:lnTo>
                  <a:lnTo>
                    <a:pt x="209550" y="698500"/>
                  </a:lnTo>
                  <a:lnTo>
                    <a:pt x="247650" y="539750"/>
                  </a:lnTo>
                  <a:lnTo>
                    <a:pt x="339725" y="463550"/>
                  </a:lnTo>
                  <a:lnTo>
                    <a:pt x="327025" y="358775"/>
                  </a:lnTo>
                  <a:lnTo>
                    <a:pt x="428625" y="317500"/>
                  </a:lnTo>
                  <a:lnTo>
                    <a:pt x="434975" y="120650"/>
                  </a:lnTo>
                  <a:lnTo>
                    <a:pt x="3333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2" name="フリーフォーム 1023">
              <a:extLst>
                <a:ext uri="{FF2B5EF4-FFF2-40B4-BE49-F238E27FC236}">
                  <a16:creationId xmlns:a16="http://schemas.microsoft.com/office/drawing/2014/main" id="{05EAA26E-AB21-4F38-9C35-06AB77550F76}"/>
                </a:ext>
              </a:extLst>
            </p:cNvPr>
            <p:cNvSpPr/>
            <p:nvPr/>
          </p:nvSpPr>
          <p:spPr bwMode="auto">
            <a:xfrm>
              <a:off x="2102161" y="1989495"/>
              <a:ext cx="665640" cy="840196"/>
            </a:xfrm>
            <a:custGeom>
              <a:avLst/>
              <a:gdLst>
                <a:gd name="connsiteX0" fmla="*/ 225425 w 908050"/>
                <a:gd name="connsiteY0" fmla="*/ 1054100 h 1146175"/>
                <a:gd name="connsiteX1" fmla="*/ 320675 w 908050"/>
                <a:gd name="connsiteY1" fmla="*/ 946150 h 1146175"/>
                <a:gd name="connsiteX2" fmla="*/ 273050 w 908050"/>
                <a:gd name="connsiteY2" fmla="*/ 895350 h 1146175"/>
                <a:gd name="connsiteX3" fmla="*/ 266700 w 908050"/>
                <a:gd name="connsiteY3" fmla="*/ 692150 h 1146175"/>
                <a:gd name="connsiteX4" fmla="*/ 320675 w 908050"/>
                <a:gd name="connsiteY4" fmla="*/ 657225 h 1146175"/>
                <a:gd name="connsiteX5" fmla="*/ 396875 w 908050"/>
                <a:gd name="connsiteY5" fmla="*/ 371475 h 1146175"/>
                <a:gd name="connsiteX6" fmla="*/ 485775 w 908050"/>
                <a:gd name="connsiteY6" fmla="*/ 295275 h 1146175"/>
                <a:gd name="connsiteX7" fmla="*/ 530225 w 908050"/>
                <a:gd name="connsiteY7" fmla="*/ 288925 h 1146175"/>
                <a:gd name="connsiteX8" fmla="*/ 565150 w 908050"/>
                <a:gd name="connsiteY8" fmla="*/ 212725 h 1146175"/>
                <a:gd name="connsiteX9" fmla="*/ 692150 w 908050"/>
                <a:gd name="connsiteY9" fmla="*/ 254000 h 1146175"/>
                <a:gd name="connsiteX10" fmla="*/ 749300 w 908050"/>
                <a:gd name="connsiteY10" fmla="*/ 142875 h 1146175"/>
                <a:gd name="connsiteX11" fmla="*/ 803275 w 908050"/>
                <a:gd name="connsiteY11" fmla="*/ 123825 h 1146175"/>
                <a:gd name="connsiteX12" fmla="*/ 847725 w 908050"/>
                <a:gd name="connsiteY12" fmla="*/ 225425 h 1146175"/>
                <a:gd name="connsiteX13" fmla="*/ 908050 w 908050"/>
                <a:gd name="connsiteY13" fmla="*/ 161925 h 1146175"/>
                <a:gd name="connsiteX14" fmla="*/ 860425 w 908050"/>
                <a:gd name="connsiteY14" fmla="*/ 133350 h 1146175"/>
                <a:gd name="connsiteX15" fmla="*/ 898525 w 908050"/>
                <a:gd name="connsiteY15" fmla="*/ 82550 h 1146175"/>
                <a:gd name="connsiteX16" fmla="*/ 793750 w 908050"/>
                <a:gd name="connsiteY16" fmla="*/ 3175 h 1146175"/>
                <a:gd name="connsiteX17" fmla="*/ 676275 w 908050"/>
                <a:gd name="connsiteY17" fmla="*/ 0 h 1146175"/>
                <a:gd name="connsiteX18" fmla="*/ 615950 w 908050"/>
                <a:gd name="connsiteY18" fmla="*/ 107950 h 1146175"/>
                <a:gd name="connsiteX19" fmla="*/ 495300 w 908050"/>
                <a:gd name="connsiteY19" fmla="*/ 107950 h 1146175"/>
                <a:gd name="connsiteX20" fmla="*/ 400050 w 908050"/>
                <a:gd name="connsiteY20" fmla="*/ 187325 h 1146175"/>
                <a:gd name="connsiteX21" fmla="*/ 288925 w 908050"/>
                <a:gd name="connsiteY21" fmla="*/ 346075 h 1146175"/>
                <a:gd name="connsiteX22" fmla="*/ 415925 w 908050"/>
                <a:gd name="connsiteY22" fmla="*/ 298450 h 1146175"/>
                <a:gd name="connsiteX23" fmla="*/ 317500 w 908050"/>
                <a:gd name="connsiteY23" fmla="*/ 434975 h 1146175"/>
                <a:gd name="connsiteX24" fmla="*/ 222250 w 908050"/>
                <a:gd name="connsiteY24" fmla="*/ 565150 h 1146175"/>
                <a:gd name="connsiteX25" fmla="*/ 206375 w 908050"/>
                <a:gd name="connsiteY25" fmla="*/ 695325 h 1146175"/>
                <a:gd name="connsiteX26" fmla="*/ 73025 w 908050"/>
                <a:gd name="connsiteY26" fmla="*/ 812800 h 1146175"/>
                <a:gd name="connsiteX27" fmla="*/ 0 w 908050"/>
                <a:gd name="connsiteY27" fmla="*/ 911225 h 1146175"/>
                <a:gd name="connsiteX28" fmla="*/ 38100 w 908050"/>
                <a:gd name="connsiteY28" fmla="*/ 1006475 h 1146175"/>
                <a:gd name="connsiteX29" fmla="*/ 31750 w 908050"/>
                <a:gd name="connsiteY29" fmla="*/ 1085850 h 1146175"/>
                <a:gd name="connsiteX30" fmla="*/ 92075 w 908050"/>
                <a:gd name="connsiteY30" fmla="*/ 1146175 h 1146175"/>
                <a:gd name="connsiteX31" fmla="*/ 225425 w 908050"/>
                <a:gd name="connsiteY31" fmla="*/ 1054100 h 1146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908050" h="1146175">
                  <a:moveTo>
                    <a:pt x="225425" y="1054100"/>
                  </a:moveTo>
                  <a:lnTo>
                    <a:pt x="320675" y="946150"/>
                  </a:lnTo>
                  <a:lnTo>
                    <a:pt x="273050" y="895350"/>
                  </a:lnTo>
                  <a:lnTo>
                    <a:pt x="266700" y="692150"/>
                  </a:lnTo>
                  <a:lnTo>
                    <a:pt x="320675" y="657225"/>
                  </a:lnTo>
                  <a:lnTo>
                    <a:pt x="396875" y="371475"/>
                  </a:lnTo>
                  <a:lnTo>
                    <a:pt x="485775" y="295275"/>
                  </a:lnTo>
                  <a:lnTo>
                    <a:pt x="530225" y="288925"/>
                  </a:lnTo>
                  <a:lnTo>
                    <a:pt x="565150" y="212725"/>
                  </a:lnTo>
                  <a:lnTo>
                    <a:pt x="692150" y="254000"/>
                  </a:lnTo>
                  <a:lnTo>
                    <a:pt x="749300" y="142875"/>
                  </a:lnTo>
                  <a:lnTo>
                    <a:pt x="803275" y="123825"/>
                  </a:lnTo>
                  <a:lnTo>
                    <a:pt x="847725" y="225425"/>
                  </a:lnTo>
                  <a:lnTo>
                    <a:pt x="908050" y="161925"/>
                  </a:lnTo>
                  <a:lnTo>
                    <a:pt x="860425" y="133350"/>
                  </a:lnTo>
                  <a:lnTo>
                    <a:pt x="898525" y="82550"/>
                  </a:lnTo>
                  <a:lnTo>
                    <a:pt x="793750" y="3175"/>
                  </a:lnTo>
                  <a:lnTo>
                    <a:pt x="676275" y="0"/>
                  </a:lnTo>
                  <a:lnTo>
                    <a:pt x="615950" y="107950"/>
                  </a:lnTo>
                  <a:lnTo>
                    <a:pt x="495300" y="107950"/>
                  </a:lnTo>
                  <a:lnTo>
                    <a:pt x="400050" y="187325"/>
                  </a:lnTo>
                  <a:lnTo>
                    <a:pt x="288925" y="346075"/>
                  </a:lnTo>
                  <a:lnTo>
                    <a:pt x="415925" y="298450"/>
                  </a:lnTo>
                  <a:lnTo>
                    <a:pt x="317500" y="434975"/>
                  </a:lnTo>
                  <a:lnTo>
                    <a:pt x="222250" y="565150"/>
                  </a:lnTo>
                  <a:lnTo>
                    <a:pt x="206375" y="695325"/>
                  </a:lnTo>
                  <a:lnTo>
                    <a:pt x="73025" y="812800"/>
                  </a:lnTo>
                  <a:lnTo>
                    <a:pt x="0" y="911225"/>
                  </a:lnTo>
                  <a:lnTo>
                    <a:pt x="38100" y="1006475"/>
                  </a:lnTo>
                  <a:lnTo>
                    <a:pt x="31750" y="1085850"/>
                  </a:lnTo>
                  <a:lnTo>
                    <a:pt x="92075" y="1146175"/>
                  </a:lnTo>
                  <a:lnTo>
                    <a:pt x="225425" y="10541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3" name="フリーフォーム 1024">
              <a:extLst>
                <a:ext uri="{FF2B5EF4-FFF2-40B4-BE49-F238E27FC236}">
                  <a16:creationId xmlns:a16="http://schemas.microsoft.com/office/drawing/2014/main" id="{1701A254-2993-40E8-B3DE-E410073D197D}"/>
                </a:ext>
              </a:extLst>
            </p:cNvPr>
            <p:cNvSpPr/>
            <p:nvPr/>
          </p:nvSpPr>
          <p:spPr bwMode="auto">
            <a:xfrm>
              <a:off x="1799597" y="2955371"/>
              <a:ext cx="53530" cy="67495"/>
            </a:xfrm>
            <a:custGeom>
              <a:avLst/>
              <a:gdLst>
                <a:gd name="connsiteX0" fmla="*/ 0 w 73025"/>
                <a:gd name="connsiteY0" fmla="*/ 63500 h 92075"/>
                <a:gd name="connsiteX1" fmla="*/ 3175 w 73025"/>
                <a:gd name="connsiteY1" fmla="*/ 0 h 92075"/>
                <a:gd name="connsiteX2" fmla="*/ 47625 w 73025"/>
                <a:gd name="connsiteY2" fmla="*/ 6350 h 92075"/>
                <a:gd name="connsiteX3" fmla="*/ 73025 w 73025"/>
                <a:gd name="connsiteY3" fmla="*/ 47625 h 92075"/>
                <a:gd name="connsiteX4" fmla="*/ 60325 w 73025"/>
                <a:gd name="connsiteY4" fmla="*/ 92075 h 92075"/>
                <a:gd name="connsiteX5" fmla="*/ 0 w 73025"/>
                <a:gd name="connsiteY5" fmla="*/ 63500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3025" h="92075">
                  <a:moveTo>
                    <a:pt x="0" y="63500"/>
                  </a:moveTo>
                  <a:lnTo>
                    <a:pt x="3175" y="0"/>
                  </a:lnTo>
                  <a:lnTo>
                    <a:pt x="47625" y="6350"/>
                  </a:lnTo>
                  <a:lnTo>
                    <a:pt x="73025" y="47625"/>
                  </a:lnTo>
                  <a:lnTo>
                    <a:pt x="60325" y="92075"/>
                  </a:lnTo>
                  <a:lnTo>
                    <a:pt x="0" y="635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4" name="フリーフォーム 1026">
              <a:extLst>
                <a:ext uri="{FF2B5EF4-FFF2-40B4-BE49-F238E27FC236}">
                  <a16:creationId xmlns:a16="http://schemas.microsoft.com/office/drawing/2014/main" id="{7F4879B1-E49C-488B-B610-35C7EC493001}"/>
                </a:ext>
              </a:extLst>
            </p:cNvPr>
            <p:cNvSpPr/>
            <p:nvPr/>
          </p:nvSpPr>
          <p:spPr bwMode="auto">
            <a:xfrm>
              <a:off x="1732102" y="2997265"/>
              <a:ext cx="118698" cy="146627"/>
            </a:xfrm>
            <a:custGeom>
              <a:avLst/>
              <a:gdLst>
                <a:gd name="connsiteX0" fmla="*/ 85725 w 161925"/>
                <a:gd name="connsiteY0" fmla="*/ 0 h 200025"/>
                <a:gd name="connsiteX1" fmla="*/ 152400 w 161925"/>
                <a:gd name="connsiteY1" fmla="*/ 41275 h 200025"/>
                <a:gd name="connsiteX2" fmla="*/ 161925 w 161925"/>
                <a:gd name="connsiteY2" fmla="*/ 101600 h 200025"/>
                <a:gd name="connsiteX3" fmla="*/ 146050 w 161925"/>
                <a:gd name="connsiteY3" fmla="*/ 146050 h 200025"/>
                <a:gd name="connsiteX4" fmla="*/ 44450 w 161925"/>
                <a:gd name="connsiteY4" fmla="*/ 200025 h 200025"/>
                <a:gd name="connsiteX5" fmla="*/ 9525 w 161925"/>
                <a:gd name="connsiteY5" fmla="*/ 161925 h 200025"/>
                <a:gd name="connsiteX6" fmla="*/ 34925 w 161925"/>
                <a:gd name="connsiteY6" fmla="*/ 95250 h 200025"/>
                <a:gd name="connsiteX7" fmla="*/ 0 w 161925"/>
                <a:gd name="connsiteY7" fmla="*/ 53975 h 200025"/>
                <a:gd name="connsiteX8" fmla="*/ 12700 w 161925"/>
                <a:gd name="connsiteY8" fmla="*/ 3175 h 200025"/>
                <a:gd name="connsiteX9" fmla="*/ 85725 w 161925"/>
                <a:gd name="connsiteY9" fmla="*/ 0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1925" h="200025">
                  <a:moveTo>
                    <a:pt x="85725" y="0"/>
                  </a:moveTo>
                  <a:lnTo>
                    <a:pt x="152400" y="41275"/>
                  </a:lnTo>
                  <a:lnTo>
                    <a:pt x="161925" y="101600"/>
                  </a:lnTo>
                  <a:lnTo>
                    <a:pt x="146050" y="146050"/>
                  </a:lnTo>
                  <a:lnTo>
                    <a:pt x="44450" y="200025"/>
                  </a:lnTo>
                  <a:lnTo>
                    <a:pt x="9525" y="161925"/>
                  </a:lnTo>
                  <a:lnTo>
                    <a:pt x="34925" y="95250"/>
                  </a:lnTo>
                  <a:lnTo>
                    <a:pt x="0" y="53975"/>
                  </a:lnTo>
                  <a:lnTo>
                    <a:pt x="12700" y="3175"/>
                  </a:lnTo>
                  <a:lnTo>
                    <a:pt x="857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5" name="フリーフォーム 1027">
              <a:extLst>
                <a:ext uri="{FF2B5EF4-FFF2-40B4-BE49-F238E27FC236}">
                  <a16:creationId xmlns:a16="http://schemas.microsoft.com/office/drawing/2014/main" id="{4A89773F-984A-422E-A1E1-36D264FB5E55}"/>
                </a:ext>
              </a:extLst>
            </p:cNvPr>
            <p:cNvSpPr/>
            <p:nvPr/>
          </p:nvSpPr>
          <p:spPr bwMode="auto">
            <a:xfrm>
              <a:off x="1839164" y="2787798"/>
              <a:ext cx="207140" cy="409625"/>
            </a:xfrm>
            <a:custGeom>
              <a:avLst/>
              <a:gdLst>
                <a:gd name="connsiteX0" fmla="*/ 104775 w 282575"/>
                <a:gd name="connsiteY0" fmla="*/ 0 h 558800"/>
                <a:gd name="connsiteX1" fmla="*/ 38100 w 282575"/>
                <a:gd name="connsiteY1" fmla="*/ 22225 h 558800"/>
                <a:gd name="connsiteX2" fmla="*/ 0 w 282575"/>
                <a:gd name="connsiteY2" fmla="*/ 146050 h 558800"/>
                <a:gd name="connsiteX3" fmla="*/ 0 w 282575"/>
                <a:gd name="connsiteY3" fmla="*/ 219075 h 558800"/>
                <a:gd name="connsiteX4" fmla="*/ 95250 w 282575"/>
                <a:gd name="connsiteY4" fmla="*/ 257175 h 558800"/>
                <a:gd name="connsiteX5" fmla="*/ 127000 w 282575"/>
                <a:gd name="connsiteY5" fmla="*/ 352425 h 558800"/>
                <a:gd name="connsiteX6" fmla="*/ 66675 w 282575"/>
                <a:gd name="connsiteY6" fmla="*/ 377825 h 558800"/>
                <a:gd name="connsiteX7" fmla="*/ 88900 w 282575"/>
                <a:gd name="connsiteY7" fmla="*/ 403225 h 558800"/>
                <a:gd name="connsiteX8" fmla="*/ 44450 w 282575"/>
                <a:gd name="connsiteY8" fmla="*/ 454025 h 558800"/>
                <a:gd name="connsiteX9" fmla="*/ 107950 w 282575"/>
                <a:gd name="connsiteY9" fmla="*/ 476250 h 558800"/>
                <a:gd name="connsiteX10" fmla="*/ 9525 w 282575"/>
                <a:gd name="connsiteY10" fmla="*/ 558800 h 558800"/>
                <a:gd name="connsiteX11" fmla="*/ 142875 w 282575"/>
                <a:gd name="connsiteY11" fmla="*/ 514350 h 558800"/>
                <a:gd name="connsiteX12" fmla="*/ 244475 w 282575"/>
                <a:gd name="connsiteY12" fmla="*/ 501650 h 558800"/>
                <a:gd name="connsiteX13" fmla="*/ 282575 w 282575"/>
                <a:gd name="connsiteY13" fmla="*/ 390525 h 558800"/>
                <a:gd name="connsiteX14" fmla="*/ 219075 w 282575"/>
                <a:gd name="connsiteY14" fmla="*/ 361950 h 558800"/>
                <a:gd name="connsiteX15" fmla="*/ 168275 w 282575"/>
                <a:gd name="connsiteY15" fmla="*/ 222250 h 558800"/>
                <a:gd name="connsiteX16" fmla="*/ 114300 w 282575"/>
                <a:gd name="connsiteY16" fmla="*/ 161925 h 558800"/>
                <a:gd name="connsiteX17" fmla="*/ 155575 w 282575"/>
                <a:gd name="connsiteY17" fmla="*/ 73025 h 558800"/>
                <a:gd name="connsiteX18" fmla="*/ 82550 w 282575"/>
                <a:gd name="connsiteY18" fmla="*/ 60325 h 558800"/>
                <a:gd name="connsiteX19" fmla="*/ 104775 w 282575"/>
                <a:gd name="connsiteY19" fmla="*/ 0 h 55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2575" h="558800">
                  <a:moveTo>
                    <a:pt x="104775" y="0"/>
                  </a:moveTo>
                  <a:lnTo>
                    <a:pt x="38100" y="22225"/>
                  </a:lnTo>
                  <a:lnTo>
                    <a:pt x="0" y="146050"/>
                  </a:lnTo>
                  <a:lnTo>
                    <a:pt x="0" y="219075"/>
                  </a:lnTo>
                  <a:lnTo>
                    <a:pt x="95250" y="257175"/>
                  </a:lnTo>
                  <a:lnTo>
                    <a:pt x="127000" y="352425"/>
                  </a:lnTo>
                  <a:lnTo>
                    <a:pt x="66675" y="377825"/>
                  </a:lnTo>
                  <a:lnTo>
                    <a:pt x="88900" y="403225"/>
                  </a:lnTo>
                  <a:lnTo>
                    <a:pt x="44450" y="454025"/>
                  </a:lnTo>
                  <a:lnTo>
                    <a:pt x="107950" y="476250"/>
                  </a:lnTo>
                  <a:lnTo>
                    <a:pt x="9525" y="558800"/>
                  </a:lnTo>
                  <a:lnTo>
                    <a:pt x="142875" y="514350"/>
                  </a:lnTo>
                  <a:lnTo>
                    <a:pt x="244475" y="501650"/>
                  </a:lnTo>
                  <a:lnTo>
                    <a:pt x="282575" y="390525"/>
                  </a:lnTo>
                  <a:lnTo>
                    <a:pt x="219075" y="361950"/>
                  </a:lnTo>
                  <a:lnTo>
                    <a:pt x="168275" y="222250"/>
                  </a:lnTo>
                  <a:lnTo>
                    <a:pt x="114300" y="161925"/>
                  </a:lnTo>
                  <a:lnTo>
                    <a:pt x="155575" y="73025"/>
                  </a:lnTo>
                  <a:lnTo>
                    <a:pt x="82550" y="60325"/>
                  </a:lnTo>
                  <a:lnTo>
                    <a:pt x="1047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6" name="フリーフォーム 1028">
              <a:extLst>
                <a:ext uri="{FF2B5EF4-FFF2-40B4-BE49-F238E27FC236}">
                  <a16:creationId xmlns:a16="http://schemas.microsoft.com/office/drawing/2014/main" id="{2D185C4E-4706-43DF-8533-B494F7F052FD}"/>
                </a:ext>
              </a:extLst>
            </p:cNvPr>
            <p:cNvSpPr/>
            <p:nvPr/>
          </p:nvSpPr>
          <p:spPr bwMode="auto">
            <a:xfrm>
              <a:off x="3745313" y="3460420"/>
              <a:ext cx="246705" cy="139645"/>
            </a:xfrm>
            <a:custGeom>
              <a:avLst/>
              <a:gdLst>
                <a:gd name="connsiteX0" fmla="*/ 336550 w 336550"/>
                <a:gd name="connsiteY0" fmla="*/ 41275 h 190500"/>
                <a:gd name="connsiteX1" fmla="*/ 260350 w 336550"/>
                <a:gd name="connsiteY1" fmla="*/ 3175 h 190500"/>
                <a:gd name="connsiteX2" fmla="*/ 117475 w 336550"/>
                <a:gd name="connsiteY2" fmla="*/ 0 h 190500"/>
                <a:gd name="connsiteX3" fmla="*/ 12700 w 336550"/>
                <a:gd name="connsiteY3" fmla="*/ 38100 h 190500"/>
                <a:gd name="connsiteX4" fmla="*/ 3175 w 336550"/>
                <a:gd name="connsiteY4" fmla="*/ 98425 h 190500"/>
                <a:gd name="connsiteX5" fmla="*/ 101600 w 336550"/>
                <a:gd name="connsiteY5" fmla="*/ 120650 h 190500"/>
                <a:gd name="connsiteX6" fmla="*/ 0 w 336550"/>
                <a:gd name="connsiteY6" fmla="*/ 171450 h 190500"/>
                <a:gd name="connsiteX7" fmla="*/ 104775 w 336550"/>
                <a:gd name="connsiteY7" fmla="*/ 190500 h 190500"/>
                <a:gd name="connsiteX8" fmla="*/ 161925 w 336550"/>
                <a:gd name="connsiteY8" fmla="*/ 136525 h 190500"/>
                <a:gd name="connsiteX9" fmla="*/ 273050 w 336550"/>
                <a:gd name="connsiteY9" fmla="*/ 98425 h 190500"/>
                <a:gd name="connsiteX10" fmla="*/ 336550 w 336550"/>
                <a:gd name="connsiteY10" fmla="*/ 41275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36550" h="190500">
                  <a:moveTo>
                    <a:pt x="336550" y="41275"/>
                  </a:moveTo>
                  <a:lnTo>
                    <a:pt x="260350" y="3175"/>
                  </a:lnTo>
                  <a:lnTo>
                    <a:pt x="117475" y="0"/>
                  </a:lnTo>
                  <a:lnTo>
                    <a:pt x="12700" y="38100"/>
                  </a:lnTo>
                  <a:lnTo>
                    <a:pt x="3175" y="98425"/>
                  </a:lnTo>
                  <a:lnTo>
                    <a:pt x="101600" y="120650"/>
                  </a:lnTo>
                  <a:lnTo>
                    <a:pt x="0" y="171450"/>
                  </a:lnTo>
                  <a:lnTo>
                    <a:pt x="104775" y="190500"/>
                  </a:lnTo>
                  <a:lnTo>
                    <a:pt x="161925" y="136525"/>
                  </a:lnTo>
                  <a:lnTo>
                    <a:pt x="273050" y="98425"/>
                  </a:lnTo>
                  <a:lnTo>
                    <a:pt x="336550" y="412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" name="フリーフォーム 1029">
              <a:extLst>
                <a:ext uri="{FF2B5EF4-FFF2-40B4-BE49-F238E27FC236}">
                  <a16:creationId xmlns:a16="http://schemas.microsoft.com/office/drawing/2014/main" id="{A1634E1B-4CF8-43F1-BD06-341C2783AD70}"/>
                </a:ext>
              </a:extLst>
            </p:cNvPr>
            <p:cNvSpPr/>
            <p:nvPr/>
          </p:nvSpPr>
          <p:spPr bwMode="auto">
            <a:xfrm>
              <a:off x="3677818" y="3579118"/>
              <a:ext cx="165247" cy="109388"/>
            </a:xfrm>
            <a:custGeom>
              <a:avLst/>
              <a:gdLst>
                <a:gd name="connsiteX0" fmla="*/ 196850 w 225425"/>
                <a:gd name="connsiteY0" fmla="*/ 34925 h 149225"/>
                <a:gd name="connsiteX1" fmla="*/ 225425 w 225425"/>
                <a:gd name="connsiteY1" fmla="*/ 114300 h 149225"/>
                <a:gd name="connsiteX2" fmla="*/ 117475 w 225425"/>
                <a:gd name="connsiteY2" fmla="*/ 142875 h 149225"/>
                <a:gd name="connsiteX3" fmla="*/ 85725 w 225425"/>
                <a:gd name="connsiteY3" fmla="*/ 63500 h 149225"/>
                <a:gd name="connsiteX4" fmla="*/ 9525 w 225425"/>
                <a:gd name="connsiteY4" fmla="*/ 149225 h 149225"/>
                <a:gd name="connsiteX5" fmla="*/ 0 w 225425"/>
                <a:gd name="connsiteY5" fmla="*/ 12700 h 149225"/>
                <a:gd name="connsiteX6" fmla="*/ 38100 w 225425"/>
                <a:gd name="connsiteY6" fmla="*/ 0 h 149225"/>
                <a:gd name="connsiteX7" fmla="*/ 92075 w 225425"/>
                <a:gd name="connsiteY7" fmla="*/ 0 h 149225"/>
                <a:gd name="connsiteX8" fmla="*/ 196850 w 225425"/>
                <a:gd name="connsiteY8" fmla="*/ 34925 h 149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5425" h="149225">
                  <a:moveTo>
                    <a:pt x="196850" y="34925"/>
                  </a:moveTo>
                  <a:lnTo>
                    <a:pt x="225425" y="114300"/>
                  </a:lnTo>
                  <a:lnTo>
                    <a:pt x="117475" y="142875"/>
                  </a:lnTo>
                  <a:lnTo>
                    <a:pt x="85725" y="63500"/>
                  </a:lnTo>
                  <a:lnTo>
                    <a:pt x="9525" y="149225"/>
                  </a:lnTo>
                  <a:lnTo>
                    <a:pt x="0" y="12700"/>
                  </a:lnTo>
                  <a:lnTo>
                    <a:pt x="38100" y="0"/>
                  </a:lnTo>
                  <a:lnTo>
                    <a:pt x="92075" y="0"/>
                  </a:lnTo>
                  <a:lnTo>
                    <a:pt x="196850" y="349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8" name="フリーフォーム 1030">
              <a:extLst>
                <a:ext uri="{FF2B5EF4-FFF2-40B4-BE49-F238E27FC236}">
                  <a16:creationId xmlns:a16="http://schemas.microsoft.com/office/drawing/2014/main" id="{12C601B6-7B26-4CC4-A4ED-1D3FFD17FCEA}"/>
                </a:ext>
              </a:extLst>
            </p:cNvPr>
            <p:cNvSpPr/>
            <p:nvPr/>
          </p:nvSpPr>
          <p:spPr bwMode="auto">
            <a:xfrm>
              <a:off x="3379910" y="3367323"/>
              <a:ext cx="439881" cy="300236"/>
            </a:xfrm>
            <a:custGeom>
              <a:avLst/>
              <a:gdLst>
                <a:gd name="connsiteX0" fmla="*/ 492125 w 600075"/>
                <a:gd name="connsiteY0" fmla="*/ 212725 h 409575"/>
                <a:gd name="connsiteX1" fmla="*/ 600075 w 600075"/>
                <a:gd name="connsiteY1" fmla="*/ 247650 h 409575"/>
                <a:gd name="connsiteX2" fmla="*/ 523875 w 600075"/>
                <a:gd name="connsiteY2" fmla="*/ 301625 h 409575"/>
                <a:gd name="connsiteX3" fmla="*/ 454025 w 600075"/>
                <a:gd name="connsiteY3" fmla="*/ 285750 h 409575"/>
                <a:gd name="connsiteX4" fmla="*/ 412750 w 600075"/>
                <a:gd name="connsiteY4" fmla="*/ 304800 h 409575"/>
                <a:gd name="connsiteX5" fmla="*/ 406400 w 600075"/>
                <a:gd name="connsiteY5" fmla="*/ 409575 h 409575"/>
                <a:gd name="connsiteX6" fmla="*/ 361950 w 600075"/>
                <a:gd name="connsiteY6" fmla="*/ 396875 h 409575"/>
                <a:gd name="connsiteX7" fmla="*/ 212725 w 600075"/>
                <a:gd name="connsiteY7" fmla="*/ 257175 h 409575"/>
                <a:gd name="connsiteX8" fmla="*/ 111125 w 600075"/>
                <a:gd name="connsiteY8" fmla="*/ 149225 h 409575"/>
                <a:gd name="connsiteX9" fmla="*/ 69850 w 600075"/>
                <a:gd name="connsiteY9" fmla="*/ 165100 h 409575"/>
                <a:gd name="connsiteX10" fmla="*/ 0 w 600075"/>
                <a:gd name="connsiteY10" fmla="*/ 215900 h 409575"/>
                <a:gd name="connsiteX11" fmla="*/ 12700 w 600075"/>
                <a:gd name="connsiteY11" fmla="*/ 22225 h 409575"/>
                <a:gd name="connsiteX12" fmla="*/ 73025 w 600075"/>
                <a:gd name="connsiteY12" fmla="*/ 0 h 409575"/>
                <a:gd name="connsiteX13" fmla="*/ 238125 w 600075"/>
                <a:gd name="connsiteY13" fmla="*/ 107950 h 409575"/>
                <a:gd name="connsiteX14" fmla="*/ 327025 w 600075"/>
                <a:gd name="connsiteY14" fmla="*/ 107950 h 409575"/>
                <a:gd name="connsiteX15" fmla="*/ 365125 w 600075"/>
                <a:gd name="connsiteY15" fmla="*/ 222250 h 409575"/>
                <a:gd name="connsiteX16" fmla="*/ 415925 w 600075"/>
                <a:gd name="connsiteY16" fmla="*/ 241300 h 409575"/>
                <a:gd name="connsiteX17" fmla="*/ 492125 w 600075"/>
                <a:gd name="connsiteY17" fmla="*/ 212725 h 409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00075" h="409575">
                  <a:moveTo>
                    <a:pt x="492125" y="212725"/>
                  </a:moveTo>
                  <a:lnTo>
                    <a:pt x="600075" y="247650"/>
                  </a:lnTo>
                  <a:lnTo>
                    <a:pt x="523875" y="301625"/>
                  </a:lnTo>
                  <a:lnTo>
                    <a:pt x="454025" y="285750"/>
                  </a:lnTo>
                  <a:lnTo>
                    <a:pt x="412750" y="304800"/>
                  </a:lnTo>
                  <a:lnTo>
                    <a:pt x="406400" y="409575"/>
                  </a:lnTo>
                  <a:lnTo>
                    <a:pt x="361950" y="396875"/>
                  </a:lnTo>
                  <a:lnTo>
                    <a:pt x="212725" y="257175"/>
                  </a:lnTo>
                  <a:lnTo>
                    <a:pt x="111125" y="149225"/>
                  </a:lnTo>
                  <a:lnTo>
                    <a:pt x="69850" y="165100"/>
                  </a:lnTo>
                  <a:lnTo>
                    <a:pt x="0" y="215900"/>
                  </a:lnTo>
                  <a:lnTo>
                    <a:pt x="12700" y="22225"/>
                  </a:lnTo>
                  <a:lnTo>
                    <a:pt x="73025" y="0"/>
                  </a:lnTo>
                  <a:lnTo>
                    <a:pt x="238125" y="107950"/>
                  </a:lnTo>
                  <a:lnTo>
                    <a:pt x="327025" y="107950"/>
                  </a:lnTo>
                  <a:lnTo>
                    <a:pt x="365125" y="222250"/>
                  </a:lnTo>
                  <a:lnTo>
                    <a:pt x="415925" y="241300"/>
                  </a:lnTo>
                  <a:lnTo>
                    <a:pt x="492125" y="2127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" name="フリーフォーム 1031">
              <a:extLst>
                <a:ext uri="{FF2B5EF4-FFF2-40B4-BE49-F238E27FC236}">
                  <a16:creationId xmlns:a16="http://schemas.microsoft.com/office/drawing/2014/main" id="{B1857DDA-97E5-464C-9C8B-BF27BA66C16A}"/>
                </a:ext>
              </a:extLst>
            </p:cNvPr>
            <p:cNvSpPr/>
            <p:nvPr/>
          </p:nvSpPr>
          <p:spPr bwMode="auto">
            <a:xfrm>
              <a:off x="3296123" y="3479039"/>
              <a:ext cx="337475" cy="258343"/>
            </a:xfrm>
            <a:custGeom>
              <a:avLst/>
              <a:gdLst>
                <a:gd name="connsiteX0" fmla="*/ 3175 w 460375"/>
                <a:gd name="connsiteY0" fmla="*/ 38100 h 352425"/>
                <a:gd name="connsiteX1" fmla="*/ 57150 w 460375"/>
                <a:gd name="connsiteY1" fmla="*/ 3175 h 352425"/>
                <a:gd name="connsiteX2" fmla="*/ 114300 w 460375"/>
                <a:gd name="connsiteY2" fmla="*/ 66675 h 352425"/>
                <a:gd name="connsiteX3" fmla="*/ 177800 w 460375"/>
                <a:gd name="connsiteY3" fmla="*/ 19050 h 352425"/>
                <a:gd name="connsiteX4" fmla="*/ 219075 w 460375"/>
                <a:gd name="connsiteY4" fmla="*/ 0 h 352425"/>
                <a:gd name="connsiteX5" fmla="*/ 346075 w 460375"/>
                <a:gd name="connsiteY5" fmla="*/ 133350 h 352425"/>
                <a:gd name="connsiteX6" fmla="*/ 460375 w 460375"/>
                <a:gd name="connsiteY6" fmla="*/ 231775 h 352425"/>
                <a:gd name="connsiteX7" fmla="*/ 339725 w 460375"/>
                <a:gd name="connsiteY7" fmla="*/ 352425 h 352425"/>
                <a:gd name="connsiteX8" fmla="*/ 288925 w 460375"/>
                <a:gd name="connsiteY8" fmla="*/ 339725 h 352425"/>
                <a:gd name="connsiteX9" fmla="*/ 285750 w 460375"/>
                <a:gd name="connsiteY9" fmla="*/ 285750 h 352425"/>
                <a:gd name="connsiteX10" fmla="*/ 146050 w 460375"/>
                <a:gd name="connsiteY10" fmla="*/ 190500 h 352425"/>
                <a:gd name="connsiteX11" fmla="*/ 60325 w 460375"/>
                <a:gd name="connsiteY11" fmla="*/ 254000 h 352425"/>
                <a:gd name="connsiteX12" fmla="*/ 0 w 460375"/>
                <a:gd name="connsiteY12" fmla="*/ 104775 h 352425"/>
                <a:gd name="connsiteX13" fmla="*/ 53975 w 460375"/>
                <a:gd name="connsiteY13" fmla="*/ 98425 h 352425"/>
                <a:gd name="connsiteX14" fmla="*/ 63500 w 460375"/>
                <a:gd name="connsiteY14" fmla="*/ 73025 h 352425"/>
                <a:gd name="connsiteX15" fmla="*/ 3175 w 460375"/>
                <a:gd name="connsiteY15" fmla="*/ 38100 h 352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60375" h="352425">
                  <a:moveTo>
                    <a:pt x="3175" y="38100"/>
                  </a:moveTo>
                  <a:lnTo>
                    <a:pt x="57150" y="3175"/>
                  </a:lnTo>
                  <a:lnTo>
                    <a:pt x="114300" y="66675"/>
                  </a:lnTo>
                  <a:lnTo>
                    <a:pt x="177800" y="19050"/>
                  </a:lnTo>
                  <a:lnTo>
                    <a:pt x="219075" y="0"/>
                  </a:lnTo>
                  <a:lnTo>
                    <a:pt x="346075" y="133350"/>
                  </a:lnTo>
                  <a:lnTo>
                    <a:pt x="460375" y="231775"/>
                  </a:lnTo>
                  <a:lnTo>
                    <a:pt x="339725" y="352425"/>
                  </a:lnTo>
                  <a:lnTo>
                    <a:pt x="288925" y="339725"/>
                  </a:lnTo>
                  <a:lnTo>
                    <a:pt x="285750" y="285750"/>
                  </a:lnTo>
                  <a:lnTo>
                    <a:pt x="146050" y="190500"/>
                  </a:lnTo>
                  <a:lnTo>
                    <a:pt x="60325" y="254000"/>
                  </a:lnTo>
                  <a:lnTo>
                    <a:pt x="0" y="104775"/>
                  </a:lnTo>
                  <a:lnTo>
                    <a:pt x="53975" y="98425"/>
                  </a:lnTo>
                  <a:lnTo>
                    <a:pt x="63500" y="73025"/>
                  </a:lnTo>
                  <a:lnTo>
                    <a:pt x="3175" y="381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0" name="フリーフォーム 1033">
              <a:extLst>
                <a:ext uri="{FF2B5EF4-FFF2-40B4-BE49-F238E27FC236}">
                  <a16:creationId xmlns:a16="http://schemas.microsoft.com/office/drawing/2014/main" id="{4AF52DE9-C4BC-4319-B601-D5071F1C8B07}"/>
                </a:ext>
              </a:extLst>
            </p:cNvPr>
            <p:cNvSpPr/>
            <p:nvPr/>
          </p:nvSpPr>
          <p:spPr bwMode="auto">
            <a:xfrm>
              <a:off x="3158806" y="2950716"/>
              <a:ext cx="998460" cy="595817"/>
            </a:xfrm>
            <a:custGeom>
              <a:avLst/>
              <a:gdLst>
                <a:gd name="connsiteX0" fmla="*/ 73025 w 1362075"/>
                <a:gd name="connsiteY0" fmla="*/ 523875 h 812800"/>
                <a:gd name="connsiteX1" fmla="*/ 0 w 1362075"/>
                <a:gd name="connsiteY1" fmla="*/ 387350 h 812800"/>
                <a:gd name="connsiteX2" fmla="*/ 165100 w 1362075"/>
                <a:gd name="connsiteY2" fmla="*/ 196850 h 812800"/>
                <a:gd name="connsiteX3" fmla="*/ 288925 w 1362075"/>
                <a:gd name="connsiteY3" fmla="*/ 266700 h 812800"/>
                <a:gd name="connsiteX4" fmla="*/ 469900 w 1362075"/>
                <a:gd name="connsiteY4" fmla="*/ 254000 h 812800"/>
                <a:gd name="connsiteX5" fmla="*/ 466725 w 1362075"/>
                <a:gd name="connsiteY5" fmla="*/ 98425 h 812800"/>
                <a:gd name="connsiteX6" fmla="*/ 762000 w 1362075"/>
                <a:gd name="connsiteY6" fmla="*/ 0 h 812800"/>
                <a:gd name="connsiteX7" fmla="*/ 844550 w 1362075"/>
                <a:gd name="connsiteY7" fmla="*/ 88900 h 812800"/>
                <a:gd name="connsiteX8" fmla="*/ 942975 w 1362075"/>
                <a:gd name="connsiteY8" fmla="*/ 139700 h 812800"/>
                <a:gd name="connsiteX9" fmla="*/ 977900 w 1362075"/>
                <a:gd name="connsiteY9" fmla="*/ 66675 h 812800"/>
                <a:gd name="connsiteX10" fmla="*/ 1098550 w 1362075"/>
                <a:gd name="connsiteY10" fmla="*/ 282575 h 812800"/>
                <a:gd name="connsiteX11" fmla="*/ 1250950 w 1362075"/>
                <a:gd name="connsiteY11" fmla="*/ 273050 h 812800"/>
                <a:gd name="connsiteX12" fmla="*/ 1362075 w 1362075"/>
                <a:gd name="connsiteY12" fmla="*/ 390525 h 812800"/>
                <a:gd name="connsiteX13" fmla="*/ 1320800 w 1362075"/>
                <a:gd name="connsiteY13" fmla="*/ 422275 h 812800"/>
                <a:gd name="connsiteX14" fmla="*/ 1308100 w 1362075"/>
                <a:gd name="connsiteY14" fmla="*/ 517525 h 812800"/>
                <a:gd name="connsiteX15" fmla="*/ 1222375 w 1362075"/>
                <a:gd name="connsiteY15" fmla="*/ 479425 h 812800"/>
                <a:gd name="connsiteX16" fmla="*/ 1216025 w 1362075"/>
                <a:gd name="connsiteY16" fmla="*/ 581025 h 812800"/>
                <a:gd name="connsiteX17" fmla="*/ 1123950 w 1362075"/>
                <a:gd name="connsiteY17" fmla="*/ 581025 h 812800"/>
                <a:gd name="connsiteX18" fmla="*/ 1139825 w 1362075"/>
                <a:gd name="connsiteY18" fmla="*/ 730250 h 812800"/>
                <a:gd name="connsiteX19" fmla="*/ 1063625 w 1362075"/>
                <a:gd name="connsiteY19" fmla="*/ 695325 h 812800"/>
                <a:gd name="connsiteX20" fmla="*/ 917575 w 1362075"/>
                <a:gd name="connsiteY20" fmla="*/ 701675 h 812800"/>
                <a:gd name="connsiteX21" fmla="*/ 812800 w 1362075"/>
                <a:gd name="connsiteY21" fmla="*/ 730250 h 812800"/>
                <a:gd name="connsiteX22" fmla="*/ 796925 w 1362075"/>
                <a:gd name="connsiteY22" fmla="*/ 784225 h 812800"/>
                <a:gd name="connsiteX23" fmla="*/ 708025 w 1362075"/>
                <a:gd name="connsiteY23" fmla="*/ 812800 h 812800"/>
                <a:gd name="connsiteX24" fmla="*/ 663575 w 1362075"/>
                <a:gd name="connsiteY24" fmla="*/ 800100 h 812800"/>
                <a:gd name="connsiteX25" fmla="*/ 631825 w 1362075"/>
                <a:gd name="connsiteY25" fmla="*/ 673100 h 812800"/>
                <a:gd name="connsiteX26" fmla="*/ 530225 w 1362075"/>
                <a:gd name="connsiteY26" fmla="*/ 676275 h 812800"/>
                <a:gd name="connsiteX27" fmla="*/ 381000 w 1362075"/>
                <a:gd name="connsiteY27" fmla="*/ 568325 h 812800"/>
                <a:gd name="connsiteX28" fmla="*/ 311150 w 1362075"/>
                <a:gd name="connsiteY28" fmla="*/ 603250 h 812800"/>
                <a:gd name="connsiteX29" fmla="*/ 298450 w 1362075"/>
                <a:gd name="connsiteY29" fmla="*/ 781050 h 812800"/>
                <a:gd name="connsiteX30" fmla="*/ 250825 w 1362075"/>
                <a:gd name="connsiteY30" fmla="*/ 730250 h 812800"/>
                <a:gd name="connsiteX31" fmla="*/ 203200 w 1362075"/>
                <a:gd name="connsiteY31" fmla="*/ 758825 h 812800"/>
                <a:gd name="connsiteX32" fmla="*/ 127000 w 1362075"/>
                <a:gd name="connsiteY32" fmla="*/ 628650 h 812800"/>
                <a:gd name="connsiteX33" fmla="*/ 155575 w 1362075"/>
                <a:gd name="connsiteY33" fmla="*/ 571500 h 812800"/>
                <a:gd name="connsiteX34" fmla="*/ 228600 w 1362075"/>
                <a:gd name="connsiteY34" fmla="*/ 596900 h 812800"/>
                <a:gd name="connsiteX35" fmla="*/ 222250 w 1362075"/>
                <a:gd name="connsiteY35" fmla="*/ 501650 h 812800"/>
                <a:gd name="connsiteX36" fmla="*/ 152400 w 1362075"/>
                <a:gd name="connsiteY36" fmla="*/ 488950 h 812800"/>
                <a:gd name="connsiteX37" fmla="*/ 73025 w 1362075"/>
                <a:gd name="connsiteY37" fmla="*/ 523875 h 812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362075" h="812800">
                  <a:moveTo>
                    <a:pt x="73025" y="523875"/>
                  </a:moveTo>
                  <a:lnTo>
                    <a:pt x="0" y="387350"/>
                  </a:lnTo>
                  <a:lnTo>
                    <a:pt x="165100" y="196850"/>
                  </a:lnTo>
                  <a:lnTo>
                    <a:pt x="288925" y="266700"/>
                  </a:lnTo>
                  <a:lnTo>
                    <a:pt x="469900" y="254000"/>
                  </a:lnTo>
                  <a:cubicBezTo>
                    <a:pt x="468842" y="202142"/>
                    <a:pt x="467783" y="150283"/>
                    <a:pt x="466725" y="98425"/>
                  </a:cubicBezTo>
                  <a:lnTo>
                    <a:pt x="762000" y="0"/>
                  </a:lnTo>
                  <a:lnTo>
                    <a:pt x="844550" y="88900"/>
                  </a:lnTo>
                  <a:lnTo>
                    <a:pt x="942975" y="139700"/>
                  </a:lnTo>
                  <a:lnTo>
                    <a:pt x="977900" y="66675"/>
                  </a:lnTo>
                  <a:lnTo>
                    <a:pt x="1098550" y="282575"/>
                  </a:lnTo>
                  <a:lnTo>
                    <a:pt x="1250950" y="273050"/>
                  </a:lnTo>
                  <a:lnTo>
                    <a:pt x="1362075" y="390525"/>
                  </a:lnTo>
                  <a:lnTo>
                    <a:pt x="1320800" y="422275"/>
                  </a:lnTo>
                  <a:lnTo>
                    <a:pt x="1308100" y="517525"/>
                  </a:lnTo>
                  <a:lnTo>
                    <a:pt x="1222375" y="479425"/>
                  </a:lnTo>
                  <a:lnTo>
                    <a:pt x="1216025" y="581025"/>
                  </a:lnTo>
                  <a:lnTo>
                    <a:pt x="1123950" y="581025"/>
                  </a:lnTo>
                  <a:lnTo>
                    <a:pt x="1139825" y="730250"/>
                  </a:lnTo>
                  <a:lnTo>
                    <a:pt x="1063625" y="695325"/>
                  </a:lnTo>
                  <a:lnTo>
                    <a:pt x="917575" y="701675"/>
                  </a:lnTo>
                  <a:lnTo>
                    <a:pt x="812800" y="730250"/>
                  </a:lnTo>
                  <a:lnTo>
                    <a:pt x="796925" y="784225"/>
                  </a:lnTo>
                  <a:lnTo>
                    <a:pt x="708025" y="812800"/>
                  </a:lnTo>
                  <a:lnTo>
                    <a:pt x="663575" y="800100"/>
                  </a:lnTo>
                  <a:lnTo>
                    <a:pt x="631825" y="673100"/>
                  </a:lnTo>
                  <a:lnTo>
                    <a:pt x="530225" y="676275"/>
                  </a:lnTo>
                  <a:lnTo>
                    <a:pt x="381000" y="568325"/>
                  </a:lnTo>
                  <a:lnTo>
                    <a:pt x="311150" y="603250"/>
                  </a:lnTo>
                  <a:lnTo>
                    <a:pt x="298450" y="781050"/>
                  </a:lnTo>
                  <a:lnTo>
                    <a:pt x="250825" y="730250"/>
                  </a:lnTo>
                  <a:lnTo>
                    <a:pt x="203200" y="758825"/>
                  </a:lnTo>
                  <a:lnTo>
                    <a:pt x="127000" y="628650"/>
                  </a:lnTo>
                  <a:lnTo>
                    <a:pt x="155575" y="571500"/>
                  </a:lnTo>
                  <a:lnTo>
                    <a:pt x="228600" y="596900"/>
                  </a:lnTo>
                  <a:lnTo>
                    <a:pt x="222250" y="501650"/>
                  </a:lnTo>
                  <a:lnTo>
                    <a:pt x="152400" y="488950"/>
                  </a:lnTo>
                  <a:lnTo>
                    <a:pt x="73025" y="5238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1" name="フリーフォーム 1034">
              <a:extLst>
                <a:ext uri="{FF2B5EF4-FFF2-40B4-BE49-F238E27FC236}">
                  <a16:creationId xmlns:a16="http://schemas.microsoft.com/office/drawing/2014/main" id="{4F13C869-3C94-4C41-BD85-158D539FA765}"/>
                </a:ext>
              </a:extLst>
            </p:cNvPr>
            <p:cNvSpPr/>
            <p:nvPr/>
          </p:nvSpPr>
          <p:spPr bwMode="auto">
            <a:xfrm>
              <a:off x="3251903" y="4037618"/>
              <a:ext cx="134990" cy="72150"/>
            </a:xfrm>
            <a:custGeom>
              <a:avLst/>
              <a:gdLst>
                <a:gd name="connsiteX0" fmla="*/ 0 w 184150"/>
                <a:gd name="connsiteY0" fmla="*/ 0 h 98425"/>
                <a:gd name="connsiteX1" fmla="*/ 184150 w 184150"/>
                <a:gd name="connsiteY1" fmla="*/ 9525 h 98425"/>
                <a:gd name="connsiteX2" fmla="*/ 142875 w 184150"/>
                <a:gd name="connsiteY2" fmla="*/ 98425 h 98425"/>
                <a:gd name="connsiteX3" fmla="*/ 41275 w 184150"/>
                <a:gd name="connsiteY3" fmla="*/ 63500 h 98425"/>
                <a:gd name="connsiteX4" fmla="*/ 0 w 184150"/>
                <a:gd name="connsiteY4" fmla="*/ 0 h 98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4150" h="98425">
                  <a:moveTo>
                    <a:pt x="0" y="0"/>
                  </a:moveTo>
                  <a:lnTo>
                    <a:pt x="184150" y="9525"/>
                  </a:lnTo>
                  <a:lnTo>
                    <a:pt x="142875" y="98425"/>
                  </a:lnTo>
                  <a:lnTo>
                    <a:pt x="41275" y="635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2" name="フリーフォーム 1035">
              <a:extLst>
                <a:ext uri="{FF2B5EF4-FFF2-40B4-BE49-F238E27FC236}">
                  <a16:creationId xmlns:a16="http://schemas.microsoft.com/office/drawing/2014/main" id="{42A3E6E1-8D7A-4B56-A1E2-08DFCB047F9B}"/>
                </a:ext>
              </a:extLst>
            </p:cNvPr>
            <p:cNvSpPr/>
            <p:nvPr/>
          </p:nvSpPr>
          <p:spPr bwMode="auto">
            <a:xfrm>
              <a:off x="2870207" y="3835133"/>
              <a:ext cx="502721" cy="453845"/>
            </a:xfrm>
            <a:custGeom>
              <a:avLst/>
              <a:gdLst>
                <a:gd name="connsiteX0" fmla="*/ 660400 w 685800"/>
                <a:gd name="connsiteY0" fmla="*/ 381000 h 619125"/>
                <a:gd name="connsiteX1" fmla="*/ 685800 w 685800"/>
                <a:gd name="connsiteY1" fmla="*/ 428625 h 619125"/>
                <a:gd name="connsiteX2" fmla="*/ 676275 w 685800"/>
                <a:gd name="connsiteY2" fmla="*/ 492125 h 619125"/>
                <a:gd name="connsiteX3" fmla="*/ 561975 w 685800"/>
                <a:gd name="connsiteY3" fmla="*/ 539750 h 619125"/>
                <a:gd name="connsiteX4" fmla="*/ 469900 w 685800"/>
                <a:gd name="connsiteY4" fmla="*/ 542925 h 619125"/>
                <a:gd name="connsiteX5" fmla="*/ 406400 w 685800"/>
                <a:gd name="connsiteY5" fmla="*/ 609600 h 619125"/>
                <a:gd name="connsiteX6" fmla="*/ 279400 w 685800"/>
                <a:gd name="connsiteY6" fmla="*/ 584200 h 619125"/>
                <a:gd name="connsiteX7" fmla="*/ 257175 w 685800"/>
                <a:gd name="connsiteY7" fmla="*/ 619125 h 619125"/>
                <a:gd name="connsiteX8" fmla="*/ 123825 w 685800"/>
                <a:gd name="connsiteY8" fmla="*/ 428625 h 619125"/>
                <a:gd name="connsiteX9" fmla="*/ 114300 w 685800"/>
                <a:gd name="connsiteY9" fmla="*/ 311150 h 619125"/>
                <a:gd name="connsiteX10" fmla="*/ 0 w 685800"/>
                <a:gd name="connsiteY10" fmla="*/ 200025 h 619125"/>
                <a:gd name="connsiteX11" fmla="*/ 6350 w 685800"/>
                <a:gd name="connsiteY11" fmla="*/ 136525 h 619125"/>
                <a:gd name="connsiteX12" fmla="*/ 66675 w 685800"/>
                <a:gd name="connsiteY12" fmla="*/ 101600 h 619125"/>
                <a:gd name="connsiteX13" fmla="*/ 73025 w 685800"/>
                <a:gd name="connsiteY13" fmla="*/ 19050 h 619125"/>
                <a:gd name="connsiteX14" fmla="*/ 149225 w 685800"/>
                <a:gd name="connsiteY14" fmla="*/ 0 h 619125"/>
                <a:gd name="connsiteX15" fmla="*/ 330200 w 685800"/>
                <a:gd name="connsiteY15" fmla="*/ 117475 h 619125"/>
                <a:gd name="connsiteX16" fmla="*/ 409575 w 685800"/>
                <a:gd name="connsiteY16" fmla="*/ 98425 h 619125"/>
                <a:gd name="connsiteX17" fmla="*/ 511175 w 685800"/>
                <a:gd name="connsiteY17" fmla="*/ 276225 h 619125"/>
                <a:gd name="connsiteX18" fmla="*/ 565150 w 685800"/>
                <a:gd name="connsiteY18" fmla="*/ 342900 h 619125"/>
                <a:gd name="connsiteX19" fmla="*/ 660400 w 685800"/>
                <a:gd name="connsiteY19" fmla="*/ 381000 h 619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85800" h="619125">
                  <a:moveTo>
                    <a:pt x="660400" y="381000"/>
                  </a:moveTo>
                  <a:lnTo>
                    <a:pt x="685800" y="428625"/>
                  </a:lnTo>
                  <a:lnTo>
                    <a:pt x="676275" y="492125"/>
                  </a:lnTo>
                  <a:lnTo>
                    <a:pt x="561975" y="539750"/>
                  </a:lnTo>
                  <a:lnTo>
                    <a:pt x="469900" y="542925"/>
                  </a:lnTo>
                  <a:lnTo>
                    <a:pt x="406400" y="609600"/>
                  </a:lnTo>
                  <a:lnTo>
                    <a:pt x="279400" y="584200"/>
                  </a:lnTo>
                  <a:lnTo>
                    <a:pt x="257175" y="619125"/>
                  </a:lnTo>
                  <a:lnTo>
                    <a:pt x="123825" y="428625"/>
                  </a:lnTo>
                  <a:lnTo>
                    <a:pt x="114300" y="311150"/>
                  </a:lnTo>
                  <a:lnTo>
                    <a:pt x="0" y="200025"/>
                  </a:lnTo>
                  <a:lnTo>
                    <a:pt x="6350" y="136525"/>
                  </a:lnTo>
                  <a:lnTo>
                    <a:pt x="66675" y="101600"/>
                  </a:lnTo>
                  <a:lnTo>
                    <a:pt x="73025" y="19050"/>
                  </a:lnTo>
                  <a:lnTo>
                    <a:pt x="149225" y="0"/>
                  </a:lnTo>
                  <a:lnTo>
                    <a:pt x="330200" y="117475"/>
                  </a:lnTo>
                  <a:lnTo>
                    <a:pt x="409575" y="98425"/>
                  </a:lnTo>
                  <a:lnTo>
                    <a:pt x="511175" y="276225"/>
                  </a:lnTo>
                  <a:lnTo>
                    <a:pt x="565150" y="342900"/>
                  </a:lnTo>
                  <a:lnTo>
                    <a:pt x="660400" y="3810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3" name="フリーフォーム 1036">
              <a:extLst>
                <a:ext uri="{FF2B5EF4-FFF2-40B4-BE49-F238E27FC236}">
                  <a16:creationId xmlns:a16="http://schemas.microsoft.com/office/drawing/2014/main" id="{32D618D1-7D9D-4009-B29B-D5EDF051A67D}"/>
                </a:ext>
              </a:extLst>
            </p:cNvPr>
            <p:cNvSpPr/>
            <p:nvPr/>
          </p:nvSpPr>
          <p:spPr bwMode="auto">
            <a:xfrm>
              <a:off x="3291468" y="4049255"/>
              <a:ext cx="193175" cy="246706"/>
            </a:xfrm>
            <a:custGeom>
              <a:avLst/>
              <a:gdLst>
                <a:gd name="connsiteX0" fmla="*/ 133350 w 263525"/>
                <a:gd name="connsiteY0" fmla="*/ 0 h 336550"/>
                <a:gd name="connsiteX1" fmla="*/ 171450 w 263525"/>
                <a:gd name="connsiteY1" fmla="*/ 50800 h 336550"/>
                <a:gd name="connsiteX2" fmla="*/ 263525 w 263525"/>
                <a:gd name="connsiteY2" fmla="*/ 107950 h 336550"/>
                <a:gd name="connsiteX3" fmla="*/ 142875 w 263525"/>
                <a:gd name="connsiteY3" fmla="*/ 285750 h 336550"/>
                <a:gd name="connsiteX4" fmla="*/ 19050 w 263525"/>
                <a:gd name="connsiteY4" fmla="*/ 336550 h 336550"/>
                <a:gd name="connsiteX5" fmla="*/ 0 w 263525"/>
                <a:gd name="connsiteY5" fmla="*/ 244475 h 336550"/>
                <a:gd name="connsiteX6" fmla="*/ 101600 w 263525"/>
                <a:gd name="connsiteY6" fmla="*/ 203200 h 336550"/>
                <a:gd name="connsiteX7" fmla="*/ 117475 w 263525"/>
                <a:gd name="connsiteY7" fmla="*/ 136525 h 336550"/>
                <a:gd name="connsiteX8" fmla="*/ 79375 w 263525"/>
                <a:gd name="connsiteY8" fmla="*/ 85725 h 336550"/>
                <a:gd name="connsiteX9" fmla="*/ 133350 w 263525"/>
                <a:gd name="connsiteY9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3525" h="336550">
                  <a:moveTo>
                    <a:pt x="133350" y="0"/>
                  </a:moveTo>
                  <a:lnTo>
                    <a:pt x="171450" y="50800"/>
                  </a:lnTo>
                  <a:lnTo>
                    <a:pt x="263525" y="107950"/>
                  </a:lnTo>
                  <a:lnTo>
                    <a:pt x="142875" y="285750"/>
                  </a:lnTo>
                  <a:lnTo>
                    <a:pt x="19050" y="336550"/>
                  </a:lnTo>
                  <a:lnTo>
                    <a:pt x="0" y="244475"/>
                  </a:lnTo>
                  <a:lnTo>
                    <a:pt x="101600" y="203200"/>
                  </a:lnTo>
                  <a:lnTo>
                    <a:pt x="117475" y="136525"/>
                  </a:lnTo>
                  <a:lnTo>
                    <a:pt x="79375" y="85725"/>
                  </a:lnTo>
                  <a:lnTo>
                    <a:pt x="1333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4" name="フリーフォーム 1037">
              <a:extLst>
                <a:ext uri="{FF2B5EF4-FFF2-40B4-BE49-F238E27FC236}">
                  <a16:creationId xmlns:a16="http://schemas.microsoft.com/office/drawing/2014/main" id="{E3F9E6F7-8C5D-4D06-B0A9-B05AF8E79CEC}"/>
                </a:ext>
              </a:extLst>
            </p:cNvPr>
            <p:cNvSpPr/>
            <p:nvPr/>
          </p:nvSpPr>
          <p:spPr bwMode="auto">
            <a:xfrm>
              <a:off x="3061054" y="4233120"/>
              <a:ext cx="242051" cy="165246"/>
            </a:xfrm>
            <a:custGeom>
              <a:avLst/>
              <a:gdLst>
                <a:gd name="connsiteX0" fmla="*/ 304800 w 330200"/>
                <a:gd name="connsiteY0" fmla="*/ 0 h 225425"/>
                <a:gd name="connsiteX1" fmla="*/ 219075 w 330200"/>
                <a:gd name="connsiteY1" fmla="*/ 0 h 225425"/>
                <a:gd name="connsiteX2" fmla="*/ 142875 w 330200"/>
                <a:gd name="connsiteY2" fmla="*/ 63500 h 225425"/>
                <a:gd name="connsiteX3" fmla="*/ 15875 w 330200"/>
                <a:gd name="connsiteY3" fmla="*/ 38100 h 225425"/>
                <a:gd name="connsiteX4" fmla="*/ 0 w 330200"/>
                <a:gd name="connsiteY4" fmla="*/ 79375 h 225425"/>
                <a:gd name="connsiteX5" fmla="*/ 15875 w 330200"/>
                <a:gd name="connsiteY5" fmla="*/ 225425 h 225425"/>
                <a:gd name="connsiteX6" fmla="*/ 234950 w 330200"/>
                <a:gd name="connsiteY6" fmla="*/ 165100 h 225425"/>
                <a:gd name="connsiteX7" fmla="*/ 285750 w 330200"/>
                <a:gd name="connsiteY7" fmla="*/ 127000 h 225425"/>
                <a:gd name="connsiteX8" fmla="*/ 330200 w 330200"/>
                <a:gd name="connsiteY8" fmla="*/ 95250 h 225425"/>
                <a:gd name="connsiteX9" fmla="*/ 304800 w 330200"/>
                <a:gd name="connsiteY9" fmla="*/ 0 h 225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30200" h="225425">
                  <a:moveTo>
                    <a:pt x="304800" y="0"/>
                  </a:moveTo>
                  <a:lnTo>
                    <a:pt x="219075" y="0"/>
                  </a:lnTo>
                  <a:lnTo>
                    <a:pt x="142875" y="63500"/>
                  </a:lnTo>
                  <a:lnTo>
                    <a:pt x="15875" y="38100"/>
                  </a:lnTo>
                  <a:lnTo>
                    <a:pt x="0" y="79375"/>
                  </a:lnTo>
                  <a:lnTo>
                    <a:pt x="15875" y="225425"/>
                  </a:lnTo>
                  <a:lnTo>
                    <a:pt x="234950" y="165100"/>
                  </a:lnTo>
                  <a:lnTo>
                    <a:pt x="285750" y="127000"/>
                  </a:lnTo>
                  <a:lnTo>
                    <a:pt x="330200" y="95250"/>
                  </a:lnTo>
                  <a:lnTo>
                    <a:pt x="3048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5" name="フリーフォーム 1038">
              <a:extLst>
                <a:ext uri="{FF2B5EF4-FFF2-40B4-BE49-F238E27FC236}">
                  <a16:creationId xmlns:a16="http://schemas.microsoft.com/office/drawing/2014/main" id="{F744AF3B-33AE-4B92-898C-B8D3B503E0A3}"/>
                </a:ext>
              </a:extLst>
            </p:cNvPr>
            <p:cNvSpPr/>
            <p:nvPr/>
          </p:nvSpPr>
          <p:spPr bwMode="auto">
            <a:xfrm>
              <a:off x="3012179" y="3446455"/>
              <a:ext cx="134990" cy="83787"/>
            </a:xfrm>
            <a:custGeom>
              <a:avLst/>
              <a:gdLst>
                <a:gd name="connsiteX0" fmla="*/ 0 w 184150"/>
                <a:gd name="connsiteY0" fmla="*/ 0 h 114300"/>
                <a:gd name="connsiteX1" fmla="*/ 184150 w 184150"/>
                <a:gd name="connsiteY1" fmla="*/ 92075 h 114300"/>
                <a:gd name="connsiteX2" fmla="*/ 101600 w 184150"/>
                <a:gd name="connsiteY2" fmla="*/ 114300 h 114300"/>
                <a:gd name="connsiteX3" fmla="*/ 25400 w 184150"/>
                <a:gd name="connsiteY3" fmla="*/ 88900 h 114300"/>
                <a:gd name="connsiteX4" fmla="*/ 0 w 184150"/>
                <a:gd name="connsiteY4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4150" h="114300">
                  <a:moveTo>
                    <a:pt x="0" y="0"/>
                  </a:moveTo>
                  <a:lnTo>
                    <a:pt x="184150" y="92075"/>
                  </a:lnTo>
                  <a:lnTo>
                    <a:pt x="101600" y="114300"/>
                  </a:lnTo>
                  <a:lnTo>
                    <a:pt x="25400" y="889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6" name="フリーフォーム 1039">
              <a:extLst>
                <a:ext uri="{FF2B5EF4-FFF2-40B4-BE49-F238E27FC236}">
                  <a16:creationId xmlns:a16="http://schemas.microsoft.com/office/drawing/2014/main" id="{F3884465-3277-4482-876A-FEC1C5E7D3DA}"/>
                </a:ext>
              </a:extLst>
            </p:cNvPr>
            <p:cNvSpPr/>
            <p:nvPr/>
          </p:nvSpPr>
          <p:spPr bwMode="auto">
            <a:xfrm>
              <a:off x="2637466" y="3499986"/>
              <a:ext cx="465482" cy="214122"/>
            </a:xfrm>
            <a:custGeom>
              <a:avLst/>
              <a:gdLst>
                <a:gd name="connsiteX0" fmla="*/ 600075 w 635000"/>
                <a:gd name="connsiteY0" fmla="*/ 50800 h 292100"/>
                <a:gd name="connsiteX1" fmla="*/ 546100 w 635000"/>
                <a:gd name="connsiteY1" fmla="*/ 22225 h 292100"/>
                <a:gd name="connsiteX2" fmla="*/ 479425 w 635000"/>
                <a:gd name="connsiteY2" fmla="*/ 57150 h 292100"/>
                <a:gd name="connsiteX3" fmla="*/ 349250 w 635000"/>
                <a:gd name="connsiteY3" fmla="*/ 41275 h 292100"/>
                <a:gd name="connsiteX4" fmla="*/ 307975 w 635000"/>
                <a:gd name="connsiteY4" fmla="*/ 3175 h 292100"/>
                <a:gd name="connsiteX5" fmla="*/ 212725 w 635000"/>
                <a:gd name="connsiteY5" fmla="*/ 22225 h 292100"/>
                <a:gd name="connsiteX6" fmla="*/ 127000 w 635000"/>
                <a:gd name="connsiteY6" fmla="*/ 47625 h 292100"/>
                <a:gd name="connsiteX7" fmla="*/ 47625 w 635000"/>
                <a:gd name="connsiteY7" fmla="*/ 0 h 292100"/>
                <a:gd name="connsiteX8" fmla="*/ 9525 w 635000"/>
                <a:gd name="connsiteY8" fmla="*/ 60325 h 292100"/>
                <a:gd name="connsiteX9" fmla="*/ 107950 w 635000"/>
                <a:gd name="connsiteY9" fmla="*/ 73025 h 292100"/>
                <a:gd name="connsiteX10" fmla="*/ 0 w 635000"/>
                <a:gd name="connsiteY10" fmla="*/ 111125 h 292100"/>
                <a:gd name="connsiteX11" fmla="*/ 57150 w 635000"/>
                <a:gd name="connsiteY11" fmla="*/ 241300 h 292100"/>
                <a:gd name="connsiteX12" fmla="*/ 127000 w 635000"/>
                <a:gd name="connsiteY12" fmla="*/ 292100 h 292100"/>
                <a:gd name="connsiteX13" fmla="*/ 168275 w 635000"/>
                <a:gd name="connsiteY13" fmla="*/ 244475 h 292100"/>
                <a:gd name="connsiteX14" fmla="*/ 250825 w 635000"/>
                <a:gd name="connsiteY14" fmla="*/ 285750 h 292100"/>
                <a:gd name="connsiteX15" fmla="*/ 339725 w 635000"/>
                <a:gd name="connsiteY15" fmla="*/ 238125 h 292100"/>
                <a:gd name="connsiteX16" fmla="*/ 384175 w 635000"/>
                <a:gd name="connsiteY16" fmla="*/ 254000 h 292100"/>
                <a:gd name="connsiteX17" fmla="*/ 622300 w 635000"/>
                <a:gd name="connsiteY17" fmla="*/ 222250 h 292100"/>
                <a:gd name="connsiteX18" fmla="*/ 612775 w 635000"/>
                <a:gd name="connsiteY18" fmla="*/ 136525 h 292100"/>
                <a:gd name="connsiteX19" fmla="*/ 635000 w 635000"/>
                <a:gd name="connsiteY19" fmla="*/ 117475 h 292100"/>
                <a:gd name="connsiteX20" fmla="*/ 600075 w 635000"/>
                <a:gd name="connsiteY20" fmla="*/ 50800 h 29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35000" h="292100">
                  <a:moveTo>
                    <a:pt x="600075" y="50800"/>
                  </a:moveTo>
                  <a:lnTo>
                    <a:pt x="546100" y="22225"/>
                  </a:lnTo>
                  <a:lnTo>
                    <a:pt x="479425" y="57150"/>
                  </a:lnTo>
                  <a:lnTo>
                    <a:pt x="349250" y="41275"/>
                  </a:lnTo>
                  <a:lnTo>
                    <a:pt x="307975" y="3175"/>
                  </a:lnTo>
                  <a:lnTo>
                    <a:pt x="212725" y="22225"/>
                  </a:lnTo>
                  <a:lnTo>
                    <a:pt x="127000" y="47625"/>
                  </a:lnTo>
                  <a:lnTo>
                    <a:pt x="47625" y="0"/>
                  </a:lnTo>
                  <a:lnTo>
                    <a:pt x="9525" y="60325"/>
                  </a:lnTo>
                  <a:lnTo>
                    <a:pt x="107950" y="73025"/>
                  </a:lnTo>
                  <a:lnTo>
                    <a:pt x="0" y="111125"/>
                  </a:lnTo>
                  <a:lnTo>
                    <a:pt x="57150" y="241300"/>
                  </a:lnTo>
                  <a:lnTo>
                    <a:pt x="127000" y="292100"/>
                  </a:lnTo>
                  <a:lnTo>
                    <a:pt x="168275" y="244475"/>
                  </a:lnTo>
                  <a:lnTo>
                    <a:pt x="250825" y="285750"/>
                  </a:lnTo>
                  <a:lnTo>
                    <a:pt x="339725" y="238125"/>
                  </a:lnTo>
                  <a:lnTo>
                    <a:pt x="384175" y="254000"/>
                  </a:lnTo>
                  <a:lnTo>
                    <a:pt x="622300" y="222250"/>
                  </a:lnTo>
                  <a:lnTo>
                    <a:pt x="612775" y="136525"/>
                  </a:lnTo>
                  <a:lnTo>
                    <a:pt x="635000" y="117475"/>
                  </a:lnTo>
                  <a:lnTo>
                    <a:pt x="600075" y="508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7" name="フリーフォーム 1040">
              <a:extLst>
                <a:ext uri="{FF2B5EF4-FFF2-40B4-BE49-F238E27FC236}">
                  <a16:creationId xmlns:a16="http://schemas.microsoft.com/office/drawing/2014/main" id="{4D4EA9DC-A0E6-4276-9690-5E456AB75E85}"/>
                </a:ext>
              </a:extLst>
            </p:cNvPr>
            <p:cNvSpPr/>
            <p:nvPr/>
          </p:nvSpPr>
          <p:spPr bwMode="auto">
            <a:xfrm>
              <a:off x="3072692" y="3516278"/>
              <a:ext cx="86114" cy="97751"/>
            </a:xfrm>
            <a:custGeom>
              <a:avLst/>
              <a:gdLst>
                <a:gd name="connsiteX0" fmla="*/ 0 w 117475"/>
                <a:gd name="connsiteY0" fmla="*/ 19050 h 133350"/>
                <a:gd name="connsiteX1" fmla="*/ 57150 w 117475"/>
                <a:gd name="connsiteY1" fmla="*/ 0 h 133350"/>
                <a:gd name="connsiteX2" fmla="*/ 117475 w 117475"/>
                <a:gd name="connsiteY2" fmla="*/ 127000 h 133350"/>
                <a:gd name="connsiteX3" fmla="*/ 95250 w 117475"/>
                <a:gd name="connsiteY3" fmla="*/ 133350 h 133350"/>
                <a:gd name="connsiteX4" fmla="*/ 34925 w 117475"/>
                <a:gd name="connsiteY4" fmla="*/ 98425 h 133350"/>
                <a:gd name="connsiteX5" fmla="*/ 0 w 117475"/>
                <a:gd name="connsiteY5" fmla="*/ 1905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475" h="133350">
                  <a:moveTo>
                    <a:pt x="0" y="19050"/>
                  </a:moveTo>
                  <a:lnTo>
                    <a:pt x="57150" y="0"/>
                  </a:lnTo>
                  <a:lnTo>
                    <a:pt x="117475" y="127000"/>
                  </a:lnTo>
                  <a:lnTo>
                    <a:pt x="95250" y="133350"/>
                  </a:lnTo>
                  <a:lnTo>
                    <a:pt x="34925" y="98425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8" name="フリーフォーム 1041">
              <a:extLst>
                <a:ext uri="{FF2B5EF4-FFF2-40B4-BE49-F238E27FC236}">
                  <a16:creationId xmlns:a16="http://schemas.microsoft.com/office/drawing/2014/main" id="{8326481A-39E3-402E-8914-26EC7E0CE501}"/>
                </a:ext>
              </a:extLst>
            </p:cNvPr>
            <p:cNvSpPr/>
            <p:nvPr/>
          </p:nvSpPr>
          <p:spPr bwMode="auto">
            <a:xfrm>
              <a:off x="3112258" y="3499986"/>
              <a:ext cx="114043" cy="146627"/>
            </a:xfrm>
            <a:custGeom>
              <a:avLst/>
              <a:gdLst>
                <a:gd name="connsiteX0" fmla="*/ 0 w 155575"/>
                <a:gd name="connsiteY0" fmla="*/ 44450 h 200025"/>
                <a:gd name="connsiteX1" fmla="*/ 44450 w 155575"/>
                <a:gd name="connsiteY1" fmla="*/ 0 h 200025"/>
                <a:gd name="connsiteX2" fmla="*/ 101600 w 155575"/>
                <a:gd name="connsiteY2" fmla="*/ 41275 h 200025"/>
                <a:gd name="connsiteX3" fmla="*/ 155575 w 155575"/>
                <a:gd name="connsiteY3" fmla="*/ 63500 h 200025"/>
                <a:gd name="connsiteX4" fmla="*/ 136525 w 155575"/>
                <a:gd name="connsiteY4" fmla="*/ 200025 h 200025"/>
                <a:gd name="connsiteX5" fmla="*/ 95250 w 155575"/>
                <a:gd name="connsiteY5" fmla="*/ 120650 h 200025"/>
                <a:gd name="connsiteX6" fmla="*/ 69850 w 155575"/>
                <a:gd name="connsiteY6" fmla="*/ 149225 h 200025"/>
                <a:gd name="connsiteX7" fmla="*/ 0 w 155575"/>
                <a:gd name="connsiteY7" fmla="*/ 44450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5575" h="200025">
                  <a:moveTo>
                    <a:pt x="0" y="44450"/>
                  </a:moveTo>
                  <a:lnTo>
                    <a:pt x="44450" y="0"/>
                  </a:lnTo>
                  <a:lnTo>
                    <a:pt x="101600" y="41275"/>
                  </a:lnTo>
                  <a:lnTo>
                    <a:pt x="155575" y="63500"/>
                  </a:lnTo>
                  <a:lnTo>
                    <a:pt x="136525" y="200025"/>
                  </a:lnTo>
                  <a:lnTo>
                    <a:pt x="95250" y="120650"/>
                  </a:lnTo>
                  <a:lnTo>
                    <a:pt x="69850" y="149225"/>
                  </a:lnTo>
                  <a:lnTo>
                    <a:pt x="0" y="444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9" name="フリーフォーム 1042">
              <a:extLst>
                <a:ext uri="{FF2B5EF4-FFF2-40B4-BE49-F238E27FC236}">
                  <a16:creationId xmlns:a16="http://schemas.microsoft.com/office/drawing/2014/main" id="{FEE7A156-8A69-4123-810A-BE21F8FD09F9}"/>
                </a:ext>
              </a:extLst>
            </p:cNvPr>
            <p:cNvSpPr/>
            <p:nvPr/>
          </p:nvSpPr>
          <p:spPr bwMode="auto">
            <a:xfrm>
              <a:off x="2879516" y="3674542"/>
              <a:ext cx="153609" cy="153609"/>
            </a:xfrm>
            <a:custGeom>
              <a:avLst/>
              <a:gdLst>
                <a:gd name="connsiteX0" fmla="*/ 209550 w 209550"/>
                <a:gd name="connsiteY0" fmla="*/ 0 h 209550"/>
                <a:gd name="connsiteX1" fmla="*/ 66675 w 209550"/>
                <a:gd name="connsiteY1" fmla="*/ 19050 h 209550"/>
                <a:gd name="connsiteX2" fmla="*/ 3175 w 209550"/>
                <a:gd name="connsiteY2" fmla="*/ 47625 h 209550"/>
                <a:gd name="connsiteX3" fmla="*/ 0 w 209550"/>
                <a:gd name="connsiteY3" fmla="*/ 209550 h 209550"/>
                <a:gd name="connsiteX4" fmla="*/ 158750 w 209550"/>
                <a:gd name="connsiteY4" fmla="*/ 136525 h 209550"/>
                <a:gd name="connsiteX5" fmla="*/ 209550 w 209550"/>
                <a:gd name="connsiteY5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9550" h="209550">
                  <a:moveTo>
                    <a:pt x="209550" y="0"/>
                  </a:moveTo>
                  <a:lnTo>
                    <a:pt x="66675" y="19050"/>
                  </a:lnTo>
                  <a:lnTo>
                    <a:pt x="3175" y="47625"/>
                  </a:lnTo>
                  <a:cubicBezTo>
                    <a:pt x="2117" y="101600"/>
                    <a:pt x="1058" y="155575"/>
                    <a:pt x="0" y="209550"/>
                  </a:cubicBezTo>
                  <a:lnTo>
                    <a:pt x="158750" y="136525"/>
                  </a:lnTo>
                  <a:lnTo>
                    <a:pt x="2095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0" name="フリーフォーム 1043">
              <a:extLst>
                <a:ext uri="{FF2B5EF4-FFF2-40B4-BE49-F238E27FC236}">
                  <a16:creationId xmlns:a16="http://schemas.microsoft.com/office/drawing/2014/main" id="{75567DA2-E8AF-40EA-9F4A-5AB1AECECCC8}"/>
                </a:ext>
              </a:extLst>
            </p:cNvPr>
            <p:cNvSpPr/>
            <p:nvPr/>
          </p:nvSpPr>
          <p:spPr bwMode="auto">
            <a:xfrm>
              <a:off x="2874861" y="3790912"/>
              <a:ext cx="102406" cy="151282"/>
            </a:xfrm>
            <a:custGeom>
              <a:avLst/>
              <a:gdLst>
                <a:gd name="connsiteX0" fmla="*/ 12700 w 139700"/>
                <a:gd name="connsiteY0" fmla="*/ 41275 h 206375"/>
                <a:gd name="connsiteX1" fmla="*/ 0 w 139700"/>
                <a:gd name="connsiteY1" fmla="*/ 206375 h 206375"/>
                <a:gd name="connsiteX2" fmla="*/ 57150 w 139700"/>
                <a:gd name="connsiteY2" fmla="*/ 158750 h 206375"/>
                <a:gd name="connsiteX3" fmla="*/ 69850 w 139700"/>
                <a:gd name="connsiteY3" fmla="*/ 85725 h 206375"/>
                <a:gd name="connsiteX4" fmla="*/ 139700 w 139700"/>
                <a:gd name="connsiteY4" fmla="*/ 66675 h 206375"/>
                <a:gd name="connsiteX5" fmla="*/ 139700 w 139700"/>
                <a:gd name="connsiteY5" fmla="*/ 0 h 206375"/>
                <a:gd name="connsiteX6" fmla="*/ 12700 w 139700"/>
                <a:gd name="connsiteY6" fmla="*/ 41275 h 20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9700" h="206375">
                  <a:moveTo>
                    <a:pt x="12700" y="41275"/>
                  </a:moveTo>
                  <a:lnTo>
                    <a:pt x="0" y="206375"/>
                  </a:lnTo>
                  <a:lnTo>
                    <a:pt x="57150" y="158750"/>
                  </a:lnTo>
                  <a:lnTo>
                    <a:pt x="69850" y="85725"/>
                  </a:lnTo>
                  <a:lnTo>
                    <a:pt x="139700" y="66675"/>
                  </a:lnTo>
                  <a:lnTo>
                    <a:pt x="139700" y="0"/>
                  </a:lnTo>
                  <a:lnTo>
                    <a:pt x="12700" y="412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1" name="フリーフォーム 1044">
              <a:extLst>
                <a:ext uri="{FF2B5EF4-FFF2-40B4-BE49-F238E27FC236}">
                  <a16:creationId xmlns:a16="http://schemas.microsoft.com/office/drawing/2014/main" id="{4F5D0F3E-4EEA-4254-8426-28C175830D5E}"/>
                </a:ext>
              </a:extLst>
            </p:cNvPr>
            <p:cNvSpPr/>
            <p:nvPr/>
          </p:nvSpPr>
          <p:spPr bwMode="auto">
            <a:xfrm>
              <a:off x="2977267" y="3660577"/>
              <a:ext cx="228086" cy="265325"/>
            </a:xfrm>
            <a:custGeom>
              <a:avLst/>
              <a:gdLst>
                <a:gd name="connsiteX0" fmla="*/ 174625 w 311150"/>
                <a:gd name="connsiteY0" fmla="*/ 0 h 361950"/>
                <a:gd name="connsiteX1" fmla="*/ 228600 w 311150"/>
                <a:gd name="connsiteY1" fmla="*/ 76200 h 361950"/>
                <a:gd name="connsiteX2" fmla="*/ 222250 w 311150"/>
                <a:gd name="connsiteY2" fmla="*/ 152400 h 361950"/>
                <a:gd name="connsiteX3" fmla="*/ 257175 w 311150"/>
                <a:gd name="connsiteY3" fmla="*/ 209550 h 361950"/>
                <a:gd name="connsiteX4" fmla="*/ 311150 w 311150"/>
                <a:gd name="connsiteY4" fmla="*/ 336550 h 361950"/>
                <a:gd name="connsiteX5" fmla="*/ 266700 w 311150"/>
                <a:gd name="connsiteY5" fmla="*/ 336550 h 361950"/>
                <a:gd name="connsiteX6" fmla="*/ 193675 w 311150"/>
                <a:gd name="connsiteY6" fmla="*/ 361950 h 361950"/>
                <a:gd name="connsiteX7" fmla="*/ 3175 w 311150"/>
                <a:gd name="connsiteY7" fmla="*/ 241300 h 361950"/>
                <a:gd name="connsiteX8" fmla="*/ 0 w 311150"/>
                <a:gd name="connsiteY8" fmla="*/ 168275 h 361950"/>
                <a:gd name="connsiteX9" fmla="*/ 34925 w 311150"/>
                <a:gd name="connsiteY9" fmla="*/ 161925 h 361950"/>
                <a:gd name="connsiteX10" fmla="*/ 76200 w 311150"/>
                <a:gd name="connsiteY10" fmla="*/ 12700 h 361950"/>
                <a:gd name="connsiteX11" fmla="*/ 174625 w 311150"/>
                <a:gd name="connsiteY11" fmla="*/ 0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1150" h="361950">
                  <a:moveTo>
                    <a:pt x="174625" y="0"/>
                  </a:moveTo>
                  <a:lnTo>
                    <a:pt x="228600" y="76200"/>
                  </a:lnTo>
                  <a:lnTo>
                    <a:pt x="222250" y="152400"/>
                  </a:lnTo>
                  <a:lnTo>
                    <a:pt x="257175" y="209550"/>
                  </a:lnTo>
                  <a:lnTo>
                    <a:pt x="311150" y="336550"/>
                  </a:lnTo>
                  <a:lnTo>
                    <a:pt x="266700" y="336550"/>
                  </a:lnTo>
                  <a:lnTo>
                    <a:pt x="193675" y="361950"/>
                  </a:lnTo>
                  <a:lnTo>
                    <a:pt x="3175" y="241300"/>
                  </a:lnTo>
                  <a:lnTo>
                    <a:pt x="0" y="168275"/>
                  </a:lnTo>
                  <a:lnTo>
                    <a:pt x="34925" y="161925"/>
                  </a:lnTo>
                  <a:lnTo>
                    <a:pt x="76200" y="12700"/>
                  </a:lnTo>
                  <a:lnTo>
                    <a:pt x="1746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2" name="フリーフォーム 1045">
              <a:extLst>
                <a:ext uri="{FF2B5EF4-FFF2-40B4-BE49-F238E27FC236}">
                  <a16:creationId xmlns:a16="http://schemas.microsoft.com/office/drawing/2014/main" id="{E07DD8C9-64DD-48F6-B5E0-DEB000110D5B}"/>
                </a:ext>
              </a:extLst>
            </p:cNvPr>
            <p:cNvSpPr/>
            <p:nvPr/>
          </p:nvSpPr>
          <p:spPr bwMode="auto">
            <a:xfrm>
              <a:off x="3091311" y="3586100"/>
              <a:ext cx="477119" cy="467810"/>
            </a:xfrm>
            <a:custGeom>
              <a:avLst/>
              <a:gdLst>
                <a:gd name="connsiteX0" fmla="*/ 3175 w 650875"/>
                <a:gd name="connsiteY0" fmla="*/ 0 h 638175"/>
                <a:gd name="connsiteX1" fmla="*/ 0 w 650875"/>
                <a:gd name="connsiteY1" fmla="*/ 104775 h 638175"/>
                <a:gd name="connsiteX2" fmla="*/ 28575 w 650875"/>
                <a:gd name="connsiteY2" fmla="*/ 107950 h 638175"/>
                <a:gd name="connsiteX3" fmla="*/ 66675 w 650875"/>
                <a:gd name="connsiteY3" fmla="*/ 177800 h 638175"/>
                <a:gd name="connsiteX4" fmla="*/ 69850 w 650875"/>
                <a:gd name="connsiteY4" fmla="*/ 241300 h 638175"/>
                <a:gd name="connsiteX5" fmla="*/ 146050 w 650875"/>
                <a:gd name="connsiteY5" fmla="*/ 419100 h 638175"/>
                <a:gd name="connsiteX6" fmla="*/ 193675 w 650875"/>
                <a:gd name="connsiteY6" fmla="*/ 428625 h 638175"/>
                <a:gd name="connsiteX7" fmla="*/ 234950 w 650875"/>
                <a:gd name="connsiteY7" fmla="*/ 508000 h 638175"/>
                <a:gd name="connsiteX8" fmla="*/ 371475 w 650875"/>
                <a:gd name="connsiteY8" fmla="*/ 571500 h 638175"/>
                <a:gd name="connsiteX9" fmla="*/ 412750 w 650875"/>
                <a:gd name="connsiteY9" fmla="*/ 539750 h 638175"/>
                <a:gd name="connsiteX10" fmla="*/ 447675 w 650875"/>
                <a:gd name="connsiteY10" fmla="*/ 603250 h 638175"/>
                <a:gd name="connsiteX11" fmla="*/ 587375 w 650875"/>
                <a:gd name="connsiteY11" fmla="*/ 638175 h 638175"/>
                <a:gd name="connsiteX12" fmla="*/ 615950 w 650875"/>
                <a:gd name="connsiteY12" fmla="*/ 574675 h 638175"/>
                <a:gd name="connsiteX13" fmla="*/ 650875 w 650875"/>
                <a:gd name="connsiteY13" fmla="*/ 539750 h 638175"/>
                <a:gd name="connsiteX14" fmla="*/ 600075 w 650875"/>
                <a:gd name="connsiteY14" fmla="*/ 438150 h 638175"/>
                <a:gd name="connsiteX15" fmla="*/ 549275 w 650875"/>
                <a:gd name="connsiteY15" fmla="*/ 419100 h 638175"/>
                <a:gd name="connsiteX16" fmla="*/ 581025 w 650875"/>
                <a:gd name="connsiteY16" fmla="*/ 384175 h 638175"/>
                <a:gd name="connsiteX17" fmla="*/ 542925 w 650875"/>
                <a:gd name="connsiteY17" fmla="*/ 327025 h 638175"/>
                <a:gd name="connsiteX18" fmla="*/ 558800 w 650875"/>
                <a:gd name="connsiteY18" fmla="*/ 200025 h 638175"/>
                <a:gd name="connsiteX19" fmla="*/ 568325 w 650875"/>
                <a:gd name="connsiteY19" fmla="*/ 149225 h 638175"/>
                <a:gd name="connsiteX20" fmla="*/ 415925 w 650875"/>
                <a:gd name="connsiteY20" fmla="*/ 50800 h 638175"/>
                <a:gd name="connsiteX21" fmla="*/ 361950 w 650875"/>
                <a:gd name="connsiteY21" fmla="*/ 101600 h 638175"/>
                <a:gd name="connsiteX22" fmla="*/ 250825 w 650875"/>
                <a:gd name="connsiteY22" fmla="*/ 133350 h 638175"/>
                <a:gd name="connsiteX23" fmla="*/ 200025 w 650875"/>
                <a:gd name="connsiteY23" fmla="*/ 107950 h 638175"/>
                <a:gd name="connsiteX24" fmla="*/ 174625 w 650875"/>
                <a:gd name="connsiteY24" fmla="*/ 92075 h 638175"/>
                <a:gd name="connsiteX25" fmla="*/ 130175 w 650875"/>
                <a:gd name="connsiteY25" fmla="*/ 9525 h 638175"/>
                <a:gd name="connsiteX26" fmla="*/ 88900 w 650875"/>
                <a:gd name="connsiteY26" fmla="*/ 34925 h 638175"/>
                <a:gd name="connsiteX27" fmla="*/ 3175 w 650875"/>
                <a:gd name="connsiteY27" fmla="*/ 0 h 638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50875" h="638175">
                  <a:moveTo>
                    <a:pt x="3175" y="0"/>
                  </a:moveTo>
                  <a:cubicBezTo>
                    <a:pt x="2117" y="34925"/>
                    <a:pt x="1058" y="69850"/>
                    <a:pt x="0" y="104775"/>
                  </a:cubicBezTo>
                  <a:lnTo>
                    <a:pt x="28575" y="107950"/>
                  </a:lnTo>
                  <a:lnTo>
                    <a:pt x="66675" y="177800"/>
                  </a:lnTo>
                  <a:lnTo>
                    <a:pt x="69850" y="241300"/>
                  </a:lnTo>
                  <a:lnTo>
                    <a:pt x="146050" y="419100"/>
                  </a:lnTo>
                  <a:lnTo>
                    <a:pt x="193675" y="428625"/>
                  </a:lnTo>
                  <a:lnTo>
                    <a:pt x="234950" y="508000"/>
                  </a:lnTo>
                  <a:lnTo>
                    <a:pt x="371475" y="571500"/>
                  </a:lnTo>
                  <a:lnTo>
                    <a:pt x="412750" y="539750"/>
                  </a:lnTo>
                  <a:lnTo>
                    <a:pt x="447675" y="603250"/>
                  </a:lnTo>
                  <a:lnTo>
                    <a:pt x="587375" y="638175"/>
                  </a:lnTo>
                  <a:lnTo>
                    <a:pt x="615950" y="574675"/>
                  </a:lnTo>
                  <a:lnTo>
                    <a:pt x="650875" y="539750"/>
                  </a:lnTo>
                  <a:lnTo>
                    <a:pt x="600075" y="438150"/>
                  </a:lnTo>
                  <a:lnTo>
                    <a:pt x="549275" y="419100"/>
                  </a:lnTo>
                  <a:lnTo>
                    <a:pt x="581025" y="384175"/>
                  </a:lnTo>
                  <a:lnTo>
                    <a:pt x="542925" y="327025"/>
                  </a:lnTo>
                  <a:lnTo>
                    <a:pt x="558800" y="200025"/>
                  </a:lnTo>
                  <a:lnTo>
                    <a:pt x="568325" y="149225"/>
                  </a:lnTo>
                  <a:lnTo>
                    <a:pt x="415925" y="50800"/>
                  </a:lnTo>
                  <a:lnTo>
                    <a:pt x="361950" y="101600"/>
                  </a:lnTo>
                  <a:lnTo>
                    <a:pt x="250825" y="133350"/>
                  </a:lnTo>
                  <a:lnTo>
                    <a:pt x="200025" y="107950"/>
                  </a:lnTo>
                  <a:lnTo>
                    <a:pt x="174625" y="92075"/>
                  </a:lnTo>
                  <a:lnTo>
                    <a:pt x="130175" y="9525"/>
                  </a:lnTo>
                  <a:lnTo>
                    <a:pt x="88900" y="34925"/>
                  </a:lnTo>
                  <a:lnTo>
                    <a:pt x="31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4" name="フリーフォーム 1047">
              <a:extLst>
                <a:ext uri="{FF2B5EF4-FFF2-40B4-BE49-F238E27FC236}">
                  <a16:creationId xmlns:a16="http://schemas.microsoft.com/office/drawing/2014/main" id="{00315BCF-2862-4B4A-B931-41FD89F24487}"/>
                </a:ext>
              </a:extLst>
            </p:cNvPr>
            <p:cNvSpPr/>
            <p:nvPr/>
          </p:nvSpPr>
          <p:spPr bwMode="auto">
            <a:xfrm>
              <a:off x="3985037" y="3881681"/>
              <a:ext cx="195503" cy="132662"/>
            </a:xfrm>
            <a:custGeom>
              <a:avLst/>
              <a:gdLst>
                <a:gd name="connsiteX0" fmla="*/ 73025 w 266700"/>
                <a:gd name="connsiteY0" fmla="*/ 0 h 180975"/>
                <a:gd name="connsiteX1" fmla="*/ 12700 w 266700"/>
                <a:gd name="connsiteY1" fmla="*/ 15875 h 180975"/>
                <a:gd name="connsiteX2" fmla="*/ 0 w 266700"/>
                <a:gd name="connsiteY2" fmla="*/ 73025 h 180975"/>
                <a:gd name="connsiteX3" fmla="*/ 76200 w 266700"/>
                <a:gd name="connsiteY3" fmla="*/ 142875 h 180975"/>
                <a:gd name="connsiteX4" fmla="*/ 120650 w 266700"/>
                <a:gd name="connsiteY4" fmla="*/ 127000 h 180975"/>
                <a:gd name="connsiteX5" fmla="*/ 152400 w 266700"/>
                <a:gd name="connsiteY5" fmla="*/ 168275 h 180975"/>
                <a:gd name="connsiteX6" fmla="*/ 263525 w 266700"/>
                <a:gd name="connsiteY6" fmla="*/ 180975 h 180975"/>
                <a:gd name="connsiteX7" fmla="*/ 266700 w 266700"/>
                <a:gd name="connsiteY7" fmla="*/ 111125 h 180975"/>
                <a:gd name="connsiteX8" fmla="*/ 187325 w 266700"/>
                <a:gd name="connsiteY8" fmla="*/ 117475 h 180975"/>
                <a:gd name="connsiteX9" fmla="*/ 73025 w 266700"/>
                <a:gd name="connsiteY9" fmla="*/ 0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6700" h="180975">
                  <a:moveTo>
                    <a:pt x="73025" y="0"/>
                  </a:moveTo>
                  <a:lnTo>
                    <a:pt x="12700" y="15875"/>
                  </a:lnTo>
                  <a:lnTo>
                    <a:pt x="0" y="73025"/>
                  </a:lnTo>
                  <a:lnTo>
                    <a:pt x="76200" y="142875"/>
                  </a:lnTo>
                  <a:lnTo>
                    <a:pt x="120650" y="127000"/>
                  </a:lnTo>
                  <a:lnTo>
                    <a:pt x="152400" y="168275"/>
                  </a:lnTo>
                  <a:lnTo>
                    <a:pt x="263525" y="180975"/>
                  </a:lnTo>
                  <a:lnTo>
                    <a:pt x="266700" y="111125"/>
                  </a:lnTo>
                  <a:lnTo>
                    <a:pt x="187325" y="117475"/>
                  </a:lnTo>
                  <a:lnTo>
                    <a:pt x="730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5" name="フリーフォーム 1048">
              <a:extLst>
                <a:ext uri="{FF2B5EF4-FFF2-40B4-BE49-F238E27FC236}">
                  <a16:creationId xmlns:a16="http://schemas.microsoft.com/office/drawing/2014/main" id="{DA9CB5CE-CEC5-429F-A658-EF2E46265A4D}"/>
                </a:ext>
              </a:extLst>
            </p:cNvPr>
            <p:cNvSpPr/>
            <p:nvPr/>
          </p:nvSpPr>
          <p:spPr bwMode="auto">
            <a:xfrm>
              <a:off x="4175885" y="4012016"/>
              <a:ext cx="97751" cy="139645"/>
            </a:xfrm>
            <a:custGeom>
              <a:avLst/>
              <a:gdLst>
                <a:gd name="connsiteX0" fmla="*/ 0 w 133350"/>
                <a:gd name="connsiteY0" fmla="*/ 0 h 190500"/>
                <a:gd name="connsiteX1" fmla="*/ 12700 w 133350"/>
                <a:gd name="connsiteY1" fmla="*/ 76200 h 190500"/>
                <a:gd name="connsiteX2" fmla="*/ 47625 w 133350"/>
                <a:gd name="connsiteY2" fmla="*/ 190500 h 190500"/>
                <a:gd name="connsiteX3" fmla="*/ 127000 w 133350"/>
                <a:gd name="connsiteY3" fmla="*/ 177800 h 190500"/>
                <a:gd name="connsiteX4" fmla="*/ 123825 w 133350"/>
                <a:gd name="connsiteY4" fmla="*/ 136525 h 190500"/>
                <a:gd name="connsiteX5" fmla="*/ 98425 w 133350"/>
                <a:gd name="connsiteY5" fmla="*/ 92075 h 190500"/>
                <a:gd name="connsiteX6" fmla="*/ 133350 w 133350"/>
                <a:gd name="connsiteY6" fmla="*/ 50800 h 190500"/>
                <a:gd name="connsiteX7" fmla="*/ 0 w 133350"/>
                <a:gd name="connsiteY7" fmla="*/ 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3350" h="190500">
                  <a:moveTo>
                    <a:pt x="0" y="0"/>
                  </a:moveTo>
                  <a:lnTo>
                    <a:pt x="12700" y="76200"/>
                  </a:lnTo>
                  <a:lnTo>
                    <a:pt x="47625" y="190500"/>
                  </a:lnTo>
                  <a:lnTo>
                    <a:pt x="127000" y="177800"/>
                  </a:lnTo>
                  <a:lnTo>
                    <a:pt x="123825" y="136525"/>
                  </a:lnTo>
                  <a:lnTo>
                    <a:pt x="98425" y="92075"/>
                  </a:lnTo>
                  <a:lnTo>
                    <a:pt x="133350" y="508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6" name="フリーフォーム 1049">
              <a:extLst>
                <a:ext uri="{FF2B5EF4-FFF2-40B4-BE49-F238E27FC236}">
                  <a16:creationId xmlns:a16="http://schemas.microsoft.com/office/drawing/2014/main" id="{E5C33375-4483-44A9-A853-5DA70C8613BE}"/>
                </a:ext>
              </a:extLst>
            </p:cNvPr>
            <p:cNvSpPr/>
            <p:nvPr/>
          </p:nvSpPr>
          <p:spPr bwMode="auto">
            <a:xfrm>
              <a:off x="4171230" y="3960813"/>
              <a:ext cx="93097" cy="51203"/>
            </a:xfrm>
            <a:custGeom>
              <a:avLst/>
              <a:gdLst>
                <a:gd name="connsiteX0" fmla="*/ 0 w 127000"/>
                <a:gd name="connsiteY0" fmla="*/ 69850 h 69850"/>
                <a:gd name="connsiteX1" fmla="*/ 15875 w 127000"/>
                <a:gd name="connsiteY1" fmla="*/ 6350 h 69850"/>
                <a:gd name="connsiteX2" fmla="*/ 107950 w 127000"/>
                <a:gd name="connsiteY2" fmla="*/ 0 h 69850"/>
                <a:gd name="connsiteX3" fmla="*/ 127000 w 127000"/>
                <a:gd name="connsiteY3" fmla="*/ 34925 h 69850"/>
                <a:gd name="connsiteX4" fmla="*/ 127000 w 127000"/>
                <a:gd name="connsiteY4" fmla="*/ 34925 h 69850"/>
                <a:gd name="connsiteX5" fmla="*/ 53975 w 127000"/>
                <a:gd name="connsiteY5" fmla="*/ 57150 h 69850"/>
                <a:gd name="connsiteX6" fmla="*/ 0 w 127000"/>
                <a:gd name="connsiteY6" fmla="*/ 69850 h 69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7000" h="69850">
                  <a:moveTo>
                    <a:pt x="0" y="69850"/>
                  </a:moveTo>
                  <a:lnTo>
                    <a:pt x="15875" y="6350"/>
                  </a:lnTo>
                  <a:lnTo>
                    <a:pt x="107950" y="0"/>
                  </a:lnTo>
                  <a:lnTo>
                    <a:pt x="127000" y="34925"/>
                  </a:lnTo>
                  <a:lnTo>
                    <a:pt x="127000" y="34925"/>
                  </a:lnTo>
                  <a:lnTo>
                    <a:pt x="53975" y="57150"/>
                  </a:lnTo>
                  <a:lnTo>
                    <a:pt x="0" y="698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7" name="フリーフォーム 1050">
              <a:extLst>
                <a:ext uri="{FF2B5EF4-FFF2-40B4-BE49-F238E27FC236}">
                  <a16:creationId xmlns:a16="http://schemas.microsoft.com/office/drawing/2014/main" id="{355C0F8F-BE51-40F5-ADE5-DDB784106C73}"/>
                </a:ext>
              </a:extLst>
            </p:cNvPr>
            <p:cNvSpPr/>
            <p:nvPr/>
          </p:nvSpPr>
          <p:spPr bwMode="auto">
            <a:xfrm>
              <a:off x="4264326" y="3949176"/>
              <a:ext cx="230414" cy="537632"/>
            </a:xfrm>
            <a:custGeom>
              <a:avLst/>
              <a:gdLst>
                <a:gd name="connsiteX0" fmla="*/ 0 w 314325"/>
                <a:gd name="connsiteY0" fmla="*/ 263525 h 733425"/>
                <a:gd name="connsiteX1" fmla="*/ 92075 w 314325"/>
                <a:gd name="connsiteY1" fmla="*/ 406400 h 733425"/>
                <a:gd name="connsiteX2" fmla="*/ 76200 w 314325"/>
                <a:gd name="connsiteY2" fmla="*/ 495300 h 733425"/>
                <a:gd name="connsiteX3" fmla="*/ 139700 w 314325"/>
                <a:gd name="connsiteY3" fmla="*/ 508000 h 733425"/>
                <a:gd name="connsiteX4" fmla="*/ 174625 w 314325"/>
                <a:gd name="connsiteY4" fmla="*/ 457200 h 733425"/>
                <a:gd name="connsiteX5" fmla="*/ 225425 w 314325"/>
                <a:gd name="connsiteY5" fmla="*/ 552450 h 733425"/>
                <a:gd name="connsiteX6" fmla="*/ 225425 w 314325"/>
                <a:gd name="connsiteY6" fmla="*/ 733425 h 733425"/>
                <a:gd name="connsiteX7" fmla="*/ 263525 w 314325"/>
                <a:gd name="connsiteY7" fmla="*/ 523875 h 733425"/>
                <a:gd name="connsiteX8" fmla="*/ 187325 w 314325"/>
                <a:gd name="connsiteY8" fmla="*/ 396875 h 733425"/>
                <a:gd name="connsiteX9" fmla="*/ 206375 w 314325"/>
                <a:gd name="connsiteY9" fmla="*/ 355600 h 733425"/>
                <a:gd name="connsiteX10" fmla="*/ 273050 w 314325"/>
                <a:gd name="connsiteY10" fmla="*/ 339725 h 733425"/>
                <a:gd name="connsiteX11" fmla="*/ 314325 w 314325"/>
                <a:gd name="connsiteY11" fmla="*/ 301625 h 733425"/>
                <a:gd name="connsiteX12" fmla="*/ 257175 w 314325"/>
                <a:gd name="connsiteY12" fmla="*/ 177800 h 733425"/>
                <a:gd name="connsiteX13" fmla="*/ 196850 w 314325"/>
                <a:gd name="connsiteY13" fmla="*/ 168275 h 733425"/>
                <a:gd name="connsiteX14" fmla="*/ 200025 w 314325"/>
                <a:gd name="connsiteY14" fmla="*/ 127000 h 733425"/>
                <a:gd name="connsiteX15" fmla="*/ 250825 w 314325"/>
                <a:gd name="connsiteY15" fmla="*/ 66675 h 733425"/>
                <a:gd name="connsiteX16" fmla="*/ 206375 w 314325"/>
                <a:gd name="connsiteY16" fmla="*/ 0 h 733425"/>
                <a:gd name="connsiteX17" fmla="*/ 171450 w 314325"/>
                <a:gd name="connsiteY17" fmla="*/ 9525 h 733425"/>
                <a:gd name="connsiteX18" fmla="*/ 165100 w 314325"/>
                <a:gd name="connsiteY18" fmla="*/ 41275 h 733425"/>
                <a:gd name="connsiteX19" fmla="*/ 114300 w 314325"/>
                <a:gd name="connsiteY19" fmla="*/ 73025 h 733425"/>
                <a:gd name="connsiteX20" fmla="*/ 111125 w 314325"/>
                <a:gd name="connsiteY20" fmla="*/ 171450 h 733425"/>
                <a:gd name="connsiteX21" fmla="*/ 66675 w 314325"/>
                <a:gd name="connsiteY21" fmla="*/ 171450 h 733425"/>
                <a:gd name="connsiteX22" fmla="*/ 47625 w 314325"/>
                <a:gd name="connsiteY22" fmla="*/ 279400 h 733425"/>
                <a:gd name="connsiteX23" fmla="*/ 22225 w 314325"/>
                <a:gd name="connsiteY23" fmla="*/ 196850 h 733425"/>
                <a:gd name="connsiteX24" fmla="*/ 0 w 314325"/>
                <a:gd name="connsiteY24" fmla="*/ 263525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14325" h="733425">
                  <a:moveTo>
                    <a:pt x="0" y="263525"/>
                  </a:moveTo>
                  <a:lnTo>
                    <a:pt x="92075" y="406400"/>
                  </a:lnTo>
                  <a:lnTo>
                    <a:pt x="76200" y="495300"/>
                  </a:lnTo>
                  <a:lnTo>
                    <a:pt x="139700" y="508000"/>
                  </a:lnTo>
                  <a:lnTo>
                    <a:pt x="174625" y="457200"/>
                  </a:lnTo>
                  <a:lnTo>
                    <a:pt x="225425" y="552450"/>
                  </a:lnTo>
                  <a:lnTo>
                    <a:pt x="225425" y="733425"/>
                  </a:lnTo>
                  <a:lnTo>
                    <a:pt x="263525" y="523875"/>
                  </a:lnTo>
                  <a:lnTo>
                    <a:pt x="187325" y="396875"/>
                  </a:lnTo>
                  <a:lnTo>
                    <a:pt x="206375" y="355600"/>
                  </a:lnTo>
                  <a:lnTo>
                    <a:pt x="273050" y="339725"/>
                  </a:lnTo>
                  <a:lnTo>
                    <a:pt x="314325" y="301625"/>
                  </a:lnTo>
                  <a:lnTo>
                    <a:pt x="257175" y="177800"/>
                  </a:lnTo>
                  <a:lnTo>
                    <a:pt x="196850" y="168275"/>
                  </a:lnTo>
                  <a:lnTo>
                    <a:pt x="200025" y="127000"/>
                  </a:lnTo>
                  <a:lnTo>
                    <a:pt x="250825" y="66675"/>
                  </a:lnTo>
                  <a:lnTo>
                    <a:pt x="206375" y="0"/>
                  </a:lnTo>
                  <a:lnTo>
                    <a:pt x="171450" y="9525"/>
                  </a:lnTo>
                  <a:lnTo>
                    <a:pt x="165100" y="41275"/>
                  </a:lnTo>
                  <a:lnTo>
                    <a:pt x="114300" y="73025"/>
                  </a:lnTo>
                  <a:lnTo>
                    <a:pt x="111125" y="171450"/>
                  </a:lnTo>
                  <a:lnTo>
                    <a:pt x="66675" y="171450"/>
                  </a:lnTo>
                  <a:lnTo>
                    <a:pt x="47625" y="279400"/>
                  </a:lnTo>
                  <a:lnTo>
                    <a:pt x="22225" y="196850"/>
                  </a:lnTo>
                  <a:lnTo>
                    <a:pt x="0" y="263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9" name="フリーフォーム 1052">
              <a:extLst>
                <a:ext uri="{FF2B5EF4-FFF2-40B4-BE49-F238E27FC236}">
                  <a16:creationId xmlns:a16="http://schemas.microsoft.com/office/drawing/2014/main" id="{F36FF224-D725-42DF-90F2-8A7BC37436B2}"/>
                </a:ext>
              </a:extLst>
            </p:cNvPr>
            <p:cNvSpPr/>
            <p:nvPr/>
          </p:nvSpPr>
          <p:spPr bwMode="auto">
            <a:xfrm>
              <a:off x="3966418" y="4475171"/>
              <a:ext cx="69822" cy="111716"/>
            </a:xfrm>
            <a:custGeom>
              <a:avLst/>
              <a:gdLst>
                <a:gd name="connsiteX0" fmla="*/ 19050 w 95250"/>
                <a:gd name="connsiteY0" fmla="*/ 0 h 152400"/>
                <a:gd name="connsiteX1" fmla="*/ 0 w 95250"/>
                <a:gd name="connsiteY1" fmla="*/ 50800 h 152400"/>
                <a:gd name="connsiteX2" fmla="*/ 25400 w 95250"/>
                <a:gd name="connsiteY2" fmla="*/ 152400 h 152400"/>
                <a:gd name="connsiteX3" fmla="*/ 95250 w 95250"/>
                <a:gd name="connsiteY3" fmla="*/ 101600 h 152400"/>
                <a:gd name="connsiteX4" fmla="*/ 60325 w 95250"/>
                <a:gd name="connsiteY4" fmla="*/ 38100 h 152400"/>
                <a:gd name="connsiteX5" fmla="*/ 19050 w 95250"/>
                <a:gd name="connsiteY5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5250" h="152400">
                  <a:moveTo>
                    <a:pt x="19050" y="0"/>
                  </a:moveTo>
                  <a:lnTo>
                    <a:pt x="0" y="50800"/>
                  </a:lnTo>
                  <a:lnTo>
                    <a:pt x="25400" y="152400"/>
                  </a:lnTo>
                  <a:lnTo>
                    <a:pt x="95250" y="101600"/>
                  </a:lnTo>
                  <a:lnTo>
                    <a:pt x="60325" y="38100"/>
                  </a:lnTo>
                  <a:lnTo>
                    <a:pt x="190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0" name="フリーフォーム 1055">
              <a:extLst>
                <a:ext uri="{FF2B5EF4-FFF2-40B4-BE49-F238E27FC236}">
                  <a16:creationId xmlns:a16="http://schemas.microsoft.com/office/drawing/2014/main" id="{0327CDC5-ADF2-4C94-851E-42771157451B}"/>
                </a:ext>
              </a:extLst>
            </p:cNvPr>
            <p:cNvSpPr/>
            <p:nvPr/>
          </p:nvSpPr>
          <p:spPr bwMode="auto">
            <a:xfrm>
              <a:off x="4406299" y="4198209"/>
              <a:ext cx="202485" cy="386350"/>
            </a:xfrm>
            <a:custGeom>
              <a:avLst/>
              <a:gdLst>
                <a:gd name="connsiteX0" fmla="*/ 95250 w 276225"/>
                <a:gd name="connsiteY0" fmla="*/ 0 h 527050"/>
                <a:gd name="connsiteX1" fmla="*/ 117475 w 276225"/>
                <a:gd name="connsiteY1" fmla="*/ 88900 h 527050"/>
                <a:gd name="connsiteX2" fmla="*/ 196850 w 276225"/>
                <a:gd name="connsiteY2" fmla="*/ 63500 h 527050"/>
                <a:gd name="connsiteX3" fmla="*/ 276225 w 276225"/>
                <a:gd name="connsiteY3" fmla="*/ 177800 h 527050"/>
                <a:gd name="connsiteX4" fmla="*/ 260350 w 276225"/>
                <a:gd name="connsiteY4" fmla="*/ 219075 h 527050"/>
                <a:gd name="connsiteX5" fmla="*/ 180975 w 276225"/>
                <a:gd name="connsiteY5" fmla="*/ 219075 h 527050"/>
                <a:gd name="connsiteX6" fmla="*/ 171450 w 276225"/>
                <a:gd name="connsiteY6" fmla="*/ 301625 h 527050"/>
                <a:gd name="connsiteX7" fmla="*/ 107950 w 276225"/>
                <a:gd name="connsiteY7" fmla="*/ 257175 h 527050"/>
                <a:gd name="connsiteX8" fmla="*/ 82550 w 276225"/>
                <a:gd name="connsiteY8" fmla="*/ 381000 h 527050"/>
                <a:gd name="connsiteX9" fmla="*/ 168275 w 276225"/>
                <a:gd name="connsiteY9" fmla="*/ 520700 h 527050"/>
                <a:gd name="connsiteX10" fmla="*/ 85725 w 276225"/>
                <a:gd name="connsiteY10" fmla="*/ 527050 h 527050"/>
                <a:gd name="connsiteX11" fmla="*/ 22225 w 276225"/>
                <a:gd name="connsiteY11" fmla="*/ 406400 h 527050"/>
                <a:gd name="connsiteX12" fmla="*/ 76200 w 276225"/>
                <a:gd name="connsiteY12" fmla="*/ 196850 h 527050"/>
                <a:gd name="connsiteX13" fmla="*/ 0 w 276225"/>
                <a:gd name="connsiteY13" fmla="*/ 57150 h 527050"/>
                <a:gd name="connsiteX14" fmla="*/ 12700 w 276225"/>
                <a:gd name="connsiteY14" fmla="*/ 19050 h 527050"/>
                <a:gd name="connsiteX15" fmla="*/ 95250 w 276225"/>
                <a:gd name="connsiteY15" fmla="*/ 0 h 527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76225" h="527050">
                  <a:moveTo>
                    <a:pt x="95250" y="0"/>
                  </a:moveTo>
                  <a:lnTo>
                    <a:pt x="117475" y="88900"/>
                  </a:lnTo>
                  <a:lnTo>
                    <a:pt x="196850" y="63500"/>
                  </a:lnTo>
                  <a:lnTo>
                    <a:pt x="276225" y="177800"/>
                  </a:lnTo>
                  <a:lnTo>
                    <a:pt x="260350" y="219075"/>
                  </a:lnTo>
                  <a:lnTo>
                    <a:pt x="180975" y="219075"/>
                  </a:lnTo>
                  <a:lnTo>
                    <a:pt x="171450" y="301625"/>
                  </a:lnTo>
                  <a:lnTo>
                    <a:pt x="107950" y="257175"/>
                  </a:lnTo>
                  <a:lnTo>
                    <a:pt x="82550" y="381000"/>
                  </a:lnTo>
                  <a:lnTo>
                    <a:pt x="168275" y="520700"/>
                  </a:lnTo>
                  <a:lnTo>
                    <a:pt x="85725" y="527050"/>
                  </a:lnTo>
                  <a:lnTo>
                    <a:pt x="22225" y="406400"/>
                  </a:lnTo>
                  <a:lnTo>
                    <a:pt x="76200" y="196850"/>
                  </a:lnTo>
                  <a:lnTo>
                    <a:pt x="0" y="57150"/>
                  </a:lnTo>
                  <a:lnTo>
                    <a:pt x="12700" y="19050"/>
                  </a:lnTo>
                  <a:lnTo>
                    <a:pt x="952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1" name="フリーフォーム 1056">
              <a:extLst>
                <a:ext uri="{FF2B5EF4-FFF2-40B4-BE49-F238E27FC236}">
                  <a16:creationId xmlns:a16="http://schemas.microsoft.com/office/drawing/2014/main" id="{E6E76B65-3507-4558-A0A4-6F0F71ACEB9E}"/>
                </a:ext>
              </a:extLst>
            </p:cNvPr>
            <p:cNvSpPr/>
            <p:nvPr/>
          </p:nvSpPr>
          <p:spPr bwMode="auto">
            <a:xfrm>
              <a:off x="4473794" y="4577577"/>
              <a:ext cx="97751" cy="137317"/>
            </a:xfrm>
            <a:custGeom>
              <a:avLst/>
              <a:gdLst>
                <a:gd name="connsiteX0" fmla="*/ 0 w 133350"/>
                <a:gd name="connsiteY0" fmla="*/ 15875 h 187325"/>
                <a:gd name="connsiteX1" fmla="*/ 31750 w 133350"/>
                <a:gd name="connsiteY1" fmla="*/ 111125 h 187325"/>
                <a:gd name="connsiteX2" fmla="*/ 133350 w 133350"/>
                <a:gd name="connsiteY2" fmla="*/ 187325 h 187325"/>
                <a:gd name="connsiteX3" fmla="*/ 123825 w 133350"/>
                <a:gd name="connsiteY3" fmla="*/ 28575 h 187325"/>
                <a:gd name="connsiteX4" fmla="*/ 79375 w 133350"/>
                <a:gd name="connsiteY4" fmla="*/ 0 h 187325"/>
                <a:gd name="connsiteX5" fmla="*/ 0 w 133350"/>
                <a:gd name="connsiteY5" fmla="*/ 15875 h 18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3350" h="187325">
                  <a:moveTo>
                    <a:pt x="0" y="15875"/>
                  </a:moveTo>
                  <a:lnTo>
                    <a:pt x="31750" y="111125"/>
                  </a:lnTo>
                  <a:lnTo>
                    <a:pt x="133350" y="187325"/>
                  </a:lnTo>
                  <a:lnTo>
                    <a:pt x="123825" y="28575"/>
                  </a:lnTo>
                  <a:lnTo>
                    <a:pt x="79375" y="0"/>
                  </a:lnTo>
                  <a:lnTo>
                    <a:pt x="0" y="158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2" name="フリーフォーム 1057">
              <a:extLst>
                <a:ext uri="{FF2B5EF4-FFF2-40B4-BE49-F238E27FC236}">
                  <a16:creationId xmlns:a16="http://schemas.microsoft.com/office/drawing/2014/main" id="{581AAE6F-01D4-4FCD-8D3E-AAFA37191EB9}"/>
                </a:ext>
              </a:extLst>
            </p:cNvPr>
            <p:cNvSpPr/>
            <p:nvPr/>
          </p:nvSpPr>
          <p:spPr bwMode="auto">
            <a:xfrm>
              <a:off x="4352769" y="4600852"/>
              <a:ext cx="265325" cy="300236"/>
            </a:xfrm>
            <a:custGeom>
              <a:avLst/>
              <a:gdLst>
                <a:gd name="connsiteX0" fmla="*/ 0 w 361950"/>
                <a:gd name="connsiteY0" fmla="*/ 9525 h 409575"/>
                <a:gd name="connsiteX1" fmla="*/ 76200 w 361950"/>
                <a:gd name="connsiteY1" fmla="*/ 0 h 409575"/>
                <a:gd name="connsiteX2" fmla="*/ 260350 w 361950"/>
                <a:gd name="connsiteY2" fmla="*/ 184150 h 409575"/>
                <a:gd name="connsiteX3" fmla="*/ 301625 w 361950"/>
                <a:gd name="connsiteY3" fmla="*/ 254000 h 409575"/>
                <a:gd name="connsiteX4" fmla="*/ 355600 w 361950"/>
                <a:gd name="connsiteY4" fmla="*/ 298450 h 409575"/>
                <a:gd name="connsiteX5" fmla="*/ 361950 w 361950"/>
                <a:gd name="connsiteY5" fmla="*/ 390525 h 409575"/>
                <a:gd name="connsiteX6" fmla="*/ 307975 w 361950"/>
                <a:gd name="connsiteY6" fmla="*/ 409575 h 409575"/>
                <a:gd name="connsiteX7" fmla="*/ 196850 w 361950"/>
                <a:gd name="connsiteY7" fmla="*/ 314325 h 409575"/>
                <a:gd name="connsiteX8" fmla="*/ 149225 w 361950"/>
                <a:gd name="connsiteY8" fmla="*/ 190500 h 409575"/>
                <a:gd name="connsiteX9" fmla="*/ 85725 w 361950"/>
                <a:gd name="connsiteY9" fmla="*/ 114300 h 409575"/>
                <a:gd name="connsiteX10" fmla="*/ 0 w 361950"/>
                <a:gd name="connsiteY10" fmla="*/ 9525 h 409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61950" h="409575">
                  <a:moveTo>
                    <a:pt x="0" y="9525"/>
                  </a:moveTo>
                  <a:lnTo>
                    <a:pt x="76200" y="0"/>
                  </a:lnTo>
                  <a:lnTo>
                    <a:pt x="260350" y="184150"/>
                  </a:lnTo>
                  <a:lnTo>
                    <a:pt x="301625" y="254000"/>
                  </a:lnTo>
                  <a:lnTo>
                    <a:pt x="355600" y="298450"/>
                  </a:lnTo>
                  <a:lnTo>
                    <a:pt x="361950" y="390525"/>
                  </a:lnTo>
                  <a:lnTo>
                    <a:pt x="307975" y="409575"/>
                  </a:lnTo>
                  <a:lnTo>
                    <a:pt x="196850" y="314325"/>
                  </a:lnTo>
                  <a:lnTo>
                    <a:pt x="149225" y="190500"/>
                  </a:lnTo>
                  <a:lnTo>
                    <a:pt x="85725" y="114300"/>
                  </a:lnTo>
                  <a:lnTo>
                    <a:pt x="0" y="9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3" name="フリーフォーム 1058">
              <a:extLst>
                <a:ext uri="{FF2B5EF4-FFF2-40B4-BE49-F238E27FC236}">
                  <a16:creationId xmlns:a16="http://schemas.microsoft.com/office/drawing/2014/main" id="{396080FA-3A6D-402F-8681-4CB27C57EB10}"/>
                </a:ext>
              </a:extLst>
            </p:cNvPr>
            <p:cNvSpPr/>
            <p:nvPr/>
          </p:nvSpPr>
          <p:spPr bwMode="auto">
            <a:xfrm>
              <a:off x="4620420" y="4903415"/>
              <a:ext cx="423589" cy="83787"/>
            </a:xfrm>
            <a:custGeom>
              <a:avLst/>
              <a:gdLst>
                <a:gd name="connsiteX0" fmla="*/ 0 w 577850"/>
                <a:gd name="connsiteY0" fmla="*/ 34925 h 114300"/>
                <a:gd name="connsiteX1" fmla="*/ 38100 w 577850"/>
                <a:gd name="connsiteY1" fmla="*/ 0 h 114300"/>
                <a:gd name="connsiteX2" fmla="*/ 269875 w 577850"/>
                <a:gd name="connsiteY2" fmla="*/ 57150 h 114300"/>
                <a:gd name="connsiteX3" fmla="*/ 403225 w 577850"/>
                <a:gd name="connsiteY3" fmla="*/ 82550 h 114300"/>
                <a:gd name="connsiteX4" fmla="*/ 577850 w 577850"/>
                <a:gd name="connsiteY4" fmla="*/ 92075 h 114300"/>
                <a:gd name="connsiteX5" fmla="*/ 355600 w 577850"/>
                <a:gd name="connsiteY5" fmla="*/ 114300 h 114300"/>
                <a:gd name="connsiteX6" fmla="*/ 273050 w 577850"/>
                <a:gd name="connsiteY6" fmla="*/ 114300 h 114300"/>
                <a:gd name="connsiteX7" fmla="*/ 111125 w 577850"/>
                <a:gd name="connsiteY7" fmla="*/ 76200 h 114300"/>
                <a:gd name="connsiteX8" fmla="*/ 63500 w 577850"/>
                <a:gd name="connsiteY8" fmla="*/ 69850 h 114300"/>
                <a:gd name="connsiteX9" fmla="*/ 0 w 577850"/>
                <a:gd name="connsiteY9" fmla="*/ 34925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7850" h="114300">
                  <a:moveTo>
                    <a:pt x="0" y="34925"/>
                  </a:moveTo>
                  <a:lnTo>
                    <a:pt x="38100" y="0"/>
                  </a:lnTo>
                  <a:lnTo>
                    <a:pt x="269875" y="57150"/>
                  </a:lnTo>
                  <a:lnTo>
                    <a:pt x="403225" y="82550"/>
                  </a:lnTo>
                  <a:lnTo>
                    <a:pt x="577850" y="92075"/>
                  </a:lnTo>
                  <a:lnTo>
                    <a:pt x="355600" y="114300"/>
                  </a:lnTo>
                  <a:lnTo>
                    <a:pt x="273050" y="114300"/>
                  </a:lnTo>
                  <a:lnTo>
                    <a:pt x="111125" y="76200"/>
                  </a:lnTo>
                  <a:lnTo>
                    <a:pt x="63500" y="69850"/>
                  </a:lnTo>
                  <a:lnTo>
                    <a:pt x="0" y="349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4" name="フリーフォーム 1059">
              <a:extLst>
                <a:ext uri="{FF2B5EF4-FFF2-40B4-BE49-F238E27FC236}">
                  <a16:creationId xmlns:a16="http://schemas.microsoft.com/office/drawing/2014/main" id="{7A28C81A-79AB-480F-87C6-8FF5CC8CFE0A}"/>
                </a:ext>
              </a:extLst>
            </p:cNvPr>
            <p:cNvSpPr/>
            <p:nvPr/>
          </p:nvSpPr>
          <p:spPr bwMode="auto">
            <a:xfrm>
              <a:off x="5023063" y="4970910"/>
              <a:ext cx="130335" cy="65168"/>
            </a:xfrm>
            <a:custGeom>
              <a:avLst/>
              <a:gdLst>
                <a:gd name="connsiteX0" fmla="*/ 177800 w 177800"/>
                <a:gd name="connsiteY0" fmla="*/ 0 h 88900"/>
                <a:gd name="connsiteX1" fmla="*/ 82550 w 177800"/>
                <a:gd name="connsiteY1" fmla="*/ 9525 h 88900"/>
                <a:gd name="connsiteX2" fmla="*/ 0 w 177800"/>
                <a:gd name="connsiteY2" fmla="*/ 88900 h 88900"/>
                <a:gd name="connsiteX3" fmla="*/ 120650 w 177800"/>
                <a:gd name="connsiteY3" fmla="*/ 44450 h 88900"/>
                <a:gd name="connsiteX4" fmla="*/ 177800 w 177800"/>
                <a:gd name="connsiteY4" fmla="*/ 0 h 88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800" h="88900">
                  <a:moveTo>
                    <a:pt x="177800" y="0"/>
                  </a:moveTo>
                  <a:lnTo>
                    <a:pt x="82550" y="9525"/>
                  </a:lnTo>
                  <a:lnTo>
                    <a:pt x="0" y="88900"/>
                  </a:lnTo>
                  <a:lnTo>
                    <a:pt x="120650" y="44450"/>
                  </a:lnTo>
                  <a:lnTo>
                    <a:pt x="1778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5" name="フリーフォーム 1060">
              <a:extLst>
                <a:ext uri="{FF2B5EF4-FFF2-40B4-BE49-F238E27FC236}">
                  <a16:creationId xmlns:a16="http://schemas.microsoft.com/office/drawing/2014/main" id="{56926750-F3E0-4C7A-A059-DF7ABBDA3589}"/>
                </a:ext>
              </a:extLst>
            </p:cNvPr>
            <p:cNvSpPr/>
            <p:nvPr/>
          </p:nvSpPr>
          <p:spPr bwMode="auto">
            <a:xfrm>
              <a:off x="5486218" y="4826611"/>
              <a:ext cx="335147" cy="207140"/>
            </a:xfrm>
            <a:custGeom>
              <a:avLst/>
              <a:gdLst>
                <a:gd name="connsiteX0" fmla="*/ 15875 w 457200"/>
                <a:gd name="connsiteY0" fmla="*/ 0 h 282575"/>
                <a:gd name="connsiteX1" fmla="*/ 0 w 457200"/>
                <a:gd name="connsiteY1" fmla="*/ 228600 h 282575"/>
                <a:gd name="connsiteX2" fmla="*/ 85725 w 457200"/>
                <a:gd name="connsiteY2" fmla="*/ 234950 h 282575"/>
                <a:gd name="connsiteX3" fmla="*/ 111125 w 457200"/>
                <a:gd name="connsiteY3" fmla="*/ 196850 h 282575"/>
                <a:gd name="connsiteX4" fmla="*/ 196850 w 457200"/>
                <a:gd name="connsiteY4" fmla="*/ 200025 h 282575"/>
                <a:gd name="connsiteX5" fmla="*/ 231775 w 457200"/>
                <a:gd name="connsiteY5" fmla="*/ 263525 h 282575"/>
                <a:gd name="connsiteX6" fmla="*/ 339725 w 457200"/>
                <a:gd name="connsiteY6" fmla="*/ 282575 h 282575"/>
                <a:gd name="connsiteX7" fmla="*/ 266700 w 457200"/>
                <a:gd name="connsiteY7" fmla="*/ 184150 h 282575"/>
                <a:gd name="connsiteX8" fmla="*/ 457200 w 457200"/>
                <a:gd name="connsiteY8" fmla="*/ 200025 h 282575"/>
                <a:gd name="connsiteX9" fmla="*/ 288925 w 457200"/>
                <a:gd name="connsiteY9" fmla="*/ 114300 h 282575"/>
                <a:gd name="connsiteX10" fmla="*/ 247650 w 457200"/>
                <a:gd name="connsiteY10" fmla="*/ 60325 h 282575"/>
                <a:gd name="connsiteX11" fmla="*/ 180975 w 457200"/>
                <a:gd name="connsiteY11" fmla="*/ 92075 h 282575"/>
                <a:gd name="connsiteX12" fmla="*/ 136525 w 457200"/>
                <a:gd name="connsiteY12" fmla="*/ 22225 h 282575"/>
                <a:gd name="connsiteX13" fmla="*/ 15875 w 457200"/>
                <a:gd name="connsiteY13" fmla="*/ 0 h 282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7200" h="282575">
                  <a:moveTo>
                    <a:pt x="15875" y="0"/>
                  </a:moveTo>
                  <a:lnTo>
                    <a:pt x="0" y="228600"/>
                  </a:lnTo>
                  <a:lnTo>
                    <a:pt x="85725" y="234950"/>
                  </a:lnTo>
                  <a:lnTo>
                    <a:pt x="111125" y="196850"/>
                  </a:lnTo>
                  <a:lnTo>
                    <a:pt x="196850" y="200025"/>
                  </a:lnTo>
                  <a:lnTo>
                    <a:pt x="231775" y="263525"/>
                  </a:lnTo>
                  <a:lnTo>
                    <a:pt x="339725" y="282575"/>
                  </a:lnTo>
                  <a:lnTo>
                    <a:pt x="266700" y="184150"/>
                  </a:lnTo>
                  <a:lnTo>
                    <a:pt x="457200" y="200025"/>
                  </a:lnTo>
                  <a:lnTo>
                    <a:pt x="288925" y="114300"/>
                  </a:lnTo>
                  <a:lnTo>
                    <a:pt x="247650" y="60325"/>
                  </a:lnTo>
                  <a:lnTo>
                    <a:pt x="180975" y="92075"/>
                  </a:lnTo>
                  <a:lnTo>
                    <a:pt x="136525" y="22225"/>
                  </a:lnTo>
                  <a:lnTo>
                    <a:pt x="158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6" name="フリーフォーム 1061">
              <a:extLst>
                <a:ext uri="{FF2B5EF4-FFF2-40B4-BE49-F238E27FC236}">
                  <a16:creationId xmlns:a16="http://schemas.microsoft.com/office/drawing/2014/main" id="{E3CCF7D6-F443-424C-8C01-35BDF9176BD8}"/>
                </a:ext>
              </a:extLst>
            </p:cNvPr>
            <p:cNvSpPr/>
            <p:nvPr/>
          </p:nvSpPr>
          <p:spPr bwMode="auto">
            <a:xfrm>
              <a:off x="5237184" y="4754461"/>
              <a:ext cx="258342" cy="242051"/>
            </a:xfrm>
            <a:custGeom>
              <a:avLst/>
              <a:gdLst>
                <a:gd name="connsiteX0" fmla="*/ 352425 w 352425"/>
                <a:gd name="connsiteY0" fmla="*/ 95250 h 330200"/>
                <a:gd name="connsiteX1" fmla="*/ 212725 w 352425"/>
                <a:gd name="connsiteY1" fmla="*/ 25400 h 330200"/>
                <a:gd name="connsiteX2" fmla="*/ 152400 w 352425"/>
                <a:gd name="connsiteY2" fmla="*/ 104775 h 330200"/>
                <a:gd name="connsiteX3" fmla="*/ 66675 w 352425"/>
                <a:gd name="connsiteY3" fmla="*/ 0 h 330200"/>
                <a:gd name="connsiteX4" fmla="*/ 0 w 352425"/>
                <a:gd name="connsiteY4" fmla="*/ 19050 h 330200"/>
                <a:gd name="connsiteX5" fmla="*/ 76200 w 352425"/>
                <a:gd name="connsiteY5" fmla="*/ 133350 h 330200"/>
                <a:gd name="connsiteX6" fmla="*/ 244475 w 352425"/>
                <a:gd name="connsiteY6" fmla="*/ 184150 h 330200"/>
                <a:gd name="connsiteX7" fmla="*/ 269875 w 352425"/>
                <a:gd name="connsiteY7" fmla="*/ 276225 h 330200"/>
                <a:gd name="connsiteX8" fmla="*/ 342900 w 352425"/>
                <a:gd name="connsiteY8" fmla="*/ 330200 h 330200"/>
                <a:gd name="connsiteX9" fmla="*/ 352425 w 352425"/>
                <a:gd name="connsiteY9" fmla="*/ 95250 h 33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52425" h="330200">
                  <a:moveTo>
                    <a:pt x="352425" y="95250"/>
                  </a:moveTo>
                  <a:lnTo>
                    <a:pt x="212725" y="25400"/>
                  </a:lnTo>
                  <a:lnTo>
                    <a:pt x="152400" y="104775"/>
                  </a:lnTo>
                  <a:lnTo>
                    <a:pt x="66675" y="0"/>
                  </a:lnTo>
                  <a:lnTo>
                    <a:pt x="0" y="19050"/>
                  </a:lnTo>
                  <a:lnTo>
                    <a:pt x="76200" y="133350"/>
                  </a:lnTo>
                  <a:lnTo>
                    <a:pt x="244475" y="184150"/>
                  </a:lnTo>
                  <a:lnTo>
                    <a:pt x="269875" y="276225"/>
                  </a:lnTo>
                  <a:lnTo>
                    <a:pt x="342900" y="330200"/>
                  </a:lnTo>
                  <a:lnTo>
                    <a:pt x="352425" y="952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7" name="フリーフォーム 1062">
              <a:extLst>
                <a:ext uri="{FF2B5EF4-FFF2-40B4-BE49-F238E27FC236}">
                  <a16:creationId xmlns:a16="http://schemas.microsoft.com/office/drawing/2014/main" id="{0015237F-9974-426F-BFCE-C4060A7F1479}"/>
                </a:ext>
              </a:extLst>
            </p:cNvPr>
            <p:cNvSpPr/>
            <p:nvPr/>
          </p:nvSpPr>
          <p:spPr bwMode="auto">
            <a:xfrm>
              <a:off x="4967205" y="4035290"/>
              <a:ext cx="48876" cy="102406"/>
            </a:xfrm>
            <a:custGeom>
              <a:avLst/>
              <a:gdLst>
                <a:gd name="connsiteX0" fmla="*/ 22225 w 66675"/>
                <a:gd name="connsiteY0" fmla="*/ 139700 h 139700"/>
                <a:gd name="connsiteX1" fmla="*/ 0 w 66675"/>
                <a:gd name="connsiteY1" fmla="*/ 88900 h 139700"/>
                <a:gd name="connsiteX2" fmla="*/ 41275 w 66675"/>
                <a:gd name="connsiteY2" fmla="*/ 0 h 139700"/>
                <a:gd name="connsiteX3" fmla="*/ 66675 w 66675"/>
                <a:gd name="connsiteY3" fmla="*/ 6350 h 139700"/>
                <a:gd name="connsiteX4" fmla="*/ 47625 w 66675"/>
                <a:gd name="connsiteY4" fmla="*/ 79375 h 139700"/>
                <a:gd name="connsiteX5" fmla="*/ 22225 w 66675"/>
                <a:gd name="connsiteY5" fmla="*/ 139700 h 13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675" h="139700">
                  <a:moveTo>
                    <a:pt x="22225" y="139700"/>
                  </a:moveTo>
                  <a:lnTo>
                    <a:pt x="0" y="88900"/>
                  </a:lnTo>
                  <a:lnTo>
                    <a:pt x="41275" y="0"/>
                  </a:lnTo>
                  <a:lnTo>
                    <a:pt x="66675" y="6350"/>
                  </a:lnTo>
                  <a:lnTo>
                    <a:pt x="47625" y="79375"/>
                  </a:lnTo>
                  <a:lnTo>
                    <a:pt x="22225" y="1397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8" name="フリーフォーム 1063">
              <a:extLst>
                <a:ext uri="{FF2B5EF4-FFF2-40B4-BE49-F238E27FC236}">
                  <a16:creationId xmlns:a16="http://schemas.microsoft.com/office/drawing/2014/main" id="{F48D38C0-37D5-41EF-8580-62D62DB8348F}"/>
                </a:ext>
              </a:extLst>
            </p:cNvPr>
            <p:cNvSpPr/>
            <p:nvPr/>
          </p:nvSpPr>
          <p:spPr bwMode="auto">
            <a:xfrm>
              <a:off x="4960223" y="4240103"/>
              <a:ext cx="76804" cy="162919"/>
            </a:xfrm>
            <a:custGeom>
              <a:avLst/>
              <a:gdLst>
                <a:gd name="connsiteX0" fmla="*/ 73025 w 104775"/>
                <a:gd name="connsiteY0" fmla="*/ 0 h 222250"/>
                <a:gd name="connsiteX1" fmla="*/ 15875 w 104775"/>
                <a:gd name="connsiteY1" fmla="*/ 0 h 222250"/>
                <a:gd name="connsiteX2" fmla="*/ 0 w 104775"/>
                <a:gd name="connsiteY2" fmla="*/ 123825 h 222250"/>
                <a:gd name="connsiteX3" fmla="*/ 22225 w 104775"/>
                <a:gd name="connsiteY3" fmla="*/ 222250 h 222250"/>
                <a:gd name="connsiteX4" fmla="*/ 38100 w 104775"/>
                <a:gd name="connsiteY4" fmla="*/ 120650 h 222250"/>
                <a:gd name="connsiteX5" fmla="*/ 104775 w 104775"/>
                <a:gd name="connsiteY5" fmla="*/ 73025 h 222250"/>
                <a:gd name="connsiteX6" fmla="*/ 73025 w 104775"/>
                <a:gd name="connsiteY6" fmla="*/ 0 h 22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75" h="222250">
                  <a:moveTo>
                    <a:pt x="73025" y="0"/>
                  </a:moveTo>
                  <a:lnTo>
                    <a:pt x="15875" y="0"/>
                  </a:lnTo>
                  <a:lnTo>
                    <a:pt x="0" y="123825"/>
                  </a:lnTo>
                  <a:lnTo>
                    <a:pt x="22225" y="222250"/>
                  </a:lnTo>
                  <a:lnTo>
                    <a:pt x="38100" y="120650"/>
                  </a:lnTo>
                  <a:lnTo>
                    <a:pt x="104775" y="73025"/>
                  </a:lnTo>
                  <a:lnTo>
                    <a:pt x="730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9" name="フリーフォーム 1064">
              <a:extLst>
                <a:ext uri="{FF2B5EF4-FFF2-40B4-BE49-F238E27FC236}">
                  <a16:creationId xmlns:a16="http://schemas.microsoft.com/office/drawing/2014/main" id="{30A4319C-888E-49FA-926E-D3527DDB1CAE}"/>
                </a:ext>
              </a:extLst>
            </p:cNvPr>
            <p:cNvSpPr/>
            <p:nvPr/>
          </p:nvSpPr>
          <p:spPr bwMode="auto">
            <a:xfrm>
              <a:off x="5034700" y="4358801"/>
              <a:ext cx="83787" cy="111716"/>
            </a:xfrm>
            <a:custGeom>
              <a:avLst/>
              <a:gdLst>
                <a:gd name="connsiteX0" fmla="*/ 0 w 114300"/>
                <a:gd name="connsiteY0" fmla="*/ 0 h 152400"/>
                <a:gd name="connsiteX1" fmla="*/ 79375 w 114300"/>
                <a:gd name="connsiteY1" fmla="*/ 57150 h 152400"/>
                <a:gd name="connsiteX2" fmla="*/ 114300 w 114300"/>
                <a:gd name="connsiteY2" fmla="*/ 139700 h 152400"/>
                <a:gd name="connsiteX3" fmla="*/ 73025 w 114300"/>
                <a:gd name="connsiteY3" fmla="*/ 152400 h 152400"/>
                <a:gd name="connsiteX4" fmla="*/ 60325 w 114300"/>
                <a:gd name="connsiteY4" fmla="*/ 101600 h 152400"/>
                <a:gd name="connsiteX5" fmla="*/ 28575 w 114300"/>
                <a:gd name="connsiteY5" fmla="*/ 41275 h 152400"/>
                <a:gd name="connsiteX6" fmla="*/ 0 w 114300"/>
                <a:gd name="connsiteY6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4300" h="152400">
                  <a:moveTo>
                    <a:pt x="0" y="0"/>
                  </a:moveTo>
                  <a:lnTo>
                    <a:pt x="79375" y="57150"/>
                  </a:lnTo>
                  <a:lnTo>
                    <a:pt x="114300" y="139700"/>
                  </a:lnTo>
                  <a:lnTo>
                    <a:pt x="73025" y="152400"/>
                  </a:lnTo>
                  <a:lnTo>
                    <a:pt x="60325" y="101600"/>
                  </a:lnTo>
                  <a:lnTo>
                    <a:pt x="28575" y="412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0" name="フリーフォーム 1065">
              <a:extLst>
                <a:ext uri="{FF2B5EF4-FFF2-40B4-BE49-F238E27FC236}">
                  <a16:creationId xmlns:a16="http://schemas.microsoft.com/office/drawing/2014/main" id="{AD2EA6BB-17BC-4F35-9598-F1E2A7E67AE2}"/>
                </a:ext>
              </a:extLst>
            </p:cNvPr>
            <p:cNvSpPr/>
            <p:nvPr/>
          </p:nvSpPr>
          <p:spPr bwMode="auto">
            <a:xfrm>
              <a:off x="5002116" y="4426296"/>
              <a:ext cx="51203" cy="74477"/>
            </a:xfrm>
            <a:custGeom>
              <a:avLst/>
              <a:gdLst>
                <a:gd name="connsiteX0" fmla="*/ 0 w 69850"/>
                <a:gd name="connsiteY0" fmla="*/ 0 h 101600"/>
                <a:gd name="connsiteX1" fmla="*/ 31750 w 69850"/>
                <a:gd name="connsiteY1" fmla="*/ 101600 h 101600"/>
                <a:gd name="connsiteX2" fmla="*/ 69850 w 69850"/>
                <a:gd name="connsiteY2" fmla="*/ 79375 h 101600"/>
                <a:gd name="connsiteX3" fmla="*/ 66675 w 69850"/>
                <a:gd name="connsiteY3" fmla="*/ 31750 h 101600"/>
                <a:gd name="connsiteX4" fmla="*/ 0 w 69850"/>
                <a:gd name="connsiteY4" fmla="*/ 0 h 10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850" h="101600">
                  <a:moveTo>
                    <a:pt x="0" y="0"/>
                  </a:moveTo>
                  <a:lnTo>
                    <a:pt x="31750" y="101600"/>
                  </a:lnTo>
                  <a:lnTo>
                    <a:pt x="69850" y="79375"/>
                  </a:lnTo>
                  <a:lnTo>
                    <a:pt x="66675" y="317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1" name="フリーフォーム 1066">
              <a:extLst>
                <a:ext uri="{FF2B5EF4-FFF2-40B4-BE49-F238E27FC236}">
                  <a16:creationId xmlns:a16="http://schemas.microsoft.com/office/drawing/2014/main" id="{8E1B5D6B-A71C-48C1-BBA2-E3FB0BFA8982}"/>
                </a:ext>
              </a:extLst>
            </p:cNvPr>
            <p:cNvSpPr/>
            <p:nvPr/>
          </p:nvSpPr>
          <p:spPr bwMode="auto">
            <a:xfrm>
              <a:off x="4990479" y="4496118"/>
              <a:ext cx="141972" cy="97751"/>
            </a:xfrm>
            <a:custGeom>
              <a:avLst/>
              <a:gdLst>
                <a:gd name="connsiteX0" fmla="*/ 174625 w 193675"/>
                <a:gd name="connsiteY0" fmla="*/ 0 h 133350"/>
                <a:gd name="connsiteX1" fmla="*/ 193675 w 193675"/>
                <a:gd name="connsiteY1" fmla="*/ 82550 h 133350"/>
                <a:gd name="connsiteX2" fmla="*/ 168275 w 193675"/>
                <a:gd name="connsiteY2" fmla="*/ 133350 h 133350"/>
                <a:gd name="connsiteX3" fmla="*/ 98425 w 193675"/>
                <a:gd name="connsiteY3" fmla="*/ 117475 h 133350"/>
                <a:gd name="connsiteX4" fmla="*/ 104775 w 193675"/>
                <a:gd name="connsiteY4" fmla="*/ 63500 h 133350"/>
                <a:gd name="connsiteX5" fmla="*/ 0 w 193675"/>
                <a:gd name="connsiteY5" fmla="*/ 101600 h 133350"/>
                <a:gd name="connsiteX6" fmla="*/ 76200 w 193675"/>
                <a:gd name="connsiteY6" fmla="*/ 25400 h 133350"/>
                <a:gd name="connsiteX7" fmla="*/ 123825 w 193675"/>
                <a:gd name="connsiteY7" fmla="*/ 53975 h 133350"/>
                <a:gd name="connsiteX8" fmla="*/ 174625 w 193675"/>
                <a:gd name="connsiteY8" fmla="*/ 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3675" h="133350">
                  <a:moveTo>
                    <a:pt x="174625" y="0"/>
                  </a:moveTo>
                  <a:lnTo>
                    <a:pt x="193675" y="82550"/>
                  </a:lnTo>
                  <a:lnTo>
                    <a:pt x="168275" y="133350"/>
                  </a:lnTo>
                  <a:lnTo>
                    <a:pt x="98425" y="117475"/>
                  </a:lnTo>
                  <a:lnTo>
                    <a:pt x="104775" y="63500"/>
                  </a:lnTo>
                  <a:lnTo>
                    <a:pt x="0" y="101600"/>
                  </a:lnTo>
                  <a:lnTo>
                    <a:pt x="76200" y="25400"/>
                  </a:lnTo>
                  <a:lnTo>
                    <a:pt x="123825" y="53975"/>
                  </a:lnTo>
                  <a:lnTo>
                    <a:pt x="1746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2" name="フリーフォーム 1067">
              <a:extLst>
                <a:ext uri="{FF2B5EF4-FFF2-40B4-BE49-F238E27FC236}">
                  <a16:creationId xmlns:a16="http://schemas.microsoft.com/office/drawing/2014/main" id="{89E30609-9810-43DE-90FB-8C8F470C62DD}"/>
                </a:ext>
              </a:extLst>
            </p:cNvPr>
            <p:cNvSpPr/>
            <p:nvPr/>
          </p:nvSpPr>
          <p:spPr bwMode="auto">
            <a:xfrm>
              <a:off x="4690243" y="4628781"/>
              <a:ext cx="346785" cy="279289"/>
            </a:xfrm>
            <a:custGeom>
              <a:avLst/>
              <a:gdLst>
                <a:gd name="connsiteX0" fmla="*/ 41275 w 473075"/>
                <a:gd name="connsiteY0" fmla="*/ 92075 h 381000"/>
                <a:gd name="connsiteX1" fmla="*/ 0 w 473075"/>
                <a:gd name="connsiteY1" fmla="*/ 142875 h 381000"/>
                <a:gd name="connsiteX2" fmla="*/ 53975 w 473075"/>
                <a:gd name="connsiteY2" fmla="*/ 241300 h 381000"/>
                <a:gd name="connsiteX3" fmla="*/ 60325 w 473075"/>
                <a:gd name="connsiteY3" fmla="*/ 292100 h 381000"/>
                <a:gd name="connsiteX4" fmla="*/ 203200 w 473075"/>
                <a:gd name="connsiteY4" fmla="*/ 317500 h 381000"/>
                <a:gd name="connsiteX5" fmla="*/ 282575 w 473075"/>
                <a:gd name="connsiteY5" fmla="*/ 381000 h 381000"/>
                <a:gd name="connsiteX6" fmla="*/ 466725 w 473075"/>
                <a:gd name="connsiteY6" fmla="*/ 342900 h 381000"/>
                <a:gd name="connsiteX7" fmla="*/ 473075 w 473075"/>
                <a:gd name="connsiteY7" fmla="*/ 276225 h 381000"/>
                <a:gd name="connsiteX8" fmla="*/ 444500 w 473075"/>
                <a:gd name="connsiteY8" fmla="*/ 231775 h 381000"/>
                <a:gd name="connsiteX9" fmla="*/ 377825 w 473075"/>
                <a:gd name="connsiteY9" fmla="*/ 168275 h 381000"/>
                <a:gd name="connsiteX10" fmla="*/ 346075 w 473075"/>
                <a:gd name="connsiteY10" fmla="*/ 266700 h 381000"/>
                <a:gd name="connsiteX11" fmla="*/ 285750 w 473075"/>
                <a:gd name="connsiteY11" fmla="*/ 231775 h 381000"/>
                <a:gd name="connsiteX12" fmla="*/ 250825 w 473075"/>
                <a:gd name="connsiteY12" fmla="*/ 276225 h 381000"/>
                <a:gd name="connsiteX13" fmla="*/ 231775 w 473075"/>
                <a:gd name="connsiteY13" fmla="*/ 196850 h 381000"/>
                <a:gd name="connsiteX14" fmla="*/ 301625 w 473075"/>
                <a:gd name="connsiteY14" fmla="*/ 174625 h 381000"/>
                <a:gd name="connsiteX15" fmla="*/ 323850 w 473075"/>
                <a:gd name="connsiteY15" fmla="*/ 133350 h 381000"/>
                <a:gd name="connsiteX16" fmla="*/ 298450 w 473075"/>
                <a:gd name="connsiteY16" fmla="*/ 3175 h 381000"/>
                <a:gd name="connsiteX17" fmla="*/ 254000 w 473075"/>
                <a:gd name="connsiteY17" fmla="*/ 0 h 381000"/>
                <a:gd name="connsiteX18" fmla="*/ 203200 w 473075"/>
                <a:gd name="connsiteY18" fmla="*/ 95250 h 381000"/>
                <a:gd name="connsiteX19" fmla="*/ 149225 w 473075"/>
                <a:gd name="connsiteY19" fmla="*/ 95250 h 381000"/>
                <a:gd name="connsiteX20" fmla="*/ 123825 w 473075"/>
                <a:gd name="connsiteY20" fmla="*/ 130175 h 381000"/>
                <a:gd name="connsiteX21" fmla="*/ 41275 w 473075"/>
                <a:gd name="connsiteY21" fmla="*/ 92075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73075" h="381000">
                  <a:moveTo>
                    <a:pt x="41275" y="92075"/>
                  </a:moveTo>
                  <a:lnTo>
                    <a:pt x="0" y="142875"/>
                  </a:lnTo>
                  <a:lnTo>
                    <a:pt x="53975" y="241300"/>
                  </a:lnTo>
                  <a:lnTo>
                    <a:pt x="60325" y="292100"/>
                  </a:lnTo>
                  <a:lnTo>
                    <a:pt x="203200" y="317500"/>
                  </a:lnTo>
                  <a:lnTo>
                    <a:pt x="282575" y="381000"/>
                  </a:lnTo>
                  <a:lnTo>
                    <a:pt x="466725" y="342900"/>
                  </a:lnTo>
                  <a:lnTo>
                    <a:pt x="473075" y="276225"/>
                  </a:lnTo>
                  <a:lnTo>
                    <a:pt x="444500" y="231775"/>
                  </a:lnTo>
                  <a:lnTo>
                    <a:pt x="377825" y="168275"/>
                  </a:lnTo>
                  <a:lnTo>
                    <a:pt x="346075" y="266700"/>
                  </a:lnTo>
                  <a:lnTo>
                    <a:pt x="285750" y="231775"/>
                  </a:lnTo>
                  <a:lnTo>
                    <a:pt x="250825" y="276225"/>
                  </a:lnTo>
                  <a:lnTo>
                    <a:pt x="231775" y="196850"/>
                  </a:lnTo>
                  <a:lnTo>
                    <a:pt x="301625" y="174625"/>
                  </a:lnTo>
                  <a:lnTo>
                    <a:pt x="323850" y="133350"/>
                  </a:lnTo>
                  <a:lnTo>
                    <a:pt x="298450" y="3175"/>
                  </a:lnTo>
                  <a:lnTo>
                    <a:pt x="254000" y="0"/>
                  </a:lnTo>
                  <a:lnTo>
                    <a:pt x="203200" y="95250"/>
                  </a:lnTo>
                  <a:lnTo>
                    <a:pt x="149225" y="95250"/>
                  </a:lnTo>
                  <a:lnTo>
                    <a:pt x="123825" y="130175"/>
                  </a:lnTo>
                  <a:lnTo>
                    <a:pt x="41275" y="920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3" name="フリーフォーム 1069">
              <a:extLst>
                <a:ext uri="{FF2B5EF4-FFF2-40B4-BE49-F238E27FC236}">
                  <a16:creationId xmlns:a16="http://schemas.microsoft.com/office/drawing/2014/main" id="{77139579-C507-465B-87B6-A1B8C0FA056C}"/>
                </a:ext>
              </a:extLst>
            </p:cNvPr>
            <p:cNvSpPr/>
            <p:nvPr/>
          </p:nvSpPr>
          <p:spPr bwMode="auto">
            <a:xfrm>
              <a:off x="4741446" y="4551976"/>
              <a:ext cx="195503" cy="172228"/>
            </a:xfrm>
            <a:custGeom>
              <a:avLst/>
              <a:gdLst>
                <a:gd name="connsiteX0" fmla="*/ 0 w 266700"/>
                <a:gd name="connsiteY0" fmla="*/ 212725 h 234950"/>
                <a:gd name="connsiteX1" fmla="*/ 60325 w 266700"/>
                <a:gd name="connsiteY1" fmla="*/ 234950 h 234950"/>
                <a:gd name="connsiteX2" fmla="*/ 66675 w 266700"/>
                <a:gd name="connsiteY2" fmla="*/ 203200 h 234950"/>
                <a:gd name="connsiteX3" fmla="*/ 142875 w 266700"/>
                <a:gd name="connsiteY3" fmla="*/ 206375 h 234950"/>
                <a:gd name="connsiteX4" fmla="*/ 184150 w 266700"/>
                <a:gd name="connsiteY4" fmla="*/ 104775 h 234950"/>
                <a:gd name="connsiteX5" fmla="*/ 225425 w 266700"/>
                <a:gd name="connsiteY5" fmla="*/ 114300 h 234950"/>
                <a:gd name="connsiteX6" fmla="*/ 266700 w 266700"/>
                <a:gd name="connsiteY6" fmla="*/ 79375 h 234950"/>
                <a:gd name="connsiteX7" fmla="*/ 215900 w 266700"/>
                <a:gd name="connsiteY7" fmla="*/ 0 h 234950"/>
                <a:gd name="connsiteX8" fmla="*/ 136525 w 266700"/>
                <a:gd name="connsiteY8" fmla="*/ 38100 h 234950"/>
                <a:gd name="connsiteX9" fmla="*/ 120650 w 266700"/>
                <a:gd name="connsiteY9" fmla="*/ 79375 h 234950"/>
                <a:gd name="connsiteX10" fmla="*/ 88900 w 266700"/>
                <a:gd name="connsiteY10" fmla="*/ 127000 h 234950"/>
                <a:gd name="connsiteX11" fmla="*/ 60325 w 266700"/>
                <a:gd name="connsiteY11" fmla="*/ 161925 h 234950"/>
                <a:gd name="connsiteX12" fmla="*/ 12700 w 266700"/>
                <a:gd name="connsiteY12" fmla="*/ 161925 h 234950"/>
                <a:gd name="connsiteX13" fmla="*/ 0 w 266700"/>
                <a:gd name="connsiteY13" fmla="*/ 212725 h 234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66700" h="234950">
                  <a:moveTo>
                    <a:pt x="0" y="212725"/>
                  </a:moveTo>
                  <a:lnTo>
                    <a:pt x="60325" y="234950"/>
                  </a:lnTo>
                  <a:lnTo>
                    <a:pt x="66675" y="203200"/>
                  </a:lnTo>
                  <a:lnTo>
                    <a:pt x="142875" y="206375"/>
                  </a:lnTo>
                  <a:lnTo>
                    <a:pt x="184150" y="104775"/>
                  </a:lnTo>
                  <a:lnTo>
                    <a:pt x="225425" y="114300"/>
                  </a:lnTo>
                  <a:lnTo>
                    <a:pt x="266700" y="79375"/>
                  </a:lnTo>
                  <a:lnTo>
                    <a:pt x="215900" y="0"/>
                  </a:lnTo>
                  <a:lnTo>
                    <a:pt x="136525" y="38100"/>
                  </a:lnTo>
                  <a:lnTo>
                    <a:pt x="120650" y="79375"/>
                  </a:lnTo>
                  <a:lnTo>
                    <a:pt x="88900" y="127000"/>
                  </a:lnTo>
                  <a:lnTo>
                    <a:pt x="60325" y="161925"/>
                  </a:lnTo>
                  <a:lnTo>
                    <a:pt x="12700" y="161925"/>
                  </a:lnTo>
                  <a:lnTo>
                    <a:pt x="0" y="2127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4" name="フリーフォーム 1071">
              <a:extLst>
                <a:ext uri="{FF2B5EF4-FFF2-40B4-BE49-F238E27FC236}">
                  <a16:creationId xmlns:a16="http://schemas.microsoft.com/office/drawing/2014/main" id="{658168A7-7992-4AD6-A85C-7D89973C6539}"/>
                </a:ext>
              </a:extLst>
            </p:cNvPr>
            <p:cNvSpPr/>
            <p:nvPr/>
          </p:nvSpPr>
          <p:spPr bwMode="auto">
            <a:xfrm>
              <a:off x="4476121" y="4126060"/>
              <a:ext cx="179210" cy="239723"/>
            </a:xfrm>
            <a:custGeom>
              <a:avLst/>
              <a:gdLst>
                <a:gd name="connsiteX0" fmla="*/ 66675 w 244475"/>
                <a:gd name="connsiteY0" fmla="*/ 0 h 327025"/>
                <a:gd name="connsiteX1" fmla="*/ 34925 w 244475"/>
                <a:gd name="connsiteY1" fmla="*/ 60325 h 327025"/>
                <a:gd name="connsiteX2" fmla="*/ 0 w 244475"/>
                <a:gd name="connsiteY2" fmla="*/ 88900 h 327025"/>
                <a:gd name="connsiteX3" fmla="*/ 28575 w 244475"/>
                <a:gd name="connsiteY3" fmla="*/ 193675 h 327025"/>
                <a:gd name="connsiteX4" fmla="*/ 92075 w 244475"/>
                <a:gd name="connsiteY4" fmla="*/ 168275 h 327025"/>
                <a:gd name="connsiteX5" fmla="*/ 193675 w 244475"/>
                <a:gd name="connsiteY5" fmla="*/ 276225 h 327025"/>
                <a:gd name="connsiteX6" fmla="*/ 184150 w 244475"/>
                <a:gd name="connsiteY6" fmla="*/ 327025 h 327025"/>
                <a:gd name="connsiteX7" fmla="*/ 241300 w 244475"/>
                <a:gd name="connsiteY7" fmla="*/ 301625 h 327025"/>
                <a:gd name="connsiteX8" fmla="*/ 244475 w 244475"/>
                <a:gd name="connsiteY8" fmla="*/ 263525 h 327025"/>
                <a:gd name="connsiteX9" fmla="*/ 136525 w 244475"/>
                <a:gd name="connsiteY9" fmla="*/ 142875 h 327025"/>
                <a:gd name="connsiteX10" fmla="*/ 165100 w 244475"/>
                <a:gd name="connsiteY10" fmla="*/ 79375 h 327025"/>
                <a:gd name="connsiteX11" fmla="*/ 92075 w 244475"/>
                <a:gd name="connsiteY11" fmla="*/ 53975 h 327025"/>
                <a:gd name="connsiteX12" fmla="*/ 66675 w 244475"/>
                <a:gd name="connsiteY12" fmla="*/ 0 h 327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4475" h="327025">
                  <a:moveTo>
                    <a:pt x="66675" y="0"/>
                  </a:moveTo>
                  <a:lnTo>
                    <a:pt x="34925" y="60325"/>
                  </a:lnTo>
                  <a:lnTo>
                    <a:pt x="0" y="88900"/>
                  </a:lnTo>
                  <a:lnTo>
                    <a:pt x="28575" y="193675"/>
                  </a:lnTo>
                  <a:lnTo>
                    <a:pt x="92075" y="168275"/>
                  </a:lnTo>
                  <a:lnTo>
                    <a:pt x="193675" y="276225"/>
                  </a:lnTo>
                  <a:lnTo>
                    <a:pt x="184150" y="327025"/>
                  </a:lnTo>
                  <a:lnTo>
                    <a:pt x="241300" y="301625"/>
                  </a:lnTo>
                  <a:lnTo>
                    <a:pt x="244475" y="263525"/>
                  </a:lnTo>
                  <a:lnTo>
                    <a:pt x="136525" y="142875"/>
                  </a:lnTo>
                  <a:lnTo>
                    <a:pt x="165100" y="79375"/>
                  </a:lnTo>
                  <a:lnTo>
                    <a:pt x="92075" y="53975"/>
                  </a:lnTo>
                  <a:lnTo>
                    <a:pt x="666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5" name="フリーフォーム 1072">
              <a:extLst>
                <a:ext uri="{FF2B5EF4-FFF2-40B4-BE49-F238E27FC236}">
                  <a16:creationId xmlns:a16="http://schemas.microsoft.com/office/drawing/2014/main" id="{D4939599-F94A-4772-B698-921C9918B63E}"/>
                </a:ext>
              </a:extLst>
            </p:cNvPr>
            <p:cNvSpPr/>
            <p:nvPr/>
          </p:nvSpPr>
          <p:spPr bwMode="auto">
            <a:xfrm>
              <a:off x="4518014" y="4093476"/>
              <a:ext cx="186193" cy="430571"/>
            </a:xfrm>
            <a:custGeom>
              <a:avLst/>
              <a:gdLst>
                <a:gd name="connsiteX0" fmla="*/ 0 w 254000"/>
                <a:gd name="connsiteY0" fmla="*/ 38100 h 587375"/>
                <a:gd name="connsiteX1" fmla="*/ 76200 w 254000"/>
                <a:gd name="connsiteY1" fmla="*/ 31750 h 587375"/>
                <a:gd name="connsiteX2" fmla="*/ 136525 w 254000"/>
                <a:gd name="connsiteY2" fmla="*/ 0 h 587375"/>
                <a:gd name="connsiteX3" fmla="*/ 219075 w 254000"/>
                <a:gd name="connsiteY3" fmla="*/ 76200 h 587375"/>
                <a:gd name="connsiteX4" fmla="*/ 149225 w 254000"/>
                <a:gd name="connsiteY4" fmla="*/ 165100 h 587375"/>
                <a:gd name="connsiteX5" fmla="*/ 254000 w 254000"/>
                <a:gd name="connsiteY5" fmla="*/ 346075 h 587375"/>
                <a:gd name="connsiteX6" fmla="*/ 254000 w 254000"/>
                <a:gd name="connsiteY6" fmla="*/ 466725 h 587375"/>
                <a:gd name="connsiteX7" fmla="*/ 104775 w 254000"/>
                <a:gd name="connsiteY7" fmla="*/ 587375 h 587375"/>
                <a:gd name="connsiteX8" fmla="*/ 95250 w 254000"/>
                <a:gd name="connsiteY8" fmla="*/ 514350 h 587375"/>
                <a:gd name="connsiteX9" fmla="*/ 193675 w 254000"/>
                <a:gd name="connsiteY9" fmla="*/ 441325 h 587375"/>
                <a:gd name="connsiteX10" fmla="*/ 190500 w 254000"/>
                <a:gd name="connsiteY10" fmla="*/ 349250 h 587375"/>
                <a:gd name="connsiteX11" fmla="*/ 190500 w 254000"/>
                <a:gd name="connsiteY11" fmla="*/ 307975 h 587375"/>
                <a:gd name="connsiteX12" fmla="*/ 82550 w 254000"/>
                <a:gd name="connsiteY12" fmla="*/ 190500 h 587375"/>
                <a:gd name="connsiteX13" fmla="*/ 104775 w 254000"/>
                <a:gd name="connsiteY13" fmla="*/ 127000 h 587375"/>
                <a:gd name="connsiteX14" fmla="*/ 41275 w 254000"/>
                <a:gd name="connsiteY14" fmla="*/ 101600 h 587375"/>
                <a:gd name="connsiteX15" fmla="*/ 0 w 254000"/>
                <a:gd name="connsiteY15" fmla="*/ 38100 h 587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54000" h="587375">
                  <a:moveTo>
                    <a:pt x="0" y="38100"/>
                  </a:moveTo>
                  <a:lnTo>
                    <a:pt x="76200" y="31750"/>
                  </a:lnTo>
                  <a:lnTo>
                    <a:pt x="136525" y="0"/>
                  </a:lnTo>
                  <a:lnTo>
                    <a:pt x="219075" y="76200"/>
                  </a:lnTo>
                  <a:lnTo>
                    <a:pt x="149225" y="165100"/>
                  </a:lnTo>
                  <a:lnTo>
                    <a:pt x="254000" y="346075"/>
                  </a:lnTo>
                  <a:lnTo>
                    <a:pt x="254000" y="466725"/>
                  </a:lnTo>
                  <a:lnTo>
                    <a:pt x="104775" y="587375"/>
                  </a:lnTo>
                  <a:lnTo>
                    <a:pt x="95250" y="514350"/>
                  </a:lnTo>
                  <a:lnTo>
                    <a:pt x="193675" y="441325"/>
                  </a:lnTo>
                  <a:lnTo>
                    <a:pt x="190500" y="349250"/>
                  </a:lnTo>
                  <a:lnTo>
                    <a:pt x="190500" y="307975"/>
                  </a:lnTo>
                  <a:lnTo>
                    <a:pt x="82550" y="190500"/>
                  </a:lnTo>
                  <a:lnTo>
                    <a:pt x="104775" y="127000"/>
                  </a:lnTo>
                  <a:lnTo>
                    <a:pt x="41275" y="101600"/>
                  </a:lnTo>
                  <a:lnTo>
                    <a:pt x="0" y="381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6" name="フリーフォーム 1073">
              <a:extLst>
                <a:ext uri="{FF2B5EF4-FFF2-40B4-BE49-F238E27FC236}">
                  <a16:creationId xmlns:a16="http://schemas.microsoft.com/office/drawing/2014/main" id="{C6632EC3-D52B-4B64-B019-633AEFF67196}"/>
                </a:ext>
              </a:extLst>
            </p:cNvPr>
            <p:cNvSpPr/>
            <p:nvPr/>
          </p:nvSpPr>
          <p:spPr bwMode="auto">
            <a:xfrm>
              <a:off x="4529651" y="4333199"/>
              <a:ext cx="137317" cy="132662"/>
            </a:xfrm>
            <a:custGeom>
              <a:avLst/>
              <a:gdLst>
                <a:gd name="connsiteX0" fmla="*/ 0 w 187325"/>
                <a:gd name="connsiteY0" fmla="*/ 120650 h 180975"/>
                <a:gd name="connsiteX1" fmla="*/ 73025 w 187325"/>
                <a:gd name="connsiteY1" fmla="*/ 180975 h 180975"/>
                <a:gd name="connsiteX2" fmla="*/ 180975 w 187325"/>
                <a:gd name="connsiteY2" fmla="*/ 117475 h 180975"/>
                <a:gd name="connsiteX3" fmla="*/ 187325 w 187325"/>
                <a:gd name="connsiteY3" fmla="*/ 19050 h 180975"/>
                <a:gd name="connsiteX4" fmla="*/ 107950 w 187325"/>
                <a:gd name="connsiteY4" fmla="*/ 50800 h 180975"/>
                <a:gd name="connsiteX5" fmla="*/ 111125 w 187325"/>
                <a:gd name="connsiteY5" fmla="*/ 0 h 180975"/>
                <a:gd name="connsiteX6" fmla="*/ 82550 w 187325"/>
                <a:gd name="connsiteY6" fmla="*/ 44450 h 180975"/>
                <a:gd name="connsiteX7" fmla="*/ 19050 w 187325"/>
                <a:gd name="connsiteY7" fmla="*/ 31750 h 180975"/>
                <a:gd name="connsiteX8" fmla="*/ 0 w 187325"/>
                <a:gd name="connsiteY8" fmla="*/ 120650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7325" h="180975">
                  <a:moveTo>
                    <a:pt x="0" y="120650"/>
                  </a:moveTo>
                  <a:lnTo>
                    <a:pt x="73025" y="180975"/>
                  </a:lnTo>
                  <a:lnTo>
                    <a:pt x="180975" y="117475"/>
                  </a:lnTo>
                  <a:lnTo>
                    <a:pt x="187325" y="19050"/>
                  </a:lnTo>
                  <a:lnTo>
                    <a:pt x="107950" y="50800"/>
                  </a:lnTo>
                  <a:lnTo>
                    <a:pt x="111125" y="0"/>
                  </a:lnTo>
                  <a:lnTo>
                    <a:pt x="82550" y="44450"/>
                  </a:lnTo>
                  <a:lnTo>
                    <a:pt x="19050" y="31750"/>
                  </a:lnTo>
                  <a:lnTo>
                    <a:pt x="0" y="1206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7" name="フリーフォーム 1074">
              <a:extLst>
                <a:ext uri="{FF2B5EF4-FFF2-40B4-BE49-F238E27FC236}">
                  <a16:creationId xmlns:a16="http://schemas.microsoft.com/office/drawing/2014/main" id="{8693CCB2-4C9C-4EC9-A385-930F97D6EED2}"/>
                </a:ext>
              </a:extLst>
            </p:cNvPr>
            <p:cNvSpPr/>
            <p:nvPr/>
          </p:nvSpPr>
          <p:spPr bwMode="auto">
            <a:xfrm>
              <a:off x="3824446" y="3039158"/>
              <a:ext cx="1512818" cy="1149742"/>
            </a:xfrm>
            <a:custGeom>
              <a:avLst/>
              <a:gdLst>
                <a:gd name="connsiteX0" fmla="*/ 1603375 w 2063750"/>
                <a:gd name="connsiteY0" fmla="*/ 768350 h 1568450"/>
                <a:gd name="connsiteX1" fmla="*/ 1704975 w 2063750"/>
                <a:gd name="connsiteY1" fmla="*/ 739775 h 1568450"/>
                <a:gd name="connsiteX2" fmla="*/ 1768475 w 2063750"/>
                <a:gd name="connsiteY2" fmla="*/ 660400 h 1568450"/>
                <a:gd name="connsiteX3" fmla="*/ 1828800 w 2063750"/>
                <a:gd name="connsiteY3" fmla="*/ 657225 h 1568450"/>
                <a:gd name="connsiteX4" fmla="*/ 1828800 w 2063750"/>
                <a:gd name="connsiteY4" fmla="*/ 619125 h 1568450"/>
                <a:gd name="connsiteX5" fmla="*/ 1930400 w 2063750"/>
                <a:gd name="connsiteY5" fmla="*/ 593725 h 1568450"/>
                <a:gd name="connsiteX6" fmla="*/ 1943100 w 2063750"/>
                <a:gd name="connsiteY6" fmla="*/ 479425 h 1568450"/>
                <a:gd name="connsiteX7" fmla="*/ 2038350 w 2063750"/>
                <a:gd name="connsiteY7" fmla="*/ 450850 h 1568450"/>
                <a:gd name="connsiteX8" fmla="*/ 2063750 w 2063750"/>
                <a:gd name="connsiteY8" fmla="*/ 282575 h 1568450"/>
                <a:gd name="connsiteX9" fmla="*/ 1943100 w 2063750"/>
                <a:gd name="connsiteY9" fmla="*/ 330200 h 1568450"/>
                <a:gd name="connsiteX10" fmla="*/ 1844675 w 2063750"/>
                <a:gd name="connsiteY10" fmla="*/ 228600 h 1568450"/>
                <a:gd name="connsiteX11" fmla="*/ 1736725 w 2063750"/>
                <a:gd name="connsiteY11" fmla="*/ 25400 h 1568450"/>
                <a:gd name="connsiteX12" fmla="*/ 1622425 w 2063750"/>
                <a:gd name="connsiteY12" fmla="*/ 0 h 1568450"/>
                <a:gd name="connsiteX13" fmla="*/ 1549400 w 2063750"/>
                <a:gd name="connsiteY13" fmla="*/ 57150 h 1568450"/>
                <a:gd name="connsiteX14" fmla="*/ 1568450 w 2063750"/>
                <a:gd name="connsiteY14" fmla="*/ 114300 h 1568450"/>
                <a:gd name="connsiteX15" fmla="*/ 1530350 w 2063750"/>
                <a:gd name="connsiteY15" fmla="*/ 215900 h 1568450"/>
                <a:gd name="connsiteX16" fmla="*/ 1454150 w 2063750"/>
                <a:gd name="connsiteY16" fmla="*/ 209550 h 1568450"/>
                <a:gd name="connsiteX17" fmla="*/ 1409700 w 2063750"/>
                <a:gd name="connsiteY17" fmla="*/ 333375 h 1568450"/>
                <a:gd name="connsiteX18" fmla="*/ 1447800 w 2063750"/>
                <a:gd name="connsiteY18" fmla="*/ 339725 h 1568450"/>
                <a:gd name="connsiteX19" fmla="*/ 1498600 w 2063750"/>
                <a:gd name="connsiteY19" fmla="*/ 311150 h 1568450"/>
                <a:gd name="connsiteX20" fmla="*/ 1568450 w 2063750"/>
                <a:gd name="connsiteY20" fmla="*/ 393700 h 1568450"/>
                <a:gd name="connsiteX21" fmla="*/ 1479550 w 2063750"/>
                <a:gd name="connsiteY21" fmla="*/ 393700 h 1568450"/>
                <a:gd name="connsiteX22" fmla="*/ 1343025 w 2063750"/>
                <a:gd name="connsiteY22" fmla="*/ 495300 h 1568450"/>
                <a:gd name="connsiteX23" fmla="*/ 1282700 w 2063750"/>
                <a:gd name="connsiteY23" fmla="*/ 479425 h 1568450"/>
                <a:gd name="connsiteX24" fmla="*/ 1273175 w 2063750"/>
                <a:gd name="connsiteY24" fmla="*/ 517525 h 1568450"/>
                <a:gd name="connsiteX25" fmla="*/ 1295400 w 2063750"/>
                <a:gd name="connsiteY25" fmla="*/ 539750 h 1568450"/>
                <a:gd name="connsiteX26" fmla="*/ 1222375 w 2063750"/>
                <a:gd name="connsiteY26" fmla="*/ 615950 h 1568450"/>
                <a:gd name="connsiteX27" fmla="*/ 1155700 w 2063750"/>
                <a:gd name="connsiteY27" fmla="*/ 600075 h 1568450"/>
                <a:gd name="connsiteX28" fmla="*/ 1025525 w 2063750"/>
                <a:gd name="connsiteY28" fmla="*/ 663575 h 1568450"/>
                <a:gd name="connsiteX29" fmla="*/ 904875 w 2063750"/>
                <a:gd name="connsiteY29" fmla="*/ 577850 h 1568450"/>
                <a:gd name="connsiteX30" fmla="*/ 765175 w 2063750"/>
                <a:gd name="connsiteY30" fmla="*/ 606425 h 1568450"/>
                <a:gd name="connsiteX31" fmla="*/ 733425 w 2063750"/>
                <a:gd name="connsiteY31" fmla="*/ 511175 h 1568450"/>
                <a:gd name="connsiteX32" fmla="*/ 587375 w 2063750"/>
                <a:gd name="connsiteY32" fmla="*/ 476250 h 1568450"/>
                <a:gd name="connsiteX33" fmla="*/ 571500 w 2063750"/>
                <a:gd name="connsiteY33" fmla="*/ 377825 h 1568450"/>
                <a:gd name="connsiteX34" fmla="*/ 460375 w 2063750"/>
                <a:gd name="connsiteY34" fmla="*/ 269875 h 1568450"/>
                <a:gd name="connsiteX35" fmla="*/ 409575 w 2063750"/>
                <a:gd name="connsiteY35" fmla="*/ 304800 h 1568450"/>
                <a:gd name="connsiteX36" fmla="*/ 396875 w 2063750"/>
                <a:gd name="connsiteY36" fmla="*/ 390525 h 1568450"/>
                <a:gd name="connsiteX37" fmla="*/ 314325 w 2063750"/>
                <a:gd name="connsiteY37" fmla="*/ 365125 h 1568450"/>
                <a:gd name="connsiteX38" fmla="*/ 304800 w 2063750"/>
                <a:gd name="connsiteY38" fmla="*/ 457200 h 1568450"/>
                <a:gd name="connsiteX39" fmla="*/ 219075 w 2063750"/>
                <a:gd name="connsiteY39" fmla="*/ 463550 h 1568450"/>
                <a:gd name="connsiteX40" fmla="*/ 225425 w 2063750"/>
                <a:gd name="connsiteY40" fmla="*/ 609600 h 1568450"/>
                <a:gd name="connsiteX41" fmla="*/ 168275 w 2063750"/>
                <a:gd name="connsiteY41" fmla="*/ 666750 h 1568450"/>
                <a:gd name="connsiteX42" fmla="*/ 53975 w 2063750"/>
                <a:gd name="connsiteY42" fmla="*/ 717550 h 1568450"/>
                <a:gd name="connsiteX43" fmla="*/ 0 w 2063750"/>
                <a:gd name="connsiteY43" fmla="*/ 762000 h 1568450"/>
                <a:gd name="connsiteX44" fmla="*/ 31750 w 2063750"/>
                <a:gd name="connsiteY44" fmla="*/ 866775 h 1568450"/>
                <a:gd name="connsiteX45" fmla="*/ 111125 w 2063750"/>
                <a:gd name="connsiteY45" fmla="*/ 936625 h 1568450"/>
                <a:gd name="connsiteX46" fmla="*/ 174625 w 2063750"/>
                <a:gd name="connsiteY46" fmla="*/ 939800 h 1568450"/>
                <a:gd name="connsiteX47" fmla="*/ 161925 w 2063750"/>
                <a:gd name="connsiteY47" fmla="*/ 1073150 h 1568450"/>
                <a:gd name="connsiteX48" fmla="*/ 244475 w 2063750"/>
                <a:gd name="connsiteY48" fmla="*/ 1171575 h 1568450"/>
                <a:gd name="connsiteX49" fmla="*/ 295275 w 2063750"/>
                <a:gd name="connsiteY49" fmla="*/ 1149350 h 1568450"/>
                <a:gd name="connsiteX50" fmla="*/ 415925 w 2063750"/>
                <a:gd name="connsiteY50" fmla="*/ 1273175 h 1568450"/>
                <a:gd name="connsiteX51" fmla="*/ 590550 w 2063750"/>
                <a:gd name="connsiteY51" fmla="*/ 1263650 h 1568450"/>
                <a:gd name="connsiteX52" fmla="*/ 609600 w 2063750"/>
                <a:gd name="connsiteY52" fmla="*/ 1295400 h 1568450"/>
                <a:gd name="connsiteX53" fmla="*/ 492125 w 2063750"/>
                <a:gd name="connsiteY53" fmla="*/ 1327150 h 1568450"/>
                <a:gd name="connsiteX54" fmla="*/ 603250 w 2063750"/>
                <a:gd name="connsiteY54" fmla="*/ 1377950 h 1568450"/>
                <a:gd name="connsiteX55" fmla="*/ 577850 w 2063750"/>
                <a:gd name="connsiteY55" fmla="*/ 1431925 h 1568450"/>
                <a:gd name="connsiteX56" fmla="*/ 600075 w 2063750"/>
                <a:gd name="connsiteY56" fmla="*/ 1463675 h 1568450"/>
                <a:gd name="connsiteX57" fmla="*/ 619125 w 2063750"/>
                <a:gd name="connsiteY57" fmla="*/ 1438275 h 1568450"/>
                <a:gd name="connsiteX58" fmla="*/ 644525 w 2063750"/>
                <a:gd name="connsiteY58" fmla="*/ 1524000 h 1568450"/>
                <a:gd name="connsiteX59" fmla="*/ 669925 w 2063750"/>
                <a:gd name="connsiteY59" fmla="*/ 1425575 h 1568450"/>
                <a:gd name="connsiteX60" fmla="*/ 708025 w 2063750"/>
                <a:gd name="connsiteY60" fmla="*/ 1412875 h 1568450"/>
                <a:gd name="connsiteX61" fmla="*/ 714375 w 2063750"/>
                <a:gd name="connsiteY61" fmla="*/ 1311275 h 1568450"/>
                <a:gd name="connsiteX62" fmla="*/ 762000 w 2063750"/>
                <a:gd name="connsiteY62" fmla="*/ 1282700 h 1568450"/>
                <a:gd name="connsiteX63" fmla="*/ 768350 w 2063750"/>
                <a:gd name="connsiteY63" fmla="*/ 1247775 h 1568450"/>
                <a:gd name="connsiteX64" fmla="*/ 793750 w 2063750"/>
                <a:gd name="connsiteY64" fmla="*/ 1241425 h 1568450"/>
                <a:gd name="connsiteX65" fmla="*/ 847725 w 2063750"/>
                <a:gd name="connsiteY65" fmla="*/ 1308100 h 1568450"/>
                <a:gd name="connsiteX66" fmla="*/ 800100 w 2063750"/>
                <a:gd name="connsiteY66" fmla="*/ 1371600 h 1568450"/>
                <a:gd name="connsiteX67" fmla="*/ 800100 w 2063750"/>
                <a:gd name="connsiteY67" fmla="*/ 1409700 h 1568450"/>
                <a:gd name="connsiteX68" fmla="*/ 850900 w 2063750"/>
                <a:gd name="connsiteY68" fmla="*/ 1422400 h 1568450"/>
                <a:gd name="connsiteX69" fmla="*/ 908050 w 2063750"/>
                <a:gd name="connsiteY69" fmla="*/ 1539875 h 1568450"/>
                <a:gd name="connsiteX70" fmla="*/ 952500 w 2063750"/>
                <a:gd name="connsiteY70" fmla="*/ 1501775 h 1568450"/>
                <a:gd name="connsiteX71" fmla="*/ 949325 w 2063750"/>
                <a:gd name="connsiteY71" fmla="*/ 1476375 h 1568450"/>
                <a:gd name="connsiteX72" fmla="*/ 1022350 w 2063750"/>
                <a:gd name="connsiteY72" fmla="*/ 1473200 h 1568450"/>
                <a:gd name="connsiteX73" fmla="*/ 1079500 w 2063750"/>
                <a:gd name="connsiteY73" fmla="*/ 1438275 h 1568450"/>
                <a:gd name="connsiteX74" fmla="*/ 1155700 w 2063750"/>
                <a:gd name="connsiteY74" fmla="*/ 1517650 h 1568450"/>
                <a:gd name="connsiteX75" fmla="*/ 1212850 w 2063750"/>
                <a:gd name="connsiteY75" fmla="*/ 1524000 h 1568450"/>
                <a:gd name="connsiteX76" fmla="*/ 1212850 w 2063750"/>
                <a:gd name="connsiteY76" fmla="*/ 1568450 h 1568450"/>
                <a:gd name="connsiteX77" fmla="*/ 1257300 w 2063750"/>
                <a:gd name="connsiteY77" fmla="*/ 1527175 h 1568450"/>
                <a:gd name="connsiteX78" fmla="*/ 1450975 w 2063750"/>
                <a:gd name="connsiteY78" fmla="*/ 1463675 h 1568450"/>
                <a:gd name="connsiteX79" fmla="*/ 1574800 w 2063750"/>
                <a:gd name="connsiteY79" fmla="*/ 1304925 h 1568450"/>
                <a:gd name="connsiteX80" fmla="*/ 1647825 w 2063750"/>
                <a:gd name="connsiteY80" fmla="*/ 1174750 h 1568450"/>
                <a:gd name="connsiteX81" fmla="*/ 1603375 w 2063750"/>
                <a:gd name="connsiteY81" fmla="*/ 1158875 h 1568450"/>
                <a:gd name="connsiteX82" fmla="*/ 1628775 w 2063750"/>
                <a:gd name="connsiteY82" fmla="*/ 1082675 h 1568450"/>
                <a:gd name="connsiteX83" fmla="*/ 1530350 w 2063750"/>
                <a:gd name="connsiteY83" fmla="*/ 946150 h 1568450"/>
                <a:gd name="connsiteX84" fmla="*/ 1663700 w 2063750"/>
                <a:gd name="connsiteY84" fmla="*/ 857250 h 1568450"/>
                <a:gd name="connsiteX85" fmla="*/ 1577975 w 2063750"/>
                <a:gd name="connsiteY85" fmla="*/ 835025 h 1568450"/>
                <a:gd name="connsiteX86" fmla="*/ 1533525 w 2063750"/>
                <a:gd name="connsiteY86" fmla="*/ 889000 h 1568450"/>
                <a:gd name="connsiteX87" fmla="*/ 1520825 w 2063750"/>
                <a:gd name="connsiteY87" fmla="*/ 819150 h 1568450"/>
                <a:gd name="connsiteX88" fmla="*/ 1473200 w 2063750"/>
                <a:gd name="connsiteY88" fmla="*/ 793750 h 1568450"/>
                <a:gd name="connsiteX89" fmla="*/ 1498600 w 2063750"/>
                <a:gd name="connsiteY89" fmla="*/ 755650 h 1568450"/>
                <a:gd name="connsiteX90" fmla="*/ 1533525 w 2063750"/>
                <a:gd name="connsiteY90" fmla="*/ 762000 h 1568450"/>
                <a:gd name="connsiteX91" fmla="*/ 1609725 w 2063750"/>
                <a:gd name="connsiteY91" fmla="*/ 679450 h 1568450"/>
                <a:gd name="connsiteX92" fmla="*/ 1635125 w 2063750"/>
                <a:gd name="connsiteY92" fmla="*/ 692150 h 1568450"/>
                <a:gd name="connsiteX93" fmla="*/ 1603375 w 2063750"/>
                <a:gd name="connsiteY93" fmla="*/ 768350 h 1568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</a:cxnLst>
              <a:rect l="l" t="t" r="r" b="b"/>
              <a:pathLst>
                <a:path w="2063750" h="1568450">
                  <a:moveTo>
                    <a:pt x="1603375" y="768350"/>
                  </a:moveTo>
                  <a:lnTo>
                    <a:pt x="1704975" y="739775"/>
                  </a:lnTo>
                  <a:lnTo>
                    <a:pt x="1768475" y="660400"/>
                  </a:lnTo>
                  <a:lnTo>
                    <a:pt x="1828800" y="657225"/>
                  </a:lnTo>
                  <a:lnTo>
                    <a:pt x="1828800" y="619125"/>
                  </a:lnTo>
                  <a:lnTo>
                    <a:pt x="1930400" y="593725"/>
                  </a:lnTo>
                  <a:lnTo>
                    <a:pt x="1943100" y="479425"/>
                  </a:lnTo>
                  <a:lnTo>
                    <a:pt x="2038350" y="450850"/>
                  </a:lnTo>
                  <a:lnTo>
                    <a:pt x="2063750" y="282575"/>
                  </a:lnTo>
                  <a:lnTo>
                    <a:pt x="1943100" y="330200"/>
                  </a:lnTo>
                  <a:lnTo>
                    <a:pt x="1844675" y="228600"/>
                  </a:lnTo>
                  <a:lnTo>
                    <a:pt x="1736725" y="25400"/>
                  </a:lnTo>
                  <a:lnTo>
                    <a:pt x="1622425" y="0"/>
                  </a:lnTo>
                  <a:lnTo>
                    <a:pt x="1549400" y="57150"/>
                  </a:lnTo>
                  <a:lnTo>
                    <a:pt x="1568450" y="114300"/>
                  </a:lnTo>
                  <a:lnTo>
                    <a:pt x="1530350" y="215900"/>
                  </a:lnTo>
                  <a:lnTo>
                    <a:pt x="1454150" y="209550"/>
                  </a:lnTo>
                  <a:lnTo>
                    <a:pt x="1409700" y="333375"/>
                  </a:lnTo>
                  <a:lnTo>
                    <a:pt x="1447800" y="339725"/>
                  </a:lnTo>
                  <a:lnTo>
                    <a:pt x="1498600" y="311150"/>
                  </a:lnTo>
                  <a:lnTo>
                    <a:pt x="1568450" y="393700"/>
                  </a:lnTo>
                  <a:lnTo>
                    <a:pt x="1479550" y="393700"/>
                  </a:lnTo>
                  <a:lnTo>
                    <a:pt x="1343025" y="495300"/>
                  </a:lnTo>
                  <a:lnTo>
                    <a:pt x="1282700" y="479425"/>
                  </a:lnTo>
                  <a:lnTo>
                    <a:pt x="1273175" y="517525"/>
                  </a:lnTo>
                  <a:lnTo>
                    <a:pt x="1295400" y="539750"/>
                  </a:lnTo>
                  <a:lnTo>
                    <a:pt x="1222375" y="615950"/>
                  </a:lnTo>
                  <a:lnTo>
                    <a:pt x="1155700" y="600075"/>
                  </a:lnTo>
                  <a:lnTo>
                    <a:pt x="1025525" y="663575"/>
                  </a:lnTo>
                  <a:lnTo>
                    <a:pt x="904875" y="577850"/>
                  </a:lnTo>
                  <a:lnTo>
                    <a:pt x="765175" y="606425"/>
                  </a:lnTo>
                  <a:lnTo>
                    <a:pt x="733425" y="511175"/>
                  </a:lnTo>
                  <a:lnTo>
                    <a:pt x="587375" y="476250"/>
                  </a:lnTo>
                  <a:lnTo>
                    <a:pt x="571500" y="377825"/>
                  </a:lnTo>
                  <a:lnTo>
                    <a:pt x="460375" y="269875"/>
                  </a:lnTo>
                  <a:lnTo>
                    <a:pt x="409575" y="304800"/>
                  </a:lnTo>
                  <a:lnTo>
                    <a:pt x="396875" y="390525"/>
                  </a:lnTo>
                  <a:lnTo>
                    <a:pt x="314325" y="365125"/>
                  </a:lnTo>
                  <a:lnTo>
                    <a:pt x="304800" y="457200"/>
                  </a:lnTo>
                  <a:lnTo>
                    <a:pt x="219075" y="463550"/>
                  </a:lnTo>
                  <a:lnTo>
                    <a:pt x="225425" y="609600"/>
                  </a:lnTo>
                  <a:lnTo>
                    <a:pt x="168275" y="666750"/>
                  </a:lnTo>
                  <a:lnTo>
                    <a:pt x="53975" y="717550"/>
                  </a:lnTo>
                  <a:lnTo>
                    <a:pt x="0" y="762000"/>
                  </a:lnTo>
                  <a:lnTo>
                    <a:pt x="31750" y="866775"/>
                  </a:lnTo>
                  <a:lnTo>
                    <a:pt x="111125" y="936625"/>
                  </a:lnTo>
                  <a:lnTo>
                    <a:pt x="174625" y="939800"/>
                  </a:lnTo>
                  <a:lnTo>
                    <a:pt x="161925" y="1073150"/>
                  </a:lnTo>
                  <a:lnTo>
                    <a:pt x="244475" y="1171575"/>
                  </a:lnTo>
                  <a:lnTo>
                    <a:pt x="295275" y="1149350"/>
                  </a:lnTo>
                  <a:lnTo>
                    <a:pt x="415925" y="1273175"/>
                  </a:lnTo>
                  <a:lnTo>
                    <a:pt x="590550" y="1263650"/>
                  </a:lnTo>
                  <a:lnTo>
                    <a:pt x="609600" y="1295400"/>
                  </a:lnTo>
                  <a:lnTo>
                    <a:pt x="492125" y="1327150"/>
                  </a:lnTo>
                  <a:lnTo>
                    <a:pt x="603250" y="1377950"/>
                  </a:lnTo>
                  <a:lnTo>
                    <a:pt x="577850" y="1431925"/>
                  </a:lnTo>
                  <a:lnTo>
                    <a:pt x="600075" y="1463675"/>
                  </a:lnTo>
                  <a:lnTo>
                    <a:pt x="619125" y="1438275"/>
                  </a:lnTo>
                  <a:lnTo>
                    <a:pt x="644525" y="1524000"/>
                  </a:lnTo>
                  <a:lnTo>
                    <a:pt x="669925" y="1425575"/>
                  </a:lnTo>
                  <a:lnTo>
                    <a:pt x="708025" y="1412875"/>
                  </a:lnTo>
                  <a:lnTo>
                    <a:pt x="714375" y="1311275"/>
                  </a:lnTo>
                  <a:lnTo>
                    <a:pt x="762000" y="1282700"/>
                  </a:lnTo>
                  <a:lnTo>
                    <a:pt x="768350" y="1247775"/>
                  </a:lnTo>
                  <a:lnTo>
                    <a:pt x="793750" y="1241425"/>
                  </a:lnTo>
                  <a:lnTo>
                    <a:pt x="847725" y="1308100"/>
                  </a:lnTo>
                  <a:lnTo>
                    <a:pt x="800100" y="1371600"/>
                  </a:lnTo>
                  <a:lnTo>
                    <a:pt x="800100" y="1409700"/>
                  </a:lnTo>
                  <a:lnTo>
                    <a:pt x="850900" y="1422400"/>
                  </a:lnTo>
                  <a:lnTo>
                    <a:pt x="908050" y="1539875"/>
                  </a:lnTo>
                  <a:lnTo>
                    <a:pt x="952500" y="1501775"/>
                  </a:lnTo>
                  <a:lnTo>
                    <a:pt x="949325" y="1476375"/>
                  </a:lnTo>
                  <a:lnTo>
                    <a:pt x="1022350" y="1473200"/>
                  </a:lnTo>
                  <a:lnTo>
                    <a:pt x="1079500" y="1438275"/>
                  </a:lnTo>
                  <a:lnTo>
                    <a:pt x="1155700" y="1517650"/>
                  </a:lnTo>
                  <a:lnTo>
                    <a:pt x="1212850" y="1524000"/>
                  </a:lnTo>
                  <a:lnTo>
                    <a:pt x="1212850" y="1568450"/>
                  </a:lnTo>
                  <a:lnTo>
                    <a:pt x="1257300" y="1527175"/>
                  </a:lnTo>
                  <a:lnTo>
                    <a:pt x="1450975" y="1463675"/>
                  </a:lnTo>
                  <a:lnTo>
                    <a:pt x="1574800" y="1304925"/>
                  </a:lnTo>
                  <a:lnTo>
                    <a:pt x="1647825" y="1174750"/>
                  </a:lnTo>
                  <a:lnTo>
                    <a:pt x="1603375" y="1158875"/>
                  </a:lnTo>
                  <a:lnTo>
                    <a:pt x="1628775" y="1082675"/>
                  </a:lnTo>
                  <a:lnTo>
                    <a:pt x="1530350" y="946150"/>
                  </a:lnTo>
                  <a:lnTo>
                    <a:pt x="1663700" y="857250"/>
                  </a:lnTo>
                  <a:lnTo>
                    <a:pt x="1577975" y="835025"/>
                  </a:lnTo>
                  <a:lnTo>
                    <a:pt x="1533525" y="889000"/>
                  </a:lnTo>
                  <a:lnTo>
                    <a:pt x="1520825" y="819150"/>
                  </a:lnTo>
                  <a:lnTo>
                    <a:pt x="1473200" y="793750"/>
                  </a:lnTo>
                  <a:lnTo>
                    <a:pt x="1498600" y="755650"/>
                  </a:lnTo>
                  <a:lnTo>
                    <a:pt x="1533525" y="762000"/>
                  </a:lnTo>
                  <a:lnTo>
                    <a:pt x="1609725" y="679450"/>
                  </a:lnTo>
                  <a:lnTo>
                    <a:pt x="1635125" y="692150"/>
                  </a:lnTo>
                  <a:lnTo>
                    <a:pt x="1603375" y="7683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68" name="フリーフォーム 1075">
              <a:extLst>
                <a:ext uri="{FF2B5EF4-FFF2-40B4-BE49-F238E27FC236}">
                  <a16:creationId xmlns:a16="http://schemas.microsoft.com/office/drawing/2014/main" id="{EF0B41E1-5503-4ECE-88F8-9E86DF44E068}"/>
                </a:ext>
              </a:extLst>
            </p:cNvPr>
            <p:cNvSpPr/>
            <p:nvPr/>
          </p:nvSpPr>
          <p:spPr bwMode="auto">
            <a:xfrm>
              <a:off x="2567643" y="2741249"/>
              <a:ext cx="130335" cy="121025"/>
            </a:xfrm>
            <a:custGeom>
              <a:avLst/>
              <a:gdLst>
                <a:gd name="connsiteX0" fmla="*/ 177800 w 177800"/>
                <a:gd name="connsiteY0" fmla="*/ 12700 h 165100"/>
                <a:gd name="connsiteX1" fmla="*/ 95250 w 177800"/>
                <a:gd name="connsiteY1" fmla="*/ 0 h 165100"/>
                <a:gd name="connsiteX2" fmla="*/ 6350 w 177800"/>
                <a:gd name="connsiteY2" fmla="*/ 19050 h 165100"/>
                <a:gd name="connsiteX3" fmla="*/ 0 w 177800"/>
                <a:gd name="connsiteY3" fmla="*/ 85725 h 165100"/>
                <a:gd name="connsiteX4" fmla="*/ 161925 w 177800"/>
                <a:gd name="connsiteY4" fmla="*/ 165100 h 165100"/>
                <a:gd name="connsiteX5" fmla="*/ 177800 w 177800"/>
                <a:gd name="connsiteY5" fmla="*/ 12700 h 16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7800" h="165100">
                  <a:moveTo>
                    <a:pt x="177800" y="12700"/>
                  </a:moveTo>
                  <a:lnTo>
                    <a:pt x="95250" y="0"/>
                  </a:lnTo>
                  <a:lnTo>
                    <a:pt x="6350" y="19050"/>
                  </a:lnTo>
                  <a:lnTo>
                    <a:pt x="0" y="85725"/>
                  </a:lnTo>
                  <a:lnTo>
                    <a:pt x="161925" y="165100"/>
                  </a:lnTo>
                  <a:lnTo>
                    <a:pt x="177800" y="127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9" name="フリーフォーム 1076">
              <a:extLst>
                <a:ext uri="{FF2B5EF4-FFF2-40B4-BE49-F238E27FC236}">
                  <a16:creationId xmlns:a16="http://schemas.microsoft.com/office/drawing/2014/main" id="{6B5DF951-09A1-4B31-9FFA-1239DFD562C2}"/>
                </a:ext>
              </a:extLst>
            </p:cNvPr>
            <p:cNvSpPr/>
            <p:nvPr/>
          </p:nvSpPr>
          <p:spPr bwMode="auto">
            <a:xfrm>
              <a:off x="2516440" y="2827364"/>
              <a:ext cx="167573" cy="88442"/>
            </a:xfrm>
            <a:custGeom>
              <a:avLst/>
              <a:gdLst>
                <a:gd name="connsiteX0" fmla="*/ 228600 w 228600"/>
                <a:gd name="connsiteY0" fmla="*/ 44450 h 120650"/>
                <a:gd name="connsiteX1" fmla="*/ 225425 w 228600"/>
                <a:gd name="connsiteY1" fmla="*/ 120650 h 120650"/>
                <a:gd name="connsiteX2" fmla="*/ 114300 w 228600"/>
                <a:gd name="connsiteY2" fmla="*/ 101600 h 120650"/>
                <a:gd name="connsiteX3" fmla="*/ 0 w 228600"/>
                <a:gd name="connsiteY3" fmla="*/ 117475 h 120650"/>
                <a:gd name="connsiteX4" fmla="*/ 12700 w 228600"/>
                <a:gd name="connsiteY4" fmla="*/ 12700 h 120650"/>
                <a:gd name="connsiteX5" fmla="*/ 79375 w 228600"/>
                <a:gd name="connsiteY5" fmla="*/ 60325 h 120650"/>
                <a:gd name="connsiteX6" fmla="*/ 111125 w 228600"/>
                <a:gd name="connsiteY6" fmla="*/ 0 h 120650"/>
                <a:gd name="connsiteX7" fmla="*/ 228600 w 228600"/>
                <a:gd name="connsiteY7" fmla="*/ 44450 h 12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8600" h="120650">
                  <a:moveTo>
                    <a:pt x="228600" y="44450"/>
                  </a:moveTo>
                  <a:lnTo>
                    <a:pt x="225425" y="120650"/>
                  </a:lnTo>
                  <a:lnTo>
                    <a:pt x="114300" y="101600"/>
                  </a:lnTo>
                  <a:lnTo>
                    <a:pt x="0" y="117475"/>
                  </a:lnTo>
                  <a:lnTo>
                    <a:pt x="12700" y="12700"/>
                  </a:lnTo>
                  <a:lnTo>
                    <a:pt x="79375" y="60325"/>
                  </a:lnTo>
                  <a:lnTo>
                    <a:pt x="111125" y="0"/>
                  </a:lnTo>
                  <a:lnTo>
                    <a:pt x="228600" y="444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0" name="フリーフォーム 1077">
              <a:extLst>
                <a:ext uri="{FF2B5EF4-FFF2-40B4-BE49-F238E27FC236}">
                  <a16:creationId xmlns:a16="http://schemas.microsoft.com/office/drawing/2014/main" id="{05556E88-6AFC-4F90-BC6A-A4ACBC2B1C45}"/>
                </a:ext>
              </a:extLst>
            </p:cNvPr>
            <p:cNvSpPr/>
            <p:nvPr/>
          </p:nvSpPr>
          <p:spPr bwMode="auto">
            <a:xfrm>
              <a:off x="2579280" y="2915805"/>
              <a:ext cx="211795" cy="216449"/>
            </a:xfrm>
            <a:custGeom>
              <a:avLst/>
              <a:gdLst>
                <a:gd name="connsiteX0" fmla="*/ 76200 w 288925"/>
                <a:gd name="connsiteY0" fmla="*/ 3175 h 295275"/>
                <a:gd name="connsiteX1" fmla="*/ 107950 w 288925"/>
                <a:gd name="connsiteY1" fmla="*/ 73025 h 295275"/>
                <a:gd name="connsiteX2" fmla="*/ 76200 w 288925"/>
                <a:gd name="connsiteY2" fmla="*/ 136525 h 295275"/>
                <a:gd name="connsiteX3" fmla="*/ 0 w 288925"/>
                <a:gd name="connsiteY3" fmla="*/ 136525 h 295275"/>
                <a:gd name="connsiteX4" fmla="*/ 3175 w 288925"/>
                <a:gd name="connsiteY4" fmla="*/ 295275 h 295275"/>
                <a:gd name="connsiteX5" fmla="*/ 66675 w 288925"/>
                <a:gd name="connsiteY5" fmla="*/ 266700 h 295275"/>
                <a:gd name="connsiteX6" fmla="*/ 120650 w 288925"/>
                <a:gd name="connsiteY6" fmla="*/ 279400 h 295275"/>
                <a:gd name="connsiteX7" fmla="*/ 212725 w 288925"/>
                <a:gd name="connsiteY7" fmla="*/ 288925 h 295275"/>
                <a:gd name="connsiteX8" fmla="*/ 260350 w 288925"/>
                <a:gd name="connsiteY8" fmla="*/ 254000 h 295275"/>
                <a:gd name="connsiteX9" fmla="*/ 288925 w 288925"/>
                <a:gd name="connsiteY9" fmla="*/ 165100 h 295275"/>
                <a:gd name="connsiteX10" fmla="*/ 263525 w 288925"/>
                <a:gd name="connsiteY10" fmla="*/ 25400 h 295275"/>
                <a:gd name="connsiteX11" fmla="*/ 146050 w 288925"/>
                <a:gd name="connsiteY11" fmla="*/ 0 h 295275"/>
                <a:gd name="connsiteX12" fmla="*/ 76200 w 288925"/>
                <a:gd name="connsiteY12" fmla="*/ 3175 h 29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88925" h="295275">
                  <a:moveTo>
                    <a:pt x="76200" y="3175"/>
                  </a:moveTo>
                  <a:lnTo>
                    <a:pt x="107950" y="73025"/>
                  </a:lnTo>
                  <a:lnTo>
                    <a:pt x="76200" y="136525"/>
                  </a:lnTo>
                  <a:lnTo>
                    <a:pt x="0" y="136525"/>
                  </a:lnTo>
                  <a:cubicBezTo>
                    <a:pt x="1058" y="189442"/>
                    <a:pt x="2117" y="242358"/>
                    <a:pt x="3175" y="295275"/>
                  </a:cubicBezTo>
                  <a:lnTo>
                    <a:pt x="66675" y="266700"/>
                  </a:lnTo>
                  <a:lnTo>
                    <a:pt x="120650" y="279400"/>
                  </a:lnTo>
                  <a:lnTo>
                    <a:pt x="212725" y="288925"/>
                  </a:lnTo>
                  <a:lnTo>
                    <a:pt x="260350" y="254000"/>
                  </a:lnTo>
                  <a:lnTo>
                    <a:pt x="288925" y="165100"/>
                  </a:lnTo>
                  <a:lnTo>
                    <a:pt x="263525" y="25400"/>
                  </a:lnTo>
                  <a:lnTo>
                    <a:pt x="146050" y="0"/>
                  </a:lnTo>
                  <a:lnTo>
                    <a:pt x="76200" y="31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1" name="フリーフォーム 1078">
              <a:extLst>
                <a:ext uri="{FF2B5EF4-FFF2-40B4-BE49-F238E27FC236}">
                  <a16:creationId xmlns:a16="http://schemas.microsoft.com/office/drawing/2014/main" id="{757038E9-EA7A-4BB0-9F17-75FC6060C413}"/>
                </a:ext>
              </a:extLst>
            </p:cNvPr>
            <p:cNvSpPr/>
            <p:nvPr/>
          </p:nvSpPr>
          <p:spPr bwMode="auto">
            <a:xfrm>
              <a:off x="2544369" y="3092689"/>
              <a:ext cx="444535" cy="323510"/>
            </a:xfrm>
            <a:custGeom>
              <a:avLst/>
              <a:gdLst>
                <a:gd name="connsiteX0" fmla="*/ 50800 w 606425"/>
                <a:gd name="connsiteY0" fmla="*/ 53975 h 441325"/>
                <a:gd name="connsiteX1" fmla="*/ 0 w 606425"/>
                <a:gd name="connsiteY1" fmla="*/ 215900 h 441325"/>
                <a:gd name="connsiteX2" fmla="*/ 22225 w 606425"/>
                <a:gd name="connsiteY2" fmla="*/ 257175 h 441325"/>
                <a:gd name="connsiteX3" fmla="*/ 149225 w 606425"/>
                <a:gd name="connsiteY3" fmla="*/ 234950 h 441325"/>
                <a:gd name="connsiteX4" fmla="*/ 234950 w 606425"/>
                <a:gd name="connsiteY4" fmla="*/ 228600 h 441325"/>
                <a:gd name="connsiteX5" fmla="*/ 273050 w 606425"/>
                <a:gd name="connsiteY5" fmla="*/ 323850 h 441325"/>
                <a:gd name="connsiteX6" fmla="*/ 225425 w 606425"/>
                <a:gd name="connsiteY6" fmla="*/ 381000 h 441325"/>
                <a:gd name="connsiteX7" fmla="*/ 257175 w 606425"/>
                <a:gd name="connsiteY7" fmla="*/ 403225 h 441325"/>
                <a:gd name="connsiteX8" fmla="*/ 323850 w 606425"/>
                <a:gd name="connsiteY8" fmla="*/ 330200 h 441325"/>
                <a:gd name="connsiteX9" fmla="*/ 365125 w 606425"/>
                <a:gd name="connsiteY9" fmla="*/ 368300 h 441325"/>
                <a:gd name="connsiteX10" fmla="*/ 387350 w 606425"/>
                <a:gd name="connsiteY10" fmla="*/ 431800 h 441325"/>
                <a:gd name="connsiteX11" fmla="*/ 488950 w 606425"/>
                <a:gd name="connsiteY11" fmla="*/ 393700 h 441325"/>
                <a:gd name="connsiteX12" fmla="*/ 539750 w 606425"/>
                <a:gd name="connsiteY12" fmla="*/ 441325 h 441325"/>
                <a:gd name="connsiteX13" fmla="*/ 606425 w 606425"/>
                <a:gd name="connsiteY13" fmla="*/ 177800 h 441325"/>
                <a:gd name="connsiteX14" fmla="*/ 323850 w 606425"/>
                <a:gd name="connsiteY14" fmla="*/ 0 h 441325"/>
                <a:gd name="connsiteX15" fmla="*/ 266700 w 606425"/>
                <a:gd name="connsiteY15" fmla="*/ 44450 h 441325"/>
                <a:gd name="connsiteX16" fmla="*/ 114300 w 606425"/>
                <a:gd name="connsiteY16" fmla="*/ 28575 h 441325"/>
                <a:gd name="connsiteX17" fmla="*/ 50800 w 606425"/>
                <a:gd name="connsiteY17" fmla="*/ 53975 h 441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06425" h="441325">
                  <a:moveTo>
                    <a:pt x="50800" y="53975"/>
                  </a:moveTo>
                  <a:lnTo>
                    <a:pt x="0" y="215900"/>
                  </a:lnTo>
                  <a:lnTo>
                    <a:pt x="22225" y="257175"/>
                  </a:lnTo>
                  <a:lnTo>
                    <a:pt x="149225" y="234950"/>
                  </a:lnTo>
                  <a:lnTo>
                    <a:pt x="234950" y="228600"/>
                  </a:lnTo>
                  <a:lnTo>
                    <a:pt x="273050" y="323850"/>
                  </a:lnTo>
                  <a:lnTo>
                    <a:pt x="225425" y="381000"/>
                  </a:lnTo>
                  <a:lnTo>
                    <a:pt x="257175" y="403225"/>
                  </a:lnTo>
                  <a:lnTo>
                    <a:pt x="323850" y="330200"/>
                  </a:lnTo>
                  <a:lnTo>
                    <a:pt x="365125" y="368300"/>
                  </a:lnTo>
                  <a:lnTo>
                    <a:pt x="387350" y="431800"/>
                  </a:lnTo>
                  <a:lnTo>
                    <a:pt x="488950" y="393700"/>
                  </a:lnTo>
                  <a:lnTo>
                    <a:pt x="539750" y="441325"/>
                  </a:lnTo>
                  <a:lnTo>
                    <a:pt x="606425" y="177800"/>
                  </a:lnTo>
                  <a:lnTo>
                    <a:pt x="323850" y="0"/>
                  </a:lnTo>
                  <a:lnTo>
                    <a:pt x="266700" y="44450"/>
                  </a:lnTo>
                  <a:lnTo>
                    <a:pt x="114300" y="28575"/>
                  </a:lnTo>
                  <a:lnTo>
                    <a:pt x="50800" y="539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2" name="フリーフォーム 1079">
              <a:extLst>
                <a:ext uri="{FF2B5EF4-FFF2-40B4-BE49-F238E27FC236}">
                  <a16:creationId xmlns:a16="http://schemas.microsoft.com/office/drawing/2014/main" id="{3871DE0C-D2A9-4AC8-BB12-52CB6E2269F2}"/>
                </a:ext>
              </a:extLst>
            </p:cNvPr>
            <p:cNvSpPr/>
            <p:nvPr/>
          </p:nvSpPr>
          <p:spPr bwMode="auto">
            <a:xfrm>
              <a:off x="2339557" y="2906496"/>
              <a:ext cx="318855" cy="309546"/>
            </a:xfrm>
            <a:custGeom>
              <a:avLst/>
              <a:gdLst>
                <a:gd name="connsiteX0" fmla="*/ 238125 w 434975"/>
                <a:gd name="connsiteY0" fmla="*/ 12700 h 422275"/>
                <a:gd name="connsiteX1" fmla="*/ 168275 w 434975"/>
                <a:gd name="connsiteY1" fmla="*/ 31750 h 422275"/>
                <a:gd name="connsiteX2" fmla="*/ 171450 w 434975"/>
                <a:gd name="connsiteY2" fmla="*/ 101600 h 422275"/>
                <a:gd name="connsiteX3" fmla="*/ 31750 w 434975"/>
                <a:gd name="connsiteY3" fmla="*/ 139700 h 422275"/>
                <a:gd name="connsiteX4" fmla="*/ 0 w 434975"/>
                <a:gd name="connsiteY4" fmla="*/ 225425 h 422275"/>
                <a:gd name="connsiteX5" fmla="*/ 28575 w 434975"/>
                <a:gd name="connsiteY5" fmla="*/ 346075 h 422275"/>
                <a:gd name="connsiteX6" fmla="*/ 66675 w 434975"/>
                <a:gd name="connsiteY6" fmla="*/ 330200 h 422275"/>
                <a:gd name="connsiteX7" fmla="*/ 168275 w 434975"/>
                <a:gd name="connsiteY7" fmla="*/ 415925 h 422275"/>
                <a:gd name="connsiteX8" fmla="*/ 285750 w 434975"/>
                <a:gd name="connsiteY8" fmla="*/ 422275 h 422275"/>
                <a:gd name="connsiteX9" fmla="*/ 339725 w 434975"/>
                <a:gd name="connsiteY9" fmla="*/ 301625 h 422275"/>
                <a:gd name="connsiteX10" fmla="*/ 327025 w 434975"/>
                <a:gd name="connsiteY10" fmla="*/ 149225 h 422275"/>
                <a:gd name="connsiteX11" fmla="*/ 396875 w 434975"/>
                <a:gd name="connsiteY11" fmla="*/ 142875 h 422275"/>
                <a:gd name="connsiteX12" fmla="*/ 434975 w 434975"/>
                <a:gd name="connsiteY12" fmla="*/ 82550 h 422275"/>
                <a:gd name="connsiteX13" fmla="*/ 393700 w 434975"/>
                <a:gd name="connsiteY13" fmla="*/ 0 h 422275"/>
                <a:gd name="connsiteX14" fmla="*/ 358775 w 434975"/>
                <a:gd name="connsiteY14" fmla="*/ 0 h 422275"/>
                <a:gd name="connsiteX15" fmla="*/ 238125 w 434975"/>
                <a:gd name="connsiteY15" fmla="*/ 12700 h 422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34975" h="422275">
                  <a:moveTo>
                    <a:pt x="238125" y="12700"/>
                  </a:moveTo>
                  <a:lnTo>
                    <a:pt x="168275" y="31750"/>
                  </a:lnTo>
                  <a:lnTo>
                    <a:pt x="171450" y="101600"/>
                  </a:lnTo>
                  <a:lnTo>
                    <a:pt x="31750" y="139700"/>
                  </a:lnTo>
                  <a:lnTo>
                    <a:pt x="0" y="225425"/>
                  </a:lnTo>
                  <a:lnTo>
                    <a:pt x="28575" y="346075"/>
                  </a:lnTo>
                  <a:lnTo>
                    <a:pt x="66675" y="330200"/>
                  </a:lnTo>
                  <a:lnTo>
                    <a:pt x="168275" y="415925"/>
                  </a:lnTo>
                  <a:lnTo>
                    <a:pt x="285750" y="422275"/>
                  </a:lnTo>
                  <a:lnTo>
                    <a:pt x="339725" y="301625"/>
                  </a:lnTo>
                  <a:lnTo>
                    <a:pt x="327025" y="149225"/>
                  </a:lnTo>
                  <a:lnTo>
                    <a:pt x="396875" y="142875"/>
                  </a:lnTo>
                  <a:lnTo>
                    <a:pt x="434975" y="82550"/>
                  </a:lnTo>
                  <a:lnTo>
                    <a:pt x="393700" y="0"/>
                  </a:lnTo>
                  <a:lnTo>
                    <a:pt x="358775" y="0"/>
                  </a:lnTo>
                  <a:lnTo>
                    <a:pt x="238125" y="127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3" name="フリーフォーム 1080">
              <a:extLst>
                <a:ext uri="{FF2B5EF4-FFF2-40B4-BE49-F238E27FC236}">
                  <a16:creationId xmlns:a16="http://schemas.microsoft.com/office/drawing/2014/main" id="{4CF4C3E2-5DEA-41E8-9281-BEC8A22132F2}"/>
                </a:ext>
              </a:extLst>
            </p:cNvPr>
            <p:cNvSpPr/>
            <p:nvPr/>
          </p:nvSpPr>
          <p:spPr bwMode="auto">
            <a:xfrm>
              <a:off x="2195258" y="2832018"/>
              <a:ext cx="67495" cy="144300"/>
            </a:xfrm>
            <a:custGeom>
              <a:avLst/>
              <a:gdLst>
                <a:gd name="connsiteX0" fmla="*/ 63500 w 92075"/>
                <a:gd name="connsiteY0" fmla="*/ 177800 h 196850"/>
                <a:gd name="connsiteX1" fmla="*/ 6350 w 92075"/>
                <a:gd name="connsiteY1" fmla="*/ 196850 h 196850"/>
                <a:gd name="connsiteX2" fmla="*/ 0 w 92075"/>
                <a:gd name="connsiteY2" fmla="*/ 69850 h 196850"/>
                <a:gd name="connsiteX3" fmla="*/ 73025 w 92075"/>
                <a:gd name="connsiteY3" fmla="*/ 0 h 196850"/>
                <a:gd name="connsiteX4" fmla="*/ 92075 w 92075"/>
                <a:gd name="connsiteY4" fmla="*/ 66675 h 196850"/>
                <a:gd name="connsiteX5" fmla="*/ 63500 w 92075"/>
                <a:gd name="connsiteY5" fmla="*/ 177800 h 196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2075" h="196850">
                  <a:moveTo>
                    <a:pt x="63500" y="177800"/>
                  </a:moveTo>
                  <a:lnTo>
                    <a:pt x="6350" y="196850"/>
                  </a:lnTo>
                  <a:lnTo>
                    <a:pt x="0" y="69850"/>
                  </a:lnTo>
                  <a:lnTo>
                    <a:pt x="73025" y="0"/>
                  </a:lnTo>
                  <a:lnTo>
                    <a:pt x="92075" y="66675"/>
                  </a:lnTo>
                  <a:lnTo>
                    <a:pt x="63500" y="1778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4" name="フリーフォーム 1081">
              <a:extLst>
                <a:ext uri="{FF2B5EF4-FFF2-40B4-BE49-F238E27FC236}">
                  <a16:creationId xmlns:a16="http://schemas.microsoft.com/office/drawing/2014/main" id="{1419BD8D-5883-48EE-8C7C-0AF6F043735E}"/>
                </a:ext>
              </a:extLst>
            </p:cNvPr>
            <p:cNvSpPr/>
            <p:nvPr/>
          </p:nvSpPr>
          <p:spPr bwMode="auto">
            <a:xfrm>
              <a:off x="2134745" y="2964681"/>
              <a:ext cx="228086" cy="330493"/>
            </a:xfrm>
            <a:custGeom>
              <a:avLst/>
              <a:gdLst>
                <a:gd name="connsiteX0" fmla="*/ 142875 w 311150"/>
                <a:gd name="connsiteY0" fmla="*/ 0 h 450850"/>
                <a:gd name="connsiteX1" fmla="*/ 79375 w 311150"/>
                <a:gd name="connsiteY1" fmla="*/ 28575 h 450850"/>
                <a:gd name="connsiteX2" fmla="*/ 107950 w 311150"/>
                <a:gd name="connsiteY2" fmla="*/ 92075 h 450850"/>
                <a:gd name="connsiteX3" fmla="*/ 44450 w 311150"/>
                <a:gd name="connsiteY3" fmla="*/ 114300 h 450850"/>
                <a:gd name="connsiteX4" fmla="*/ 47625 w 311150"/>
                <a:gd name="connsiteY4" fmla="*/ 250825 h 450850"/>
                <a:gd name="connsiteX5" fmla="*/ 0 w 311150"/>
                <a:gd name="connsiteY5" fmla="*/ 317500 h 450850"/>
                <a:gd name="connsiteX6" fmla="*/ 85725 w 311150"/>
                <a:gd name="connsiteY6" fmla="*/ 374650 h 450850"/>
                <a:gd name="connsiteX7" fmla="*/ 88900 w 311150"/>
                <a:gd name="connsiteY7" fmla="*/ 441325 h 450850"/>
                <a:gd name="connsiteX8" fmla="*/ 222250 w 311150"/>
                <a:gd name="connsiteY8" fmla="*/ 450850 h 450850"/>
                <a:gd name="connsiteX9" fmla="*/ 298450 w 311150"/>
                <a:gd name="connsiteY9" fmla="*/ 371475 h 450850"/>
                <a:gd name="connsiteX10" fmla="*/ 222250 w 311150"/>
                <a:gd name="connsiteY10" fmla="*/ 279400 h 450850"/>
                <a:gd name="connsiteX11" fmla="*/ 304800 w 311150"/>
                <a:gd name="connsiteY11" fmla="*/ 273050 h 450850"/>
                <a:gd name="connsiteX12" fmla="*/ 276225 w 311150"/>
                <a:gd name="connsiteY12" fmla="*/ 142875 h 450850"/>
                <a:gd name="connsiteX13" fmla="*/ 311150 w 311150"/>
                <a:gd name="connsiteY13" fmla="*/ 60325 h 450850"/>
                <a:gd name="connsiteX14" fmla="*/ 234950 w 311150"/>
                <a:gd name="connsiteY14" fmla="*/ 44450 h 450850"/>
                <a:gd name="connsiteX15" fmla="*/ 193675 w 311150"/>
                <a:gd name="connsiteY15" fmla="*/ 63500 h 450850"/>
                <a:gd name="connsiteX16" fmla="*/ 142875 w 311150"/>
                <a:gd name="connsiteY16" fmla="*/ 0 h 450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11150" h="450850">
                  <a:moveTo>
                    <a:pt x="142875" y="0"/>
                  </a:moveTo>
                  <a:lnTo>
                    <a:pt x="79375" y="28575"/>
                  </a:lnTo>
                  <a:lnTo>
                    <a:pt x="107950" y="92075"/>
                  </a:lnTo>
                  <a:lnTo>
                    <a:pt x="44450" y="114300"/>
                  </a:lnTo>
                  <a:cubicBezTo>
                    <a:pt x="45508" y="159808"/>
                    <a:pt x="46567" y="205317"/>
                    <a:pt x="47625" y="250825"/>
                  </a:cubicBezTo>
                  <a:lnTo>
                    <a:pt x="0" y="317500"/>
                  </a:lnTo>
                  <a:lnTo>
                    <a:pt x="85725" y="374650"/>
                  </a:lnTo>
                  <a:lnTo>
                    <a:pt x="88900" y="441325"/>
                  </a:lnTo>
                  <a:lnTo>
                    <a:pt x="222250" y="450850"/>
                  </a:lnTo>
                  <a:lnTo>
                    <a:pt x="298450" y="371475"/>
                  </a:lnTo>
                  <a:lnTo>
                    <a:pt x="222250" y="279400"/>
                  </a:lnTo>
                  <a:lnTo>
                    <a:pt x="304800" y="273050"/>
                  </a:lnTo>
                  <a:lnTo>
                    <a:pt x="276225" y="142875"/>
                  </a:lnTo>
                  <a:lnTo>
                    <a:pt x="311150" y="60325"/>
                  </a:lnTo>
                  <a:lnTo>
                    <a:pt x="234950" y="44450"/>
                  </a:lnTo>
                  <a:lnTo>
                    <a:pt x="193675" y="635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5" name="フリーフォーム 1082">
              <a:extLst>
                <a:ext uri="{FF2B5EF4-FFF2-40B4-BE49-F238E27FC236}">
                  <a16:creationId xmlns:a16="http://schemas.microsoft.com/office/drawing/2014/main" id="{AB448578-87E0-4C02-8501-B22950C11103}"/>
                </a:ext>
              </a:extLst>
            </p:cNvPr>
            <p:cNvSpPr/>
            <p:nvPr/>
          </p:nvSpPr>
          <p:spPr bwMode="auto">
            <a:xfrm>
              <a:off x="2304646" y="3139237"/>
              <a:ext cx="151282" cy="109388"/>
            </a:xfrm>
            <a:custGeom>
              <a:avLst/>
              <a:gdLst>
                <a:gd name="connsiteX0" fmla="*/ 111125 w 206375"/>
                <a:gd name="connsiteY0" fmla="*/ 0 h 149225"/>
                <a:gd name="connsiteX1" fmla="*/ 69850 w 206375"/>
                <a:gd name="connsiteY1" fmla="*/ 41275 h 149225"/>
                <a:gd name="connsiteX2" fmla="*/ 0 w 206375"/>
                <a:gd name="connsiteY2" fmla="*/ 47625 h 149225"/>
                <a:gd name="connsiteX3" fmla="*/ 73025 w 206375"/>
                <a:gd name="connsiteY3" fmla="*/ 142875 h 149225"/>
                <a:gd name="connsiteX4" fmla="*/ 95250 w 206375"/>
                <a:gd name="connsiteY4" fmla="*/ 127000 h 149225"/>
                <a:gd name="connsiteX5" fmla="*/ 149225 w 206375"/>
                <a:gd name="connsiteY5" fmla="*/ 149225 h 149225"/>
                <a:gd name="connsiteX6" fmla="*/ 206375 w 206375"/>
                <a:gd name="connsiteY6" fmla="*/ 98425 h 149225"/>
                <a:gd name="connsiteX7" fmla="*/ 111125 w 206375"/>
                <a:gd name="connsiteY7" fmla="*/ 0 h 149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6375" h="149225">
                  <a:moveTo>
                    <a:pt x="111125" y="0"/>
                  </a:moveTo>
                  <a:lnTo>
                    <a:pt x="69850" y="41275"/>
                  </a:lnTo>
                  <a:lnTo>
                    <a:pt x="0" y="47625"/>
                  </a:lnTo>
                  <a:lnTo>
                    <a:pt x="73025" y="142875"/>
                  </a:lnTo>
                  <a:lnTo>
                    <a:pt x="95250" y="127000"/>
                  </a:lnTo>
                  <a:lnTo>
                    <a:pt x="149225" y="149225"/>
                  </a:lnTo>
                  <a:lnTo>
                    <a:pt x="206375" y="98425"/>
                  </a:lnTo>
                  <a:lnTo>
                    <a:pt x="1111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6" name="フリーフォーム 1083">
              <a:extLst>
                <a:ext uri="{FF2B5EF4-FFF2-40B4-BE49-F238E27FC236}">
                  <a16:creationId xmlns:a16="http://schemas.microsoft.com/office/drawing/2014/main" id="{BAC5A0BF-615E-4295-BB93-B88150483687}"/>
                </a:ext>
              </a:extLst>
            </p:cNvPr>
            <p:cNvSpPr/>
            <p:nvPr/>
          </p:nvSpPr>
          <p:spPr bwMode="auto">
            <a:xfrm>
              <a:off x="2414034" y="3211387"/>
              <a:ext cx="144299" cy="65168"/>
            </a:xfrm>
            <a:custGeom>
              <a:avLst/>
              <a:gdLst>
                <a:gd name="connsiteX0" fmla="*/ 0 w 196850"/>
                <a:gd name="connsiteY0" fmla="*/ 57150 h 88900"/>
                <a:gd name="connsiteX1" fmla="*/ 73025 w 196850"/>
                <a:gd name="connsiteY1" fmla="*/ 88900 h 88900"/>
                <a:gd name="connsiteX2" fmla="*/ 117475 w 196850"/>
                <a:gd name="connsiteY2" fmla="*/ 66675 h 88900"/>
                <a:gd name="connsiteX3" fmla="*/ 177800 w 196850"/>
                <a:gd name="connsiteY3" fmla="*/ 63500 h 88900"/>
                <a:gd name="connsiteX4" fmla="*/ 196850 w 196850"/>
                <a:gd name="connsiteY4" fmla="*/ 0 h 88900"/>
                <a:gd name="connsiteX5" fmla="*/ 53975 w 196850"/>
                <a:gd name="connsiteY5" fmla="*/ 6350 h 88900"/>
                <a:gd name="connsiteX6" fmla="*/ 0 w 196850"/>
                <a:gd name="connsiteY6" fmla="*/ 57150 h 88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6850" h="88900">
                  <a:moveTo>
                    <a:pt x="0" y="57150"/>
                  </a:moveTo>
                  <a:lnTo>
                    <a:pt x="73025" y="88900"/>
                  </a:lnTo>
                  <a:lnTo>
                    <a:pt x="117475" y="66675"/>
                  </a:lnTo>
                  <a:lnTo>
                    <a:pt x="177800" y="63500"/>
                  </a:lnTo>
                  <a:lnTo>
                    <a:pt x="196850" y="0"/>
                  </a:lnTo>
                  <a:lnTo>
                    <a:pt x="53975" y="6350"/>
                  </a:lnTo>
                  <a:lnTo>
                    <a:pt x="0" y="571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7" name="フリーフォーム 1084">
              <a:extLst>
                <a:ext uri="{FF2B5EF4-FFF2-40B4-BE49-F238E27FC236}">
                  <a16:creationId xmlns:a16="http://schemas.microsoft.com/office/drawing/2014/main" id="{8EF38651-D7F8-48C2-8663-0BEE50A697D6}"/>
                </a:ext>
              </a:extLst>
            </p:cNvPr>
            <p:cNvSpPr/>
            <p:nvPr/>
          </p:nvSpPr>
          <p:spPr bwMode="auto">
            <a:xfrm>
              <a:off x="2078887" y="3036831"/>
              <a:ext cx="88441" cy="114043"/>
            </a:xfrm>
            <a:custGeom>
              <a:avLst/>
              <a:gdLst>
                <a:gd name="connsiteX0" fmla="*/ 120650 w 120650"/>
                <a:gd name="connsiteY0" fmla="*/ 155575 h 155575"/>
                <a:gd name="connsiteX1" fmla="*/ 0 w 120650"/>
                <a:gd name="connsiteY1" fmla="*/ 114300 h 155575"/>
                <a:gd name="connsiteX2" fmla="*/ 79375 w 120650"/>
                <a:gd name="connsiteY2" fmla="*/ 0 h 155575"/>
                <a:gd name="connsiteX3" fmla="*/ 120650 w 120650"/>
                <a:gd name="connsiteY3" fmla="*/ 12700 h 155575"/>
                <a:gd name="connsiteX4" fmla="*/ 120650 w 120650"/>
                <a:gd name="connsiteY4" fmla="*/ 155575 h 155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650" h="155575">
                  <a:moveTo>
                    <a:pt x="120650" y="155575"/>
                  </a:moveTo>
                  <a:lnTo>
                    <a:pt x="0" y="114300"/>
                  </a:lnTo>
                  <a:lnTo>
                    <a:pt x="79375" y="0"/>
                  </a:lnTo>
                  <a:lnTo>
                    <a:pt x="120650" y="12700"/>
                  </a:lnTo>
                  <a:lnTo>
                    <a:pt x="120650" y="1555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8" name="フリーフォーム 1085">
              <a:extLst>
                <a:ext uri="{FF2B5EF4-FFF2-40B4-BE49-F238E27FC236}">
                  <a16:creationId xmlns:a16="http://schemas.microsoft.com/office/drawing/2014/main" id="{3BAA343D-AAA2-4252-8FC3-95E9671271EC}"/>
                </a:ext>
              </a:extLst>
            </p:cNvPr>
            <p:cNvSpPr/>
            <p:nvPr/>
          </p:nvSpPr>
          <p:spPr bwMode="auto">
            <a:xfrm>
              <a:off x="2050958" y="3118290"/>
              <a:ext cx="116371" cy="86114"/>
            </a:xfrm>
            <a:custGeom>
              <a:avLst/>
              <a:gdLst>
                <a:gd name="connsiteX0" fmla="*/ 41275 w 158750"/>
                <a:gd name="connsiteY0" fmla="*/ 0 h 117475"/>
                <a:gd name="connsiteX1" fmla="*/ 0 w 158750"/>
                <a:gd name="connsiteY1" fmla="*/ 57150 h 117475"/>
                <a:gd name="connsiteX2" fmla="*/ 104775 w 158750"/>
                <a:gd name="connsiteY2" fmla="*/ 117475 h 117475"/>
                <a:gd name="connsiteX3" fmla="*/ 158750 w 158750"/>
                <a:gd name="connsiteY3" fmla="*/ 50800 h 117475"/>
                <a:gd name="connsiteX4" fmla="*/ 41275 w 158750"/>
                <a:gd name="connsiteY4" fmla="*/ 0 h 117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8750" h="117475">
                  <a:moveTo>
                    <a:pt x="41275" y="0"/>
                  </a:moveTo>
                  <a:lnTo>
                    <a:pt x="0" y="57150"/>
                  </a:lnTo>
                  <a:lnTo>
                    <a:pt x="104775" y="117475"/>
                  </a:lnTo>
                  <a:lnTo>
                    <a:pt x="158750" y="50800"/>
                  </a:lnTo>
                  <a:lnTo>
                    <a:pt x="412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9" name="フリーフォーム 1086">
              <a:extLst>
                <a:ext uri="{FF2B5EF4-FFF2-40B4-BE49-F238E27FC236}">
                  <a16:creationId xmlns:a16="http://schemas.microsoft.com/office/drawing/2014/main" id="{94B1BEB6-5E17-4F98-B02D-BD40303734F6}"/>
                </a:ext>
              </a:extLst>
            </p:cNvPr>
            <p:cNvSpPr/>
            <p:nvPr/>
          </p:nvSpPr>
          <p:spPr bwMode="auto">
            <a:xfrm>
              <a:off x="1871747" y="3153201"/>
              <a:ext cx="384023" cy="323510"/>
            </a:xfrm>
            <a:custGeom>
              <a:avLst/>
              <a:gdLst>
                <a:gd name="connsiteX0" fmla="*/ 247650 w 523875"/>
                <a:gd name="connsiteY0" fmla="*/ 0 h 441325"/>
                <a:gd name="connsiteX1" fmla="*/ 371475 w 523875"/>
                <a:gd name="connsiteY1" fmla="*/ 66675 h 441325"/>
                <a:gd name="connsiteX2" fmla="*/ 438150 w 523875"/>
                <a:gd name="connsiteY2" fmla="*/ 123825 h 441325"/>
                <a:gd name="connsiteX3" fmla="*/ 438150 w 523875"/>
                <a:gd name="connsiteY3" fmla="*/ 187325 h 441325"/>
                <a:gd name="connsiteX4" fmla="*/ 523875 w 523875"/>
                <a:gd name="connsiteY4" fmla="*/ 244475 h 441325"/>
                <a:gd name="connsiteX5" fmla="*/ 406400 w 523875"/>
                <a:gd name="connsiteY5" fmla="*/ 288925 h 441325"/>
                <a:gd name="connsiteX6" fmla="*/ 434975 w 523875"/>
                <a:gd name="connsiteY6" fmla="*/ 412750 h 441325"/>
                <a:gd name="connsiteX7" fmla="*/ 285750 w 523875"/>
                <a:gd name="connsiteY7" fmla="*/ 400050 h 441325"/>
                <a:gd name="connsiteX8" fmla="*/ 257175 w 523875"/>
                <a:gd name="connsiteY8" fmla="*/ 441325 h 441325"/>
                <a:gd name="connsiteX9" fmla="*/ 114300 w 523875"/>
                <a:gd name="connsiteY9" fmla="*/ 406400 h 441325"/>
                <a:gd name="connsiteX10" fmla="*/ 114300 w 523875"/>
                <a:gd name="connsiteY10" fmla="*/ 238125 h 441325"/>
                <a:gd name="connsiteX11" fmla="*/ 0 w 523875"/>
                <a:gd name="connsiteY11" fmla="*/ 127000 h 441325"/>
                <a:gd name="connsiteX12" fmla="*/ 111125 w 523875"/>
                <a:gd name="connsiteY12" fmla="*/ 123825 h 441325"/>
                <a:gd name="connsiteX13" fmla="*/ 107950 w 523875"/>
                <a:gd name="connsiteY13" fmla="*/ 73025 h 441325"/>
                <a:gd name="connsiteX14" fmla="*/ 161925 w 523875"/>
                <a:gd name="connsiteY14" fmla="*/ 95250 h 441325"/>
                <a:gd name="connsiteX15" fmla="*/ 247650 w 523875"/>
                <a:gd name="connsiteY15" fmla="*/ 0 h 441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3875" h="441325">
                  <a:moveTo>
                    <a:pt x="247650" y="0"/>
                  </a:moveTo>
                  <a:lnTo>
                    <a:pt x="371475" y="66675"/>
                  </a:lnTo>
                  <a:lnTo>
                    <a:pt x="438150" y="123825"/>
                  </a:lnTo>
                  <a:lnTo>
                    <a:pt x="438150" y="187325"/>
                  </a:lnTo>
                  <a:lnTo>
                    <a:pt x="523875" y="244475"/>
                  </a:lnTo>
                  <a:lnTo>
                    <a:pt x="406400" y="288925"/>
                  </a:lnTo>
                  <a:lnTo>
                    <a:pt x="434975" y="412750"/>
                  </a:lnTo>
                  <a:lnTo>
                    <a:pt x="285750" y="400050"/>
                  </a:lnTo>
                  <a:lnTo>
                    <a:pt x="257175" y="441325"/>
                  </a:lnTo>
                  <a:lnTo>
                    <a:pt x="114300" y="406400"/>
                  </a:lnTo>
                  <a:lnTo>
                    <a:pt x="114300" y="238125"/>
                  </a:lnTo>
                  <a:lnTo>
                    <a:pt x="0" y="127000"/>
                  </a:lnTo>
                  <a:lnTo>
                    <a:pt x="111125" y="123825"/>
                  </a:lnTo>
                  <a:lnTo>
                    <a:pt x="107950" y="73025"/>
                  </a:lnTo>
                  <a:lnTo>
                    <a:pt x="161925" y="95250"/>
                  </a:lnTo>
                  <a:lnTo>
                    <a:pt x="2476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0" name="フリーフォーム 1087">
              <a:extLst>
                <a:ext uri="{FF2B5EF4-FFF2-40B4-BE49-F238E27FC236}">
                  <a16:creationId xmlns:a16="http://schemas.microsoft.com/office/drawing/2014/main" id="{7FA2EAF7-BDE5-4195-BCCA-DE3C6712163D}"/>
                </a:ext>
              </a:extLst>
            </p:cNvPr>
            <p:cNvSpPr/>
            <p:nvPr/>
          </p:nvSpPr>
          <p:spPr bwMode="auto">
            <a:xfrm>
              <a:off x="1773996" y="3425509"/>
              <a:ext cx="304891" cy="281617"/>
            </a:xfrm>
            <a:custGeom>
              <a:avLst/>
              <a:gdLst>
                <a:gd name="connsiteX0" fmla="*/ 244475 w 415925"/>
                <a:gd name="connsiteY0" fmla="*/ 38100 h 384175"/>
                <a:gd name="connsiteX1" fmla="*/ 384175 w 415925"/>
                <a:gd name="connsiteY1" fmla="*/ 73025 h 384175"/>
                <a:gd name="connsiteX2" fmla="*/ 415925 w 415925"/>
                <a:gd name="connsiteY2" fmla="*/ 111125 h 384175"/>
                <a:gd name="connsiteX3" fmla="*/ 314325 w 415925"/>
                <a:gd name="connsiteY3" fmla="*/ 196850 h 384175"/>
                <a:gd name="connsiteX4" fmla="*/ 304800 w 415925"/>
                <a:gd name="connsiteY4" fmla="*/ 266700 h 384175"/>
                <a:gd name="connsiteX5" fmla="*/ 238125 w 415925"/>
                <a:gd name="connsiteY5" fmla="*/ 342900 h 384175"/>
                <a:gd name="connsiteX6" fmla="*/ 104775 w 415925"/>
                <a:gd name="connsiteY6" fmla="*/ 384175 h 384175"/>
                <a:gd name="connsiteX7" fmla="*/ 50800 w 415925"/>
                <a:gd name="connsiteY7" fmla="*/ 317500 h 384175"/>
                <a:gd name="connsiteX8" fmla="*/ 73025 w 415925"/>
                <a:gd name="connsiteY8" fmla="*/ 107950 h 384175"/>
                <a:gd name="connsiteX9" fmla="*/ 0 w 415925"/>
                <a:gd name="connsiteY9" fmla="*/ 34925 h 384175"/>
                <a:gd name="connsiteX10" fmla="*/ 28575 w 415925"/>
                <a:gd name="connsiteY10" fmla="*/ 0 h 384175"/>
                <a:gd name="connsiteX11" fmla="*/ 161925 w 415925"/>
                <a:gd name="connsiteY11" fmla="*/ 41275 h 384175"/>
                <a:gd name="connsiteX12" fmla="*/ 244475 w 415925"/>
                <a:gd name="connsiteY12" fmla="*/ 38100 h 384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5925" h="384175">
                  <a:moveTo>
                    <a:pt x="244475" y="38100"/>
                  </a:moveTo>
                  <a:lnTo>
                    <a:pt x="384175" y="73025"/>
                  </a:lnTo>
                  <a:lnTo>
                    <a:pt x="415925" y="111125"/>
                  </a:lnTo>
                  <a:lnTo>
                    <a:pt x="314325" y="196850"/>
                  </a:lnTo>
                  <a:lnTo>
                    <a:pt x="304800" y="266700"/>
                  </a:lnTo>
                  <a:lnTo>
                    <a:pt x="238125" y="342900"/>
                  </a:lnTo>
                  <a:lnTo>
                    <a:pt x="104775" y="384175"/>
                  </a:lnTo>
                  <a:lnTo>
                    <a:pt x="50800" y="317500"/>
                  </a:lnTo>
                  <a:lnTo>
                    <a:pt x="73025" y="107950"/>
                  </a:lnTo>
                  <a:lnTo>
                    <a:pt x="0" y="34925"/>
                  </a:lnTo>
                  <a:lnTo>
                    <a:pt x="28575" y="0"/>
                  </a:lnTo>
                  <a:lnTo>
                    <a:pt x="161925" y="41275"/>
                  </a:lnTo>
                  <a:lnTo>
                    <a:pt x="244475" y="381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1" name="フリーフォーム 1088">
              <a:extLst>
                <a:ext uri="{FF2B5EF4-FFF2-40B4-BE49-F238E27FC236}">
                  <a16:creationId xmlns:a16="http://schemas.microsoft.com/office/drawing/2014/main" id="{E5C88833-68E1-46E4-8230-DCB844EFEBD0}"/>
                </a:ext>
              </a:extLst>
            </p:cNvPr>
            <p:cNvSpPr/>
            <p:nvPr/>
          </p:nvSpPr>
          <p:spPr bwMode="auto">
            <a:xfrm>
              <a:off x="1764686" y="3453437"/>
              <a:ext cx="62840" cy="232741"/>
            </a:xfrm>
            <a:custGeom>
              <a:avLst/>
              <a:gdLst>
                <a:gd name="connsiteX0" fmla="*/ 12700 w 85725"/>
                <a:gd name="connsiteY0" fmla="*/ 0 h 317500"/>
                <a:gd name="connsiteX1" fmla="*/ 85725 w 85725"/>
                <a:gd name="connsiteY1" fmla="*/ 69850 h 317500"/>
                <a:gd name="connsiteX2" fmla="*/ 63500 w 85725"/>
                <a:gd name="connsiteY2" fmla="*/ 276225 h 317500"/>
                <a:gd name="connsiteX3" fmla="*/ 25400 w 85725"/>
                <a:gd name="connsiteY3" fmla="*/ 317500 h 317500"/>
                <a:gd name="connsiteX4" fmla="*/ 0 w 85725"/>
                <a:gd name="connsiteY4" fmla="*/ 193675 h 317500"/>
                <a:gd name="connsiteX5" fmla="*/ 31750 w 85725"/>
                <a:gd name="connsiteY5" fmla="*/ 98425 h 317500"/>
                <a:gd name="connsiteX6" fmla="*/ 12700 w 85725"/>
                <a:gd name="connsiteY6" fmla="*/ 0 h 317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25" h="317500">
                  <a:moveTo>
                    <a:pt x="12700" y="0"/>
                  </a:moveTo>
                  <a:lnTo>
                    <a:pt x="85725" y="69850"/>
                  </a:lnTo>
                  <a:lnTo>
                    <a:pt x="63500" y="276225"/>
                  </a:lnTo>
                  <a:lnTo>
                    <a:pt x="25400" y="317500"/>
                  </a:lnTo>
                  <a:lnTo>
                    <a:pt x="0" y="193675"/>
                  </a:lnTo>
                  <a:lnTo>
                    <a:pt x="31750" y="98425"/>
                  </a:lnTo>
                  <a:lnTo>
                    <a:pt x="127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2" name="フリーフォーム 1089">
              <a:extLst>
                <a:ext uri="{FF2B5EF4-FFF2-40B4-BE49-F238E27FC236}">
                  <a16:creationId xmlns:a16="http://schemas.microsoft.com/office/drawing/2014/main" id="{5DAEEC0F-8335-43E1-806F-E683A44F24FD}"/>
                </a:ext>
              </a:extLst>
            </p:cNvPr>
            <p:cNvSpPr/>
            <p:nvPr/>
          </p:nvSpPr>
          <p:spPr bwMode="auto">
            <a:xfrm>
              <a:off x="2663067" y="3260262"/>
              <a:ext cx="76804" cy="121025"/>
            </a:xfrm>
            <a:custGeom>
              <a:avLst/>
              <a:gdLst>
                <a:gd name="connsiteX0" fmla="*/ 0 w 104775"/>
                <a:gd name="connsiteY0" fmla="*/ 6350 h 165100"/>
                <a:gd name="connsiteX1" fmla="*/ 41275 w 104775"/>
                <a:gd name="connsiteY1" fmla="*/ 76200 h 165100"/>
                <a:gd name="connsiteX2" fmla="*/ 57150 w 104775"/>
                <a:gd name="connsiteY2" fmla="*/ 165100 h 165100"/>
                <a:gd name="connsiteX3" fmla="*/ 104775 w 104775"/>
                <a:gd name="connsiteY3" fmla="*/ 101600 h 165100"/>
                <a:gd name="connsiteX4" fmla="*/ 79375 w 104775"/>
                <a:gd name="connsiteY4" fmla="*/ 0 h 165100"/>
                <a:gd name="connsiteX5" fmla="*/ 0 w 104775"/>
                <a:gd name="connsiteY5" fmla="*/ 6350 h 16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775" h="165100">
                  <a:moveTo>
                    <a:pt x="0" y="6350"/>
                  </a:moveTo>
                  <a:lnTo>
                    <a:pt x="41275" y="76200"/>
                  </a:lnTo>
                  <a:lnTo>
                    <a:pt x="57150" y="165100"/>
                  </a:lnTo>
                  <a:lnTo>
                    <a:pt x="104775" y="101600"/>
                  </a:lnTo>
                  <a:lnTo>
                    <a:pt x="79375" y="0"/>
                  </a:lnTo>
                  <a:lnTo>
                    <a:pt x="0" y="63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3" name="フリーフォーム 1090">
              <a:extLst>
                <a:ext uri="{FF2B5EF4-FFF2-40B4-BE49-F238E27FC236}">
                  <a16:creationId xmlns:a16="http://schemas.microsoft.com/office/drawing/2014/main" id="{8D932C3E-0E02-4147-982A-95A721655E14}"/>
                </a:ext>
              </a:extLst>
            </p:cNvPr>
            <p:cNvSpPr/>
            <p:nvPr/>
          </p:nvSpPr>
          <p:spPr bwMode="auto">
            <a:xfrm>
              <a:off x="2504803" y="3267245"/>
              <a:ext cx="223432" cy="169901"/>
            </a:xfrm>
            <a:custGeom>
              <a:avLst/>
              <a:gdLst>
                <a:gd name="connsiteX0" fmla="*/ 69850 w 304800"/>
                <a:gd name="connsiteY0" fmla="*/ 31750 h 231775"/>
                <a:gd name="connsiteX1" fmla="*/ 200025 w 304800"/>
                <a:gd name="connsiteY1" fmla="*/ 0 h 231775"/>
                <a:gd name="connsiteX2" fmla="*/ 263525 w 304800"/>
                <a:gd name="connsiteY2" fmla="*/ 73025 h 231775"/>
                <a:gd name="connsiteX3" fmla="*/ 273050 w 304800"/>
                <a:gd name="connsiteY3" fmla="*/ 152400 h 231775"/>
                <a:gd name="connsiteX4" fmla="*/ 304800 w 304800"/>
                <a:gd name="connsiteY4" fmla="*/ 171450 h 231775"/>
                <a:gd name="connsiteX5" fmla="*/ 276225 w 304800"/>
                <a:gd name="connsiteY5" fmla="*/ 231775 h 231775"/>
                <a:gd name="connsiteX6" fmla="*/ 228600 w 304800"/>
                <a:gd name="connsiteY6" fmla="*/ 212725 h 231775"/>
                <a:gd name="connsiteX7" fmla="*/ 180975 w 304800"/>
                <a:gd name="connsiteY7" fmla="*/ 231775 h 231775"/>
                <a:gd name="connsiteX8" fmla="*/ 95250 w 304800"/>
                <a:gd name="connsiteY8" fmla="*/ 228600 h 231775"/>
                <a:gd name="connsiteX9" fmla="*/ 0 w 304800"/>
                <a:gd name="connsiteY9" fmla="*/ 117475 h 231775"/>
                <a:gd name="connsiteX10" fmla="*/ 69850 w 304800"/>
                <a:gd name="connsiteY10" fmla="*/ 31750 h 231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4800" h="231775">
                  <a:moveTo>
                    <a:pt x="69850" y="31750"/>
                  </a:moveTo>
                  <a:lnTo>
                    <a:pt x="200025" y="0"/>
                  </a:lnTo>
                  <a:lnTo>
                    <a:pt x="263525" y="73025"/>
                  </a:lnTo>
                  <a:lnTo>
                    <a:pt x="273050" y="152400"/>
                  </a:lnTo>
                  <a:lnTo>
                    <a:pt x="304800" y="171450"/>
                  </a:lnTo>
                  <a:lnTo>
                    <a:pt x="276225" y="231775"/>
                  </a:lnTo>
                  <a:lnTo>
                    <a:pt x="228600" y="212725"/>
                  </a:lnTo>
                  <a:lnTo>
                    <a:pt x="180975" y="231775"/>
                  </a:lnTo>
                  <a:lnTo>
                    <a:pt x="95250" y="228600"/>
                  </a:lnTo>
                  <a:lnTo>
                    <a:pt x="0" y="117475"/>
                  </a:lnTo>
                  <a:lnTo>
                    <a:pt x="69850" y="317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4" name="フリーフォーム 1091">
              <a:extLst>
                <a:ext uri="{FF2B5EF4-FFF2-40B4-BE49-F238E27FC236}">
                  <a16:creationId xmlns:a16="http://schemas.microsoft.com/office/drawing/2014/main" id="{C1E7B75B-564C-44A5-AAE5-00FDE7803C5B}"/>
                </a:ext>
              </a:extLst>
            </p:cNvPr>
            <p:cNvSpPr/>
            <p:nvPr/>
          </p:nvSpPr>
          <p:spPr bwMode="auto">
            <a:xfrm>
              <a:off x="2546697" y="3423181"/>
              <a:ext cx="174556" cy="102406"/>
            </a:xfrm>
            <a:custGeom>
              <a:avLst/>
              <a:gdLst>
                <a:gd name="connsiteX0" fmla="*/ 41275 w 238125"/>
                <a:gd name="connsiteY0" fmla="*/ 12700 h 139700"/>
                <a:gd name="connsiteX1" fmla="*/ 0 w 238125"/>
                <a:gd name="connsiteY1" fmla="*/ 95250 h 139700"/>
                <a:gd name="connsiteX2" fmla="*/ 41275 w 238125"/>
                <a:gd name="connsiteY2" fmla="*/ 139700 h 139700"/>
                <a:gd name="connsiteX3" fmla="*/ 171450 w 238125"/>
                <a:gd name="connsiteY3" fmla="*/ 111125 h 139700"/>
                <a:gd name="connsiteX4" fmla="*/ 238125 w 238125"/>
                <a:gd name="connsiteY4" fmla="*/ 22225 h 139700"/>
                <a:gd name="connsiteX5" fmla="*/ 174625 w 238125"/>
                <a:gd name="connsiteY5" fmla="*/ 0 h 139700"/>
                <a:gd name="connsiteX6" fmla="*/ 142875 w 238125"/>
                <a:gd name="connsiteY6" fmla="*/ 25400 h 139700"/>
                <a:gd name="connsiteX7" fmla="*/ 41275 w 238125"/>
                <a:gd name="connsiteY7" fmla="*/ 12700 h 13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8125" h="139700">
                  <a:moveTo>
                    <a:pt x="41275" y="12700"/>
                  </a:moveTo>
                  <a:lnTo>
                    <a:pt x="0" y="95250"/>
                  </a:lnTo>
                  <a:lnTo>
                    <a:pt x="41275" y="139700"/>
                  </a:lnTo>
                  <a:lnTo>
                    <a:pt x="171450" y="111125"/>
                  </a:lnTo>
                  <a:lnTo>
                    <a:pt x="238125" y="22225"/>
                  </a:lnTo>
                  <a:lnTo>
                    <a:pt x="174625" y="0"/>
                  </a:lnTo>
                  <a:lnTo>
                    <a:pt x="142875" y="25400"/>
                  </a:lnTo>
                  <a:lnTo>
                    <a:pt x="41275" y="127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5" name="フリーフォーム 1092">
              <a:extLst>
                <a:ext uri="{FF2B5EF4-FFF2-40B4-BE49-F238E27FC236}">
                  <a16:creationId xmlns:a16="http://schemas.microsoft.com/office/drawing/2014/main" id="{64B032DC-A6F9-4B1C-AD92-50F7E7C8F3D3}"/>
                </a:ext>
              </a:extLst>
            </p:cNvPr>
            <p:cNvSpPr/>
            <p:nvPr/>
          </p:nvSpPr>
          <p:spPr bwMode="auto">
            <a:xfrm>
              <a:off x="2490839" y="3527915"/>
              <a:ext cx="132662" cy="176883"/>
            </a:xfrm>
            <a:custGeom>
              <a:avLst/>
              <a:gdLst>
                <a:gd name="connsiteX0" fmla="*/ 117475 w 180975"/>
                <a:gd name="connsiteY0" fmla="*/ 0 h 241300"/>
                <a:gd name="connsiteX1" fmla="*/ 25400 w 180975"/>
                <a:gd name="connsiteY1" fmla="*/ 41275 h 241300"/>
                <a:gd name="connsiteX2" fmla="*/ 0 w 180975"/>
                <a:gd name="connsiteY2" fmla="*/ 88900 h 241300"/>
                <a:gd name="connsiteX3" fmla="*/ 60325 w 180975"/>
                <a:gd name="connsiteY3" fmla="*/ 149225 h 241300"/>
                <a:gd name="connsiteX4" fmla="*/ 44450 w 180975"/>
                <a:gd name="connsiteY4" fmla="*/ 184150 h 241300"/>
                <a:gd name="connsiteX5" fmla="*/ 117475 w 180975"/>
                <a:gd name="connsiteY5" fmla="*/ 241300 h 241300"/>
                <a:gd name="connsiteX6" fmla="*/ 107950 w 180975"/>
                <a:gd name="connsiteY6" fmla="*/ 158750 h 241300"/>
                <a:gd name="connsiteX7" fmla="*/ 180975 w 180975"/>
                <a:gd name="connsiteY7" fmla="*/ 168275 h 241300"/>
                <a:gd name="connsiteX8" fmla="*/ 88900 w 180975"/>
                <a:gd name="connsiteY8" fmla="*/ 73025 h 241300"/>
                <a:gd name="connsiteX9" fmla="*/ 117475 w 180975"/>
                <a:gd name="connsiteY9" fmla="*/ 0 h 24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975" h="241300">
                  <a:moveTo>
                    <a:pt x="117475" y="0"/>
                  </a:moveTo>
                  <a:lnTo>
                    <a:pt x="25400" y="41275"/>
                  </a:lnTo>
                  <a:lnTo>
                    <a:pt x="0" y="88900"/>
                  </a:lnTo>
                  <a:lnTo>
                    <a:pt x="60325" y="149225"/>
                  </a:lnTo>
                  <a:lnTo>
                    <a:pt x="44450" y="184150"/>
                  </a:lnTo>
                  <a:lnTo>
                    <a:pt x="117475" y="241300"/>
                  </a:lnTo>
                  <a:lnTo>
                    <a:pt x="107950" y="158750"/>
                  </a:lnTo>
                  <a:lnTo>
                    <a:pt x="180975" y="168275"/>
                  </a:lnTo>
                  <a:lnTo>
                    <a:pt x="88900" y="73025"/>
                  </a:lnTo>
                  <a:lnTo>
                    <a:pt x="1174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6" name="フリーフォーム 1094">
              <a:extLst>
                <a:ext uri="{FF2B5EF4-FFF2-40B4-BE49-F238E27FC236}">
                  <a16:creationId xmlns:a16="http://schemas.microsoft.com/office/drawing/2014/main" id="{C576B79E-2BA1-4E0A-BF38-C4DE29F67ABE}"/>
                </a:ext>
              </a:extLst>
            </p:cNvPr>
            <p:cNvSpPr/>
            <p:nvPr/>
          </p:nvSpPr>
          <p:spPr bwMode="auto">
            <a:xfrm>
              <a:off x="2561825" y="3506968"/>
              <a:ext cx="104734" cy="62840"/>
            </a:xfrm>
            <a:custGeom>
              <a:avLst/>
              <a:gdLst>
                <a:gd name="connsiteX0" fmla="*/ 142875 w 142875"/>
                <a:gd name="connsiteY0" fmla="*/ 0 h 85725"/>
                <a:gd name="connsiteX1" fmla="*/ 35719 w 142875"/>
                <a:gd name="connsiteY1" fmla="*/ 28575 h 85725"/>
                <a:gd name="connsiteX2" fmla="*/ 21432 w 142875"/>
                <a:gd name="connsiteY2" fmla="*/ 30956 h 85725"/>
                <a:gd name="connsiteX3" fmla="*/ 0 w 142875"/>
                <a:gd name="connsiteY3" fmla="*/ 83344 h 85725"/>
                <a:gd name="connsiteX4" fmla="*/ 45244 w 142875"/>
                <a:gd name="connsiteY4" fmla="*/ 85725 h 85725"/>
                <a:gd name="connsiteX5" fmla="*/ 59532 w 142875"/>
                <a:gd name="connsiteY5" fmla="*/ 59531 h 85725"/>
                <a:gd name="connsiteX6" fmla="*/ 116682 w 142875"/>
                <a:gd name="connsiteY6" fmla="*/ 47625 h 85725"/>
                <a:gd name="connsiteX7" fmla="*/ 142875 w 142875"/>
                <a:gd name="connsiteY7" fmla="*/ 0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2875" h="85725">
                  <a:moveTo>
                    <a:pt x="142875" y="0"/>
                  </a:moveTo>
                  <a:lnTo>
                    <a:pt x="35719" y="28575"/>
                  </a:lnTo>
                  <a:lnTo>
                    <a:pt x="21432" y="30956"/>
                  </a:lnTo>
                  <a:lnTo>
                    <a:pt x="0" y="83344"/>
                  </a:lnTo>
                  <a:lnTo>
                    <a:pt x="45244" y="85725"/>
                  </a:lnTo>
                  <a:lnTo>
                    <a:pt x="59532" y="59531"/>
                  </a:lnTo>
                  <a:lnTo>
                    <a:pt x="116682" y="47625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7" name="フリーフォーム 1097">
              <a:extLst>
                <a:ext uri="{FF2B5EF4-FFF2-40B4-BE49-F238E27FC236}">
                  <a16:creationId xmlns:a16="http://schemas.microsoft.com/office/drawing/2014/main" id="{C378CD0A-0D45-4BBF-AC98-0B2ACCB1308B}"/>
                </a:ext>
              </a:extLst>
            </p:cNvPr>
            <p:cNvSpPr/>
            <p:nvPr/>
          </p:nvSpPr>
          <p:spPr bwMode="auto">
            <a:xfrm>
              <a:off x="2177802" y="3321939"/>
              <a:ext cx="267653" cy="352603"/>
            </a:xfrm>
            <a:custGeom>
              <a:avLst/>
              <a:gdLst>
                <a:gd name="connsiteX0" fmla="*/ 7144 w 364332"/>
                <a:gd name="connsiteY0" fmla="*/ 169069 h 481013"/>
                <a:gd name="connsiteX1" fmla="*/ 102394 w 364332"/>
                <a:gd name="connsiteY1" fmla="*/ 185738 h 481013"/>
                <a:gd name="connsiteX2" fmla="*/ 164307 w 364332"/>
                <a:gd name="connsiteY2" fmla="*/ 252413 h 481013"/>
                <a:gd name="connsiteX3" fmla="*/ 280988 w 364332"/>
                <a:gd name="connsiteY3" fmla="*/ 352425 h 481013"/>
                <a:gd name="connsiteX4" fmla="*/ 297657 w 364332"/>
                <a:gd name="connsiteY4" fmla="*/ 395288 h 481013"/>
                <a:gd name="connsiteX5" fmla="*/ 264319 w 364332"/>
                <a:gd name="connsiteY5" fmla="*/ 435769 h 481013"/>
                <a:gd name="connsiteX6" fmla="*/ 192882 w 364332"/>
                <a:gd name="connsiteY6" fmla="*/ 440532 h 481013"/>
                <a:gd name="connsiteX7" fmla="*/ 242888 w 364332"/>
                <a:gd name="connsiteY7" fmla="*/ 481013 h 481013"/>
                <a:gd name="connsiteX8" fmla="*/ 342900 w 364332"/>
                <a:gd name="connsiteY8" fmla="*/ 397669 h 481013"/>
                <a:gd name="connsiteX9" fmla="*/ 316707 w 364332"/>
                <a:gd name="connsiteY9" fmla="*/ 333375 h 481013"/>
                <a:gd name="connsiteX10" fmla="*/ 364332 w 364332"/>
                <a:gd name="connsiteY10" fmla="*/ 345282 h 481013"/>
                <a:gd name="connsiteX11" fmla="*/ 357188 w 364332"/>
                <a:gd name="connsiteY11" fmla="*/ 304800 h 481013"/>
                <a:gd name="connsiteX12" fmla="*/ 223838 w 364332"/>
                <a:gd name="connsiteY12" fmla="*/ 211932 h 481013"/>
                <a:gd name="connsiteX13" fmla="*/ 171450 w 364332"/>
                <a:gd name="connsiteY13" fmla="*/ 88107 h 481013"/>
                <a:gd name="connsiteX14" fmla="*/ 242888 w 364332"/>
                <a:gd name="connsiteY14" fmla="*/ 61913 h 481013"/>
                <a:gd name="connsiteX15" fmla="*/ 290513 w 364332"/>
                <a:gd name="connsiteY15" fmla="*/ 7144 h 481013"/>
                <a:gd name="connsiteX16" fmla="*/ 266700 w 364332"/>
                <a:gd name="connsiteY16" fmla="*/ 7144 h 481013"/>
                <a:gd name="connsiteX17" fmla="*/ 200025 w 364332"/>
                <a:gd name="connsiteY17" fmla="*/ 16669 h 481013"/>
                <a:gd name="connsiteX18" fmla="*/ 157163 w 364332"/>
                <a:gd name="connsiteY18" fmla="*/ 0 h 481013"/>
                <a:gd name="connsiteX19" fmla="*/ 97632 w 364332"/>
                <a:gd name="connsiteY19" fmla="*/ 7144 h 481013"/>
                <a:gd name="connsiteX20" fmla="*/ 0 w 364332"/>
                <a:gd name="connsiteY20" fmla="*/ 59532 h 481013"/>
                <a:gd name="connsiteX21" fmla="*/ 7144 w 364332"/>
                <a:gd name="connsiteY21" fmla="*/ 169069 h 481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64332" h="481013">
                  <a:moveTo>
                    <a:pt x="7144" y="169069"/>
                  </a:moveTo>
                  <a:lnTo>
                    <a:pt x="102394" y="185738"/>
                  </a:lnTo>
                  <a:lnTo>
                    <a:pt x="164307" y="252413"/>
                  </a:lnTo>
                  <a:lnTo>
                    <a:pt x="280988" y="352425"/>
                  </a:lnTo>
                  <a:lnTo>
                    <a:pt x="297657" y="395288"/>
                  </a:lnTo>
                  <a:lnTo>
                    <a:pt x="264319" y="435769"/>
                  </a:lnTo>
                  <a:lnTo>
                    <a:pt x="192882" y="440532"/>
                  </a:lnTo>
                  <a:lnTo>
                    <a:pt x="242888" y="481013"/>
                  </a:lnTo>
                  <a:lnTo>
                    <a:pt x="342900" y="397669"/>
                  </a:lnTo>
                  <a:lnTo>
                    <a:pt x="316707" y="333375"/>
                  </a:lnTo>
                  <a:lnTo>
                    <a:pt x="364332" y="345282"/>
                  </a:lnTo>
                  <a:lnTo>
                    <a:pt x="357188" y="304800"/>
                  </a:lnTo>
                  <a:lnTo>
                    <a:pt x="223838" y="211932"/>
                  </a:lnTo>
                  <a:lnTo>
                    <a:pt x="171450" y="88107"/>
                  </a:lnTo>
                  <a:lnTo>
                    <a:pt x="242888" y="61913"/>
                  </a:lnTo>
                  <a:lnTo>
                    <a:pt x="290513" y="7144"/>
                  </a:lnTo>
                  <a:lnTo>
                    <a:pt x="266700" y="7144"/>
                  </a:lnTo>
                  <a:lnTo>
                    <a:pt x="200025" y="16669"/>
                  </a:lnTo>
                  <a:lnTo>
                    <a:pt x="157163" y="0"/>
                  </a:lnTo>
                  <a:lnTo>
                    <a:pt x="97632" y="7144"/>
                  </a:lnTo>
                  <a:lnTo>
                    <a:pt x="0" y="59532"/>
                  </a:lnTo>
                  <a:lnTo>
                    <a:pt x="7144" y="169069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8" name="フリーフォーム 1100">
              <a:extLst>
                <a:ext uri="{FF2B5EF4-FFF2-40B4-BE49-F238E27FC236}">
                  <a16:creationId xmlns:a16="http://schemas.microsoft.com/office/drawing/2014/main" id="{48CDECD7-39EA-42E7-AABD-EA8213D72196}"/>
                </a:ext>
              </a:extLst>
            </p:cNvPr>
            <p:cNvSpPr/>
            <p:nvPr/>
          </p:nvSpPr>
          <p:spPr bwMode="auto">
            <a:xfrm>
              <a:off x="2191767" y="3285864"/>
              <a:ext cx="110551" cy="55858"/>
            </a:xfrm>
            <a:custGeom>
              <a:avLst/>
              <a:gdLst>
                <a:gd name="connsiteX0" fmla="*/ 142875 w 150019"/>
                <a:gd name="connsiteY0" fmla="*/ 0 h 76200"/>
                <a:gd name="connsiteX1" fmla="*/ 0 w 150019"/>
                <a:gd name="connsiteY1" fmla="*/ 2381 h 76200"/>
                <a:gd name="connsiteX2" fmla="*/ 92869 w 150019"/>
                <a:gd name="connsiteY2" fmla="*/ 76200 h 76200"/>
                <a:gd name="connsiteX3" fmla="*/ 150019 w 150019"/>
                <a:gd name="connsiteY3" fmla="*/ 57150 h 76200"/>
                <a:gd name="connsiteX4" fmla="*/ 142875 w 150019"/>
                <a:gd name="connsiteY4" fmla="*/ 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0019" h="76200">
                  <a:moveTo>
                    <a:pt x="142875" y="0"/>
                  </a:moveTo>
                  <a:lnTo>
                    <a:pt x="0" y="2381"/>
                  </a:lnTo>
                  <a:lnTo>
                    <a:pt x="92869" y="76200"/>
                  </a:lnTo>
                  <a:lnTo>
                    <a:pt x="150019" y="5715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9" name="フリーフォーム 1101">
              <a:extLst>
                <a:ext uri="{FF2B5EF4-FFF2-40B4-BE49-F238E27FC236}">
                  <a16:creationId xmlns:a16="http://schemas.microsoft.com/office/drawing/2014/main" id="{46ADB330-4C5A-4099-BF0C-BCA4877B98BA}"/>
                </a:ext>
              </a:extLst>
            </p:cNvPr>
            <p:cNvSpPr/>
            <p:nvPr/>
          </p:nvSpPr>
          <p:spPr bwMode="auto">
            <a:xfrm>
              <a:off x="2298828" y="3231170"/>
              <a:ext cx="130335" cy="101242"/>
            </a:xfrm>
            <a:custGeom>
              <a:avLst/>
              <a:gdLst>
                <a:gd name="connsiteX0" fmla="*/ 14287 w 178593"/>
                <a:gd name="connsiteY0" fmla="*/ 133350 h 138113"/>
                <a:gd name="connsiteX1" fmla="*/ 0 w 178593"/>
                <a:gd name="connsiteY1" fmla="*/ 71438 h 138113"/>
                <a:gd name="connsiteX2" fmla="*/ 78581 w 178593"/>
                <a:gd name="connsiteY2" fmla="*/ 0 h 138113"/>
                <a:gd name="connsiteX3" fmla="*/ 123825 w 178593"/>
                <a:gd name="connsiteY3" fmla="*/ 0 h 138113"/>
                <a:gd name="connsiteX4" fmla="*/ 178593 w 178593"/>
                <a:gd name="connsiteY4" fmla="*/ 45244 h 138113"/>
                <a:gd name="connsiteX5" fmla="*/ 130968 w 178593"/>
                <a:gd name="connsiteY5" fmla="*/ 138113 h 138113"/>
                <a:gd name="connsiteX6" fmla="*/ 14287 w 178593"/>
                <a:gd name="connsiteY6" fmla="*/ 133350 h 138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8593" h="138113">
                  <a:moveTo>
                    <a:pt x="14287" y="133350"/>
                  </a:moveTo>
                  <a:lnTo>
                    <a:pt x="0" y="71438"/>
                  </a:lnTo>
                  <a:lnTo>
                    <a:pt x="78581" y="0"/>
                  </a:lnTo>
                  <a:lnTo>
                    <a:pt x="123825" y="0"/>
                  </a:lnTo>
                  <a:lnTo>
                    <a:pt x="178593" y="45244"/>
                  </a:lnTo>
                  <a:lnTo>
                    <a:pt x="130968" y="138113"/>
                  </a:lnTo>
                  <a:lnTo>
                    <a:pt x="14287" y="1333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0" name="フリーフォーム 1102">
              <a:extLst>
                <a:ext uri="{FF2B5EF4-FFF2-40B4-BE49-F238E27FC236}">
                  <a16:creationId xmlns:a16="http://schemas.microsoft.com/office/drawing/2014/main" id="{73A4BE1C-877A-42FE-A559-B8D889570132}"/>
                </a:ext>
              </a:extLst>
            </p:cNvPr>
            <p:cNvSpPr/>
            <p:nvPr/>
          </p:nvSpPr>
          <p:spPr bwMode="auto">
            <a:xfrm>
              <a:off x="2403561" y="3257935"/>
              <a:ext cx="172228" cy="94261"/>
            </a:xfrm>
            <a:custGeom>
              <a:avLst/>
              <a:gdLst>
                <a:gd name="connsiteX0" fmla="*/ 28575 w 235743"/>
                <a:gd name="connsiteY0" fmla="*/ 7144 h 128588"/>
                <a:gd name="connsiteX1" fmla="*/ 95250 w 235743"/>
                <a:gd name="connsiteY1" fmla="*/ 33338 h 128588"/>
                <a:gd name="connsiteX2" fmla="*/ 150018 w 235743"/>
                <a:gd name="connsiteY2" fmla="*/ 7144 h 128588"/>
                <a:gd name="connsiteX3" fmla="*/ 195262 w 235743"/>
                <a:gd name="connsiteY3" fmla="*/ 0 h 128588"/>
                <a:gd name="connsiteX4" fmla="*/ 235743 w 235743"/>
                <a:gd name="connsiteY4" fmla="*/ 35719 h 128588"/>
                <a:gd name="connsiteX5" fmla="*/ 152400 w 235743"/>
                <a:gd name="connsiteY5" fmla="*/ 123825 h 128588"/>
                <a:gd name="connsiteX6" fmla="*/ 54768 w 235743"/>
                <a:gd name="connsiteY6" fmla="*/ 128588 h 128588"/>
                <a:gd name="connsiteX7" fmla="*/ 0 w 235743"/>
                <a:gd name="connsiteY7" fmla="*/ 100013 h 128588"/>
                <a:gd name="connsiteX8" fmla="*/ 28575 w 235743"/>
                <a:gd name="connsiteY8" fmla="*/ 7144 h 128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5743" h="128588">
                  <a:moveTo>
                    <a:pt x="28575" y="7144"/>
                  </a:moveTo>
                  <a:lnTo>
                    <a:pt x="95250" y="33338"/>
                  </a:lnTo>
                  <a:lnTo>
                    <a:pt x="150018" y="7144"/>
                  </a:lnTo>
                  <a:lnTo>
                    <a:pt x="195262" y="0"/>
                  </a:lnTo>
                  <a:lnTo>
                    <a:pt x="235743" y="35719"/>
                  </a:lnTo>
                  <a:lnTo>
                    <a:pt x="152400" y="123825"/>
                  </a:lnTo>
                  <a:lnTo>
                    <a:pt x="54768" y="128588"/>
                  </a:lnTo>
                  <a:lnTo>
                    <a:pt x="0" y="100013"/>
                  </a:lnTo>
                  <a:lnTo>
                    <a:pt x="28575" y="7144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1" name="フリーフォーム 1103">
              <a:extLst>
                <a:ext uri="{FF2B5EF4-FFF2-40B4-BE49-F238E27FC236}">
                  <a16:creationId xmlns:a16="http://schemas.microsoft.com/office/drawing/2014/main" id="{671FE189-D1A5-4BCB-8894-0125F3527F1D}"/>
                </a:ext>
              </a:extLst>
            </p:cNvPr>
            <p:cNvSpPr/>
            <p:nvPr/>
          </p:nvSpPr>
          <p:spPr bwMode="auto">
            <a:xfrm>
              <a:off x="2504803" y="3488349"/>
              <a:ext cx="70987" cy="67495"/>
            </a:xfrm>
            <a:custGeom>
              <a:avLst/>
              <a:gdLst>
                <a:gd name="connsiteX0" fmla="*/ 66675 w 97631"/>
                <a:gd name="connsiteY0" fmla="*/ 0 h 92869"/>
                <a:gd name="connsiteX1" fmla="*/ 0 w 97631"/>
                <a:gd name="connsiteY1" fmla="*/ 19050 h 92869"/>
                <a:gd name="connsiteX2" fmla="*/ 4763 w 97631"/>
                <a:gd name="connsiteY2" fmla="*/ 92869 h 92869"/>
                <a:gd name="connsiteX3" fmla="*/ 97631 w 97631"/>
                <a:gd name="connsiteY3" fmla="*/ 50006 h 92869"/>
                <a:gd name="connsiteX4" fmla="*/ 66675 w 97631"/>
                <a:gd name="connsiteY4" fmla="*/ 0 h 92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631" h="92869">
                  <a:moveTo>
                    <a:pt x="66675" y="0"/>
                  </a:moveTo>
                  <a:lnTo>
                    <a:pt x="0" y="19050"/>
                  </a:lnTo>
                  <a:lnTo>
                    <a:pt x="4763" y="92869"/>
                  </a:lnTo>
                  <a:lnTo>
                    <a:pt x="97631" y="50006"/>
                  </a:lnTo>
                  <a:lnTo>
                    <a:pt x="666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2" name="フリーフォーム 1104">
              <a:extLst>
                <a:ext uri="{FF2B5EF4-FFF2-40B4-BE49-F238E27FC236}">
                  <a16:creationId xmlns:a16="http://schemas.microsoft.com/office/drawing/2014/main" id="{E5A02FC5-EDEB-42E7-8B2D-BB03A14E4556}"/>
                </a:ext>
              </a:extLst>
            </p:cNvPr>
            <p:cNvSpPr/>
            <p:nvPr/>
          </p:nvSpPr>
          <p:spPr bwMode="auto">
            <a:xfrm>
              <a:off x="2471056" y="3342886"/>
              <a:ext cx="103569" cy="155937"/>
            </a:xfrm>
            <a:custGeom>
              <a:avLst/>
              <a:gdLst>
                <a:gd name="connsiteX0" fmla="*/ 33338 w 140494"/>
                <a:gd name="connsiteY0" fmla="*/ 0 h 211932"/>
                <a:gd name="connsiteX1" fmla="*/ 140494 w 140494"/>
                <a:gd name="connsiteY1" fmla="*/ 128588 h 211932"/>
                <a:gd name="connsiteX2" fmla="*/ 102394 w 140494"/>
                <a:gd name="connsiteY2" fmla="*/ 197644 h 211932"/>
                <a:gd name="connsiteX3" fmla="*/ 47625 w 140494"/>
                <a:gd name="connsiteY3" fmla="*/ 211932 h 211932"/>
                <a:gd name="connsiteX4" fmla="*/ 0 w 140494"/>
                <a:gd name="connsiteY4" fmla="*/ 133350 h 211932"/>
                <a:gd name="connsiteX5" fmla="*/ 33338 w 140494"/>
                <a:gd name="connsiteY5" fmla="*/ 0 h 211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0494" h="211932">
                  <a:moveTo>
                    <a:pt x="33338" y="0"/>
                  </a:moveTo>
                  <a:lnTo>
                    <a:pt x="140494" y="128588"/>
                  </a:lnTo>
                  <a:lnTo>
                    <a:pt x="102394" y="197644"/>
                  </a:lnTo>
                  <a:lnTo>
                    <a:pt x="47625" y="211932"/>
                  </a:lnTo>
                  <a:lnTo>
                    <a:pt x="0" y="133350"/>
                  </a:lnTo>
                  <a:lnTo>
                    <a:pt x="33338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3" name="フリーフォーム 1105">
              <a:extLst>
                <a:ext uri="{FF2B5EF4-FFF2-40B4-BE49-F238E27FC236}">
                  <a16:creationId xmlns:a16="http://schemas.microsoft.com/office/drawing/2014/main" id="{4C60D45B-6D28-4307-B7EA-D046430C77C6}"/>
                </a:ext>
              </a:extLst>
            </p:cNvPr>
            <p:cNvSpPr/>
            <p:nvPr/>
          </p:nvSpPr>
          <p:spPr bwMode="auto">
            <a:xfrm>
              <a:off x="2358176" y="3334739"/>
              <a:ext cx="146627" cy="64004"/>
            </a:xfrm>
            <a:custGeom>
              <a:avLst/>
              <a:gdLst>
                <a:gd name="connsiteX0" fmla="*/ 200025 w 200025"/>
                <a:gd name="connsiteY0" fmla="*/ 19050 h 88106"/>
                <a:gd name="connsiteX1" fmla="*/ 119063 w 200025"/>
                <a:gd name="connsiteY1" fmla="*/ 28575 h 88106"/>
                <a:gd name="connsiteX2" fmla="*/ 50006 w 200025"/>
                <a:gd name="connsiteY2" fmla="*/ 0 h 88106"/>
                <a:gd name="connsiteX3" fmla="*/ 0 w 200025"/>
                <a:gd name="connsiteY3" fmla="*/ 35719 h 88106"/>
                <a:gd name="connsiteX4" fmla="*/ 26194 w 200025"/>
                <a:gd name="connsiteY4" fmla="*/ 64294 h 88106"/>
                <a:gd name="connsiteX5" fmla="*/ 166688 w 200025"/>
                <a:gd name="connsiteY5" fmla="*/ 88106 h 88106"/>
                <a:gd name="connsiteX6" fmla="*/ 200025 w 200025"/>
                <a:gd name="connsiteY6" fmla="*/ 19050 h 881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0025" h="88106">
                  <a:moveTo>
                    <a:pt x="200025" y="19050"/>
                  </a:moveTo>
                  <a:lnTo>
                    <a:pt x="119063" y="28575"/>
                  </a:lnTo>
                  <a:lnTo>
                    <a:pt x="50006" y="0"/>
                  </a:lnTo>
                  <a:lnTo>
                    <a:pt x="0" y="35719"/>
                  </a:lnTo>
                  <a:lnTo>
                    <a:pt x="26194" y="64294"/>
                  </a:lnTo>
                  <a:lnTo>
                    <a:pt x="166688" y="88106"/>
                  </a:lnTo>
                  <a:lnTo>
                    <a:pt x="200025" y="190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4" name="フリーフォーム 1106">
              <a:extLst>
                <a:ext uri="{FF2B5EF4-FFF2-40B4-BE49-F238E27FC236}">
                  <a16:creationId xmlns:a16="http://schemas.microsoft.com/office/drawing/2014/main" id="{2F21BDDA-C9B3-4364-B9E2-17ABD3094326}"/>
                </a:ext>
              </a:extLst>
            </p:cNvPr>
            <p:cNvSpPr/>
            <p:nvPr/>
          </p:nvSpPr>
          <p:spPr bwMode="auto">
            <a:xfrm>
              <a:off x="2345376" y="3370815"/>
              <a:ext cx="148954" cy="139645"/>
            </a:xfrm>
            <a:custGeom>
              <a:avLst/>
              <a:gdLst>
                <a:gd name="connsiteX0" fmla="*/ 0 w 202407"/>
                <a:gd name="connsiteY0" fmla="*/ 0 h 190500"/>
                <a:gd name="connsiteX1" fmla="*/ 11907 w 202407"/>
                <a:gd name="connsiteY1" fmla="*/ 71438 h 190500"/>
                <a:gd name="connsiteX2" fmla="*/ 138113 w 202407"/>
                <a:gd name="connsiteY2" fmla="*/ 130969 h 190500"/>
                <a:gd name="connsiteX3" fmla="*/ 173832 w 202407"/>
                <a:gd name="connsiteY3" fmla="*/ 190500 h 190500"/>
                <a:gd name="connsiteX4" fmla="*/ 202407 w 202407"/>
                <a:gd name="connsiteY4" fmla="*/ 157163 h 190500"/>
                <a:gd name="connsiteX5" fmla="*/ 166688 w 202407"/>
                <a:gd name="connsiteY5" fmla="*/ 100013 h 190500"/>
                <a:gd name="connsiteX6" fmla="*/ 188119 w 202407"/>
                <a:gd name="connsiteY6" fmla="*/ 33338 h 190500"/>
                <a:gd name="connsiteX7" fmla="*/ 50007 w 202407"/>
                <a:gd name="connsiteY7" fmla="*/ 23813 h 190500"/>
                <a:gd name="connsiteX8" fmla="*/ 0 w 202407"/>
                <a:gd name="connsiteY8" fmla="*/ 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2407" h="190500">
                  <a:moveTo>
                    <a:pt x="0" y="0"/>
                  </a:moveTo>
                  <a:lnTo>
                    <a:pt x="11907" y="71438"/>
                  </a:lnTo>
                  <a:lnTo>
                    <a:pt x="138113" y="130969"/>
                  </a:lnTo>
                  <a:lnTo>
                    <a:pt x="173832" y="190500"/>
                  </a:lnTo>
                  <a:lnTo>
                    <a:pt x="202407" y="157163"/>
                  </a:lnTo>
                  <a:lnTo>
                    <a:pt x="166688" y="100013"/>
                  </a:lnTo>
                  <a:lnTo>
                    <a:pt x="188119" y="33338"/>
                  </a:lnTo>
                  <a:lnTo>
                    <a:pt x="50007" y="238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5" name="フリーフォーム 1109">
              <a:extLst>
                <a:ext uri="{FF2B5EF4-FFF2-40B4-BE49-F238E27FC236}">
                  <a16:creationId xmlns:a16="http://schemas.microsoft.com/office/drawing/2014/main" id="{9D3AE967-BA58-401E-8861-1DF55A851041}"/>
                </a:ext>
              </a:extLst>
            </p:cNvPr>
            <p:cNvSpPr/>
            <p:nvPr/>
          </p:nvSpPr>
          <p:spPr bwMode="auto">
            <a:xfrm>
              <a:off x="2459419" y="3488349"/>
              <a:ext cx="45384" cy="111716"/>
            </a:xfrm>
            <a:custGeom>
              <a:avLst/>
              <a:gdLst>
                <a:gd name="connsiteX0" fmla="*/ 52387 w 61912"/>
                <a:gd name="connsiteY0" fmla="*/ 0 h 152400"/>
                <a:gd name="connsiteX1" fmla="*/ 0 w 61912"/>
                <a:gd name="connsiteY1" fmla="*/ 40481 h 152400"/>
                <a:gd name="connsiteX2" fmla="*/ 16668 w 61912"/>
                <a:gd name="connsiteY2" fmla="*/ 107156 h 152400"/>
                <a:gd name="connsiteX3" fmla="*/ 42862 w 61912"/>
                <a:gd name="connsiteY3" fmla="*/ 152400 h 152400"/>
                <a:gd name="connsiteX4" fmla="*/ 61912 w 61912"/>
                <a:gd name="connsiteY4" fmla="*/ 107156 h 152400"/>
                <a:gd name="connsiteX5" fmla="*/ 52387 w 61912"/>
                <a:gd name="connsiteY5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912" h="152400">
                  <a:moveTo>
                    <a:pt x="52387" y="0"/>
                  </a:moveTo>
                  <a:lnTo>
                    <a:pt x="0" y="40481"/>
                  </a:lnTo>
                  <a:lnTo>
                    <a:pt x="16668" y="107156"/>
                  </a:lnTo>
                  <a:lnTo>
                    <a:pt x="42862" y="152400"/>
                  </a:lnTo>
                  <a:lnTo>
                    <a:pt x="61912" y="107156"/>
                  </a:lnTo>
                  <a:lnTo>
                    <a:pt x="5238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6" name="フリーフォーム 1110">
              <a:extLst>
                <a:ext uri="{FF2B5EF4-FFF2-40B4-BE49-F238E27FC236}">
                  <a16:creationId xmlns:a16="http://schemas.microsoft.com/office/drawing/2014/main" id="{54A3F365-9D15-4CFA-839C-DA591F177B6E}"/>
                </a:ext>
              </a:extLst>
            </p:cNvPr>
            <p:cNvSpPr/>
            <p:nvPr/>
          </p:nvSpPr>
          <p:spPr bwMode="auto">
            <a:xfrm>
              <a:off x="2596737" y="3820005"/>
              <a:ext cx="306054" cy="314201"/>
            </a:xfrm>
            <a:custGeom>
              <a:avLst/>
              <a:gdLst>
                <a:gd name="connsiteX0" fmla="*/ 369094 w 416719"/>
                <a:gd name="connsiteY0" fmla="*/ 219075 h 428625"/>
                <a:gd name="connsiteX1" fmla="*/ 392907 w 416719"/>
                <a:gd name="connsiteY1" fmla="*/ 0 h 428625"/>
                <a:gd name="connsiteX2" fmla="*/ 326232 w 416719"/>
                <a:gd name="connsiteY2" fmla="*/ 66675 h 428625"/>
                <a:gd name="connsiteX3" fmla="*/ 228600 w 416719"/>
                <a:gd name="connsiteY3" fmla="*/ 47625 h 428625"/>
                <a:gd name="connsiteX4" fmla="*/ 154782 w 416719"/>
                <a:gd name="connsiteY4" fmla="*/ 76200 h 428625"/>
                <a:gd name="connsiteX5" fmla="*/ 35719 w 416719"/>
                <a:gd name="connsiteY5" fmla="*/ 35718 h 428625"/>
                <a:gd name="connsiteX6" fmla="*/ 0 w 416719"/>
                <a:gd name="connsiteY6" fmla="*/ 100012 h 428625"/>
                <a:gd name="connsiteX7" fmla="*/ 26194 w 416719"/>
                <a:gd name="connsiteY7" fmla="*/ 428625 h 428625"/>
                <a:gd name="connsiteX8" fmla="*/ 416719 w 416719"/>
                <a:gd name="connsiteY8" fmla="*/ 426243 h 428625"/>
                <a:gd name="connsiteX9" fmla="*/ 352425 w 416719"/>
                <a:gd name="connsiteY9" fmla="*/ 302418 h 428625"/>
                <a:gd name="connsiteX10" fmla="*/ 369094 w 416719"/>
                <a:gd name="connsiteY10" fmla="*/ 219075 h 428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16719" h="428625">
                  <a:moveTo>
                    <a:pt x="369094" y="219075"/>
                  </a:moveTo>
                  <a:lnTo>
                    <a:pt x="392907" y="0"/>
                  </a:lnTo>
                  <a:lnTo>
                    <a:pt x="326232" y="66675"/>
                  </a:lnTo>
                  <a:lnTo>
                    <a:pt x="228600" y="47625"/>
                  </a:lnTo>
                  <a:lnTo>
                    <a:pt x="154782" y="76200"/>
                  </a:lnTo>
                  <a:lnTo>
                    <a:pt x="35719" y="35718"/>
                  </a:lnTo>
                  <a:lnTo>
                    <a:pt x="0" y="100012"/>
                  </a:lnTo>
                  <a:lnTo>
                    <a:pt x="26194" y="428625"/>
                  </a:lnTo>
                  <a:lnTo>
                    <a:pt x="416719" y="426243"/>
                  </a:lnTo>
                  <a:lnTo>
                    <a:pt x="352425" y="302418"/>
                  </a:lnTo>
                  <a:lnTo>
                    <a:pt x="369094" y="2190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7" name="フリーフォーム 1111">
              <a:extLst>
                <a:ext uri="{FF2B5EF4-FFF2-40B4-BE49-F238E27FC236}">
                  <a16:creationId xmlns:a16="http://schemas.microsoft.com/office/drawing/2014/main" id="{F97278CD-A0B6-44A6-A5FB-D53A6AED2A17}"/>
                </a:ext>
              </a:extLst>
            </p:cNvPr>
            <p:cNvSpPr/>
            <p:nvPr/>
          </p:nvSpPr>
          <p:spPr bwMode="auto">
            <a:xfrm>
              <a:off x="2232496" y="3807204"/>
              <a:ext cx="395660" cy="401479"/>
            </a:xfrm>
            <a:custGeom>
              <a:avLst/>
              <a:gdLst>
                <a:gd name="connsiteX0" fmla="*/ 540544 w 540544"/>
                <a:gd name="connsiteY0" fmla="*/ 50006 h 547687"/>
                <a:gd name="connsiteX1" fmla="*/ 421481 w 540544"/>
                <a:gd name="connsiteY1" fmla="*/ 0 h 547687"/>
                <a:gd name="connsiteX2" fmla="*/ 357188 w 540544"/>
                <a:gd name="connsiteY2" fmla="*/ 9525 h 547687"/>
                <a:gd name="connsiteX3" fmla="*/ 359569 w 540544"/>
                <a:gd name="connsiteY3" fmla="*/ 83344 h 547687"/>
                <a:gd name="connsiteX4" fmla="*/ 338138 w 540544"/>
                <a:gd name="connsiteY4" fmla="*/ 123825 h 547687"/>
                <a:gd name="connsiteX5" fmla="*/ 204788 w 540544"/>
                <a:gd name="connsiteY5" fmla="*/ 71437 h 547687"/>
                <a:gd name="connsiteX6" fmla="*/ 190500 w 540544"/>
                <a:gd name="connsiteY6" fmla="*/ 28575 h 547687"/>
                <a:gd name="connsiteX7" fmla="*/ 100013 w 540544"/>
                <a:gd name="connsiteY7" fmla="*/ 7144 h 547687"/>
                <a:gd name="connsiteX8" fmla="*/ 28575 w 540544"/>
                <a:gd name="connsiteY8" fmla="*/ 64294 h 547687"/>
                <a:gd name="connsiteX9" fmla="*/ 0 w 540544"/>
                <a:gd name="connsiteY9" fmla="*/ 135731 h 547687"/>
                <a:gd name="connsiteX10" fmla="*/ 16669 w 540544"/>
                <a:gd name="connsiteY10" fmla="*/ 352425 h 547687"/>
                <a:gd name="connsiteX11" fmla="*/ 188119 w 540544"/>
                <a:gd name="connsiteY11" fmla="*/ 428625 h 547687"/>
                <a:gd name="connsiteX12" fmla="*/ 233363 w 540544"/>
                <a:gd name="connsiteY12" fmla="*/ 397669 h 547687"/>
                <a:gd name="connsiteX13" fmla="*/ 478631 w 540544"/>
                <a:gd name="connsiteY13" fmla="*/ 547687 h 547687"/>
                <a:gd name="connsiteX14" fmla="*/ 516731 w 540544"/>
                <a:gd name="connsiteY14" fmla="*/ 526256 h 547687"/>
                <a:gd name="connsiteX15" fmla="*/ 526256 w 540544"/>
                <a:gd name="connsiteY15" fmla="*/ 440531 h 547687"/>
                <a:gd name="connsiteX16" fmla="*/ 497681 w 540544"/>
                <a:gd name="connsiteY16" fmla="*/ 133350 h 547687"/>
                <a:gd name="connsiteX17" fmla="*/ 540544 w 540544"/>
                <a:gd name="connsiteY17" fmla="*/ 50006 h 547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40544" h="547687">
                  <a:moveTo>
                    <a:pt x="540544" y="50006"/>
                  </a:moveTo>
                  <a:lnTo>
                    <a:pt x="421481" y="0"/>
                  </a:lnTo>
                  <a:lnTo>
                    <a:pt x="357188" y="9525"/>
                  </a:lnTo>
                  <a:cubicBezTo>
                    <a:pt x="357982" y="34131"/>
                    <a:pt x="358775" y="58738"/>
                    <a:pt x="359569" y="83344"/>
                  </a:cubicBezTo>
                  <a:lnTo>
                    <a:pt x="338138" y="123825"/>
                  </a:lnTo>
                  <a:lnTo>
                    <a:pt x="204788" y="71437"/>
                  </a:lnTo>
                  <a:lnTo>
                    <a:pt x="190500" y="28575"/>
                  </a:lnTo>
                  <a:lnTo>
                    <a:pt x="100013" y="7144"/>
                  </a:lnTo>
                  <a:lnTo>
                    <a:pt x="28575" y="64294"/>
                  </a:lnTo>
                  <a:lnTo>
                    <a:pt x="0" y="135731"/>
                  </a:lnTo>
                  <a:lnTo>
                    <a:pt x="16669" y="352425"/>
                  </a:lnTo>
                  <a:lnTo>
                    <a:pt x="188119" y="428625"/>
                  </a:lnTo>
                  <a:lnTo>
                    <a:pt x="233363" y="397669"/>
                  </a:lnTo>
                  <a:lnTo>
                    <a:pt x="478631" y="547687"/>
                  </a:lnTo>
                  <a:lnTo>
                    <a:pt x="516731" y="526256"/>
                  </a:lnTo>
                  <a:lnTo>
                    <a:pt x="526256" y="440531"/>
                  </a:lnTo>
                  <a:lnTo>
                    <a:pt x="497681" y="133350"/>
                  </a:lnTo>
                  <a:lnTo>
                    <a:pt x="540544" y="5000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8" name="フリーフォーム 1112">
              <a:extLst>
                <a:ext uri="{FF2B5EF4-FFF2-40B4-BE49-F238E27FC236}">
                  <a16:creationId xmlns:a16="http://schemas.microsoft.com/office/drawing/2014/main" id="{B263D77C-47A1-42F5-85E8-4151489E00B8}"/>
                </a:ext>
              </a:extLst>
            </p:cNvPr>
            <p:cNvSpPr/>
            <p:nvPr/>
          </p:nvSpPr>
          <p:spPr bwMode="auto">
            <a:xfrm>
              <a:off x="2170820" y="3646613"/>
              <a:ext cx="129171" cy="260670"/>
            </a:xfrm>
            <a:custGeom>
              <a:avLst/>
              <a:gdLst>
                <a:gd name="connsiteX0" fmla="*/ 45244 w 176213"/>
                <a:gd name="connsiteY0" fmla="*/ 47625 h 354806"/>
                <a:gd name="connsiteX1" fmla="*/ 42863 w 176213"/>
                <a:gd name="connsiteY1" fmla="*/ 135731 h 354806"/>
                <a:gd name="connsiteX2" fmla="*/ 0 w 176213"/>
                <a:gd name="connsiteY2" fmla="*/ 188119 h 354806"/>
                <a:gd name="connsiteX3" fmla="*/ 92869 w 176213"/>
                <a:gd name="connsiteY3" fmla="*/ 354806 h 354806"/>
                <a:gd name="connsiteX4" fmla="*/ 116682 w 176213"/>
                <a:gd name="connsiteY4" fmla="*/ 278606 h 354806"/>
                <a:gd name="connsiteX5" fmla="*/ 176213 w 176213"/>
                <a:gd name="connsiteY5" fmla="*/ 228600 h 354806"/>
                <a:gd name="connsiteX6" fmla="*/ 92869 w 176213"/>
                <a:gd name="connsiteY6" fmla="*/ 169069 h 354806"/>
                <a:gd name="connsiteX7" fmla="*/ 128588 w 176213"/>
                <a:gd name="connsiteY7" fmla="*/ 130969 h 354806"/>
                <a:gd name="connsiteX8" fmla="*/ 119063 w 176213"/>
                <a:gd name="connsiteY8" fmla="*/ 35719 h 354806"/>
                <a:gd name="connsiteX9" fmla="*/ 71438 w 176213"/>
                <a:gd name="connsiteY9" fmla="*/ 0 h 354806"/>
                <a:gd name="connsiteX10" fmla="*/ 45244 w 176213"/>
                <a:gd name="connsiteY10" fmla="*/ 47625 h 354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6213" h="354806">
                  <a:moveTo>
                    <a:pt x="45244" y="47625"/>
                  </a:moveTo>
                  <a:cubicBezTo>
                    <a:pt x="44450" y="76994"/>
                    <a:pt x="43657" y="106362"/>
                    <a:pt x="42863" y="135731"/>
                  </a:cubicBezTo>
                  <a:lnTo>
                    <a:pt x="0" y="188119"/>
                  </a:lnTo>
                  <a:lnTo>
                    <a:pt x="92869" y="354806"/>
                  </a:lnTo>
                  <a:lnTo>
                    <a:pt x="116682" y="278606"/>
                  </a:lnTo>
                  <a:lnTo>
                    <a:pt x="176213" y="228600"/>
                  </a:lnTo>
                  <a:lnTo>
                    <a:pt x="92869" y="169069"/>
                  </a:lnTo>
                  <a:lnTo>
                    <a:pt x="128588" y="130969"/>
                  </a:lnTo>
                  <a:lnTo>
                    <a:pt x="119063" y="35719"/>
                  </a:lnTo>
                  <a:lnTo>
                    <a:pt x="71438" y="0"/>
                  </a:lnTo>
                  <a:lnTo>
                    <a:pt x="45244" y="476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9" name="フリーフォーム 1113">
              <a:extLst>
                <a:ext uri="{FF2B5EF4-FFF2-40B4-BE49-F238E27FC236}">
                  <a16:creationId xmlns:a16="http://schemas.microsoft.com/office/drawing/2014/main" id="{CDF86DAE-0CF5-47E9-B2A3-6E723D5BE5A4}"/>
                </a:ext>
              </a:extLst>
            </p:cNvPr>
            <p:cNvSpPr/>
            <p:nvPr/>
          </p:nvSpPr>
          <p:spPr bwMode="auto">
            <a:xfrm>
              <a:off x="1778651" y="3669887"/>
              <a:ext cx="528323" cy="549269"/>
            </a:xfrm>
            <a:custGeom>
              <a:avLst/>
              <a:gdLst>
                <a:gd name="connsiteX0" fmla="*/ 590550 w 721519"/>
                <a:gd name="connsiteY0" fmla="*/ 14288 h 750094"/>
                <a:gd name="connsiteX1" fmla="*/ 485775 w 721519"/>
                <a:gd name="connsiteY1" fmla="*/ 0 h 750094"/>
                <a:gd name="connsiteX2" fmla="*/ 350044 w 721519"/>
                <a:gd name="connsiteY2" fmla="*/ 26194 h 750094"/>
                <a:gd name="connsiteX3" fmla="*/ 204788 w 721519"/>
                <a:gd name="connsiteY3" fmla="*/ 78581 h 750094"/>
                <a:gd name="connsiteX4" fmla="*/ 261938 w 721519"/>
                <a:gd name="connsiteY4" fmla="*/ 219075 h 750094"/>
                <a:gd name="connsiteX5" fmla="*/ 178594 w 721519"/>
                <a:gd name="connsiteY5" fmla="*/ 240506 h 750094"/>
                <a:gd name="connsiteX6" fmla="*/ 171450 w 721519"/>
                <a:gd name="connsiteY6" fmla="*/ 278606 h 750094"/>
                <a:gd name="connsiteX7" fmla="*/ 107156 w 721519"/>
                <a:gd name="connsiteY7" fmla="*/ 333375 h 750094"/>
                <a:gd name="connsiteX8" fmla="*/ 0 w 721519"/>
                <a:gd name="connsiteY8" fmla="*/ 340519 h 750094"/>
                <a:gd name="connsiteX9" fmla="*/ 2381 w 721519"/>
                <a:gd name="connsiteY9" fmla="*/ 433388 h 750094"/>
                <a:gd name="connsiteX10" fmla="*/ 300038 w 721519"/>
                <a:gd name="connsiteY10" fmla="*/ 642938 h 750094"/>
                <a:gd name="connsiteX11" fmla="*/ 428625 w 721519"/>
                <a:gd name="connsiteY11" fmla="*/ 750094 h 750094"/>
                <a:gd name="connsiteX12" fmla="*/ 595313 w 721519"/>
                <a:gd name="connsiteY12" fmla="*/ 666750 h 750094"/>
                <a:gd name="connsiteX13" fmla="*/ 721519 w 721519"/>
                <a:gd name="connsiteY13" fmla="*/ 569119 h 750094"/>
                <a:gd name="connsiteX14" fmla="*/ 638175 w 721519"/>
                <a:gd name="connsiteY14" fmla="*/ 538163 h 750094"/>
                <a:gd name="connsiteX15" fmla="*/ 619125 w 721519"/>
                <a:gd name="connsiteY15" fmla="*/ 316706 h 750094"/>
                <a:gd name="connsiteX16" fmla="*/ 538163 w 721519"/>
                <a:gd name="connsiteY16" fmla="*/ 154781 h 750094"/>
                <a:gd name="connsiteX17" fmla="*/ 578644 w 721519"/>
                <a:gd name="connsiteY17" fmla="*/ 107156 h 750094"/>
                <a:gd name="connsiteX18" fmla="*/ 590550 w 721519"/>
                <a:gd name="connsiteY18" fmla="*/ 14288 h 750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21519" h="750094">
                  <a:moveTo>
                    <a:pt x="590550" y="14288"/>
                  </a:moveTo>
                  <a:lnTo>
                    <a:pt x="485775" y="0"/>
                  </a:lnTo>
                  <a:lnTo>
                    <a:pt x="350044" y="26194"/>
                  </a:lnTo>
                  <a:lnTo>
                    <a:pt x="204788" y="78581"/>
                  </a:lnTo>
                  <a:lnTo>
                    <a:pt x="261938" y="219075"/>
                  </a:lnTo>
                  <a:lnTo>
                    <a:pt x="178594" y="240506"/>
                  </a:lnTo>
                  <a:lnTo>
                    <a:pt x="171450" y="278606"/>
                  </a:lnTo>
                  <a:lnTo>
                    <a:pt x="107156" y="333375"/>
                  </a:lnTo>
                  <a:lnTo>
                    <a:pt x="0" y="340519"/>
                  </a:lnTo>
                  <a:cubicBezTo>
                    <a:pt x="794" y="371475"/>
                    <a:pt x="1587" y="402432"/>
                    <a:pt x="2381" y="433388"/>
                  </a:cubicBezTo>
                  <a:lnTo>
                    <a:pt x="300038" y="642938"/>
                  </a:lnTo>
                  <a:lnTo>
                    <a:pt x="428625" y="750094"/>
                  </a:lnTo>
                  <a:lnTo>
                    <a:pt x="595313" y="666750"/>
                  </a:lnTo>
                  <a:lnTo>
                    <a:pt x="721519" y="569119"/>
                  </a:lnTo>
                  <a:lnTo>
                    <a:pt x="638175" y="538163"/>
                  </a:lnTo>
                  <a:lnTo>
                    <a:pt x="619125" y="316706"/>
                  </a:lnTo>
                  <a:lnTo>
                    <a:pt x="538163" y="154781"/>
                  </a:lnTo>
                  <a:lnTo>
                    <a:pt x="578644" y="107156"/>
                  </a:lnTo>
                  <a:lnTo>
                    <a:pt x="590550" y="14288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0" name="フリーフォーム 1114">
              <a:extLst>
                <a:ext uri="{FF2B5EF4-FFF2-40B4-BE49-F238E27FC236}">
                  <a16:creationId xmlns:a16="http://schemas.microsoft.com/office/drawing/2014/main" id="{C6B7A0D1-B3E8-4900-A6EB-A7A233375305}"/>
                </a:ext>
              </a:extLst>
            </p:cNvPr>
            <p:cNvSpPr/>
            <p:nvPr/>
          </p:nvSpPr>
          <p:spPr bwMode="auto">
            <a:xfrm>
              <a:off x="1566856" y="3715272"/>
              <a:ext cx="407297" cy="439881"/>
            </a:xfrm>
            <a:custGeom>
              <a:avLst/>
              <a:gdLst>
                <a:gd name="connsiteX0" fmla="*/ 495300 w 554831"/>
                <a:gd name="connsiteY0" fmla="*/ 21431 h 600075"/>
                <a:gd name="connsiteX1" fmla="*/ 554831 w 554831"/>
                <a:gd name="connsiteY1" fmla="*/ 171450 h 600075"/>
                <a:gd name="connsiteX2" fmla="*/ 469106 w 554831"/>
                <a:gd name="connsiteY2" fmla="*/ 176212 h 600075"/>
                <a:gd name="connsiteX3" fmla="*/ 469106 w 554831"/>
                <a:gd name="connsiteY3" fmla="*/ 221456 h 600075"/>
                <a:gd name="connsiteX4" fmla="*/ 390525 w 554831"/>
                <a:gd name="connsiteY4" fmla="*/ 276225 h 600075"/>
                <a:gd name="connsiteX5" fmla="*/ 288131 w 554831"/>
                <a:gd name="connsiteY5" fmla="*/ 283368 h 600075"/>
                <a:gd name="connsiteX6" fmla="*/ 290512 w 554831"/>
                <a:gd name="connsiteY6" fmla="*/ 426243 h 600075"/>
                <a:gd name="connsiteX7" fmla="*/ 176212 w 554831"/>
                <a:gd name="connsiteY7" fmla="*/ 426243 h 600075"/>
                <a:gd name="connsiteX8" fmla="*/ 178594 w 554831"/>
                <a:gd name="connsiteY8" fmla="*/ 511968 h 600075"/>
                <a:gd name="connsiteX9" fmla="*/ 147637 w 554831"/>
                <a:gd name="connsiteY9" fmla="*/ 547687 h 600075"/>
                <a:gd name="connsiteX10" fmla="*/ 157162 w 554831"/>
                <a:gd name="connsiteY10" fmla="*/ 595312 h 600075"/>
                <a:gd name="connsiteX11" fmla="*/ 0 w 554831"/>
                <a:gd name="connsiteY11" fmla="*/ 600075 h 600075"/>
                <a:gd name="connsiteX12" fmla="*/ 64294 w 554831"/>
                <a:gd name="connsiteY12" fmla="*/ 476250 h 600075"/>
                <a:gd name="connsiteX13" fmla="*/ 80962 w 554831"/>
                <a:gd name="connsiteY13" fmla="*/ 464343 h 600075"/>
                <a:gd name="connsiteX14" fmla="*/ 88106 w 554831"/>
                <a:gd name="connsiteY14" fmla="*/ 421481 h 600075"/>
                <a:gd name="connsiteX15" fmla="*/ 264319 w 554831"/>
                <a:gd name="connsiteY15" fmla="*/ 240506 h 600075"/>
                <a:gd name="connsiteX16" fmla="*/ 264319 w 554831"/>
                <a:gd name="connsiteY16" fmla="*/ 188118 h 600075"/>
                <a:gd name="connsiteX17" fmla="*/ 295275 w 554831"/>
                <a:gd name="connsiteY17" fmla="*/ 92868 h 600075"/>
                <a:gd name="connsiteX18" fmla="*/ 366712 w 554831"/>
                <a:gd name="connsiteY18" fmla="*/ 80962 h 600075"/>
                <a:gd name="connsiteX19" fmla="*/ 385762 w 554831"/>
                <a:gd name="connsiteY19" fmla="*/ 0 h 600075"/>
                <a:gd name="connsiteX20" fmla="*/ 435769 w 554831"/>
                <a:gd name="connsiteY20" fmla="*/ 33337 h 600075"/>
                <a:gd name="connsiteX21" fmla="*/ 495300 w 554831"/>
                <a:gd name="connsiteY21" fmla="*/ 21431 h 600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54831" h="600075">
                  <a:moveTo>
                    <a:pt x="495300" y="21431"/>
                  </a:moveTo>
                  <a:lnTo>
                    <a:pt x="554831" y="171450"/>
                  </a:lnTo>
                  <a:lnTo>
                    <a:pt x="469106" y="176212"/>
                  </a:lnTo>
                  <a:lnTo>
                    <a:pt x="469106" y="221456"/>
                  </a:lnTo>
                  <a:lnTo>
                    <a:pt x="390525" y="276225"/>
                  </a:lnTo>
                  <a:lnTo>
                    <a:pt x="288131" y="283368"/>
                  </a:lnTo>
                  <a:cubicBezTo>
                    <a:pt x="288925" y="330993"/>
                    <a:pt x="289718" y="378618"/>
                    <a:pt x="290512" y="426243"/>
                  </a:cubicBezTo>
                  <a:lnTo>
                    <a:pt x="176212" y="426243"/>
                  </a:lnTo>
                  <a:lnTo>
                    <a:pt x="178594" y="511968"/>
                  </a:lnTo>
                  <a:lnTo>
                    <a:pt x="147637" y="547687"/>
                  </a:lnTo>
                  <a:lnTo>
                    <a:pt x="157162" y="595312"/>
                  </a:lnTo>
                  <a:lnTo>
                    <a:pt x="0" y="600075"/>
                  </a:lnTo>
                  <a:lnTo>
                    <a:pt x="64294" y="476250"/>
                  </a:lnTo>
                  <a:lnTo>
                    <a:pt x="80962" y="464343"/>
                  </a:lnTo>
                  <a:lnTo>
                    <a:pt x="88106" y="421481"/>
                  </a:lnTo>
                  <a:lnTo>
                    <a:pt x="264319" y="240506"/>
                  </a:lnTo>
                  <a:lnTo>
                    <a:pt x="264319" y="188118"/>
                  </a:lnTo>
                  <a:lnTo>
                    <a:pt x="295275" y="92868"/>
                  </a:lnTo>
                  <a:lnTo>
                    <a:pt x="366712" y="80962"/>
                  </a:lnTo>
                  <a:lnTo>
                    <a:pt x="385762" y="0"/>
                  </a:lnTo>
                  <a:lnTo>
                    <a:pt x="435769" y="33337"/>
                  </a:lnTo>
                  <a:lnTo>
                    <a:pt x="495300" y="2143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1" name="フリーフォーム 1115">
              <a:extLst>
                <a:ext uri="{FF2B5EF4-FFF2-40B4-BE49-F238E27FC236}">
                  <a16:creationId xmlns:a16="http://schemas.microsoft.com/office/drawing/2014/main" id="{D9D8285B-86A9-44D6-A732-3FE5B93747CC}"/>
                </a:ext>
              </a:extLst>
            </p:cNvPr>
            <p:cNvSpPr/>
            <p:nvPr/>
          </p:nvSpPr>
          <p:spPr bwMode="auto">
            <a:xfrm>
              <a:off x="1569183" y="3991070"/>
              <a:ext cx="300236" cy="357258"/>
            </a:xfrm>
            <a:custGeom>
              <a:avLst/>
              <a:gdLst>
                <a:gd name="connsiteX0" fmla="*/ 290513 w 409575"/>
                <a:gd name="connsiteY0" fmla="*/ 0 h 488156"/>
                <a:gd name="connsiteX1" fmla="*/ 409575 w 409575"/>
                <a:gd name="connsiteY1" fmla="*/ 80963 h 488156"/>
                <a:gd name="connsiteX2" fmla="*/ 357188 w 409575"/>
                <a:gd name="connsiteY2" fmla="*/ 90488 h 488156"/>
                <a:gd name="connsiteX3" fmla="*/ 371475 w 409575"/>
                <a:gd name="connsiteY3" fmla="*/ 202406 h 488156"/>
                <a:gd name="connsiteX4" fmla="*/ 395288 w 409575"/>
                <a:gd name="connsiteY4" fmla="*/ 442913 h 488156"/>
                <a:gd name="connsiteX5" fmla="*/ 300038 w 409575"/>
                <a:gd name="connsiteY5" fmla="*/ 442913 h 488156"/>
                <a:gd name="connsiteX6" fmla="*/ 216694 w 409575"/>
                <a:gd name="connsiteY6" fmla="*/ 469106 h 488156"/>
                <a:gd name="connsiteX7" fmla="*/ 197644 w 409575"/>
                <a:gd name="connsiteY7" fmla="*/ 450056 h 488156"/>
                <a:gd name="connsiteX8" fmla="*/ 164306 w 409575"/>
                <a:gd name="connsiteY8" fmla="*/ 488156 h 488156"/>
                <a:gd name="connsiteX9" fmla="*/ 100013 w 409575"/>
                <a:gd name="connsiteY9" fmla="*/ 395288 h 488156"/>
                <a:gd name="connsiteX10" fmla="*/ 33338 w 409575"/>
                <a:gd name="connsiteY10" fmla="*/ 416719 h 488156"/>
                <a:gd name="connsiteX11" fmla="*/ 33338 w 409575"/>
                <a:gd name="connsiteY11" fmla="*/ 304800 h 488156"/>
                <a:gd name="connsiteX12" fmla="*/ 0 w 409575"/>
                <a:gd name="connsiteY12" fmla="*/ 228600 h 488156"/>
                <a:gd name="connsiteX13" fmla="*/ 161925 w 409575"/>
                <a:gd name="connsiteY13" fmla="*/ 216694 h 488156"/>
                <a:gd name="connsiteX14" fmla="*/ 142875 w 409575"/>
                <a:gd name="connsiteY14" fmla="*/ 180975 h 488156"/>
                <a:gd name="connsiteX15" fmla="*/ 173831 w 409575"/>
                <a:gd name="connsiteY15" fmla="*/ 133350 h 488156"/>
                <a:gd name="connsiteX16" fmla="*/ 171450 w 409575"/>
                <a:gd name="connsiteY16" fmla="*/ 57150 h 488156"/>
                <a:gd name="connsiteX17" fmla="*/ 292894 w 409575"/>
                <a:gd name="connsiteY17" fmla="*/ 50006 h 488156"/>
                <a:gd name="connsiteX18" fmla="*/ 290513 w 409575"/>
                <a:gd name="connsiteY18" fmla="*/ 0 h 488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09575" h="488156">
                  <a:moveTo>
                    <a:pt x="290513" y="0"/>
                  </a:moveTo>
                  <a:lnTo>
                    <a:pt x="409575" y="80963"/>
                  </a:lnTo>
                  <a:lnTo>
                    <a:pt x="357188" y="90488"/>
                  </a:lnTo>
                  <a:lnTo>
                    <a:pt x="371475" y="202406"/>
                  </a:lnTo>
                  <a:lnTo>
                    <a:pt x="395288" y="442913"/>
                  </a:lnTo>
                  <a:lnTo>
                    <a:pt x="300038" y="442913"/>
                  </a:lnTo>
                  <a:lnTo>
                    <a:pt x="216694" y="469106"/>
                  </a:lnTo>
                  <a:lnTo>
                    <a:pt x="197644" y="450056"/>
                  </a:lnTo>
                  <a:lnTo>
                    <a:pt x="164306" y="488156"/>
                  </a:lnTo>
                  <a:lnTo>
                    <a:pt x="100013" y="395288"/>
                  </a:lnTo>
                  <a:lnTo>
                    <a:pt x="33338" y="416719"/>
                  </a:lnTo>
                  <a:lnTo>
                    <a:pt x="33338" y="304800"/>
                  </a:lnTo>
                  <a:lnTo>
                    <a:pt x="0" y="228600"/>
                  </a:lnTo>
                  <a:lnTo>
                    <a:pt x="161925" y="216694"/>
                  </a:lnTo>
                  <a:lnTo>
                    <a:pt x="142875" y="180975"/>
                  </a:lnTo>
                  <a:lnTo>
                    <a:pt x="173831" y="133350"/>
                  </a:lnTo>
                  <a:cubicBezTo>
                    <a:pt x="173037" y="107950"/>
                    <a:pt x="172244" y="82550"/>
                    <a:pt x="171450" y="57150"/>
                  </a:cubicBezTo>
                  <a:lnTo>
                    <a:pt x="292894" y="50006"/>
                  </a:lnTo>
                  <a:lnTo>
                    <a:pt x="29051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2" name="フリーフォーム 1116">
              <a:extLst>
                <a:ext uri="{FF2B5EF4-FFF2-40B4-BE49-F238E27FC236}">
                  <a16:creationId xmlns:a16="http://schemas.microsoft.com/office/drawing/2014/main" id="{BF9A07EB-318F-4585-BA25-BA9BE080703C}"/>
                </a:ext>
              </a:extLst>
            </p:cNvPr>
            <p:cNvSpPr/>
            <p:nvPr/>
          </p:nvSpPr>
          <p:spPr bwMode="auto">
            <a:xfrm>
              <a:off x="1691373" y="4048092"/>
              <a:ext cx="402642" cy="422425"/>
            </a:xfrm>
            <a:custGeom>
              <a:avLst/>
              <a:gdLst>
                <a:gd name="connsiteX0" fmla="*/ 235743 w 550068"/>
                <a:gd name="connsiteY0" fmla="*/ 0 h 576263"/>
                <a:gd name="connsiteX1" fmla="*/ 190500 w 550068"/>
                <a:gd name="connsiteY1" fmla="*/ 21432 h 576263"/>
                <a:gd name="connsiteX2" fmla="*/ 230981 w 550068"/>
                <a:gd name="connsiteY2" fmla="*/ 364332 h 576263"/>
                <a:gd name="connsiteX3" fmla="*/ 133350 w 550068"/>
                <a:gd name="connsiteY3" fmla="*/ 369094 h 576263"/>
                <a:gd name="connsiteX4" fmla="*/ 47625 w 550068"/>
                <a:gd name="connsiteY4" fmla="*/ 395288 h 576263"/>
                <a:gd name="connsiteX5" fmla="*/ 19050 w 550068"/>
                <a:gd name="connsiteY5" fmla="*/ 376238 h 576263"/>
                <a:gd name="connsiteX6" fmla="*/ 0 w 550068"/>
                <a:gd name="connsiteY6" fmla="*/ 411957 h 576263"/>
                <a:gd name="connsiteX7" fmla="*/ 40481 w 550068"/>
                <a:gd name="connsiteY7" fmla="*/ 511969 h 576263"/>
                <a:gd name="connsiteX8" fmla="*/ 78581 w 550068"/>
                <a:gd name="connsiteY8" fmla="*/ 514350 h 576263"/>
                <a:gd name="connsiteX9" fmla="*/ 119062 w 550068"/>
                <a:gd name="connsiteY9" fmla="*/ 492919 h 576263"/>
                <a:gd name="connsiteX10" fmla="*/ 150018 w 550068"/>
                <a:gd name="connsiteY10" fmla="*/ 576263 h 576263"/>
                <a:gd name="connsiteX11" fmla="*/ 197643 w 550068"/>
                <a:gd name="connsiteY11" fmla="*/ 559594 h 576263"/>
                <a:gd name="connsiteX12" fmla="*/ 230981 w 550068"/>
                <a:gd name="connsiteY12" fmla="*/ 569119 h 576263"/>
                <a:gd name="connsiteX13" fmla="*/ 238125 w 550068"/>
                <a:gd name="connsiteY13" fmla="*/ 509588 h 576263"/>
                <a:gd name="connsiteX14" fmla="*/ 283368 w 550068"/>
                <a:gd name="connsiteY14" fmla="*/ 447675 h 576263"/>
                <a:gd name="connsiteX15" fmla="*/ 409575 w 550068"/>
                <a:gd name="connsiteY15" fmla="*/ 390525 h 576263"/>
                <a:gd name="connsiteX16" fmla="*/ 547687 w 550068"/>
                <a:gd name="connsiteY16" fmla="*/ 361950 h 576263"/>
                <a:gd name="connsiteX17" fmla="*/ 550068 w 550068"/>
                <a:gd name="connsiteY17" fmla="*/ 228600 h 576263"/>
                <a:gd name="connsiteX18" fmla="*/ 388143 w 550068"/>
                <a:gd name="connsiteY18" fmla="*/ 107157 h 576263"/>
                <a:gd name="connsiteX19" fmla="*/ 235743 w 550068"/>
                <a:gd name="connsiteY19" fmla="*/ 0 h 576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50068" h="576263">
                  <a:moveTo>
                    <a:pt x="235743" y="0"/>
                  </a:moveTo>
                  <a:lnTo>
                    <a:pt x="190500" y="21432"/>
                  </a:lnTo>
                  <a:lnTo>
                    <a:pt x="230981" y="364332"/>
                  </a:lnTo>
                  <a:lnTo>
                    <a:pt x="133350" y="369094"/>
                  </a:lnTo>
                  <a:lnTo>
                    <a:pt x="47625" y="395288"/>
                  </a:lnTo>
                  <a:lnTo>
                    <a:pt x="19050" y="376238"/>
                  </a:lnTo>
                  <a:lnTo>
                    <a:pt x="0" y="411957"/>
                  </a:lnTo>
                  <a:lnTo>
                    <a:pt x="40481" y="511969"/>
                  </a:lnTo>
                  <a:lnTo>
                    <a:pt x="78581" y="514350"/>
                  </a:lnTo>
                  <a:lnTo>
                    <a:pt x="119062" y="492919"/>
                  </a:lnTo>
                  <a:lnTo>
                    <a:pt x="150018" y="576263"/>
                  </a:lnTo>
                  <a:lnTo>
                    <a:pt x="197643" y="559594"/>
                  </a:lnTo>
                  <a:lnTo>
                    <a:pt x="230981" y="569119"/>
                  </a:lnTo>
                  <a:lnTo>
                    <a:pt x="238125" y="509588"/>
                  </a:lnTo>
                  <a:lnTo>
                    <a:pt x="283368" y="447675"/>
                  </a:lnTo>
                  <a:lnTo>
                    <a:pt x="409575" y="390525"/>
                  </a:lnTo>
                  <a:lnTo>
                    <a:pt x="547687" y="361950"/>
                  </a:lnTo>
                  <a:cubicBezTo>
                    <a:pt x="548481" y="317500"/>
                    <a:pt x="549274" y="273050"/>
                    <a:pt x="550068" y="228600"/>
                  </a:cubicBezTo>
                  <a:lnTo>
                    <a:pt x="388143" y="107157"/>
                  </a:lnTo>
                  <a:lnTo>
                    <a:pt x="23574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3" name="フリーフォーム 1117">
              <a:extLst>
                <a:ext uri="{FF2B5EF4-FFF2-40B4-BE49-F238E27FC236}">
                  <a16:creationId xmlns:a16="http://schemas.microsoft.com/office/drawing/2014/main" id="{85F340B3-EC64-4DF4-A742-5D61C7987748}"/>
                </a:ext>
              </a:extLst>
            </p:cNvPr>
            <p:cNvSpPr/>
            <p:nvPr/>
          </p:nvSpPr>
          <p:spPr bwMode="auto">
            <a:xfrm>
              <a:off x="1549401" y="4281996"/>
              <a:ext cx="160591" cy="129172"/>
            </a:xfrm>
            <a:custGeom>
              <a:avLst/>
              <a:gdLst>
                <a:gd name="connsiteX0" fmla="*/ 52388 w 219075"/>
                <a:gd name="connsiteY0" fmla="*/ 14287 h 176212"/>
                <a:gd name="connsiteX1" fmla="*/ 0 w 219075"/>
                <a:gd name="connsiteY1" fmla="*/ 76200 h 176212"/>
                <a:gd name="connsiteX2" fmla="*/ 40482 w 219075"/>
                <a:gd name="connsiteY2" fmla="*/ 100012 h 176212"/>
                <a:gd name="connsiteX3" fmla="*/ 35719 w 219075"/>
                <a:gd name="connsiteY3" fmla="*/ 176212 h 176212"/>
                <a:gd name="connsiteX4" fmla="*/ 150019 w 219075"/>
                <a:gd name="connsiteY4" fmla="*/ 154781 h 176212"/>
                <a:gd name="connsiteX5" fmla="*/ 219075 w 219075"/>
                <a:gd name="connsiteY5" fmla="*/ 164306 h 176212"/>
                <a:gd name="connsiteX6" fmla="*/ 195263 w 219075"/>
                <a:gd name="connsiteY6" fmla="*/ 90487 h 176212"/>
                <a:gd name="connsiteX7" fmla="*/ 119063 w 219075"/>
                <a:gd name="connsiteY7" fmla="*/ 0 h 176212"/>
                <a:gd name="connsiteX8" fmla="*/ 52388 w 219075"/>
                <a:gd name="connsiteY8" fmla="*/ 14287 h 176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9075" h="176212">
                  <a:moveTo>
                    <a:pt x="52388" y="14287"/>
                  </a:moveTo>
                  <a:lnTo>
                    <a:pt x="0" y="76200"/>
                  </a:lnTo>
                  <a:lnTo>
                    <a:pt x="40482" y="100012"/>
                  </a:lnTo>
                  <a:lnTo>
                    <a:pt x="35719" y="176212"/>
                  </a:lnTo>
                  <a:lnTo>
                    <a:pt x="150019" y="154781"/>
                  </a:lnTo>
                  <a:lnTo>
                    <a:pt x="219075" y="164306"/>
                  </a:lnTo>
                  <a:lnTo>
                    <a:pt x="195263" y="90487"/>
                  </a:lnTo>
                  <a:lnTo>
                    <a:pt x="119063" y="0"/>
                  </a:lnTo>
                  <a:lnTo>
                    <a:pt x="52388" y="14287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4" name="フリーフォーム 1118">
              <a:extLst>
                <a:ext uri="{FF2B5EF4-FFF2-40B4-BE49-F238E27FC236}">
                  <a16:creationId xmlns:a16="http://schemas.microsoft.com/office/drawing/2014/main" id="{75165FD8-769C-4ECF-9A8F-308B3AD3D5BE}"/>
                </a:ext>
              </a:extLst>
            </p:cNvPr>
            <p:cNvSpPr/>
            <p:nvPr/>
          </p:nvSpPr>
          <p:spPr bwMode="auto">
            <a:xfrm>
              <a:off x="1635515" y="4393712"/>
              <a:ext cx="165247" cy="148954"/>
            </a:xfrm>
            <a:custGeom>
              <a:avLst/>
              <a:gdLst>
                <a:gd name="connsiteX0" fmla="*/ 102393 w 226218"/>
                <a:gd name="connsiteY0" fmla="*/ 9525 h 202406"/>
                <a:gd name="connsiteX1" fmla="*/ 30956 w 226218"/>
                <a:gd name="connsiteY1" fmla="*/ 0 h 202406"/>
                <a:gd name="connsiteX2" fmla="*/ 23812 w 226218"/>
                <a:gd name="connsiteY2" fmla="*/ 50006 h 202406"/>
                <a:gd name="connsiteX3" fmla="*/ 0 w 226218"/>
                <a:gd name="connsiteY3" fmla="*/ 83344 h 202406"/>
                <a:gd name="connsiteX4" fmla="*/ 35718 w 226218"/>
                <a:gd name="connsiteY4" fmla="*/ 147637 h 202406"/>
                <a:gd name="connsiteX5" fmla="*/ 80962 w 226218"/>
                <a:gd name="connsiteY5" fmla="*/ 111919 h 202406"/>
                <a:gd name="connsiteX6" fmla="*/ 126206 w 226218"/>
                <a:gd name="connsiteY6" fmla="*/ 126206 h 202406"/>
                <a:gd name="connsiteX7" fmla="*/ 197643 w 226218"/>
                <a:gd name="connsiteY7" fmla="*/ 202406 h 202406"/>
                <a:gd name="connsiteX8" fmla="*/ 226218 w 226218"/>
                <a:gd name="connsiteY8" fmla="*/ 161925 h 202406"/>
                <a:gd name="connsiteX9" fmla="*/ 226218 w 226218"/>
                <a:gd name="connsiteY9" fmla="*/ 92869 h 202406"/>
                <a:gd name="connsiteX10" fmla="*/ 188118 w 226218"/>
                <a:gd name="connsiteY10" fmla="*/ 28575 h 202406"/>
                <a:gd name="connsiteX11" fmla="*/ 159543 w 226218"/>
                <a:gd name="connsiteY11" fmla="*/ 50006 h 202406"/>
                <a:gd name="connsiteX12" fmla="*/ 102393 w 226218"/>
                <a:gd name="connsiteY12" fmla="*/ 9525 h 202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6218" h="202406">
                  <a:moveTo>
                    <a:pt x="102393" y="9525"/>
                  </a:moveTo>
                  <a:lnTo>
                    <a:pt x="30956" y="0"/>
                  </a:lnTo>
                  <a:lnTo>
                    <a:pt x="23812" y="50006"/>
                  </a:lnTo>
                  <a:lnTo>
                    <a:pt x="0" y="83344"/>
                  </a:lnTo>
                  <a:lnTo>
                    <a:pt x="35718" y="147637"/>
                  </a:lnTo>
                  <a:lnTo>
                    <a:pt x="80962" y="111919"/>
                  </a:lnTo>
                  <a:lnTo>
                    <a:pt x="126206" y="126206"/>
                  </a:lnTo>
                  <a:lnTo>
                    <a:pt x="197643" y="202406"/>
                  </a:lnTo>
                  <a:lnTo>
                    <a:pt x="226218" y="161925"/>
                  </a:lnTo>
                  <a:lnTo>
                    <a:pt x="226218" y="92869"/>
                  </a:lnTo>
                  <a:lnTo>
                    <a:pt x="188118" y="28575"/>
                  </a:lnTo>
                  <a:lnTo>
                    <a:pt x="159543" y="50006"/>
                  </a:lnTo>
                  <a:lnTo>
                    <a:pt x="102393" y="9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5" name="フリーフォーム 1119">
              <a:extLst>
                <a:ext uri="{FF2B5EF4-FFF2-40B4-BE49-F238E27FC236}">
                  <a16:creationId xmlns:a16="http://schemas.microsoft.com/office/drawing/2014/main" id="{C77ECAC8-6EDB-42FF-B9B3-6F1410DFEA97}"/>
                </a:ext>
              </a:extLst>
            </p:cNvPr>
            <p:cNvSpPr/>
            <p:nvPr/>
          </p:nvSpPr>
          <p:spPr bwMode="auto">
            <a:xfrm>
              <a:off x="1573839" y="4397203"/>
              <a:ext cx="80296" cy="58185"/>
            </a:xfrm>
            <a:custGeom>
              <a:avLst/>
              <a:gdLst>
                <a:gd name="connsiteX0" fmla="*/ 109537 w 109537"/>
                <a:gd name="connsiteY0" fmla="*/ 0 h 78582"/>
                <a:gd name="connsiteX1" fmla="*/ 0 w 109537"/>
                <a:gd name="connsiteY1" fmla="*/ 23813 h 78582"/>
                <a:gd name="connsiteX2" fmla="*/ 88106 w 109537"/>
                <a:gd name="connsiteY2" fmla="*/ 78582 h 78582"/>
                <a:gd name="connsiteX3" fmla="*/ 109537 w 109537"/>
                <a:gd name="connsiteY3" fmla="*/ 0 h 78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9537" h="78582">
                  <a:moveTo>
                    <a:pt x="109537" y="0"/>
                  </a:moveTo>
                  <a:lnTo>
                    <a:pt x="0" y="23813"/>
                  </a:lnTo>
                  <a:lnTo>
                    <a:pt x="88106" y="78582"/>
                  </a:lnTo>
                  <a:lnTo>
                    <a:pt x="10953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6" name="フリーフォーム 1120">
              <a:extLst>
                <a:ext uri="{FF2B5EF4-FFF2-40B4-BE49-F238E27FC236}">
                  <a16:creationId xmlns:a16="http://schemas.microsoft.com/office/drawing/2014/main" id="{CB9A1568-8A77-48D2-96CF-51329CB5FF85}"/>
                </a:ext>
              </a:extLst>
            </p:cNvPr>
            <p:cNvSpPr/>
            <p:nvPr/>
          </p:nvSpPr>
          <p:spPr bwMode="auto">
            <a:xfrm>
              <a:off x="1656462" y="4480990"/>
              <a:ext cx="88441" cy="89605"/>
            </a:xfrm>
            <a:custGeom>
              <a:avLst/>
              <a:gdLst>
                <a:gd name="connsiteX0" fmla="*/ 0 w 121443"/>
                <a:gd name="connsiteY0" fmla="*/ 33338 h 121444"/>
                <a:gd name="connsiteX1" fmla="*/ 47625 w 121443"/>
                <a:gd name="connsiteY1" fmla="*/ 2382 h 121444"/>
                <a:gd name="connsiteX2" fmla="*/ 88106 w 121443"/>
                <a:gd name="connsiteY2" fmla="*/ 0 h 121444"/>
                <a:gd name="connsiteX3" fmla="*/ 121443 w 121443"/>
                <a:gd name="connsiteY3" fmla="*/ 47625 h 121444"/>
                <a:gd name="connsiteX4" fmla="*/ 69056 w 121443"/>
                <a:gd name="connsiteY4" fmla="*/ 121444 h 121444"/>
                <a:gd name="connsiteX5" fmla="*/ 0 w 121443"/>
                <a:gd name="connsiteY5" fmla="*/ 33338 h 121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1443" h="121444">
                  <a:moveTo>
                    <a:pt x="0" y="33338"/>
                  </a:moveTo>
                  <a:lnTo>
                    <a:pt x="47625" y="2382"/>
                  </a:lnTo>
                  <a:lnTo>
                    <a:pt x="88106" y="0"/>
                  </a:lnTo>
                  <a:lnTo>
                    <a:pt x="121443" y="47625"/>
                  </a:lnTo>
                  <a:lnTo>
                    <a:pt x="69056" y="121444"/>
                  </a:lnTo>
                  <a:lnTo>
                    <a:pt x="0" y="33338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7" name="フリーフォーム 1121">
              <a:extLst>
                <a:ext uri="{FF2B5EF4-FFF2-40B4-BE49-F238E27FC236}">
                  <a16:creationId xmlns:a16="http://schemas.microsoft.com/office/drawing/2014/main" id="{706C9417-D836-43B5-AD0A-31E581AB3BB4}"/>
                </a:ext>
              </a:extLst>
            </p:cNvPr>
            <p:cNvSpPr/>
            <p:nvPr/>
          </p:nvSpPr>
          <p:spPr bwMode="auto">
            <a:xfrm>
              <a:off x="1712320" y="4514737"/>
              <a:ext cx="95424" cy="126844"/>
            </a:xfrm>
            <a:custGeom>
              <a:avLst/>
              <a:gdLst>
                <a:gd name="connsiteX0" fmla="*/ 0 w 130968"/>
                <a:gd name="connsiteY0" fmla="*/ 73819 h 173831"/>
                <a:gd name="connsiteX1" fmla="*/ 50006 w 130968"/>
                <a:gd name="connsiteY1" fmla="*/ 0 h 173831"/>
                <a:gd name="connsiteX2" fmla="*/ 104775 w 130968"/>
                <a:gd name="connsiteY2" fmla="*/ 45244 h 173831"/>
                <a:gd name="connsiteX3" fmla="*/ 95250 w 130968"/>
                <a:gd name="connsiteY3" fmla="*/ 80963 h 173831"/>
                <a:gd name="connsiteX4" fmla="*/ 130968 w 130968"/>
                <a:gd name="connsiteY4" fmla="*/ 114300 h 173831"/>
                <a:gd name="connsiteX5" fmla="*/ 123825 w 130968"/>
                <a:gd name="connsiteY5" fmla="*/ 173831 h 173831"/>
                <a:gd name="connsiteX6" fmla="*/ 0 w 130968"/>
                <a:gd name="connsiteY6" fmla="*/ 73819 h 173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968" h="173831">
                  <a:moveTo>
                    <a:pt x="0" y="73819"/>
                  </a:moveTo>
                  <a:lnTo>
                    <a:pt x="50006" y="0"/>
                  </a:lnTo>
                  <a:lnTo>
                    <a:pt x="104775" y="45244"/>
                  </a:lnTo>
                  <a:lnTo>
                    <a:pt x="95250" y="80963"/>
                  </a:lnTo>
                  <a:lnTo>
                    <a:pt x="130968" y="114300"/>
                  </a:lnTo>
                  <a:lnTo>
                    <a:pt x="123825" y="173831"/>
                  </a:lnTo>
                  <a:lnTo>
                    <a:pt x="0" y="73819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8" name="フリーフォーム 1122">
              <a:extLst>
                <a:ext uri="{FF2B5EF4-FFF2-40B4-BE49-F238E27FC236}">
                  <a16:creationId xmlns:a16="http://schemas.microsoft.com/office/drawing/2014/main" id="{B95DB06E-7768-4F40-8034-2A82AD7EE01C}"/>
                </a:ext>
              </a:extLst>
            </p:cNvPr>
            <p:cNvSpPr/>
            <p:nvPr/>
          </p:nvSpPr>
          <p:spPr bwMode="auto">
            <a:xfrm>
              <a:off x="1778651" y="4456552"/>
              <a:ext cx="150118" cy="183866"/>
            </a:xfrm>
            <a:custGeom>
              <a:avLst/>
              <a:gdLst>
                <a:gd name="connsiteX0" fmla="*/ 28575 w 204788"/>
                <a:gd name="connsiteY0" fmla="*/ 250031 h 250031"/>
                <a:gd name="connsiteX1" fmla="*/ 42863 w 204788"/>
                <a:gd name="connsiteY1" fmla="*/ 185737 h 250031"/>
                <a:gd name="connsiteX2" fmla="*/ 9525 w 204788"/>
                <a:gd name="connsiteY2" fmla="*/ 159544 h 250031"/>
                <a:gd name="connsiteX3" fmla="*/ 14288 w 204788"/>
                <a:gd name="connsiteY3" fmla="*/ 130969 h 250031"/>
                <a:gd name="connsiteX4" fmla="*/ 0 w 204788"/>
                <a:gd name="connsiteY4" fmla="*/ 116681 h 250031"/>
                <a:gd name="connsiteX5" fmla="*/ 28575 w 204788"/>
                <a:gd name="connsiteY5" fmla="*/ 85725 h 250031"/>
                <a:gd name="connsiteX6" fmla="*/ 33338 w 204788"/>
                <a:gd name="connsiteY6" fmla="*/ 21431 h 250031"/>
                <a:gd name="connsiteX7" fmla="*/ 78581 w 204788"/>
                <a:gd name="connsiteY7" fmla="*/ 0 h 250031"/>
                <a:gd name="connsiteX8" fmla="*/ 116681 w 204788"/>
                <a:gd name="connsiteY8" fmla="*/ 19050 h 250031"/>
                <a:gd name="connsiteX9" fmla="*/ 200025 w 204788"/>
                <a:gd name="connsiteY9" fmla="*/ 38100 h 250031"/>
                <a:gd name="connsiteX10" fmla="*/ 204788 w 204788"/>
                <a:gd name="connsiteY10" fmla="*/ 102394 h 250031"/>
                <a:gd name="connsiteX11" fmla="*/ 190500 w 204788"/>
                <a:gd name="connsiteY11" fmla="*/ 138112 h 250031"/>
                <a:gd name="connsiteX12" fmla="*/ 200025 w 204788"/>
                <a:gd name="connsiteY12" fmla="*/ 211931 h 250031"/>
                <a:gd name="connsiteX13" fmla="*/ 145256 w 204788"/>
                <a:gd name="connsiteY13" fmla="*/ 195262 h 250031"/>
                <a:gd name="connsiteX14" fmla="*/ 28575 w 204788"/>
                <a:gd name="connsiteY14" fmla="*/ 250031 h 250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4788" h="250031">
                  <a:moveTo>
                    <a:pt x="28575" y="250031"/>
                  </a:moveTo>
                  <a:lnTo>
                    <a:pt x="42863" y="185737"/>
                  </a:lnTo>
                  <a:lnTo>
                    <a:pt x="9525" y="159544"/>
                  </a:lnTo>
                  <a:lnTo>
                    <a:pt x="14288" y="130969"/>
                  </a:lnTo>
                  <a:lnTo>
                    <a:pt x="0" y="116681"/>
                  </a:lnTo>
                  <a:lnTo>
                    <a:pt x="28575" y="85725"/>
                  </a:lnTo>
                  <a:lnTo>
                    <a:pt x="33338" y="21431"/>
                  </a:lnTo>
                  <a:lnTo>
                    <a:pt x="78581" y="0"/>
                  </a:lnTo>
                  <a:lnTo>
                    <a:pt x="116681" y="19050"/>
                  </a:lnTo>
                  <a:lnTo>
                    <a:pt x="200025" y="38100"/>
                  </a:lnTo>
                  <a:lnTo>
                    <a:pt x="204788" y="102394"/>
                  </a:lnTo>
                  <a:lnTo>
                    <a:pt x="190500" y="138112"/>
                  </a:lnTo>
                  <a:lnTo>
                    <a:pt x="200025" y="211931"/>
                  </a:lnTo>
                  <a:lnTo>
                    <a:pt x="145256" y="195262"/>
                  </a:lnTo>
                  <a:lnTo>
                    <a:pt x="28575" y="25003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9" name="フリーフォーム 1123">
              <a:extLst>
                <a:ext uri="{FF2B5EF4-FFF2-40B4-BE49-F238E27FC236}">
                  <a16:creationId xmlns:a16="http://schemas.microsoft.com/office/drawing/2014/main" id="{DE50F8CB-A3C3-40C0-9FD7-4120C2A888BF}"/>
                </a:ext>
              </a:extLst>
            </p:cNvPr>
            <p:cNvSpPr/>
            <p:nvPr/>
          </p:nvSpPr>
          <p:spPr bwMode="auto">
            <a:xfrm>
              <a:off x="1867092" y="4330872"/>
              <a:ext cx="201321" cy="153609"/>
            </a:xfrm>
            <a:custGeom>
              <a:avLst/>
              <a:gdLst>
                <a:gd name="connsiteX0" fmla="*/ 176212 w 273844"/>
                <a:gd name="connsiteY0" fmla="*/ 0 h 209550"/>
                <a:gd name="connsiteX1" fmla="*/ 45244 w 273844"/>
                <a:gd name="connsiteY1" fmla="*/ 71437 h 209550"/>
                <a:gd name="connsiteX2" fmla="*/ 7144 w 273844"/>
                <a:gd name="connsiteY2" fmla="*/ 126206 h 209550"/>
                <a:gd name="connsiteX3" fmla="*/ 0 w 273844"/>
                <a:gd name="connsiteY3" fmla="*/ 192881 h 209550"/>
                <a:gd name="connsiteX4" fmla="*/ 76200 w 273844"/>
                <a:gd name="connsiteY4" fmla="*/ 209550 h 209550"/>
                <a:gd name="connsiteX5" fmla="*/ 88106 w 273844"/>
                <a:gd name="connsiteY5" fmla="*/ 161925 h 209550"/>
                <a:gd name="connsiteX6" fmla="*/ 204787 w 273844"/>
                <a:gd name="connsiteY6" fmla="*/ 157162 h 209550"/>
                <a:gd name="connsiteX7" fmla="*/ 273844 w 273844"/>
                <a:gd name="connsiteY7" fmla="*/ 116681 h 209550"/>
                <a:gd name="connsiteX8" fmla="*/ 197644 w 273844"/>
                <a:gd name="connsiteY8" fmla="*/ 66675 h 209550"/>
                <a:gd name="connsiteX9" fmla="*/ 176212 w 273844"/>
                <a:gd name="connsiteY9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3844" h="209550">
                  <a:moveTo>
                    <a:pt x="176212" y="0"/>
                  </a:moveTo>
                  <a:lnTo>
                    <a:pt x="45244" y="71437"/>
                  </a:lnTo>
                  <a:lnTo>
                    <a:pt x="7144" y="126206"/>
                  </a:lnTo>
                  <a:lnTo>
                    <a:pt x="0" y="192881"/>
                  </a:lnTo>
                  <a:lnTo>
                    <a:pt x="76200" y="209550"/>
                  </a:lnTo>
                  <a:lnTo>
                    <a:pt x="88106" y="161925"/>
                  </a:lnTo>
                  <a:lnTo>
                    <a:pt x="204787" y="157162"/>
                  </a:lnTo>
                  <a:lnTo>
                    <a:pt x="273844" y="116681"/>
                  </a:lnTo>
                  <a:lnTo>
                    <a:pt x="197644" y="66675"/>
                  </a:lnTo>
                  <a:lnTo>
                    <a:pt x="176212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0" name="フリーフォーム 1124">
              <a:extLst>
                <a:ext uri="{FF2B5EF4-FFF2-40B4-BE49-F238E27FC236}">
                  <a16:creationId xmlns:a16="http://schemas.microsoft.com/office/drawing/2014/main" id="{8A283CA4-4036-4AFF-88B1-4546C664F700}"/>
                </a:ext>
              </a:extLst>
            </p:cNvPr>
            <p:cNvSpPr/>
            <p:nvPr/>
          </p:nvSpPr>
          <p:spPr bwMode="auto">
            <a:xfrm>
              <a:off x="2002083" y="4099295"/>
              <a:ext cx="399151" cy="325838"/>
            </a:xfrm>
            <a:custGeom>
              <a:avLst/>
              <a:gdLst>
                <a:gd name="connsiteX0" fmla="*/ 407194 w 545306"/>
                <a:gd name="connsiteY0" fmla="*/ 0 h 445293"/>
                <a:gd name="connsiteX1" fmla="*/ 511969 w 545306"/>
                <a:gd name="connsiteY1" fmla="*/ 26193 h 445293"/>
                <a:gd name="connsiteX2" fmla="*/ 502444 w 545306"/>
                <a:gd name="connsiteY2" fmla="*/ 111918 h 445293"/>
                <a:gd name="connsiteX3" fmla="*/ 545306 w 545306"/>
                <a:gd name="connsiteY3" fmla="*/ 135731 h 445293"/>
                <a:gd name="connsiteX4" fmla="*/ 504825 w 545306"/>
                <a:gd name="connsiteY4" fmla="*/ 271462 h 445293"/>
                <a:gd name="connsiteX5" fmla="*/ 438150 w 545306"/>
                <a:gd name="connsiteY5" fmla="*/ 323850 h 445293"/>
                <a:gd name="connsiteX6" fmla="*/ 440531 w 545306"/>
                <a:gd name="connsiteY6" fmla="*/ 392906 h 445293"/>
                <a:gd name="connsiteX7" fmla="*/ 340519 w 545306"/>
                <a:gd name="connsiteY7" fmla="*/ 392906 h 445293"/>
                <a:gd name="connsiteX8" fmla="*/ 285750 w 545306"/>
                <a:gd name="connsiteY8" fmla="*/ 409575 h 445293"/>
                <a:gd name="connsiteX9" fmla="*/ 250031 w 545306"/>
                <a:gd name="connsiteY9" fmla="*/ 383381 h 445293"/>
                <a:gd name="connsiteX10" fmla="*/ 235744 w 545306"/>
                <a:gd name="connsiteY10" fmla="*/ 400050 h 445293"/>
                <a:gd name="connsiteX11" fmla="*/ 178594 w 545306"/>
                <a:gd name="connsiteY11" fmla="*/ 373856 h 445293"/>
                <a:gd name="connsiteX12" fmla="*/ 128588 w 545306"/>
                <a:gd name="connsiteY12" fmla="*/ 381000 h 445293"/>
                <a:gd name="connsiteX13" fmla="*/ 126206 w 545306"/>
                <a:gd name="connsiteY13" fmla="*/ 445293 h 445293"/>
                <a:gd name="connsiteX14" fmla="*/ 92869 w 545306"/>
                <a:gd name="connsiteY14" fmla="*/ 435768 h 445293"/>
                <a:gd name="connsiteX15" fmla="*/ 14288 w 545306"/>
                <a:gd name="connsiteY15" fmla="*/ 395287 h 445293"/>
                <a:gd name="connsiteX16" fmla="*/ 0 w 545306"/>
                <a:gd name="connsiteY16" fmla="*/ 321468 h 445293"/>
                <a:gd name="connsiteX17" fmla="*/ 119063 w 545306"/>
                <a:gd name="connsiteY17" fmla="*/ 290512 h 445293"/>
                <a:gd name="connsiteX18" fmla="*/ 130969 w 545306"/>
                <a:gd name="connsiteY18" fmla="*/ 159543 h 445293"/>
                <a:gd name="connsiteX19" fmla="*/ 309563 w 545306"/>
                <a:gd name="connsiteY19" fmla="*/ 71437 h 445293"/>
                <a:gd name="connsiteX20" fmla="*/ 407194 w 545306"/>
                <a:gd name="connsiteY20" fmla="*/ 0 h 445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45306" h="445293">
                  <a:moveTo>
                    <a:pt x="407194" y="0"/>
                  </a:moveTo>
                  <a:lnTo>
                    <a:pt x="511969" y="26193"/>
                  </a:lnTo>
                  <a:lnTo>
                    <a:pt x="502444" y="111918"/>
                  </a:lnTo>
                  <a:lnTo>
                    <a:pt x="545306" y="135731"/>
                  </a:lnTo>
                  <a:lnTo>
                    <a:pt x="504825" y="271462"/>
                  </a:lnTo>
                  <a:lnTo>
                    <a:pt x="438150" y="323850"/>
                  </a:lnTo>
                  <a:cubicBezTo>
                    <a:pt x="438944" y="346869"/>
                    <a:pt x="439737" y="369887"/>
                    <a:pt x="440531" y="392906"/>
                  </a:cubicBezTo>
                  <a:lnTo>
                    <a:pt x="340519" y="392906"/>
                  </a:lnTo>
                  <a:lnTo>
                    <a:pt x="285750" y="409575"/>
                  </a:lnTo>
                  <a:lnTo>
                    <a:pt x="250031" y="383381"/>
                  </a:lnTo>
                  <a:lnTo>
                    <a:pt x="235744" y="400050"/>
                  </a:lnTo>
                  <a:lnTo>
                    <a:pt x="178594" y="373856"/>
                  </a:lnTo>
                  <a:lnTo>
                    <a:pt x="128588" y="381000"/>
                  </a:lnTo>
                  <a:lnTo>
                    <a:pt x="126206" y="445293"/>
                  </a:lnTo>
                  <a:lnTo>
                    <a:pt x="92869" y="435768"/>
                  </a:lnTo>
                  <a:lnTo>
                    <a:pt x="14288" y="395287"/>
                  </a:lnTo>
                  <a:lnTo>
                    <a:pt x="0" y="321468"/>
                  </a:lnTo>
                  <a:lnTo>
                    <a:pt x="119063" y="290512"/>
                  </a:lnTo>
                  <a:lnTo>
                    <a:pt x="130969" y="159543"/>
                  </a:lnTo>
                  <a:lnTo>
                    <a:pt x="309563" y="71437"/>
                  </a:lnTo>
                  <a:lnTo>
                    <a:pt x="407194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1" name="フリーフォーム 1125">
              <a:extLst>
                <a:ext uri="{FF2B5EF4-FFF2-40B4-BE49-F238E27FC236}">
                  <a16:creationId xmlns:a16="http://schemas.microsoft.com/office/drawing/2014/main" id="{07FFCE92-791E-468D-A0C1-09FBD13F6872}"/>
                </a:ext>
              </a:extLst>
            </p:cNvPr>
            <p:cNvSpPr/>
            <p:nvPr/>
          </p:nvSpPr>
          <p:spPr bwMode="auto">
            <a:xfrm>
              <a:off x="1915968" y="4448406"/>
              <a:ext cx="110552" cy="165246"/>
            </a:xfrm>
            <a:custGeom>
              <a:avLst/>
              <a:gdLst>
                <a:gd name="connsiteX0" fmla="*/ 19050 w 150019"/>
                <a:gd name="connsiteY0" fmla="*/ 221456 h 226218"/>
                <a:gd name="connsiteX1" fmla="*/ 0 w 150019"/>
                <a:gd name="connsiteY1" fmla="*/ 150018 h 226218"/>
                <a:gd name="connsiteX2" fmla="*/ 19050 w 150019"/>
                <a:gd name="connsiteY2" fmla="*/ 123825 h 226218"/>
                <a:gd name="connsiteX3" fmla="*/ 19050 w 150019"/>
                <a:gd name="connsiteY3" fmla="*/ 54768 h 226218"/>
                <a:gd name="connsiteX4" fmla="*/ 21431 w 150019"/>
                <a:gd name="connsiteY4" fmla="*/ 0 h 226218"/>
                <a:gd name="connsiteX5" fmla="*/ 133350 w 150019"/>
                <a:gd name="connsiteY5" fmla="*/ 7143 h 226218"/>
                <a:gd name="connsiteX6" fmla="*/ 126206 w 150019"/>
                <a:gd name="connsiteY6" fmla="*/ 116681 h 226218"/>
                <a:gd name="connsiteX7" fmla="*/ 150019 w 150019"/>
                <a:gd name="connsiteY7" fmla="*/ 183356 h 226218"/>
                <a:gd name="connsiteX8" fmla="*/ 100012 w 150019"/>
                <a:gd name="connsiteY8" fmla="*/ 226218 h 226218"/>
                <a:gd name="connsiteX9" fmla="*/ 19050 w 150019"/>
                <a:gd name="connsiteY9" fmla="*/ 221456 h 226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0019" h="226218">
                  <a:moveTo>
                    <a:pt x="19050" y="221456"/>
                  </a:moveTo>
                  <a:lnTo>
                    <a:pt x="0" y="150018"/>
                  </a:lnTo>
                  <a:lnTo>
                    <a:pt x="19050" y="123825"/>
                  </a:lnTo>
                  <a:lnTo>
                    <a:pt x="19050" y="54768"/>
                  </a:lnTo>
                  <a:lnTo>
                    <a:pt x="21431" y="0"/>
                  </a:lnTo>
                  <a:lnTo>
                    <a:pt x="133350" y="7143"/>
                  </a:lnTo>
                  <a:lnTo>
                    <a:pt x="126206" y="116681"/>
                  </a:lnTo>
                  <a:lnTo>
                    <a:pt x="150019" y="183356"/>
                  </a:lnTo>
                  <a:lnTo>
                    <a:pt x="100012" y="226218"/>
                  </a:lnTo>
                  <a:lnTo>
                    <a:pt x="19050" y="22145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2" name="フリーフォーム 1126">
              <a:extLst>
                <a:ext uri="{FF2B5EF4-FFF2-40B4-BE49-F238E27FC236}">
                  <a16:creationId xmlns:a16="http://schemas.microsoft.com/office/drawing/2014/main" id="{1B653F7B-73D8-413E-B769-97C2A368ABB4}"/>
                </a:ext>
              </a:extLst>
            </p:cNvPr>
            <p:cNvSpPr/>
            <p:nvPr/>
          </p:nvSpPr>
          <p:spPr bwMode="auto">
            <a:xfrm>
              <a:off x="2002083" y="4451897"/>
              <a:ext cx="45385" cy="136154"/>
            </a:xfrm>
            <a:custGeom>
              <a:avLst/>
              <a:gdLst>
                <a:gd name="connsiteX0" fmla="*/ 23813 w 61913"/>
                <a:gd name="connsiteY0" fmla="*/ 0 h 185738"/>
                <a:gd name="connsiteX1" fmla="*/ 57150 w 61913"/>
                <a:gd name="connsiteY1" fmla="*/ 38100 h 185738"/>
                <a:gd name="connsiteX2" fmla="*/ 61913 w 61913"/>
                <a:gd name="connsiteY2" fmla="*/ 176213 h 185738"/>
                <a:gd name="connsiteX3" fmla="*/ 40481 w 61913"/>
                <a:gd name="connsiteY3" fmla="*/ 185738 h 185738"/>
                <a:gd name="connsiteX4" fmla="*/ 0 w 61913"/>
                <a:gd name="connsiteY4" fmla="*/ 107156 h 185738"/>
                <a:gd name="connsiteX5" fmla="*/ 23813 w 61913"/>
                <a:gd name="connsiteY5" fmla="*/ 0 h 185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913" h="185738">
                  <a:moveTo>
                    <a:pt x="23813" y="0"/>
                  </a:moveTo>
                  <a:lnTo>
                    <a:pt x="57150" y="38100"/>
                  </a:lnTo>
                  <a:lnTo>
                    <a:pt x="61913" y="176213"/>
                  </a:lnTo>
                  <a:lnTo>
                    <a:pt x="40481" y="185738"/>
                  </a:lnTo>
                  <a:lnTo>
                    <a:pt x="0" y="107156"/>
                  </a:lnTo>
                  <a:lnTo>
                    <a:pt x="2381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3" name="フリーフォーム 1128">
              <a:extLst>
                <a:ext uri="{FF2B5EF4-FFF2-40B4-BE49-F238E27FC236}">
                  <a16:creationId xmlns:a16="http://schemas.microsoft.com/office/drawing/2014/main" id="{8F008277-E2EF-42AA-920B-B0B85C819AA3}"/>
                </a:ext>
              </a:extLst>
            </p:cNvPr>
            <p:cNvSpPr/>
            <p:nvPr/>
          </p:nvSpPr>
          <p:spPr bwMode="auto">
            <a:xfrm>
              <a:off x="2020702" y="4421641"/>
              <a:ext cx="79132" cy="164083"/>
            </a:xfrm>
            <a:custGeom>
              <a:avLst/>
              <a:gdLst>
                <a:gd name="connsiteX0" fmla="*/ 107156 w 107156"/>
                <a:gd name="connsiteY0" fmla="*/ 9525 h 223837"/>
                <a:gd name="connsiteX1" fmla="*/ 73819 w 107156"/>
                <a:gd name="connsiteY1" fmla="*/ 97631 h 223837"/>
                <a:gd name="connsiteX2" fmla="*/ 78581 w 107156"/>
                <a:gd name="connsiteY2" fmla="*/ 216694 h 223837"/>
                <a:gd name="connsiteX3" fmla="*/ 33337 w 107156"/>
                <a:gd name="connsiteY3" fmla="*/ 223837 h 223837"/>
                <a:gd name="connsiteX4" fmla="*/ 35719 w 107156"/>
                <a:gd name="connsiteY4" fmla="*/ 80962 h 223837"/>
                <a:gd name="connsiteX5" fmla="*/ 0 w 107156"/>
                <a:gd name="connsiteY5" fmla="*/ 35719 h 223837"/>
                <a:gd name="connsiteX6" fmla="*/ 40481 w 107156"/>
                <a:gd name="connsiteY6" fmla="*/ 0 h 223837"/>
                <a:gd name="connsiteX7" fmla="*/ 107156 w 107156"/>
                <a:gd name="connsiteY7" fmla="*/ 9525 h 223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7156" h="223837">
                  <a:moveTo>
                    <a:pt x="107156" y="9525"/>
                  </a:moveTo>
                  <a:lnTo>
                    <a:pt x="73819" y="97631"/>
                  </a:lnTo>
                  <a:lnTo>
                    <a:pt x="78581" y="216694"/>
                  </a:lnTo>
                  <a:lnTo>
                    <a:pt x="33337" y="223837"/>
                  </a:lnTo>
                  <a:lnTo>
                    <a:pt x="35719" y="80962"/>
                  </a:lnTo>
                  <a:lnTo>
                    <a:pt x="0" y="35719"/>
                  </a:lnTo>
                  <a:lnTo>
                    <a:pt x="40481" y="0"/>
                  </a:lnTo>
                  <a:lnTo>
                    <a:pt x="107156" y="9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4" name="フリーフォーム 1129">
              <a:extLst>
                <a:ext uri="{FF2B5EF4-FFF2-40B4-BE49-F238E27FC236}">
                  <a16:creationId xmlns:a16="http://schemas.microsoft.com/office/drawing/2014/main" id="{AA4AA8B9-11F7-4F37-9CDB-E587D42AB349}"/>
                </a:ext>
              </a:extLst>
            </p:cNvPr>
            <p:cNvSpPr/>
            <p:nvPr/>
          </p:nvSpPr>
          <p:spPr bwMode="auto">
            <a:xfrm>
              <a:off x="2073068" y="4364620"/>
              <a:ext cx="292090" cy="261833"/>
            </a:xfrm>
            <a:custGeom>
              <a:avLst/>
              <a:gdLst>
                <a:gd name="connsiteX0" fmla="*/ 340519 w 397669"/>
                <a:gd name="connsiteY0" fmla="*/ 28575 h 357187"/>
                <a:gd name="connsiteX1" fmla="*/ 397669 w 397669"/>
                <a:gd name="connsiteY1" fmla="*/ 90487 h 357187"/>
                <a:gd name="connsiteX2" fmla="*/ 316707 w 397669"/>
                <a:gd name="connsiteY2" fmla="*/ 171450 h 357187"/>
                <a:gd name="connsiteX3" fmla="*/ 295275 w 397669"/>
                <a:gd name="connsiteY3" fmla="*/ 285750 h 357187"/>
                <a:gd name="connsiteX4" fmla="*/ 238125 w 397669"/>
                <a:gd name="connsiteY4" fmla="*/ 264318 h 357187"/>
                <a:gd name="connsiteX5" fmla="*/ 200025 w 397669"/>
                <a:gd name="connsiteY5" fmla="*/ 307181 h 357187"/>
                <a:gd name="connsiteX6" fmla="*/ 202407 w 397669"/>
                <a:gd name="connsiteY6" fmla="*/ 357187 h 357187"/>
                <a:gd name="connsiteX7" fmla="*/ 78582 w 397669"/>
                <a:gd name="connsiteY7" fmla="*/ 354806 h 357187"/>
                <a:gd name="connsiteX8" fmla="*/ 57150 w 397669"/>
                <a:gd name="connsiteY8" fmla="*/ 295275 h 357187"/>
                <a:gd name="connsiteX9" fmla="*/ 9525 w 397669"/>
                <a:gd name="connsiteY9" fmla="*/ 295275 h 357187"/>
                <a:gd name="connsiteX10" fmla="*/ 0 w 397669"/>
                <a:gd name="connsiteY10" fmla="*/ 173831 h 357187"/>
                <a:gd name="connsiteX11" fmla="*/ 38100 w 397669"/>
                <a:gd name="connsiteY11" fmla="*/ 80962 h 357187"/>
                <a:gd name="connsiteX12" fmla="*/ 33338 w 397669"/>
                <a:gd name="connsiteY12" fmla="*/ 23812 h 357187"/>
                <a:gd name="connsiteX13" fmla="*/ 83344 w 397669"/>
                <a:gd name="connsiteY13" fmla="*/ 0 h 357187"/>
                <a:gd name="connsiteX14" fmla="*/ 138113 w 397669"/>
                <a:gd name="connsiteY14" fmla="*/ 33337 h 357187"/>
                <a:gd name="connsiteX15" fmla="*/ 150019 w 397669"/>
                <a:gd name="connsiteY15" fmla="*/ 19050 h 357187"/>
                <a:gd name="connsiteX16" fmla="*/ 204788 w 397669"/>
                <a:gd name="connsiteY16" fmla="*/ 59531 h 357187"/>
                <a:gd name="connsiteX17" fmla="*/ 235744 w 397669"/>
                <a:gd name="connsiteY17" fmla="*/ 30956 h 357187"/>
                <a:gd name="connsiteX18" fmla="*/ 340519 w 397669"/>
                <a:gd name="connsiteY18" fmla="*/ 28575 h 357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97669" h="357187">
                  <a:moveTo>
                    <a:pt x="340519" y="28575"/>
                  </a:moveTo>
                  <a:lnTo>
                    <a:pt x="397669" y="90487"/>
                  </a:lnTo>
                  <a:lnTo>
                    <a:pt x="316707" y="171450"/>
                  </a:lnTo>
                  <a:lnTo>
                    <a:pt x="295275" y="285750"/>
                  </a:lnTo>
                  <a:lnTo>
                    <a:pt x="238125" y="264318"/>
                  </a:lnTo>
                  <a:lnTo>
                    <a:pt x="200025" y="307181"/>
                  </a:lnTo>
                  <a:lnTo>
                    <a:pt x="202407" y="357187"/>
                  </a:lnTo>
                  <a:lnTo>
                    <a:pt x="78582" y="354806"/>
                  </a:lnTo>
                  <a:lnTo>
                    <a:pt x="57150" y="295275"/>
                  </a:lnTo>
                  <a:lnTo>
                    <a:pt x="9525" y="295275"/>
                  </a:lnTo>
                  <a:lnTo>
                    <a:pt x="0" y="173831"/>
                  </a:lnTo>
                  <a:lnTo>
                    <a:pt x="38100" y="80962"/>
                  </a:lnTo>
                  <a:lnTo>
                    <a:pt x="33338" y="23812"/>
                  </a:lnTo>
                  <a:lnTo>
                    <a:pt x="83344" y="0"/>
                  </a:lnTo>
                  <a:lnTo>
                    <a:pt x="138113" y="33337"/>
                  </a:lnTo>
                  <a:lnTo>
                    <a:pt x="150019" y="19050"/>
                  </a:lnTo>
                  <a:lnTo>
                    <a:pt x="204788" y="59531"/>
                  </a:lnTo>
                  <a:lnTo>
                    <a:pt x="235744" y="30956"/>
                  </a:lnTo>
                  <a:lnTo>
                    <a:pt x="340519" y="285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5" name="フリーフォーム 1130">
              <a:extLst>
                <a:ext uri="{FF2B5EF4-FFF2-40B4-BE49-F238E27FC236}">
                  <a16:creationId xmlns:a16="http://schemas.microsoft.com/office/drawing/2014/main" id="{660E0F74-F8DC-4865-AAB5-ADEB780D93BB}"/>
                </a:ext>
              </a:extLst>
            </p:cNvPr>
            <p:cNvSpPr/>
            <p:nvPr/>
          </p:nvSpPr>
          <p:spPr bwMode="auto">
            <a:xfrm>
              <a:off x="2324429" y="4100458"/>
              <a:ext cx="267653" cy="439881"/>
            </a:xfrm>
            <a:custGeom>
              <a:avLst/>
              <a:gdLst>
                <a:gd name="connsiteX0" fmla="*/ 347663 w 364332"/>
                <a:gd name="connsiteY0" fmla="*/ 154781 h 600075"/>
                <a:gd name="connsiteX1" fmla="*/ 111919 w 364332"/>
                <a:gd name="connsiteY1" fmla="*/ 0 h 600075"/>
                <a:gd name="connsiteX2" fmla="*/ 64294 w 364332"/>
                <a:gd name="connsiteY2" fmla="*/ 16669 h 600075"/>
                <a:gd name="connsiteX3" fmla="*/ 64294 w 364332"/>
                <a:gd name="connsiteY3" fmla="*/ 116681 h 600075"/>
                <a:gd name="connsiteX4" fmla="*/ 102394 w 364332"/>
                <a:gd name="connsiteY4" fmla="*/ 140494 h 600075"/>
                <a:gd name="connsiteX5" fmla="*/ 61913 w 364332"/>
                <a:gd name="connsiteY5" fmla="*/ 273844 h 600075"/>
                <a:gd name="connsiteX6" fmla="*/ 0 w 364332"/>
                <a:gd name="connsiteY6" fmla="*/ 328612 h 600075"/>
                <a:gd name="connsiteX7" fmla="*/ 0 w 364332"/>
                <a:gd name="connsiteY7" fmla="*/ 397669 h 600075"/>
                <a:gd name="connsiteX8" fmla="*/ 61913 w 364332"/>
                <a:gd name="connsiteY8" fmla="*/ 452437 h 600075"/>
                <a:gd name="connsiteX9" fmla="*/ 54769 w 364332"/>
                <a:gd name="connsiteY9" fmla="*/ 552450 h 600075"/>
                <a:gd name="connsiteX10" fmla="*/ 69057 w 364332"/>
                <a:gd name="connsiteY10" fmla="*/ 600075 h 600075"/>
                <a:gd name="connsiteX11" fmla="*/ 180975 w 364332"/>
                <a:gd name="connsiteY11" fmla="*/ 578644 h 600075"/>
                <a:gd name="connsiteX12" fmla="*/ 226219 w 364332"/>
                <a:gd name="connsiteY12" fmla="*/ 538162 h 600075"/>
                <a:gd name="connsiteX13" fmla="*/ 300038 w 364332"/>
                <a:gd name="connsiteY13" fmla="*/ 464344 h 600075"/>
                <a:gd name="connsiteX14" fmla="*/ 288132 w 364332"/>
                <a:gd name="connsiteY14" fmla="*/ 392906 h 600075"/>
                <a:gd name="connsiteX15" fmla="*/ 364332 w 364332"/>
                <a:gd name="connsiteY15" fmla="*/ 269081 h 600075"/>
                <a:gd name="connsiteX16" fmla="*/ 347663 w 364332"/>
                <a:gd name="connsiteY16" fmla="*/ 154781 h 600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64332" h="600075">
                  <a:moveTo>
                    <a:pt x="347663" y="154781"/>
                  </a:moveTo>
                  <a:lnTo>
                    <a:pt x="111919" y="0"/>
                  </a:lnTo>
                  <a:lnTo>
                    <a:pt x="64294" y="16669"/>
                  </a:lnTo>
                  <a:lnTo>
                    <a:pt x="64294" y="116681"/>
                  </a:lnTo>
                  <a:lnTo>
                    <a:pt x="102394" y="140494"/>
                  </a:lnTo>
                  <a:lnTo>
                    <a:pt x="61913" y="273844"/>
                  </a:lnTo>
                  <a:lnTo>
                    <a:pt x="0" y="328612"/>
                  </a:lnTo>
                  <a:lnTo>
                    <a:pt x="0" y="397669"/>
                  </a:lnTo>
                  <a:lnTo>
                    <a:pt x="61913" y="452437"/>
                  </a:lnTo>
                  <a:lnTo>
                    <a:pt x="54769" y="552450"/>
                  </a:lnTo>
                  <a:lnTo>
                    <a:pt x="69057" y="600075"/>
                  </a:lnTo>
                  <a:lnTo>
                    <a:pt x="180975" y="578644"/>
                  </a:lnTo>
                  <a:lnTo>
                    <a:pt x="226219" y="538162"/>
                  </a:lnTo>
                  <a:lnTo>
                    <a:pt x="300038" y="464344"/>
                  </a:lnTo>
                  <a:lnTo>
                    <a:pt x="288132" y="392906"/>
                  </a:lnTo>
                  <a:lnTo>
                    <a:pt x="364332" y="269081"/>
                  </a:lnTo>
                  <a:lnTo>
                    <a:pt x="347663" y="15478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6" name="フリーフォーム 1131">
              <a:extLst>
                <a:ext uri="{FF2B5EF4-FFF2-40B4-BE49-F238E27FC236}">
                  <a16:creationId xmlns:a16="http://schemas.microsoft.com/office/drawing/2014/main" id="{23BBA4B3-CCE3-4D6A-8791-CEFAC697EEAD}"/>
                </a:ext>
              </a:extLst>
            </p:cNvPr>
            <p:cNvSpPr/>
            <p:nvPr/>
          </p:nvSpPr>
          <p:spPr bwMode="auto">
            <a:xfrm>
              <a:off x="2539715" y="4128387"/>
              <a:ext cx="413116" cy="515522"/>
            </a:xfrm>
            <a:custGeom>
              <a:avLst/>
              <a:gdLst>
                <a:gd name="connsiteX0" fmla="*/ 111919 w 564356"/>
                <a:gd name="connsiteY0" fmla="*/ 0 h 702469"/>
                <a:gd name="connsiteX1" fmla="*/ 504825 w 564356"/>
                <a:gd name="connsiteY1" fmla="*/ 7144 h 702469"/>
                <a:gd name="connsiteX2" fmla="*/ 516731 w 564356"/>
                <a:gd name="connsiteY2" fmla="*/ 128587 h 702469"/>
                <a:gd name="connsiteX3" fmla="*/ 564356 w 564356"/>
                <a:gd name="connsiteY3" fmla="*/ 173831 h 702469"/>
                <a:gd name="connsiteX4" fmla="*/ 509588 w 564356"/>
                <a:gd name="connsiteY4" fmla="*/ 226219 h 702469"/>
                <a:gd name="connsiteX5" fmla="*/ 452438 w 564356"/>
                <a:gd name="connsiteY5" fmla="*/ 359569 h 702469"/>
                <a:gd name="connsiteX6" fmla="*/ 402431 w 564356"/>
                <a:gd name="connsiteY6" fmla="*/ 476250 h 702469"/>
                <a:gd name="connsiteX7" fmla="*/ 397669 w 564356"/>
                <a:gd name="connsiteY7" fmla="*/ 533400 h 702469"/>
                <a:gd name="connsiteX8" fmla="*/ 464344 w 564356"/>
                <a:gd name="connsiteY8" fmla="*/ 666750 h 702469"/>
                <a:gd name="connsiteX9" fmla="*/ 297656 w 564356"/>
                <a:gd name="connsiteY9" fmla="*/ 702469 h 702469"/>
                <a:gd name="connsiteX10" fmla="*/ 259556 w 564356"/>
                <a:gd name="connsiteY10" fmla="*/ 688181 h 702469"/>
                <a:gd name="connsiteX11" fmla="*/ 188119 w 564356"/>
                <a:gd name="connsiteY11" fmla="*/ 688181 h 702469"/>
                <a:gd name="connsiteX12" fmla="*/ 128588 w 564356"/>
                <a:gd name="connsiteY12" fmla="*/ 559594 h 702469"/>
                <a:gd name="connsiteX13" fmla="*/ 69056 w 564356"/>
                <a:gd name="connsiteY13" fmla="*/ 526256 h 702469"/>
                <a:gd name="connsiteX14" fmla="*/ 52388 w 564356"/>
                <a:gd name="connsiteY14" fmla="*/ 492919 h 702469"/>
                <a:gd name="connsiteX15" fmla="*/ 9525 w 564356"/>
                <a:gd name="connsiteY15" fmla="*/ 421481 h 702469"/>
                <a:gd name="connsiteX16" fmla="*/ 0 w 564356"/>
                <a:gd name="connsiteY16" fmla="*/ 338137 h 702469"/>
                <a:gd name="connsiteX17" fmla="*/ 69056 w 564356"/>
                <a:gd name="connsiteY17" fmla="*/ 233362 h 702469"/>
                <a:gd name="connsiteX18" fmla="*/ 61913 w 564356"/>
                <a:gd name="connsiteY18" fmla="*/ 109537 h 702469"/>
                <a:gd name="connsiteX19" fmla="*/ 97631 w 564356"/>
                <a:gd name="connsiteY19" fmla="*/ 78581 h 702469"/>
                <a:gd name="connsiteX20" fmla="*/ 111919 w 564356"/>
                <a:gd name="connsiteY20" fmla="*/ 0 h 702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64356" h="702469">
                  <a:moveTo>
                    <a:pt x="111919" y="0"/>
                  </a:moveTo>
                  <a:lnTo>
                    <a:pt x="504825" y="7144"/>
                  </a:lnTo>
                  <a:lnTo>
                    <a:pt x="516731" y="128587"/>
                  </a:lnTo>
                  <a:lnTo>
                    <a:pt x="564356" y="173831"/>
                  </a:lnTo>
                  <a:lnTo>
                    <a:pt x="509588" y="226219"/>
                  </a:lnTo>
                  <a:lnTo>
                    <a:pt x="452438" y="359569"/>
                  </a:lnTo>
                  <a:lnTo>
                    <a:pt x="402431" y="476250"/>
                  </a:lnTo>
                  <a:lnTo>
                    <a:pt x="397669" y="533400"/>
                  </a:lnTo>
                  <a:lnTo>
                    <a:pt x="464344" y="666750"/>
                  </a:lnTo>
                  <a:lnTo>
                    <a:pt x="297656" y="702469"/>
                  </a:lnTo>
                  <a:lnTo>
                    <a:pt x="259556" y="688181"/>
                  </a:lnTo>
                  <a:lnTo>
                    <a:pt x="188119" y="688181"/>
                  </a:lnTo>
                  <a:lnTo>
                    <a:pt x="128588" y="559594"/>
                  </a:lnTo>
                  <a:lnTo>
                    <a:pt x="69056" y="526256"/>
                  </a:lnTo>
                  <a:lnTo>
                    <a:pt x="52388" y="492919"/>
                  </a:lnTo>
                  <a:lnTo>
                    <a:pt x="9525" y="421481"/>
                  </a:lnTo>
                  <a:lnTo>
                    <a:pt x="0" y="338137"/>
                  </a:lnTo>
                  <a:lnTo>
                    <a:pt x="69056" y="233362"/>
                  </a:lnTo>
                  <a:lnTo>
                    <a:pt x="61913" y="109537"/>
                  </a:lnTo>
                  <a:lnTo>
                    <a:pt x="97631" y="78581"/>
                  </a:lnTo>
                  <a:lnTo>
                    <a:pt x="111919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7" name="フリーフォーム 1132">
              <a:extLst>
                <a:ext uri="{FF2B5EF4-FFF2-40B4-BE49-F238E27FC236}">
                  <a16:creationId xmlns:a16="http://schemas.microsoft.com/office/drawing/2014/main" id="{565C4409-EE13-4AE0-9753-CA24AC959854}"/>
                </a:ext>
              </a:extLst>
            </p:cNvPr>
            <p:cNvSpPr/>
            <p:nvPr/>
          </p:nvSpPr>
          <p:spPr bwMode="auto">
            <a:xfrm>
              <a:off x="2222023" y="4421641"/>
              <a:ext cx="164082" cy="272307"/>
            </a:xfrm>
            <a:custGeom>
              <a:avLst/>
              <a:gdLst>
                <a:gd name="connsiteX0" fmla="*/ 200025 w 223837"/>
                <a:gd name="connsiteY0" fmla="*/ 0 h 371475"/>
                <a:gd name="connsiteX1" fmla="*/ 111918 w 223837"/>
                <a:gd name="connsiteY1" fmla="*/ 111919 h 371475"/>
                <a:gd name="connsiteX2" fmla="*/ 97631 w 223837"/>
                <a:gd name="connsiteY2" fmla="*/ 197644 h 371475"/>
                <a:gd name="connsiteX3" fmla="*/ 42862 w 223837"/>
                <a:gd name="connsiteY3" fmla="*/ 180975 h 371475"/>
                <a:gd name="connsiteX4" fmla="*/ 7143 w 223837"/>
                <a:gd name="connsiteY4" fmla="*/ 228600 h 371475"/>
                <a:gd name="connsiteX5" fmla="*/ 0 w 223837"/>
                <a:gd name="connsiteY5" fmla="*/ 276225 h 371475"/>
                <a:gd name="connsiteX6" fmla="*/ 28575 w 223837"/>
                <a:gd name="connsiteY6" fmla="*/ 350044 h 371475"/>
                <a:gd name="connsiteX7" fmla="*/ 223837 w 223837"/>
                <a:gd name="connsiteY7" fmla="*/ 371475 h 371475"/>
                <a:gd name="connsiteX8" fmla="*/ 183356 w 223837"/>
                <a:gd name="connsiteY8" fmla="*/ 226219 h 371475"/>
                <a:gd name="connsiteX9" fmla="*/ 211931 w 223837"/>
                <a:gd name="connsiteY9" fmla="*/ 164306 h 371475"/>
                <a:gd name="connsiteX10" fmla="*/ 192881 w 223837"/>
                <a:gd name="connsiteY10" fmla="*/ 100012 h 371475"/>
                <a:gd name="connsiteX11" fmla="*/ 200025 w 223837"/>
                <a:gd name="connsiteY11" fmla="*/ 0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23837" h="371475">
                  <a:moveTo>
                    <a:pt x="200025" y="0"/>
                  </a:moveTo>
                  <a:lnTo>
                    <a:pt x="111918" y="111919"/>
                  </a:lnTo>
                  <a:lnTo>
                    <a:pt x="97631" y="197644"/>
                  </a:lnTo>
                  <a:lnTo>
                    <a:pt x="42862" y="180975"/>
                  </a:lnTo>
                  <a:lnTo>
                    <a:pt x="7143" y="228600"/>
                  </a:lnTo>
                  <a:lnTo>
                    <a:pt x="0" y="276225"/>
                  </a:lnTo>
                  <a:lnTo>
                    <a:pt x="28575" y="350044"/>
                  </a:lnTo>
                  <a:lnTo>
                    <a:pt x="223837" y="371475"/>
                  </a:lnTo>
                  <a:lnTo>
                    <a:pt x="183356" y="226219"/>
                  </a:lnTo>
                  <a:lnTo>
                    <a:pt x="211931" y="164306"/>
                  </a:lnTo>
                  <a:lnTo>
                    <a:pt x="192881" y="100012"/>
                  </a:lnTo>
                  <a:lnTo>
                    <a:pt x="2000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8" name="フリーフォーム 1133">
              <a:extLst>
                <a:ext uri="{FF2B5EF4-FFF2-40B4-BE49-F238E27FC236}">
                  <a16:creationId xmlns:a16="http://schemas.microsoft.com/office/drawing/2014/main" id="{7DB70F13-8ACA-48A2-9BFB-6D71246BEDA3}"/>
                </a:ext>
              </a:extLst>
            </p:cNvPr>
            <p:cNvSpPr/>
            <p:nvPr/>
          </p:nvSpPr>
          <p:spPr bwMode="auto">
            <a:xfrm>
              <a:off x="2895809" y="4254067"/>
              <a:ext cx="153609" cy="159428"/>
            </a:xfrm>
            <a:custGeom>
              <a:avLst/>
              <a:gdLst>
                <a:gd name="connsiteX0" fmla="*/ 76200 w 209550"/>
                <a:gd name="connsiteY0" fmla="*/ 0 h 216694"/>
                <a:gd name="connsiteX1" fmla="*/ 28575 w 209550"/>
                <a:gd name="connsiteY1" fmla="*/ 57150 h 216694"/>
                <a:gd name="connsiteX2" fmla="*/ 0 w 209550"/>
                <a:gd name="connsiteY2" fmla="*/ 145256 h 216694"/>
                <a:gd name="connsiteX3" fmla="*/ 116681 w 209550"/>
                <a:gd name="connsiteY3" fmla="*/ 130969 h 216694"/>
                <a:gd name="connsiteX4" fmla="*/ 190500 w 209550"/>
                <a:gd name="connsiteY4" fmla="*/ 216694 h 216694"/>
                <a:gd name="connsiteX5" fmla="*/ 209550 w 209550"/>
                <a:gd name="connsiteY5" fmla="*/ 185737 h 216694"/>
                <a:gd name="connsiteX6" fmla="*/ 133350 w 209550"/>
                <a:gd name="connsiteY6" fmla="*/ 92869 h 216694"/>
                <a:gd name="connsiteX7" fmla="*/ 97631 w 209550"/>
                <a:gd name="connsiteY7" fmla="*/ 85725 h 216694"/>
                <a:gd name="connsiteX8" fmla="*/ 76200 w 209550"/>
                <a:gd name="connsiteY8" fmla="*/ 0 h 216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9550" h="216694">
                  <a:moveTo>
                    <a:pt x="76200" y="0"/>
                  </a:moveTo>
                  <a:lnTo>
                    <a:pt x="28575" y="57150"/>
                  </a:lnTo>
                  <a:lnTo>
                    <a:pt x="0" y="145256"/>
                  </a:lnTo>
                  <a:lnTo>
                    <a:pt x="116681" y="130969"/>
                  </a:lnTo>
                  <a:lnTo>
                    <a:pt x="190500" y="216694"/>
                  </a:lnTo>
                  <a:lnTo>
                    <a:pt x="209550" y="185737"/>
                  </a:lnTo>
                  <a:lnTo>
                    <a:pt x="133350" y="92869"/>
                  </a:lnTo>
                  <a:lnTo>
                    <a:pt x="97631" y="85725"/>
                  </a:lnTo>
                  <a:lnTo>
                    <a:pt x="762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9" name="フリーフォーム 1134">
              <a:extLst>
                <a:ext uri="{FF2B5EF4-FFF2-40B4-BE49-F238E27FC236}">
                  <a16:creationId xmlns:a16="http://schemas.microsoft.com/office/drawing/2014/main" id="{DF0D5C24-0889-4461-914B-D7BF117C36FF}"/>
                </a:ext>
              </a:extLst>
            </p:cNvPr>
            <p:cNvSpPr/>
            <p:nvPr/>
          </p:nvSpPr>
          <p:spPr bwMode="auto">
            <a:xfrm>
              <a:off x="2830641" y="4355310"/>
              <a:ext cx="345621" cy="302564"/>
            </a:xfrm>
            <a:custGeom>
              <a:avLst/>
              <a:gdLst>
                <a:gd name="connsiteX0" fmla="*/ 266700 w 471487"/>
                <a:gd name="connsiteY0" fmla="*/ 78582 h 411957"/>
                <a:gd name="connsiteX1" fmla="*/ 290512 w 471487"/>
                <a:gd name="connsiteY1" fmla="*/ 145257 h 411957"/>
                <a:gd name="connsiteX2" fmla="*/ 471487 w 471487"/>
                <a:gd name="connsiteY2" fmla="*/ 250032 h 411957"/>
                <a:gd name="connsiteX3" fmla="*/ 266700 w 471487"/>
                <a:gd name="connsiteY3" fmla="*/ 378619 h 411957"/>
                <a:gd name="connsiteX4" fmla="*/ 230981 w 471487"/>
                <a:gd name="connsiteY4" fmla="*/ 369094 h 411957"/>
                <a:gd name="connsiteX5" fmla="*/ 192881 w 471487"/>
                <a:gd name="connsiteY5" fmla="*/ 411957 h 411957"/>
                <a:gd name="connsiteX6" fmla="*/ 71437 w 471487"/>
                <a:gd name="connsiteY6" fmla="*/ 357188 h 411957"/>
                <a:gd name="connsiteX7" fmla="*/ 0 w 471487"/>
                <a:gd name="connsiteY7" fmla="*/ 228600 h 411957"/>
                <a:gd name="connsiteX8" fmla="*/ 7144 w 471487"/>
                <a:gd name="connsiteY8" fmla="*/ 154782 h 411957"/>
                <a:gd name="connsiteX9" fmla="*/ 73819 w 471487"/>
                <a:gd name="connsiteY9" fmla="*/ 2382 h 411957"/>
                <a:gd name="connsiteX10" fmla="*/ 207169 w 471487"/>
                <a:gd name="connsiteY10" fmla="*/ 0 h 411957"/>
                <a:gd name="connsiteX11" fmla="*/ 266700 w 471487"/>
                <a:gd name="connsiteY11" fmla="*/ 78582 h 411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71487" h="411957">
                  <a:moveTo>
                    <a:pt x="266700" y="78582"/>
                  </a:moveTo>
                  <a:lnTo>
                    <a:pt x="290512" y="145257"/>
                  </a:lnTo>
                  <a:lnTo>
                    <a:pt x="471487" y="250032"/>
                  </a:lnTo>
                  <a:lnTo>
                    <a:pt x="266700" y="378619"/>
                  </a:lnTo>
                  <a:lnTo>
                    <a:pt x="230981" y="369094"/>
                  </a:lnTo>
                  <a:lnTo>
                    <a:pt x="192881" y="411957"/>
                  </a:lnTo>
                  <a:lnTo>
                    <a:pt x="71437" y="357188"/>
                  </a:lnTo>
                  <a:lnTo>
                    <a:pt x="0" y="228600"/>
                  </a:lnTo>
                  <a:lnTo>
                    <a:pt x="7144" y="154782"/>
                  </a:lnTo>
                  <a:lnTo>
                    <a:pt x="73819" y="2382"/>
                  </a:lnTo>
                  <a:lnTo>
                    <a:pt x="207169" y="0"/>
                  </a:lnTo>
                  <a:lnTo>
                    <a:pt x="266700" y="7858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0" name="フリーフォーム 1136">
              <a:extLst>
                <a:ext uri="{FF2B5EF4-FFF2-40B4-BE49-F238E27FC236}">
                  <a16:creationId xmlns:a16="http://schemas.microsoft.com/office/drawing/2014/main" id="{27476B68-706F-43FA-9000-3BDBB3AD0F0C}"/>
                </a:ext>
              </a:extLst>
            </p:cNvPr>
            <p:cNvSpPr/>
            <p:nvPr/>
          </p:nvSpPr>
          <p:spPr bwMode="auto">
            <a:xfrm>
              <a:off x="3000542" y="4389057"/>
              <a:ext cx="259507" cy="385187"/>
            </a:xfrm>
            <a:custGeom>
              <a:avLst/>
              <a:gdLst>
                <a:gd name="connsiteX0" fmla="*/ 66675 w 354806"/>
                <a:gd name="connsiteY0" fmla="*/ 0 h 526256"/>
                <a:gd name="connsiteX1" fmla="*/ 28575 w 354806"/>
                <a:gd name="connsiteY1" fmla="*/ 54769 h 526256"/>
                <a:gd name="connsiteX2" fmla="*/ 64294 w 354806"/>
                <a:gd name="connsiteY2" fmla="*/ 107156 h 526256"/>
                <a:gd name="connsiteX3" fmla="*/ 247650 w 354806"/>
                <a:gd name="connsiteY3" fmla="*/ 209550 h 526256"/>
                <a:gd name="connsiteX4" fmla="*/ 45244 w 354806"/>
                <a:gd name="connsiteY4" fmla="*/ 333375 h 526256"/>
                <a:gd name="connsiteX5" fmla="*/ 0 w 354806"/>
                <a:gd name="connsiteY5" fmla="*/ 404813 h 526256"/>
                <a:gd name="connsiteX6" fmla="*/ 57150 w 354806"/>
                <a:gd name="connsiteY6" fmla="*/ 526256 h 526256"/>
                <a:gd name="connsiteX7" fmla="*/ 133350 w 354806"/>
                <a:gd name="connsiteY7" fmla="*/ 433388 h 526256"/>
                <a:gd name="connsiteX8" fmla="*/ 247650 w 354806"/>
                <a:gd name="connsiteY8" fmla="*/ 321469 h 526256"/>
                <a:gd name="connsiteX9" fmla="*/ 338138 w 354806"/>
                <a:gd name="connsiteY9" fmla="*/ 145256 h 526256"/>
                <a:gd name="connsiteX10" fmla="*/ 354806 w 354806"/>
                <a:gd name="connsiteY10" fmla="*/ 50006 h 526256"/>
                <a:gd name="connsiteX11" fmla="*/ 230981 w 354806"/>
                <a:gd name="connsiteY11" fmla="*/ 73819 h 526256"/>
                <a:gd name="connsiteX12" fmla="*/ 152400 w 354806"/>
                <a:gd name="connsiteY12" fmla="*/ 85725 h 526256"/>
                <a:gd name="connsiteX13" fmla="*/ 88106 w 354806"/>
                <a:gd name="connsiteY13" fmla="*/ 52388 h 526256"/>
                <a:gd name="connsiteX14" fmla="*/ 66675 w 354806"/>
                <a:gd name="connsiteY14" fmla="*/ 0 h 526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54806" h="526256">
                  <a:moveTo>
                    <a:pt x="66675" y="0"/>
                  </a:moveTo>
                  <a:lnTo>
                    <a:pt x="28575" y="54769"/>
                  </a:lnTo>
                  <a:lnTo>
                    <a:pt x="64294" y="107156"/>
                  </a:lnTo>
                  <a:lnTo>
                    <a:pt x="247650" y="209550"/>
                  </a:lnTo>
                  <a:lnTo>
                    <a:pt x="45244" y="333375"/>
                  </a:lnTo>
                  <a:lnTo>
                    <a:pt x="0" y="404813"/>
                  </a:lnTo>
                  <a:lnTo>
                    <a:pt x="57150" y="526256"/>
                  </a:lnTo>
                  <a:lnTo>
                    <a:pt x="133350" y="433388"/>
                  </a:lnTo>
                  <a:lnTo>
                    <a:pt x="247650" y="321469"/>
                  </a:lnTo>
                  <a:lnTo>
                    <a:pt x="338138" y="145256"/>
                  </a:lnTo>
                  <a:lnTo>
                    <a:pt x="354806" y="50006"/>
                  </a:lnTo>
                  <a:lnTo>
                    <a:pt x="230981" y="73819"/>
                  </a:lnTo>
                  <a:lnTo>
                    <a:pt x="152400" y="85725"/>
                  </a:lnTo>
                  <a:lnTo>
                    <a:pt x="88106" y="52388"/>
                  </a:lnTo>
                  <a:lnTo>
                    <a:pt x="666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1" name="フリーフォーム 1137">
              <a:extLst>
                <a:ext uri="{FF2B5EF4-FFF2-40B4-BE49-F238E27FC236}">
                  <a16:creationId xmlns:a16="http://schemas.microsoft.com/office/drawing/2014/main" id="{4D91F9E3-8805-4122-9A25-B8894DFC3027}"/>
                </a:ext>
              </a:extLst>
            </p:cNvPr>
            <p:cNvSpPr/>
            <p:nvPr/>
          </p:nvSpPr>
          <p:spPr bwMode="auto">
            <a:xfrm>
              <a:off x="2837623" y="4612489"/>
              <a:ext cx="209467" cy="256015"/>
            </a:xfrm>
            <a:custGeom>
              <a:avLst/>
              <a:gdLst>
                <a:gd name="connsiteX0" fmla="*/ 54769 w 285750"/>
                <a:gd name="connsiteY0" fmla="*/ 0 h 350044"/>
                <a:gd name="connsiteX1" fmla="*/ 0 w 285750"/>
                <a:gd name="connsiteY1" fmla="*/ 23813 h 350044"/>
                <a:gd name="connsiteX2" fmla="*/ 33337 w 285750"/>
                <a:gd name="connsiteY2" fmla="*/ 142875 h 350044"/>
                <a:gd name="connsiteX3" fmla="*/ 16669 w 285750"/>
                <a:gd name="connsiteY3" fmla="*/ 216694 h 350044"/>
                <a:gd name="connsiteX4" fmla="*/ 176212 w 285750"/>
                <a:gd name="connsiteY4" fmla="*/ 350044 h 350044"/>
                <a:gd name="connsiteX5" fmla="*/ 214312 w 285750"/>
                <a:gd name="connsiteY5" fmla="*/ 276225 h 350044"/>
                <a:gd name="connsiteX6" fmla="*/ 285750 w 285750"/>
                <a:gd name="connsiteY6" fmla="*/ 223838 h 350044"/>
                <a:gd name="connsiteX7" fmla="*/ 226219 w 285750"/>
                <a:gd name="connsiteY7" fmla="*/ 97631 h 350044"/>
                <a:gd name="connsiteX8" fmla="*/ 266700 w 285750"/>
                <a:gd name="connsiteY8" fmla="*/ 26194 h 350044"/>
                <a:gd name="connsiteX9" fmla="*/ 228600 w 285750"/>
                <a:gd name="connsiteY9" fmla="*/ 21431 h 350044"/>
                <a:gd name="connsiteX10" fmla="*/ 185737 w 285750"/>
                <a:gd name="connsiteY10" fmla="*/ 64294 h 350044"/>
                <a:gd name="connsiteX11" fmla="*/ 54769 w 285750"/>
                <a:gd name="connsiteY11" fmla="*/ 0 h 350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5750" h="350044">
                  <a:moveTo>
                    <a:pt x="54769" y="0"/>
                  </a:moveTo>
                  <a:lnTo>
                    <a:pt x="0" y="23813"/>
                  </a:lnTo>
                  <a:lnTo>
                    <a:pt x="33337" y="142875"/>
                  </a:lnTo>
                  <a:lnTo>
                    <a:pt x="16669" y="216694"/>
                  </a:lnTo>
                  <a:lnTo>
                    <a:pt x="176212" y="350044"/>
                  </a:lnTo>
                  <a:lnTo>
                    <a:pt x="214312" y="276225"/>
                  </a:lnTo>
                  <a:lnTo>
                    <a:pt x="285750" y="223838"/>
                  </a:lnTo>
                  <a:lnTo>
                    <a:pt x="226219" y="97631"/>
                  </a:lnTo>
                  <a:lnTo>
                    <a:pt x="266700" y="26194"/>
                  </a:lnTo>
                  <a:lnTo>
                    <a:pt x="228600" y="21431"/>
                  </a:lnTo>
                  <a:lnTo>
                    <a:pt x="185737" y="64294"/>
                  </a:lnTo>
                  <a:lnTo>
                    <a:pt x="54769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2" name="フリーフォーム 1139">
              <a:extLst>
                <a:ext uri="{FF2B5EF4-FFF2-40B4-BE49-F238E27FC236}">
                  <a16:creationId xmlns:a16="http://schemas.microsoft.com/office/drawing/2014/main" id="{06CF8589-1A3B-4998-AADC-35C453E4E2B1}"/>
                </a:ext>
              </a:extLst>
            </p:cNvPr>
            <p:cNvSpPr/>
            <p:nvPr/>
          </p:nvSpPr>
          <p:spPr bwMode="auto">
            <a:xfrm>
              <a:off x="2358176" y="4437933"/>
              <a:ext cx="307218" cy="249033"/>
            </a:xfrm>
            <a:custGeom>
              <a:avLst/>
              <a:gdLst>
                <a:gd name="connsiteX0" fmla="*/ 257175 w 419100"/>
                <a:gd name="connsiteY0" fmla="*/ 0 h 340519"/>
                <a:gd name="connsiteX1" fmla="*/ 311944 w 419100"/>
                <a:gd name="connsiteY1" fmla="*/ 95250 h 340519"/>
                <a:gd name="connsiteX2" fmla="*/ 381000 w 419100"/>
                <a:gd name="connsiteY2" fmla="*/ 138113 h 340519"/>
                <a:gd name="connsiteX3" fmla="*/ 419100 w 419100"/>
                <a:gd name="connsiteY3" fmla="*/ 235744 h 340519"/>
                <a:gd name="connsiteX4" fmla="*/ 359569 w 419100"/>
                <a:gd name="connsiteY4" fmla="*/ 221456 h 340519"/>
                <a:gd name="connsiteX5" fmla="*/ 238125 w 419100"/>
                <a:gd name="connsiteY5" fmla="*/ 259556 h 340519"/>
                <a:gd name="connsiteX6" fmla="*/ 164306 w 419100"/>
                <a:gd name="connsiteY6" fmla="*/ 214313 h 340519"/>
                <a:gd name="connsiteX7" fmla="*/ 59531 w 419100"/>
                <a:gd name="connsiteY7" fmla="*/ 302419 h 340519"/>
                <a:gd name="connsiteX8" fmla="*/ 35719 w 419100"/>
                <a:gd name="connsiteY8" fmla="*/ 340519 h 340519"/>
                <a:gd name="connsiteX9" fmla="*/ 0 w 419100"/>
                <a:gd name="connsiteY9" fmla="*/ 197644 h 340519"/>
                <a:gd name="connsiteX10" fmla="*/ 28575 w 419100"/>
                <a:gd name="connsiteY10" fmla="*/ 145256 h 340519"/>
                <a:gd name="connsiteX11" fmla="*/ 145256 w 419100"/>
                <a:gd name="connsiteY11" fmla="*/ 114300 h 340519"/>
                <a:gd name="connsiteX12" fmla="*/ 257175 w 419100"/>
                <a:gd name="connsiteY12" fmla="*/ 0 h 340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100" h="340519">
                  <a:moveTo>
                    <a:pt x="257175" y="0"/>
                  </a:moveTo>
                  <a:lnTo>
                    <a:pt x="311944" y="95250"/>
                  </a:lnTo>
                  <a:lnTo>
                    <a:pt x="381000" y="138113"/>
                  </a:lnTo>
                  <a:lnTo>
                    <a:pt x="419100" y="235744"/>
                  </a:lnTo>
                  <a:lnTo>
                    <a:pt x="359569" y="221456"/>
                  </a:lnTo>
                  <a:lnTo>
                    <a:pt x="238125" y="259556"/>
                  </a:lnTo>
                  <a:lnTo>
                    <a:pt x="164306" y="214313"/>
                  </a:lnTo>
                  <a:lnTo>
                    <a:pt x="59531" y="302419"/>
                  </a:lnTo>
                  <a:lnTo>
                    <a:pt x="35719" y="340519"/>
                  </a:lnTo>
                  <a:lnTo>
                    <a:pt x="0" y="197644"/>
                  </a:lnTo>
                  <a:lnTo>
                    <a:pt x="28575" y="145256"/>
                  </a:lnTo>
                  <a:lnTo>
                    <a:pt x="145256" y="114300"/>
                  </a:lnTo>
                  <a:lnTo>
                    <a:pt x="2571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3" name="フリーフォーム 1140">
              <a:extLst>
                <a:ext uri="{FF2B5EF4-FFF2-40B4-BE49-F238E27FC236}">
                  <a16:creationId xmlns:a16="http://schemas.microsoft.com/office/drawing/2014/main" id="{BB051D73-CC72-4093-9A9A-9EE32B3BF508}"/>
                </a:ext>
              </a:extLst>
            </p:cNvPr>
            <p:cNvSpPr/>
            <p:nvPr/>
          </p:nvSpPr>
          <p:spPr bwMode="auto">
            <a:xfrm>
              <a:off x="2225514" y="4676493"/>
              <a:ext cx="55858" cy="47712"/>
            </a:xfrm>
            <a:custGeom>
              <a:avLst/>
              <a:gdLst>
                <a:gd name="connsiteX0" fmla="*/ 26194 w 76200"/>
                <a:gd name="connsiteY0" fmla="*/ 0 h 64294"/>
                <a:gd name="connsiteX1" fmla="*/ 76200 w 76200"/>
                <a:gd name="connsiteY1" fmla="*/ 7144 h 64294"/>
                <a:gd name="connsiteX2" fmla="*/ 61913 w 76200"/>
                <a:gd name="connsiteY2" fmla="*/ 64294 h 64294"/>
                <a:gd name="connsiteX3" fmla="*/ 0 w 76200"/>
                <a:gd name="connsiteY3" fmla="*/ 54769 h 64294"/>
                <a:gd name="connsiteX4" fmla="*/ 26194 w 76200"/>
                <a:gd name="connsiteY4" fmla="*/ 0 h 64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" h="64294">
                  <a:moveTo>
                    <a:pt x="26194" y="0"/>
                  </a:moveTo>
                  <a:lnTo>
                    <a:pt x="76200" y="7144"/>
                  </a:lnTo>
                  <a:lnTo>
                    <a:pt x="61913" y="64294"/>
                  </a:lnTo>
                  <a:lnTo>
                    <a:pt x="0" y="54769"/>
                  </a:lnTo>
                  <a:lnTo>
                    <a:pt x="26194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4" name="フリーフォーム 1141">
              <a:extLst>
                <a:ext uri="{FF2B5EF4-FFF2-40B4-BE49-F238E27FC236}">
                  <a16:creationId xmlns:a16="http://schemas.microsoft.com/office/drawing/2014/main" id="{B329511E-AFFD-400F-8566-B9869AFBB70F}"/>
                </a:ext>
              </a:extLst>
            </p:cNvPr>
            <p:cNvSpPr/>
            <p:nvPr/>
          </p:nvSpPr>
          <p:spPr bwMode="auto">
            <a:xfrm>
              <a:off x="2204567" y="4676493"/>
              <a:ext cx="153609" cy="178047"/>
            </a:xfrm>
            <a:custGeom>
              <a:avLst/>
              <a:gdLst>
                <a:gd name="connsiteX0" fmla="*/ 109538 w 209550"/>
                <a:gd name="connsiteY0" fmla="*/ 0 h 242888"/>
                <a:gd name="connsiteX1" fmla="*/ 176213 w 209550"/>
                <a:gd name="connsiteY1" fmla="*/ 26194 h 242888"/>
                <a:gd name="connsiteX2" fmla="*/ 209550 w 209550"/>
                <a:gd name="connsiteY2" fmla="*/ 71438 h 242888"/>
                <a:gd name="connsiteX3" fmla="*/ 200025 w 209550"/>
                <a:gd name="connsiteY3" fmla="*/ 176213 h 242888"/>
                <a:gd name="connsiteX4" fmla="*/ 116681 w 209550"/>
                <a:gd name="connsiteY4" fmla="*/ 173832 h 242888"/>
                <a:gd name="connsiteX5" fmla="*/ 95250 w 209550"/>
                <a:gd name="connsiteY5" fmla="*/ 242888 h 242888"/>
                <a:gd name="connsiteX6" fmla="*/ 0 w 209550"/>
                <a:gd name="connsiteY6" fmla="*/ 140494 h 242888"/>
                <a:gd name="connsiteX7" fmla="*/ 40481 w 209550"/>
                <a:gd name="connsiteY7" fmla="*/ 57150 h 242888"/>
                <a:gd name="connsiteX8" fmla="*/ 97631 w 209550"/>
                <a:gd name="connsiteY8" fmla="*/ 59532 h 242888"/>
                <a:gd name="connsiteX9" fmla="*/ 109538 w 209550"/>
                <a:gd name="connsiteY9" fmla="*/ 0 h 242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9550" h="242888">
                  <a:moveTo>
                    <a:pt x="109538" y="0"/>
                  </a:moveTo>
                  <a:lnTo>
                    <a:pt x="176213" y="26194"/>
                  </a:lnTo>
                  <a:lnTo>
                    <a:pt x="209550" y="71438"/>
                  </a:lnTo>
                  <a:lnTo>
                    <a:pt x="200025" y="176213"/>
                  </a:lnTo>
                  <a:lnTo>
                    <a:pt x="116681" y="173832"/>
                  </a:lnTo>
                  <a:lnTo>
                    <a:pt x="95250" y="242888"/>
                  </a:lnTo>
                  <a:lnTo>
                    <a:pt x="0" y="140494"/>
                  </a:lnTo>
                  <a:lnTo>
                    <a:pt x="40481" y="57150"/>
                  </a:lnTo>
                  <a:lnTo>
                    <a:pt x="97631" y="59532"/>
                  </a:lnTo>
                  <a:lnTo>
                    <a:pt x="109538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5" name="フリーフォーム 1142">
              <a:extLst>
                <a:ext uri="{FF2B5EF4-FFF2-40B4-BE49-F238E27FC236}">
                  <a16:creationId xmlns:a16="http://schemas.microsoft.com/office/drawing/2014/main" id="{D86CAF19-319F-4592-A04F-53405AA2A81B}"/>
                </a:ext>
              </a:extLst>
            </p:cNvPr>
            <p:cNvSpPr/>
            <p:nvPr/>
          </p:nvSpPr>
          <p:spPr bwMode="auto">
            <a:xfrm>
              <a:off x="2270899" y="4605506"/>
              <a:ext cx="200158" cy="283944"/>
            </a:xfrm>
            <a:custGeom>
              <a:avLst/>
              <a:gdLst>
                <a:gd name="connsiteX0" fmla="*/ 273843 w 273843"/>
                <a:gd name="connsiteY0" fmla="*/ 0 h 388144"/>
                <a:gd name="connsiteX1" fmla="*/ 223837 w 273843"/>
                <a:gd name="connsiteY1" fmla="*/ 188119 h 388144"/>
                <a:gd name="connsiteX2" fmla="*/ 235743 w 273843"/>
                <a:gd name="connsiteY2" fmla="*/ 257175 h 388144"/>
                <a:gd name="connsiteX3" fmla="*/ 178593 w 273843"/>
                <a:gd name="connsiteY3" fmla="*/ 261938 h 388144"/>
                <a:gd name="connsiteX4" fmla="*/ 154781 w 273843"/>
                <a:gd name="connsiteY4" fmla="*/ 328613 h 388144"/>
                <a:gd name="connsiteX5" fmla="*/ 114300 w 273843"/>
                <a:gd name="connsiteY5" fmla="*/ 354806 h 388144"/>
                <a:gd name="connsiteX6" fmla="*/ 30956 w 273843"/>
                <a:gd name="connsiteY6" fmla="*/ 388144 h 388144"/>
                <a:gd name="connsiteX7" fmla="*/ 0 w 273843"/>
                <a:gd name="connsiteY7" fmla="*/ 335756 h 388144"/>
                <a:gd name="connsiteX8" fmla="*/ 23812 w 273843"/>
                <a:gd name="connsiteY8" fmla="*/ 266700 h 388144"/>
                <a:gd name="connsiteX9" fmla="*/ 111918 w 273843"/>
                <a:gd name="connsiteY9" fmla="*/ 273844 h 388144"/>
                <a:gd name="connsiteX10" fmla="*/ 116681 w 273843"/>
                <a:gd name="connsiteY10" fmla="*/ 164306 h 388144"/>
                <a:gd name="connsiteX11" fmla="*/ 76200 w 273843"/>
                <a:gd name="connsiteY11" fmla="*/ 107156 h 388144"/>
                <a:gd name="connsiteX12" fmla="*/ 154781 w 273843"/>
                <a:gd name="connsiteY12" fmla="*/ 114300 h 388144"/>
                <a:gd name="connsiteX13" fmla="*/ 178593 w 273843"/>
                <a:gd name="connsiteY13" fmla="*/ 71438 h 388144"/>
                <a:gd name="connsiteX14" fmla="*/ 273843 w 273843"/>
                <a:gd name="connsiteY14" fmla="*/ 0 h 388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3843" h="388144">
                  <a:moveTo>
                    <a:pt x="273843" y="0"/>
                  </a:moveTo>
                  <a:lnTo>
                    <a:pt x="223837" y="188119"/>
                  </a:lnTo>
                  <a:lnTo>
                    <a:pt x="235743" y="257175"/>
                  </a:lnTo>
                  <a:lnTo>
                    <a:pt x="178593" y="261938"/>
                  </a:lnTo>
                  <a:lnTo>
                    <a:pt x="154781" y="328613"/>
                  </a:lnTo>
                  <a:lnTo>
                    <a:pt x="114300" y="354806"/>
                  </a:lnTo>
                  <a:lnTo>
                    <a:pt x="30956" y="388144"/>
                  </a:lnTo>
                  <a:lnTo>
                    <a:pt x="0" y="335756"/>
                  </a:lnTo>
                  <a:lnTo>
                    <a:pt x="23812" y="266700"/>
                  </a:lnTo>
                  <a:lnTo>
                    <a:pt x="111918" y="273844"/>
                  </a:lnTo>
                  <a:lnTo>
                    <a:pt x="116681" y="164306"/>
                  </a:lnTo>
                  <a:lnTo>
                    <a:pt x="76200" y="107156"/>
                  </a:lnTo>
                  <a:lnTo>
                    <a:pt x="154781" y="114300"/>
                  </a:lnTo>
                  <a:lnTo>
                    <a:pt x="178593" y="71438"/>
                  </a:lnTo>
                  <a:lnTo>
                    <a:pt x="27384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6" name="フリーフォーム 1143">
              <a:extLst>
                <a:ext uri="{FF2B5EF4-FFF2-40B4-BE49-F238E27FC236}">
                  <a16:creationId xmlns:a16="http://schemas.microsoft.com/office/drawing/2014/main" id="{C3678680-7531-4757-8325-43FD8AE17E57}"/>
                </a:ext>
              </a:extLst>
            </p:cNvPr>
            <p:cNvSpPr/>
            <p:nvPr/>
          </p:nvSpPr>
          <p:spPr bwMode="auto">
            <a:xfrm>
              <a:off x="2288354" y="4595033"/>
              <a:ext cx="474792" cy="514358"/>
            </a:xfrm>
            <a:custGeom>
              <a:avLst/>
              <a:gdLst>
                <a:gd name="connsiteX0" fmla="*/ 511969 w 647700"/>
                <a:gd name="connsiteY0" fmla="*/ 23812 h 702468"/>
                <a:gd name="connsiteX1" fmla="*/ 611981 w 647700"/>
                <a:gd name="connsiteY1" fmla="*/ 59531 h 702468"/>
                <a:gd name="connsiteX2" fmla="*/ 647700 w 647700"/>
                <a:gd name="connsiteY2" fmla="*/ 109537 h 702468"/>
                <a:gd name="connsiteX3" fmla="*/ 602456 w 647700"/>
                <a:gd name="connsiteY3" fmla="*/ 183356 h 702468"/>
                <a:gd name="connsiteX4" fmla="*/ 578644 w 647700"/>
                <a:gd name="connsiteY4" fmla="*/ 371475 h 702468"/>
                <a:gd name="connsiteX5" fmla="*/ 621506 w 647700"/>
                <a:gd name="connsiteY5" fmla="*/ 500062 h 702468"/>
                <a:gd name="connsiteX6" fmla="*/ 561975 w 647700"/>
                <a:gd name="connsiteY6" fmla="*/ 552450 h 702468"/>
                <a:gd name="connsiteX7" fmla="*/ 561975 w 647700"/>
                <a:gd name="connsiteY7" fmla="*/ 619125 h 702468"/>
                <a:gd name="connsiteX8" fmla="*/ 592931 w 647700"/>
                <a:gd name="connsiteY8" fmla="*/ 685800 h 702468"/>
                <a:gd name="connsiteX9" fmla="*/ 578644 w 647700"/>
                <a:gd name="connsiteY9" fmla="*/ 702468 h 702468"/>
                <a:gd name="connsiteX10" fmla="*/ 507206 w 647700"/>
                <a:gd name="connsiteY10" fmla="*/ 631031 h 702468"/>
                <a:gd name="connsiteX11" fmla="*/ 476250 w 647700"/>
                <a:gd name="connsiteY11" fmla="*/ 638175 h 702468"/>
                <a:gd name="connsiteX12" fmla="*/ 397669 w 647700"/>
                <a:gd name="connsiteY12" fmla="*/ 595312 h 702468"/>
                <a:gd name="connsiteX13" fmla="*/ 366713 w 647700"/>
                <a:gd name="connsiteY13" fmla="*/ 595312 h 702468"/>
                <a:gd name="connsiteX14" fmla="*/ 323850 w 647700"/>
                <a:gd name="connsiteY14" fmla="*/ 464343 h 702468"/>
                <a:gd name="connsiteX15" fmla="*/ 245269 w 647700"/>
                <a:gd name="connsiteY15" fmla="*/ 466725 h 702468"/>
                <a:gd name="connsiteX16" fmla="*/ 235744 w 647700"/>
                <a:gd name="connsiteY16" fmla="*/ 509587 h 702468"/>
                <a:gd name="connsiteX17" fmla="*/ 207169 w 647700"/>
                <a:gd name="connsiteY17" fmla="*/ 511968 h 702468"/>
                <a:gd name="connsiteX18" fmla="*/ 166688 w 647700"/>
                <a:gd name="connsiteY18" fmla="*/ 419100 h 702468"/>
                <a:gd name="connsiteX19" fmla="*/ 0 w 647700"/>
                <a:gd name="connsiteY19" fmla="*/ 407193 h 702468"/>
                <a:gd name="connsiteX20" fmla="*/ 126206 w 647700"/>
                <a:gd name="connsiteY20" fmla="*/ 359568 h 702468"/>
                <a:gd name="connsiteX21" fmla="*/ 147638 w 647700"/>
                <a:gd name="connsiteY21" fmla="*/ 285750 h 702468"/>
                <a:gd name="connsiteX22" fmla="*/ 216694 w 647700"/>
                <a:gd name="connsiteY22" fmla="*/ 269081 h 702468"/>
                <a:gd name="connsiteX23" fmla="*/ 200025 w 647700"/>
                <a:gd name="connsiteY23" fmla="*/ 200025 h 702468"/>
                <a:gd name="connsiteX24" fmla="*/ 259556 w 647700"/>
                <a:gd name="connsiteY24" fmla="*/ 0 h 702468"/>
                <a:gd name="connsiteX25" fmla="*/ 335756 w 647700"/>
                <a:gd name="connsiteY25" fmla="*/ 42862 h 702468"/>
                <a:gd name="connsiteX26" fmla="*/ 445294 w 647700"/>
                <a:gd name="connsiteY26" fmla="*/ 7143 h 702468"/>
                <a:gd name="connsiteX27" fmla="*/ 511969 w 647700"/>
                <a:gd name="connsiteY27" fmla="*/ 23812 h 702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47700" h="702468">
                  <a:moveTo>
                    <a:pt x="511969" y="23812"/>
                  </a:moveTo>
                  <a:lnTo>
                    <a:pt x="611981" y="59531"/>
                  </a:lnTo>
                  <a:lnTo>
                    <a:pt x="647700" y="109537"/>
                  </a:lnTo>
                  <a:lnTo>
                    <a:pt x="602456" y="183356"/>
                  </a:lnTo>
                  <a:lnTo>
                    <a:pt x="578644" y="371475"/>
                  </a:lnTo>
                  <a:lnTo>
                    <a:pt x="621506" y="500062"/>
                  </a:lnTo>
                  <a:lnTo>
                    <a:pt x="561975" y="552450"/>
                  </a:lnTo>
                  <a:lnTo>
                    <a:pt x="561975" y="619125"/>
                  </a:lnTo>
                  <a:lnTo>
                    <a:pt x="592931" y="685800"/>
                  </a:lnTo>
                  <a:lnTo>
                    <a:pt x="578644" y="702468"/>
                  </a:lnTo>
                  <a:lnTo>
                    <a:pt x="507206" y="631031"/>
                  </a:lnTo>
                  <a:lnTo>
                    <a:pt x="476250" y="638175"/>
                  </a:lnTo>
                  <a:lnTo>
                    <a:pt x="397669" y="595312"/>
                  </a:lnTo>
                  <a:lnTo>
                    <a:pt x="366713" y="595312"/>
                  </a:lnTo>
                  <a:lnTo>
                    <a:pt x="323850" y="464343"/>
                  </a:lnTo>
                  <a:lnTo>
                    <a:pt x="245269" y="466725"/>
                  </a:lnTo>
                  <a:lnTo>
                    <a:pt x="235744" y="509587"/>
                  </a:lnTo>
                  <a:lnTo>
                    <a:pt x="207169" y="511968"/>
                  </a:lnTo>
                  <a:lnTo>
                    <a:pt x="166688" y="419100"/>
                  </a:lnTo>
                  <a:lnTo>
                    <a:pt x="0" y="407193"/>
                  </a:lnTo>
                  <a:lnTo>
                    <a:pt x="126206" y="359568"/>
                  </a:lnTo>
                  <a:lnTo>
                    <a:pt x="147638" y="285750"/>
                  </a:lnTo>
                  <a:lnTo>
                    <a:pt x="216694" y="269081"/>
                  </a:lnTo>
                  <a:lnTo>
                    <a:pt x="200025" y="200025"/>
                  </a:lnTo>
                  <a:lnTo>
                    <a:pt x="259556" y="0"/>
                  </a:lnTo>
                  <a:lnTo>
                    <a:pt x="335756" y="42862"/>
                  </a:lnTo>
                  <a:lnTo>
                    <a:pt x="445294" y="7143"/>
                  </a:lnTo>
                  <a:lnTo>
                    <a:pt x="511969" y="2381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7" name="フリーフォーム 1144">
              <a:extLst>
                <a:ext uri="{FF2B5EF4-FFF2-40B4-BE49-F238E27FC236}">
                  <a16:creationId xmlns:a16="http://schemas.microsoft.com/office/drawing/2014/main" id="{71A564F5-FE0D-442A-BD7C-A2FEA5ACD0B2}"/>
                </a:ext>
              </a:extLst>
            </p:cNvPr>
            <p:cNvSpPr/>
            <p:nvPr/>
          </p:nvSpPr>
          <p:spPr bwMode="auto">
            <a:xfrm>
              <a:off x="2714270" y="4626453"/>
              <a:ext cx="273471" cy="432899"/>
            </a:xfrm>
            <a:custGeom>
              <a:avLst/>
              <a:gdLst>
                <a:gd name="connsiteX0" fmla="*/ 161925 w 373856"/>
                <a:gd name="connsiteY0" fmla="*/ 0 h 590550"/>
                <a:gd name="connsiteX1" fmla="*/ 88106 w 373856"/>
                <a:gd name="connsiteY1" fmla="*/ 23813 h 590550"/>
                <a:gd name="connsiteX2" fmla="*/ 40481 w 373856"/>
                <a:gd name="connsiteY2" fmla="*/ 23813 h 590550"/>
                <a:gd name="connsiteX3" fmla="*/ 61913 w 373856"/>
                <a:gd name="connsiteY3" fmla="*/ 78581 h 590550"/>
                <a:gd name="connsiteX4" fmla="*/ 21431 w 373856"/>
                <a:gd name="connsiteY4" fmla="*/ 147638 h 590550"/>
                <a:gd name="connsiteX5" fmla="*/ 0 w 373856"/>
                <a:gd name="connsiteY5" fmla="*/ 330994 h 590550"/>
                <a:gd name="connsiteX6" fmla="*/ 33338 w 373856"/>
                <a:gd name="connsiteY6" fmla="*/ 473869 h 590550"/>
                <a:gd name="connsiteX7" fmla="*/ 152400 w 373856"/>
                <a:gd name="connsiteY7" fmla="*/ 500063 h 590550"/>
                <a:gd name="connsiteX8" fmla="*/ 211931 w 373856"/>
                <a:gd name="connsiteY8" fmla="*/ 588169 h 590550"/>
                <a:gd name="connsiteX9" fmla="*/ 316706 w 373856"/>
                <a:gd name="connsiteY9" fmla="*/ 590550 h 590550"/>
                <a:gd name="connsiteX10" fmla="*/ 373856 w 373856"/>
                <a:gd name="connsiteY10" fmla="*/ 559594 h 590550"/>
                <a:gd name="connsiteX11" fmla="*/ 330994 w 373856"/>
                <a:gd name="connsiteY11" fmla="*/ 411956 h 590550"/>
                <a:gd name="connsiteX12" fmla="*/ 347663 w 373856"/>
                <a:gd name="connsiteY12" fmla="*/ 323850 h 590550"/>
                <a:gd name="connsiteX13" fmla="*/ 180975 w 373856"/>
                <a:gd name="connsiteY13" fmla="*/ 202406 h 590550"/>
                <a:gd name="connsiteX14" fmla="*/ 200025 w 373856"/>
                <a:gd name="connsiteY14" fmla="*/ 123825 h 590550"/>
                <a:gd name="connsiteX15" fmla="*/ 161925 w 373856"/>
                <a:gd name="connsiteY15" fmla="*/ 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3856" h="590550">
                  <a:moveTo>
                    <a:pt x="161925" y="0"/>
                  </a:moveTo>
                  <a:lnTo>
                    <a:pt x="88106" y="23813"/>
                  </a:lnTo>
                  <a:lnTo>
                    <a:pt x="40481" y="23813"/>
                  </a:lnTo>
                  <a:lnTo>
                    <a:pt x="61913" y="78581"/>
                  </a:lnTo>
                  <a:lnTo>
                    <a:pt x="21431" y="147638"/>
                  </a:lnTo>
                  <a:lnTo>
                    <a:pt x="0" y="330994"/>
                  </a:lnTo>
                  <a:lnTo>
                    <a:pt x="33338" y="473869"/>
                  </a:lnTo>
                  <a:lnTo>
                    <a:pt x="152400" y="500063"/>
                  </a:lnTo>
                  <a:lnTo>
                    <a:pt x="211931" y="588169"/>
                  </a:lnTo>
                  <a:lnTo>
                    <a:pt x="316706" y="590550"/>
                  </a:lnTo>
                  <a:lnTo>
                    <a:pt x="373856" y="559594"/>
                  </a:lnTo>
                  <a:lnTo>
                    <a:pt x="330994" y="411956"/>
                  </a:lnTo>
                  <a:lnTo>
                    <a:pt x="347663" y="323850"/>
                  </a:lnTo>
                  <a:lnTo>
                    <a:pt x="180975" y="202406"/>
                  </a:lnTo>
                  <a:lnTo>
                    <a:pt x="200025" y="123825"/>
                  </a:lnTo>
                  <a:lnTo>
                    <a:pt x="1619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8" name="フリーフォーム 1145">
              <a:extLst>
                <a:ext uri="{FF2B5EF4-FFF2-40B4-BE49-F238E27FC236}">
                  <a16:creationId xmlns:a16="http://schemas.microsoft.com/office/drawing/2014/main" id="{A8F307A7-1AF3-4067-9A4B-A21E175645DF}"/>
                </a:ext>
              </a:extLst>
            </p:cNvPr>
            <p:cNvSpPr/>
            <p:nvPr/>
          </p:nvSpPr>
          <p:spPr bwMode="auto">
            <a:xfrm>
              <a:off x="2260425" y="4895270"/>
              <a:ext cx="338638" cy="342130"/>
            </a:xfrm>
            <a:custGeom>
              <a:avLst/>
              <a:gdLst>
                <a:gd name="connsiteX0" fmla="*/ 50006 w 461963"/>
                <a:gd name="connsiteY0" fmla="*/ 0 h 466725"/>
                <a:gd name="connsiteX1" fmla="*/ 211931 w 461963"/>
                <a:gd name="connsiteY1" fmla="*/ 9525 h 466725"/>
                <a:gd name="connsiteX2" fmla="*/ 242888 w 461963"/>
                <a:gd name="connsiteY2" fmla="*/ 111918 h 466725"/>
                <a:gd name="connsiteX3" fmla="*/ 266700 w 461963"/>
                <a:gd name="connsiteY3" fmla="*/ 111918 h 466725"/>
                <a:gd name="connsiteX4" fmla="*/ 283369 w 461963"/>
                <a:gd name="connsiteY4" fmla="*/ 54768 h 466725"/>
                <a:gd name="connsiteX5" fmla="*/ 369094 w 461963"/>
                <a:gd name="connsiteY5" fmla="*/ 66675 h 466725"/>
                <a:gd name="connsiteX6" fmla="*/ 411956 w 461963"/>
                <a:gd name="connsiteY6" fmla="*/ 188118 h 466725"/>
                <a:gd name="connsiteX7" fmla="*/ 438150 w 461963"/>
                <a:gd name="connsiteY7" fmla="*/ 188118 h 466725"/>
                <a:gd name="connsiteX8" fmla="*/ 461963 w 461963"/>
                <a:gd name="connsiteY8" fmla="*/ 223837 h 466725"/>
                <a:gd name="connsiteX9" fmla="*/ 452438 w 461963"/>
                <a:gd name="connsiteY9" fmla="*/ 273843 h 466725"/>
                <a:gd name="connsiteX10" fmla="*/ 395288 w 461963"/>
                <a:gd name="connsiteY10" fmla="*/ 273843 h 466725"/>
                <a:gd name="connsiteX11" fmla="*/ 359569 w 461963"/>
                <a:gd name="connsiteY11" fmla="*/ 378618 h 466725"/>
                <a:gd name="connsiteX12" fmla="*/ 414338 w 461963"/>
                <a:gd name="connsiteY12" fmla="*/ 454818 h 466725"/>
                <a:gd name="connsiteX13" fmla="*/ 240506 w 461963"/>
                <a:gd name="connsiteY13" fmla="*/ 466725 h 466725"/>
                <a:gd name="connsiteX14" fmla="*/ 207169 w 461963"/>
                <a:gd name="connsiteY14" fmla="*/ 452437 h 466725"/>
                <a:gd name="connsiteX15" fmla="*/ 19050 w 461963"/>
                <a:gd name="connsiteY15" fmla="*/ 438150 h 466725"/>
                <a:gd name="connsiteX16" fmla="*/ 0 w 461963"/>
                <a:gd name="connsiteY16" fmla="*/ 381000 h 466725"/>
                <a:gd name="connsiteX17" fmla="*/ 90488 w 461963"/>
                <a:gd name="connsiteY17" fmla="*/ 261937 h 466725"/>
                <a:gd name="connsiteX18" fmla="*/ 92869 w 461963"/>
                <a:gd name="connsiteY18" fmla="*/ 135731 h 466725"/>
                <a:gd name="connsiteX19" fmla="*/ 88106 w 461963"/>
                <a:gd name="connsiteY19" fmla="*/ 66675 h 466725"/>
                <a:gd name="connsiteX20" fmla="*/ 50006 w 461963"/>
                <a:gd name="connsiteY20" fmla="*/ 0 h 466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61963" h="466725">
                  <a:moveTo>
                    <a:pt x="50006" y="0"/>
                  </a:moveTo>
                  <a:lnTo>
                    <a:pt x="211931" y="9525"/>
                  </a:lnTo>
                  <a:lnTo>
                    <a:pt x="242888" y="111918"/>
                  </a:lnTo>
                  <a:lnTo>
                    <a:pt x="266700" y="111918"/>
                  </a:lnTo>
                  <a:lnTo>
                    <a:pt x="283369" y="54768"/>
                  </a:lnTo>
                  <a:lnTo>
                    <a:pt x="369094" y="66675"/>
                  </a:lnTo>
                  <a:lnTo>
                    <a:pt x="411956" y="188118"/>
                  </a:lnTo>
                  <a:lnTo>
                    <a:pt x="438150" y="188118"/>
                  </a:lnTo>
                  <a:lnTo>
                    <a:pt x="461963" y="223837"/>
                  </a:lnTo>
                  <a:lnTo>
                    <a:pt x="452438" y="273843"/>
                  </a:lnTo>
                  <a:lnTo>
                    <a:pt x="395288" y="273843"/>
                  </a:lnTo>
                  <a:lnTo>
                    <a:pt x="359569" y="378618"/>
                  </a:lnTo>
                  <a:lnTo>
                    <a:pt x="414338" y="454818"/>
                  </a:lnTo>
                  <a:lnTo>
                    <a:pt x="240506" y="466725"/>
                  </a:lnTo>
                  <a:lnTo>
                    <a:pt x="207169" y="452437"/>
                  </a:lnTo>
                  <a:lnTo>
                    <a:pt x="19050" y="438150"/>
                  </a:lnTo>
                  <a:lnTo>
                    <a:pt x="0" y="381000"/>
                  </a:lnTo>
                  <a:lnTo>
                    <a:pt x="90488" y="261937"/>
                  </a:lnTo>
                  <a:cubicBezTo>
                    <a:pt x="91282" y="219868"/>
                    <a:pt x="92075" y="177800"/>
                    <a:pt x="92869" y="135731"/>
                  </a:cubicBezTo>
                  <a:lnTo>
                    <a:pt x="88106" y="66675"/>
                  </a:lnTo>
                  <a:lnTo>
                    <a:pt x="50006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9" name="フリーフォーム 1146">
              <a:extLst>
                <a:ext uri="{FF2B5EF4-FFF2-40B4-BE49-F238E27FC236}">
                  <a16:creationId xmlns:a16="http://schemas.microsoft.com/office/drawing/2014/main" id="{D47CFD42-90E7-4D4A-8BF6-3DE70CDE2823}"/>
                </a:ext>
              </a:extLst>
            </p:cNvPr>
            <p:cNvSpPr/>
            <p:nvPr/>
          </p:nvSpPr>
          <p:spPr bwMode="auto">
            <a:xfrm>
              <a:off x="2272062" y="5212961"/>
              <a:ext cx="421261" cy="339802"/>
            </a:xfrm>
            <a:custGeom>
              <a:avLst/>
              <a:gdLst>
                <a:gd name="connsiteX0" fmla="*/ 390525 w 573881"/>
                <a:gd name="connsiteY0" fmla="*/ 23813 h 464344"/>
                <a:gd name="connsiteX1" fmla="*/ 459581 w 573881"/>
                <a:gd name="connsiteY1" fmla="*/ 30956 h 464344"/>
                <a:gd name="connsiteX2" fmla="*/ 528637 w 573881"/>
                <a:gd name="connsiteY2" fmla="*/ 133350 h 464344"/>
                <a:gd name="connsiteX3" fmla="*/ 573881 w 573881"/>
                <a:gd name="connsiteY3" fmla="*/ 195263 h 464344"/>
                <a:gd name="connsiteX4" fmla="*/ 550069 w 573881"/>
                <a:gd name="connsiteY4" fmla="*/ 250031 h 464344"/>
                <a:gd name="connsiteX5" fmla="*/ 469106 w 573881"/>
                <a:gd name="connsiteY5" fmla="*/ 311944 h 464344"/>
                <a:gd name="connsiteX6" fmla="*/ 378619 w 573881"/>
                <a:gd name="connsiteY6" fmla="*/ 321469 h 464344"/>
                <a:gd name="connsiteX7" fmla="*/ 323850 w 573881"/>
                <a:gd name="connsiteY7" fmla="*/ 390525 h 464344"/>
                <a:gd name="connsiteX8" fmla="*/ 288131 w 573881"/>
                <a:gd name="connsiteY8" fmla="*/ 357188 h 464344"/>
                <a:gd name="connsiteX9" fmla="*/ 273844 w 573881"/>
                <a:gd name="connsiteY9" fmla="*/ 457200 h 464344"/>
                <a:gd name="connsiteX10" fmla="*/ 214312 w 573881"/>
                <a:gd name="connsiteY10" fmla="*/ 464344 h 464344"/>
                <a:gd name="connsiteX11" fmla="*/ 176212 w 573881"/>
                <a:gd name="connsiteY11" fmla="*/ 431006 h 464344"/>
                <a:gd name="connsiteX12" fmla="*/ 147637 w 573881"/>
                <a:gd name="connsiteY12" fmla="*/ 442913 h 464344"/>
                <a:gd name="connsiteX13" fmla="*/ 95250 w 573881"/>
                <a:gd name="connsiteY13" fmla="*/ 328613 h 464344"/>
                <a:gd name="connsiteX14" fmla="*/ 97631 w 573881"/>
                <a:gd name="connsiteY14" fmla="*/ 197644 h 464344"/>
                <a:gd name="connsiteX15" fmla="*/ 30956 w 573881"/>
                <a:gd name="connsiteY15" fmla="*/ 92869 h 464344"/>
                <a:gd name="connsiteX16" fmla="*/ 0 w 573881"/>
                <a:gd name="connsiteY16" fmla="*/ 0 h 464344"/>
                <a:gd name="connsiteX17" fmla="*/ 202406 w 573881"/>
                <a:gd name="connsiteY17" fmla="*/ 23813 h 464344"/>
                <a:gd name="connsiteX18" fmla="*/ 235744 w 573881"/>
                <a:gd name="connsiteY18" fmla="*/ 40481 h 464344"/>
                <a:gd name="connsiteX19" fmla="*/ 390525 w 573881"/>
                <a:gd name="connsiteY19" fmla="*/ 23813 h 464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73881" h="464344">
                  <a:moveTo>
                    <a:pt x="390525" y="23813"/>
                  </a:moveTo>
                  <a:lnTo>
                    <a:pt x="459581" y="30956"/>
                  </a:lnTo>
                  <a:lnTo>
                    <a:pt x="528637" y="133350"/>
                  </a:lnTo>
                  <a:lnTo>
                    <a:pt x="573881" y="195263"/>
                  </a:lnTo>
                  <a:lnTo>
                    <a:pt x="550069" y="250031"/>
                  </a:lnTo>
                  <a:lnTo>
                    <a:pt x="469106" y="311944"/>
                  </a:lnTo>
                  <a:lnTo>
                    <a:pt x="378619" y="321469"/>
                  </a:lnTo>
                  <a:lnTo>
                    <a:pt x="323850" y="390525"/>
                  </a:lnTo>
                  <a:lnTo>
                    <a:pt x="288131" y="357188"/>
                  </a:lnTo>
                  <a:lnTo>
                    <a:pt x="273844" y="457200"/>
                  </a:lnTo>
                  <a:lnTo>
                    <a:pt x="214312" y="464344"/>
                  </a:lnTo>
                  <a:lnTo>
                    <a:pt x="176212" y="431006"/>
                  </a:lnTo>
                  <a:lnTo>
                    <a:pt x="147637" y="442913"/>
                  </a:lnTo>
                  <a:lnTo>
                    <a:pt x="95250" y="328613"/>
                  </a:lnTo>
                  <a:cubicBezTo>
                    <a:pt x="96044" y="284957"/>
                    <a:pt x="96837" y="241300"/>
                    <a:pt x="97631" y="197644"/>
                  </a:cubicBezTo>
                  <a:lnTo>
                    <a:pt x="30956" y="92869"/>
                  </a:lnTo>
                  <a:lnTo>
                    <a:pt x="0" y="0"/>
                  </a:lnTo>
                  <a:lnTo>
                    <a:pt x="202406" y="23813"/>
                  </a:lnTo>
                  <a:lnTo>
                    <a:pt x="235744" y="40481"/>
                  </a:lnTo>
                  <a:lnTo>
                    <a:pt x="390525" y="23813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30" name="フリーフォーム 1147">
              <a:extLst>
                <a:ext uri="{FF2B5EF4-FFF2-40B4-BE49-F238E27FC236}">
                  <a16:creationId xmlns:a16="http://schemas.microsoft.com/office/drawing/2014/main" id="{E0ECE0DE-0915-41C6-8148-E0C82CDE1DAB}"/>
                </a:ext>
              </a:extLst>
            </p:cNvPr>
            <p:cNvSpPr/>
            <p:nvPr/>
          </p:nvSpPr>
          <p:spPr bwMode="auto">
            <a:xfrm>
              <a:off x="2805039" y="4987202"/>
              <a:ext cx="69822" cy="216449"/>
            </a:xfrm>
            <a:custGeom>
              <a:avLst/>
              <a:gdLst>
                <a:gd name="connsiteX0" fmla="*/ 14288 w 95250"/>
                <a:gd name="connsiteY0" fmla="*/ 0 h 295275"/>
                <a:gd name="connsiteX1" fmla="*/ 14288 w 95250"/>
                <a:gd name="connsiteY1" fmla="*/ 76200 h 295275"/>
                <a:gd name="connsiteX2" fmla="*/ 30956 w 95250"/>
                <a:gd name="connsiteY2" fmla="*/ 133350 h 295275"/>
                <a:gd name="connsiteX3" fmla="*/ 0 w 95250"/>
                <a:gd name="connsiteY3" fmla="*/ 188119 h 295275"/>
                <a:gd name="connsiteX4" fmla="*/ 42863 w 95250"/>
                <a:gd name="connsiteY4" fmla="*/ 211931 h 295275"/>
                <a:gd name="connsiteX5" fmla="*/ 47625 w 95250"/>
                <a:gd name="connsiteY5" fmla="*/ 266700 h 295275"/>
                <a:gd name="connsiteX6" fmla="*/ 85725 w 95250"/>
                <a:gd name="connsiteY6" fmla="*/ 295275 h 295275"/>
                <a:gd name="connsiteX7" fmla="*/ 95250 w 95250"/>
                <a:gd name="connsiteY7" fmla="*/ 207169 h 295275"/>
                <a:gd name="connsiteX8" fmla="*/ 61913 w 95250"/>
                <a:gd name="connsiteY8" fmla="*/ 164306 h 295275"/>
                <a:gd name="connsiteX9" fmla="*/ 88106 w 95250"/>
                <a:gd name="connsiteY9" fmla="*/ 92869 h 295275"/>
                <a:gd name="connsiteX10" fmla="*/ 14288 w 95250"/>
                <a:gd name="connsiteY10" fmla="*/ 0 h 29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5250" h="295275">
                  <a:moveTo>
                    <a:pt x="14288" y="0"/>
                  </a:moveTo>
                  <a:lnTo>
                    <a:pt x="14288" y="76200"/>
                  </a:lnTo>
                  <a:lnTo>
                    <a:pt x="30956" y="133350"/>
                  </a:lnTo>
                  <a:lnTo>
                    <a:pt x="0" y="188119"/>
                  </a:lnTo>
                  <a:lnTo>
                    <a:pt x="42863" y="211931"/>
                  </a:lnTo>
                  <a:lnTo>
                    <a:pt x="47625" y="266700"/>
                  </a:lnTo>
                  <a:lnTo>
                    <a:pt x="85725" y="295275"/>
                  </a:lnTo>
                  <a:lnTo>
                    <a:pt x="95250" y="207169"/>
                  </a:lnTo>
                  <a:lnTo>
                    <a:pt x="61913" y="164306"/>
                  </a:lnTo>
                  <a:lnTo>
                    <a:pt x="88106" y="92869"/>
                  </a:lnTo>
                  <a:lnTo>
                    <a:pt x="14288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31" name="フリーフォーム 1148">
              <a:extLst>
                <a:ext uri="{FF2B5EF4-FFF2-40B4-BE49-F238E27FC236}">
                  <a16:creationId xmlns:a16="http://schemas.microsoft.com/office/drawing/2014/main" id="{791395DE-5493-44C6-98C0-5CF2457D2E1F}"/>
                </a:ext>
              </a:extLst>
            </p:cNvPr>
            <p:cNvSpPr/>
            <p:nvPr/>
          </p:nvSpPr>
          <p:spPr bwMode="auto">
            <a:xfrm>
              <a:off x="2523422" y="4969747"/>
              <a:ext cx="307218" cy="272307"/>
            </a:xfrm>
            <a:custGeom>
              <a:avLst/>
              <a:gdLst>
                <a:gd name="connsiteX0" fmla="*/ 395287 w 419100"/>
                <a:gd name="connsiteY0" fmla="*/ 28575 h 371475"/>
                <a:gd name="connsiteX1" fmla="*/ 285750 w 419100"/>
                <a:gd name="connsiteY1" fmla="*/ 0 h 371475"/>
                <a:gd name="connsiteX2" fmla="*/ 233362 w 419100"/>
                <a:gd name="connsiteY2" fmla="*/ 50007 h 371475"/>
                <a:gd name="connsiteX3" fmla="*/ 247650 w 419100"/>
                <a:gd name="connsiteY3" fmla="*/ 104775 h 371475"/>
                <a:gd name="connsiteX4" fmla="*/ 278606 w 419100"/>
                <a:gd name="connsiteY4" fmla="*/ 180975 h 371475"/>
                <a:gd name="connsiteX5" fmla="*/ 257175 w 419100"/>
                <a:gd name="connsiteY5" fmla="*/ 207169 h 371475"/>
                <a:gd name="connsiteX6" fmla="*/ 185737 w 419100"/>
                <a:gd name="connsiteY6" fmla="*/ 116682 h 371475"/>
                <a:gd name="connsiteX7" fmla="*/ 157162 w 419100"/>
                <a:gd name="connsiteY7" fmla="*/ 130969 h 371475"/>
                <a:gd name="connsiteX8" fmla="*/ 83344 w 419100"/>
                <a:gd name="connsiteY8" fmla="*/ 97632 h 371475"/>
                <a:gd name="connsiteX9" fmla="*/ 100012 w 419100"/>
                <a:gd name="connsiteY9" fmla="*/ 135732 h 371475"/>
                <a:gd name="connsiteX10" fmla="*/ 88106 w 419100"/>
                <a:gd name="connsiteY10" fmla="*/ 178594 h 371475"/>
                <a:gd name="connsiteX11" fmla="*/ 33337 w 419100"/>
                <a:gd name="connsiteY11" fmla="*/ 178594 h 371475"/>
                <a:gd name="connsiteX12" fmla="*/ 0 w 419100"/>
                <a:gd name="connsiteY12" fmla="*/ 283369 h 371475"/>
                <a:gd name="connsiteX13" fmla="*/ 52387 w 419100"/>
                <a:gd name="connsiteY13" fmla="*/ 359569 h 371475"/>
                <a:gd name="connsiteX14" fmla="*/ 119062 w 419100"/>
                <a:gd name="connsiteY14" fmla="*/ 371475 h 371475"/>
                <a:gd name="connsiteX15" fmla="*/ 185737 w 419100"/>
                <a:gd name="connsiteY15" fmla="*/ 354807 h 371475"/>
                <a:gd name="connsiteX16" fmla="*/ 261937 w 419100"/>
                <a:gd name="connsiteY16" fmla="*/ 266700 h 371475"/>
                <a:gd name="connsiteX17" fmla="*/ 378619 w 419100"/>
                <a:gd name="connsiteY17" fmla="*/ 216694 h 371475"/>
                <a:gd name="connsiteX18" fmla="*/ 419100 w 419100"/>
                <a:gd name="connsiteY18" fmla="*/ 157163 h 371475"/>
                <a:gd name="connsiteX19" fmla="*/ 395287 w 419100"/>
                <a:gd name="connsiteY19" fmla="*/ 95250 h 371475"/>
                <a:gd name="connsiteX20" fmla="*/ 395287 w 419100"/>
                <a:gd name="connsiteY20" fmla="*/ 28575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19100" h="371475">
                  <a:moveTo>
                    <a:pt x="395287" y="28575"/>
                  </a:moveTo>
                  <a:lnTo>
                    <a:pt x="285750" y="0"/>
                  </a:lnTo>
                  <a:lnTo>
                    <a:pt x="233362" y="50007"/>
                  </a:lnTo>
                  <a:lnTo>
                    <a:pt x="247650" y="104775"/>
                  </a:lnTo>
                  <a:lnTo>
                    <a:pt x="278606" y="180975"/>
                  </a:lnTo>
                  <a:lnTo>
                    <a:pt x="257175" y="207169"/>
                  </a:lnTo>
                  <a:lnTo>
                    <a:pt x="185737" y="116682"/>
                  </a:lnTo>
                  <a:lnTo>
                    <a:pt x="157162" y="130969"/>
                  </a:lnTo>
                  <a:lnTo>
                    <a:pt x="83344" y="97632"/>
                  </a:lnTo>
                  <a:lnTo>
                    <a:pt x="100012" y="135732"/>
                  </a:lnTo>
                  <a:lnTo>
                    <a:pt x="88106" y="178594"/>
                  </a:lnTo>
                  <a:lnTo>
                    <a:pt x="33337" y="178594"/>
                  </a:lnTo>
                  <a:lnTo>
                    <a:pt x="0" y="283369"/>
                  </a:lnTo>
                  <a:lnTo>
                    <a:pt x="52387" y="359569"/>
                  </a:lnTo>
                  <a:lnTo>
                    <a:pt x="119062" y="371475"/>
                  </a:lnTo>
                  <a:lnTo>
                    <a:pt x="185737" y="354807"/>
                  </a:lnTo>
                  <a:lnTo>
                    <a:pt x="261937" y="266700"/>
                  </a:lnTo>
                  <a:lnTo>
                    <a:pt x="378619" y="216694"/>
                  </a:lnTo>
                  <a:lnTo>
                    <a:pt x="419100" y="157163"/>
                  </a:lnTo>
                  <a:lnTo>
                    <a:pt x="395287" y="95250"/>
                  </a:lnTo>
                  <a:lnTo>
                    <a:pt x="395287" y="285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32" name="フリーフォーム 1149">
              <a:extLst>
                <a:ext uri="{FF2B5EF4-FFF2-40B4-BE49-F238E27FC236}">
                  <a16:creationId xmlns:a16="http://schemas.microsoft.com/office/drawing/2014/main" id="{A3ACA8B7-1DD9-486D-B06C-3D61F1646164}"/>
                </a:ext>
              </a:extLst>
            </p:cNvPr>
            <p:cNvSpPr/>
            <p:nvPr/>
          </p:nvSpPr>
          <p:spPr bwMode="auto">
            <a:xfrm>
              <a:off x="2728235" y="5034914"/>
              <a:ext cx="280454" cy="465482"/>
            </a:xfrm>
            <a:custGeom>
              <a:avLst/>
              <a:gdLst>
                <a:gd name="connsiteX0" fmla="*/ 92869 w 383381"/>
                <a:gd name="connsiteY0" fmla="*/ 126206 h 635793"/>
                <a:gd name="connsiteX1" fmla="*/ 145256 w 383381"/>
                <a:gd name="connsiteY1" fmla="*/ 150018 h 635793"/>
                <a:gd name="connsiteX2" fmla="*/ 147638 w 383381"/>
                <a:gd name="connsiteY2" fmla="*/ 216693 h 635793"/>
                <a:gd name="connsiteX3" fmla="*/ 192881 w 383381"/>
                <a:gd name="connsiteY3" fmla="*/ 230981 h 635793"/>
                <a:gd name="connsiteX4" fmla="*/ 202406 w 383381"/>
                <a:gd name="connsiteY4" fmla="*/ 140493 h 635793"/>
                <a:gd name="connsiteX5" fmla="*/ 164306 w 383381"/>
                <a:gd name="connsiteY5" fmla="*/ 88106 h 635793"/>
                <a:gd name="connsiteX6" fmla="*/ 192881 w 383381"/>
                <a:gd name="connsiteY6" fmla="*/ 33337 h 635793"/>
                <a:gd name="connsiteX7" fmla="*/ 288131 w 383381"/>
                <a:gd name="connsiteY7" fmla="*/ 30956 h 635793"/>
                <a:gd name="connsiteX8" fmla="*/ 350044 w 383381"/>
                <a:gd name="connsiteY8" fmla="*/ 0 h 635793"/>
                <a:gd name="connsiteX9" fmla="*/ 383381 w 383381"/>
                <a:gd name="connsiteY9" fmla="*/ 114300 h 635793"/>
                <a:gd name="connsiteX10" fmla="*/ 373856 w 383381"/>
                <a:gd name="connsiteY10" fmla="*/ 166687 h 635793"/>
                <a:gd name="connsiteX11" fmla="*/ 342900 w 383381"/>
                <a:gd name="connsiteY11" fmla="*/ 180975 h 635793"/>
                <a:gd name="connsiteX12" fmla="*/ 316706 w 383381"/>
                <a:gd name="connsiteY12" fmla="*/ 221456 h 635793"/>
                <a:gd name="connsiteX13" fmla="*/ 230981 w 383381"/>
                <a:gd name="connsiteY13" fmla="*/ 266700 h 635793"/>
                <a:gd name="connsiteX14" fmla="*/ 145256 w 383381"/>
                <a:gd name="connsiteY14" fmla="*/ 352425 h 635793"/>
                <a:gd name="connsiteX15" fmla="*/ 171450 w 383381"/>
                <a:gd name="connsiteY15" fmla="*/ 426243 h 635793"/>
                <a:gd name="connsiteX16" fmla="*/ 183356 w 383381"/>
                <a:gd name="connsiteY16" fmla="*/ 531018 h 635793"/>
                <a:gd name="connsiteX17" fmla="*/ 90488 w 383381"/>
                <a:gd name="connsiteY17" fmla="*/ 576262 h 635793"/>
                <a:gd name="connsiteX18" fmla="*/ 92869 w 383381"/>
                <a:gd name="connsiteY18" fmla="*/ 635793 h 635793"/>
                <a:gd name="connsiteX19" fmla="*/ 54769 w 383381"/>
                <a:gd name="connsiteY19" fmla="*/ 614362 h 635793"/>
                <a:gd name="connsiteX20" fmla="*/ 33338 w 383381"/>
                <a:gd name="connsiteY20" fmla="*/ 445293 h 635793"/>
                <a:gd name="connsiteX21" fmla="*/ 95250 w 383381"/>
                <a:gd name="connsiteY21" fmla="*/ 392906 h 635793"/>
                <a:gd name="connsiteX22" fmla="*/ 104775 w 383381"/>
                <a:gd name="connsiteY22" fmla="*/ 235743 h 635793"/>
                <a:gd name="connsiteX23" fmla="*/ 50006 w 383381"/>
                <a:gd name="connsiteY23" fmla="*/ 204787 h 635793"/>
                <a:gd name="connsiteX24" fmla="*/ 0 w 383381"/>
                <a:gd name="connsiteY24" fmla="*/ 169068 h 635793"/>
                <a:gd name="connsiteX25" fmla="*/ 92869 w 383381"/>
                <a:gd name="connsiteY25" fmla="*/ 126206 h 635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83381" h="635793">
                  <a:moveTo>
                    <a:pt x="92869" y="126206"/>
                  </a:moveTo>
                  <a:lnTo>
                    <a:pt x="145256" y="150018"/>
                  </a:lnTo>
                  <a:lnTo>
                    <a:pt x="147638" y="216693"/>
                  </a:lnTo>
                  <a:lnTo>
                    <a:pt x="192881" y="230981"/>
                  </a:lnTo>
                  <a:lnTo>
                    <a:pt x="202406" y="140493"/>
                  </a:lnTo>
                  <a:lnTo>
                    <a:pt x="164306" y="88106"/>
                  </a:lnTo>
                  <a:lnTo>
                    <a:pt x="192881" y="33337"/>
                  </a:lnTo>
                  <a:lnTo>
                    <a:pt x="288131" y="30956"/>
                  </a:lnTo>
                  <a:lnTo>
                    <a:pt x="350044" y="0"/>
                  </a:lnTo>
                  <a:lnTo>
                    <a:pt x="383381" y="114300"/>
                  </a:lnTo>
                  <a:lnTo>
                    <a:pt x="373856" y="166687"/>
                  </a:lnTo>
                  <a:lnTo>
                    <a:pt x="342900" y="180975"/>
                  </a:lnTo>
                  <a:lnTo>
                    <a:pt x="316706" y="221456"/>
                  </a:lnTo>
                  <a:lnTo>
                    <a:pt x="230981" y="266700"/>
                  </a:lnTo>
                  <a:lnTo>
                    <a:pt x="145256" y="352425"/>
                  </a:lnTo>
                  <a:lnTo>
                    <a:pt x="171450" y="426243"/>
                  </a:lnTo>
                  <a:lnTo>
                    <a:pt x="183356" y="531018"/>
                  </a:lnTo>
                  <a:lnTo>
                    <a:pt x="90488" y="576262"/>
                  </a:lnTo>
                  <a:cubicBezTo>
                    <a:pt x="91282" y="596106"/>
                    <a:pt x="92075" y="615949"/>
                    <a:pt x="92869" y="635793"/>
                  </a:cubicBezTo>
                  <a:lnTo>
                    <a:pt x="54769" y="614362"/>
                  </a:lnTo>
                  <a:lnTo>
                    <a:pt x="33338" y="445293"/>
                  </a:lnTo>
                  <a:lnTo>
                    <a:pt x="95250" y="392906"/>
                  </a:lnTo>
                  <a:lnTo>
                    <a:pt x="104775" y="235743"/>
                  </a:lnTo>
                  <a:lnTo>
                    <a:pt x="50006" y="204787"/>
                  </a:lnTo>
                  <a:lnTo>
                    <a:pt x="0" y="169068"/>
                  </a:lnTo>
                  <a:lnTo>
                    <a:pt x="92869" y="12620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33" name="フリーフォーム 1150">
              <a:extLst>
                <a:ext uri="{FF2B5EF4-FFF2-40B4-BE49-F238E27FC236}">
                  <a16:creationId xmlns:a16="http://schemas.microsoft.com/office/drawing/2014/main" id="{CD0EE438-33F3-480D-A39B-8FEBE0BBC709}"/>
                </a:ext>
              </a:extLst>
            </p:cNvPr>
            <p:cNvSpPr/>
            <p:nvPr/>
          </p:nvSpPr>
          <p:spPr bwMode="auto">
            <a:xfrm>
              <a:off x="2379123" y="5160595"/>
              <a:ext cx="427081" cy="569052"/>
            </a:xfrm>
            <a:custGeom>
              <a:avLst/>
              <a:gdLst>
                <a:gd name="connsiteX0" fmla="*/ 0 w 583406"/>
                <a:gd name="connsiteY0" fmla="*/ 514350 h 776287"/>
                <a:gd name="connsiteX1" fmla="*/ 50006 w 583406"/>
                <a:gd name="connsiteY1" fmla="*/ 626268 h 776287"/>
                <a:gd name="connsiteX2" fmla="*/ 109538 w 583406"/>
                <a:gd name="connsiteY2" fmla="*/ 714375 h 776287"/>
                <a:gd name="connsiteX3" fmla="*/ 142875 w 583406"/>
                <a:gd name="connsiteY3" fmla="*/ 769143 h 776287"/>
                <a:gd name="connsiteX4" fmla="*/ 169069 w 583406"/>
                <a:gd name="connsiteY4" fmla="*/ 766762 h 776287"/>
                <a:gd name="connsiteX5" fmla="*/ 185738 w 583406"/>
                <a:gd name="connsiteY5" fmla="*/ 764381 h 776287"/>
                <a:gd name="connsiteX6" fmla="*/ 233363 w 583406"/>
                <a:gd name="connsiteY6" fmla="*/ 764381 h 776287"/>
                <a:gd name="connsiteX7" fmla="*/ 314325 w 583406"/>
                <a:gd name="connsiteY7" fmla="*/ 776287 h 776287"/>
                <a:gd name="connsiteX8" fmla="*/ 397669 w 583406"/>
                <a:gd name="connsiteY8" fmla="*/ 721518 h 776287"/>
                <a:gd name="connsiteX9" fmla="*/ 483394 w 583406"/>
                <a:gd name="connsiteY9" fmla="*/ 654843 h 776287"/>
                <a:gd name="connsiteX10" fmla="*/ 523875 w 583406"/>
                <a:gd name="connsiteY10" fmla="*/ 545306 h 776287"/>
                <a:gd name="connsiteX11" fmla="*/ 569119 w 583406"/>
                <a:gd name="connsiteY11" fmla="*/ 519112 h 776287"/>
                <a:gd name="connsiteX12" fmla="*/ 578644 w 583406"/>
                <a:gd name="connsiteY12" fmla="*/ 461962 h 776287"/>
                <a:gd name="connsiteX13" fmla="*/ 533400 w 583406"/>
                <a:gd name="connsiteY13" fmla="*/ 450056 h 776287"/>
                <a:gd name="connsiteX14" fmla="*/ 514350 w 583406"/>
                <a:gd name="connsiteY14" fmla="*/ 273843 h 776287"/>
                <a:gd name="connsiteX15" fmla="*/ 569119 w 583406"/>
                <a:gd name="connsiteY15" fmla="*/ 219075 h 776287"/>
                <a:gd name="connsiteX16" fmla="*/ 583406 w 583406"/>
                <a:gd name="connsiteY16" fmla="*/ 69056 h 776287"/>
                <a:gd name="connsiteX17" fmla="*/ 478631 w 583406"/>
                <a:gd name="connsiteY17" fmla="*/ 0 h 776287"/>
                <a:gd name="connsiteX18" fmla="*/ 457200 w 583406"/>
                <a:gd name="connsiteY18" fmla="*/ 0 h 776287"/>
                <a:gd name="connsiteX19" fmla="*/ 402431 w 583406"/>
                <a:gd name="connsiteY19" fmla="*/ 95250 h 776287"/>
                <a:gd name="connsiteX20" fmla="*/ 319088 w 583406"/>
                <a:gd name="connsiteY20" fmla="*/ 111918 h 776287"/>
                <a:gd name="connsiteX21" fmla="*/ 433388 w 583406"/>
                <a:gd name="connsiteY21" fmla="*/ 273843 h 776287"/>
                <a:gd name="connsiteX22" fmla="*/ 400050 w 583406"/>
                <a:gd name="connsiteY22" fmla="*/ 330993 h 776287"/>
                <a:gd name="connsiteX23" fmla="*/ 326231 w 583406"/>
                <a:gd name="connsiteY23" fmla="*/ 378618 h 776287"/>
                <a:gd name="connsiteX24" fmla="*/ 235744 w 583406"/>
                <a:gd name="connsiteY24" fmla="*/ 395287 h 776287"/>
                <a:gd name="connsiteX25" fmla="*/ 173831 w 583406"/>
                <a:gd name="connsiteY25" fmla="*/ 469106 h 776287"/>
                <a:gd name="connsiteX26" fmla="*/ 142875 w 583406"/>
                <a:gd name="connsiteY26" fmla="*/ 431006 h 776287"/>
                <a:gd name="connsiteX27" fmla="*/ 126206 w 583406"/>
                <a:gd name="connsiteY27" fmla="*/ 523875 h 776287"/>
                <a:gd name="connsiteX28" fmla="*/ 69056 w 583406"/>
                <a:gd name="connsiteY28" fmla="*/ 531018 h 776287"/>
                <a:gd name="connsiteX29" fmla="*/ 0 w 583406"/>
                <a:gd name="connsiteY29" fmla="*/ 514350 h 776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583406" h="776287">
                  <a:moveTo>
                    <a:pt x="0" y="514350"/>
                  </a:moveTo>
                  <a:lnTo>
                    <a:pt x="50006" y="626268"/>
                  </a:lnTo>
                  <a:lnTo>
                    <a:pt x="109538" y="714375"/>
                  </a:lnTo>
                  <a:lnTo>
                    <a:pt x="142875" y="769143"/>
                  </a:lnTo>
                  <a:cubicBezTo>
                    <a:pt x="151606" y="768349"/>
                    <a:pt x="160355" y="767730"/>
                    <a:pt x="169069" y="766762"/>
                  </a:cubicBezTo>
                  <a:cubicBezTo>
                    <a:pt x="174647" y="766142"/>
                    <a:pt x="180129" y="764589"/>
                    <a:pt x="185738" y="764381"/>
                  </a:cubicBezTo>
                  <a:cubicBezTo>
                    <a:pt x="201602" y="763794"/>
                    <a:pt x="217488" y="764381"/>
                    <a:pt x="233363" y="764381"/>
                  </a:cubicBezTo>
                  <a:lnTo>
                    <a:pt x="314325" y="776287"/>
                  </a:lnTo>
                  <a:lnTo>
                    <a:pt x="397669" y="721518"/>
                  </a:lnTo>
                  <a:lnTo>
                    <a:pt x="483394" y="654843"/>
                  </a:lnTo>
                  <a:lnTo>
                    <a:pt x="523875" y="545306"/>
                  </a:lnTo>
                  <a:lnTo>
                    <a:pt x="569119" y="519112"/>
                  </a:lnTo>
                  <a:lnTo>
                    <a:pt x="578644" y="461962"/>
                  </a:lnTo>
                  <a:lnTo>
                    <a:pt x="533400" y="450056"/>
                  </a:lnTo>
                  <a:lnTo>
                    <a:pt x="514350" y="273843"/>
                  </a:lnTo>
                  <a:lnTo>
                    <a:pt x="569119" y="219075"/>
                  </a:lnTo>
                  <a:lnTo>
                    <a:pt x="583406" y="69056"/>
                  </a:lnTo>
                  <a:lnTo>
                    <a:pt x="478631" y="0"/>
                  </a:lnTo>
                  <a:lnTo>
                    <a:pt x="457200" y="0"/>
                  </a:lnTo>
                  <a:lnTo>
                    <a:pt x="402431" y="95250"/>
                  </a:lnTo>
                  <a:lnTo>
                    <a:pt x="319088" y="111918"/>
                  </a:lnTo>
                  <a:lnTo>
                    <a:pt x="433388" y="273843"/>
                  </a:lnTo>
                  <a:lnTo>
                    <a:pt x="400050" y="330993"/>
                  </a:lnTo>
                  <a:lnTo>
                    <a:pt x="326231" y="378618"/>
                  </a:lnTo>
                  <a:lnTo>
                    <a:pt x="235744" y="395287"/>
                  </a:lnTo>
                  <a:lnTo>
                    <a:pt x="173831" y="469106"/>
                  </a:lnTo>
                  <a:lnTo>
                    <a:pt x="142875" y="431006"/>
                  </a:lnTo>
                  <a:lnTo>
                    <a:pt x="126206" y="523875"/>
                  </a:lnTo>
                  <a:lnTo>
                    <a:pt x="69056" y="531018"/>
                  </a:lnTo>
                  <a:lnTo>
                    <a:pt x="0" y="5143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1" name="フリーフォーム 1170">
              <a:extLst>
                <a:ext uri="{FF2B5EF4-FFF2-40B4-BE49-F238E27FC236}">
                  <a16:creationId xmlns:a16="http://schemas.microsoft.com/office/drawing/2014/main" id="{6C50B9FA-EC2F-4F44-8031-16A012ED656B}"/>
                </a:ext>
              </a:extLst>
            </p:cNvPr>
            <p:cNvSpPr/>
            <p:nvPr/>
          </p:nvSpPr>
          <p:spPr bwMode="auto">
            <a:xfrm>
              <a:off x="6777931" y="1983677"/>
              <a:ext cx="932129" cy="998460"/>
            </a:xfrm>
            <a:custGeom>
              <a:avLst/>
              <a:gdLst>
                <a:gd name="connsiteX0" fmla="*/ 895350 w 1271588"/>
                <a:gd name="connsiteY0" fmla="*/ 171450 h 1362075"/>
                <a:gd name="connsiteX1" fmla="*/ 890588 w 1271588"/>
                <a:gd name="connsiteY1" fmla="*/ 957262 h 1362075"/>
                <a:gd name="connsiteX2" fmla="*/ 947738 w 1271588"/>
                <a:gd name="connsiteY2" fmla="*/ 976312 h 1362075"/>
                <a:gd name="connsiteX3" fmla="*/ 962025 w 1271588"/>
                <a:gd name="connsiteY3" fmla="*/ 1033462 h 1362075"/>
                <a:gd name="connsiteX4" fmla="*/ 1028700 w 1271588"/>
                <a:gd name="connsiteY4" fmla="*/ 1019175 h 1362075"/>
                <a:gd name="connsiteX5" fmla="*/ 1200150 w 1271588"/>
                <a:gd name="connsiteY5" fmla="*/ 1247775 h 1362075"/>
                <a:gd name="connsiteX6" fmla="*/ 1271588 w 1271588"/>
                <a:gd name="connsiteY6" fmla="*/ 1309687 h 1362075"/>
                <a:gd name="connsiteX7" fmla="*/ 1190625 w 1271588"/>
                <a:gd name="connsiteY7" fmla="*/ 1362075 h 1362075"/>
                <a:gd name="connsiteX8" fmla="*/ 1123950 w 1271588"/>
                <a:gd name="connsiteY8" fmla="*/ 1333500 h 1362075"/>
                <a:gd name="connsiteX9" fmla="*/ 1028700 w 1271588"/>
                <a:gd name="connsiteY9" fmla="*/ 1128712 h 1362075"/>
                <a:gd name="connsiteX10" fmla="*/ 871538 w 1271588"/>
                <a:gd name="connsiteY10" fmla="*/ 1028700 h 1362075"/>
                <a:gd name="connsiteX11" fmla="*/ 833438 w 1271588"/>
                <a:gd name="connsiteY11" fmla="*/ 1047750 h 1362075"/>
                <a:gd name="connsiteX12" fmla="*/ 714375 w 1271588"/>
                <a:gd name="connsiteY12" fmla="*/ 962025 h 1362075"/>
                <a:gd name="connsiteX13" fmla="*/ 695325 w 1271588"/>
                <a:gd name="connsiteY13" fmla="*/ 1090612 h 1362075"/>
                <a:gd name="connsiteX14" fmla="*/ 576263 w 1271588"/>
                <a:gd name="connsiteY14" fmla="*/ 1109662 h 1362075"/>
                <a:gd name="connsiteX15" fmla="*/ 600075 w 1271588"/>
                <a:gd name="connsiteY15" fmla="*/ 957262 h 1362075"/>
                <a:gd name="connsiteX16" fmla="*/ 447675 w 1271588"/>
                <a:gd name="connsiteY16" fmla="*/ 1104900 h 1362075"/>
                <a:gd name="connsiteX17" fmla="*/ 528638 w 1271588"/>
                <a:gd name="connsiteY17" fmla="*/ 1176337 h 1362075"/>
                <a:gd name="connsiteX18" fmla="*/ 323850 w 1271588"/>
                <a:gd name="connsiteY18" fmla="*/ 1309687 h 1362075"/>
                <a:gd name="connsiteX19" fmla="*/ 328613 w 1271588"/>
                <a:gd name="connsiteY19" fmla="*/ 1181100 h 1362075"/>
                <a:gd name="connsiteX20" fmla="*/ 219075 w 1271588"/>
                <a:gd name="connsiteY20" fmla="*/ 1138237 h 1362075"/>
                <a:gd name="connsiteX21" fmla="*/ 228600 w 1271588"/>
                <a:gd name="connsiteY21" fmla="*/ 1023937 h 1362075"/>
                <a:gd name="connsiteX22" fmla="*/ 119063 w 1271588"/>
                <a:gd name="connsiteY22" fmla="*/ 1047750 h 1362075"/>
                <a:gd name="connsiteX23" fmla="*/ 9525 w 1271588"/>
                <a:gd name="connsiteY23" fmla="*/ 909637 h 1362075"/>
                <a:gd name="connsiteX24" fmla="*/ 95250 w 1271588"/>
                <a:gd name="connsiteY24" fmla="*/ 819150 h 1362075"/>
                <a:gd name="connsiteX25" fmla="*/ 261938 w 1271588"/>
                <a:gd name="connsiteY25" fmla="*/ 738187 h 1362075"/>
                <a:gd name="connsiteX26" fmla="*/ 233363 w 1271588"/>
                <a:gd name="connsiteY26" fmla="*/ 623887 h 1362075"/>
                <a:gd name="connsiteX27" fmla="*/ 100013 w 1271588"/>
                <a:gd name="connsiteY27" fmla="*/ 690562 h 1362075"/>
                <a:gd name="connsiteX28" fmla="*/ 28575 w 1271588"/>
                <a:gd name="connsiteY28" fmla="*/ 638175 h 1362075"/>
                <a:gd name="connsiteX29" fmla="*/ 0 w 1271588"/>
                <a:gd name="connsiteY29" fmla="*/ 571500 h 1362075"/>
                <a:gd name="connsiteX30" fmla="*/ 95250 w 1271588"/>
                <a:gd name="connsiteY30" fmla="*/ 504825 h 1362075"/>
                <a:gd name="connsiteX31" fmla="*/ 195263 w 1271588"/>
                <a:gd name="connsiteY31" fmla="*/ 523875 h 1362075"/>
                <a:gd name="connsiteX32" fmla="*/ 242888 w 1271588"/>
                <a:gd name="connsiteY32" fmla="*/ 452437 h 1362075"/>
                <a:gd name="connsiteX33" fmla="*/ 42863 w 1271588"/>
                <a:gd name="connsiteY33" fmla="*/ 319087 h 1362075"/>
                <a:gd name="connsiteX34" fmla="*/ 52388 w 1271588"/>
                <a:gd name="connsiteY34" fmla="*/ 223837 h 1362075"/>
                <a:gd name="connsiteX35" fmla="*/ 109538 w 1271588"/>
                <a:gd name="connsiteY35" fmla="*/ 228600 h 1362075"/>
                <a:gd name="connsiteX36" fmla="*/ 195263 w 1271588"/>
                <a:gd name="connsiteY36" fmla="*/ 114300 h 1362075"/>
                <a:gd name="connsiteX37" fmla="*/ 347663 w 1271588"/>
                <a:gd name="connsiteY37" fmla="*/ 0 h 1362075"/>
                <a:gd name="connsiteX38" fmla="*/ 547688 w 1271588"/>
                <a:gd name="connsiteY38" fmla="*/ 47625 h 1362075"/>
                <a:gd name="connsiteX39" fmla="*/ 866775 w 1271588"/>
                <a:gd name="connsiteY39" fmla="*/ 100012 h 1362075"/>
                <a:gd name="connsiteX40" fmla="*/ 895350 w 1271588"/>
                <a:gd name="connsiteY40" fmla="*/ 171450 h 136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271588" h="1362075">
                  <a:moveTo>
                    <a:pt x="895350" y="171450"/>
                  </a:moveTo>
                  <a:cubicBezTo>
                    <a:pt x="893763" y="433387"/>
                    <a:pt x="892175" y="695325"/>
                    <a:pt x="890588" y="957262"/>
                  </a:cubicBezTo>
                  <a:lnTo>
                    <a:pt x="947738" y="976312"/>
                  </a:lnTo>
                  <a:lnTo>
                    <a:pt x="962025" y="1033462"/>
                  </a:lnTo>
                  <a:lnTo>
                    <a:pt x="1028700" y="1019175"/>
                  </a:lnTo>
                  <a:lnTo>
                    <a:pt x="1200150" y="1247775"/>
                  </a:lnTo>
                  <a:lnTo>
                    <a:pt x="1271588" y="1309687"/>
                  </a:lnTo>
                  <a:lnTo>
                    <a:pt x="1190625" y="1362075"/>
                  </a:lnTo>
                  <a:lnTo>
                    <a:pt x="1123950" y="1333500"/>
                  </a:lnTo>
                  <a:lnTo>
                    <a:pt x="1028700" y="1128712"/>
                  </a:lnTo>
                  <a:lnTo>
                    <a:pt x="871538" y="1028700"/>
                  </a:lnTo>
                  <a:lnTo>
                    <a:pt x="833438" y="1047750"/>
                  </a:lnTo>
                  <a:lnTo>
                    <a:pt x="714375" y="962025"/>
                  </a:lnTo>
                  <a:lnTo>
                    <a:pt x="695325" y="1090612"/>
                  </a:lnTo>
                  <a:lnTo>
                    <a:pt x="576263" y="1109662"/>
                  </a:lnTo>
                  <a:lnTo>
                    <a:pt x="600075" y="957262"/>
                  </a:lnTo>
                  <a:lnTo>
                    <a:pt x="447675" y="1104900"/>
                  </a:lnTo>
                  <a:lnTo>
                    <a:pt x="528638" y="1176337"/>
                  </a:lnTo>
                  <a:lnTo>
                    <a:pt x="323850" y="1309687"/>
                  </a:lnTo>
                  <a:lnTo>
                    <a:pt x="328613" y="1181100"/>
                  </a:lnTo>
                  <a:lnTo>
                    <a:pt x="219075" y="1138237"/>
                  </a:lnTo>
                  <a:lnTo>
                    <a:pt x="228600" y="1023937"/>
                  </a:lnTo>
                  <a:lnTo>
                    <a:pt x="119063" y="1047750"/>
                  </a:lnTo>
                  <a:lnTo>
                    <a:pt x="9525" y="909637"/>
                  </a:lnTo>
                  <a:lnTo>
                    <a:pt x="95250" y="819150"/>
                  </a:lnTo>
                  <a:lnTo>
                    <a:pt x="261938" y="738187"/>
                  </a:lnTo>
                  <a:lnTo>
                    <a:pt x="233363" y="623887"/>
                  </a:lnTo>
                  <a:lnTo>
                    <a:pt x="100013" y="690562"/>
                  </a:lnTo>
                  <a:lnTo>
                    <a:pt x="28575" y="638175"/>
                  </a:lnTo>
                  <a:lnTo>
                    <a:pt x="0" y="571500"/>
                  </a:lnTo>
                  <a:lnTo>
                    <a:pt x="95250" y="504825"/>
                  </a:lnTo>
                  <a:lnTo>
                    <a:pt x="195263" y="523875"/>
                  </a:lnTo>
                  <a:lnTo>
                    <a:pt x="242888" y="452437"/>
                  </a:lnTo>
                  <a:lnTo>
                    <a:pt x="42863" y="319087"/>
                  </a:lnTo>
                  <a:lnTo>
                    <a:pt x="52388" y="223837"/>
                  </a:lnTo>
                  <a:lnTo>
                    <a:pt x="109538" y="228600"/>
                  </a:lnTo>
                  <a:lnTo>
                    <a:pt x="195263" y="114300"/>
                  </a:lnTo>
                  <a:lnTo>
                    <a:pt x="347663" y="0"/>
                  </a:lnTo>
                  <a:lnTo>
                    <a:pt x="547688" y="47625"/>
                  </a:lnTo>
                  <a:lnTo>
                    <a:pt x="866775" y="100012"/>
                  </a:lnTo>
                  <a:lnTo>
                    <a:pt x="895350" y="171450"/>
                  </a:ln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2" name="フリーフォーム 1171">
              <a:extLst>
                <a:ext uri="{FF2B5EF4-FFF2-40B4-BE49-F238E27FC236}">
                  <a16:creationId xmlns:a16="http://schemas.microsoft.com/office/drawing/2014/main" id="{76B3DCA1-0F08-4500-B708-1562860A8DC7}"/>
                </a:ext>
              </a:extLst>
            </p:cNvPr>
            <p:cNvSpPr/>
            <p:nvPr/>
          </p:nvSpPr>
          <p:spPr bwMode="auto">
            <a:xfrm>
              <a:off x="7430771" y="1952257"/>
              <a:ext cx="2108635" cy="1543074"/>
            </a:xfrm>
            <a:custGeom>
              <a:avLst/>
              <a:gdLst>
                <a:gd name="connsiteX0" fmla="*/ 14287 w 2876550"/>
                <a:gd name="connsiteY0" fmla="*/ 214313 h 2105025"/>
                <a:gd name="connsiteX1" fmla="*/ 0 w 2876550"/>
                <a:gd name="connsiteY1" fmla="*/ 1009650 h 2105025"/>
                <a:gd name="connsiteX2" fmla="*/ 57150 w 2876550"/>
                <a:gd name="connsiteY2" fmla="*/ 1028700 h 2105025"/>
                <a:gd name="connsiteX3" fmla="*/ 90487 w 2876550"/>
                <a:gd name="connsiteY3" fmla="*/ 1085850 h 2105025"/>
                <a:gd name="connsiteX4" fmla="*/ 147637 w 2876550"/>
                <a:gd name="connsiteY4" fmla="*/ 1062038 h 2105025"/>
                <a:gd name="connsiteX5" fmla="*/ 319087 w 2876550"/>
                <a:gd name="connsiteY5" fmla="*/ 1314450 h 2105025"/>
                <a:gd name="connsiteX6" fmla="*/ 395287 w 2876550"/>
                <a:gd name="connsiteY6" fmla="*/ 1362075 h 2105025"/>
                <a:gd name="connsiteX7" fmla="*/ 371475 w 2876550"/>
                <a:gd name="connsiteY7" fmla="*/ 1519238 h 2105025"/>
                <a:gd name="connsiteX8" fmla="*/ 485775 w 2876550"/>
                <a:gd name="connsiteY8" fmla="*/ 1566863 h 2105025"/>
                <a:gd name="connsiteX9" fmla="*/ 442912 w 2876550"/>
                <a:gd name="connsiteY9" fmla="*/ 1690688 h 2105025"/>
                <a:gd name="connsiteX10" fmla="*/ 585787 w 2876550"/>
                <a:gd name="connsiteY10" fmla="*/ 1800225 h 2105025"/>
                <a:gd name="connsiteX11" fmla="*/ 647700 w 2876550"/>
                <a:gd name="connsiteY11" fmla="*/ 1757363 h 2105025"/>
                <a:gd name="connsiteX12" fmla="*/ 1557337 w 2876550"/>
                <a:gd name="connsiteY12" fmla="*/ 1728788 h 2105025"/>
                <a:gd name="connsiteX13" fmla="*/ 1671637 w 2876550"/>
                <a:gd name="connsiteY13" fmla="*/ 1804988 h 2105025"/>
                <a:gd name="connsiteX14" fmla="*/ 1795462 w 2876550"/>
                <a:gd name="connsiteY14" fmla="*/ 1790700 h 2105025"/>
                <a:gd name="connsiteX15" fmla="*/ 1852612 w 2876550"/>
                <a:gd name="connsiteY15" fmla="*/ 1800225 h 2105025"/>
                <a:gd name="connsiteX16" fmla="*/ 1905000 w 2876550"/>
                <a:gd name="connsiteY16" fmla="*/ 1838325 h 2105025"/>
                <a:gd name="connsiteX17" fmla="*/ 1909762 w 2876550"/>
                <a:gd name="connsiteY17" fmla="*/ 1881188 h 2105025"/>
                <a:gd name="connsiteX18" fmla="*/ 2047875 w 2876550"/>
                <a:gd name="connsiteY18" fmla="*/ 1885950 h 2105025"/>
                <a:gd name="connsiteX19" fmla="*/ 2066925 w 2876550"/>
                <a:gd name="connsiteY19" fmla="*/ 1966913 h 2105025"/>
                <a:gd name="connsiteX20" fmla="*/ 2024062 w 2876550"/>
                <a:gd name="connsiteY20" fmla="*/ 1990725 h 2105025"/>
                <a:gd name="connsiteX21" fmla="*/ 1981200 w 2876550"/>
                <a:gd name="connsiteY21" fmla="*/ 2105025 h 2105025"/>
                <a:gd name="connsiteX22" fmla="*/ 2057400 w 2876550"/>
                <a:gd name="connsiteY22" fmla="*/ 2085975 h 2105025"/>
                <a:gd name="connsiteX23" fmla="*/ 2076450 w 2876550"/>
                <a:gd name="connsiteY23" fmla="*/ 2038350 h 2105025"/>
                <a:gd name="connsiteX24" fmla="*/ 2181225 w 2876550"/>
                <a:gd name="connsiteY24" fmla="*/ 2014538 h 2105025"/>
                <a:gd name="connsiteX25" fmla="*/ 2190750 w 2876550"/>
                <a:gd name="connsiteY25" fmla="*/ 1981200 h 2105025"/>
                <a:gd name="connsiteX26" fmla="*/ 2352675 w 2876550"/>
                <a:gd name="connsiteY26" fmla="*/ 1952625 h 2105025"/>
                <a:gd name="connsiteX27" fmla="*/ 2438400 w 2876550"/>
                <a:gd name="connsiteY27" fmla="*/ 1866900 h 2105025"/>
                <a:gd name="connsiteX28" fmla="*/ 2500312 w 2876550"/>
                <a:gd name="connsiteY28" fmla="*/ 1933575 h 2105025"/>
                <a:gd name="connsiteX29" fmla="*/ 2562225 w 2876550"/>
                <a:gd name="connsiteY29" fmla="*/ 1966913 h 2105025"/>
                <a:gd name="connsiteX30" fmla="*/ 2509837 w 2876550"/>
                <a:gd name="connsiteY30" fmla="*/ 2033588 h 2105025"/>
                <a:gd name="connsiteX31" fmla="*/ 2743200 w 2876550"/>
                <a:gd name="connsiteY31" fmla="*/ 1928813 h 2105025"/>
                <a:gd name="connsiteX32" fmla="*/ 2709862 w 2876550"/>
                <a:gd name="connsiteY32" fmla="*/ 1871663 h 2105025"/>
                <a:gd name="connsiteX33" fmla="*/ 2600325 w 2876550"/>
                <a:gd name="connsiteY33" fmla="*/ 1909763 h 2105025"/>
                <a:gd name="connsiteX34" fmla="*/ 2566987 w 2876550"/>
                <a:gd name="connsiteY34" fmla="*/ 1852613 h 2105025"/>
                <a:gd name="connsiteX35" fmla="*/ 2566987 w 2876550"/>
                <a:gd name="connsiteY35" fmla="*/ 1762125 h 2105025"/>
                <a:gd name="connsiteX36" fmla="*/ 2495550 w 2876550"/>
                <a:gd name="connsiteY36" fmla="*/ 1747838 h 2105025"/>
                <a:gd name="connsiteX37" fmla="*/ 2357437 w 2876550"/>
                <a:gd name="connsiteY37" fmla="*/ 1857375 h 2105025"/>
                <a:gd name="connsiteX38" fmla="*/ 2419350 w 2876550"/>
                <a:gd name="connsiteY38" fmla="*/ 1747838 h 2105025"/>
                <a:gd name="connsiteX39" fmla="*/ 2509837 w 2876550"/>
                <a:gd name="connsiteY39" fmla="*/ 1685925 h 2105025"/>
                <a:gd name="connsiteX40" fmla="*/ 2724150 w 2876550"/>
                <a:gd name="connsiteY40" fmla="*/ 1662113 h 2105025"/>
                <a:gd name="connsiteX41" fmla="*/ 2838450 w 2876550"/>
                <a:gd name="connsiteY41" fmla="*/ 1566863 h 2105025"/>
                <a:gd name="connsiteX42" fmla="*/ 2876550 w 2876550"/>
                <a:gd name="connsiteY42" fmla="*/ 1481138 h 2105025"/>
                <a:gd name="connsiteX43" fmla="*/ 2705100 w 2876550"/>
                <a:gd name="connsiteY43" fmla="*/ 1333500 h 2105025"/>
                <a:gd name="connsiteX44" fmla="*/ 2657475 w 2876550"/>
                <a:gd name="connsiteY44" fmla="*/ 1209675 h 2105025"/>
                <a:gd name="connsiteX45" fmla="*/ 2586037 w 2876550"/>
                <a:gd name="connsiteY45" fmla="*/ 1019175 h 2105025"/>
                <a:gd name="connsiteX46" fmla="*/ 2476500 w 2876550"/>
                <a:gd name="connsiteY46" fmla="*/ 1157288 h 2105025"/>
                <a:gd name="connsiteX47" fmla="*/ 2395537 w 2876550"/>
                <a:gd name="connsiteY47" fmla="*/ 1090613 h 2105025"/>
                <a:gd name="connsiteX48" fmla="*/ 2395537 w 2876550"/>
                <a:gd name="connsiteY48" fmla="*/ 1009650 h 2105025"/>
                <a:gd name="connsiteX49" fmla="*/ 2276475 w 2876550"/>
                <a:gd name="connsiteY49" fmla="*/ 842963 h 2105025"/>
                <a:gd name="connsiteX50" fmla="*/ 2190750 w 2876550"/>
                <a:gd name="connsiteY50" fmla="*/ 857250 h 2105025"/>
                <a:gd name="connsiteX51" fmla="*/ 2095500 w 2876550"/>
                <a:gd name="connsiteY51" fmla="*/ 838200 h 2105025"/>
                <a:gd name="connsiteX52" fmla="*/ 2114550 w 2876550"/>
                <a:gd name="connsiteY52" fmla="*/ 981075 h 2105025"/>
                <a:gd name="connsiteX53" fmla="*/ 2128837 w 2876550"/>
                <a:gd name="connsiteY53" fmla="*/ 1047750 h 2105025"/>
                <a:gd name="connsiteX54" fmla="*/ 2105025 w 2876550"/>
                <a:gd name="connsiteY54" fmla="*/ 1147763 h 2105025"/>
                <a:gd name="connsiteX55" fmla="*/ 2152650 w 2876550"/>
                <a:gd name="connsiteY55" fmla="*/ 1228725 h 2105025"/>
                <a:gd name="connsiteX56" fmla="*/ 2157412 w 2876550"/>
                <a:gd name="connsiteY56" fmla="*/ 1357313 h 2105025"/>
                <a:gd name="connsiteX57" fmla="*/ 2081212 w 2876550"/>
                <a:gd name="connsiteY57" fmla="*/ 1400175 h 2105025"/>
                <a:gd name="connsiteX58" fmla="*/ 2085975 w 2876550"/>
                <a:gd name="connsiteY58" fmla="*/ 1576388 h 2105025"/>
                <a:gd name="connsiteX59" fmla="*/ 2057400 w 2876550"/>
                <a:gd name="connsiteY59" fmla="*/ 1628775 h 2105025"/>
                <a:gd name="connsiteX60" fmla="*/ 1985962 w 2876550"/>
                <a:gd name="connsiteY60" fmla="*/ 1509713 h 2105025"/>
                <a:gd name="connsiteX61" fmla="*/ 1985962 w 2876550"/>
                <a:gd name="connsiteY61" fmla="*/ 1338263 h 2105025"/>
                <a:gd name="connsiteX62" fmla="*/ 1809750 w 2876550"/>
                <a:gd name="connsiteY62" fmla="*/ 1309688 h 2105025"/>
                <a:gd name="connsiteX63" fmla="*/ 1714500 w 2876550"/>
                <a:gd name="connsiteY63" fmla="*/ 1214438 h 2105025"/>
                <a:gd name="connsiteX64" fmla="*/ 1647825 w 2876550"/>
                <a:gd name="connsiteY64" fmla="*/ 1243013 h 2105025"/>
                <a:gd name="connsiteX65" fmla="*/ 1619250 w 2876550"/>
                <a:gd name="connsiteY65" fmla="*/ 1133475 h 2105025"/>
                <a:gd name="connsiteX66" fmla="*/ 1552575 w 2876550"/>
                <a:gd name="connsiteY66" fmla="*/ 1090613 h 2105025"/>
                <a:gd name="connsiteX67" fmla="*/ 1609725 w 2876550"/>
                <a:gd name="connsiteY67" fmla="*/ 900113 h 2105025"/>
                <a:gd name="connsiteX68" fmla="*/ 1681162 w 2876550"/>
                <a:gd name="connsiteY68" fmla="*/ 819150 h 2105025"/>
                <a:gd name="connsiteX69" fmla="*/ 1728787 w 2876550"/>
                <a:gd name="connsiteY69" fmla="*/ 742950 h 2105025"/>
                <a:gd name="connsiteX70" fmla="*/ 1785937 w 2876550"/>
                <a:gd name="connsiteY70" fmla="*/ 723900 h 2105025"/>
                <a:gd name="connsiteX71" fmla="*/ 1843087 w 2876550"/>
                <a:gd name="connsiteY71" fmla="*/ 609600 h 2105025"/>
                <a:gd name="connsiteX72" fmla="*/ 1833562 w 2876550"/>
                <a:gd name="connsiteY72" fmla="*/ 752475 h 2105025"/>
                <a:gd name="connsiteX73" fmla="*/ 1852612 w 2876550"/>
                <a:gd name="connsiteY73" fmla="*/ 790575 h 2105025"/>
                <a:gd name="connsiteX74" fmla="*/ 1885950 w 2876550"/>
                <a:gd name="connsiteY74" fmla="*/ 809625 h 2105025"/>
                <a:gd name="connsiteX75" fmla="*/ 1914525 w 2876550"/>
                <a:gd name="connsiteY75" fmla="*/ 742950 h 2105025"/>
                <a:gd name="connsiteX76" fmla="*/ 2033587 w 2876550"/>
                <a:gd name="connsiteY76" fmla="*/ 790575 h 2105025"/>
                <a:gd name="connsiteX77" fmla="*/ 2057400 w 2876550"/>
                <a:gd name="connsiteY77" fmla="*/ 742950 h 2105025"/>
                <a:gd name="connsiteX78" fmla="*/ 1905000 w 2876550"/>
                <a:gd name="connsiteY78" fmla="*/ 614363 h 2105025"/>
                <a:gd name="connsiteX79" fmla="*/ 1900237 w 2876550"/>
                <a:gd name="connsiteY79" fmla="*/ 528638 h 2105025"/>
                <a:gd name="connsiteX80" fmla="*/ 1990725 w 2876550"/>
                <a:gd name="connsiteY80" fmla="*/ 500063 h 2105025"/>
                <a:gd name="connsiteX81" fmla="*/ 2019300 w 2876550"/>
                <a:gd name="connsiteY81" fmla="*/ 447675 h 2105025"/>
                <a:gd name="connsiteX82" fmla="*/ 1966912 w 2876550"/>
                <a:gd name="connsiteY82" fmla="*/ 338138 h 2105025"/>
                <a:gd name="connsiteX83" fmla="*/ 2033587 w 2876550"/>
                <a:gd name="connsiteY83" fmla="*/ 285750 h 2105025"/>
                <a:gd name="connsiteX84" fmla="*/ 1933575 w 2876550"/>
                <a:gd name="connsiteY84" fmla="*/ 214313 h 2105025"/>
                <a:gd name="connsiteX85" fmla="*/ 1876425 w 2876550"/>
                <a:gd name="connsiteY85" fmla="*/ 219075 h 2105025"/>
                <a:gd name="connsiteX86" fmla="*/ 1881187 w 2876550"/>
                <a:gd name="connsiteY86" fmla="*/ 280988 h 2105025"/>
                <a:gd name="connsiteX87" fmla="*/ 1828800 w 2876550"/>
                <a:gd name="connsiteY87" fmla="*/ 428625 h 2105025"/>
                <a:gd name="connsiteX88" fmla="*/ 1776412 w 2876550"/>
                <a:gd name="connsiteY88" fmla="*/ 395288 h 2105025"/>
                <a:gd name="connsiteX89" fmla="*/ 1785937 w 2876550"/>
                <a:gd name="connsiteY89" fmla="*/ 309563 h 2105025"/>
                <a:gd name="connsiteX90" fmla="*/ 1738312 w 2876550"/>
                <a:gd name="connsiteY90" fmla="*/ 252413 h 2105025"/>
                <a:gd name="connsiteX91" fmla="*/ 1719262 w 2876550"/>
                <a:gd name="connsiteY91" fmla="*/ 314325 h 2105025"/>
                <a:gd name="connsiteX92" fmla="*/ 1714500 w 2876550"/>
                <a:gd name="connsiteY92" fmla="*/ 228600 h 2105025"/>
                <a:gd name="connsiteX93" fmla="*/ 1633537 w 2876550"/>
                <a:gd name="connsiteY93" fmla="*/ 209550 h 2105025"/>
                <a:gd name="connsiteX94" fmla="*/ 1647825 w 2876550"/>
                <a:gd name="connsiteY94" fmla="*/ 133350 h 2105025"/>
                <a:gd name="connsiteX95" fmla="*/ 1628775 w 2876550"/>
                <a:gd name="connsiteY95" fmla="*/ 0 h 2105025"/>
                <a:gd name="connsiteX96" fmla="*/ 1519237 w 2876550"/>
                <a:gd name="connsiteY96" fmla="*/ 0 h 2105025"/>
                <a:gd name="connsiteX97" fmla="*/ 1490662 w 2876550"/>
                <a:gd name="connsiteY97" fmla="*/ 61913 h 2105025"/>
                <a:gd name="connsiteX98" fmla="*/ 1504950 w 2876550"/>
                <a:gd name="connsiteY98" fmla="*/ 123825 h 2105025"/>
                <a:gd name="connsiteX99" fmla="*/ 1514475 w 2876550"/>
                <a:gd name="connsiteY99" fmla="*/ 204788 h 2105025"/>
                <a:gd name="connsiteX100" fmla="*/ 1562100 w 2876550"/>
                <a:gd name="connsiteY100" fmla="*/ 247650 h 2105025"/>
                <a:gd name="connsiteX101" fmla="*/ 1614487 w 2876550"/>
                <a:gd name="connsiteY101" fmla="*/ 300038 h 2105025"/>
                <a:gd name="connsiteX102" fmla="*/ 1576387 w 2876550"/>
                <a:gd name="connsiteY102" fmla="*/ 366713 h 2105025"/>
                <a:gd name="connsiteX103" fmla="*/ 1528762 w 2876550"/>
                <a:gd name="connsiteY103" fmla="*/ 400050 h 2105025"/>
                <a:gd name="connsiteX104" fmla="*/ 1500187 w 2876550"/>
                <a:gd name="connsiteY104" fmla="*/ 319088 h 2105025"/>
                <a:gd name="connsiteX105" fmla="*/ 1533525 w 2876550"/>
                <a:gd name="connsiteY105" fmla="*/ 276225 h 2105025"/>
                <a:gd name="connsiteX106" fmla="*/ 1447800 w 2876550"/>
                <a:gd name="connsiteY106" fmla="*/ 176213 h 2105025"/>
                <a:gd name="connsiteX107" fmla="*/ 1395412 w 2876550"/>
                <a:gd name="connsiteY107" fmla="*/ 247650 h 2105025"/>
                <a:gd name="connsiteX108" fmla="*/ 1443037 w 2876550"/>
                <a:gd name="connsiteY108" fmla="*/ 304800 h 2105025"/>
                <a:gd name="connsiteX109" fmla="*/ 1462087 w 2876550"/>
                <a:gd name="connsiteY109" fmla="*/ 390525 h 2105025"/>
                <a:gd name="connsiteX110" fmla="*/ 1395412 w 2876550"/>
                <a:gd name="connsiteY110" fmla="*/ 423863 h 2105025"/>
                <a:gd name="connsiteX111" fmla="*/ 1281112 w 2876550"/>
                <a:gd name="connsiteY111" fmla="*/ 385763 h 2105025"/>
                <a:gd name="connsiteX112" fmla="*/ 1219200 w 2876550"/>
                <a:gd name="connsiteY112" fmla="*/ 361950 h 2105025"/>
                <a:gd name="connsiteX113" fmla="*/ 1109662 w 2876550"/>
                <a:gd name="connsiteY113" fmla="*/ 385763 h 2105025"/>
                <a:gd name="connsiteX114" fmla="*/ 1114425 w 2876550"/>
                <a:gd name="connsiteY114" fmla="*/ 490538 h 2105025"/>
                <a:gd name="connsiteX115" fmla="*/ 1057275 w 2876550"/>
                <a:gd name="connsiteY115" fmla="*/ 390525 h 2105025"/>
                <a:gd name="connsiteX116" fmla="*/ 871537 w 2876550"/>
                <a:gd name="connsiteY116" fmla="*/ 400050 h 2105025"/>
                <a:gd name="connsiteX117" fmla="*/ 900112 w 2876550"/>
                <a:gd name="connsiteY117" fmla="*/ 347663 h 2105025"/>
                <a:gd name="connsiteX118" fmla="*/ 842962 w 2876550"/>
                <a:gd name="connsiteY118" fmla="*/ 314325 h 2105025"/>
                <a:gd name="connsiteX119" fmla="*/ 742950 w 2876550"/>
                <a:gd name="connsiteY119" fmla="*/ 309563 h 2105025"/>
                <a:gd name="connsiteX120" fmla="*/ 642937 w 2876550"/>
                <a:gd name="connsiteY120" fmla="*/ 214313 h 2105025"/>
                <a:gd name="connsiteX121" fmla="*/ 533400 w 2876550"/>
                <a:gd name="connsiteY121" fmla="*/ 228600 h 2105025"/>
                <a:gd name="connsiteX122" fmla="*/ 471487 w 2876550"/>
                <a:gd name="connsiteY122" fmla="*/ 128588 h 2105025"/>
                <a:gd name="connsiteX123" fmla="*/ 414337 w 2876550"/>
                <a:gd name="connsiteY123" fmla="*/ 195263 h 2105025"/>
                <a:gd name="connsiteX124" fmla="*/ 304800 w 2876550"/>
                <a:gd name="connsiteY124" fmla="*/ 238125 h 2105025"/>
                <a:gd name="connsiteX125" fmla="*/ 276225 w 2876550"/>
                <a:gd name="connsiteY125" fmla="*/ 314325 h 2105025"/>
                <a:gd name="connsiteX126" fmla="*/ 309562 w 2876550"/>
                <a:gd name="connsiteY126" fmla="*/ 200025 h 2105025"/>
                <a:gd name="connsiteX127" fmla="*/ 419100 w 2876550"/>
                <a:gd name="connsiteY127" fmla="*/ 161925 h 2105025"/>
                <a:gd name="connsiteX128" fmla="*/ 366712 w 2876550"/>
                <a:gd name="connsiteY128" fmla="*/ 142875 h 2105025"/>
                <a:gd name="connsiteX129" fmla="*/ 238125 w 2876550"/>
                <a:gd name="connsiteY129" fmla="*/ 214313 h 2105025"/>
                <a:gd name="connsiteX130" fmla="*/ 185737 w 2876550"/>
                <a:gd name="connsiteY130" fmla="*/ 271463 h 2105025"/>
                <a:gd name="connsiteX131" fmla="*/ 214312 w 2876550"/>
                <a:gd name="connsiteY131" fmla="*/ 347663 h 2105025"/>
                <a:gd name="connsiteX132" fmla="*/ 152400 w 2876550"/>
                <a:gd name="connsiteY132" fmla="*/ 290513 h 2105025"/>
                <a:gd name="connsiteX133" fmla="*/ 14287 w 2876550"/>
                <a:gd name="connsiteY133" fmla="*/ 214313 h 2105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</a:cxnLst>
              <a:rect l="l" t="t" r="r" b="b"/>
              <a:pathLst>
                <a:path w="2876550" h="2105025">
                  <a:moveTo>
                    <a:pt x="14287" y="214313"/>
                  </a:moveTo>
                  <a:lnTo>
                    <a:pt x="0" y="1009650"/>
                  </a:lnTo>
                  <a:lnTo>
                    <a:pt x="57150" y="1028700"/>
                  </a:lnTo>
                  <a:lnTo>
                    <a:pt x="90487" y="1085850"/>
                  </a:lnTo>
                  <a:lnTo>
                    <a:pt x="147637" y="1062038"/>
                  </a:lnTo>
                  <a:lnTo>
                    <a:pt x="319087" y="1314450"/>
                  </a:lnTo>
                  <a:lnTo>
                    <a:pt x="395287" y="1362075"/>
                  </a:lnTo>
                  <a:lnTo>
                    <a:pt x="371475" y="1519238"/>
                  </a:lnTo>
                  <a:lnTo>
                    <a:pt x="485775" y="1566863"/>
                  </a:lnTo>
                  <a:lnTo>
                    <a:pt x="442912" y="1690688"/>
                  </a:lnTo>
                  <a:lnTo>
                    <a:pt x="585787" y="1800225"/>
                  </a:lnTo>
                  <a:lnTo>
                    <a:pt x="647700" y="1757363"/>
                  </a:lnTo>
                  <a:lnTo>
                    <a:pt x="1557337" y="1728788"/>
                  </a:lnTo>
                  <a:lnTo>
                    <a:pt x="1671637" y="1804988"/>
                  </a:lnTo>
                  <a:lnTo>
                    <a:pt x="1795462" y="1790700"/>
                  </a:lnTo>
                  <a:lnTo>
                    <a:pt x="1852612" y="1800225"/>
                  </a:lnTo>
                  <a:lnTo>
                    <a:pt x="1905000" y="1838325"/>
                  </a:lnTo>
                  <a:lnTo>
                    <a:pt x="1909762" y="1881188"/>
                  </a:lnTo>
                  <a:lnTo>
                    <a:pt x="2047875" y="1885950"/>
                  </a:lnTo>
                  <a:lnTo>
                    <a:pt x="2066925" y="1966913"/>
                  </a:lnTo>
                  <a:lnTo>
                    <a:pt x="2024062" y="1990725"/>
                  </a:lnTo>
                  <a:lnTo>
                    <a:pt x="1981200" y="2105025"/>
                  </a:lnTo>
                  <a:lnTo>
                    <a:pt x="2057400" y="2085975"/>
                  </a:lnTo>
                  <a:lnTo>
                    <a:pt x="2076450" y="2038350"/>
                  </a:lnTo>
                  <a:lnTo>
                    <a:pt x="2181225" y="2014538"/>
                  </a:lnTo>
                  <a:lnTo>
                    <a:pt x="2190750" y="1981200"/>
                  </a:lnTo>
                  <a:lnTo>
                    <a:pt x="2352675" y="1952625"/>
                  </a:lnTo>
                  <a:lnTo>
                    <a:pt x="2438400" y="1866900"/>
                  </a:lnTo>
                  <a:lnTo>
                    <a:pt x="2500312" y="1933575"/>
                  </a:lnTo>
                  <a:lnTo>
                    <a:pt x="2562225" y="1966913"/>
                  </a:lnTo>
                  <a:lnTo>
                    <a:pt x="2509837" y="2033588"/>
                  </a:lnTo>
                  <a:lnTo>
                    <a:pt x="2743200" y="1928813"/>
                  </a:lnTo>
                  <a:lnTo>
                    <a:pt x="2709862" y="1871663"/>
                  </a:lnTo>
                  <a:lnTo>
                    <a:pt x="2600325" y="1909763"/>
                  </a:lnTo>
                  <a:lnTo>
                    <a:pt x="2566987" y="1852613"/>
                  </a:lnTo>
                  <a:lnTo>
                    <a:pt x="2566987" y="1762125"/>
                  </a:lnTo>
                  <a:lnTo>
                    <a:pt x="2495550" y="1747838"/>
                  </a:lnTo>
                  <a:lnTo>
                    <a:pt x="2357437" y="1857375"/>
                  </a:lnTo>
                  <a:lnTo>
                    <a:pt x="2419350" y="1747838"/>
                  </a:lnTo>
                  <a:lnTo>
                    <a:pt x="2509837" y="1685925"/>
                  </a:lnTo>
                  <a:lnTo>
                    <a:pt x="2724150" y="1662113"/>
                  </a:lnTo>
                  <a:lnTo>
                    <a:pt x="2838450" y="1566863"/>
                  </a:lnTo>
                  <a:lnTo>
                    <a:pt x="2876550" y="1481138"/>
                  </a:lnTo>
                  <a:lnTo>
                    <a:pt x="2705100" y="1333500"/>
                  </a:lnTo>
                  <a:lnTo>
                    <a:pt x="2657475" y="1209675"/>
                  </a:lnTo>
                  <a:lnTo>
                    <a:pt x="2586037" y="1019175"/>
                  </a:lnTo>
                  <a:lnTo>
                    <a:pt x="2476500" y="1157288"/>
                  </a:lnTo>
                  <a:lnTo>
                    <a:pt x="2395537" y="1090613"/>
                  </a:lnTo>
                  <a:lnTo>
                    <a:pt x="2395537" y="1009650"/>
                  </a:lnTo>
                  <a:lnTo>
                    <a:pt x="2276475" y="842963"/>
                  </a:lnTo>
                  <a:lnTo>
                    <a:pt x="2190750" y="857250"/>
                  </a:lnTo>
                  <a:lnTo>
                    <a:pt x="2095500" y="838200"/>
                  </a:lnTo>
                  <a:lnTo>
                    <a:pt x="2114550" y="981075"/>
                  </a:lnTo>
                  <a:lnTo>
                    <a:pt x="2128837" y="1047750"/>
                  </a:lnTo>
                  <a:lnTo>
                    <a:pt x="2105025" y="1147763"/>
                  </a:lnTo>
                  <a:lnTo>
                    <a:pt x="2152650" y="1228725"/>
                  </a:lnTo>
                  <a:lnTo>
                    <a:pt x="2157412" y="1357313"/>
                  </a:lnTo>
                  <a:lnTo>
                    <a:pt x="2081212" y="1400175"/>
                  </a:lnTo>
                  <a:lnTo>
                    <a:pt x="2085975" y="1576388"/>
                  </a:lnTo>
                  <a:lnTo>
                    <a:pt x="2057400" y="1628775"/>
                  </a:lnTo>
                  <a:lnTo>
                    <a:pt x="1985962" y="1509713"/>
                  </a:lnTo>
                  <a:lnTo>
                    <a:pt x="1985962" y="1338263"/>
                  </a:lnTo>
                  <a:lnTo>
                    <a:pt x="1809750" y="1309688"/>
                  </a:lnTo>
                  <a:lnTo>
                    <a:pt x="1714500" y="1214438"/>
                  </a:lnTo>
                  <a:lnTo>
                    <a:pt x="1647825" y="1243013"/>
                  </a:lnTo>
                  <a:lnTo>
                    <a:pt x="1619250" y="1133475"/>
                  </a:lnTo>
                  <a:lnTo>
                    <a:pt x="1552575" y="1090613"/>
                  </a:lnTo>
                  <a:lnTo>
                    <a:pt x="1609725" y="900113"/>
                  </a:lnTo>
                  <a:lnTo>
                    <a:pt x="1681162" y="819150"/>
                  </a:lnTo>
                  <a:lnTo>
                    <a:pt x="1728787" y="742950"/>
                  </a:lnTo>
                  <a:lnTo>
                    <a:pt x="1785937" y="723900"/>
                  </a:lnTo>
                  <a:lnTo>
                    <a:pt x="1843087" y="609600"/>
                  </a:lnTo>
                  <a:lnTo>
                    <a:pt x="1833562" y="752475"/>
                  </a:lnTo>
                  <a:lnTo>
                    <a:pt x="1852612" y="790575"/>
                  </a:lnTo>
                  <a:lnTo>
                    <a:pt x="1885950" y="809625"/>
                  </a:lnTo>
                  <a:lnTo>
                    <a:pt x="1914525" y="742950"/>
                  </a:lnTo>
                  <a:lnTo>
                    <a:pt x="2033587" y="790575"/>
                  </a:lnTo>
                  <a:lnTo>
                    <a:pt x="2057400" y="742950"/>
                  </a:lnTo>
                  <a:lnTo>
                    <a:pt x="1905000" y="614363"/>
                  </a:lnTo>
                  <a:lnTo>
                    <a:pt x="1900237" y="528638"/>
                  </a:lnTo>
                  <a:lnTo>
                    <a:pt x="1990725" y="500063"/>
                  </a:lnTo>
                  <a:lnTo>
                    <a:pt x="2019300" y="447675"/>
                  </a:lnTo>
                  <a:lnTo>
                    <a:pt x="1966912" y="338138"/>
                  </a:lnTo>
                  <a:lnTo>
                    <a:pt x="2033587" y="285750"/>
                  </a:lnTo>
                  <a:lnTo>
                    <a:pt x="1933575" y="214313"/>
                  </a:lnTo>
                  <a:lnTo>
                    <a:pt x="1876425" y="219075"/>
                  </a:lnTo>
                  <a:lnTo>
                    <a:pt x="1881187" y="280988"/>
                  </a:lnTo>
                  <a:lnTo>
                    <a:pt x="1828800" y="428625"/>
                  </a:lnTo>
                  <a:lnTo>
                    <a:pt x="1776412" y="395288"/>
                  </a:lnTo>
                  <a:lnTo>
                    <a:pt x="1785937" y="309563"/>
                  </a:lnTo>
                  <a:lnTo>
                    <a:pt x="1738312" y="252413"/>
                  </a:lnTo>
                  <a:lnTo>
                    <a:pt x="1719262" y="314325"/>
                  </a:lnTo>
                  <a:lnTo>
                    <a:pt x="1714500" y="228600"/>
                  </a:lnTo>
                  <a:lnTo>
                    <a:pt x="1633537" y="209550"/>
                  </a:lnTo>
                  <a:lnTo>
                    <a:pt x="1647825" y="133350"/>
                  </a:lnTo>
                  <a:lnTo>
                    <a:pt x="1628775" y="0"/>
                  </a:lnTo>
                  <a:lnTo>
                    <a:pt x="1519237" y="0"/>
                  </a:lnTo>
                  <a:lnTo>
                    <a:pt x="1490662" y="61913"/>
                  </a:lnTo>
                  <a:lnTo>
                    <a:pt x="1504950" y="123825"/>
                  </a:lnTo>
                  <a:lnTo>
                    <a:pt x="1514475" y="204788"/>
                  </a:lnTo>
                  <a:lnTo>
                    <a:pt x="1562100" y="247650"/>
                  </a:lnTo>
                  <a:lnTo>
                    <a:pt x="1614487" y="300038"/>
                  </a:lnTo>
                  <a:lnTo>
                    <a:pt x="1576387" y="366713"/>
                  </a:lnTo>
                  <a:lnTo>
                    <a:pt x="1528762" y="400050"/>
                  </a:lnTo>
                  <a:lnTo>
                    <a:pt x="1500187" y="319088"/>
                  </a:lnTo>
                  <a:lnTo>
                    <a:pt x="1533525" y="276225"/>
                  </a:lnTo>
                  <a:lnTo>
                    <a:pt x="1447800" y="176213"/>
                  </a:lnTo>
                  <a:lnTo>
                    <a:pt x="1395412" y="247650"/>
                  </a:lnTo>
                  <a:lnTo>
                    <a:pt x="1443037" y="304800"/>
                  </a:lnTo>
                  <a:lnTo>
                    <a:pt x="1462087" y="390525"/>
                  </a:lnTo>
                  <a:lnTo>
                    <a:pt x="1395412" y="423863"/>
                  </a:lnTo>
                  <a:lnTo>
                    <a:pt x="1281112" y="385763"/>
                  </a:lnTo>
                  <a:lnTo>
                    <a:pt x="1219200" y="361950"/>
                  </a:lnTo>
                  <a:lnTo>
                    <a:pt x="1109662" y="385763"/>
                  </a:lnTo>
                  <a:lnTo>
                    <a:pt x="1114425" y="490538"/>
                  </a:lnTo>
                  <a:lnTo>
                    <a:pt x="1057275" y="390525"/>
                  </a:lnTo>
                  <a:lnTo>
                    <a:pt x="871537" y="400050"/>
                  </a:lnTo>
                  <a:lnTo>
                    <a:pt x="900112" y="347663"/>
                  </a:lnTo>
                  <a:lnTo>
                    <a:pt x="842962" y="314325"/>
                  </a:lnTo>
                  <a:lnTo>
                    <a:pt x="742950" y="309563"/>
                  </a:lnTo>
                  <a:lnTo>
                    <a:pt x="642937" y="214313"/>
                  </a:lnTo>
                  <a:lnTo>
                    <a:pt x="533400" y="228600"/>
                  </a:lnTo>
                  <a:lnTo>
                    <a:pt x="471487" y="128588"/>
                  </a:lnTo>
                  <a:lnTo>
                    <a:pt x="414337" y="195263"/>
                  </a:lnTo>
                  <a:lnTo>
                    <a:pt x="304800" y="238125"/>
                  </a:lnTo>
                  <a:lnTo>
                    <a:pt x="276225" y="314325"/>
                  </a:lnTo>
                  <a:lnTo>
                    <a:pt x="309562" y="200025"/>
                  </a:lnTo>
                  <a:lnTo>
                    <a:pt x="419100" y="161925"/>
                  </a:lnTo>
                  <a:lnTo>
                    <a:pt x="366712" y="142875"/>
                  </a:lnTo>
                  <a:lnTo>
                    <a:pt x="238125" y="214313"/>
                  </a:lnTo>
                  <a:lnTo>
                    <a:pt x="185737" y="271463"/>
                  </a:lnTo>
                  <a:lnTo>
                    <a:pt x="214312" y="347663"/>
                  </a:lnTo>
                  <a:lnTo>
                    <a:pt x="152400" y="290513"/>
                  </a:lnTo>
                  <a:lnTo>
                    <a:pt x="14287" y="214313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3" name="フリーフォーム 1172">
              <a:extLst>
                <a:ext uri="{FF2B5EF4-FFF2-40B4-BE49-F238E27FC236}">
                  <a16:creationId xmlns:a16="http://schemas.microsoft.com/office/drawing/2014/main" id="{8F65B741-14C2-4D3F-8EFE-CBAEF5D150AF}"/>
                </a:ext>
              </a:extLst>
            </p:cNvPr>
            <p:cNvSpPr/>
            <p:nvPr/>
          </p:nvSpPr>
          <p:spPr bwMode="auto">
            <a:xfrm>
              <a:off x="9459110" y="3125272"/>
              <a:ext cx="160591" cy="198994"/>
            </a:xfrm>
            <a:custGeom>
              <a:avLst/>
              <a:gdLst>
                <a:gd name="connsiteX0" fmla="*/ 95250 w 219075"/>
                <a:gd name="connsiteY0" fmla="*/ 0 h 271463"/>
                <a:gd name="connsiteX1" fmla="*/ 23813 w 219075"/>
                <a:gd name="connsiteY1" fmla="*/ 104775 h 271463"/>
                <a:gd name="connsiteX2" fmla="*/ 0 w 219075"/>
                <a:gd name="connsiteY2" fmla="*/ 204788 h 271463"/>
                <a:gd name="connsiteX3" fmla="*/ 90488 w 219075"/>
                <a:gd name="connsiteY3" fmla="*/ 223838 h 271463"/>
                <a:gd name="connsiteX4" fmla="*/ 185738 w 219075"/>
                <a:gd name="connsiteY4" fmla="*/ 271463 h 271463"/>
                <a:gd name="connsiteX5" fmla="*/ 219075 w 219075"/>
                <a:gd name="connsiteY5" fmla="*/ 204788 h 271463"/>
                <a:gd name="connsiteX6" fmla="*/ 147638 w 219075"/>
                <a:gd name="connsiteY6" fmla="*/ 142875 h 271463"/>
                <a:gd name="connsiteX7" fmla="*/ 61913 w 219075"/>
                <a:gd name="connsiteY7" fmla="*/ 100013 h 271463"/>
                <a:gd name="connsiteX8" fmla="*/ 95250 w 219075"/>
                <a:gd name="connsiteY8" fmla="*/ 0 h 271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9075" h="271463">
                  <a:moveTo>
                    <a:pt x="95250" y="0"/>
                  </a:moveTo>
                  <a:lnTo>
                    <a:pt x="23813" y="104775"/>
                  </a:lnTo>
                  <a:lnTo>
                    <a:pt x="0" y="204788"/>
                  </a:lnTo>
                  <a:lnTo>
                    <a:pt x="90488" y="223838"/>
                  </a:lnTo>
                  <a:lnTo>
                    <a:pt x="185738" y="271463"/>
                  </a:lnTo>
                  <a:lnTo>
                    <a:pt x="219075" y="204788"/>
                  </a:lnTo>
                  <a:lnTo>
                    <a:pt x="147638" y="142875"/>
                  </a:lnTo>
                  <a:lnTo>
                    <a:pt x="61913" y="100013"/>
                  </a:lnTo>
                  <a:lnTo>
                    <a:pt x="952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4" name="フリーフォーム 1173">
              <a:extLst>
                <a:ext uri="{FF2B5EF4-FFF2-40B4-BE49-F238E27FC236}">
                  <a16:creationId xmlns:a16="http://schemas.microsoft.com/office/drawing/2014/main" id="{0400EA8C-86A1-4E66-B7E8-DF3C086365F6}"/>
                </a:ext>
              </a:extLst>
            </p:cNvPr>
            <p:cNvSpPr/>
            <p:nvPr/>
          </p:nvSpPr>
          <p:spPr bwMode="auto">
            <a:xfrm>
              <a:off x="7828758" y="3216041"/>
              <a:ext cx="1459287" cy="823904"/>
            </a:xfrm>
            <a:custGeom>
              <a:avLst/>
              <a:gdLst>
                <a:gd name="connsiteX0" fmla="*/ 28575 w 1990725"/>
                <a:gd name="connsiteY0" fmla="*/ 76200 h 1123950"/>
                <a:gd name="connsiteX1" fmla="*/ 114300 w 1990725"/>
                <a:gd name="connsiteY1" fmla="*/ 33338 h 1123950"/>
                <a:gd name="connsiteX2" fmla="*/ 1019175 w 1990725"/>
                <a:gd name="connsiteY2" fmla="*/ 0 h 1123950"/>
                <a:gd name="connsiteX3" fmla="*/ 1171575 w 1990725"/>
                <a:gd name="connsiteY3" fmla="*/ 95250 h 1123950"/>
                <a:gd name="connsiteX4" fmla="*/ 1123950 w 1990725"/>
                <a:gd name="connsiteY4" fmla="*/ 171450 h 1123950"/>
                <a:gd name="connsiteX5" fmla="*/ 1181100 w 1990725"/>
                <a:gd name="connsiteY5" fmla="*/ 185738 h 1123950"/>
                <a:gd name="connsiteX6" fmla="*/ 1209675 w 1990725"/>
                <a:gd name="connsiteY6" fmla="*/ 133350 h 1123950"/>
                <a:gd name="connsiteX7" fmla="*/ 1328737 w 1990725"/>
                <a:gd name="connsiteY7" fmla="*/ 180975 h 1123950"/>
                <a:gd name="connsiteX8" fmla="*/ 1419225 w 1990725"/>
                <a:gd name="connsiteY8" fmla="*/ 242888 h 1123950"/>
                <a:gd name="connsiteX9" fmla="*/ 1414462 w 1990725"/>
                <a:gd name="connsiteY9" fmla="*/ 361950 h 1123950"/>
                <a:gd name="connsiteX10" fmla="*/ 1428750 w 1990725"/>
                <a:gd name="connsiteY10" fmla="*/ 404813 h 1123950"/>
                <a:gd name="connsiteX11" fmla="*/ 1519237 w 1990725"/>
                <a:gd name="connsiteY11" fmla="*/ 342900 h 1123950"/>
                <a:gd name="connsiteX12" fmla="*/ 1552575 w 1990725"/>
                <a:gd name="connsiteY12" fmla="*/ 295275 h 1123950"/>
                <a:gd name="connsiteX13" fmla="*/ 1619250 w 1990725"/>
                <a:gd name="connsiteY13" fmla="*/ 300038 h 1123950"/>
                <a:gd name="connsiteX14" fmla="*/ 1647825 w 1990725"/>
                <a:gd name="connsiteY14" fmla="*/ 261938 h 1123950"/>
                <a:gd name="connsiteX15" fmla="*/ 1819275 w 1990725"/>
                <a:gd name="connsiteY15" fmla="*/ 242888 h 1123950"/>
                <a:gd name="connsiteX16" fmla="*/ 1895475 w 1990725"/>
                <a:gd name="connsiteY16" fmla="*/ 142875 h 1123950"/>
                <a:gd name="connsiteX17" fmla="*/ 1990725 w 1990725"/>
                <a:gd name="connsiteY17" fmla="*/ 228600 h 1123950"/>
                <a:gd name="connsiteX18" fmla="*/ 1833562 w 1990725"/>
                <a:gd name="connsiteY18" fmla="*/ 323850 h 1123950"/>
                <a:gd name="connsiteX19" fmla="*/ 1833562 w 1990725"/>
                <a:gd name="connsiteY19" fmla="*/ 419100 h 1123950"/>
                <a:gd name="connsiteX20" fmla="*/ 1728787 w 1990725"/>
                <a:gd name="connsiteY20" fmla="*/ 438150 h 1123950"/>
                <a:gd name="connsiteX21" fmla="*/ 1628775 w 1990725"/>
                <a:gd name="connsiteY21" fmla="*/ 600075 h 1123950"/>
                <a:gd name="connsiteX22" fmla="*/ 1643062 w 1990725"/>
                <a:gd name="connsiteY22" fmla="*/ 700088 h 1123950"/>
                <a:gd name="connsiteX23" fmla="*/ 1509712 w 1990725"/>
                <a:gd name="connsiteY23" fmla="*/ 819150 h 1123950"/>
                <a:gd name="connsiteX24" fmla="*/ 1452562 w 1990725"/>
                <a:gd name="connsiteY24" fmla="*/ 900113 h 1123950"/>
                <a:gd name="connsiteX25" fmla="*/ 1538287 w 1990725"/>
                <a:gd name="connsiteY25" fmla="*/ 1085850 h 1123950"/>
                <a:gd name="connsiteX26" fmla="*/ 1495425 w 1990725"/>
                <a:gd name="connsiteY26" fmla="*/ 1123950 h 1123950"/>
                <a:gd name="connsiteX27" fmla="*/ 1390650 w 1990725"/>
                <a:gd name="connsiteY27" fmla="*/ 957263 h 1123950"/>
                <a:gd name="connsiteX28" fmla="*/ 1328737 w 1990725"/>
                <a:gd name="connsiteY28" fmla="*/ 928688 h 1123950"/>
                <a:gd name="connsiteX29" fmla="*/ 1190625 w 1990725"/>
                <a:gd name="connsiteY29" fmla="*/ 909638 h 1123950"/>
                <a:gd name="connsiteX30" fmla="*/ 1104900 w 1990725"/>
                <a:gd name="connsiteY30" fmla="*/ 971550 h 1123950"/>
                <a:gd name="connsiteX31" fmla="*/ 1028700 w 1990725"/>
                <a:gd name="connsiteY31" fmla="*/ 957263 h 1123950"/>
                <a:gd name="connsiteX32" fmla="*/ 947737 w 1990725"/>
                <a:gd name="connsiteY32" fmla="*/ 1095375 h 1123950"/>
                <a:gd name="connsiteX33" fmla="*/ 852487 w 1990725"/>
                <a:gd name="connsiteY33" fmla="*/ 1062038 h 1123950"/>
                <a:gd name="connsiteX34" fmla="*/ 795337 w 1990725"/>
                <a:gd name="connsiteY34" fmla="*/ 938213 h 1123950"/>
                <a:gd name="connsiteX35" fmla="*/ 728662 w 1990725"/>
                <a:gd name="connsiteY35" fmla="*/ 976313 h 1123950"/>
                <a:gd name="connsiteX36" fmla="*/ 590550 w 1990725"/>
                <a:gd name="connsiteY36" fmla="*/ 857250 h 1123950"/>
                <a:gd name="connsiteX37" fmla="*/ 423862 w 1990725"/>
                <a:gd name="connsiteY37" fmla="*/ 862013 h 1123950"/>
                <a:gd name="connsiteX38" fmla="*/ 333375 w 1990725"/>
                <a:gd name="connsiteY38" fmla="*/ 819150 h 1123950"/>
                <a:gd name="connsiteX39" fmla="*/ 261937 w 1990725"/>
                <a:gd name="connsiteY39" fmla="*/ 823913 h 1123950"/>
                <a:gd name="connsiteX40" fmla="*/ 219075 w 1990725"/>
                <a:gd name="connsiteY40" fmla="*/ 766763 h 1123950"/>
                <a:gd name="connsiteX41" fmla="*/ 100012 w 1990725"/>
                <a:gd name="connsiteY41" fmla="*/ 704850 h 1123950"/>
                <a:gd name="connsiteX42" fmla="*/ 28575 w 1990725"/>
                <a:gd name="connsiteY42" fmla="*/ 447675 h 1123950"/>
                <a:gd name="connsiteX43" fmla="*/ 0 w 1990725"/>
                <a:gd name="connsiteY43" fmla="*/ 195263 h 1123950"/>
                <a:gd name="connsiteX44" fmla="*/ 28575 w 1990725"/>
                <a:gd name="connsiteY44" fmla="*/ 76200 h 1123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990725" h="1123950">
                  <a:moveTo>
                    <a:pt x="28575" y="76200"/>
                  </a:moveTo>
                  <a:lnTo>
                    <a:pt x="114300" y="33338"/>
                  </a:lnTo>
                  <a:lnTo>
                    <a:pt x="1019175" y="0"/>
                  </a:lnTo>
                  <a:lnTo>
                    <a:pt x="1171575" y="95250"/>
                  </a:lnTo>
                  <a:lnTo>
                    <a:pt x="1123950" y="171450"/>
                  </a:lnTo>
                  <a:lnTo>
                    <a:pt x="1181100" y="185738"/>
                  </a:lnTo>
                  <a:lnTo>
                    <a:pt x="1209675" y="133350"/>
                  </a:lnTo>
                  <a:lnTo>
                    <a:pt x="1328737" y="180975"/>
                  </a:lnTo>
                  <a:lnTo>
                    <a:pt x="1419225" y="242888"/>
                  </a:lnTo>
                  <a:lnTo>
                    <a:pt x="1414462" y="361950"/>
                  </a:lnTo>
                  <a:lnTo>
                    <a:pt x="1428750" y="404813"/>
                  </a:lnTo>
                  <a:lnTo>
                    <a:pt x="1519237" y="342900"/>
                  </a:lnTo>
                  <a:lnTo>
                    <a:pt x="1552575" y="295275"/>
                  </a:lnTo>
                  <a:lnTo>
                    <a:pt x="1619250" y="300038"/>
                  </a:lnTo>
                  <a:lnTo>
                    <a:pt x="1647825" y="261938"/>
                  </a:lnTo>
                  <a:lnTo>
                    <a:pt x="1819275" y="242888"/>
                  </a:lnTo>
                  <a:lnTo>
                    <a:pt x="1895475" y="142875"/>
                  </a:lnTo>
                  <a:lnTo>
                    <a:pt x="1990725" y="228600"/>
                  </a:lnTo>
                  <a:lnTo>
                    <a:pt x="1833562" y="323850"/>
                  </a:lnTo>
                  <a:lnTo>
                    <a:pt x="1833562" y="419100"/>
                  </a:lnTo>
                  <a:lnTo>
                    <a:pt x="1728787" y="438150"/>
                  </a:lnTo>
                  <a:lnTo>
                    <a:pt x="1628775" y="600075"/>
                  </a:lnTo>
                  <a:lnTo>
                    <a:pt x="1643062" y="700088"/>
                  </a:lnTo>
                  <a:lnTo>
                    <a:pt x="1509712" y="819150"/>
                  </a:lnTo>
                  <a:lnTo>
                    <a:pt x="1452562" y="900113"/>
                  </a:lnTo>
                  <a:lnTo>
                    <a:pt x="1538287" y="1085850"/>
                  </a:lnTo>
                  <a:lnTo>
                    <a:pt x="1495425" y="1123950"/>
                  </a:lnTo>
                  <a:lnTo>
                    <a:pt x="1390650" y="957263"/>
                  </a:lnTo>
                  <a:lnTo>
                    <a:pt x="1328737" y="928688"/>
                  </a:lnTo>
                  <a:lnTo>
                    <a:pt x="1190625" y="909638"/>
                  </a:lnTo>
                  <a:lnTo>
                    <a:pt x="1104900" y="971550"/>
                  </a:lnTo>
                  <a:lnTo>
                    <a:pt x="1028700" y="957263"/>
                  </a:lnTo>
                  <a:lnTo>
                    <a:pt x="947737" y="1095375"/>
                  </a:lnTo>
                  <a:lnTo>
                    <a:pt x="852487" y="1062038"/>
                  </a:lnTo>
                  <a:lnTo>
                    <a:pt x="795337" y="938213"/>
                  </a:lnTo>
                  <a:lnTo>
                    <a:pt x="728662" y="976313"/>
                  </a:lnTo>
                  <a:lnTo>
                    <a:pt x="590550" y="857250"/>
                  </a:lnTo>
                  <a:lnTo>
                    <a:pt x="423862" y="862013"/>
                  </a:lnTo>
                  <a:lnTo>
                    <a:pt x="333375" y="819150"/>
                  </a:lnTo>
                  <a:lnTo>
                    <a:pt x="261937" y="823913"/>
                  </a:lnTo>
                  <a:lnTo>
                    <a:pt x="219075" y="766763"/>
                  </a:lnTo>
                  <a:lnTo>
                    <a:pt x="100012" y="704850"/>
                  </a:lnTo>
                  <a:lnTo>
                    <a:pt x="28575" y="447675"/>
                  </a:lnTo>
                  <a:lnTo>
                    <a:pt x="0" y="195263"/>
                  </a:lnTo>
                  <a:lnTo>
                    <a:pt x="28575" y="76200"/>
                  </a:ln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5" name="フリーフォーム 1174">
              <a:extLst>
                <a:ext uri="{FF2B5EF4-FFF2-40B4-BE49-F238E27FC236}">
                  <a16:creationId xmlns:a16="http://schemas.microsoft.com/office/drawing/2014/main" id="{3194278E-93F9-4E2D-A6D2-EAB27357FC9F}"/>
                </a:ext>
              </a:extLst>
            </p:cNvPr>
            <p:cNvSpPr/>
            <p:nvPr/>
          </p:nvSpPr>
          <p:spPr bwMode="auto">
            <a:xfrm>
              <a:off x="6718583" y="2919297"/>
              <a:ext cx="233905" cy="143135"/>
            </a:xfrm>
            <a:custGeom>
              <a:avLst/>
              <a:gdLst>
                <a:gd name="connsiteX0" fmla="*/ 319087 w 319087"/>
                <a:gd name="connsiteY0" fmla="*/ 0 h 195262"/>
                <a:gd name="connsiteX1" fmla="*/ 228600 w 319087"/>
                <a:gd name="connsiteY1" fmla="*/ 14287 h 195262"/>
                <a:gd name="connsiteX2" fmla="*/ 0 w 319087"/>
                <a:gd name="connsiteY2" fmla="*/ 195262 h 195262"/>
                <a:gd name="connsiteX3" fmla="*/ 271462 w 319087"/>
                <a:gd name="connsiteY3" fmla="*/ 42862 h 195262"/>
                <a:gd name="connsiteX4" fmla="*/ 319087 w 319087"/>
                <a:gd name="connsiteY4" fmla="*/ 0 h 195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87" h="195262">
                  <a:moveTo>
                    <a:pt x="319087" y="0"/>
                  </a:moveTo>
                  <a:lnTo>
                    <a:pt x="228600" y="14287"/>
                  </a:lnTo>
                  <a:lnTo>
                    <a:pt x="0" y="195262"/>
                  </a:lnTo>
                  <a:lnTo>
                    <a:pt x="271462" y="42862"/>
                  </a:lnTo>
                  <a:lnTo>
                    <a:pt x="319087" y="0"/>
                  </a:ln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6" name="フリーフォーム 1175">
              <a:extLst>
                <a:ext uri="{FF2B5EF4-FFF2-40B4-BE49-F238E27FC236}">
                  <a16:creationId xmlns:a16="http://schemas.microsoft.com/office/drawing/2014/main" id="{CFF934CE-F039-4C55-B560-EA052827B4D6}"/>
                </a:ext>
              </a:extLst>
            </p:cNvPr>
            <p:cNvSpPr/>
            <p:nvPr/>
          </p:nvSpPr>
          <p:spPr bwMode="auto">
            <a:xfrm>
              <a:off x="8031243" y="3813023"/>
              <a:ext cx="736626" cy="527158"/>
            </a:xfrm>
            <a:custGeom>
              <a:avLst/>
              <a:gdLst>
                <a:gd name="connsiteX0" fmla="*/ 0 w 1004887"/>
                <a:gd name="connsiteY0" fmla="*/ 0 h 719137"/>
                <a:gd name="connsiteX1" fmla="*/ 33337 w 1004887"/>
                <a:gd name="connsiteY1" fmla="*/ 142875 h 719137"/>
                <a:gd name="connsiteX2" fmla="*/ 80962 w 1004887"/>
                <a:gd name="connsiteY2" fmla="*/ 176212 h 719137"/>
                <a:gd name="connsiteX3" fmla="*/ 57150 w 1004887"/>
                <a:gd name="connsiteY3" fmla="*/ 238125 h 719137"/>
                <a:gd name="connsiteX4" fmla="*/ 238125 w 1004887"/>
                <a:gd name="connsiteY4" fmla="*/ 395287 h 719137"/>
                <a:gd name="connsiteX5" fmla="*/ 166687 w 1004887"/>
                <a:gd name="connsiteY5" fmla="*/ 257175 h 719137"/>
                <a:gd name="connsiteX6" fmla="*/ 61912 w 1004887"/>
                <a:gd name="connsiteY6" fmla="*/ 47625 h 719137"/>
                <a:gd name="connsiteX7" fmla="*/ 109537 w 1004887"/>
                <a:gd name="connsiteY7" fmla="*/ 76200 h 719137"/>
                <a:gd name="connsiteX8" fmla="*/ 195262 w 1004887"/>
                <a:gd name="connsiteY8" fmla="*/ 200025 h 719137"/>
                <a:gd name="connsiteX9" fmla="*/ 314325 w 1004887"/>
                <a:gd name="connsiteY9" fmla="*/ 361950 h 719137"/>
                <a:gd name="connsiteX10" fmla="*/ 438150 w 1004887"/>
                <a:gd name="connsiteY10" fmla="*/ 523875 h 719137"/>
                <a:gd name="connsiteX11" fmla="*/ 495300 w 1004887"/>
                <a:gd name="connsiteY11" fmla="*/ 614362 h 719137"/>
                <a:gd name="connsiteX12" fmla="*/ 704850 w 1004887"/>
                <a:gd name="connsiteY12" fmla="*/ 685800 h 719137"/>
                <a:gd name="connsiteX13" fmla="*/ 752475 w 1004887"/>
                <a:gd name="connsiteY13" fmla="*/ 647700 h 719137"/>
                <a:gd name="connsiteX14" fmla="*/ 790575 w 1004887"/>
                <a:gd name="connsiteY14" fmla="*/ 719137 h 719137"/>
                <a:gd name="connsiteX15" fmla="*/ 857250 w 1004887"/>
                <a:gd name="connsiteY15" fmla="*/ 695325 h 719137"/>
                <a:gd name="connsiteX16" fmla="*/ 862012 w 1004887"/>
                <a:gd name="connsiteY16" fmla="*/ 628650 h 719137"/>
                <a:gd name="connsiteX17" fmla="*/ 923925 w 1004887"/>
                <a:gd name="connsiteY17" fmla="*/ 590550 h 719137"/>
                <a:gd name="connsiteX18" fmla="*/ 957262 w 1004887"/>
                <a:gd name="connsiteY18" fmla="*/ 647700 h 719137"/>
                <a:gd name="connsiteX19" fmla="*/ 1004887 w 1004887"/>
                <a:gd name="connsiteY19" fmla="*/ 457200 h 719137"/>
                <a:gd name="connsiteX20" fmla="*/ 914400 w 1004887"/>
                <a:gd name="connsiteY20" fmla="*/ 457200 h 719137"/>
                <a:gd name="connsiteX21" fmla="*/ 885825 w 1004887"/>
                <a:gd name="connsiteY21" fmla="*/ 509587 h 719137"/>
                <a:gd name="connsiteX22" fmla="*/ 790575 w 1004887"/>
                <a:gd name="connsiteY22" fmla="*/ 581025 h 719137"/>
                <a:gd name="connsiteX23" fmla="*/ 695325 w 1004887"/>
                <a:gd name="connsiteY23" fmla="*/ 547687 h 719137"/>
                <a:gd name="connsiteX24" fmla="*/ 633412 w 1004887"/>
                <a:gd name="connsiteY24" fmla="*/ 361950 h 719137"/>
                <a:gd name="connsiteX25" fmla="*/ 671512 w 1004887"/>
                <a:gd name="connsiteY25" fmla="*/ 271462 h 719137"/>
                <a:gd name="connsiteX26" fmla="*/ 576262 w 1004887"/>
                <a:gd name="connsiteY26" fmla="*/ 261937 h 719137"/>
                <a:gd name="connsiteX27" fmla="*/ 528637 w 1004887"/>
                <a:gd name="connsiteY27" fmla="*/ 128587 h 719137"/>
                <a:gd name="connsiteX28" fmla="*/ 447675 w 1004887"/>
                <a:gd name="connsiteY28" fmla="*/ 161925 h 719137"/>
                <a:gd name="connsiteX29" fmla="*/ 323850 w 1004887"/>
                <a:gd name="connsiteY29" fmla="*/ 47625 h 719137"/>
                <a:gd name="connsiteX30" fmla="*/ 161925 w 1004887"/>
                <a:gd name="connsiteY30" fmla="*/ 47625 h 719137"/>
                <a:gd name="connsiteX31" fmla="*/ 80962 w 1004887"/>
                <a:gd name="connsiteY31" fmla="*/ 9525 h 719137"/>
                <a:gd name="connsiteX32" fmla="*/ 0 w 1004887"/>
                <a:gd name="connsiteY32" fmla="*/ 0 h 7191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004887" h="719137">
                  <a:moveTo>
                    <a:pt x="0" y="0"/>
                  </a:moveTo>
                  <a:lnTo>
                    <a:pt x="33337" y="142875"/>
                  </a:lnTo>
                  <a:lnTo>
                    <a:pt x="80962" y="176212"/>
                  </a:lnTo>
                  <a:lnTo>
                    <a:pt x="57150" y="238125"/>
                  </a:lnTo>
                  <a:lnTo>
                    <a:pt x="238125" y="395287"/>
                  </a:lnTo>
                  <a:lnTo>
                    <a:pt x="166687" y="257175"/>
                  </a:lnTo>
                  <a:lnTo>
                    <a:pt x="61912" y="47625"/>
                  </a:lnTo>
                  <a:lnTo>
                    <a:pt x="109537" y="76200"/>
                  </a:lnTo>
                  <a:lnTo>
                    <a:pt x="195262" y="200025"/>
                  </a:lnTo>
                  <a:lnTo>
                    <a:pt x="314325" y="361950"/>
                  </a:lnTo>
                  <a:lnTo>
                    <a:pt x="438150" y="523875"/>
                  </a:lnTo>
                  <a:lnTo>
                    <a:pt x="495300" y="614362"/>
                  </a:lnTo>
                  <a:lnTo>
                    <a:pt x="704850" y="685800"/>
                  </a:lnTo>
                  <a:lnTo>
                    <a:pt x="752475" y="647700"/>
                  </a:lnTo>
                  <a:lnTo>
                    <a:pt x="790575" y="719137"/>
                  </a:lnTo>
                  <a:lnTo>
                    <a:pt x="857250" y="695325"/>
                  </a:lnTo>
                  <a:lnTo>
                    <a:pt x="862012" y="628650"/>
                  </a:lnTo>
                  <a:lnTo>
                    <a:pt x="923925" y="590550"/>
                  </a:lnTo>
                  <a:lnTo>
                    <a:pt x="957262" y="647700"/>
                  </a:lnTo>
                  <a:lnTo>
                    <a:pt x="1004887" y="457200"/>
                  </a:lnTo>
                  <a:lnTo>
                    <a:pt x="914400" y="457200"/>
                  </a:lnTo>
                  <a:lnTo>
                    <a:pt x="885825" y="509587"/>
                  </a:lnTo>
                  <a:lnTo>
                    <a:pt x="790575" y="581025"/>
                  </a:lnTo>
                  <a:lnTo>
                    <a:pt x="695325" y="547687"/>
                  </a:lnTo>
                  <a:lnTo>
                    <a:pt x="633412" y="361950"/>
                  </a:lnTo>
                  <a:lnTo>
                    <a:pt x="671512" y="271462"/>
                  </a:lnTo>
                  <a:lnTo>
                    <a:pt x="576262" y="261937"/>
                  </a:lnTo>
                  <a:lnTo>
                    <a:pt x="528637" y="128587"/>
                  </a:lnTo>
                  <a:lnTo>
                    <a:pt x="447675" y="161925"/>
                  </a:lnTo>
                  <a:lnTo>
                    <a:pt x="323850" y="47625"/>
                  </a:lnTo>
                  <a:lnTo>
                    <a:pt x="161925" y="47625"/>
                  </a:lnTo>
                  <a:lnTo>
                    <a:pt x="80962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7" name="フリーフォーム 1177">
              <a:extLst>
                <a:ext uri="{FF2B5EF4-FFF2-40B4-BE49-F238E27FC236}">
                  <a16:creationId xmlns:a16="http://schemas.microsoft.com/office/drawing/2014/main" id="{48EB569B-3B02-4175-AB29-7D1C6FD4AF80}"/>
                </a:ext>
              </a:extLst>
            </p:cNvPr>
            <p:cNvSpPr/>
            <p:nvPr/>
          </p:nvSpPr>
          <p:spPr bwMode="auto">
            <a:xfrm>
              <a:off x="8624733" y="4245922"/>
              <a:ext cx="105897" cy="132662"/>
            </a:xfrm>
            <a:custGeom>
              <a:avLst/>
              <a:gdLst>
                <a:gd name="connsiteX0" fmla="*/ 114300 w 145256"/>
                <a:gd name="connsiteY0" fmla="*/ 0 h 180975"/>
                <a:gd name="connsiteX1" fmla="*/ 47625 w 145256"/>
                <a:gd name="connsiteY1" fmla="*/ 38100 h 180975"/>
                <a:gd name="connsiteX2" fmla="*/ 52387 w 145256"/>
                <a:gd name="connsiteY2" fmla="*/ 104775 h 180975"/>
                <a:gd name="connsiteX3" fmla="*/ 0 w 145256"/>
                <a:gd name="connsiteY3" fmla="*/ 128587 h 180975"/>
                <a:gd name="connsiteX4" fmla="*/ 88106 w 145256"/>
                <a:gd name="connsiteY4" fmla="*/ 180975 h 180975"/>
                <a:gd name="connsiteX5" fmla="*/ 142875 w 145256"/>
                <a:gd name="connsiteY5" fmla="*/ 111918 h 180975"/>
                <a:gd name="connsiteX6" fmla="*/ 145256 w 145256"/>
                <a:gd name="connsiteY6" fmla="*/ 57150 h 180975"/>
                <a:gd name="connsiteX7" fmla="*/ 114300 w 145256"/>
                <a:gd name="connsiteY7" fmla="*/ 0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5256" h="180975">
                  <a:moveTo>
                    <a:pt x="114300" y="0"/>
                  </a:moveTo>
                  <a:lnTo>
                    <a:pt x="47625" y="38100"/>
                  </a:lnTo>
                  <a:lnTo>
                    <a:pt x="52387" y="104775"/>
                  </a:lnTo>
                  <a:lnTo>
                    <a:pt x="0" y="128587"/>
                  </a:lnTo>
                  <a:lnTo>
                    <a:pt x="88106" y="180975"/>
                  </a:lnTo>
                  <a:lnTo>
                    <a:pt x="142875" y="111918"/>
                  </a:lnTo>
                  <a:lnTo>
                    <a:pt x="145256" y="57150"/>
                  </a:lnTo>
                  <a:lnTo>
                    <a:pt x="1143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8" name="フリーフォーム 1178">
              <a:extLst>
                <a:ext uri="{FF2B5EF4-FFF2-40B4-BE49-F238E27FC236}">
                  <a16:creationId xmlns:a16="http://schemas.microsoft.com/office/drawing/2014/main" id="{BCE5C535-CFBD-4129-8122-E5D5999F93E4}"/>
                </a:ext>
              </a:extLst>
            </p:cNvPr>
            <p:cNvSpPr/>
            <p:nvPr/>
          </p:nvSpPr>
          <p:spPr bwMode="auto">
            <a:xfrm>
              <a:off x="8827218" y="4100458"/>
              <a:ext cx="252524" cy="96588"/>
            </a:xfrm>
            <a:custGeom>
              <a:avLst/>
              <a:gdLst>
                <a:gd name="connsiteX0" fmla="*/ 345281 w 345281"/>
                <a:gd name="connsiteY0" fmla="*/ 119062 h 130969"/>
                <a:gd name="connsiteX1" fmla="*/ 173831 w 345281"/>
                <a:gd name="connsiteY1" fmla="*/ 0 h 130969"/>
                <a:gd name="connsiteX2" fmla="*/ 11906 w 345281"/>
                <a:gd name="connsiteY2" fmla="*/ 14287 h 130969"/>
                <a:gd name="connsiteX3" fmla="*/ 0 w 345281"/>
                <a:gd name="connsiteY3" fmla="*/ 50006 h 130969"/>
                <a:gd name="connsiteX4" fmla="*/ 111918 w 345281"/>
                <a:gd name="connsiteY4" fmla="*/ 47625 h 130969"/>
                <a:gd name="connsiteX5" fmla="*/ 235743 w 345281"/>
                <a:gd name="connsiteY5" fmla="*/ 104775 h 130969"/>
                <a:gd name="connsiteX6" fmla="*/ 235743 w 345281"/>
                <a:gd name="connsiteY6" fmla="*/ 130969 h 130969"/>
                <a:gd name="connsiteX7" fmla="*/ 345281 w 345281"/>
                <a:gd name="connsiteY7" fmla="*/ 119062 h 130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5281" h="130969">
                  <a:moveTo>
                    <a:pt x="345281" y="119062"/>
                  </a:moveTo>
                  <a:lnTo>
                    <a:pt x="173831" y="0"/>
                  </a:lnTo>
                  <a:lnTo>
                    <a:pt x="11906" y="14287"/>
                  </a:lnTo>
                  <a:lnTo>
                    <a:pt x="0" y="50006"/>
                  </a:lnTo>
                  <a:lnTo>
                    <a:pt x="111918" y="47625"/>
                  </a:lnTo>
                  <a:lnTo>
                    <a:pt x="235743" y="104775"/>
                  </a:lnTo>
                  <a:lnTo>
                    <a:pt x="235743" y="130969"/>
                  </a:lnTo>
                  <a:lnTo>
                    <a:pt x="345281" y="11906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9" name="フリーフォーム 1179">
              <a:extLst>
                <a:ext uri="{FF2B5EF4-FFF2-40B4-BE49-F238E27FC236}">
                  <a16:creationId xmlns:a16="http://schemas.microsoft.com/office/drawing/2014/main" id="{58405DFB-ECB0-4BC9-936F-2520C2B16C29}"/>
                </a:ext>
              </a:extLst>
            </p:cNvPr>
            <p:cNvSpPr/>
            <p:nvPr/>
          </p:nvSpPr>
          <p:spPr bwMode="auto">
            <a:xfrm>
              <a:off x="9064614" y="4204028"/>
              <a:ext cx="90769" cy="52366"/>
            </a:xfrm>
            <a:custGeom>
              <a:avLst/>
              <a:gdLst>
                <a:gd name="connsiteX0" fmla="*/ 97631 w 123825"/>
                <a:gd name="connsiteY0" fmla="*/ 0 h 71437"/>
                <a:gd name="connsiteX1" fmla="*/ 123825 w 123825"/>
                <a:gd name="connsiteY1" fmla="*/ 38100 h 71437"/>
                <a:gd name="connsiteX2" fmla="*/ 97631 w 123825"/>
                <a:gd name="connsiteY2" fmla="*/ 71437 h 71437"/>
                <a:gd name="connsiteX3" fmla="*/ 0 w 123825"/>
                <a:gd name="connsiteY3" fmla="*/ 54768 h 71437"/>
                <a:gd name="connsiteX4" fmla="*/ 97631 w 123825"/>
                <a:gd name="connsiteY4" fmla="*/ 0 h 71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3825" h="71437">
                  <a:moveTo>
                    <a:pt x="97631" y="0"/>
                  </a:moveTo>
                  <a:lnTo>
                    <a:pt x="123825" y="38100"/>
                  </a:lnTo>
                  <a:lnTo>
                    <a:pt x="97631" y="71437"/>
                  </a:lnTo>
                  <a:lnTo>
                    <a:pt x="0" y="54768"/>
                  </a:lnTo>
                  <a:lnTo>
                    <a:pt x="97631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0" name="フリーフォーム 1180">
              <a:extLst>
                <a:ext uri="{FF2B5EF4-FFF2-40B4-BE49-F238E27FC236}">
                  <a16:creationId xmlns:a16="http://schemas.microsoft.com/office/drawing/2014/main" id="{0A8B7D64-68C0-4E92-A436-27264D28C5AF}"/>
                </a:ext>
              </a:extLst>
            </p:cNvPr>
            <p:cNvSpPr/>
            <p:nvPr/>
          </p:nvSpPr>
          <p:spPr bwMode="auto">
            <a:xfrm>
              <a:off x="9134436" y="4197046"/>
              <a:ext cx="104734" cy="55858"/>
            </a:xfrm>
            <a:custGeom>
              <a:avLst/>
              <a:gdLst>
                <a:gd name="connsiteX0" fmla="*/ 0 w 142875"/>
                <a:gd name="connsiteY0" fmla="*/ 11906 h 76200"/>
                <a:gd name="connsiteX1" fmla="*/ 40481 w 142875"/>
                <a:gd name="connsiteY1" fmla="*/ 59531 h 76200"/>
                <a:gd name="connsiteX2" fmla="*/ 130968 w 142875"/>
                <a:gd name="connsiteY2" fmla="*/ 76200 h 76200"/>
                <a:gd name="connsiteX3" fmla="*/ 142875 w 142875"/>
                <a:gd name="connsiteY3" fmla="*/ 35718 h 76200"/>
                <a:gd name="connsiteX4" fmla="*/ 50006 w 142875"/>
                <a:gd name="connsiteY4" fmla="*/ 0 h 76200"/>
                <a:gd name="connsiteX5" fmla="*/ 0 w 142875"/>
                <a:gd name="connsiteY5" fmla="*/ 11906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2875" h="76200">
                  <a:moveTo>
                    <a:pt x="0" y="11906"/>
                  </a:moveTo>
                  <a:lnTo>
                    <a:pt x="40481" y="59531"/>
                  </a:lnTo>
                  <a:lnTo>
                    <a:pt x="130968" y="76200"/>
                  </a:lnTo>
                  <a:lnTo>
                    <a:pt x="142875" y="35718"/>
                  </a:lnTo>
                  <a:lnTo>
                    <a:pt x="50006" y="0"/>
                  </a:lnTo>
                  <a:lnTo>
                    <a:pt x="0" y="1190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1" name="フリーフォーム 1184">
              <a:extLst>
                <a:ext uri="{FF2B5EF4-FFF2-40B4-BE49-F238E27FC236}">
                  <a16:creationId xmlns:a16="http://schemas.microsoft.com/office/drawing/2014/main" id="{5A07C6BE-AB93-453F-829F-66AC949DC42F}"/>
                </a:ext>
              </a:extLst>
            </p:cNvPr>
            <p:cNvSpPr/>
            <p:nvPr/>
          </p:nvSpPr>
          <p:spPr bwMode="auto">
            <a:xfrm>
              <a:off x="9242660" y="4226138"/>
              <a:ext cx="53530" cy="30256"/>
            </a:xfrm>
            <a:custGeom>
              <a:avLst/>
              <a:gdLst>
                <a:gd name="connsiteX0" fmla="*/ 0 w 73819"/>
                <a:gd name="connsiteY0" fmla="*/ 40481 h 40481"/>
                <a:gd name="connsiteX1" fmla="*/ 26194 w 73819"/>
                <a:gd name="connsiteY1" fmla="*/ 0 h 40481"/>
                <a:gd name="connsiteX2" fmla="*/ 73819 w 73819"/>
                <a:gd name="connsiteY2" fmla="*/ 21431 h 40481"/>
                <a:gd name="connsiteX3" fmla="*/ 61913 w 73819"/>
                <a:gd name="connsiteY3" fmla="*/ 40481 h 40481"/>
                <a:gd name="connsiteX4" fmla="*/ 0 w 73819"/>
                <a:gd name="connsiteY4" fmla="*/ 40481 h 40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819" h="40481">
                  <a:moveTo>
                    <a:pt x="0" y="40481"/>
                  </a:moveTo>
                  <a:lnTo>
                    <a:pt x="26194" y="0"/>
                  </a:lnTo>
                  <a:lnTo>
                    <a:pt x="73819" y="21431"/>
                  </a:lnTo>
                  <a:lnTo>
                    <a:pt x="61913" y="40481"/>
                  </a:lnTo>
                  <a:lnTo>
                    <a:pt x="0" y="4048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2" name="フリーフォーム 1185">
              <a:extLst>
                <a:ext uri="{FF2B5EF4-FFF2-40B4-BE49-F238E27FC236}">
                  <a16:creationId xmlns:a16="http://schemas.microsoft.com/office/drawing/2014/main" id="{6D72A196-A50E-41C6-97DD-092C00C33528}"/>
                </a:ext>
              </a:extLst>
            </p:cNvPr>
            <p:cNvSpPr/>
            <p:nvPr/>
          </p:nvSpPr>
          <p:spPr bwMode="auto">
            <a:xfrm>
              <a:off x="8720157" y="4305270"/>
              <a:ext cx="132662" cy="91933"/>
            </a:xfrm>
            <a:custGeom>
              <a:avLst/>
              <a:gdLst>
                <a:gd name="connsiteX0" fmla="*/ 16669 w 180975"/>
                <a:gd name="connsiteY0" fmla="*/ 19050 h 126206"/>
                <a:gd name="connsiteX1" fmla="*/ 126207 w 180975"/>
                <a:gd name="connsiteY1" fmla="*/ 0 h 126206"/>
                <a:gd name="connsiteX2" fmla="*/ 180975 w 180975"/>
                <a:gd name="connsiteY2" fmla="*/ 35719 h 126206"/>
                <a:gd name="connsiteX3" fmla="*/ 47625 w 180975"/>
                <a:gd name="connsiteY3" fmla="*/ 126206 h 126206"/>
                <a:gd name="connsiteX4" fmla="*/ 28575 w 180975"/>
                <a:gd name="connsiteY4" fmla="*/ 88106 h 126206"/>
                <a:gd name="connsiteX5" fmla="*/ 0 w 180975"/>
                <a:gd name="connsiteY5" fmla="*/ 66675 h 126206"/>
                <a:gd name="connsiteX6" fmla="*/ 16669 w 180975"/>
                <a:gd name="connsiteY6" fmla="*/ 19050 h 126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0975" h="126206">
                  <a:moveTo>
                    <a:pt x="16669" y="19050"/>
                  </a:moveTo>
                  <a:lnTo>
                    <a:pt x="126207" y="0"/>
                  </a:lnTo>
                  <a:lnTo>
                    <a:pt x="180975" y="35719"/>
                  </a:lnTo>
                  <a:lnTo>
                    <a:pt x="47625" y="126206"/>
                  </a:lnTo>
                  <a:lnTo>
                    <a:pt x="28575" y="88106"/>
                  </a:lnTo>
                  <a:lnTo>
                    <a:pt x="0" y="66675"/>
                  </a:lnTo>
                  <a:lnTo>
                    <a:pt x="16669" y="190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3" name="フリーフォーム 1186">
              <a:extLst>
                <a:ext uri="{FF2B5EF4-FFF2-40B4-BE49-F238E27FC236}">
                  <a16:creationId xmlns:a16="http://schemas.microsoft.com/office/drawing/2014/main" id="{82362FE5-0B27-4384-873C-95BDC1877C11}"/>
                </a:ext>
              </a:extLst>
            </p:cNvPr>
            <p:cNvSpPr/>
            <p:nvPr/>
          </p:nvSpPr>
          <p:spPr bwMode="auto">
            <a:xfrm>
              <a:off x="8685246" y="4344836"/>
              <a:ext cx="79132" cy="59349"/>
            </a:xfrm>
            <a:custGeom>
              <a:avLst/>
              <a:gdLst>
                <a:gd name="connsiteX0" fmla="*/ 28575 w 107157"/>
                <a:gd name="connsiteY0" fmla="*/ 0 h 80962"/>
                <a:gd name="connsiteX1" fmla="*/ 107157 w 107157"/>
                <a:gd name="connsiteY1" fmla="*/ 73819 h 80962"/>
                <a:gd name="connsiteX2" fmla="*/ 69057 w 107157"/>
                <a:gd name="connsiteY2" fmla="*/ 80962 h 80962"/>
                <a:gd name="connsiteX3" fmla="*/ 0 w 107157"/>
                <a:gd name="connsiteY3" fmla="*/ 50006 h 80962"/>
                <a:gd name="connsiteX4" fmla="*/ 28575 w 107157"/>
                <a:gd name="connsiteY4" fmla="*/ 0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157" h="80962">
                  <a:moveTo>
                    <a:pt x="28575" y="0"/>
                  </a:moveTo>
                  <a:lnTo>
                    <a:pt x="107157" y="73819"/>
                  </a:lnTo>
                  <a:lnTo>
                    <a:pt x="69057" y="80962"/>
                  </a:lnTo>
                  <a:lnTo>
                    <a:pt x="0" y="50006"/>
                  </a:lnTo>
                  <a:lnTo>
                    <a:pt x="285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4" name="フリーフォーム 1187">
              <a:extLst>
                <a:ext uri="{FF2B5EF4-FFF2-40B4-BE49-F238E27FC236}">
                  <a16:creationId xmlns:a16="http://schemas.microsoft.com/office/drawing/2014/main" id="{BF7DBB09-8445-4FFC-9078-067222E25154}"/>
                </a:ext>
              </a:extLst>
            </p:cNvPr>
            <p:cNvSpPr/>
            <p:nvPr/>
          </p:nvSpPr>
          <p:spPr bwMode="auto">
            <a:xfrm>
              <a:off x="8750413" y="4330872"/>
              <a:ext cx="101242" cy="122189"/>
            </a:xfrm>
            <a:custGeom>
              <a:avLst/>
              <a:gdLst>
                <a:gd name="connsiteX0" fmla="*/ 138112 w 138112"/>
                <a:gd name="connsiteY0" fmla="*/ 0 h 166687"/>
                <a:gd name="connsiteX1" fmla="*/ 0 w 138112"/>
                <a:gd name="connsiteY1" fmla="*/ 102394 h 166687"/>
                <a:gd name="connsiteX2" fmla="*/ 69056 w 138112"/>
                <a:gd name="connsiteY2" fmla="*/ 166687 h 166687"/>
                <a:gd name="connsiteX3" fmla="*/ 133350 w 138112"/>
                <a:gd name="connsiteY3" fmla="*/ 159544 h 166687"/>
                <a:gd name="connsiteX4" fmla="*/ 138112 w 138112"/>
                <a:gd name="connsiteY4" fmla="*/ 0 h 166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166687">
                  <a:moveTo>
                    <a:pt x="138112" y="0"/>
                  </a:moveTo>
                  <a:lnTo>
                    <a:pt x="0" y="102394"/>
                  </a:lnTo>
                  <a:lnTo>
                    <a:pt x="69056" y="166687"/>
                  </a:lnTo>
                  <a:lnTo>
                    <a:pt x="133350" y="159544"/>
                  </a:lnTo>
                  <a:lnTo>
                    <a:pt x="138112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5" name="フリーフォーム 1188">
              <a:extLst>
                <a:ext uri="{FF2B5EF4-FFF2-40B4-BE49-F238E27FC236}">
                  <a16:creationId xmlns:a16="http://schemas.microsoft.com/office/drawing/2014/main" id="{A3A096BE-7C5C-4C48-9B7D-0FEB0707A011}"/>
                </a:ext>
              </a:extLst>
            </p:cNvPr>
            <p:cNvSpPr/>
            <p:nvPr/>
          </p:nvSpPr>
          <p:spPr bwMode="auto">
            <a:xfrm>
              <a:off x="8782997" y="4449570"/>
              <a:ext cx="93097" cy="73314"/>
            </a:xfrm>
            <a:custGeom>
              <a:avLst/>
              <a:gdLst>
                <a:gd name="connsiteX0" fmla="*/ 88107 w 126207"/>
                <a:gd name="connsiteY0" fmla="*/ 0 h 100012"/>
                <a:gd name="connsiteX1" fmla="*/ 26194 w 126207"/>
                <a:gd name="connsiteY1" fmla="*/ 7144 h 100012"/>
                <a:gd name="connsiteX2" fmla="*/ 0 w 126207"/>
                <a:gd name="connsiteY2" fmla="*/ 40481 h 100012"/>
                <a:gd name="connsiteX3" fmla="*/ 116682 w 126207"/>
                <a:gd name="connsiteY3" fmla="*/ 100012 h 100012"/>
                <a:gd name="connsiteX4" fmla="*/ 126207 w 126207"/>
                <a:gd name="connsiteY4" fmla="*/ 50006 h 100012"/>
                <a:gd name="connsiteX5" fmla="*/ 88107 w 126207"/>
                <a:gd name="connsiteY5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6207" h="100012">
                  <a:moveTo>
                    <a:pt x="88107" y="0"/>
                  </a:moveTo>
                  <a:lnTo>
                    <a:pt x="26194" y="7144"/>
                  </a:lnTo>
                  <a:lnTo>
                    <a:pt x="0" y="40481"/>
                  </a:lnTo>
                  <a:lnTo>
                    <a:pt x="116682" y="100012"/>
                  </a:lnTo>
                  <a:lnTo>
                    <a:pt x="126207" y="50006"/>
                  </a:lnTo>
                  <a:lnTo>
                    <a:pt x="8810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6" name="フリーフォーム 1189">
              <a:extLst>
                <a:ext uri="{FF2B5EF4-FFF2-40B4-BE49-F238E27FC236}">
                  <a16:creationId xmlns:a16="http://schemas.microsoft.com/office/drawing/2014/main" id="{0BA3F964-514A-45A7-BF8F-24A9937DD720}"/>
                </a:ext>
              </a:extLst>
            </p:cNvPr>
            <p:cNvSpPr/>
            <p:nvPr/>
          </p:nvSpPr>
          <p:spPr bwMode="auto">
            <a:xfrm>
              <a:off x="8872602" y="4480990"/>
              <a:ext cx="151282" cy="76805"/>
            </a:xfrm>
            <a:custGeom>
              <a:avLst/>
              <a:gdLst>
                <a:gd name="connsiteX0" fmla="*/ 0 w 207169"/>
                <a:gd name="connsiteY0" fmla="*/ 9525 h 104775"/>
                <a:gd name="connsiteX1" fmla="*/ 45244 w 207169"/>
                <a:gd name="connsiteY1" fmla="*/ 40482 h 104775"/>
                <a:gd name="connsiteX2" fmla="*/ 97631 w 207169"/>
                <a:gd name="connsiteY2" fmla="*/ 0 h 104775"/>
                <a:gd name="connsiteX3" fmla="*/ 147638 w 207169"/>
                <a:gd name="connsiteY3" fmla="*/ 4763 h 104775"/>
                <a:gd name="connsiteX4" fmla="*/ 207169 w 207169"/>
                <a:gd name="connsiteY4" fmla="*/ 59532 h 104775"/>
                <a:gd name="connsiteX5" fmla="*/ 159544 w 207169"/>
                <a:gd name="connsiteY5" fmla="*/ 104775 h 104775"/>
                <a:gd name="connsiteX6" fmla="*/ 138113 w 207169"/>
                <a:gd name="connsiteY6" fmla="*/ 47625 h 104775"/>
                <a:gd name="connsiteX7" fmla="*/ 104775 w 207169"/>
                <a:gd name="connsiteY7" fmla="*/ 40482 h 104775"/>
                <a:gd name="connsiteX8" fmla="*/ 80963 w 207169"/>
                <a:gd name="connsiteY8" fmla="*/ 54769 h 104775"/>
                <a:gd name="connsiteX9" fmla="*/ 97631 w 207169"/>
                <a:gd name="connsiteY9" fmla="*/ 88107 h 104775"/>
                <a:gd name="connsiteX10" fmla="*/ 73819 w 207169"/>
                <a:gd name="connsiteY10" fmla="*/ 102394 h 104775"/>
                <a:gd name="connsiteX11" fmla="*/ 2381 w 207169"/>
                <a:gd name="connsiteY11" fmla="*/ 61913 h 104775"/>
                <a:gd name="connsiteX12" fmla="*/ 0 w 207169"/>
                <a:gd name="connsiteY12" fmla="*/ 952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7169" h="104775">
                  <a:moveTo>
                    <a:pt x="0" y="9525"/>
                  </a:moveTo>
                  <a:lnTo>
                    <a:pt x="45244" y="40482"/>
                  </a:lnTo>
                  <a:lnTo>
                    <a:pt x="97631" y="0"/>
                  </a:lnTo>
                  <a:lnTo>
                    <a:pt x="147638" y="4763"/>
                  </a:lnTo>
                  <a:lnTo>
                    <a:pt x="207169" y="59532"/>
                  </a:lnTo>
                  <a:lnTo>
                    <a:pt x="159544" y="104775"/>
                  </a:lnTo>
                  <a:lnTo>
                    <a:pt x="138113" y="47625"/>
                  </a:lnTo>
                  <a:lnTo>
                    <a:pt x="104775" y="40482"/>
                  </a:lnTo>
                  <a:lnTo>
                    <a:pt x="80963" y="54769"/>
                  </a:lnTo>
                  <a:lnTo>
                    <a:pt x="97631" y="88107"/>
                  </a:lnTo>
                  <a:lnTo>
                    <a:pt x="73819" y="102394"/>
                  </a:lnTo>
                  <a:lnTo>
                    <a:pt x="2381" y="61913"/>
                  </a:lnTo>
                  <a:lnTo>
                    <a:pt x="0" y="9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7" name="フリーフォーム 1190">
              <a:extLst>
                <a:ext uri="{FF2B5EF4-FFF2-40B4-BE49-F238E27FC236}">
                  <a16:creationId xmlns:a16="http://schemas.microsoft.com/office/drawing/2014/main" id="{E9870660-F608-43F0-87FC-AB51FC28AB46}"/>
                </a:ext>
              </a:extLst>
            </p:cNvPr>
            <p:cNvSpPr/>
            <p:nvPr/>
          </p:nvSpPr>
          <p:spPr bwMode="auto">
            <a:xfrm>
              <a:off x="8956389" y="4420478"/>
              <a:ext cx="294418" cy="401478"/>
            </a:xfrm>
            <a:custGeom>
              <a:avLst/>
              <a:gdLst>
                <a:gd name="connsiteX0" fmla="*/ 59531 w 402431"/>
                <a:gd name="connsiteY0" fmla="*/ 185737 h 547687"/>
                <a:gd name="connsiteX1" fmla="*/ 90488 w 402431"/>
                <a:gd name="connsiteY1" fmla="*/ 142875 h 547687"/>
                <a:gd name="connsiteX2" fmla="*/ 80963 w 402431"/>
                <a:gd name="connsiteY2" fmla="*/ 128587 h 547687"/>
                <a:gd name="connsiteX3" fmla="*/ 121444 w 402431"/>
                <a:gd name="connsiteY3" fmla="*/ 33337 h 547687"/>
                <a:gd name="connsiteX4" fmla="*/ 245269 w 402431"/>
                <a:gd name="connsiteY4" fmla="*/ 0 h 547687"/>
                <a:gd name="connsiteX5" fmla="*/ 202406 w 402431"/>
                <a:gd name="connsiteY5" fmla="*/ 97631 h 547687"/>
                <a:gd name="connsiteX6" fmla="*/ 230981 w 402431"/>
                <a:gd name="connsiteY6" fmla="*/ 171450 h 547687"/>
                <a:gd name="connsiteX7" fmla="*/ 400050 w 402431"/>
                <a:gd name="connsiteY7" fmla="*/ 221456 h 547687"/>
                <a:gd name="connsiteX8" fmla="*/ 397669 w 402431"/>
                <a:gd name="connsiteY8" fmla="*/ 345281 h 547687"/>
                <a:gd name="connsiteX9" fmla="*/ 402431 w 402431"/>
                <a:gd name="connsiteY9" fmla="*/ 385762 h 547687"/>
                <a:gd name="connsiteX10" fmla="*/ 330994 w 402431"/>
                <a:gd name="connsiteY10" fmla="*/ 371475 h 547687"/>
                <a:gd name="connsiteX11" fmla="*/ 309563 w 402431"/>
                <a:gd name="connsiteY11" fmla="*/ 428625 h 547687"/>
                <a:gd name="connsiteX12" fmla="*/ 333375 w 402431"/>
                <a:gd name="connsiteY12" fmla="*/ 497681 h 547687"/>
                <a:gd name="connsiteX13" fmla="*/ 280988 w 402431"/>
                <a:gd name="connsiteY13" fmla="*/ 547687 h 547687"/>
                <a:gd name="connsiteX14" fmla="*/ 202406 w 402431"/>
                <a:gd name="connsiteY14" fmla="*/ 526256 h 547687"/>
                <a:gd name="connsiteX15" fmla="*/ 135731 w 402431"/>
                <a:gd name="connsiteY15" fmla="*/ 438150 h 547687"/>
                <a:gd name="connsiteX16" fmla="*/ 42863 w 402431"/>
                <a:gd name="connsiteY16" fmla="*/ 426243 h 547687"/>
                <a:gd name="connsiteX17" fmla="*/ 0 w 402431"/>
                <a:gd name="connsiteY17" fmla="*/ 376237 h 547687"/>
                <a:gd name="connsiteX18" fmla="*/ 80963 w 402431"/>
                <a:gd name="connsiteY18" fmla="*/ 295275 h 547687"/>
                <a:gd name="connsiteX19" fmla="*/ 59531 w 402431"/>
                <a:gd name="connsiteY19" fmla="*/ 185737 h 547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02431" h="547687">
                  <a:moveTo>
                    <a:pt x="59531" y="185737"/>
                  </a:moveTo>
                  <a:lnTo>
                    <a:pt x="90488" y="142875"/>
                  </a:lnTo>
                  <a:lnTo>
                    <a:pt x="80963" y="128587"/>
                  </a:lnTo>
                  <a:lnTo>
                    <a:pt x="121444" y="33337"/>
                  </a:lnTo>
                  <a:lnTo>
                    <a:pt x="245269" y="0"/>
                  </a:lnTo>
                  <a:lnTo>
                    <a:pt x="202406" y="97631"/>
                  </a:lnTo>
                  <a:lnTo>
                    <a:pt x="230981" y="171450"/>
                  </a:lnTo>
                  <a:lnTo>
                    <a:pt x="400050" y="221456"/>
                  </a:lnTo>
                  <a:cubicBezTo>
                    <a:pt x="399256" y="262731"/>
                    <a:pt x="398463" y="304006"/>
                    <a:pt x="397669" y="345281"/>
                  </a:cubicBezTo>
                  <a:lnTo>
                    <a:pt x="402431" y="385762"/>
                  </a:lnTo>
                  <a:lnTo>
                    <a:pt x="330994" y="371475"/>
                  </a:lnTo>
                  <a:lnTo>
                    <a:pt x="309563" y="428625"/>
                  </a:lnTo>
                  <a:lnTo>
                    <a:pt x="333375" y="497681"/>
                  </a:lnTo>
                  <a:lnTo>
                    <a:pt x="280988" y="547687"/>
                  </a:lnTo>
                  <a:lnTo>
                    <a:pt x="202406" y="526256"/>
                  </a:lnTo>
                  <a:lnTo>
                    <a:pt x="135731" y="438150"/>
                  </a:lnTo>
                  <a:lnTo>
                    <a:pt x="42863" y="426243"/>
                  </a:lnTo>
                  <a:lnTo>
                    <a:pt x="0" y="376237"/>
                  </a:lnTo>
                  <a:lnTo>
                    <a:pt x="80963" y="295275"/>
                  </a:lnTo>
                  <a:lnTo>
                    <a:pt x="59531" y="185737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8" name="フリーフォーム 1191">
              <a:extLst>
                <a:ext uri="{FF2B5EF4-FFF2-40B4-BE49-F238E27FC236}">
                  <a16:creationId xmlns:a16="http://schemas.microsoft.com/office/drawing/2014/main" id="{22082F31-6883-4329-8CC7-CA2F10D3A452}"/>
                </a:ext>
              </a:extLst>
            </p:cNvPr>
            <p:cNvSpPr/>
            <p:nvPr/>
          </p:nvSpPr>
          <p:spPr bwMode="auto">
            <a:xfrm>
              <a:off x="8905186" y="4697440"/>
              <a:ext cx="157100" cy="187356"/>
            </a:xfrm>
            <a:custGeom>
              <a:avLst/>
              <a:gdLst>
                <a:gd name="connsiteX0" fmla="*/ 69056 w 214312"/>
                <a:gd name="connsiteY0" fmla="*/ 0 h 254794"/>
                <a:gd name="connsiteX1" fmla="*/ 40481 w 214312"/>
                <a:gd name="connsiteY1" fmla="*/ 45244 h 254794"/>
                <a:gd name="connsiteX2" fmla="*/ 0 w 214312"/>
                <a:gd name="connsiteY2" fmla="*/ 138113 h 254794"/>
                <a:gd name="connsiteX3" fmla="*/ 33337 w 214312"/>
                <a:gd name="connsiteY3" fmla="*/ 173832 h 254794"/>
                <a:gd name="connsiteX4" fmla="*/ 28575 w 214312"/>
                <a:gd name="connsiteY4" fmla="*/ 230982 h 254794"/>
                <a:gd name="connsiteX5" fmla="*/ 76200 w 214312"/>
                <a:gd name="connsiteY5" fmla="*/ 254794 h 254794"/>
                <a:gd name="connsiteX6" fmla="*/ 114300 w 214312"/>
                <a:gd name="connsiteY6" fmla="*/ 178594 h 254794"/>
                <a:gd name="connsiteX7" fmla="*/ 200025 w 214312"/>
                <a:gd name="connsiteY7" fmla="*/ 128588 h 254794"/>
                <a:gd name="connsiteX8" fmla="*/ 214312 w 214312"/>
                <a:gd name="connsiteY8" fmla="*/ 54769 h 254794"/>
                <a:gd name="connsiteX9" fmla="*/ 126206 w 214312"/>
                <a:gd name="connsiteY9" fmla="*/ 59532 h 254794"/>
                <a:gd name="connsiteX10" fmla="*/ 69056 w 214312"/>
                <a:gd name="connsiteY10" fmla="*/ 0 h 254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12" h="254794">
                  <a:moveTo>
                    <a:pt x="69056" y="0"/>
                  </a:moveTo>
                  <a:lnTo>
                    <a:pt x="40481" y="45244"/>
                  </a:lnTo>
                  <a:lnTo>
                    <a:pt x="0" y="138113"/>
                  </a:lnTo>
                  <a:lnTo>
                    <a:pt x="33337" y="173832"/>
                  </a:lnTo>
                  <a:lnTo>
                    <a:pt x="28575" y="230982"/>
                  </a:lnTo>
                  <a:lnTo>
                    <a:pt x="76200" y="254794"/>
                  </a:lnTo>
                  <a:lnTo>
                    <a:pt x="114300" y="178594"/>
                  </a:lnTo>
                  <a:lnTo>
                    <a:pt x="200025" y="128588"/>
                  </a:lnTo>
                  <a:lnTo>
                    <a:pt x="214312" y="54769"/>
                  </a:lnTo>
                  <a:lnTo>
                    <a:pt x="126206" y="59532"/>
                  </a:lnTo>
                  <a:lnTo>
                    <a:pt x="69056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9" name="フリーフォーム 1192">
              <a:extLst>
                <a:ext uri="{FF2B5EF4-FFF2-40B4-BE49-F238E27FC236}">
                  <a16:creationId xmlns:a16="http://schemas.microsoft.com/office/drawing/2014/main" id="{E13DB7AC-1E9E-4D31-A109-CBDB0A9D3AF1}"/>
                </a:ext>
              </a:extLst>
            </p:cNvPr>
            <p:cNvSpPr/>
            <p:nvPr/>
          </p:nvSpPr>
          <p:spPr bwMode="auto">
            <a:xfrm>
              <a:off x="8905186" y="4756788"/>
              <a:ext cx="314201" cy="484102"/>
            </a:xfrm>
            <a:custGeom>
              <a:avLst/>
              <a:gdLst>
                <a:gd name="connsiteX0" fmla="*/ 38100 w 428625"/>
                <a:gd name="connsiteY0" fmla="*/ 140494 h 659606"/>
                <a:gd name="connsiteX1" fmla="*/ 0 w 428625"/>
                <a:gd name="connsiteY1" fmla="*/ 190500 h 659606"/>
                <a:gd name="connsiteX2" fmla="*/ 4762 w 428625"/>
                <a:gd name="connsiteY2" fmla="*/ 228600 h 659606"/>
                <a:gd name="connsiteX3" fmla="*/ 47625 w 428625"/>
                <a:gd name="connsiteY3" fmla="*/ 230981 h 659606"/>
                <a:gd name="connsiteX4" fmla="*/ 111919 w 428625"/>
                <a:gd name="connsiteY4" fmla="*/ 402431 h 659606"/>
                <a:gd name="connsiteX5" fmla="*/ 180975 w 428625"/>
                <a:gd name="connsiteY5" fmla="*/ 554831 h 659606"/>
                <a:gd name="connsiteX6" fmla="*/ 352425 w 428625"/>
                <a:gd name="connsiteY6" fmla="*/ 659606 h 659606"/>
                <a:gd name="connsiteX7" fmla="*/ 381000 w 428625"/>
                <a:gd name="connsiteY7" fmla="*/ 635794 h 659606"/>
                <a:gd name="connsiteX8" fmla="*/ 428625 w 428625"/>
                <a:gd name="connsiteY8" fmla="*/ 464344 h 659606"/>
                <a:gd name="connsiteX9" fmla="*/ 400050 w 428625"/>
                <a:gd name="connsiteY9" fmla="*/ 385762 h 659606"/>
                <a:gd name="connsiteX10" fmla="*/ 345281 w 428625"/>
                <a:gd name="connsiteY10" fmla="*/ 328612 h 659606"/>
                <a:gd name="connsiteX11" fmla="*/ 297656 w 428625"/>
                <a:gd name="connsiteY11" fmla="*/ 338137 h 659606"/>
                <a:gd name="connsiteX12" fmla="*/ 254794 w 428625"/>
                <a:gd name="connsiteY12" fmla="*/ 266700 h 659606"/>
                <a:gd name="connsiteX13" fmla="*/ 290512 w 428625"/>
                <a:gd name="connsiteY13" fmla="*/ 157162 h 659606"/>
                <a:gd name="connsiteX14" fmla="*/ 364331 w 428625"/>
                <a:gd name="connsiteY14" fmla="*/ 133350 h 659606"/>
                <a:gd name="connsiteX15" fmla="*/ 354806 w 428625"/>
                <a:gd name="connsiteY15" fmla="*/ 83344 h 659606"/>
                <a:gd name="connsiteX16" fmla="*/ 273844 w 428625"/>
                <a:gd name="connsiteY16" fmla="*/ 73819 h 659606"/>
                <a:gd name="connsiteX17" fmla="*/ 216694 w 428625"/>
                <a:gd name="connsiteY17" fmla="*/ 0 h 659606"/>
                <a:gd name="connsiteX18" fmla="*/ 195262 w 428625"/>
                <a:gd name="connsiteY18" fmla="*/ 42862 h 659606"/>
                <a:gd name="connsiteX19" fmla="*/ 114300 w 428625"/>
                <a:gd name="connsiteY19" fmla="*/ 97631 h 659606"/>
                <a:gd name="connsiteX20" fmla="*/ 80962 w 428625"/>
                <a:gd name="connsiteY20" fmla="*/ 173831 h 659606"/>
                <a:gd name="connsiteX21" fmla="*/ 38100 w 428625"/>
                <a:gd name="connsiteY21" fmla="*/ 140494 h 659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28625" h="659606">
                  <a:moveTo>
                    <a:pt x="38100" y="140494"/>
                  </a:moveTo>
                  <a:lnTo>
                    <a:pt x="0" y="190500"/>
                  </a:lnTo>
                  <a:lnTo>
                    <a:pt x="4762" y="228600"/>
                  </a:lnTo>
                  <a:lnTo>
                    <a:pt x="47625" y="230981"/>
                  </a:lnTo>
                  <a:lnTo>
                    <a:pt x="111919" y="402431"/>
                  </a:lnTo>
                  <a:lnTo>
                    <a:pt x="180975" y="554831"/>
                  </a:lnTo>
                  <a:lnTo>
                    <a:pt x="352425" y="659606"/>
                  </a:lnTo>
                  <a:lnTo>
                    <a:pt x="381000" y="635794"/>
                  </a:lnTo>
                  <a:lnTo>
                    <a:pt x="428625" y="464344"/>
                  </a:lnTo>
                  <a:lnTo>
                    <a:pt x="400050" y="385762"/>
                  </a:lnTo>
                  <a:lnTo>
                    <a:pt x="345281" y="328612"/>
                  </a:lnTo>
                  <a:lnTo>
                    <a:pt x="297656" y="338137"/>
                  </a:lnTo>
                  <a:lnTo>
                    <a:pt x="254794" y="266700"/>
                  </a:lnTo>
                  <a:lnTo>
                    <a:pt x="290512" y="157162"/>
                  </a:lnTo>
                  <a:lnTo>
                    <a:pt x="364331" y="133350"/>
                  </a:lnTo>
                  <a:lnTo>
                    <a:pt x="354806" y="83344"/>
                  </a:lnTo>
                  <a:lnTo>
                    <a:pt x="273844" y="73819"/>
                  </a:lnTo>
                  <a:lnTo>
                    <a:pt x="216694" y="0"/>
                  </a:lnTo>
                  <a:lnTo>
                    <a:pt x="195262" y="42862"/>
                  </a:lnTo>
                  <a:lnTo>
                    <a:pt x="114300" y="97631"/>
                  </a:lnTo>
                  <a:lnTo>
                    <a:pt x="80962" y="173831"/>
                  </a:lnTo>
                  <a:lnTo>
                    <a:pt x="38100" y="140494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0" name="フリーフォーム 1193">
              <a:extLst>
                <a:ext uri="{FF2B5EF4-FFF2-40B4-BE49-F238E27FC236}">
                  <a16:creationId xmlns:a16="http://schemas.microsoft.com/office/drawing/2014/main" id="{F667D56B-BC6A-4D3D-9B59-DCBBFF06B487}"/>
                </a:ext>
              </a:extLst>
            </p:cNvPr>
            <p:cNvSpPr/>
            <p:nvPr/>
          </p:nvSpPr>
          <p:spPr bwMode="auto">
            <a:xfrm>
              <a:off x="9106507" y="4421641"/>
              <a:ext cx="317691" cy="306055"/>
            </a:xfrm>
            <a:custGeom>
              <a:avLst/>
              <a:gdLst>
                <a:gd name="connsiteX0" fmla="*/ 45243 w 433387"/>
                <a:gd name="connsiteY0" fmla="*/ 0 h 416719"/>
                <a:gd name="connsiteX1" fmla="*/ 166687 w 433387"/>
                <a:gd name="connsiteY1" fmla="*/ 26194 h 416719"/>
                <a:gd name="connsiteX2" fmla="*/ 183356 w 433387"/>
                <a:gd name="connsiteY2" fmla="*/ 71437 h 416719"/>
                <a:gd name="connsiteX3" fmla="*/ 321468 w 433387"/>
                <a:gd name="connsiteY3" fmla="*/ 64294 h 416719"/>
                <a:gd name="connsiteX4" fmla="*/ 378618 w 433387"/>
                <a:gd name="connsiteY4" fmla="*/ 78581 h 416719"/>
                <a:gd name="connsiteX5" fmla="*/ 433387 w 433387"/>
                <a:gd name="connsiteY5" fmla="*/ 145256 h 416719"/>
                <a:gd name="connsiteX6" fmla="*/ 392906 w 433387"/>
                <a:gd name="connsiteY6" fmla="*/ 190500 h 416719"/>
                <a:gd name="connsiteX7" fmla="*/ 421481 w 433387"/>
                <a:gd name="connsiteY7" fmla="*/ 254794 h 416719"/>
                <a:gd name="connsiteX8" fmla="*/ 333375 w 433387"/>
                <a:gd name="connsiteY8" fmla="*/ 309562 h 416719"/>
                <a:gd name="connsiteX9" fmla="*/ 292893 w 433387"/>
                <a:gd name="connsiteY9" fmla="*/ 280987 h 416719"/>
                <a:gd name="connsiteX10" fmla="*/ 314325 w 433387"/>
                <a:gd name="connsiteY10" fmla="*/ 369094 h 416719"/>
                <a:gd name="connsiteX11" fmla="*/ 254793 w 433387"/>
                <a:gd name="connsiteY11" fmla="*/ 416719 h 416719"/>
                <a:gd name="connsiteX12" fmla="*/ 190500 w 433387"/>
                <a:gd name="connsiteY12" fmla="*/ 381000 h 416719"/>
                <a:gd name="connsiteX13" fmla="*/ 195262 w 433387"/>
                <a:gd name="connsiteY13" fmla="*/ 221456 h 416719"/>
                <a:gd name="connsiteX14" fmla="*/ 23812 w 433387"/>
                <a:gd name="connsiteY14" fmla="*/ 169069 h 416719"/>
                <a:gd name="connsiteX15" fmla="*/ 0 w 433387"/>
                <a:gd name="connsiteY15" fmla="*/ 104775 h 416719"/>
                <a:gd name="connsiteX16" fmla="*/ 45243 w 433387"/>
                <a:gd name="connsiteY16" fmla="*/ 0 h 416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3387" h="416719">
                  <a:moveTo>
                    <a:pt x="45243" y="0"/>
                  </a:moveTo>
                  <a:lnTo>
                    <a:pt x="166687" y="26194"/>
                  </a:lnTo>
                  <a:lnTo>
                    <a:pt x="183356" y="71437"/>
                  </a:lnTo>
                  <a:lnTo>
                    <a:pt x="321468" y="64294"/>
                  </a:lnTo>
                  <a:lnTo>
                    <a:pt x="378618" y="78581"/>
                  </a:lnTo>
                  <a:lnTo>
                    <a:pt x="433387" y="145256"/>
                  </a:lnTo>
                  <a:lnTo>
                    <a:pt x="392906" y="190500"/>
                  </a:lnTo>
                  <a:lnTo>
                    <a:pt x="421481" y="254794"/>
                  </a:lnTo>
                  <a:lnTo>
                    <a:pt x="333375" y="309562"/>
                  </a:lnTo>
                  <a:lnTo>
                    <a:pt x="292893" y="280987"/>
                  </a:lnTo>
                  <a:lnTo>
                    <a:pt x="314325" y="369094"/>
                  </a:lnTo>
                  <a:lnTo>
                    <a:pt x="254793" y="416719"/>
                  </a:lnTo>
                  <a:lnTo>
                    <a:pt x="190500" y="381000"/>
                  </a:lnTo>
                  <a:lnTo>
                    <a:pt x="195262" y="221456"/>
                  </a:lnTo>
                  <a:lnTo>
                    <a:pt x="23812" y="169069"/>
                  </a:lnTo>
                  <a:lnTo>
                    <a:pt x="0" y="104775"/>
                  </a:lnTo>
                  <a:lnTo>
                    <a:pt x="4524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1" name="フリーフォーム 1194">
              <a:extLst>
                <a:ext uri="{FF2B5EF4-FFF2-40B4-BE49-F238E27FC236}">
                  <a16:creationId xmlns:a16="http://schemas.microsoft.com/office/drawing/2014/main" id="{04E6EF21-AEA2-4807-ACA0-B2624E699E21}"/>
                </a:ext>
              </a:extLst>
            </p:cNvPr>
            <p:cNvSpPr/>
            <p:nvPr/>
          </p:nvSpPr>
          <p:spPr bwMode="auto">
            <a:xfrm>
              <a:off x="9399761" y="4526374"/>
              <a:ext cx="115207" cy="176883"/>
            </a:xfrm>
            <a:custGeom>
              <a:avLst/>
              <a:gdLst>
                <a:gd name="connsiteX0" fmla="*/ 40481 w 157162"/>
                <a:gd name="connsiteY0" fmla="*/ 0 h 240506"/>
                <a:gd name="connsiteX1" fmla="*/ 0 w 157162"/>
                <a:gd name="connsiteY1" fmla="*/ 42862 h 240506"/>
                <a:gd name="connsiteX2" fmla="*/ 28575 w 157162"/>
                <a:gd name="connsiteY2" fmla="*/ 119062 h 240506"/>
                <a:gd name="connsiteX3" fmla="*/ 57150 w 157162"/>
                <a:gd name="connsiteY3" fmla="*/ 138112 h 240506"/>
                <a:gd name="connsiteX4" fmla="*/ 42862 w 157162"/>
                <a:gd name="connsiteY4" fmla="*/ 180975 h 240506"/>
                <a:gd name="connsiteX5" fmla="*/ 71437 w 157162"/>
                <a:gd name="connsiteY5" fmla="*/ 240506 h 240506"/>
                <a:gd name="connsiteX6" fmla="*/ 157162 w 157162"/>
                <a:gd name="connsiteY6" fmla="*/ 233362 h 240506"/>
                <a:gd name="connsiteX7" fmla="*/ 111918 w 157162"/>
                <a:gd name="connsiteY7" fmla="*/ 138112 h 240506"/>
                <a:gd name="connsiteX8" fmla="*/ 145256 w 157162"/>
                <a:gd name="connsiteY8" fmla="*/ 80962 h 240506"/>
                <a:gd name="connsiteX9" fmla="*/ 40481 w 157162"/>
                <a:gd name="connsiteY9" fmla="*/ 0 h 240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7162" h="240506">
                  <a:moveTo>
                    <a:pt x="40481" y="0"/>
                  </a:moveTo>
                  <a:lnTo>
                    <a:pt x="0" y="42862"/>
                  </a:lnTo>
                  <a:lnTo>
                    <a:pt x="28575" y="119062"/>
                  </a:lnTo>
                  <a:lnTo>
                    <a:pt x="57150" y="138112"/>
                  </a:lnTo>
                  <a:lnTo>
                    <a:pt x="42862" y="180975"/>
                  </a:lnTo>
                  <a:lnTo>
                    <a:pt x="71437" y="240506"/>
                  </a:lnTo>
                  <a:lnTo>
                    <a:pt x="157162" y="233362"/>
                  </a:lnTo>
                  <a:lnTo>
                    <a:pt x="111918" y="138112"/>
                  </a:lnTo>
                  <a:lnTo>
                    <a:pt x="145256" y="80962"/>
                  </a:lnTo>
                  <a:lnTo>
                    <a:pt x="40481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2" name="フリーフォーム 1195">
              <a:extLst>
                <a:ext uri="{FF2B5EF4-FFF2-40B4-BE49-F238E27FC236}">
                  <a16:creationId xmlns:a16="http://schemas.microsoft.com/office/drawing/2014/main" id="{043D6878-9D88-4439-B9FE-D3CCFDB6AE99}"/>
                </a:ext>
              </a:extLst>
            </p:cNvPr>
            <p:cNvSpPr/>
            <p:nvPr/>
          </p:nvSpPr>
          <p:spPr bwMode="auto">
            <a:xfrm>
              <a:off x="9481220" y="4582232"/>
              <a:ext cx="103569" cy="122189"/>
            </a:xfrm>
            <a:custGeom>
              <a:avLst/>
              <a:gdLst>
                <a:gd name="connsiteX0" fmla="*/ 42863 w 140494"/>
                <a:gd name="connsiteY0" fmla="*/ 166687 h 166687"/>
                <a:gd name="connsiteX1" fmla="*/ 0 w 140494"/>
                <a:gd name="connsiteY1" fmla="*/ 57150 h 166687"/>
                <a:gd name="connsiteX2" fmla="*/ 42863 w 140494"/>
                <a:gd name="connsiteY2" fmla="*/ 0 h 166687"/>
                <a:gd name="connsiteX3" fmla="*/ 119063 w 140494"/>
                <a:gd name="connsiteY3" fmla="*/ 0 h 166687"/>
                <a:gd name="connsiteX4" fmla="*/ 140494 w 140494"/>
                <a:gd name="connsiteY4" fmla="*/ 19050 h 166687"/>
                <a:gd name="connsiteX5" fmla="*/ 123825 w 140494"/>
                <a:gd name="connsiteY5" fmla="*/ 45244 h 166687"/>
                <a:gd name="connsiteX6" fmla="*/ 138113 w 140494"/>
                <a:gd name="connsiteY6" fmla="*/ 126206 h 166687"/>
                <a:gd name="connsiteX7" fmla="*/ 76200 w 140494"/>
                <a:gd name="connsiteY7" fmla="*/ 126206 h 166687"/>
                <a:gd name="connsiteX8" fmla="*/ 42863 w 140494"/>
                <a:gd name="connsiteY8" fmla="*/ 166687 h 166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0494" h="166687">
                  <a:moveTo>
                    <a:pt x="42863" y="166687"/>
                  </a:moveTo>
                  <a:lnTo>
                    <a:pt x="0" y="57150"/>
                  </a:lnTo>
                  <a:lnTo>
                    <a:pt x="42863" y="0"/>
                  </a:lnTo>
                  <a:lnTo>
                    <a:pt x="119063" y="0"/>
                  </a:lnTo>
                  <a:lnTo>
                    <a:pt x="140494" y="19050"/>
                  </a:lnTo>
                  <a:lnTo>
                    <a:pt x="123825" y="45244"/>
                  </a:lnTo>
                  <a:lnTo>
                    <a:pt x="138113" y="126206"/>
                  </a:lnTo>
                  <a:lnTo>
                    <a:pt x="76200" y="126206"/>
                  </a:lnTo>
                  <a:lnTo>
                    <a:pt x="42863" y="166687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3" name="フリーフォーム 1197">
              <a:extLst>
                <a:ext uri="{FF2B5EF4-FFF2-40B4-BE49-F238E27FC236}">
                  <a16:creationId xmlns:a16="http://schemas.microsoft.com/office/drawing/2014/main" id="{6C39B596-4033-4E97-B63D-9AD5B2AA21E4}"/>
                </a:ext>
              </a:extLst>
            </p:cNvPr>
            <p:cNvSpPr/>
            <p:nvPr/>
          </p:nvSpPr>
          <p:spPr bwMode="auto">
            <a:xfrm>
              <a:off x="9565007" y="4595033"/>
              <a:ext cx="82623" cy="90769"/>
            </a:xfrm>
            <a:custGeom>
              <a:avLst/>
              <a:gdLst>
                <a:gd name="connsiteX0" fmla="*/ 23813 w 111919"/>
                <a:gd name="connsiteY0" fmla="*/ 0 h 123825"/>
                <a:gd name="connsiteX1" fmla="*/ 0 w 111919"/>
                <a:gd name="connsiteY1" fmla="*/ 47625 h 123825"/>
                <a:gd name="connsiteX2" fmla="*/ 28575 w 111919"/>
                <a:gd name="connsiteY2" fmla="*/ 123825 h 123825"/>
                <a:gd name="connsiteX3" fmla="*/ 69057 w 111919"/>
                <a:gd name="connsiteY3" fmla="*/ 123825 h 123825"/>
                <a:gd name="connsiteX4" fmla="*/ 111919 w 111919"/>
                <a:gd name="connsiteY4" fmla="*/ 52387 h 123825"/>
                <a:gd name="connsiteX5" fmla="*/ 23813 w 111919"/>
                <a:gd name="connsiteY5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1919" h="123825">
                  <a:moveTo>
                    <a:pt x="23813" y="0"/>
                  </a:moveTo>
                  <a:lnTo>
                    <a:pt x="0" y="47625"/>
                  </a:lnTo>
                  <a:lnTo>
                    <a:pt x="28575" y="123825"/>
                  </a:lnTo>
                  <a:lnTo>
                    <a:pt x="69057" y="123825"/>
                  </a:lnTo>
                  <a:lnTo>
                    <a:pt x="111919" y="52387"/>
                  </a:lnTo>
                  <a:lnTo>
                    <a:pt x="2381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4" name="フリーフォーム 1199">
              <a:extLst>
                <a:ext uri="{FF2B5EF4-FFF2-40B4-BE49-F238E27FC236}">
                  <a16:creationId xmlns:a16="http://schemas.microsoft.com/office/drawing/2014/main" id="{F4C462A9-DE8F-4181-B580-BAE678FD8D4A}"/>
                </a:ext>
              </a:extLst>
            </p:cNvPr>
            <p:cNvSpPr/>
            <p:nvPr/>
          </p:nvSpPr>
          <p:spPr bwMode="auto">
            <a:xfrm>
              <a:off x="9043667" y="5223435"/>
              <a:ext cx="188521" cy="1310333"/>
            </a:xfrm>
            <a:custGeom>
              <a:avLst/>
              <a:gdLst>
                <a:gd name="connsiteX0" fmla="*/ 178593 w 257175"/>
                <a:gd name="connsiteY0" fmla="*/ 0 h 1788318"/>
                <a:gd name="connsiteX1" fmla="*/ 230981 w 257175"/>
                <a:gd name="connsiteY1" fmla="*/ 59531 h 1788318"/>
                <a:gd name="connsiteX2" fmla="*/ 228600 w 257175"/>
                <a:gd name="connsiteY2" fmla="*/ 107156 h 1788318"/>
                <a:gd name="connsiteX3" fmla="*/ 257175 w 257175"/>
                <a:gd name="connsiteY3" fmla="*/ 207168 h 1788318"/>
                <a:gd name="connsiteX4" fmla="*/ 257175 w 257175"/>
                <a:gd name="connsiteY4" fmla="*/ 278606 h 1788318"/>
                <a:gd name="connsiteX5" fmla="*/ 202406 w 257175"/>
                <a:gd name="connsiteY5" fmla="*/ 314325 h 1788318"/>
                <a:gd name="connsiteX6" fmla="*/ 185737 w 257175"/>
                <a:gd name="connsiteY6" fmla="*/ 519112 h 1788318"/>
                <a:gd name="connsiteX7" fmla="*/ 171450 w 257175"/>
                <a:gd name="connsiteY7" fmla="*/ 564356 h 1788318"/>
                <a:gd name="connsiteX8" fmla="*/ 185737 w 257175"/>
                <a:gd name="connsiteY8" fmla="*/ 688181 h 1788318"/>
                <a:gd name="connsiteX9" fmla="*/ 109537 w 257175"/>
                <a:gd name="connsiteY9" fmla="*/ 845343 h 1788318"/>
                <a:gd name="connsiteX10" fmla="*/ 104775 w 257175"/>
                <a:gd name="connsiteY10" fmla="*/ 1059656 h 1788318"/>
                <a:gd name="connsiteX11" fmla="*/ 130968 w 257175"/>
                <a:gd name="connsiteY11" fmla="*/ 1183481 h 1788318"/>
                <a:gd name="connsiteX12" fmla="*/ 100012 w 257175"/>
                <a:gd name="connsiteY12" fmla="*/ 1323975 h 1788318"/>
                <a:gd name="connsiteX13" fmla="*/ 88106 w 257175"/>
                <a:gd name="connsiteY13" fmla="*/ 1400175 h 1788318"/>
                <a:gd name="connsiteX14" fmla="*/ 69056 w 257175"/>
                <a:gd name="connsiteY14" fmla="*/ 1464468 h 1788318"/>
                <a:gd name="connsiteX15" fmla="*/ 92868 w 257175"/>
                <a:gd name="connsiteY15" fmla="*/ 1566862 h 1788318"/>
                <a:gd name="connsiteX16" fmla="*/ 145256 w 257175"/>
                <a:gd name="connsiteY16" fmla="*/ 1578768 h 1788318"/>
                <a:gd name="connsiteX17" fmla="*/ 183356 w 257175"/>
                <a:gd name="connsiteY17" fmla="*/ 1593056 h 1788318"/>
                <a:gd name="connsiteX18" fmla="*/ 207168 w 257175"/>
                <a:gd name="connsiteY18" fmla="*/ 1788318 h 1788318"/>
                <a:gd name="connsiteX19" fmla="*/ 69056 w 257175"/>
                <a:gd name="connsiteY19" fmla="*/ 1662112 h 1788318"/>
                <a:gd name="connsiteX20" fmla="*/ 73818 w 257175"/>
                <a:gd name="connsiteY20" fmla="*/ 1604962 h 1788318"/>
                <a:gd name="connsiteX21" fmla="*/ 42862 w 257175"/>
                <a:gd name="connsiteY21" fmla="*/ 1559718 h 1788318"/>
                <a:gd name="connsiteX22" fmla="*/ 4762 w 257175"/>
                <a:gd name="connsiteY22" fmla="*/ 1497806 h 1788318"/>
                <a:gd name="connsiteX23" fmla="*/ 7143 w 257175"/>
                <a:gd name="connsiteY23" fmla="*/ 1362075 h 1788318"/>
                <a:gd name="connsiteX24" fmla="*/ 54768 w 257175"/>
                <a:gd name="connsiteY24" fmla="*/ 1404937 h 1788318"/>
                <a:gd name="connsiteX25" fmla="*/ 69056 w 257175"/>
                <a:gd name="connsiteY25" fmla="*/ 1340643 h 1788318"/>
                <a:gd name="connsiteX26" fmla="*/ 21431 w 257175"/>
                <a:gd name="connsiteY26" fmla="*/ 1314450 h 1788318"/>
                <a:gd name="connsiteX27" fmla="*/ 50006 w 257175"/>
                <a:gd name="connsiteY27" fmla="*/ 1295400 h 1788318"/>
                <a:gd name="connsiteX28" fmla="*/ 0 w 257175"/>
                <a:gd name="connsiteY28" fmla="*/ 1288256 h 1788318"/>
                <a:gd name="connsiteX29" fmla="*/ 38100 w 257175"/>
                <a:gd name="connsiteY29" fmla="*/ 1233487 h 1788318"/>
                <a:gd name="connsiteX30" fmla="*/ 83343 w 257175"/>
                <a:gd name="connsiteY30" fmla="*/ 1276350 h 1788318"/>
                <a:gd name="connsiteX31" fmla="*/ 88106 w 257175"/>
                <a:gd name="connsiteY31" fmla="*/ 1254918 h 1788318"/>
                <a:gd name="connsiteX32" fmla="*/ 85725 w 257175"/>
                <a:gd name="connsiteY32" fmla="*/ 1090612 h 1788318"/>
                <a:gd name="connsiteX33" fmla="*/ 73818 w 257175"/>
                <a:gd name="connsiteY33" fmla="*/ 1019175 h 1788318"/>
                <a:gd name="connsiteX34" fmla="*/ 28575 w 257175"/>
                <a:gd name="connsiteY34" fmla="*/ 1107281 h 1788318"/>
                <a:gd name="connsiteX35" fmla="*/ 30956 w 257175"/>
                <a:gd name="connsiteY35" fmla="*/ 997743 h 1788318"/>
                <a:gd name="connsiteX36" fmla="*/ 40481 w 257175"/>
                <a:gd name="connsiteY36" fmla="*/ 916781 h 1788318"/>
                <a:gd name="connsiteX37" fmla="*/ 40481 w 257175"/>
                <a:gd name="connsiteY37" fmla="*/ 828675 h 1788318"/>
                <a:gd name="connsiteX38" fmla="*/ 116681 w 257175"/>
                <a:gd name="connsiteY38" fmla="*/ 592931 h 1788318"/>
                <a:gd name="connsiteX39" fmla="*/ 83343 w 257175"/>
                <a:gd name="connsiteY39" fmla="*/ 521493 h 1788318"/>
                <a:gd name="connsiteX40" fmla="*/ 147637 w 257175"/>
                <a:gd name="connsiteY40" fmla="*/ 285750 h 1788318"/>
                <a:gd name="connsiteX41" fmla="*/ 142875 w 257175"/>
                <a:gd name="connsiteY41" fmla="*/ 176212 h 1788318"/>
                <a:gd name="connsiteX42" fmla="*/ 159543 w 257175"/>
                <a:gd name="connsiteY42" fmla="*/ 64293 h 1788318"/>
                <a:gd name="connsiteX43" fmla="*/ 178593 w 257175"/>
                <a:gd name="connsiteY43" fmla="*/ 0 h 1788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57175" h="1788318">
                  <a:moveTo>
                    <a:pt x="178593" y="0"/>
                  </a:moveTo>
                  <a:lnTo>
                    <a:pt x="230981" y="59531"/>
                  </a:lnTo>
                  <a:lnTo>
                    <a:pt x="228600" y="107156"/>
                  </a:lnTo>
                  <a:lnTo>
                    <a:pt x="257175" y="207168"/>
                  </a:lnTo>
                  <a:lnTo>
                    <a:pt x="257175" y="278606"/>
                  </a:lnTo>
                  <a:lnTo>
                    <a:pt x="202406" y="314325"/>
                  </a:lnTo>
                  <a:lnTo>
                    <a:pt x="185737" y="519112"/>
                  </a:lnTo>
                  <a:lnTo>
                    <a:pt x="171450" y="564356"/>
                  </a:lnTo>
                  <a:lnTo>
                    <a:pt x="185737" y="688181"/>
                  </a:lnTo>
                  <a:lnTo>
                    <a:pt x="109537" y="845343"/>
                  </a:lnTo>
                  <a:lnTo>
                    <a:pt x="104775" y="1059656"/>
                  </a:lnTo>
                  <a:lnTo>
                    <a:pt x="130968" y="1183481"/>
                  </a:lnTo>
                  <a:lnTo>
                    <a:pt x="100012" y="1323975"/>
                  </a:lnTo>
                  <a:lnTo>
                    <a:pt x="88106" y="1400175"/>
                  </a:lnTo>
                  <a:lnTo>
                    <a:pt x="69056" y="1464468"/>
                  </a:lnTo>
                  <a:lnTo>
                    <a:pt x="92868" y="1566862"/>
                  </a:lnTo>
                  <a:lnTo>
                    <a:pt x="145256" y="1578768"/>
                  </a:lnTo>
                  <a:lnTo>
                    <a:pt x="183356" y="1593056"/>
                  </a:lnTo>
                  <a:lnTo>
                    <a:pt x="207168" y="1788318"/>
                  </a:lnTo>
                  <a:lnTo>
                    <a:pt x="69056" y="1662112"/>
                  </a:lnTo>
                  <a:lnTo>
                    <a:pt x="73818" y="1604962"/>
                  </a:lnTo>
                  <a:lnTo>
                    <a:pt x="42862" y="1559718"/>
                  </a:lnTo>
                  <a:lnTo>
                    <a:pt x="4762" y="1497806"/>
                  </a:lnTo>
                  <a:cubicBezTo>
                    <a:pt x="5556" y="1452562"/>
                    <a:pt x="6349" y="1407319"/>
                    <a:pt x="7143" y="1362075"/>
                  </a:cubicBezTo>
                  <a:lnTo>
                    <a:pt x="54768" y="1404937"/>
                  </a:lnTo>
                  <a:lnTo>
                    <a:pt x="69056" y="1340643"/>
                  </a:lnTo>
                  <a:lnTo>
                    <a:pt x="21431" y="1314450"/>
                  </a:lnTo>
                  <a:lnTo>
                    <a:pt x="50006" y="1295400"/>
                  </a:lnTo>
                  <a:lnTo>
                    <a:pt x="0" y="1288256"/>
                  </a:lnTo>
                  <a:lnTo>
                    <a:pt x="38100" y="1233487"/>
                  </a:lnTo>
                  <a:lnTo>
                    <a:pt x="83343" y="1276350"/>
                  </a:lnTo>
                  <a:lnTo>
                    <a:pt x="88106" y="1254918"/>
                  </a:lnTo>
                  <a:cubicBezTo>
                    <a:pt x="87312" y="1200149"/>
                    <a:pt x="86519" y="1145381"/>
                    <a:pt x="85725" y="1090612"/>
                  </a:cubicBezTo>
                  <a:lnTo>
                    <a:pt x="73818" y="1019175"/>
                  </a:lnTo>
                  <a:lnTo>
                    <a:pt x="28575" y="1107281"/>
                  </a:lnTo>
                  <a:cubicBezTo>
                    <a:pt x="29369" y="1070768"/>
                    <a:pt x="30162" y="1034256"/>
                    <a:pt x="30956" y="997743"/>
                  </a:cubicBezTo>
                  <a:lnTo>
                    <a:pt x="40481" y="916781"/>
                  </a:lnTo>
                  <a:lnTo>
                    <a:pt x="40481" y="828675"/>
                  </a:lnTo>
                  <a:lnTo>
                    <a:pt x="116681" y="592931"/>
                  </a:lnTo>
                  <a:lnTo>
                    <a:pt x="83343" y="521493"/>
                  </a:lnTo>
                  <a:lnTo>
                    <a:pt x="147637" y="285750"/>
                  </a:lnTo>
                  <a:lnTo>
                    <a:pt x="142875" y="176212"/>
                  </a:lnTo>
                  <a:lnTo>
                    <a:pt x="159543" y="64293"/>
                  </a:lnTo>
                  <a:lnTo>
                    <a:pt x="17859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5" name="フリーフォーム 1200">
              <a:extLst>
                <a:ext uri="{FF2B5EF4-FFF2-40B4-BE49-F238E27FC236}">
                  <a16:creationId xmlns:a16="http://schemas.microsoft.com/office/drawing/2014/main" id="{16212932-64F8-48AB-ABF2-543DC3C9F3BB}"/>
                </a:ext>
              </a:extLst>
            </p:cNvPr>
            <p:cNvSpPr/>
            <p:nvPr/>
          </p:nvSpPr>
          <p:spPr bwMode="auto">
            <a:xfrm>
              <a:off x="9096034" y="5350278"/>
              <a:ext cx="468974" cy="1185817"/>
            </a:xfrm>
            <a:custGeom>
              <a:avLst/>
              <a:gdLst>
                <a:gd name="connsiteX0" fmla="*/ 259556 w 640556"/>
                <a:gd name="connsiteY0" fmla="*/ 1585912 h 1616869"/>
                <a:gd name="connsiteX1" fmla="*/ 138113 w 640556"/>
                <a:gd name="connsiteY1" fmla="*/ 1616869 h 1616869"/>
                <a:gd name="connsiteX2" fmla="*/ 116681 w 640556"/>
                <a:gd name="connsiteY2" fmla="*/ 1419225 h 1616869"/>
                <a:gd name="connsiteX3" fmla="*/ 16669 w 640556"/>
                <a:gd name="connsiteY3" fmla="*/ 1390650 h 1616869"/>
                <a:gd name="connsiteX4" fmla="*/ 0 w 640556"/>
                <a:gd name="connsiteY4" fmla="*/ 1283494 h 1616869"/>
                <a:gd name="connsiteX5" fmla="*/ 30956 w 640556"/>
                <a:gd name="connsiteY5" fmla="*/ 1173956 h 1616869"/>
                <a:gd name="connsiteX6" fmla="*/ 59531 w 640556"/>
                <a:gd name="connsiteY6" fmla="*/ 1007269 h 1616869"/>
                <a:gd name="connsiteX7" fmla="*/ 26194 w 640556"/>
                <a:gd name="connsiteY7" fmla="*/ 852487 h 1616869"/>
                <a:gd name="connsiteX8" fmla="*/ 35719 w 640556"/>
                <a:gd name="connsiteY8" fmla="*/ 659606 h 1616869"/>
                <a:gd name="connsiteX9" fmla="*/ 119063 w 640556"/>
                <a:gd name="connsiteY9" fmla="*/ 504825 h 1616869"/>
                <a:gd name="connsiteX10" fmla="*/ 102394 w 640556"/>
                <a:gd name="connsiteY10" fmla="*/ 395287 h 1616869"/>
                <a:gd name="connsiteX11" fmla="*/ 126206 w 640556"/>
                <a:gd name="connsiteY11" fmla="*/ 126206 h 1616869"/>
                <a:gd name="connsiteX12" fmla="*/ 188119 w 640556"/>
                <a:gd name="connsiteY12" fmla="*/ 102394 h 1616869"/>
                <a:gd name="connsiteX13" fmla="*/ 180975 w 640556"/>
                <a:gd name="connsiteY13" fmla="*/ 33337 h 1616869"/>
                <a:gd name="connsiteX14" fmla="*/ 226219 w 640556"/>
                <a:gd name="connsiteY14" fmla="*/ 0 h 1616869"/>
                <a:gd name="connsiteX15" fmla="*/ 292894 w 640556"/>
                <a:gd name="connsiteY15" fmla="*/ 23812 h 1616869"/>
                <a:gd name="connsiteX16" fmla="*/ 340519 w 640556"/>
                <a:gd name="connsiteY16" fmla="*/ 9525 h 1616869"/>
                <a:gd name="connsiteX17" fmla="*/ 433388 w 640556"/>
                <a:gd name="connsiteY17" fmla="*/ 83344 h 1616869"/>
                <a:gd name="connsiteX18" fmla="*/ 502444 w 640556"/>
                <a:gd name="connsiteY18" fmla="*/ 119062 h 1616869"/>
                <a:gd name="connsiteX19" fmla="*/ 504825 w 640556"/>
                <a:gd name="connsiteY19" fmla="*/ 197644 h 1616869"/>
                <a:gd name="connsiteX20" fmla="*/ 552450 w 640556"/>
                <a:gd name="connsiteY20" fmla="*/ 221456 h 1616869"/>
                <a:gd name="connsiteX21" fmla="*/ 633413 w 640556"/>
                <a:gd name="connsiteY21" fmla="*/ 152400 h 1616869"/>
                <a:gd name="connsiteX22" fmla="*/ 640556 w 640556"/>
                <a:gd name="connsiteY22" fmla="*/ 188119 h 1616869"/>
                <a:gd name="connsiteX23" fmla="*/ 595313 w 640556"/>
                <a:gd name="connsiteY23" fmla="*/ 259556 h 1616869"/>
                <a:gd name="connsiteX24" fmla="*/ 542925 w 640556"/>
                <a:gd name="connsiteY24" fmla="*/ 311944 h 1616869"/>
                <a:gd name="connsiteX25" fmla="*/ 492919 w 640556"/>
                <a:gd name="connsiteY25" fmla="*/ 423862 h 1616869"/>
                <a:gd name="connsiteX26" fmla="*/ 478631 w 640556"/>
                <a:gd name="connsiteY26" fmla="*/ 497681 h 1616869"/>
                <a:gd name="connsiteX27" fmla="*/ 528638 w 640556"/>
                <a:gd name="connsiteY27" fmla="*/ 576262 h 1616869"/>
                <a:gd name="connsiteX28" fmla="*/ 545306 w 640556"/>
                <a:gd name="connsiteY28" fmla="*/ 633412 h 1616869"/>
                <a:gd name="connsiteX29" fmla="*/ 447675 w 640556"/>
                <a:gd name="connsiteY29" fmla="*/ 745331 h 1616869"/>
                <a:gd name="connsiteX30" fmla="*/ 366713 w 640556"/>
                <a:gd name="connsiteY30" fmla="*/ 695325 h 1616869"/>
                <a:gd name="connsiteX31" fmla="*/ 359569 w 640556"/>
                <a:gd name="connsiteY31" fmla="*/ 764381 h 1616869"/>
                <a:gd name="connsiteX32" fmla="*/ 371475 w 640556"/>
                <a:gd name="connsiteY32" fmla="*/ 816769 h 1616869"/>
                <a:gd name="connsiteX33" fmla="*/ 316706 w 640556"/>
                <a:gd name="connsiteY33" fmla="*/ 826294 h 1616869"/>
                <a:gd name="connsiteX34" fmla="*/ 266700 w 640556"/>
                <a:gd name="connsiteY34" fmla="*/ 800100 h 1616869"/>
                <a:gd name="connsiteX35" fmla="*/ 273844 w 640556"/>
                <a:gd name="connsiteY35" fmla="*/ 892969 h 1616869"/>
                <a:gd name="connsiteX36" fmla="*/ 269081 w 640556"/>
                <a:gd name="connsiteY36" fmla="*/ 969169 h 1616869"/>
                <a:gd name="connsiteX37" fmla="*/ 242888 w 640556"/>
                <a:gd name="connsiteY37" fmla="*/ 1042987 h 1616869"/>
                <a:gd name="connsiteX38" fmla="*/ 197644 w 640556"/>
                <a:gd name="connsiteY38" fmla="*/ 1045369 h 1616869"/>
                <a:gd name="connsiteX39" fmla="*/ 190500 w 640556"/>
                <a:gd name="connsiteY39" fmla="*/ 1095375 h 1616869"/>
                <a:gd name="connsiteX40" fmla="*/ 245269 w 640556"/>
                <a:gd name="connsiteY40" fmla="*/ 1152525 h 1616869"/>
                <a:gd name="connsiteX41" fmla="*/ 223838 w 640556"/>
                <a:gd name="connsiteY41" fmla="*/ 1214437 h 1616869"/>
                <a:gd name="connsiteX42" fmla="*/ 171450 w 640556"/>
                <a:gd name="connsiteY42" fmla="*/ 1271587 h 1616869"/>
                <a:gd name="connsiteX43" fmla="*/ 138113 w 640556"/>
                <a:gd name="connsiteY43" fmla="*/ 1333500 h 1616869"/>
                <a:gd name="connsiteX44" fmla="*/ 133350 w 640556"/>
                <a:gd name="connsiteY44" fmla="*/ 1431131 h 1616869"/>
                <a:gd name="connsiteX45" fmla="*/ 192881 w 640556"/>
                <a:gd name="connsiteY45" fmla="*/ 1533525 h 1616869"/>
                <a:gd name="connsiteX46" fmla="*/ 259556 w 640556"/>
                <a:gd name="connsiteY46" fmla="*/ 1585912 h 1616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640556" h="1616869">
                  <a:moveTo>
                    <a:pt x="259556" y="1585912"/>
                  </a:moveTo>
                  <a:lnTo>
                    <a:pt x="138113" y="1616869"/>
                  </a:lnTo>
                  <a:lnTo>
                    <a:pt x="116681" y="1419225"/>
                  </a:lnTo>
                  <a:lnTo>
                    <a:pt x="16669" y="1390650"/>
                  </a:lnTo>
                  <a:lnTo>
                    <a:pt x="0" y="1283494"/>
                  </a:lnTo>
                  <a:lnTo>
                    <a:pt x="30956" y="1173956"/>
                  </a:lnTo>
                  <a:lnTo>
                    <a:pt x="59531" y="1007269"/>
                  </a:lnTo>
                  <a:lnTo>
                    <a:pt x="26194" y="852487"/>
                  </a:lnTo>
                  <a:lnTo>
                    <a:pt x="35719" y="659606"/>
                  </a:lnTo>
                  <a:lnTo>
                    <a:pt x="119063" y="504825"/>
                  </a:lnTo>
                  <a:lnTo>
                    <a:pt x="102394" y="395287"/>
                  </a:lnTo>
                  <a:lnTo>
                    <a:pt x="126206" y="126206"/>
                  </a:lnTo>
                  <a:lnTo>
                    <a:pt x="188119" y="102394"/>
                  </a:lnTo>
                  <a:lnTo>
                    <a:pt x="180975" y="33337"/>
                  </a:lnTo>
                  <a:lnTo>
                    <a:pt x="226219" y="0"/>
                  </a:lnTo>
                  <a:lnTo>
                    <a:pt x="292894" y="23812"/>
                  </a:lnTo>
                  <a:lnTo>
                    <a:pt x="340519" y="9525"/>
                  </a:lnTo>
                  <a:lnTo>
                    <a:pt x="433388" y="83344"/>
                  </a:lnTo>
                  <a:lnTo>
                    <a:pt x="502444" y="119062"/>
                  </a:lnTo>
                  <a:cubicBezTo>
                    <a:pt x="503238" y="145256"/>
                    <a:pt x="504031" y="171450"/>
                    <a:pt x="504825" y="197644"/>
                  </a:cubicBezTo>
                  <a:lnTo>
                    <a:pt x="552450" y="221456"/>
                  </a:lnTo>
                  <a:lnTo>
                    <a:pt x="633413" y="152400"/>
                  </a:lnTo>
                  <a:lnTo>
                    <a:pt x="640556" y="188119"/>
                  </a:lnTo>
                  <a:lnTo>
                    <a:pt x="595313" y="259556"/>
                  </a:lnTo>
                  <a:lnTo>
                    <a:pt x="542925" y="311944"/>
                  </a:lnTo>
                  <a:lnTo>
                    <a:pt x="492919" y="423862"/>
                  </a:lnTo>
                  <a:lnTo>
                    <a:pt x="478631" y="497681"/>
                  </a:lnTo>
                  <a:lnTo>
                    <a:pt x="528638" y="576262"/>
                  </a:lnTo>
                  <a:lnTo>
                    <a:pt x="545306" y="633412"/>
                  </a:lnTo>
                  <a:lnTo>
                    <a:pt x="447675" y="745331"/>
                  </a:lnTo>
                  <a:lnTo>
                    <a:pt x="366713" y="695325"/>
                  </a:lnTo>
                  <a:lnTo>
                    <a:pt x="359569" y="764381"/>
                  </a:lnTo>
                  <a:lnTo>
                    <a:pt x="371475" y="816769"/>
                  </a:lnTo>
                  <a:lnTo>
                    <a:pt x="316706" y="826294"/>
                  </a:lnTo>
                  <a:lnTo>
                    <a:pt x="266700" y="800100"/>
                  </a:lnTo>
                  <a:lnTo>
                    <a:pt x="273844" y="892969"/>
                  </a:lnTo>
                  <a:lnTo>
                    <a:pt x="269081" y="969169"/>
                  </a:lnTo>
                  <a:lnTo>
                    <a:pt x="242888" y="1042987"/>
                  </a:lnTo>
                  <a:lnTo>
                    <a:pt x="197644" y="1045369"/>
                  </a:lnTo>
                  <a:lnTo>
                    <a:pt x="190500" y="1095375"/>
                  </a:lnTo>
                  <a:lnTo>
                    <a:pt x="245269" y="1152525"/>
                  </a:lnTo>
                  <a:lnTo>
                    <a:pt x="223838" y="1214437"/>
                  </a:lnTo>
                  <a:lnTo>
                    <a:pt x="171450" y="1271587"/>
                  </a:lnTo>
                  <a:lnTo>
                    <a:pt x="138113" y="1333500"/>
                  </a:lnTo>
                  <a:lnTo>
                    <a:pt x="133350" y="1431131"/>
                  </a:lnTo>
                  <a:lnTo>
                    <a:pt x="192881" y="1533525"/>
                  </a:lnTo>
                  <a:lnTo>
                    <a:pt x="259556" y="158591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6" name="フリーフォーム 1201">
              <a:extLst>
                <a:ext uri="{FF2B5EF4-FFF2-40B4-BE49-F238E27FC236}">
                  <a16:creationId xmlns:a16="http://schemas.microsoft.com/office/drawing/2014/main" id="{1F73C233-FB0F-4FA3-9F3E-5473D1D3C980}"/>
                </a:ext>
              </a:extLst>
            </p:cNvPr>
            <p:cNvSpPr/>
            <p:nvPr/>
          </p:nvSpPr>
          <p:spPr bwMode="auto">
            <a:xfrm>
              <a:off x="9184475" y="5003494"/>
              <a:ext cx="309546" cy="367731"/>
            </a:xfrm>
            <a:custGeom>
              <a:avLst/>
              <a:gdLst>
                <a:gd name="connsiteX0" fmla="*/ 23812 w 421481"/>
                <a:gd name="connsiteY0" fmla="*/ 54769 h 502444"/>
                <a:gd name="connsiteX1" fmla="*/ 57150 w 421481"/>
                <a:gd name="connsiteY1" fmla="*/ 145256 h 502444"/>
                <a:gd name="connsiteX2" fmla="*/ 0 w 421481"/>
                <a:gd name="connsiteY2" fmla="*/ 314325 h 502444"/>
                <a:gd name="connsiteX3" fmla="*/ 42862 w 421481"/>
                <a:gd name="connsiteY3" fmla="*/ 381000 h 502444"/>
                <a:gd name="connsiteX4" fmla="*/ 40481 w 421481"/>
                <a:gd name="connsiteY4" fmla="*/ 423863 h 502444"/>
                <a:gd name="connsiteX5" fmla="*/ 71437 w 421481"/>
                <a:gd name="connsiteY5" fmla="*/ 502444 h 502444"/>
                <a:gd name="connsiteX6" fmla="*/ 95250 w 421481"/>
                <a:gd name="connsiteY6" fmla="*/ 485775 h 502444"/>
                <a:gd name="connsiteX7" fmla="*/ 188119 w 421481"/>
                <a:gd name="connsiteY7" fmla="*/ 500063 h 502444"/>
                <a:gd name="connsiteX8" fmla="*/ 233362 w 421481"/>
                <a:gd name="connsiteY8" fmla="*/ 485775 h 502444"/>
                <a:gd name="connsiteX9" fmla="*/ 273844 w 421481"/>
                <a:gd name="connsiteY9" fmla="*/ 364331 h 502444"/>
                <a:gd name="connsiteX10" fmla="*/ 373856 w 421481"/>
                <a:gd name="connsiteY10" fmla="*/ 390525 h 502444"/>
                <a:gd name="connsiteX11" fmla="*/ 421481 w 421481"/>
                <a:gd name="connsiteY11" fmla="*/ 323850 h 502444"/>
                <a:gd name="connsiteX12" fmla="*/ 319087 w 421481"/>
                <a:gd name="connsiteY12" fmla="*/ 211931 h 502444"/>
                <a:gd name="connsiteX13" fmla="*/ 321469 w 421481"/>
                <a:gd name="connsiteY13" fmla="*/ 154781 h 502444"/>
                <a:gd name="connsiteX14" fmla="*/ 173831 w 421481"/>
                <a:gd name="connsiteY14" fmla="*/ 90488 h 502444"/>
                <a:gd name="connsiteX15" fmla="*/ 169069 w 421481"/>
                <a:gd name="connsiteY15" fmla="*/ 14288 h 502444"/>
                <a:gd name="connsiteX16" fmla="*/ 126206 w 421481"/>
                <a:gd name="connsiteY16" fmla="*/ 0 h 502444"/>
                <a:gd name="connsiteX17" fmla="*/ 83344 w 421481"/>
                <a:gd name="connsiteY17" fmla="*/ 38100 h 502444"/>
                <a:gd name="connsiteX18" fmla="*/ 23812 w 421481"/>
                <a:gd name="connsiteY18" fmla="*/ 54769 h 502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21481" h="502444">
                  <a:moveTo>
                    <a:pt x="23812" y="54769"/>
                  </a:moveTo>
                  <a:lnTo>
                    <a:pt x="57150" y="145256"/>
                  </a:lnTo>
                  <a:lnTo>
                    <a:pt x="0" y="314325"/>
                  </a:lnTo>
                  <a:lnTo>
                    <a:pt x="42862" y="381000"/>
                  </a:lnTo>
                  <a:lnTo>
                    <a:pt x="40481" y="423863"/>
                  </a:lnTo>
                  <a:lnTo>
                    <a:pt x="71437" y="502444"/>
                  </a:lnTo>
                  <a:lnTo>
                    <a:pt x="95250" y="485775"/>
                  </a:lnTo>
                  <a:lnTo>
                    <a:pt x="188119" y="500063"/>
                  </a:lnTo>
                  <a:lnTo>
                    <a:pt x="233362" y="485775"/>
                  </a:lnTo>
                  <a:lnTo>
                    <a:pt x="273844" y="364331"/>
                  </a:lnTo>
                  <a:lnTo>
                    <a:pt x="373856" y="390525"/>
                  </a:lnTo>
                  <a:lnTo>
                    <a:pt x="421481" y="323850"/>
                  </a:lnTo>
                  <a:lnTo>
                    <a:pt x="319087" y="211931"/>
                  </a:lnTo>
                  <a:lnTo>
                    <a:pt x="321469" y="154781"/>
                  </a:lnTo>
                  <a:lnTo>
                    <a:pt x="173831" y="90488"/>
                  </a:lnTo>
                  <a:lnTo>
                    <a:pt x="169069" y="14288"/>
                  </a:lnTo>
                  <a:lnTo>
                    <a:pt x="126206" y="0"/>
                  </a:lnTo>
                  <a:lnTo>
                    <a:pt x="83344" y="38100"/>
                  </a:lnTo>
                  <a:lnTo>
                    <a:pt x="23812" y="54769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7" name="フリーフォーム 1202">
              <a:extLst>
                <a:ext uri="{FF2B5EF4-FFF2-40B4-BE49-F238E27FC236}">
                  <a16:creationId xmlns:a16="http://schemas.microsoft.com/office/drawing/2014/main" id="{7D0150A0-5563-44BA-BFAB-45297CA06A68}"/>
                </a:ext>
              </a:extLst>
            </p:cNvPr>
            <p:cNvSpPr/>
            <p:nvPr/>
          </p:nvSpPr>
          <p:spPr bwMode="auto">
            <a:xfrm>
              <a:off x="9352049" y="5276965"/>
              <a:ext cx="211795" cy="237396"/>
            </a:xfrm>
            <a:custGeom>
              <a:avLst/>
              <a:gdLst>
                <a:gd name="connsiteX0" fmla="*/ 140494 w 288131"/>
                <a:gd name="connsiteY0" fmla="*/ 19050 h 323850"/>
                <a:gd name="connsiteX1" fmla="*/ 159544 w 288131"/>
                <a:gd name="connsiteY1" fmla="*/ 100013 h 323850"/>
                <a:gd name="connsiteX2" fmla="*/ 219075 w 288131"/>
                <a:gd name="connsiteY2" fmla="*/ 107157 h 323850"/>
                <a:gd name="connsiteX3" fmla="*/ 250031 w 288131"/>
                <a:gd name="connsiteY3" fmla="*/ 173832 h 323850"/>
                <a:gd name="connsiteX4" fmla="*/ 288131 w 288131"/>
                <a:gd name="connsiteY4" fmla="*/ 190500 h 323850"/>
                <a:gd name="connsiteX5" fmla="*/ 278606 w 288131"/>
                <a:gd name="connsiteY5" fmla="*/ 259557 h 323850"/>
                <a:gd name="connsiteX6" fmla="*/ 204787 w 288131"/>
                <a:gd name="connsiteY6" fmla="*/ 323850 h 323850"/>
                <a:gd name="connsiteX7" fmla="*/ 154781 w 288131"/>
                <a:gd name="connsiteY7" fmla="*/ 307182 h 323850"/>
                <a:gd name="connsiteX8" fmla="*/ 152400 w 288131"/>
                <a:gd name="connsiteY8" fmla="*/ 226219 h 323850"/>
                <a:gd name="connsiteX9" fmla="*/ 0 w 288131"/>
                <a:gd name="connsiteY9" fmla="*/ 121444 h 323850"/>
                <a:gd name="connsiteX10" fmla="*/ 42862 w 288131"/>
                <a:gd name="connsiteY10" fmla="*/ 0 h 323850"/>
                <a:gd name="connsiteX11" fmla="*/ 140494 w 288131"/>
                <a:gd name="connsiteY11" fmla="*/ 19050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8131" h="323850">
                  <a:moveTo>
                    <a:pt x="140494" y="19050"/>
                  </a:moveTo>
                  <a:lnTo>
                    <a:pt x="159544" y="100013"/>
                  </a:lnTo>
                  <a:lnTo>
                    <a:pt x="219075" y="107157"/>
                  </a:lnTo>
                  <a:lnTo>
                    <a:pt x="250031" y="173832"/>
                  </a:lnTo>
                  <a:lnTo>
                    <a:pt x="288131" y="190500"/>
                  </a:lnTo>
                  <a:lnTo>
                    <a:pt x="278606" y="259557"/>
                  </a:lnTo>
                  <a:lnTo>
                    <a:pt x="204787" y="323850"/>
                  </a:lnTo>
                  <a:lnTo>
                    <a:pt x="154781" y="307182"/>
                  </a:lnTo>
                  <a:cubicBezTo>
                    <a:pt x="153987" y="280194"/>
                    <a:pt x="153194" y="253207"/>
                    <a:pt x="152400" y="226219"/>
                  </a:cubicBezTo>
                  <a:lnTo>
                    <a:pt x="0" y="121444"/>
                  </a:lnTo>
                  <a:lnTo>
                    <a:pt x="42862" y="0"/>
                  </a:lnTo>
                  <a:lnTo>
                    <a:pt x="140494" y="190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8" name="フリーフォーム 1203">
              <a:extLst>
                <a:ext uri="{FF2B5EF4-FFF2-40B4-BE49-F238E27FC236}">
                  <a16:creationId xmlns:a16="http://schemas.microsoft.com/office/drawing/2014/main" id="{BB6CB7FA-78F4-41EC-9DFF-3F8FB875158B}"/>
                </a:ext>
              </a:extLst>
            </p:cNvPr>
            <p:cNvSpPr/>
            <p:nvPr/>
          </p:nvSpPr>
          <p:spPr bwMode="auto">
            <a:xfrm>
              <a:off x="9452128" y="5590002"/>
              <a:ext cx="139645" cy="160591"/>
            </a:xfrm>
            <a:custGeom>
              <a:avLst/>
              <a:gdLst>
                <a:gd name="connsiteX0" fmla="*/ 42863 w 190500"/>
                <a:gd name="connsiteY0" fmla="*/ 0 h 219075"/>
                <a:gd name="connsiteX1" fmla="*/ 90488 w 190500"/>
                <a:gd name="connsiteY1" fmla="*/ 35719 h 219075"/>
                <a:gd name="connsiteX2" fmla="*/ 128588 w 190500"/>
                <a:gd name="connsiteY2" fmla="*/ 69056 h 219075"/>
                <a:gd name="connsiteX3" fmla="*/ 159544 w 190500"/>
                <a:gd name="connsiteY3" fmla="*/ 76200 h 219075"/>
                <a:gd name="connsiteX4" fmla="*/ 173831 w 190500"/>
                <a:gd name="connsiteY4" fmla="*/ 121444 h 219075"/>
                <a:gd name="connsiteX5" fmla="*/ 190500 w 190500"/>
                <a:gd name="connsiteY5" fmla="*/ 157163 h 219075"/>
                <a:gd name="connsiteX6" fmla="*/ 157163 w 190500"/>
                <a:gd name="connsiteY6" fmla="*/ 219075 h 219075"/>
                <a:gd name="connsiteX7" fmla="*/ 83344 w 190500"/>
                <a:gd name="connsiteY7" fmla="*/ 211931 h 219075"/>
                <a:gd name="connsiteX8" fmla="*/ 0 w 190500"/>
                <a:gd name="connsiteY8" fmla="*/ 178594 h 219075"/>
                <a:gd name="connsiteX9" fmla="*/ 2381 w 190500"/>
                <a:gd name="connsiteY9" fmla="*/ 102394 h 219075"/>
                <a:gd name="connsiteX10" fmla="*/ 42863 w 190500"/>
                <a:gd name="connsiteY10" fmla="*/ 0 h 219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0500" h="219075">
                  <a:moveTo>
                    <a:pt x="42863" y="0"/>
                  </a:moveTo>
                  <a:lnTo>
                    <a:pt x="90488" y="35719"/>
                  </a:lnTo>
                  <a:lnTo>
                    <a:pt x="128588" y="69056"/>
                  </a:lnTo>
                  <a:lnTo>
                    <a:pt x="159544" y="76200"/>
                  </a:lnTo>
                  <a:lnTo>
                    <a:pt x="173831" y="121444"/>
                  </a:lnTo>
                  <a:lnTo>
                    <a:pt x="190500" y="157163"/>
                  </a:lnTo>
                  <a:lnTo>
                    <a:pt x="157163" y="219075"/>
                  </a:lnTo>
                  <a:lnTo>
                    <a:pt x="83344" y="211931"/>
                  </a:lnTo>
                  <a:lnTo>
                    <a:pt x="0" y="178594"/>
                  </a:lnTo>
                  <a:cubicBezTo>
                    <a:pt x="794" y="153194"/>
                    <a:pt x="1587" y="127794"/>
                    <a:pt x="2381" y="102394"/>
                  </a:cubicBezTo>
                  <a:lnTo>
                    <a:pt x="4286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9" name="フリーフォーム 1204">
              <a:extLst>
                <a:ext uri="{FF2B5EF4-FFF2-40B4-BE49-F238E27FC236}">
                  <a16:creationId xmlns:a16="http://schemas.microsoft.com/office/drawing/2014/main" id="{471C7106-8F2F-4099-8FE7-ACC85CCE711B}"/>
                </a:ext>
              </a:extLst>
            </p:cNvPr>
            <p:cNvSpPr/>
            <p:nvPr/>
          </p:nvSpPr>
          <p:spPr bwMode="auto">
            <a:xfrm>
              <a:off x="9093706" y="4613653"/>
              <a:ext cx="960058" cy="1091556"/>
            </a:xfrm>
            <a:custGeom>
              <a:avLst/>
              <a:gdLst>
                <a:gd name="connsiteX0" fmla="*/ 671512 w 1309687"/>
                <a:gd name="connsiteY0" fmla="*/ 1488282 h 1488282"/>
                <a:gd name="connsiteX1" fmla="*/ 702469 w 1309687"/>
                <a:gd name="connsiteY1" fmla="*/ 1409700 h 1488282"/>
                <a:gd name="connsiteX2" fmla="*/ 766762 w 1309687"/>
                <a:gd name="connsiteY2" fmla="*/ 1362075 h 1488282"/>
                <a:gd name="connsiteX3" fmla="*/ 785812 w 1309687"/>
                <a:gd name="connsiteY3" fmla="*/ 1281113 h 1488282"/>
                <a:gd name="connsiteX4" fmla="*/ 845344 w 1309687"/>
                <a:gd name="connsiteY4" fmla="*/ 1252538 h 1488282"/>
                <a:gd name="connsiteX5" fmla="*/ 838200 w 1309687"/>
                <a:gd name="connsiteY5" fmla="*/ 1116807 h 1488282"/>
                <a:gd name="connsiteX6" fmla="*/ 859631 w 1309687"/>
                <a:gd name="connsiteY6" fmla="*/ 1102519 h 1488282"/>
                <a:gd name="connsiteX7" fmla="*/ 1000125 w 1309687"/>
                <a:gd name="connsiteY7" fmla="*/ 1038225 h 1488282"/>
                <a:gd name="connsiteX8" fmla="*/ 1071562 w 1309687"/>
                <a:gd name="connsiteY8" fmla="*/ 1050132 h 1488282"/>
                <a:gd name="connsiteX9" fmla="*/ 1109662 w 1309687"/>
                <a:gd name="connsiteY9" fmla="*/ 892969 h 1488282"/>
                <a:gd name="connsiteX10" fmla="*/ 1183481 w 1309687"/>
                <a:gd name="connsiteY10" fmla="*/ 652463 h 1488282"/>
                <a:gd name="connsiteX11" fmla="*/ 1309687 w 1309687"/>
                <a:gd name="connsiteY11" fmla="*/ 490538 h 1488282"/>
                <a:gd name="connsiteX12" fmla="*/ 1304925 w 1309687"/>
                <a:gd name="connsiteY12" fmla="*/ 369094 h 1488282"/>
                <a:gd name="connsiteX13" fmla="*/ 1190625 w 1309687"/>
                <a:gd name="connsiteY13" fmla="*/ 345282 h 1488282"/>
                <a:gd name="connsiteX14" fmla="*/ 1147762 w 1309687"/>
                <a:gd name="connsiteY14" fmla="*/ 278607 h 1488282"/>
                <a:gd name="connsiteX15" fmla="*/ 1066800 w 1309687"/>
                <a:gd name="connsiteY15" fmla="*/ 285750 h 1488282"/>
                <a:gd name="connsiteX16" fmla="*/ 1021556 w 1309687"/>
                <a:gd name="connsiteY16" fmla="*/ 264319 h 1488282"/>
                <a:gd name="connsiteX17" fmla="*/ 983456 w 1309687"/>
                <a:gd name="connsiteY17" fmla="*/ 288132 h 1488282"/>
                <a:gd name="connsiteX18" fmla="*/ 985837 w 1309687"/>
                <a:gd name="connsiteY18" fmla="*/ 240507 h 1488282"/>
                <a:gd name="connsiteX19" fmla="*/ 864394 w 1309687"/>
                <a:gd name="connsiteY19" fmla="*/ 200025 h 1488282"/>
                <a:gd name="connsiteX20" fmla="*/ 847725 w 1309687"/>
                <a:gd name="connsiteY20" fmla="*/ 238125 h 1488282"/>
                <a:gd name="connsiteX21" fmla="*/ 847725 w 1309687"/>
                <a:gd name="connsiteY21" fmla="*/ 195263 h 1488282"/>
                <a:gd name="connsiteX22" fmla="*/ 807244 w 1309687"/>
                <a:gd name="connsiteY22" fmla="*/ 183357 h 1488282"/>
                <a:gd name="connsiteX23" fmla="*/ 738187 w 1309687"/>
                <a:gd name="connsiteY23" fmla="*/ 219075 h 1488282"/>
                <a:gd name="connsiteX24" fmla="*/ 800100 w 1309687"/>
                <a:gd name="connsiteY24" fmla="*/ 130969 h 1488282"/>
                <a:gd name="connsiteX25" fmla="*/ 776287 w 1309687"/>
                <a:gd name="connsiteY25" fmla="*/ 90488 h 1488282"/>
                <a:gd name="connsiteX26" fmla="*/ 759619 w 1309687"/>
                <a:gd name="connsiteY26" fmla="*/ 26194 h 1488282"/>
                <a:gd name="connsiteX27" fmla="*/ 721519 w 1309687"/>
                <a:gd name="connsiteY27" fmla="*/ 100013 h 1488282"/>
                <a:gd name="connsiteX28" fmla="*/ 666750 w 1309687"/>
                <a:gd name="connsiteY28" fmla="*/ 95250 h 1488282"/>
                <a:gd name="connsiteX29" fmla="*/ 664369 w 1309687"/>
                <a:gd name="connsiteY29" fmla="*/ 83344 h 1488282"/>
                <a:gd name="connsiteX30" fmla="*/ 611981 w 1309687"/>
                <a:gd name="connsiteY30" fmla="*/ 83344 h 1488282"/>
                <a:gd name="connsiteX31" fmla="*/ 573881 w 1309687"/>
                <a:gd name="connsiteY31" fmla="*/ 114300 h 1488282"/>
                <a:gd name="connsiteX32" fmla="*/ 492919 w 1309687"/>
                <a:gd name="connsiteY32" fmla="*/ 123825 h 1488282"/>
                <a:gd name="connsiteX33" fmla="*/ 457200 w 1309687"/>
                <a:gd name="connsiteY33" fmla="*/ 71438 h 1488282"/>
                <a:gd name="connsiteX34" fmla="*/ 471487 w 1309687"/>
                <a:gd name="connsiteY34" fmla="*/ 11907 h 1488282"/>
                <a:gd name="connsiteX35" fmla="*/ 438150 w 1309687"/>
                <a:gd name="connsiteY35" fmla="*/ 0 h 1488282"/>
                <a:gd name="connsiteX36" fmla="*/ 361950 w 1309687"/>
                <a:gd name="connsiteY36" fmla="*/ 47625 h 1488282"/>
                <a:gd name="connsiteX37" fmla="*/ 309562 w 1309687"/>
                <a:gd name="connsiteY37" fmla="*/ 26194 h 1488282"/>
                <a:gd name="connsiteX38" fmla="*/ 330994 w 1309687"/>
                <a:gd name="connsiteY38" fmla="*/ 100013 h 1488282"/>
                <a:gd name="connsiteX39" fmla="*/ 278606 w 1309687"/>
                <a:gd name="connsiteY39" fmla="*/ 152400 h 1488282"/>
                <a:gd name="connsiteX40" fmla="*/ 211931 w 1309687"/>
                <a:gd name="connsiteY40" fmla="*/ 116682 h 1488282"/>
                <a:gd name="connsiteX41" fmla="*/ 145256 w 1309687"/>
                <a:gd name="connsiteY41" fmla="*/ 111919 h 1488282"/>
                <a:gd name="connsiteX42" fmla="*/ 128587 w 1309687"/>
                <a:gd name="connsiteY42" fmla="*/ 169069 h 1488282"/>
                <a:gd name="connsiteX43" fmla="*/ 140494 w 1309687"/>
                <a:gd name="connsiteY43" fmla="*/ 235744 h 1488282"/>
                <a:gd name="connsiteX44" fmla="*/ 107156 w 1309687"/>
                <a:gd name="connsiteY44" fmla="*/ 280988 h 1488282"/>
                <a:gd name="connsiteX45" fmla="*/ 104775 w 1309687"/>
                <a:gd name="connsiteY45" fmla="*/ 326232 h 1488282"/>
                <a:gd name="connsiteX46" fmla="*/ 30956 w 1309687"/>
                <a:gd name="connsiteY46" fmla="*/ 357188 h 1488282"/>
                <a:gd name="connsiteX47" fmla="*/ 0 w 1309687"/>
                <a:gd name="connsiteY47" fmla="*/ 466725 h 1488282"/>
                <a:gd name="connsiteX48" fmla="*/ 45244 w 1309687"/>
                <a:gd name="connsiteY48" fmla="*/ 538163 h 1488282"/>
                <a:gd name="connsiteX49" fmla="*/ 90487 w 1309687"/>
                <a:gd name="connsiteY49" fmla="*/ 528638 h 1488282"/>
                <a:gd name="connsiteX50" fmla="*/ 152400 w 1309687"/>
                <a:gd name="connsiteY50" fmla="*/ 590550 h 1488282"/>
                <a:gd name="connsiteX51" fmla="*/ 219075 w 1309687"/>
                <a:gd name="connsiteY51" fmla="*/ 559594 h 1488282"/>
                <a:gd name="connsiteX52" fmla="*/ 250031 w 1309687"/>
                <a:gd name="connsiteY52" fmla="*/ 535782 h 1488282"/>
                <a:gd name="connsiteX53" fmla="*/ 297656 w 1309687"/>
                <a:gd name="connsiteY53" fmla="*/ 552450 h 1488282"/>
                <a:gd name="connsiteX54" fmla="*/ 295275 w 1309687"/>
                <a:gd name="connsiteY54" fmla="*/ 631032 h 1488282"/>
                <a:gd name="connsiteX55" fmla="*/ 442912 w 1309687"/>
                <a:gd name="connsiteY55" fmla="*/ 685800 h 1488282"/>
                <a:gd name="connsiteX56" fmla="*/ 445294 w 1309687"/>
                <a:gd name="connsiteY56" fmla="*/ 740569 h 1488282"/>
                <a:gd name="connsiteX57" fmla="*/ 547687 w 1309687"/>
                <a:gd name="connsiteY57" fmla="*/ 854869 h 1488282"/>
                <a:gd name="connsiteX58" fmla="*/ 492919 w 1309687"/>
                <a:gd name="connsiteY58" fmla="*/ 923925 h 1488282"/>
                <a:gd name="connsiteX59" fmla="*/ 519112 w 1309687"/>
                <a:gd name="connsiteY59" fmla="*/ 1012032 h 1488282"/>
                <a:gd name="connsiteX60" fmla="*/ 576262 w 1309687"/>
                <a:gd name="connsiteY60" fmla="*/ 1016794 h 1488282"/>
                <a:gd name="connsiteX61" fmla="*/ 602456 w 1309687"/>
                <a:gd name="connsiteY61" fmla="*/ 1083469 h 1488282"/>
                <a:gd name="connsiteX62" fmla="*/ 652462 w 1309687"/>
                <a:gd name="connsiteY62" fmla="*/ 1104900 h 1488282"/>
                <a:gd name="connsiteX63" fmla="*/ 631031 w 1309687"/>
                <a:gd name="connsiteY63" fmla="*/ 1171575 h 1488282"/>
                <a:gd name="connsiteX64" fmla="*/ 642937 w 1309687"/>
                <a:gd name="connsiteY64" fmla="*/ 1193007 h 1488282"/>
                <a:gd name="connsiteX65" fmla="*/ 592931 w 1309687"/>
                <a:gd name="connsiteY65" fmla="*/ 1271588 h 1488282"/>
                <a:gd name="connsiteX66" fmla="*/ 538162 w 1309687"/>
                <a:gd name="connsiteY66" fmla="*/ 1326357 h 1488282"/>
                <a:gd name="connsiteX67" fmla="*/ 621506 w 1309687"/>
                <a:gd name="connsiteY67" fmla="*/ 1409700 h 1488282"/>
                <a:gd name="connsiteX68" fmla="*/ 642937 w 1309687"/>
                <a:gd name="connsiteY68" fmla="*/ 1409700 h 1488282"/>
                <a:gd name="connsiteX69" fmla="*/ 671512 w 1309687"/>
                <a:gd name="connsiteY69" fmla="*/ 1488282 h 1488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1309687" h="1488282">
                  <a:moveTo>
                    <a:pt x="671512" y="1488282"/>
                  </a:moveTo>
                  <a:lnTo>
                    <a:pt x="702469" y="1409700"/>
                  </a:lnTo>
                  <a:lnTo>
                    <a:pt x="766762" y="1362075"/>
                  </a:lnTo>
                  <a:lnTo>
                    <a:pt x="785812" y="1281113"/>
                  </a:lnTo>
                  <a:lnTo>
                    <a:pt x="845344" y="1252538"/>
                  </a:lnTo>
                  <a:lnTo>
                    <a:pt x="838200" y="1116807"/>
                  </a:lnTo>
                  <a:lnTo>
                    <a:pt x="859631" y="1102519"/>
                  </a:lnTo>
                  <a:lnTo>
                    <a:pt x="1000125" y="1038225"/>
                  </a:lnTo>
                  <a:lnTo>
                    <a:pt x="1071562" y="1050132"/>
                  </a:lnTo>
                  <a:lnTo>
                    <a:pt x="1109662" y="892969"/>
                  </a:lnTo>
                  <a:lnTo>
                    <a:pt x="1183481" y="652463"/>
                  </a:lnTo>
                  <a:lnTo>
                    <a:pt x="1309687" y="490538"/>
                  </a:lnTo>
                  <a:lnTo>
                    <a:pt x="1304925" y="369094"/>
                  </a:lnTo>
                  <a:lnTo>
                    <a:pt x="1190625" y="345282"/>
                  </a:lnTo>
                  <a:lnTo>
                    <a:pt x="1147762" y="278607"/>
                  </a:lnTo>
                  <a:lnTo>
                    <a:pt x="1066800" y="285750"/>
                  </a:lnTo>
                  <a:lnTo>
                    <a:pt x="1021556" y="264319"/>
                  </a:lnTo>
                  <a:lnTo>
                    <a:pt x="983456" y="288132"/>
                  </a:lnTo>
                  <a:lnTo>
                    <a:pt x="985837" y="240507"/>
                  </a:lnTo>
                  <a:lnTo>
                    <a:pt x="864394" y="200025"/>
                  </a:lnTo>
                  <a:lnTo>
                    <a:pt x="847725" y="238125"/>
                  </a:lnTo>
                  <a:lnTo>
                    <a:pt x="847725" y="195263"/>
                  </a:lnTo>
                  <a:lnTo>
                    <a:pt x="807244" y="183357"/>
                  </a:lnTo>
                  <a:lnTo>
                    <a:pt x="738187" y="219075"/>
                  </a:lnTo>
                  <a:lnTo>
                    <a:pt x="800100" y="130969"/>
                  </a:lnTo>
                  <a:lnTo>
                    <a:pt x="776287" y="90488"/>
                  </a:lnTo>
                  <a:lnTo>
                    <a:pt x="759619" y="26194"/>
                  </a:lnTo>
                  <a:lnTo>
                    <a:pt x="721519" y="100013"/>
                  </a:lnTo>
                  <a:lnTo>
                    <a:pt x="666750" y="95250"/>
                  </a:lnTo>
                  <a:lnTo>
                    <a:pt x="664369" y="83344"/>
                  </a:lnTo>
                  <a:lnTo>
                    <a:pt x="611981" y="83344"/>
                  </a:lnTo>
                  <a:lnTo>
                    <a:pt x="573881" y="114300"/>
                  </a:lnTo>
                  <a:lnTo>
                    <a:pt x="492919" y="123825"/>
                  </a:lnTo>
                  <a:lnTo>
                    <a:pt x="457200" y="71438"/>
                  </a:lnTo>
                  <a:lnTo>
                    <a:pt x="471487" y="11907"/>
                  </a:lnTo>
                  <a:lnTo>
                    <a:pt x="438150" y="0"/>
                  </a:lnTo>
                  <a:lnTo>
                    <a:pt x="361950" y="47625"/>
                  </a:lnTo>
                  <a:lnTo>
                    <a:pt x="309562" y="26194"/>
                  </a:lnTo>
                  <a:lnTo>
                    <a:pt x="330994" y="100013"/>
                  </a:lnTo>
                  <a:lnTo>
                    <a:pt x="278606" y="152400"/>
                  </a:lnTo>
                  <a:lnTo>
                    <a:pt x="211931" y="116682"/>
                  </a:lnTo>
                  <a:lnTo>
                    <a:pt x="145256" y="111919"/>
                  </a:lnTo>
                  <a:lnTo>
                    <a:pt x="128587" y="169069"/>
                  </a:lnTo>
                  <a:lnTo>
                    <a:pt x="140494" y="235744"/>
                  </a:lnTo>
                  <a:lnTo>
                    <a:pt x="107156" y="280988"/>
                  </a:lnTo>
                  <a:lnTo>
                    <a:pt x="104775" y="326232"/>
                  </a:lnTo>
                  <a:lnTo>
                    <a:pt x="30956" y="357188"/>
                  </a:lnTo>
                  <a:lnTo>
                    <a:pt x="0" y="466725"/>
                  </a:lnTo>
                  <a:lnTo>
                    <a:pt x="45244" y="538163"/>
                  </a:lnTo>
                  <a:lnTo>
                    <a:pt x="90487" y="528638"/>
                  </a:lnTo>
                  <a:lnTo>
                    <a:pt x="152400" y="590550"/>
                  </a:lnTo>
                  <a:lnTo>
                    <a:pt x="219075" y="559594"/>
                  </a:lnTo>
                  <a:lnTo>
                    <a:pt x="250031" y="535782"/>
                  </a:lnTo>
                  <a:lnTo>
                    <a:pt x="297656" y="552450"/>
                  </a:lnTo>
                  <a:cubicBezTo>
                    <a:pt x="296862" y="578644"/>
                    <a:pt x="296069" y="604838"/>
                    <a:pt x="295275" y="631032"/>
                  </a:cubicBezTo>
                  <a:lnTo>
                    <a:pt x="442912" y="685800"/>
                  </a:lnTo>
                  <a:lnTo>
                    <a:pt x="445294" y="740569"/>
                  </a:lnTo>
                  <a:lnTo>
                    <a:pt x="547687" y="854869"/>
                  </a:lnTo>
                  <a:lnTo>
                    <a:pt x="492919" y="923925"/>
                  </a:lnTo>
                  <a:lnTo>
                    <a:pt x="519112" y="1012032"/>
                  </a:lnTo>
                  <a:lnTo>
                    <a:pt x="576262" y="1016794"/>
                  </a:lnTo>
                  <a:lnTo>
                    <a:pt x="602456" y="1083469"/>
                  </a:lnTo>
                  <a:lnTo>
                    <a:pt x="652462" y="1104900"/>
                  </a:lnTo>
                  <a:lnTo>
                    <a:pt x="631031" y="1171575"/>
                  </a:lnTo>
                  <a:lnTo>
                    <a:pt x="642937" y="1193007"/>
                  </a:lnTo>
                  <a:lnTo>
                    <a:pt x="592931" y="1271588"/>
                  </a:lnTo>
                  <a:lnTo>
                    <a:pt x="538162" y="1326357"/>
                  </a:lnTo>
                  <a:lnTo>
                    <a:pt x="621506" y="1409700"/>
                  </a:lnTo>
                  <a:lnTo>
                    <a:pt x="642937" y="1409700"/>
                  </a:lnTo>
                  <a:lnTo>
                    <a:pt x="671512" y="148828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  <p:sp>
        <p:nvSpPr>
          <p:cNvPr id="392" name="正方形/長方形 391">
            <a:extLst>
              <a:ext uri="{FF2B5EF4-FFF2-40B4-BE49-F238E27FC236}">
                <a16:creationId xmlns:a16="http://schemas.microsoft.com/office/drawing/2014/main" id="{B7D122B7-1BC9-4B40-A993-18AC429AC3E3}"/>
              </a:ext>
            </a:extLst>
          </p:cNvPr>
          <p:cNvSpPr/>
          <p:nvPr/>
        </p:nvSpPr>
        <p:spPr>
          <a:xfrm>
            <a:off x="0" y="5668489"/>
            <a:ext cx="12192000" cy="1026703"/>
          </a:xfrm>
          <a:prstGeom prst="rect">
            <a:avLst/>
          </a:prstGeom>
          <a:solidFill>
            <a:srgbClr val="00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3" name="テキスト ボックス 392">
            <a:extLst>
              <a:ext uri="{FF2B5EF4-FFF2-40B4-BE49-F238E27FC236}">
                <a16:creationId xmlns:a16="http://schemas.microsoft.com/office/drawing/2014/main" id="{1BD3CB1E-C1C4-446C-A98A-3596A66E15BC}"/>
              </a:ext>
            </a:extLst>
          </p:cNvPr>
          <p:cNvSpPr txBox="1"/>
          <p:nvPr/>
        </p:nvSpPr>
        <p:spPr>
          <a:xfrm>
            <a:off x="0" y="5765575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n w="12700">
                  <a:solidFill>
                    <a:schemeClr val="tx1"/>
                  </a:solidFill>
                </a:ln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答え：アメリカ合衆国</a:t>
            </a:r>
            <a:endParaRPr kumimoji="1" lang="ja-JP" altLang="en-US" sz="6000" b="1" dirty="0">
              <a:ln w="12700">
                <a:solidFill>
                  <a:schemeClr val="tx1"/>
                </a:solidFill>
              </a:ln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矢印: 下 1">
            <a:extLst>
              <a:ext uri="{FF2B5EF4-FFF2-40B4-BE49-F238E27FC236}">
                <a16:creationId xmlns:a16="http://schemas.microsoft.com/office/drawing/2014/main" id="{77C62612-88DA-4A0B-9C65-54C5825BAB56}"/>
              </a:ext>
            </a:extLst>
          </p:cNvPr>
          <p:cNvSpPr/>
          <p:nvPr/>
        </p:nvSpPr>
        <p:spPr>
          <a:xfrm>
            <a:off x="9391978" y="1827553"/>
            <a:ext cx="352535" cy="697333"/>
          </a:xfrm>
          <a:prstGeom prst="downArrow">
            <a:avLst>
              <a:gd name="adj1" fmla="val 35874"/>
              <a:gd name="adj2" fmla="val 125706"/>
            </a:avLst>
          </a:prstGeom>
          <a:solidFill>
            <a:srgbClr val="FFFF00"/>
          </a:solidFill>
          <a:ln w="285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grpSp>
        <p:nvGrpSpPr>
          <p:cNvPr id="163" name="グループ化 162">
            <a:extLst>
              <a:ext uri="{FF2B5EF4-FFF2-40B4-BE49-F238E27FC236}">
                <a16:creationId xmlns:a16="http://schemas.microsoft.com/office/drawing/2014/main" id="{8D862C9F-6DD2-4924-94C9-31CDE32DF834}"/>
              </a:ext>
            </a:extLst>
          </p:cNvPr>
          <p:cNvGrpSpPr/>
          <p:nvPr/>
        </p:nvGrpSpPr>
        <p:grpSpPr>
          <a:xfrm>
            <a:off x="3052483" y="2716696"/>
            <a:ext cx="944179" cy="980383"/>
            <a:chOff x="3052483" y="2716696"/>
            <a:chExt cx="944179" cy="980383"/>
          </a:xfrm>
        </p:grpSpPr>
        <p:sp>
          <p:nvSpPr>
            <p:cNvPr id="164" name="フリーフォーム: 図形 163">
              <a:extLst>
                <a:ext uri="{FF2B5EF4-FFF2-40B4-BE49-F238E27FC236}">
                  <a16:creationId xmlns:a16="http://schemas.microsoft.com/office/drawing/2014/main" id="{6AFBD49D-EA3D-4821-AFE9-8D6AA83AC0AA}"/>
                </a:ext>
              </a:extLst>
            </p:cNvPr>
            <p:cNvSpPr/>
            <p:nvPr/>
          </p:nvSpPr>
          <p:spPr bwMode="auto">
            <a:xfrm>
              <a:off x="3102520" y="2757867"/>
              <a:ext cx="491632" cy="464650"/>
            </a:xfrm>
            <a:custGeom>
              <a:avLst/>
              <a:gdLst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255499 w 491632"/>
                <a:gd name="connsiteY12" fmla="*/ 335895 h 467031"/>
                <a:gd name="connsiteX13" fmla="*/ 297356 w 491632"/>
                <a:gd name="connsiteY13" fmla="*/ 441299 h 467031"/>
                <a:gd name="connsiteX14" fmla="*/ 180866 w 491632"/>
                <a:gd name="connsiteY14" fmla="*/ 467031 h 467031"/>
                <a:gd name="connsiteX15" fmla="*/ 150211 w 491632"/>
                <a:gd name="connsiteY15" fmla="*/ 400128 h 467031"/>
                <a:gd name="connsiteX16" fmla="*/ 0 w 491632"/>
                <a:gd name="connsiteY16" fmla="*/ 423287 h 467031"/>
                <a:gd name="connsiteX17" fmla="*/ 49048 w 491632"/>
                <a:gd name="connsiteY17" fmla="*/ 335799 h 467031"/>
                <a:gd name="connsiteX18" fmla="*/ 6923 w 491632"/>
                <a:gd name="connsiteY18" fmla="*/ 262722 h 467031"/>
                <a:gd name="connsiteX19" fmla="*/ 9774 w 491632"/>
                <a:gd name="connsiteY19" fmla="*/ 254414 h 467031"/>
                <a:gd name="connsiteX20" fmla="*/ 132956 w 491632"/>
                <a:gd name="connsiteY20" fmla="*/ 232018 h 467031"/>
                <a:gd name="connsiteX21" fmla="*/ 140460 w 491632"/>
                <a:gd name="connsiteY21" fmla="*/ 243356 h 467031"/>
                <a:gd name="connsiteX22" fmla="*/ 159793 w 491632"/>
                <a:gd name="connsiteY22" fmla="*/ 185358 h 467031"/>
                <a:gd name="connsiteX23" fmla="*/ 250280 w 491632"/>
                <a:gd name="connsiteY23" fmla="*/ 178214 h 467031"/>
                <a:gd name="connsiteX24" fmla="*/ 269330 w 491632"/>
                <a:gd name="connsiteY24" fmla="*/ 137733 h 467031"/>
                <a:gd name="connsiteX25" fmla="*/ 262186 w 491632"/>
                <a:gd name="connsiteY25" fmla="*/ 104396 h 467031"/>
                <a:gd name="connsiteX26" fmla="*/ 300286 w 491632"/>
                <a:gd name="connsiteY26" fmla="*/ 94871 h 467031"/>
                <a:gd name="connsiteX27" fmla="*/ 324099 w 491632"/>
                <a:gd name="connsiteY27" fmla="*/ 54389 h 467031"/>
                <a:gd name="connsiteX28" fmla="*/ 307430 w 491632"/>
                <a:gd name="connsiteY28" fmla="*/ 25814 h 467031"/>
                <a:gd name="connsiteX29" fmla="*/ 313998 w 491632"/>
                <a:gd name="connsiteY29" fmla="*/ 4595 h 467031"/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297356 w 491632"/>
                <a:gd name="connsiteY12" fmla="*/ 441299 h 467031"/>
                <a:gd name="connsiteX13" fmla="*/ 180866 w 491632"/>
                <a:gd name="connsiteY13" fmla="*/ 467031 h 467031"/>
                <a:gd name="connsiteX14" fmla="*/ 150211 w 491632"/>
                <a:gd name="connsiteY14" fmla="*/ 400128 h 467031"/>
                <a:gd name="connsiteX15" fmla="*/ 0 w 491632"/>
                <a:gd name="connsiteY15" fmla="*/ 423287 h 467031"/>
                <a:gd name="connsiteX16" fmla="*/ 49048 w 491632"/>
                <a:gd name="connsiteY16" fmla="*/ 335799 h 467031"/>
                <a:gd name="connsiteX17" fmla="*/ 6923 w 491632"/>
                <a:gd name="connsiteY17" fmla="*/ 262722 h 467031"/>
                <a:gd name="connsiteX18" fmla="*/ 9774 w 491632"/>
                <a:gd name="connsiteY18" fmla="*/ 254414 h 467031"/>
                <a:gd name="connsiteX19" fmla="*/ 132956 w 491632"/>
                <a:gd name="connsiteY19" fmla="*/ 232018 h 467031"/>
                <a:gd name="connsiteX20" fmla="*/ 140460 w 491632"/>
                <a:gd name="connsiteY20" fmla="*/ 243356 h 467031"/>
                <a:gd name="connsiteX21" fmla="*/ 159793 w 491632"/>
                <a:gd name="connsiteY21" fmla="*/ 185358 h 467031"/>
                <a:gd name="connsiteX22" fmla="*/ 250280 w 491632"/>
                <a:gd name="connsiteY22" fmla="*/ 178214 h 467031"/>
                <a:gd name="connsiteX23" fmla="*/ 269330 w 491632"/>
                <a:gd name="connsiteY23" fmla="*/ 137733 h 467031"/>
                <a:gd name="connsiteX24" fmla="*/ 262186 w 491632"/>
                <a:gd name="connsiteY24" fmla="*/ 104396 h 467031"/>
                <a:gd name="connsiteX25" fmla="*/ 300286 w 491632"/>
                <a:gd name="connsiteY25" fmla="*/ 94871 h 467031"/>
                <a:gd name="connsiteX26" fmla="*/ 324099 w 491632"/>
                <a:gd name="connsiteY26" fmla="*/ 54389 h 467031"/>
                <a:gd name="connsiteX27" fmla="*/ 307430 w 491632"/>
                <a:gd name="connsiteY27" fmla="*/ 25814 h 467031"/>
                <a:gd name="connsiteX28" fmla="*/ 313998 w 491632"/>
                <a:gd name="connsiteY28" fmla="*/ 4595 h 467031"/>
                <a:gd name="connsiteX29" fmla="*/ 409791 w 491632"/>
                <a:gd name="connsiteY29" fmla="*/ 0 h 467031"/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297356 w 491632"/>
                <a:gd name="connsiteY12" fmla="*/ 441299 h 467031"/>
                <a:gd name="connsiteX13" fmla="*/ 180866 w 491632"/>
                <a:gd name="connsiteY13" fmla="*/ 467031 h 467031"/>
                <a:gd name="connsiteX14" fmla="*/ 150211 w 491632"/>
                <a:gd name="connsiteY14" fmla="*/ 400128 h 467031"/>
                <a:gd name="connsiteX15" fmla="*/ 0 w 491632"/>
                <a:gd name="connsiteY15" fmla="*/ 423287 h 467031"/>
                <a:gd name="connsiteX16" fmla="*/ 49048 w 491632"/>
                <a:gd name="connsiteY16" fmla="*/ 335799 h 467031"/>
                <a:gd name="connsiteX17" fmla="*/ 6923 w 491632"/>
                <a:gd name="connsiteY17" fmla="*/ 262722 h 467031"/>
                <a:gd name="connsiteX18" fmla="*/ 9774 w 491632"/>
                <a:gd name="connsiteY18" fmla="*/ 254414 h 467031"/>
                <a:gd name="connsiteX19" fmla="*/ 132956 w 491632"/>
                <a:gd name="connsiteY19" fmla="*/ 232018 h 467031"/>
                <a:gd name="connsiteX20" fmla="*/ 159793 w 491632"/>
                <a:gd name="connsiteY20" fmla="*/ 185358 h 467031"/>
                <a:gd name="connsiteX21" fmla="*/ 250280 w 491632"/>
                <a:gd name="connsiteY21" fmla="*/ 178214 h 467031"/>
                <a:gd name="connsiteX22" fmla="*/ 269330 w 491632"/>
                <a:gd name="connsiteY22" fmla="*/ 137733 h 467031"/>
                <a:gd name="connsiteX23" fmla="*/ 262186 w 491632"/>
                <a:gd name="connsiteY23" fmla="*/ 104396 h 467031"/>
                <a:gd name="connsiteX24" fmla="*/ 300286 w 491632"/>
                <a:gd name="connsiteY24" fmla="*/ 94871 h 467031"/>
                <a:gd name="connsiteX25" fmla="*/ 324099 w 491632"/>
                <a:gd name="connsiteY25" fmla="*/ 54389 h 467031"/>
                <a:gd name="connsiteX26" fmla="*/ 307430 w 491632"/>
                <a:gd name="connsiteY26" fmla="*/ 25814 h 467031"/>
                <a:gd name="connsiteX27" fmla="*/ 313998 w 491632"/>
                <a:gd name="connsiteY27" fmla="*/ 4595 h 467031"/>
                <a:gd name="connsiteX28" fmla="*/ 409791 w 491632"/>
                <a:gd name="connsiteY28" fmla="*/ 0 h 467031"/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297356 w 491632"/>
                <a:gd name="connsiteY12" fmla="*/ 441299 h 467031"/>
                <a:gd name="connsiteX13" fmla="*/ 180866 w 491632"/>
                <a:gd name="connsiteY13" fmla="*/ 467031 h 467031"/>
                <a:gd name="connsiteX14" fmla="*/ 150211 w 491632"/>
                <a:gd name="connsiteY14" fmla="*/ 400128 h 467031"/>
                <a:gd name="connsiteX15" fmla="*/ 0 w 491632"/>
                <a:gd name="connsiteY15" fmla="*/ 423287 h 467031"/>
                <a:gd name="connsiteX16" fmla="*/ 49048 w 491632"/>
                <a:gd name="connsiteY16" fmla="*/ 335799 h 467031"/>
                <a:gd name="connsiteX17" fmla="*/ 6923 w 491632"/>
                <a:gd name="connsiteY17" fmla="*/ 262722 h 467031"/>
                <a:gd name="connsiteX18" fmla="*/ 9774 w 491632"/>
                <a:gd name="connsiteY18" fmla="*/ 254414 h 467031"/>
                <a:gd name="connsiteX19" fmla="*/ 137719 w 491632"/>
                <a:gd name="connsiteY19" fmla="*/ 267737 h 467031"/>
                <a:gd name="connsiteX20" fmla="*/ 159793 w 491632"/>
                <a:gd name="connsiteY20" fmla="*/ 185358 h 467031"/>
                <a:gd name="connsiteX21" fmla="*/ 250280 w 491632"/>
                <a:gd name="connsiteY21" fmla="*/ 178214 h 467031"/>
                <a:gd name="connsiteX22" fmla="*/ 269330 w 491632"/>
                <a:gd name="connsiteY22" fmla="*/ 137733 h 467031"/>
                <a:gd name="connsiteX23" fmla="*/ 262186 w 491632"/>
                <a:gd name="connsiteY23" fmla="*/ 104396 h 467031"/>
                <a:gd name="connsiteX24" fmla="*/ 300286 w 491632"/>
                <a:gd name="connsiteY24" fmla="*/ 94871 h 467031"/>
                <a:gd name="connsiteX25" fmla="*/ 324099 w 491632"/>
                <a:gd name="connsiteY25" fmla="*/ 54389 h 467031"/>
                <a:gd name="connsiteX26" fmla="*/ 307430 w 491632"/>
                <a:gd name="connsiteY26" fmla="*/ 25814 h 467031"/>
                <a:gd name="connsiteX27" fmla="*/ 313998 w 491632"/>
                <a:gd name="connsiteY27" fmla="*/ 4595 h 467031"/>
                <a:gd name="connsiteX28" fmla="*/ 409791 w 491632"/>
                <a:gd name="connsiteY28" fmla="*/ 0 h 467031"/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321168 w 491632"/>
                <a:gd name="connsiteY12" fmla="*/ 441299 h 467031"/>
                <a:gd name="connsiteX13" fmla="*/ 180866 w 491632"/>
                <a:gd name="connsiteY13" fmla="*/ 467031 h 467031"/>
                <a:gd name="connsiteX14" fmla="*/ 150211 w 491632"/>
                <a:gd name="connsiteY14" fmla="*/ 400128 h 467031"/>
                <a:gd name="connsiteX15" fmla="*/ 0 w 491632"/>
                <a:gd name="connsiteY15" fmla="*/ 423287 h 467031"/>
                <a:gd name="connsiteX16" fmla="*/ 49048 w 491632"/>
                <a:gd name="connsiteY16" fmla="*/ 335799 h 467031"/>
                <a:gd name="connsiteX17" fmla="*/ 6923 w 491632"/>
                <a:gd name="connsiteY17" fmla="*/ 262722 h 467031"/>
                <a:gd name="connsiteX18" fmla="*/ 9774 w 491632"/>
                <a:gd name="connsiteY18" fmla="*/ 254414 h 467031"/>
                <a:gd name="connsiteX19" fmla="*/ 137719 w 491632"/>
                <a:gd name="connsiteY19" fmla="*/ 267737 h 467031"/>
                <a:gd name="connsiteX20" fmla="*/ 159793 w 491632"/>
                <a:gd name="connsiteY20" fmla="*/ 185358 h 467031"/>
                <a:gd name="connsiteX21" fmla="*/ 250280 w 491632"/>
                <a:gd name="connsiteY21" fmla="*/ 178214 h 467031"/>
                <a:gd name="connsiteX22" fmla="*/ 269330 w 491632"/>
                <a:gd name="connsiteY22" fmla="*/ 137733 h 467031"/>
                <a:gd name="connsiteX23" fmla="*/ 262186 w 491632"/>
                <a:gd name="connsiteY23" fmla="*/ 104396 h 467031"/>
                <a:gd name="connsiteX24" fmla="*/ 300286 w 491632"/>
                <a:gd name="connsiteY24" fmla="*/ 94871 h 467031"/>
                <a:gd name="connsiteX25" fmla="*/ 324099 w 491632"/>
                <a:gd name="connsiteY25" fmla="*/ 54389 h 467031"/>
                <a:gd name="connsiteX26" fmla="*/ 307430 w 491632"/>
                <a:gd name="connsiteY26" fmla="*/ 25814 h 467031"/>
                <a:gd name="connsiteX27" fmla="*/ 313998 w 491632"/>
                <a:gd name="connsiteY27" fmla="*/ 4595 h 467031"/>
                <a:gd name="connsiteX28" fmla="*/ 409791 w 491632"/>
                <a:gd name="connsiteY28" fmla="*/ 0 h 467031"/>
                <a:gd name="connsiteX0" fmla="*/ 409791 w 491632"/>
                <a:gd name="connsiteY0" fmla="*/ 0 h 464650"/>
                <a:gd name="connsiteX1" fmla="*/ 491632 w 491632"/>
                <a:gd name="connsiteY1" fmla="*/ 55975 h 464650"/>
                <a:gd name="connsiteX2" fmla="*/ 474118 w 491632"/>
                <a:gd name="connsiteY2" fmla="*/ 66296 h 464650"/>
                <a:gd name="connsiteX3" fmla="*/ 402680 w 491632"/>
                <a:gd name="connsiteY3" fmla="*/ 75821 h 464650"/>
                <a:gd name="connsiteX4" fmla="*/ 405061 w 491632"/>
                <a:gd name="connsiteY4" fmla="*/ 123446 h 464650"/>
                <a:gd name="connsiteX5" fmla="*/ 452686 w 491632"/>
                <a:gd name="connsiteY5" fmla="*/ 163927 h 464650"/>
                <a:gd name="connsiteX6" fmla="*/ 424111 w 491632"/>
                <a:gd name="connsiteY6" fmla="*/ 192502 h 464650"/>
                <a:gd name="connsiteX7" fmla="*/ 340768 w 491632"/>
                <a:gd name="connsiteY7" fmla="*/ 316327 h 464650"/>
                <a:gd name="connsiteX8" fmla="*/ 312193 w 491632"/>
                <a:gd name="connsiteY8" fmla="*/ 330614 h 464650"/>
                <a:gd name="connsiteX9" fmla="*/ 283618 w 491632"/>
                <a:gd name="connsiteY9" fmla="*/ 316327 h 464650"/>
                <a:gd name="connsiteX10" fmla="*/ 269330 w 491632"/>
                <a:gd name="connsiteY10" fmla="*/ 335377 h 464650"/>
                <a:gd name="connsiteX11" fmla="*/ 274171 w 491632"/>
                <a:gd name="connsiteY11" fmla="*/ 346268 h 464650"/>
                <a:gd name="connsiteX12" fmla="*/ 321168 w 491632"/>
                <a:gd name="connsiteY12" fmla="*/ 441299 h 464650"/>
                <a:gd name="connsiteX13" fmla="*/ 178485 w 491632"/>
                <a:gd name="connsiteY13" fmla="*/ 464650 h 464650"/>
                <a:gd name="connsiteX14" fmla="*/ 150211 w 491632"/>
                <a:gd name="connsiteY14" fmla="*/ 400128 h 464650"/>
                <a:gd name="connsiteX15" fmla="*/ 0 w 491632"/>
                <a:gd name="connsiteY15" fmla="*/ 423287 h 464650"/>
                <a:gd name="connsiteX16" fmla="*/ 49048 w 491632"/>
                <a:gd name="connsiteY16" fmla="*/ 335799 h 464650"/>
                <a:gd name="connsiteX17" fmla="*/ 6923 w 491632"/>
                <a:gd name="connsiteY17" fmla="*/ 262722 h 464650"/>
                <a:gd name="connsiteX18" fmla="*/ 9774 w 491632"/>
                <a:gd name="connsiteY18" fmla="*/ 254414 h 464650"/>
                <a:gd name="connsiteX19" fmla="*/ 137719 w 491632"/>
                <a:gd name="connsiteY19" fmla="*/ 267737 h 464650"/>
                <a:gd name="connsiteX20" fmla="*/ 159793 w 491632"/>
                <a:gd name="connsiteY20" fmla="*/ 185358 h 464650"/>
                <a:gd name="connsiteX21" fmla="*/ 250280 w 491632"/>
                <a:gd name="connsiteY21" fmla="*/ 178214 h 464650"/>
                <a:gd name="connsiteX22" fmla="*/ 269330 w 491632"/>
                <a:gd name="connsiteY22" fmla="*/ 137733 h 464650"/>
                <a:gd name="connsiteX23" fmla="*/ 262186 w 491632"/>
                <a:gd name="connsiteY23" fmla="*/ 104396 h 464650"/>
                <a:gd name="connsiteX24" fmla="*/ 300286 w 491632"/>
                <a:gd name="connsiteY24" fmla="*/ 94871 h 464650"/>
                <a:gd name="connsiteX25" fmla="*/ 324099 w 491632"/>
                <a:gd name="connsiteY25" fmla="*/ 54389 h 464650"/>
                <a:gd name="connsiteX26" fmla="*/ 307430 w 491632"/>
                <a:gd name="connsiteY26" fmla="*/ 25814 h 464650"/>
                <a:gd name="connsiteX27" fmla="*/ 313998 w 491632"/>
                <a:gd name="connsiteY27" fmla="*/ 4595 h 464650"/>
                <a:gd name="connsiteX28" fmla="*/ 409791 w 491632"/>
                <a:gd name="connsiteY28" fmla="*/ 0 h 464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91632" h="464650">
                  <a:moveTo>
                    <a:pt x="409791" y="0"/>
                  </a:moveTo>
                  <a:lnTo>
                    <a:pt x="491632" y="55975"/>
                  </a:lnTo>
                  <a:lnTo>
                    <a:pt x="474118" y="66296"/>
                  </a:lnTo>
                  <a:lnTo>
                    <a:pt x="402680" y="75821"/>
                  </a:lnTo>
                  <a:lnTo>
                    <a:pt x="405061" y="123446"/>
                  </a:lnTo>
                  <a:lnTo>
                    <a:pt x="452686" y="163927"/>
                  </a:lnTo>
                  <a:lnTo>
                    <a:pt x="424111" y="192502"/>
                  </a:lnTo>
                  <a:lnTo>
                    <a:pt x="340768" y="316327"/>
                  </a:lnTo>
                  <a:lnTo>
                    <a:pt x="312193" y="330614"/>
                  </a:lnTo>
                  <a:lnTo>
                    <a:pt x="283618" y="316327"/>
                  </a:lnTo>
                  <a:lnTo>
                    <a:pt x="269330" y="335377"/>
                  </a:lnTo>
                  <a:lnTo>
                    <a:pt x="274171" y="346268"/>
                  </a:lnTo>
                  <a:lnTo>
                    <a:pt x="321168" y="441299"/>
                  </a:lnTo>
                  <a:lnTo>
                    <a:pt x="178485" y="464650"/>
                  </a:lnTo>
                  <a:lnTo>
                    <a:pt x="150211" y="400128"/>
                  </a:lnTo>
                  <a:lnTo>
                    <a:pt x="0" y="423287"/>
                  </a:lnTo>
                  <a:lnTo>
                    <a:pt x="49048" y="335799"/>
                  </a:lnTo>
                  <a:lnTo>
                    <a:pt x="6923" y="262722"/>
                  </a:lnTo>
                  <a:lnTo>
                    <a:pt x="9774" y="254414"/>
                  </a:lnTo>
                  <a:lnTo>
                    <a:pt x="137719" y="267737"/>
                  </a:lnTo>
                  <a:lnTo>
                    <a:pt x="159793" y="185358"/>
                  </a:lnTo>
                  <a:lnTo>
                    <a:pt x="250280" y="178214"/>
                  </a:lnTo>
                  <a:lnTo>
                    <a:pt x="269330" y="137733"/>
                  </a:lnTo>
                  <a:lnTo>
                    <a:pt x="262186" y="104396"/>
                  </a:lnTo>
                  <a:lnTo>
                    <a:pt x="300286" y="94871"/>
                  </a:lnTo>
                  <a:lnTo>
                    <a:pt x="324099" y="54389"/>
                  </a:lnTo>
                  <a:lnTo>
                    <a:pt x="307430" y="25814"/>
                  </a:lnTo>
                  <a:lnTo>
                    <a:pt x="313998" y="4595"/>
                  </a:lnTo>
                  <a:lnTo>
                    <a:pt x="409791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wrap="square" anchor="ctr">
              <a:noAutofit/>
            </a:bodyPr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65" name="フリーフォーム: 図形 164">
              <a:extLst>
                <a:ext uri="{FF2B5EF4-FFF2-40B4-BE49-F238E27FC236}">
                  <a16:creationId xmlns:a16="http://schemas.microsoft.com/office/drawing/2014/main" id="{BBA2EB56-A7AA-43B6-BEDC-131E4D034956}"/>
                </a:ext>
              </a:extLst>
            </p:cNvPr>
            <p:cNvSpPr/>
            <p:nvPr/>
          </p:nvSpPr>
          <p:spPr bwMode="auto">
            <a:xfrm>
              <a:off x="3308112" y="2813842"/>
              <a:ext cx="688550" cy="883237"/>
            </a:xfrm>
            <a:custGeom>
              <a:avLst/>
              <a:gdLst>
                <a:gd name="connsiteX0" fmla="*/ 286040 w 688550"/>
                <a:gd name="connsiteY0" fmla="*/ 0 h 883237"/>
                <a:gd name="connsiteX1" fmla="*/ 286968 w 688550"/>
                <a:gd name="connsiteY1" fmla="*/ 635 h 883237"/>
                <a:gd name="connsiteX2" fmla="*/ 351344 w 688550"/>
                <a:gd name="connsiteY2" fmla="*/ 5782 h 883237"/>
                <a:gd name="connsiteX3" fmla="*/ 329885 w 688550"/>
                <a:gd name="connsiteY3" fmla="*/ 113855 h 883237"/>
                <a:gd name="connsiteX4" fmla="*/ 406523 w 688550"/>
                <a:gd name="connsiteY4" fmla="*/ 185904 h 883237"/>
                <a:gd name="connsiteX5" fmla="*/ 397326 w 688550"/>
                <a:gd name="connsiteY5" fmla="*/ 237368 h 883237"/>
                <a:gd name="connsiteX6" fmla="*/ 464768 w 688550"/>
                <a:gd name="connsiteY6" fmla="*/ 288832 h 883237"/>
                <a:gd name="connsiteX7" fmla="*/ 501554 w 688550"/>
                <a:gd name="connsiteY7" fmla="*/ 273393 h 883237"/>
                <a:gd name="connsiteX8" fmla="*/ 532209 w 688550"/>
                <a:gd name="connsiteY8" fmla="*/ 304271 h 883237"/>
                <a:gd name="connsiteX9" fmla="*/ 636436 w 688550"/>
                <a:gd name="connsiteY9" fmla="*/ 322283 h 883237"/>
                <a:gd name="connsiteX10" fmla="*/ 657895 w 688550"/>
                <a:gd name="connsiteY10" fmla="*/ 358308 h 883237"/>
                <a:gd name="connsiteX11" fmla="*/ 688550 w 688550"/>
                <a:gd name="connsiteY11" fmla="*/ 458662 h 883237"/>
                <a:gd name="connsiteX12" fmla="*/ 621109 w 688550"/>
                <a:gd name="connsiteY12" fmla="*/ 458662 h 883237"/>
                <a:gd name="connsiteX13" fmla="*/ 614978 w 688550"/>
                <a:gd name="connsiteY13" fmla="*/ 502406 h 883237"/>
                <a:gd name="connsiteX14" fmla="*/ 473964 w 688550"/>
                <a:gd name="connsiteY14" fmla="*/ 597614 h 883237"/>
                <a:gd name="connsiteX15" fmla="*/ 372802 w 688550"/>
                <a:gd name="connsiteY15" fmla="*/ 659370 h 883237"/>
                <a:gd name="connsiteX16" fmla="*/ 372802 w 688550"/>
                <a:gd name="connsiteY16" fmla="*/ 726273 h 883237"/>
                <a:gd name="connsiteX17" fmla="*/ 363606 w 688550"/>
                <a:gd name="connsiteY17" fmla="*/ 803468 h 883237"/>
                <a:gd name="connsiteX18" fmla="*/ 311492 w 688550"/>
                <a:gd name="connsiteY18" fmla="*/ 883237 h 883237"/>
                <a:gd name="connsiteX19" fmla="*/ 247116 w 688550"/>
                <a:gd name="connsiteY19" fmla="*/ 844639 h 883237"/>
                <a:gd name="connsiteX20" fmla="*/ 213395 w 688550"/>
                <a:gd name="connsiteY20" fmla="*/ 759724 h 883237"/>
                <a:gd name="connsiteX21" fmla="*/ 161282 w 688550"/>
                <a:gd name="connsiteY21" fmla="*/ 615626 h 883237"/>
                <a:gd name="connsiteX22" fmla="*/ 158216 w 688550"/>
                <a:gd name="connsiteY22" fmla="*/ 481821 h 883237"/>
                <a:gd name="connsiteX23" fmla="*/ 75447 w 688550"/>
                <a:gd name="connsiteY23" fmla="*/ 502406 h 883237"/>
                <a:gd name="connsiteX24" fmla="*/ 17203 w 688550"/>
                <a:gd name="connsiteY24" fmla="*/ 461235 h 883237"/>
                <a:gd name="connsiteX25" fmla="*/ 66251 w 688550"/>
                <a:gd name="connsiteY25" fmla="*/ 440650 h 883237"/>
                <a:gd name="connsiteX26" fmla="*/ 4941 w 688550"/>
                <a:gd name="connsiteY26" fmla="*/ 432930 h 883237"/>
                <a:gd name="connsiteX27" fmla="*/ 4941 w 688550"/>
                <a:gd name="connsiteY27" fmla="*/ 402322 h 883237"/>
                <a:gd name="connsiteX28" fmla="*/ 0 w 688550"/>
                <a:gd name="connsiteY28" fmla="*/ 403414 h 883237"/>
                <a:gd name="connsiteX29" fmla="*/ 1826 w 688550"/>
                <a:gd name="connsiteY29" fmla="*/ 400846 h 883237"/>
                <a:gd name="connsiteX30" fmla="*/ 47069 w 688550"/>
                <a:gd name="connsiteY30" fmla="*/ 393702 h 883237"/>
                <a:gd name="connsiteX31" fmla="*/ 111363 w 688550"/>
                <a:gd name="connsiteY31" fmla="*/ 386558 h 883237"/>
                <a:gd name="connsiteX32" fmla="*/ 63738 w 688550"/>
                <a:gd name="connsiteY32" fmla="*/ 279402 h 883237"/>
                <a:gd name="connsiteX33" fmla="*/ 78026 w 688550"/>
                <a:gd name="connsiteY33" fmla="*/ 260352 h 883237"/>
                <a:gd name="connsiteX34" fmla="*/ 106601 w 688550"/>
                <a:gd name="connsiteY34" fmla="*/ 274639 h 883237"/>
                <a:gd name="connsiteX35" fmla="*/ 135176 w 688550"/>
                <a:gd name="connsiteY35" fmla="*/ 260352 h 883237"/>
                <a:gd name="connsiteX36" fmla="*/ 218519 w 688550"/>
                <a:gd name="connsiteY36" fmla="*/ 136527 h 883237"/>
                <a:gd name="connsiteX37" fmla="*/ 247094 w 688550"/>
                <a:gd name="connsiteY37" fmla="*/ 107952 h 883237"/>
                <a:gd name="connsiteX38" fmla="*/ 199469 w 688550"/>
                <a:gd name="connsiteY38" fmla="*/ 67471 h 883237"/>
                <a:gd name="connsiteX39" fmla="*/ 197088 w 688550"/>
                <a:gd name="connsiteY39" fmla="*/ 19846 h 883237"/>
                <a:gd name="connsiteX40" fmla="*/ 268526 w 688550"/>
                <a:gd name="connsiteY40" fmla="*/ 10321 h 883237"/>
                <a:gd name="connsiteX41" fmla="*/ 286040 w 688550"/>
                <a:gd name="connsiteY41" fmla="*/ 0 h 883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688550" h="883237">
                  <a:moveTo>
                    <a:pt x="286040" y="0"/>
                  </a:moveTo>
                  <a:lnTo>
                    <a:pt x="286968" y="635"/>
                  </a:lnTo>
                  <a:lnTo>
                    <a:pt x="351344" y="5782"/>
                  </a:lnTo>
                  <a:lnTo>
                    <a:pt x="329885" y="113855"/>
                  </a:lnTo>
                  <a:lnTo>
                    <a:pt x="406523" y="185904"/>
                  </a:lnTo>
                  <a:lnTo>
                    <a:pt x="397326" y="237368"/>
                  </a:lnTo>
                  <a:lnTo>
                    <a:pt x="464768" y="288832"/>
                  </a:lnTo>
                  <a:lnTo>
                    <a:pt x="501554" y="273393"/>
                  </a:lnTo>
                  <a:lnTo>
                    <a:pt x="532209" y="304271"/>
                  </a:lnTo>
                  <a:lnTo>
                    <a:pt x="636436" y="322283"/>
                  </a:lnTo>
                  <a:lnTo>
                    <a:pt x="657895" y="358308"/>
                  </a:lnTo>
                  <a:lnTo>
                    <a:pt x="688550" y="458662"/>
                  </a:lnTo>
                  <a:lnTo>
                    <a:pt x="621109" y="458662"/>
                  </a:lnTo>
                  <a:lnTo>
                    <a:pt x="614978" y="502406"/>
                  </a:lnTo>
                  <a:lnTo>
                    <a:pt x="473964" y="597614"/>
                  </a:lnTo>
                  <a:lnTo>
                    <a:pt x="372802" y="659370"/>
                  </a:lnTo>
                  <a:lnTo>
                    <a:pt x="372802" y="726273"/>
                  </a:lnTo>
                  <a:lnTo>
                    <a:pt x="363606" y="803468"/>
                  </a:lnTo>
                  <a:lnTo>
                    <a:pt x="311492" y="883237"/>
                  </a:lnTo>
                  <a:lnTo>
                    <a:pt x="247116" y="844639"/>
                  </a:lnTo>
                  <a:lnTo>
                    <a:pt x="213395" y="759724"/>
                  </a:lnTo>
                  <a:lnTo>
                    <a:pt x="161282" y="615626"/>
                  </a:lnTo>
                  <a:lnTo>
                    <a:pt x="158216" y="481821"/>
                  </a:lnTo>
                  <a:lnTo>
                    <a:pt x="75447" y="502406"/>
                  </a:lnTo>
                  <a:lnTo>
                    <a:pt x="17203" y="461235"/>
                  </a:lnTo>
                  <a:lnTo>
                    <a:pt x="66251" y="440650"/>
                  </a:lnTo>
                  <a:lnTo>
                    <a:pt x="4941" y="432930"/>
                  </a:lnTo>
                  <a:lnTo>
                    <a:pt x="4941" y="402322"/>
                  </a:lnTo>
                  <a:lnTo>
                    <a:pt x="0" y="403414"/>
                  </a:lnTo>
                  <a:lnTo>
                    <a:pt x="1826" y="400846"/>
                  </a:lnTo>
                  <a:lnTo>
                    <a:pt x="47069" y="393702"/>
                  </a:lnTo>
                  <a:lnTo>
                    <a:pt x="111363" y="386558"/>
                  </a:lnTo>
                  <a:lnTo>
                    <a:pt x="63738" y="279402"/>
                  </a:lnTo>
                  <a:lnTo>
                    <a:pt x="78026" y="260352"/>
                  </a:lnTo>
                  <a:lnTo>
                    <a:pt x="106601" y="274639"/>
                  </a:lnTo>
                  <a:lnTo>
                    <a:pt x="135176" y="260352"/>
                  </a:lnTo>
                  <a:lnTo>
                    <a:pt x="218519" y="136527"/>
                  </a:lnTo>
                  <a:lnTo>
                    <a:pt x="247094" y="107952"/>
                  </a:lnTo>
                  <a:lnTo>
                    <a:pt x="199469" y="67471"/>
                  </a:lnTo>
                  <a:lnTo>
                    <a:pt x="197088" y="19846"/>
                  </a:lnTo>
                  <a:lnTo>
                    <a:pt x="268526" y="10321"/>
                  </a:lnTo>
                  <a:lnTo>
                    <a:pt x="28604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66" name="フリーフォーム: 図形 165">
              <a:extLst>
                <a:ext uri="{FF2B5EF4-FFF2-40B4-BE49-F238E27FC236}">
                  <a16:creationId xmlns:a16="http://schemas.microsoft.com/office/drawing/2014/main" id="{3203BB61-0A53-4F00-93F0-0DE1837AA1C6}"/>
                </a:ext>
              </a:extLst>
            </p:cNvPr>
            <p:cNvSpPr/>
            <p:nvPr/>
          </p:nvSpPr>
          <p:spPr bwMode="auto">
            <a:xfrm>
              <a:off x="3052483" y="2716696"/>
              <a:ext cx="374136" cy="305110"/>
            </a:xfrm>
            <a:custGeom>
              <a:avLst/>
              <a:gdLst>
                <a:gd name="connsiteX0" fmla="*/ 318815 w 374136"/>
                <a:gd name="connsiteY0" fmla="*/ 0 h 305110"/>
                <a:gd name="connsiteX1" fmla="*/ 355488 w 374136"/>
                <a:gd name="connsiteY1" fmla="*/ 46176 h 305110"/>
                <a:gd name="connsiteX2" fmla="*/ 364035 w 374136"/>
                <a:gd name="connsiteY2" fmla="*/ 45766 h 305110"/>
                <a:gd name="connsiteX3" fmla="*/ 357467 w 374136"/>
                <a:gd name="connsiteY3" fmla="*/ 66985 h 305110"/>
                <a:gd name="connsiteX4" fmla="*/ 374136 w 374136"/>
                <a:gd name="connsiteY4" fmla="*/ 95560 h 305110"/>
                <a:gd name="connsiteX5" fmla="*/ 350323 w 374136"/>
                <a:gd name="connsiteY5" fmla="*/ 136042 h 305110"/>
                <a:gd name="connsiteX6" fmla="*/ 312223 w 374136"/>
                <a:gd name="connsiteY6" fmla="*/ 145567 h 305110"/>
                <a:gd name="connsiteX7" fmla="*/ 319367 w 374136"/>
                <a:gd name="connsiteY7" fmla="*/ 178904 h 305110"/>
                <a:gd name="connsiteX8" fmla="*/ 300317 w 374136"/>
                <a:gd name="connsiteY8" fmla="*/ 219385 h 305110"/>
                <a:gd name="connsiteX9" fmla="*/ 209830 w 374136"/>
                <a:gd name="connsiteY9" fmla="*/ 226529 h 305110"/>
                <a:gd name="connsiteX10" fmla="*/ 183636 w 374136"/>
                <a:gd name="connsiteY10" fmla="*/ 305110 h 305110"/>
                <a:gd name="connsiteX11" fmla="*/ 43142 w 374136"/>
                <a:gd name="connsiteY11" fmla="*/ 290823 h 305110"/>
                <a:gd name="connsiteX12" fmla="*/ 40835 w 374136"/>
                <a:gd name="connsiteY12" fmla="*/ 293454 h 305110"/>
                <a:gd name="connsiteX13" fmla="*/ 6131 w 374136"/>
                <a:gd name="connsiteY13" fmla="*/ 283050 h 305110"/>
                <a:gd name="connsiteX14" fmla="*/ 36786 w 374136"/>
                <a:gd name="connsiteY14" fmla="*/ 257318 h 305110"/>
                <a:gd name="connsiteX15" fmla="*/ 0 w 374136"/>
                <a:gd name="connsiteY15" fmla="*/ 211001 h 305110"/>
                <a:gd name="connsiteX16" fmla="*/ 15328 w 374136"/>
                <a:gd name="connsiteY16" fmla="*/ 100354 h 305110"/>
                <a:gd name="connsiteX17" fmla="*/ 67442 w 374136"/>
                <a:gd name="connsiteY17" fmla="*/ 108074 h 305110"/>
                <a:gd name="connsiteX18" fmla="*/ 177801 w 374136"/>
                <a:gd name="connsiteY18" fmla="*/ 23159 h 305110"/>
                <a:gd name="connsiteX19" fmla="*/ 229915 w 374136"/>
                <a:gd name="connsiteY19" fmla="*/ 36025 h 305110"/>
                <a:gd name="connsiteX20" fmla="*/ 245242 w 374136"/>
                <a:gd name="connsiteY20" fmla="*/ 59183 h 305110"/>
                <a:gd name="connsiteX21" fmla="*/ 318815 w 374136"/>
                <a:gd name="connsiteY21" fmla="*/ 0 h 305110"/>
                <a:gd name="connsiteX0" fmla="*/ 318815 w 374136"/>
                <a:gd name="connsiteY0" fmla="*/ 0 h 305110"/>
                <a:gd name="connsiteX1" fmla="*/ 355488 w 374136"/>
                <a:gd name="connsiteY1" fmla="*/ 46176 h 305110"/>
                <a:gd name="connsiteX2" fmla="*/ 364035 w 374136"/>
                <a:gd name="connsiteY2" fmla="*/ 45766 h 305110"/>
                <a:gd name="connsiteX3" fmla="*/ 357467 w 374136"/>
                <a:gd name="connsiteY3" fmla="*/ 66985 h 305110"/>
                <a:gd name="connsiteX4" fmla="*/ 374136 w 374136"/>
                <a:gd name="connsiteY4" fmla="*/ 95560 h 305110"/>
                <a:gd name="connsiteX5" fmla="*/ 350323 w 374136"/>
                <a:gd name="connsiteY5" fmla="*/ 136042 h 305110"/>
                <a:gd name="connsiteX6" fmla="*/ 312223 w 374136"/>
                <a:gd name="connsiteY6" fmla="*/ 145567 h 305110"/>
                <a:gd name="connsiteX7" fmla="*/ 319367 w 374136"/>
                <a:gd name="connsiteY7" fmla="*/ 178904 h 305110"/>
                <a:gd name="connsiteX8" fmla="*/ 300317 w 374136"/>
                <a:gd name="connsiteY8" fmla="*/ 219385 h 305110"/>
                <a:gd name="connsiteX9" fmla="*/ 209830 w 374136"/>
                <a:gd name="connsiteY9" fmla="*/ 226529 h 305110"/>
                <a:gd name="connsiteX10" fmla="*/ 183636 w 374136"/>
                <a:gd name="connsiteY10" fmla="*/ 305110 h 305110"/>
                <a:gd name="connsiteX11" fmla="*/ 43142 w 374136"/>
                <a:gd name="connsiteY11" fmla="*/ 290823 h 305110"/>
                <a:gd name="connsiteX12" fmla="*/ 40835 w 374136"/>
                <a:gd name="connsiteY12" fmla="*/ 293454 h 305110"/>
                <a:gd name="connsiteX13" fmla="*/ 6131 w 374136"/>
                <a:gd name="connsiteY13" fmla="*/ 283050 h 305110"/>
                <a:gd name="connsiteX14" fmla="*/ 36786 w 374136"/>
                <a:gd name="connsiteY14" fmla="*/ 257318 h 305110"/>
                <a:gd name="connsiteX15" fmla="*/ 0 w 374136"/>
                <a:gd name="connsiteY15" fmla="*/ 211001 h 305110"/>
                <a:gd name="connsiteX16" fmla="*/ 15328 w 374136"/>
                <a:gd name="connsiteY16" fmla="*/ 100354 h 305110"/>
                <a:gd name="connsiteX17" fmla="*/ 67442 w 374136"/>
                <a:gd name="connsiteY17" fmla="*/ 108074 h 305110"/>
                <a:gd name="connsiteX18" fmla="*/ 177801 w 374136"/>
                <a:gd name="connsiteY18" fmla="*/ 23159 h 305110"/>
                <a:gd name="connsiteX19" fmla="*/ 229915 w 374136"/>
                <a:gd name="connsiteY19" fmla="*/ 36025 h 305110"/>
                <a:gd name="connsiteX20" fmla="*/ 261911 w 374136"/>
                <a:gd name="connsiteY20" fmla="*/ 59183 h 305110"/>
                <a:gd name="connsiteX21" fmla="*/ 318815 w 374136"/>
                <a:gd name="connsiteY21" fmla="*/ 0 h 305110"/>
                <a:gd name="connsiteX0" fmla="*/ 318815 w 374136"/>
                <a:gd name="connsiteY0" fmla="*/ 0 h 305110"/>
                <a:gd name="connsiteX1" fmla="*/ 355488 w 374136"/>
                <a:gd name="connsiteY1" fmla="*/ 46176 h 305110"/>
                <a:gd name="connsiteX2" fmla="*/ 364035 w 374136"/>
                <a:gd name="connsiteY2" fmla="*/ 45766 h 305110"/>
                <a:gd name="connsiteX3" fmla="*/ 357467 w 374136"/>
                <a:gd name="connsiteY3" fmla="*/ 66985 h 305110"/>
                <a:gd name="connsiteX4" fmla="*/ 374136 w 374136"/>
                <a:gd name="connsiteY4" fmla="*/ 95560 h 305110"/>
                <a:gd name="connsiteX5" fmla="*/ 350323 w 374136"/>
                <a:gd name="connsiteY5" fmla="*/ 136042 h 305110"/>
                <a:gd name="connsiteX6" fmla="*/ 312223 w 374136"/>
                <a:gd name="connsiteY6" fmla="*/ 145567 h 305110"/>
                <a:gd name="connsiteX7" fmla="*/ 319367 w 374136"/>
                <a:gd name="connsiteY7" fmla="*/ 178904 h 305110"/>
                <a:gd name="connsiteX8" fmla="*/ 300317 w 374136"/>
                <a:gd name="connsiteY8" fmla="*/ 219385 h 305110"/>
                <a:gd name="connsiteX9" fmla="*/ 209830 w 374136"/>
                <a:gd name="connsiteY9" fmla="*/ 226529 h 305110"/>
                <a:gd name="connsiteX10" fmla="*/ 183636 w 374136"/>
                <a:gd name="connsiteY10" fmla="*/ 305110 h 305110"/>
                <a:gd name="connsiteX11" fmla="*/ 43142 w 374136"/>
                <a:gd name="connsiteY11" fmla="*/ 290823 h 305110"/>
                <a:gd name="connsiteX12" fmla="*/ 40835 w 374136"/>
                <a:gd name="connsiteY12" fmla="*/ 293454 h 305110"/>
                <a:gd name="connsiteX13" fmla="*/ 6131 w 374136"/>
                <a:gd name="connsiteY13" fmla="*/ 283050 h 305110"/>
                <a:gd name="connsiteX14" fmla="*/ 36786 w 374136"/>
                <a:gd name="connsiteY14" fmla="*/ 257318 h 305110"/>
                <a:gd name="connsiteX15" fmla="*/ 0 w 374136"/>
                <a:gd name="connsiteY15" fmla="*/ 211001 h 305110"/>
                <a:gd name="connsiteX16" fmla="*/ 15328 w 374136"/>
                <a:gd name="connsiteY16" fmla="*/ 100354 h 305110"/>
                <a:gd name="connsiteX17" fmla="*/ 67442 w 374136"/>
                <a:gd name="connsiteY17" fmla="*/ 108074 h 305110"/>
                <a:gd name="connsiteX18" fmla="*/ 177801 w 374136"/>
                <a:gd name="connsiteY18" fmla="*/ 23159 h 305110"/>
                <a:gd name="connsiteX19" fmla="*/ 237059 w 374136"/>
                <a:gd name="connsiteY19" fmla="*/ 38406 h 305110"/>
                <a:gd name="connsiteX20" fmla="*/ 261911 w 374136"/>
                <a:gd name="connsiteY20" fmla="*/ 59183 h 305110"/>
                <a:gd name="connsiteX21" fmla="*/ 318815 w 374136"/>
                <a:gd name="connsiteY21" fmla="*/ 0 h 305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74136" h="305110">
                  <a:moveTo>
                    <a:pt x="318815" y="0"/>
                  </a:moveTo>
                  <a:lnTo>
                    <a:pt x="355488" y="46176"/>
                  </a:lnTo>
                  <a:lnTo>
                    <a:pt x="364035" y="45766"/>
                  </a:lnTo>
                  <a:lnTo>
                    <a:pt x="357467" y="66985"/>
                  </a:lnTo>
                  <a:lnTo>
                    <a:pt x="374136" y="95560"/>
                  </a:lnTo>
                  <a:lnTo>
                    <a:pt x="350323" y="136042"/>
                  </a:lnTo>
                  <a:lnTo>
                    <a:pt x="312223" y="145567"/>
                  </a:lnTo>
                  <a:lnTo>
                    <a:pt x="319367" y="178904"/>
                  </a:lnTo>
                  <a:lnTo>
                    <a:pt x="300317" y="219385"/>
                  </a:lnTo>
                  <a:lnTo>
                    <a:pt x="209830" y="226529"/>
                  </a:lnTo>
                  <a:lnTo>
                    <a:pt x="183636" y="305110"/>
                  </a:lnTo>
                  <a:lnTo>
                    <a:pt x="43142" y="290823"/>
                  </a:lnTo>
                  <a:lnTo>
                    <a:pt x="40835" y="293454"/>
                  </a:lnTo>
                  <a:lnTo>
                    <a:pt x="6131" y="283050"/>
                  </a:lnTo>
                  <a:lnTo>
                    <a:pt x="36786" y="257318"/>
                  </a:lnTo>
                  <a:lnTo>
                    <a:pt x="0" y="211001"/>
                  </a:lnTo>
                  <a:lnTo>
                    <a:pt x="15328" y="100354"/>
                  </a:lnTo>
                  <a:lnTo>
                    <a:pt x="67442" y="108074"/>
                  </a:lnTo>
                  <a:lnTo>
                    <a:pt x="177801" y="23159"/>
                  </a:lnTo>
                  <a:lnTo>
                    <a:pt x="237059" y="38406"/>
                  </a:lnTo>
                  <a:lnTo>
                    <a:pt x="261911" y="59183"/>
                  </a:lnTo>
                  <a:lnTo>
                    <a:pt x="31881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wrap="square" anchor="ctr">
              <a:noAutofit/>
            </a:bodyPr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24668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111BF9A-7A35-4559-9E17-F3C81A602E85}"/>
              </a:ext>
            </a:extLst>
          </p:cNvPr>
          <p:cNvSpPr txBox="1"/>
          <p:nvPr/>
        </p:nvSpPr>
        <p:spPr>
          <a:xfrm>
            <a:off x="0" y="621938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問題②どの国の国旗でしょうか？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65" name="テキスト ボックス 664">
            <a:extLst>
              <a:ext uri="{FF2B5EF4-FFF2-40B4-BE49-F238E27FC236}">
                <a16:creationId xmlns:a16="http://schemas.microsoft.com/office/drawing/2014/main" id="{9C76426E-13F3-4FC0-B5D5-9DAA7DEEE28C}"/>
              </a:ext>
            </a:extLst>
          </p:cNvPr>
          <p:cNvSpPr txBox="1"/>
          <p:nvPr/>
        </p:nvSpPr>
        <p:spPr>
          <a:xfrm>
            <a:off x="0" y="5676295"/>
            <a:ext cx="12191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ヒント：首都はオタワです。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" name="円: 塗りつぶしなし 12">
            <a:extLst>
              <a:ext uri="{FF2B5EF4-FFF2-40B4-BE49-F238E27FC236}">
                <a16:creationId xmlns:a16="http://schemas.microsoft.com/office/drawing/2014/main" id="{668DB039-6C6D-4742-9758-0B41F1858D79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10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4" name="円: 塗りつぶしなし 13">
            <a:extLst>
              <a:ext uri="{FF2B5EF4-FFF2-40B4-BE49-F238E27FC236}">
                <a16:creationId xmlns:a16="http://schemas.microsoft.com/office/drawing/2014/main" id="{A43F97AD-59AD-4E78-844E-9206C0A6E3A4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9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5" name="円: 塗りつぶしなし 14">
            <a:extLst>
              <a:ext uri="{FF2B5EF4-FFF2-40B4-BE49-F238E27FC236}">
                <a16:creationId xmlns:a16="http://schemas.microsoft.com/office/drawing/2014/main" id="{B52C11E4-8374-4E53-AD81-713BDAAC31B6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8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6" name="円: 塗りつぶしなし 15">
            <a:extLst>
              <a:ext uri="{FF2B5EF4-FFF2-40B4-BE49-F238E27FC236}">
                <a16:creationId xmlns:a16="http://schemas.microsoft.com/office/drawing/2014/main" id="{ECBFF237-D32E-4996-8B7E-1AE7E6A312D9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7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7" name="円: 塗りつぶしなし 16">
            <a:extLst>
              <a:ext uri="{FF2B5EF4-FFF2-40B4-BE49-F238E27FC236}">
                <a16:creationId xmlns:a16="http://schemas.microsoft.com/office/drawing/2014/main" id="{8C5FFF7B-26C1-452E-828D-D06388DCC198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6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8" name="円: 塗りつぶしなし 17">
            <a:extLst>
              <a:ext uri="{FF2B5EF4-FFF2-40B4-BE49-F238E27FC236}">
                <a16:creationId xmlns:a16="http://schemas.microsoft.com/office/drawing/2014/main" id="{D820B324-A4E8-4ADE-8034-ED9C7B3B7B39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5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9" name="円: 塗りつぶしなし 18">
            <a:extLst>
              <a:ext uri="{FF2B5EF4-FFF2-40B4-BE49-F238E27FC236}">
                <a16:creationId xmlns:a16="http://schemas.microsoft.com/office/drawing/2014/main" id="{A50CA4D6-4B0E-49B9-814E-70BA0D9C04F3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4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20" name="円: 塗りつぶしなし 19">
            <a:extLst>
              <a:ext uri="{FF2B5EF4-FFF2-40B4-BE49-F238E27FC236}">
                <a16:creationId xmlns:a16="http://schemas.microsoft.com/office/drawing/2014/main" id="{48A1A83F-E7E9-49B2-A294-62E3316852E0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3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21" name="円: 塗りつぶしなし 20">
            <a:extLst>
              <a:ext uri="{FF2B5EF4-FFF2-40B4-BE49-F238E27FC236}">
                <a16:creationId xmlns:a16="http://schemas.microsoft.com/office/drawing/2014/main" id="{8E259A41-3CE5-4AD0-B313-6428A2E86D5D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2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22" name="円: 塗りつぶしなし 21">
            <a:extLst>
              <a:ext uri="{FF2B5EF4-FFF2-40B4-BE49-F238E27FC236}">
                <a16:creationId xmlns:a16="http://schemas.microsoft.com/office/drawing/2014/main" id="{F60E1D37-A6B9-4646-AFB5-F32BA6DFE115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1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23" name="円: 塗りつぶしなし 22">
            <a:extLst>
              <a:ext uri="{FF2B5EF4-FFF2-40B4-BE49-F238E27FC236}">
                <a16:creationId xmlns:a16="http://schemas.microsoft.com/office/drawing/2014/main" id="{98A16F02-5C3F-4126-87AD-55CC52C8DF85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0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BDD381B6-C59E-4F80-9AB1-91A0D0A04E57}"/>
              </a:ext>
            </a:extLst>
          </p:cNvPr>
          <p:cNvGrpSpPr/>
          <p:nvPr/>
        </p:nvGrpSpPr>
        <p:grpSpPr>
          <a:xfrm>
            <a:off x="3189435" y="1788768"/>
            <a:ext cx="5346222" cy="3562360"/>
            <a:chOff x="2810700" y="836613"/>
            <a:chExt cx="1980434" cy="1319627"/>
          </a:xfrm>
        </p:grpSpPr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E783C3FB-D3ED-4D78-A28F-8C66D9191A48}"/>
                </a:ext>
              </a:extLst>
            </p:cNvPr>
            <p:cNvGrpSpPr/>
            <p:nvPr/>
          </p:nvGrpSpPr>
          <p:grpSpPr>
            <a:xfrm>
              <a:off x="2812283" y="837701"/>
              <a:ext cx="1974029" cy="1315359"/>
              <a:chOff x="2812283" y="837701"/>
              <a:chExt cx="1974029" cy="1315359"/>
            </a:xfrm>
          </p:grpSpPr>
          <p:grpSp>
            <p:nvGrpSpPr>
              <p:cNvPr id="35" name="Group 322">
                <a:extLst>
                  <a:ext uri="{FF2B5EF4-FFF2-40B4-BE49-F238E27FC236}">
                    <a16:creationId xmlns:a16="http://schemas.microsoft.com/office/drawing/2014/main" id="{02D3AB53-F45B-4315-AE3B-283A0BDD89F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812283" y="837701"/>
                <a:ext cx="1974029" cy="1315359"/>
                <a:chOff x="1487" y="527"/>
                <a:chExt cx="998" cy="665"/>
              </a:xfrm>
            </p:grpSpPr>
            <p:sp>
              <p:nvSpPr>
                <p:cNvPr id="37" name="Rectangle 321">
                  <a:extLst>
                    <a:ext uri="{FF2B5EF4-FFF2-40B4-BE49-F238E27FC236}">
                      <a16:creationId xmlns:a16="http://schemas.microsoft.com/office/drawing/2014/main" id="{61621189-2541-4481-80AD-6B52C724466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87" y="527"/>
                  <a:ext cx="998" cy="665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8" name="Rectangle 318">
                  <a:extLst>
                    <a:ext uri="{FF2B5EF4-FFF2-40B4-BE49-F238E27FC236}">
                      <a16:creationId xmlns:a16="http://schemas.microsoft.com/office/drawing/2014/main" id="{8907D139-9800-450A-B427-2F1F6A3A7422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87" y="527"/>
                  <a:ext cx="272" cy="665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9" name="Rectangle 320">
                  <a:extLst>
                    <a:ext uri="{FF2B5EF4-FFF2-40B4-BE49-F238E27FC236}">
                      <a16:creationId xmlns:a16="http://schemas.microsoft.com/office/drawing/2014/main" id="{4E6F2EAD-14A7-4A1F-A92F-8FBDB3BC090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213" y="527"/>
                  <a:ext cx="272" cy="665"/>
                </a:xfrm>
                <a:prstGeom prst="rect">
                  <a:avLst/>
                </a:prstGeom>
                <a:solidFill>
                  <a:srgbClr val="FF0000"/>
                </a:solidFill>
                <a:ln w="9525">
                  <a:noFill/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sp>
            <p:nvSpPr>
              <p:cNvPr id="36" name="Freeform 315">
                <a:extLst>
                  <a:ext uri="{FF2B5EF4-FFF2-40B4-BE49-F238E27FC236}">
                    <a16:creationId xmlns:a16="http://schemas.microsoft.com/office/drawing/2014/main" id="{30423DF6-A165-46BD-99A2-DBA6E6EF04D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97767" y="1077037"/>
                <a:ext cx="775370" cy="838665"/>
              </a:xfrm>
              <a:custGeom>
                <a:avLst/>
                <a:gdLst>
                  <a:gd name="T0" fmla="*/ 1017 w 2045"/>
                  <a:gd name="T1" fmla="*/ 0 h 2204"/>
                  <a:gd name="T2" fmla="*/ 825 w 2045"/>
                  <a:gd name="T3" fmla="*/ 356 h 2204"/>
                  <a:gd name="T4" fmla="*/ 777 w 2045"/>
                  <a:gd name="T5" fmla="*/ 360 h 2204"/>
                  <a:gd name="T6" fmla="*/ 619 w 2045"/>
                  <a:gd name="T7" fmla="*/ 288 h 2204"/>
                  <a:gd name="T8" fmla="*/ 715 w 2045"/>
                  <a:gd name="T9" fmla="*/ 816 h 2204"/>
                  <a:gd name="T10" fmla="*/ 701 w 2045"/>
                  <a:gd name="T11" fmla="*/ 874 h 2204"/>
                  <a:gd name="T12" fmla="*/ 667 w 2045"/>
                  <a:gd name="T13" fmla="*/ 874 h 2204"/>
                  <a:gd name="T14" fmla="*/ 422 w 2045"/>
                  <a:gd name="T15" fmla="*/ 605 h 2204"/>
                  <a:gd name="T16" fmla="*/ 379 w 2045"/>
                  <a:gd name="T17" fmla="*/ 730 h 2204"/>
                  <a:gd name="T18" fmla="*/ 355 w 2045"/>
                  <a:gd name="T19" fmla="*/ 754 h 2204"/>
                  <a:gd name="T20" fmla="*/ 33 w 2045"/>
                  <a:gd name="T21" fmla="*/ 701 h 2204"/>
                  <a:gd name="T22" fmla="*/ 120 w 2045"/>
                  <a:gd name="T23" fmla="*/ 1004 h 2204"/>
                  <a:gd name="T24" fmla="*/ 125 w 2045"/>
                  <a:gd name="T25" fmla="*/ 1047 h 2204"/>
                  <a:gd name="T26" fmla="*/ 0 w 2045"/>
                  <a:gd name="T27" fmla="*/ 1114 h 2204"/>
                  <a:gd name="T28" fmla="*/ 485 w 2045"/>
                  <a:gd name="T29" fmla="*/ 1508 h 2204"/>
                  <a:gd name="T30" fmla="*/ 504 w 2045"/>
                  <a:gd name="T31" fmla="*/ 1536 h 2204"/>
                  <a:gd name="T32" fmla="*/ 509 w 2045"/>
                  <a:gd name="T33" fmla="*/ 1584 h 2204"/>
                  <a:gd name="T34" fmla="*/ 461 w 2045"/>
                  <a:gd name="T35" fmla="*/ 1733 h 2204"/>
                  <a:gd name="T36" fmla="*/ 945 w 2045"/>
                  <a:gd name="T37" fmla="*/ 1661 h 2204"/>
                  <a:gd name="T38" fmla="*/ 979 w 2045"/>
                  <a:gd name="T39" fmla="*/ 1666 h 2204"/>
                  <a:gd name="T40" fmla="*/ 969 w 2045"/>
                  <a:gd name="T41" fmla="*/ 2204 h 2204"/>
                  <a:gd name="T42" fmla="*/ 1065 w 2045"/>
                  <a:gd name="T43" fmla="*/ 2204 h 2204"/>
                  <a:gd name="T44" fmla="*/ 1046 w 2045"/>
                  <a:gd name="T45" fmla="*/ 1680 h 2204"/>
                  <a:gd name="T46" fmla="*/ 1075 w 2045"/>
                  <a:gd name="T47" fmla="*/ 1647 h 2204"/>
                  <a:gd name="T48" fmla="*/ 1565 w 2045"/>
                  <a:gd name="T49" fmla="*/ 1724 h 2204"/>
                  <a:gd name="T50" fmla="*/ 1526 w 2045"/>
                  <a:gd name="T51" fmla="*/ 1584 h 2204"/>
                  <a:gd name="T52" fmla="*/ 1531 w 2045"/>
                  <a:gd name="T53" fmla="*/ 1551 h 2204"/>
                  <a:gd name="T54" fmla="*/ 1550 w 2045"/>
                  <a:gd name="T55" fmla="*/ 1512 h 2204"/>
                  <a:gd name="T56" fmla="*/ 2045 w 2045"/>
                  <a:gd name="T57" fmla="*/ 1114 h 2204"/>
                  <a:gd name="T58" fmla="*/ 1925 w 2045"/>
                  <a:gd name="T59" fmla="*/ 1061 h 2204"/>
                  <a:gd name="T60" fmla="*/ 1901 w 2045"/>
                  <a:gd name="T61" fmla="*/ 1013 h 2204"/>
                  <a:gd name="T62" fmla="*/ 1997 w 2045"/>
                  <a:gd name="T63" fmla="*/ 687 h 2204"/>
                  <a:gd name="T64" fmla="*/ 1699 w 2045"/>
                  <a:gd name="T65" fmla="*/ 759 h 2204"/>
                  <a:gd name="T66" fmla="*/ 1665 w 2045"/>
                  <a:gd name="T67" fmla="*/ 735 h 2204"/>
                  <a:gd name="T68" fmla="*/ 1627 w 2045"/>
                  <a:gd name="T69" fmla="*/ 596 h 2204"/>
                  <a:gd name="T70" fmla="*/ 1382 w 2045"/>
                  <a:gd name="T71" fmla="*/ 855 h 2204"/>
                  <a:gd name="T72" fmla="*/ 1344 w 2045"/>
                  <a:gd name="T73" fmla="*/ 864 h 2204"/>
                  <a:gd name="T74" fmla="*/ 1315 w 2045"/>
                  <a:gd name="T75" fmla="*/ 845 h 2204"/>
                  <a:gd name="T76" fmla="*/ 1416 w 2045"/>
                  <a:gd name="T77" fmla="*/ 284 h 2204"/>
                  <a:gd name="T78" fmla="*/ 1272 w 2045"/>
                  <a:gd name="T79" fmla="*/ 360 h 2204"/>
                  <a:gd name="T80" fmla="*/ 1243 w 2045"/>
                  <a:gd name="T81" fmla="*/ 365 h 2204"/>
                  <a:gd name="T82" fmla="*/ 1214 w 2045"/>
                  <a:gd name="T83" fmla="*/ 356 h 2204"/>
                  <a:gd name="T84" fmla="*/ 1017 w 2045"/>
                  <a:gd name="T85" fmla="*/ 0 h 2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045" h="2204">
                    <a:moveTo>
                      <a:pt x="1017" y="0"/>
                    </a:moveTo>
                    <a:lnTo>
                      <a:pt x="825" y="356"/>
                    </a:lnTo>
                    <a:lnTo>
                      <a:pt x="777" y="360"/>
                    </a:lnTo>
                    <a:lnTo>
                      <a:pt x="619" y="288"/>
                    </a:lnTo>
                    <a:lnTo>
                      <a:pt x="715" y="816"/>
                    </a:lnTo>
                    <a:lnTo>
                      <a:pt x="701" y="874"/>
                    </a:lnTo>
                    <a:lnTo>
                      <a:pt x="667" y="874"/>
                    </a:lnTo>
                    <a:lnTo>
                      <a:pt x="422" y="605"/>
                    </a:lnTo>
                    <a:lnTo>
                      <a:pt x="379" y="730"/>
                    </a:lnTo>
                    <a:lnTo>
                      <a:pt x="355" y="754"/>
                    </a:lnTo>
                    <a:lnTo>
                      <a:pt x="33" y="701"/>
                    </a:lnTo>
                    <a:lnTo>
                      <a:pt x="120" y="1004"/>
                    </a:lnTo>
                    <a:lnTo>
                      <a:pt x="125" y="1047"/>
                    </a:lnTo>
                    <a:lnTo>
                      <a:pt x="0" y="1114"/>
                    </a:lnTo>
                    <a:lnTo>
                      <a:pt x="485" y="1508"/>
                    </a:lnTo>
                    <a:lnTo>
                      <a:pt x="504" y="1536"/>
                    </a:lnTo>
                    <a:lnTo>
                      <a:pt x="509" y="1584"/>
                    </a:lnTo>
                    <a:lnTo>
                      <a:pt x="461" y="1733"/>
                    </a:lnTo>
                    <a:lnTo>
                      <a:pt x="945" y="1661"/>
                    </a:lnTo>
                    <a:lnTo>
                      <a:pt x="979" y="1666"/>
                    </a:lnTo>
                    <a:lnTo>
                      <a:pt x="969" y="2204"/>
                    </a:lnTo>
                    <a:lnTo>
                      <a:pt x="1065" y="2204"/>
                    </a:lnTo>
                    <a:lnTo>
                      <a:pt x="1046" y="1680"/>
                    </a:lnTo>
                    <a:lnTo>
                      <a:pt x="1075" y="1647"/>
                    </a:lnTo>
                    <a:lnTo>
                      <a:pt x="1565" y="1724"/>
                    </a:lnTo>
                    <a:lnTo>
                      <a:pt x="1526" y="1584"/>
                    </a:lnTo>
                    <a:lnTo>
                      <a:pt x="1531" y="1551"/>
                    </a:lnTo>
                    <a:lnTo>
                      <a:pt x="1550" y="1512"/>
                    </a:lnTo>
                    <a:lnTo>
                      <a:pt x="2045" y="1114"/>
                    </a:lnTo>
                    <a:lnTo>
                      <a:pt x="1925" y="1061"/>
                    </a:lnTo>
                    <a:lnTo>
                      <a:pt x="1901" y="1013"/>
                    </a:lnTo>
                    <a:lnTo>
                      <a:pt x="1997" y="687"/>
                    </a:lnTo>
                    <a:lnTo>
                      <a:pt x="1699" y="759"/>
                    </a:lnTo>
                    <a:lnTo>
                      <a:pt x="1665" y="735"/>
                    </a:lnTo>
                    <a:lnTo>
                      <a:pt x="1627" y="596"/>
                    </a:lnTo>
                    <a:lnTo>
                      <a:pt x="1382" y="855"/>
                    </a:lnTo>
                    <a:lnTo>
                      <a:pt x="1344" y="864"/>
                    </a:lnTo>
                    <a:lnTo>
                      <a:pt x="1315" y="845"/>
                    </a:lnTo>
                    <a:lnTo>
                      <a:pt x="1416" y="284"/>
                    </a:lnTo>
                    <a:lnTo>
                      <a:pt x="1272" y="360"/>
                    </a:lnTo>
                    <a:lnTo>
                      <a:pt x="1243" y="365"/>
                    </a:lnTo>
                    <a:lnTo>
                      <a:pt x="1214" y="356"/>
                    </a:lnTo>
                    <a:lnTo>
                      <a:pt x="1017" y="0"/>
                    </a:lnTo>
                    <a:close/>
                  </a:path>
                </a:pathLst>
              </a:custGeom>
              <a:solidFill>
                <a:srgbClr val="FF0000"/>
              </a:solidFill>
              <a:ln w="9525" cap="flat" cmpd="sng">
                <a:noFill/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34" name="Rectangle 4">
              <a:extLst>
                <a:ext uri="{FF2B5EF4-FFF2-40B4-BE49-F238E27FC236}">
                  <a16:creationId xmlns:a16="http://schemas.microsoft.com/office/drawing/2014/main" id="{DE4B3557-6C3A-4F2C-A979-59635D7C2B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0700" y="836613"/>
              <a:ext cx="1980434" cy="1319627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405779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5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000"/>
                            </p:stCondLst>
                            <p:childTnLst>
                              <p:par>
                                <p:cTn id="8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8000"/>
                            </p:stCondLst>
                            <p:childTnLst>
                              <p:par>
                                <p:cTn id="10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8500"/>
                            </p:stCondLst>
                            <p:childTnLst>
                              <p:par>
                                <p:cTn id="107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9000"/>
                            </p:stCondLst>
                            <p:childTnLst>
                              <p:par>
                                <p:cTn id="11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9500"/>
                            </p:stCondLst>
                            <p:childTnLst>
                              <p:par>
                                <p:cTn id="119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31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  <p:bldP spid="22" grpId="0" animBg="1"/>
      <p:bldP spid="22" grpId="1" animBg="1"/>
      <p:bldP spid="23" grpId="0" animBg="1"/>
      <p:bldP spid="23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0" name="グループ化 389">
            <a:extLst>
              <a:ext uri="{FF2B5EF4-FFF2-40B4-BE49-F238E27FC236}">
                <a16:creationId xmlns:a16="http://schemas.microsoft.com/office/drawing/2014/main" id="{A671BAA6-CA66-4900-9CC0-25F139D48DEA}"/>
              </a:ext>
            </a:extLst>
          </p:cNvPr>
          <p:cNvGrpSpPr/>
          <p:nvPr/>
        </p:nvGrpSpPr>
        <p:grpSpPr>
          <a:xfrm>
            <a:off x="495298" y="162808"/>
            <a:ext cx="11201402" cy="5760076"/>
            <a:chOff x="1549401" y="1326183"/>
            <a:chExt cx="8504363" cy="5209912"/>
          </a:xfrm>
        </p:grpSpPr>
        <p:sp>
          <p:nvSpPr>
            <p:cNvPr id="196" name="フリーフォーム 4">
              <a:extLst>
                <a:ext uri="{FF2B5EF4-FFF2-40B4-BE49-F238E27FC236}">
                  <a16:creationId xmlns:a16="http://schemas.microsoft.com/office/drawing/2014/main" id="{B7F7FBA4-17A5-4756-859B-4D4D889378B7}"/>
                </a:ext>
              </a:extLst>
            </p:cNvPr>
            <p:cNvSpPr/>
            <p:nvPr/>
          </p:nvSpPr>
          <p:spPr bwMode="auto">
            <a:xfrm>
              <a:off x="4785667" y="5029095"/>
              <a:ext cx="998460" cy="848342"/>
            </a:xfrm>
            <a:custGeom>
              <a:avLst/>
              <a:gdLst>
                <a:gd name="connsiteX0" fmla="*/ 483394 w 1362075"/>
                <a:gd name="connsiteY0" fmla="*/ 116681 h 1157287"/>
                <a:gd name="connsiteX1" fmla="*/ 292894 w 1362075"/>
                <a:gd name="connsiteY1" fmla="*/ 247650 h 1157287"/>
                <a:gd name="connsiteX2" fmla="*/ 269081 w 1362075"/>
                <a:gd name="connsiteY2" fmla="*/ 340519 h 1157287"/>
                <a:gd name="connsiteX3" fmla="*/ 57150 w 1362075"/>
                <a:gd name="connsiteY3" fmla="*/ 400050 h 1157287"/>
                <a:gd name="connsiteX4" fmla="*/ 0 w 1362075"/>
                <a:gd name="connsiteY4" fmla="*/ 528637 h 1157287"/>
                <a:gd name="connsiteX5" fmla="*/ 28575 w 1362075"/>
                <a:gd name="connsiteY5" fmla="*/ 597694 h 1157287"/>
                <a:gd name="connsiteX6" fmla="*/ 4762 w 1362075"/>
                <a:gd name="connsiteY6" fmla="*/ 650081 h 1157287"/>
                <a:gd name="connsiteX7" fmla="*/ 66675 w 1362075"/>
                <a:gd name="connsiteY7" fmla="*/ 835819 h 1157287"/>
                <a:gd name="connsiteX8" fmla="*/ 57150 w 1362075"/>
                <a:gd name="connsiteY8" fmla="*/ 935831 h 1157287"/>
                <a:gd name="connsiteX9" fmla="*/ 138112 w 1362075"/>
                <a:gd name="connsiteY9" fmla="*/ 995362 h 1157287"/>
                <a:gd name="connsiteX10" fmla="*/ 221456 w 1362075"/>
                <a:gd name="connsiteY10" fmla="*/ 935831 h 1157287"/>
                <a:gd name="connsiteX11" fmla="*/ 319087 w 1362075"/>
                <a:gd name="connsiteY11" fmla="*/ 933450 h 1157287"/>
                <a:gd name="connsiteX12" fmla="*/ 416719 w 1362075"/>
                <a:gd name="connsiteY12" fmla="*/ 847725 h 1157287"/>
                <a:gd name="connsiteX13" fmla="*/ 464344 w 1362075"/>
                <a:gd name="connsiteY13" fmla="*/ 864394 h 1157287"/>
                <a:gd name="connsiteX14" fmla="*/ 545306 w 1362075"/>
                <a:gd name="connsiteY14" fmla="*/ 826294 h 1157287"/>
                <a:gd name="connsiteX15" fmla="*/ 695325 w 1362075"/>
                <a:gd name="connsiteY15" fmla="*/ 869156 h 1157287"/>
                <a:gd name="connsiteX16" fmla="*/ 750094 w 1362075"/>
                <a:gd name="connsiteY16" fmla="*/ 978694 h 1157287"/>
                <a:gd name="connsiteX17" fmla="*/ 833437 w 1362075"/>
                <a:gd name="connsiteY17" fmla="*/ 897731 h 1157287"/>
                <a:gd name="connsiteX18" fmla="*/ 800100 w 1362075"/>
                <a:gd name="connsiteY18" fmla="*/ 1002506 h 1157287"/>
                <a:gd name="connsiteX19" fmla="*/ 869156 w 1362075"/>
                <a:gd name="connsiteY19" fmla="*/ 1000125 h 1157287"/>
                <a:gd name="connsiteX20" fmla="*/ 895350 w 1362075"/>
                <a:gd name="connsiteY20" fmla="*/ 1062037 h 1157287"/>
                <a:gd name="connsiteX21" fmla="*/ 890587 w 1362075"/>
                <a:gd name="connsiteY21" fmla="*/ 1104900 h 1157287"/>
                <a:gd name="connsiteX22" fmla="*/ 1007269 w 1362075"/>
                <a:gd name="connsiteY22" fmla="*/ 1154906 h 1157287"/>
                <a:gd name="connsiteX23" fmla="*/ 1057275 w 1362075"/>
                <a:gd name="connsiteY23" fmla="*/ 1121569 h 1157287"/>
                <a:gd name="connsiteX24" fmla="*/ 1116806 w 1362075"/>
                <a:gd name="connsiteY24" fmla="*/ 1157287 h 1157287"/>
                <a:gd name="connsiteX25" fmla="*/ 1166812 w 1362075"/>
                <a:gd name="connsiteY25" fmla="*/ 1114425 h 1157287"/>
                <a:gd name="connsiteX26" fmla="*/ 1252537 w 1362075"/>
                <a:gd name="connsiteY26" fmla="*/ 1095375 h 1157287"/>
                <a:gd name="connsiteX27" fmla="*/ 1238250 w 1362075"/>
                <a:gd name="connsiteY27" fmla="*/ 1012031 h 1157287"/>
                <a:gd name="connsiteX28" fmla="*/ 1312069 w 1362075"/>
                <a:gd name="connsiteY28" fmla="*/ 873919 h 1157287"/>
                <a:gd name="connsiteX29" fmla="*/ 1362075 w 1362075"/>
                <a:gd name="connsiteY29" fmla="*/ 661987 h 1157287"/>
                <a:gd name="connsiteX30" fmla="*/ 1335881 w 1362075"/>
                <a:gd name="connsiteY30" fmla="*/ 564356 h 1157287"/>
                <a:gd name="connsiteX31" fmla="*/ 1216819 w 1362075"/>
                <a:gd name="connsiteY31" fmla="*/ 435769 h 1157287"/>
                <a:gd name="connsiteX32" fmla="*/ 1181100 w 1362075"/>
                <a:gd name="connsiteY32" fmla="*/ 357187 h 1157287"/>
                <a:gd name="connsiteX33" fmla="*/ 1102519 w 1362075"/>
                <a:gd name="connsiteY33" fmla="*/ 311944 h 1157287"/>
                <a:gd name="connsiteX34" fmla="*/ 1009650 w 1362075"/>
                <a:gd name="connsiteY34" fmla="*/ 0 h 1157287"/>
                <a:gd name="connsiteX35" fmla="*/ 914400 w 1362075"/>
                <a:gd name="connsiteY35" fmla="*/ 264319 h 1157287"/>
                <a:gd name="connsiteX36" fmla="*/ 757237 w 1362075"/>
                <a:gd name="connsiteY36" fmla="*/ 171450 h 1157287"/>
                <a:gd name="connsiteX37" fmla="*/ 821531 w 1362075"/>
                <a:gd name="connsiteY37" fmla="*/ 50006 h 1157287"/>
                <a:gd name="connsiteX38" fmla="*/ 661987 w 1362075"/>
                <a:gd name="connsiteY38" fmla="*/ 33337 h 1157287"/>
                <a:gd name="connsiteX39" fmla="*/ 597694 w 1362075"/>
                <a:gd name="connsiteY39" fmla="*/ 73819 h 1157287"/>
                <a:gd name="connsiteX40" fmla="*/ 554831 w 1362075"/>
                <a:gd name="connsiteY40" fmla="*/ 128587 h 1157287"/>
                <a:gd name="connsiteX41" fmla="*/ 602456 w 1362075"/>
                <a:gd name="connsiteY41" fmla="*/ 169069 h 1157287"/>
                <a:gd name="connsiteX42" fmla="*/ 521494 w 1362075"/>
                <a:gd name="connsiteY42" fmla="*/ 161925 h 1157287"/>
                <a:gd name="connsiteX43" fmla="*/ 483394 w 1362075"/>
                <a:gd name="connsiteY43" fmla="*/ 116681 h 1157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362075" h="1157287">
                  <a:moveTo>
                    <a:pt x="483394" y="116681"/>
                  </a:moveTo>
                  <a:lnTo>
                    <a:pt x="292894" y="247650"/>
                  </a:lnTo>
                  <a:lnTo>
                    <a:pt x="269081" y="340519"/>
                  </a:lnTo>
                  <a:lnTo>
                    <a:pt x="57150" y="400050"/>
                  </a:lnTo>
                  <a:lnTo>
                    <a:pt x="0" y="528637"/>
                  </a:lnTo>
                  <a:lnTo>
                    <a:pt x="28575" y="597694"/>
                  </a:lnTo>
                  <a:lnTo>
                    <a:pt x="4762" y="650081"/>
                  </a:lnTo>
                  <a:lnTo>
                    <a:pt x="66675" y="835819"/>
                  </a:lnTo>
                  <a:lnTo>
                    <a:pt x="57150" y="935831"/>
                  </a:lnTo>
                  <a:lnTo>
                    <a:pt x="138112" y="995362"/>
                  </a:lnTo>
                  <a:lnTo>
                    <a:pt x="221456" y="935831"/>
                  </a:lnTo>
                  <a:lnTo>
                    <a:pt x="319087" y="933450"/>
                  </a:lnTo>
                  <a:lnTo>
                    <a:pt x="416719" y="847725"/>
                  </a:lnTo>
                  <a:lnTo>
                    <a:pt x="464344" y="864394"/>
                  </a:lnTo>
                  <a:lnTo>
                    <a:pt x="545306" y="826294"/>
                  </a:lnTo>
                  <a:lnTo>
                    <a:pt x="695325" y="869156"/>
                  </a:lnTo>
                  <a:lnTo>
                    <a:pt x="750094" y="978694"/>
                  </a:lnTo>
                  <a:lnTo>
                    <a:pt x="833437" y="897731"/>
                  </a:lnTo>
                  <a:lnTo>
                    <a:pt x="800100" y="1002506"/>
                  </a:lnTo>
                  <a:lnTo>
                    <a:pt x="869156" y="1000125"/>
                  </a:lnTo>
                  <a:lnTo>
                    <a:pt x="895350" y="1062037"/>
                  </a:lnTo>
                  <a:lnTo>
                    <a:pt x="890587" y="1104900"/>
                  </a:lnTo>
                  <a:lnTo>
                    <a:pt x="1007269" y="1154906"/>
                  </a:lnTo>
                  <a:lnTo>
                    <a:pt x="1057275" y="1121569"/>
                  </a:lnTo>
                  <a:lnTo>
                    <a:pt x="1116806" y="1157287"/>
                  </a:lnTo>
                  <a:lnTo>
                    <a:pt x="1166812" y="1114425"/>
                  </a:lnTo>
                  <a:lnTo>
                    <a:pt x="1252537" y="1095375"/>
                  </a:lnTo>
                  <a:lnTo>
                    <a:pt x="1238250" y="1012031"/>
                  </a:lnTo>
                  <a:lnTo>
                    <a:pt x="1312069" y="873919"/>
                  </a:lnTo>
                  <a:lnTo>
                    <a:pt x="1362075" y="661987"/>
                  </a:lnTo>
                  <a:lnTo>
                    <a:pt x="1335881" y="564356"/>
                  </a:lnTo>
                  <a:lnTo>
                    <a:pt x="1216819" y="435769"/>
                  </a:lnTo>
                  <a:lnTo>
                    <a:pt x="1181100" y="357187"/>
                  </a:lnTo>
                  <a:lnTo>
                    <a:pt x="1102519" y="311944"/>
                  </a:lnTo>
                  <a:lnTo>
                    <a:pt x="1009650" y="0"/>
                  </a:lnTo>
                  <a:lnTo>
                    <a:pt x="914400" y="264319"/>
                  </a:lnTo>
                  <a:lnTo>
                    <a:pt x="757237" y="171450"/>
                  </a:lnTo>
                  <a:lnTo>
                    <a:pt x="821531" y="50006"/>
                  </a:lnTo>
                  <a:lnTo>
                    <a:pt x="661987" y="33337"/>
                  </a:lnTo>
                  <a:lnTo>
                    <a:pt x="597694" y="73819"/>
                  </a:lnTo>
                  <a:lnTo>
                    <a:pt x="554831" y="128587"/>
                  </a:lnTo>
                  <a:lnTo>
                    <a:pt x="602456" y="169069"/>
                  </a:lnTo>
                  <a:lnTo>
                    <a:pt x="521494" y="161925"/>
                  </a:lnTo>
                  <a:lnTo>
                    <a:pt x="483394" y="11668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97" name="フリーフォーム 6">
              <a:extLst>
                <a:ext uri="{FF2B5EF4-FFF2-40B4-BE49-F238E27FC236}">
                  <a16:creationId xmlns:a16="http://schemas.microsoft.com/office/drawing/2014/main" id="{510874A2-0889-4041-A5C2-76498A3AEA6F}"/>
                </a:ext>
              </a:extLst>
            </p:cNvPr>
            <p:cNvSpPr/>
            <p:nvPr/>
          </p:nvSpPr>
          <p:spPr bwMode="auto">
            <a:xfrm>
              <a:off x="5559531" y="5936786"/>
              <a:ext cx="102406" cy="108225"/>
            </a:xfrm>
            <a:custGeom>
              <a:avLst/>
              <a:gdLst>
                <a:gd name="connsiteX0" fmla="*/ 0 w 140493"/>
                <a:gd name="connsiteY0" fmla="*/ 16669 h 147637"/>
                <a:gd name="connsiteX1" fmla="*/ 28575 w 140493"/>
                <a:gd name="connsiteY1" fmla="*/ 73819 h 147637"/>
                <a:gd name="connsiteX2" fmla="*/ 52387 w 140493"/>
                <a:gd name="connsiteY2" fmla="*/ 147637 h 147637"/>
                <a:gd name="connsiteX3" fmla="*/ 116681 w 140493"/>
                <a:gd name="connsiteY3" fmla="*/ 111919 h 147637"/>
                <a:gd name="connsiteX4" fmla="*/ 140493 w 140493"/>
                <a:gd name="connsiteY4" fmla="*/ 0 h 147637"/>
                <a:gd name="connsiteX5" fmla="*/ 64293 w 140493"/>
                <a:gd name="connsiteY5" fmla="*/ 26194 h 147637"/>
                <a:gd name="connsiteX6" fmla="*/ 0 w 140493"/>
                <a:gd name="connsiteY6" fmla="*/ 16669 h 147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0493" h="147637">
                  <a:moveTo>
                    <a:pt x="0" y="16669"/>
                  </a:moveTo>
                  <a:lnTo>
                    <a:pt x="28575" y="73819"/>
                  </a:lnTo>
                  <a:lnTo>
                    <a:pt x="52387" y="147637"/>
                  </a:lnTo>
                  <a:lnTo>
                    <a:pt x="116681" y="111919"/>
                  </a:lnTo>
                  <a:lnTo>
                    <a:pt x="140493" y="0"/>
                  </a:lnTo>
                  <a:lnTo>
                    <a:pt x="64293" y="26194"/>
                  </a:lnTo>
                  <a:lnTo>
                    <a:pt x="0" y="16669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98" name="フリーフォーム 7">
              <a:extLst>
                <a:ext uri="{FF2B5EF4-FFF2-40B4-BE49-F238E27FC236}">
                  <a16:creationId xmlns:a16="http://schemas.microsoft.com/office/drawing/2014/main" id="{BF87AE16-7DDC-4597-9624-757769932C3A}"/>
                </a:ext>
              </a:extLst>
            </p:cNvPr>
            <p:cNvSpPr/>
            <p:nvPr/>
          </p:nvSpPr>
          <p:spPr bwMode="auto">
            <a:xfrm>
              <a:off x="6119273" y="5741283"/>
              <a:ext cx="333984" cy="457337"/>
            </a:xfrm>
            <a:custGeom>
              <a:avLst/>
              <a:gdLst>
                <a:gd name="connsiteX0" fmla="*/ 219075 w 454819"/>
                <a:gd name="connsiteY0" fmla="*/ 0 h 623887"/>
                <a:gd name="connsiteX1" fmla="*/ 285750 w 454819"/>
                <a:gd name="connsiteY1" fmla="*/ 78581 h 623887"/>
                <a:gd name="connsiteX2" fmla="*/ 307181 w 454819"/>
                <a:gd name="connsiteY2" fmla="*/ 188119 h 623887"/>
                <a:gd name="connsiteX3" fmla="*/ 230981 w 454819"/>
                <a:gd name="connsiteY3" fmla="*/ 228600 h 623887"/>
                <a:gd name="connsiteX4" fmla="*/ 176212 w 454819"/>
                <a:gd name="connsiteY4" fmla="*/ 397669 h 623887"/>
                <a:gd name="connsiteX5" fmla="*/ 61912 w 454819"/>
                <a:gd name="connsiteY5" fmla="*/ 471487 h 623887"/>
                <a:gd name="connsiteX6" fmla="*/ 0 w 454819"/>
                <a:gd name="connsiteY6" fmla="*/ 566737 h 623887"/>
                <a:gd name="connsiteX7" fmla="*/ 33337 w 454819"/>
                <a:gd name="connsiteY7" fmla="*/ 595312 h 623887"/>
                <a:gd name="connsiteX8" fmla="*/ 66675 w 454819"/>
                <a:gd name="connsiteY8" fmla="*/ 595312 h 623887"/>
                <a:gd name="connsiteX9" fmla="*/ 95250 w 454819"/>
                <a:gd name="connsiteY9" fmla="*/ 623887 h 623887"/>
                <a:gd name="connsiteX10" fmla="*/ 173831 w 454819"/>
                <a:gd name="connsiteY10" fmla="*/ 564356 h 623887"/>
                <a:gd name="connsiteX11" fmla="*/ 188119 w 454819"/>
                <a:gd name="connsiteY11" fmla="*/ 464344 h 623887"/>
                <a:gd name="connsiteX12" fmla="*/ 245269 w 454819"/>
                <a:gd name="connsiteY12" fmla="*/ 461962 h 623887"/>
                <a:gd name="connsiteX13" fmla="*/ 238125 w 454819"/>
                <a:gd name="connsiteY13" fmla="*/ 414337 h 623887"/>
                <a:gd name="connsiteX14" fmla="*/ 316706 w 454819"/>
                <a:gd name="connsiteY14" fmla="*/ 330994 h 623887"/>
                <a:gd name="connsiteX15" fmla="*/ 376237 w 454819"/>
                <a:gd name="connsiteY15" fmla="*/ 285750 h 623887"/>
                <a:gd name="connsiteX16" fmla="*/ 388144 w 454819"/>
                <a:gd name="connsiteY16" fmla="*/ 345281 h 623887"/>
                <a:gd name="connsiteX17" fmla="*/ 431006 w 454819"/>
                <a:gd name="connsiteY17" fmla="*/ 200025 h 623887"/>
                <a:gd name="connsiteX18" fmla="*/ 454819 w 454819"/>
                <a:gd name="connsiteY18" fmla="*/ 128587 h 623887"/>
                <a:gd name="connsiteX19" fmla="*/ 423862 w 454819"/>
                <a:gd name="connsiteY19" fmla="*/ 116681 h 623887"/>
                <a:gd name="connsiteX20" fmla="*/ 392906 w 454819"/>
                <a:gd name="connsiteY20" fmla="*/ 147637 h 623887"/>
                <a:gd name="connsiteX21" fmla="*/ 350044 w 454819"/>
                <a:gd name="connsiteY21" fmla="*/ 121444 h 623887"/>
                <a:gd name="connsiteX22" fmla="*/ 333375 w 454819"/>
                <a:gd name="connsiteY22" fmla="*/ 78581 h 623887"/>
                <a:gd name="connsiteX23" fmla="*/ 307181 w 454819"/>
                <a:gd name="connsiteY23" fmla="*/ 104775 h 623887"/>
                <a:gd name="connsiteX24" fmla="*/ 307181 w 454819"/>
                <a:gd name="connsiteY24" fmla="*/ 40481 h 623887"/>
                <a:gd name="connsiteX25" fmla="*/ 219075 w 454819"/>
                <a:gd name="connsiteY25" fmla="*/ 0 h 623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54819" h="623887">
                  <a:moveTo>
                    <a:pt x="219075" y="0"/>
                  </a:moveTo>
                  <a:lnTo>
                    <a:pt x="285750" y="78581"/>
                  </a:lnTo>
                  <a:lnTo>
                    <a:pt x="307181" y="188119"/>
                  </a:lnTo>
                  <a:lnTo>
                    <a:pt x="230981" y="228600"/>
                  </a:lnTo>
                  <a:lnTo>
                    <a:pt x="176212" y="397669"/>
                  </a:lnTo>
                  <a:lnTo>
                    <a:pt x="61912" y="471487"/>
                  </a:lnTo>
                  <a:lnTo>
                    <a:pt x="0" y="566737"/>
                  </a:lnTo>
                  <a:lnTo>
                    <a:pt x="33337" y="595312"/>
                  </a:lnTo>
                  <a:lnTo>
                    <a:pt x="66675" y="595312"/>
                  </a:lnTo>
                  <a:lnTo>
                    <a:pt x="95250" y="623887"/>
                  </a:lnTo>
                  <a:lnTo>
                    <a:pt x="173831" y="564356"/>
                  </a:lnTo>
                  <a:lnTo>
                    <a:pt x="188119" y="464344"/>
                  </a:lnTo>
                  <a:lnTo>
                    <a:pt x="245269" y="461962"/>
                  </a:lnTo>
                  <a:lnTo>
                    <a:pt x="238125" y="414337"/>
                  </a:lnTo>
                  <a:lnTo>
                    <a:pt x="316706" y="330994"/>
                  </a:lnTo>
                  <a:lnTo>
                    <a:pt x="376237" y="285750"/>
                  </a:lnTo>
                  <a:lnTo>
                    <a:pt x="388144" y="345281"/>
                  </a:lnTo>
                  <a:lnTo>
                    <a:pt x="431006" y="200025"/>
                  </a:lnTo>
                  <a:lnTo>
                    <a:pt x="454819" y="128587"/>
                  </a:lnTo>
                  <a:lnTo>
                    <a:pt x="423862" y="116681"/>
                  </a:lnTo>
                  <a:lnTo>
                    <a:pt x="392906" y="147637"/>
                  </a:lnTo>
                  <a:lnTo>
                    <a:pt x="350044" y="121444"/>
                  </a:lnTo>
                  <a:lnTo>
                    <a:pt x="333375" y="78581"/>
                  </a:lnTo>
                  <a:lnTo>
                    <a:pt x="307181" y="104775"/>
                  </a:lnTo>
                  <a:lnTo>
                    <a:pt x="307181" y="40481"/>
                  </a:lnTo>
                  <a:lnTo>
                    <a:pt x="2190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2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rPr>
                <a:t>　</a:t>
              </a:r>
            </a:p>
          </p:txBody>
        </p:sp>
        <p:sp>
          <p:nvSpPr>
            <p:cNvPr id="199" name="フリーフォーム 8">
              <a:extLst>
                <a:ext uri="{FF2B5EF4-FFF2-40B4-BE49-F238E27FC236}">
                  <a16:creationId xmlns:a16="http://schemas.microsoft.com/office/drawing/2014/main" id="{D70B456B-0490-470D-8BB7-5E84F89447CE}"/>
                </a:ext>
              </a:extLst>
            </p:cNvPr>
            <p:cNvSpPr/>
            <p:nvPr/>
          </p:nvSpPr>
          <p:spPr bwMode="auto">
            <a:xfrm>
              <a:off x="5504837" y="3010066"/>
              <a:ext cx="69822" cy="332820"/>
            </a:xfrm>
            <a:custGeom>
              <a:avLst/>
              <a:gdLst>
                <a:gd name="connsiteX0" fmla="*/ 26194 w 95250"/>
                <a:gd name="connsiteY0" fmla="*/ 0 h 454818"/>
                <a:gd name="connsiteX1" fmla="*/ 4762 w 95250"/>
                <a:gd name="connsiteY1" fmla="*/ 135731 h 454818"/>
                <a:gd name="connsiteX2" fmla="*/ 26194 w 95250"/>
                <a:gd name="connsiteY2" fmla="*/ 188118 h 454818"/>
                <a:gd name="connsiteX3" fmla="*/ 0 w 95250"/>
                <a:gd name="connsiteY3" fmla="*/ 333375 h 454818"/>
                <a:gd name="connsiteX4" fmla="*/ 2381 w 95250"/>
                <a:gd name="connsiteY4" fmla="*/ 454818 h 454818"/>
                <a:gd name="connsiteX5" fmla="*/ 35719 w 95250"/>
                <a:gd name="connsiteY5" fmla="*/ 442912 h 454818"/>
                <a:gd name="connsiteX6" fmla="*/ 66675 w 95250"/>
                <a:gd name="connsiteY6" fmla="*/ 450056 h 454818"/>
                <a:gd name="connsiteX7" fmla="*/ 26194 w 95250"/>
                <a:gd name="connsiteY7" fmla="*/ 364331 h 454818"/>
                <a:gd name="connsiteX8" fmla="*/ 45244 w 95250"/>
                <a:gd name="connsiteY8" fmla="*/ 288131 h 454818"/>
                <a:gd name="connsiteX9" fmla="*/ 95250 w 95250"/>
                <a:gd name="connsiteY9" fmla="*/ 292893 h 454818"/>
                <a:gd name="connsiteX10" fmla="*/ 59531 w 95250"/>
                <a:gd name="connsiteY10" fmla="*/ 173831 h 454818"/>
                <a:gd name="connsiteX11" fmla="*/ 47625 w 95250"/>
                <a:gd name="connsiteY11" fmla="*/ 107156 h 454818"/>
                <a:gd name="connsiteX12" fmla="*/ 52387 w 95250"/>
                <a:gd name="connsiteY12" fmla="*/ 85725 h 454818"/>
                <a:gd name="connsiteX13" fmla="*/ 26194 w 95250"/>
                <a:gd name="connsiteY13" fmla="*/ 0 h 454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5250" h="454818">
                  <a:moveTo>
                    <a:pt x="26194" y="0"/>
                  </a:moveTo>
                  <a:lnTo>
                    <a:pt x="4762" y="135731"/>
                  </a:lnTo>
                  <a:lnTo>
                    <a:pt x="26194" y="188118"/>
                  </a:lnTo>
                  <a:lnTo>
                    <a:pt x="0" y="333375"/>
                  </a:lnTo>
                  <a:cubicBezTo>
                    <a:pt x="794" y="373856"/>
                    <a:pt x="1587" y="414337"/>
                    <a:pt x="2381" y="454818"/>
                  </a:cubicBezTo>
                  <a:lnTo>
                    <a:pt x="35719" y="442912"/>
                  </a:lnTo>
                  <a:lnTo>
                    <a:pt x="66675" y="450056"/>
                  </a:lnTo>
                  <a:lnTo>
                    <a:pt x="26194" y="364331"/>
                  </a:lnTo>
                  <a:lnTo>
                    <a:pt x="45244" y="288131"/>
                  </a:lnTo>
                  <a:lnTo>
                    <a:pt x="95250" y="292893"/>
                  </a:lnTo>
                  <a:lnTo>
                    <a:pt x="59531" y="173831"/>
                  </a:lnTo>
                  <a:lnTo>
                    <a:pt x="47625" y="107156"/>
                  </a:lnTo>
                  <a:lnTo>
                    <a:pt x="52387" y="85725"/>
                  </a:lnTo>
                  <a:lnTo>
                    <a:pt x="26194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0" name="フリーフォーム 9">
              <a:extLst>
                <a:ext uri="{FF2B5EF4-FFF2-40B4-BE49-F238E27FC236}">
                  <a16:creationId xmlns:a16="http://schemas.microsoft.com/office/drawing/2014/main" id="{5D4DE428-E717-4A31-BAB0-4BE312AED1A1}"/>
                </a:ext>
              </a:extLst>
            </p:cNvPr>
            <p:cNvSpPr/>
            <p:nvPr/>
          </p:nvSpPr>
          <p:spPr bwMode="auto">
            <a:xfrm>
              <a:off x="5451307" y="3370815"/>
              <a:ext cx="146627" cy="155937"/>
            </a:xfrm>
            <a:custGeom>
              <a:avLst/>
              <a:gdLst>
                <a:gd name="connsiteX0" fmla="*/ 73819 w 200025"/>
                <a:gd name="connsiteY0" fmla="*/ 0 h 211932"/>
                <a:gd name="connsiteX1" fmla="*/ 73819 w 200025"/>
                <a:gd name="connsiteY1" fmla="*/ 64294 h 211932"/>
                <a:gd name="connsiteX2" fmla="*/ 59531 w 200025"/>
                <a:gd name="connsiteY2" fmla="*/ 114300 h 211932"/>
                <a:gd name="connsiteX3" fmla="*/ 26194 w 200025"/>
                <a:gd name="connsiteY3" fmla="*/ 111919 h 211932"/>
                <a:gd name="connsiteX4" fmla="*/ 0 w 200025"/>
                <a:gd name="connsiteY4" fmla="*/ 152400 h 211932"/>
                <a:gd name="connsiteX5" fmla="*/ 16669 w 200025"/>
                <a:gd name="connsiteY5" fmla="*/ 211932 h 211932"/>
                <a:gd name="connsiteX6" fmla="*/ 52388 w 200025"/>
                <a:gd name="connsiteY6" fmla="*/ 183357 h 211932"/>
                <a:gd name="connsiteX7" fmla="*/ 33338 w 200025"/>
                <a:gd name="connsiteY7" fmla="*/ 154782 h 211932"/>
                <a:gd name="connsiteX8" fmla="*/ 73819 w 200025"/>
                <a:gd name="connsiteY8" fmla="*/ 152400 h 211932"/>
                <a:gd name="connsiteX9" fmla="*/ 128588 w 200025"/>
                <a:gd name="connsiteY9" fmla="*/ 185738 h 211932"/>
                <a:gd name="connsiteX10" fmla="*/ 145256 w 200025"/>
                <a:gd name="connsiteY10" fmla="*/ 140494 h 211932"/>
                <a:gd name="connsiteX11" fmla="*/ 200025 w 200025"/>
                <a:gd name="connsiteY11" fmla="*/ 116682 h 211932"/>
                <a:gd name="connsiteX12" fmla="*/ 192881 w 200025"/>
                <a:gd name="connsiteY12" fmla="*/ 90488 h 211932"/>
                <a:gd name="connsiteX13" fmla="*/ 142875 w 200025"/>
                <a:gd name="connsiteY13" fmla="*/ 59532 h 211932"/>
                <a:gd name="connsiteX14" fmla="*/ 73819 w 200025"/>
                <a:gd name="connsiteY14" fmla="*/ 0 h 211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0025" h="211932">
                  <a:moveTo>
                    <a:pt x="73819" y="0"/>
                  </a:moveTo>
                  <a:lnTo>
                    <a:pt x="73819" y="64294"/>
                  </a:lnTo>
                  <a:lnTo>
                    <a:pt x="59531" y="114300"/>
                  </a:lnTo>
                  <a:lnTo>
                    <a:pt x="26194" y="111919"/>
                  </a:lnTo>
                  <a:lnTo>
                    <a:pt x="0" y="152400"/>
                  </a:lnTo>
                  <a:lnTo>
                    <a:pt x="16669" y="211932"/>
                  </a:lnTo>
                  <a:lnTo>
                    <a:pt x="52388" y="183357"/>
                  </a:lnTo>
                  <a:lnTo>
                    <a:pt x="33338" y="154782"/>
                  </a:lnTo>
                  <a:lnTo>
                    <a:pt x="73819" y="152400"/>
                  </a:lnTo>
                  <a:lnTo>
                    <a:pt x="128588" y="185738"/>
                  </a:lnTo>
                  <a:lnTo>
                    <a:pt x="145256" y="140494"/>
                  </a:lnTo>
                  <a:lnTo>
                    <a:pt x="200025" y="116682"/>
                  </a:lnTo>
                  <a:lnTo>
                    <a:pt x="192881" y="90488"/>
                  </a:lnTo>
                  <a:lnTo>
                    <a:pt x="142875" y="59532"/>
                  </a:lnTo>
                  <a:lnTo>
                    <a:pt x="73819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1" name="フリーフォーム 10">
              <a:extLst>
                <a:ext uri="{FF2B5EF4-FFF2-40B4-BE49-F238E27FC236}">
                  <a16:creationId xmlns:a16="http://schemas.microsoft.com/office/drawing/2014/main" id="{988D7B78-37CA-4C2B-9F62-8B2C51FF1570}"/>
                </a:ext>
              </a:extLst>
            </p:cNvPr>
            <p:cNvSpPr/>
            <p:nvPr/>
          </p:nvSpPr>
          <p:spPr bwMode="auto">
            <a:xfrm>
              <a:off x="5246495" y="3548861"/>
              <a:ext cx="264162" cy="237396"/>
            </a:xfrm>
            <a:custGeom>
              <a:avLst/>
              <a:gdLst>
                <a:gd name="connsiteX0" fmla="*/ 307181 w 359569"/>
                <a:gd name="connsiteY0" fmla="*/ 0 h 323850"/>
                <a:gd name="connsiteX1" fmla="*/ 266700 w 359569"/>
                <a:gd name="connsiteY1" fmla="*/ 130969 h 323850"/>
                <a:gd name="connsiteX2" fmla="*/ 238125 w 359569"/>
                <a:gd name="connsiteY2" fmla="*/ 161925 h 323850"/>
                <a:gd name="connsiteX3" fmla="*/ 183356 w 359569"/>
                <a:gd name="connsiteY3" fmla="*/ 178594 h 323850"/>
                <a:gd name="connsiteX4" fmla="*/ 147637 w 359569"/>
                <a:gd name="connsiteY4" fmla="*/ 238125 h 323850"/>
                <a:gd name="connsiteX5" fmla="*/ 54769 w 359569"/>
                <a:gd name="connsiteY5" fmla="*/ 233362 h 323850"/>
                <a:gd name="connsiteX6" fmla="*/ 0 w 359569"/>
                <a:gd name="connsiteY6" fmla="*/ 285750 h 323850"/>
                <a:gd name="connsiteX7" fmla="*/ 42862 w 359569"/>
                <a:gd name="connsiteY7" fmla="*/ 297656 h 323850"/>
                <a:gd name="connsiteX8" fmla="*/ 109537 w 359569"/>
                <a:gd name="connsiteY8" fmla="*/ 269081 h 323850"/>
                <a:gd name="connsiteX9" fmla="*/ 154781 w 359569"/>
                <a:gd name="connsiteY9" fmla="*/ 285750 h 323850"/>
                <a:gd name="connsiteX10" fmla="*/ 154781 w 359569"/>
                <a:gd name="connsiteY10" fmla="*/ 323850 h 323850"/>
                <a:gd name="connsiteX11" fmla="*/ 190500 w 359569"/>
                <a:gd name="connsiteY11" fmla="*/ 273844 h 323850"/>
                <a:gd name="connsiteX12" fmla="*/ 226219 w 359569"/>
                <a:gd name="connsiteY12" fmla="*/ 280987 h 323850"/>
                <a:gd name="connsiteX13" fmla="*/ 269081 w 359569"/>
                <a:gd name="connsiteY13" fmla="*/ 259556 h 323850"/>
                <a:gd name="connsiteX14" fmla="*/ 304800 w 359569"/>
                <a:gd name="connsiteY14" fmla="*/ 271462 h 323850"/>
                <a:gd name="connsiteX15" fmla="*/ 326231 w 359569"/>
                <a:gd name="connsiteY15" fmla="*/ 219075 h 323850"/>
                <a:gd name="connsiteX16" fmla="*/ 319087 w 359569"/>
                <a:gd name="connsiteY16" fmla="*/ 183356 h 323850"/>
                <a:gd name="connsiteX17" fmla="*/ 350044 w 359569"/>
                <a:gd name="connsiteY17" fmla="*/ 123825 h 323850"/>
                <a:gd name="connsiteX18" fmla="*/ 359569 w 359569"/>
                <a:gd name="connsiteY18" fmla="*/ 57150 h 323850"/>
                <a:gd name="connsiteX19" fmla="*/ 359569 w 359569"/>
                <a:gd name="connsiteY19" fmla="*/ 2381 h 323850"/>
                <a:gd name="connsiteX20" fmla="*/ 307181 w 359569"/>
                <a:gd name="connsiteY20" fmla="*/ 0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59569" h="323850">
                  <a:moveTo>
                    <a:pt x="307181" y="0"/>
                  </a:moveTo>
                  <a:lnTo>
                    <a:pt x="266700" y="130969"/>
                  </a:lnTo>
                  <a:lnTo>
                    <a:pt x="238125" y="161925"/>
                  </a:lnTo>
                  <a:lnTo>
                    <a:pt x="183356" y="178594"/>
                  </a:lnTo>
                  <a:lnTo>
                    <a:pt x="147637" y="238125"/>
                  </a:lnTo>
                  <a:lnTo>
                    <a:pt x="54769" y="233362"/>
                  </a:lnTo>
                  <a:lnTo>
                    <a:pt x="0" y="285750"/>
                  </a:lnTo>
                  <a:lnTo>
                    <a:pt x="42862" y="297656"/>
                  </a:lnTo>
                  <a:lnTo>
                    <a:pt x="109537" y="269081"/>
                  </a:lnTo>
                  <a:lnTo>
                    <a:pt x="154781" y="285750"/>
                  </a:lnTo>
                  <a:lnTo>
                    <a:pt x="154781" y="323850"/>
                  </a:lnTo>
                  <a:lnTo>
                    <a:pt x="190500" y="273844"/>
                  </a:lnTo>
                  <a:lnTo>
                    <a:pt x="226219" y="280987"/>
                  </a:lnTo>
                  <a:lnTo>
                    <a:pt x="269081" y="259556"/>
                  </a:lnTo>
                  <a:lnTo>
                    <a:pt x="304800" y="271462"/>
                  </a:lnTo>
                  <a:lnTo>
                    <a:pt x="326231" y="219075"/>
                  </a:lnTo>
                  <a:lnTo>
                    <a:pt x="319087" y="183356"/>
                  </a:lnTo>
                  <a:lnTo>
                    <a:pt x="350044" y="123825"/>
                  </a:lnTo>
                  <a:lnTo>
                    <a:pt x="359569" y="57150"/>
                  </a:lnTo>
                  <a:lnTo>
                    <a:pt x="359569" y="2381"/>
                  </a:lnTo>
                  <a:lnTo>
                    <a:pt x="307181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2" name="フリーフォーム 11">
              <a:extLst>
                <a:ext uri="{FF2B5EF4-FFF2-40B4-BE49-F238E27FC236}">
                  <a16:creationId xmlns:a16="http://schemas.microsoft.com/office/drawing/2014/main" id="{14F09738-73BA-4985-9822-D25ADDF1A01E}"/>
                </a:ext>
              </a:extLst>
            </p:cNvPr>
            <p:cNvSpPr/>
            <p:nvPr/>
          </p:nvSpPr>
          <p:spPr bwMode="auto">
            <a:xfrm>
              <a:off x="5273260" y="3767638"/>
              <a:ext cx="50039" cy="52367"/>
            </a:xfrm>
            <a:custGeom>
              <a:avLst/>
              <a:gdLst>
                <a:gd name="connsiteX0" fmla="*/ 7143 w 69056"/>
                <a:gd name="connsiteY0" fmla="*/ 71438 h 71438"/>
                <a:gd name="connsiteX1" fmla="*/ 0 w 69056"/>
                <a:gd name="connsiteY1" fmla="*/ 21431 h 71438"/>
                <a:gd name="connsiteX2" fmla="*/ 61912 w 69056"/>
                <a:gd name="connsiteY2" fmla="*/ 0 h 71438"/>
                <a:gd name="connsiteX3" fmla="*/ 69056 w 69056"/>
                <a:gd name="connsiteY3" fmla="*/ 30956 h 71438"/>
                <a:gd name="connsiteX4" fmla="*/ 7143 w 69056"/>
                <a:gd name="connsiteY4" fmla="*/ 71438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056" h="71438">
                  <a:moveTo>
                    <a:pt x="7143" y="71438"/>
                  </a:moveTo>
                  <a:lnTo>
                    <a:pt x="0" y="21431"/>
                  </a:lnTo>
                  <a:lnTo>
                    <a:pt x="61912" y="0"/>
                  </a:lnTo>
                  <a:lnTo>
                    <a:pt x="69056" y="30956"/>
                  </a:lnTo>
                  <a:lnTo>
                    <a:pt x="7143" y="71438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3" name="フリーフォーム 12">
              <a:extLst>
                <a:ext uri="{FF2B5EF4-FFF2-40B4-BE49-F238E27FC236}">
                  <a16:creationId xmlns:a16="http://schemas.microsoft.com/office/drawing/2014/main" id="{E69C3C8A-F260-4DDD-9AE4-641AFC1479F5}"/>
                </a:ext>
              </a:extLst>
            </p:cNvPr>
            <p:cNvSpPr/>
            <p:nvPr/>
          </p:nvSpPr>
          <p:spPr bwMode="auto">
            <a:xfrm>
              <a:off x="5217402" y="3779275"/>
              <a:ext cx="36075" cy="89606"/>
            </a:xfrm>
            <a:custGeom>
              <a:avLst/>
              <a:gdLst>
                <a:gd name="connsiteX0" fmla="*/ 2381 w 50006"/>
                <a:gd name="connsiteY0" fmla="*/ 0 h 121444"/>
                <a:gd name="connsiteX1" fmla="*/ 50006 w 50006"/>
                <a:gd name="connsiteY1" fmla="*/ 40481 h 121444"/>
                <a:gd name="connsiteX2" fmla="*/ 30956 w 50006"/>
                <a:gd name="connsiteY2" fmla="*/ 121444 h 121444"/>
                <a:gd name="connsiteX3" fmla="*/ 0 w 50006"/>
                <a:gd name="connsiteY3" fmla="*/ 114300 h 121444"/>
                <a:gd name="connsiteX4" fmla="*/ 2381 w 50006"/>
                <a:gd name="connsiteY4" fmla="*/ 0 h 121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006" h="121444">
                  <a:moveTo>
                    <a:pt x="2381" y="0"/>
                  </a:moveTo>
                  <a:lnTo>
                    <a:pt x="50006" y="40481"/>
                  </a:lnTo>
                  <a:lnTo>
                    <a:pt x="30956" y="121444"/>
                  </a:lnTo>
                  <a:lnTo>
                    <a:pt x="0" y="114300"/>
                  </a:lnTo>
                  <a:cubicBezTo>
                    <a:pt x="794" y="76200"/>
                    <a:pt x="1587" y="38100"/>
                    <a:pt x="2381" y="0"/>
                  </a:cubicBez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4" name="フリーフォーム 13">
              <a:extLst>
                <a:ext uri="{FF2B5EF4-FFF2-40B4-BE49-F238E27FC236}">
                  <a16:creationId xmlns:a16="http://schemas.microsoft.com/office/drawing/2014/main" id="{053276E1-B7C6-49BE-B43D-FD7B438CA247}"/>
                </a:ext>
              </a:extLst>
            </p:cNvPr>
            <p:cNvSpPr/>
            <p:nvPr/>
          </p:nvSpPr>
          <p:spPr bwMode="auto">
            <a:xfrm>
              <a:off x="5109177" y="3627993"/>
              <a:ext cx="87278" cy="130335"/>
            </a:xfrm>
            <a:custGeom>
              <a:avLst/>
              <a:gdLst>
                <a:gd name="connsiteX0" fmla="*/ 64294 w 119063"/>
                <a:gd name="connsiteY0" fmla="*/ 0 h 178594"/>
                <a:gd name="connsiteX1" fmla="*/ 4763 w 119063"/>
                <a:gd name="connsiteY1" fmla="*/ 64294 h 178594"/>
                <a:gd name="connsiteX2" fmla="*/ 0 w 119063"/>
                <a:gd name="connsiteY2" fmla="*/ 154781 h 178594"/>
                <a:gd name="connsiteX3" fmla="*/ 38100 w 119063"/>
                <a:gd name="connsiteY3" fmla="*/ 178594 h 178594"/>
                <a:gd name="connsiteX4" fmla="*/ 119063 w 119063"/>
                <a:gd name="connsiteY4" fmla="*/ 119063 h 178594"/>
                <a:gd name="connsiteX5" fmla="*/ 111919 w 119063"/>
                <a:gd name="connsiteY5" fmla="*/ 16669 h 178594"/>
                <a:gd name="connsiteX6" fmla="*/ 64294 w 119063"/>
                <a:gd name="connsiteY6" fmla="*/ 0 h 178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063" h="178594">
                  <a:moveTo>
                    <a:pt x="64294" y="0"/>
                  </a:moveTo>
                  <a:lnTo>
                    <a:pt x="4763" y="64294"/>
                  </a:lnTo>
                  <a:lnTo>
                    <a:pt x="0" y="154781"/>
                  </a:lnTo>
                  <a:lnTo>
                    <a:pt x="38100" y="178594"/>
                  </a:lnTo>
                  <a:lnTo>
                    <a:pt x="119063" y="119063"/>
                  </a:lnTo>
                  <a:lnTo>
                    <a:pt x="111919" y="16669"/>
                  </a:lnTo>
                  <a:lnTo>
                    <a:pt x="64294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05" name="フリーフォーム 14">
              <a:extLst>
                <a:ext uri="{FF2B5EF4-FFF2-40B4-BE49-F238E27FC236}">
                  <a16:creationId xmlns:a16="http://schemas.microsoft.com/office/drawing/2014/main" id="{AE959BCE-7B80-46D0-8163-A23570E70DE7}"/>
                </a:ext>
              </a:extLst>
            </p:cNvPr>
            <p:cNvSpPr/>
            <p:nvPr/>
          </p:nvSpPr>
          <p:spPr bwMode="auto">
            <a:xfrm>
              <a:off x="5075430" y="3468566"/>
              <a:ext cx="152445" cy="205976"/>
            </a:xfrm>
            <a:custGeom>
              <a:avLst/>
              <a:gdLst>
                <a:gd name="connsiteX0" fmla="*/ 119063 w 207169"/>
                <a:gd name="connsiteY0" fmla="*/ 214313 h 280988"/>
                <a:gd name="connsiteX1" fmla="*/ 88107 w 207169"/>
                <a:gd name="connsiteY1" fmla="*/ 166688 h 280988"/>
                <a:gd name="connsiteX2" fmla="*/ 161925 w 207169"/>
                <a:gd name="connsiteY2" fmla="*/ 121444 h 280988"/>
                <a:gd name="connsiteX3" fmla="*/ 207169 w 207169"/>
                <a:gd name="connsiteY3" fmla="*/ 0 h 280988"/>
                <a:gd name="connsiteX4" fmla="*/ 130969 w 207169"/>
                <a:gd name="connsiteY4" fmla="*/ 38100 h 280988"/>
                <a:gd name="connsiteX5" fmla="*/ 119063 w 207169"/>
                <a:gd name="connsiteY5" fmla="*/ 73819 h 280988"/>
                <a:gd name="connsiteX6" fmla="*/ 64294 w 207169"/>
                <a:gd name="connsiteY6" fmla="*/ 69057 h 280988"/>
                <a:gd name="connsiteX7" fmla="*/ 0 w 207169"/>
                <a:gd name="connsiteY7" fmla="*/ 152400 h 280988"/>
                <a:gd name="connsiteX8" fmla="*/ 45244 w 207169"/>
                <a:gd name="connsiteY8" fmla="*/ 164307 h 280988"/>
                <a:gd name="connsiteX9" fmla="*/ 23813 w 207169"/>
                <a:gd name="connsiteY9" fmla="*/ 223838 h 280988"/>
                <a:gd name="connsiteX10" fmla="*/ 52388 w 207169"/>
                <a:gd name="connsiteY10" fmla="*/ 280988 h 280988"/>
                <a:gd name="connsiteX11" fmla="*/ 119063 w 207169"/>
                <a:gd name="connsiteY11" fmla="*/ 214313 h 28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7169" h="280988">
                  <a:moveTo>
                    <a:pt x="119063" y="214313"/>
                  </a:moveTo>
                  <a:lnTo>
                    <a:pt x="88107" y="166688"/>
                  </a:lnTo>
                  <a:lnTo>
                    <a:pt x="161925" y="121444"/>
                  </a:lnTo>
                  <a:lnTo>
                    <a:pt x="207169" y="0"/>
                  </a:lnTo>
                  <a:lnTo>
                    <a:pt x="130969" y="38100"/>
                  </a:lnTo>
                  <a:lnTo>
                    <a:pt x="119063" y="73819"/>
                  </a:lnTo>
                  <a:lnTo>
                    <a:pt x="64294" y="69057"/>
                  </a:lnTo>
                  <a:lnTo>
                    <a:pt x="0" y="152400"/>
                  </a:lnTo>
                  <a:lnTo>
                    <a:pt x="45244" y="164307"/>
                  </a:lnTo>
                  <a:lnTo>
                    <a:pt x="23813" y="223838"/>
                  </a:lnTo>
                  <a:lnTo>
                    <a:pt x="52388" y="280988"/>
                  </a:lnTo>
                  <a:lnTo>
                    <a:pt x="119063" y="214313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6" name="フリーフォーム 15">
              <a:extLst>
                <a:ext uri="{FF2B5EF4-FFF2-40B4-BE49-F238E27FC236}">
                  <a16:creationId xmlns:a16="http://schemas.microsoft.com/office/drawing/2014/main" id="{9494D3C4-F50D-4DCC-AA57-1990A7C1CDD5}"/>
                </a:ext>
              </a:extLst>
            </p:cNvPr>
            <p:cNvSpPr/>
            <p:nvPr/>
          </p:nvSpPr>
          <p:spPr bwMode="auto">
            <a:xfrm>
              <a:off x="3059891" y="5073316"/>
              <a:ext cx="182701" cy="388678"/>
            </a:xfrm>
            <a:custGeom>
              <a:avLst/>
              <a:gdLst>
                <a:gd name="connsiteX0" fmla="*/ 204787 w 250031"/>
                <a:gd name="connsiteY0" fmla="*/ 0 h 531019"/>
                <a:gd name="connsiteX1" fmla="*/ 152400 w 250031"/>
                <a:gd name="connsiteY1" fmla="*/ 95250 h 531019"/>
                <a:gd name="connsiteX2" fmla="*/ 23812 w 250031"/>
                <a:gd name="connsiteY2" fmla="*/ 169069 h 531019"/>
                <a:gd name="connsiteX3" fmla="*/ 11906 w 250031"/>
                <a:gd name="connsiteY3" fmla="*/ 219075 h 531019"/>
                <a:gd name="connsiteX4" fmla="*/ 28575 w 250031"/>
                <a:gd name="connsiteY4" fmla="*/ 330994 h 531019"/>
                <a:gd name="connsiteX5" fmla="*/ 0 w 250031"/>
                <a:gd name="connsiteY5" fmla="*/ 392906 h 531019"/>
                <a:gd name="connsiteX6" fmla="*/ 16668 w 250031"/>
                <a:gd name="connsiteY6" fmla="*/ 531019 h 531019"/>
                <a:gd name="connsiteX7" fmla="*/ 123825 w 250031"/>
                <a:gd name="connsiteY7" fmla="*/ 502444 h 531019"/>
                <a:gd name="connsiteX8" fmla="*/ 202406 w 250031"/>
                <a:gd name="connsiteY8" fmla="*/ 188119 h 531019"/>
                <a:gd name="connsiteX9" fmla="*/ 250031 w 250031"/>
                <a:gd name="connsiteY9" fmla="*/ 100013 h 531019"/>
                <a:gd name="connsiteX10" fmla="*/ 250031 w 250031"/>
                <a:gd name="connsiteY10" fmla="*/ 23813 h 531019"/>
                <a:gd name="connsiteX11" fmla="*/ 204787 w 250031"/>
                <a:gd name="connsiteY11" fmla="*/ 0 h 531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0031" h="531019">
                  <a:moveTo>
                    <a:pt x="204787" y="0"/>
                  </a:moveTo>
                  <a:lnTo>
                    <a:pt x="152400" y="95250"/>
                  </a:lnTo>
                  <a:lnTo>
                    <a:pt x="23812" y="169069"/>
                  </a:lnTo>
                  <a:lnTo>
                    <a:pt x="11906" y="219075"/>
                  </a:lnTo>
                  <a:lnTo>
                    <a:pt x="28575" y="330994"/>
                  </a:lnTo>
                  <a:lnTo>
                    <a:pt x="0" y="392906"/>
                  </a:lnTo>
                  <a:lnTo>
                    <a:pt x="16668" y="531019"/>
                  </a:lnTo>
                  <a:lnTo>
                    <a:pt x="123825" y="502444"/>
                  </a:lnTo>
                  <a:lnTo>
                    <a:pt x="202406" y="188119"/>
                  </a:lnTo>
                  <a:lnTo>
                    <a:pt x="250031" y="100013"/>
                  </a:lnTo>
                  <a:lnTo>
                    <a:pt x="250031" y="23813"/>
                  </a:lnTo>
                  <a:lnTo>
                    <a:pt x="20478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9" name="フリーフォーム 18">
              <a:extLst>
                <a:ext uri="{FF2B5EF4-FFF2-40B4-BE49-F238E27FC236}">
                  <a16:creationId xmlns:a16="http://schemas.microsoft.com/office/drawing/2014/main" id="{14258433-1293-4D61-AA8E-28C781710878}"/>
                </a:ext>
              </a:extLst>
            </p:cNvPr>
            <p:cNvSpPr/>
            <p:nvPr/>
          </p:nvSpPr>
          <p:spPr bwMode="auto">
            <a:xfrm>
              <a:off x="8687573" y="1742790"/>
              <a:ext cx="715679" cy="880926"/>
            </a:xfrm>
            <a:custGeom>
              <a:avLst/>
              <a:gdLst>
                <a:gd name="connsiteX0" fmla="*/ 145256 w 976312"/>
                <a:gd name="connsiteY0" fmla="*/ 11906 h 1202531"/>
                <a:gd name="connsiteX1" fmla="*/ 95250 w 976312"/>
                <a:gd name="connsiteY1" fmla="*/ 0 h 1202531"/>
                <a:gd name="connsiteX2" fmla="*/ 9525 w 976312"/>
                <a:gd name="connsiteY2" fmla="*/ 157163 h 1202531"/>
                <a:gd name="connsiteX3" fmla="*/ 0 w 976312"/>
                <a:gd name="connsiteY3" fmla="*/ 300038 h 1202531"/>
                <a:gd name="connsiteX4" fmla="*/ 104775 w 976312"/>
                <a:gd name="connsiteY4" fmla="*/ 333375 h 1202531"/>
                <a:gd name="connsiteX5" fmla="*/ 42862 w 976312"/>
                <a:gd name="connsiteY5" fmla="*/ 357188 h 1202531"/>
                <a:gd name="connsiteX6" fmla="*/ 88106 w 976312"/>
                <a:gd name="connsiteY6" fmla="*/ 438150 h 1202531"/>
                <a:gd name="connsiteX7" fmla="*/ 135731 w 976312"/>
                <a:gd name="connsiteY7" fmla="*/ 404813 h 1202531"/>
                <a:gd name="connsiteX8" fmla="*/ 152400 w 976312"/>
                <a:gd name="connsiteY8" fmla="*/ 442913 h 1202531"/>
                <a:gd name="connsiteX9" fmla="*/ 280987 w 976312"/>
                <a:gd name="connsiteY9" fmla="*/ 457200 h 1202531"/>
                <a:gd name="connsiteX10" fmla="*/ 383381 w 976312"/>
                <a:gd name="connsiteY10" fmla="*/ 452438 h 1202531"/>
                <a:gd name="connsiteX11" fmla="*/ 307181 w 976312"/>
                <a:gd name="connsiteY11" fmla="*/ 371475 h 1202531"/>
                <a:gd name="connsiteX12" fmla="*/ 416718 w 976312"/>
                <a:gd name="connsiteY12" fmla="*/ 426244 h 1202531"/>
                <a:gd name="connsiteX13" fmla="*/ 578643 w 976312"/>
                <a:gd name="connsiteY13" fmla="*/ 633413 h 1202531"/>
                <a:gd name="connsiteX14" fmla="*/ 619125 w 976312"/>
                <a:gd name="connsiteY14" fmla="*/ 721519 h 1202531"/>
                <a:gd name="connsiteX15" fmla="*/ 526256 w 976312"/>
                <a:gd name="connsiteY15" fmla="*/ 831056 h 1202531"/>
                <a:gd name="connsiteX16" fmla="*/ 542925 w 976312"/>
                <a:gd name="connsiteY16" fmla="*/ 892969 h 1202531"/>
                <a:gd name="connsiteX17" fmla="*/ 445293 w 976312"/>
                <a:gd name="connsiteY17" fmla="*/ 902494 h 1202531"/>
                <a:gd name="connsiteX18" fmla="*/ 400050 w 976312"/>
                <a:gd name="connsiteY18" fmla="*/ 957263 h 1202531"/>
                <a:gd name="connsiteX19" fmla="*/ 414337 w 976312"/>
                <a:gd name="connsiteY19" fmla="*/ 1000125 h 1202531"/>
                <a:gd name="connsiteX20" fmla="*/ 535781 w 976312"/>
                <a:gd name="connsiteY20" fmla="*/ 988219 h 1202531"/>
                <a:gd name="connsiteX21" fmla="*/ 659606 w 976312"/>
                <a:gd name="connsiteY21" fmla="*/ 1143000 h 1202531"/>
                <a:gd name="connsiteX22" fmla="*/ 838200 w 976312"/>
                <a:gd name="connsiteY22" fmla="*/ 1202531 h 1202531"/>
                <a:gd name="connsiteX23" fmla="*/ 704850 w 976312"/>
                <a:gd name="connsiteY23" fmla="*/ 1026319 h 1202531"/>
                <a:gd name="connsiteX24" fmla="*/ 852487 w 976312"/>
                <a:gd name="connsiteY24" fmla="*/ 1119188 h 1202531"/>
                <a:gd name="connsiteX25" fmla="*/ 871537 w 976312"/>
                <a:gd name="connsiteY25" fmla="*/ 1088231 h 1202531"/>
                <a:gd name="connsiteX26" fmla="*/ 750093 w 976312"/>
                <a:gd name="connsiteY26" fmla="*/ 871538 h 1202531"/>
                <a:gd name="connsiteX27" fmla="*/ 790575 w 976312"/>
                <a:gd name="connsiteY27" fmla="*/ 790575 h 1202531"/>
                <a:gd name="connsiteX28" fmla="*/ 900112 w 976312"/>
                <a:gd name="connsiteY28" fmla="*/ 950119 h 1202531"/>
                <a:gd name="connsiteX29" fmla="*/ 976312 w 976312"/>
                <a:gd name="connsiteY29" fmla="*/ 785813 h 1202531"/>
                <a:gd name="connsiteX30" fmla="*/ 731043 w 976312"/>
                <a:gd name="connsiteY30" fmla="*/ 600075 h 1202531"/>
                <a:gd name="connsiteX31" fmla="*/ 740568 w 976312"/>
                <a:gd name="connsiteY31" fmla="*/ 554831 h 1202531"/>
                <a:gd name="connsiteX32" fmla="*/ 778668 w 976312"/>
                <a:gd name="connsiteY32" fmla="*/ 550069 h 1202531"/>
                <a:gd name="connsiteX33" fmla="*/ 762000 w 976312"/>
                <a:gd name="connsiteY33" fmla="*/ 423863 h 1202531"/>
                <a:gd name="connsiteX34" fmla="*/ 702468 w 976312"/>
                <a:gd name="connsiteY34" fmla="*/ 416719 h 1202531"/>
                <a:gd name="connsiteX35" fmla="*/ 700087 w 976312"/>
                <a:gd name="connsiteY35" fmla="*/ 361950 h 1202531"/>
                <a:gd name="connsiteX36" fmla="*/ 688181 w 976312"/>
                <a:gd name="connsiteY36" fmla="*/ 345281 h 1202531"/>
                <a:gd name="connsiteX37" fmla="*/ 657225 w 976312"/>
                <a:gd name="connsiteY37" fmla="*/ 323850 h 1202531"/>
                <a:gd name="connsiteX38" fmla="*/ 581025 w 976312"/>
                <a:gd name="connsiteY38" fmla="*/ 261938 h 1202531"/>
                <a:gd name="connsiteX39" fmla="*/ 550068 w 976312"/>
                <a:gd name="connsiteY39" fmla="*/ 261938 h 1202531"/>
                <a:gd name="connsiteX40" fmla="*/ 502443 w 976312"/>
                <a:gd name="connsiteY40" fmla="*/ 266700 h 1202531"/>
                <a:gd name="connsiteX41" fmla="*/ 507206 w 976312"/>
                <a:gd name="connsiteY41" fmla="*/ 211931 h 1202531"/>
                <a:gd name="connsiteX42" fmla="*/ 433387 w 976312"/>
                <a:gd name="connsiteY42" fmla="*/ 154781 h 1202531"/>
                <a:gd name="connsiteX43" fmla="*/ 361950 w 976312"/>
                <a:gd name="connsiteY43" fmla="*/ 157163 h 1202531"/>
                <a:gd name="connsiteX44" fmla="*/ 335756 w 976312"/>
                <a:gd name="connsiteY44" fmla="*/ 230981 h 1202531"/>
                <a:gd name="connsiteX45" fmla="*/ 328612 w 976312"/>
                <a:gd name="connsiteY45" fmla="*/ 147638 h 1202531"/>
                <a:gd name="connsiteX46" fmla="*/ 269081 w 976312"/>
                <a:gd name="connsiteY46" fmla="*/ 19050 h 1202531"/>
                <a:gd name="connsiteX47" fmla="*/ 207168 w 976312"/>
                <a:gd name="connsiteY47" fmla="*/ 19050 h 1202531"/>
                <a:gd name="connsiteX48" fmla="*/ 166687 w 976312"/>
                <a:gd name="connsiteY48" fmla="*/ 121444 h 1202531"/>
                <a:gd name="connsiteX49" fmla="*/ 171450 w 976312"/>
                <a:gd name="connsiteY49" fmla="*/ 304800 h 1202531"/>
                <a:gd name="connsiteX50" fmla="*/ 121443 w 976312"/>
                <a:gd name="connsiteY50" fmla="*/ 154781 h 1202531"/>
                <a:gd name="connsiteX51" fmla="*/ 145256 w 976312"/>
                <a:gd name="connsiteY51" fmla="*/ 11906 h 1202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976312" h="1202531">
                  <a:moveTo>
                    <a:pt x="145256" y="11906"/>
                  </a:moveTo>
                  <a:lnTo>
                    <a:pt x="95250" y="0"/>
                  </a:lnTo>
                  <a:lnTo>
                    <a:pt x="9525" y="157163"/>
                  </a:lnTo>
                  <a:lnTo>
                    <a:pt x="0" y="300038"/>
                  </a:lnTo>
                  <a:lnTo>
                    <a:pt x="104775" y="333375"/>
                  </a:lnTo>
                  <a:lnTo>
                    <a:pt x="42862" y="357188"/>
                  </a:lnTo>
                  <a:lnTo>
                    <a:pt x="88106" y="438150"/>
                  </a:lnTo>
                  <a:lnTo>
                    <a:pt x="135731" y="404813"/>
                  </a:lnTo>
                  <a:lnTo>
                    <a:pt x="152400" y="442913"/>
                  </a:lnTo>
                  <a:lnTo>
                    <a:pt x="280987" y="457200"/>
                  </a:lnTo>
                  <a:lnTo>
                    <a:pt x="383381" y="452438"/>
                  </a:lnTo>
                  <a:lnTo>
                    <a:pt x="307181" y="371475"/>
                  </a:lnTo>
                  <a:lnTo>
                    <a:pt x="416718" y="426244"/>
                  </a:lnTo>
                  <a:lnTo>
                    <a:pt x="578643" y="633413"/>
                  </a:lnTo>
                  <a:lnTo>
                    <a:pt x="619125" y="721519"/>
                  </a:lnTo>
                  <a:lnTo>
                    <a:pt x="526256" y="831056"/>
                  </a:lnTo>
                  <a:lnTo>
                    <a:pt x="542925" y="892969"/>
                  </a:lnTo>
                  <a:lnTo>
                    <a:pt x="445293" y="902494"/>
                  </a:lnTo>
                  <a:lnTo>
                    <a:pt x="400050" y="957263"/>
                  </a:lnTo>
                  <a:lnTo>
                    <a:pt x="414337" y="1000125"/>
                  </a:lnTo>
                  <a:lnTo>
                    <a:pt x="535781" y="988219"/>
                  </a:lnTo>
                  <a:lnTo>
                    <a:pt x="659606" y="1143000"/>
                  </a:lnTo>
                  <a:lnTo>
                    <a:pt x="838200" y="1202531"/>
                  </a:lnTo>
                  <a:lnTo>
                    <a:pt x="704850" y="1026319"/>
                  </a:lnTo>
                  <a:lnTo>
                    <a:pt x="852487" y="1119188"/>
                  </a:lnTo>
                  <a:lnTo>
                    <a:pt x="871537" y="1088231"/>
                  </a:lnTo>
                  <a:lnTo>
                    <a:pt x="750093" y="871538"/>
                  </a:lnTo>
                  <a:lnTo>
                    <a:pt x="790575" y="790575"/>
                  </a:lnTo>
                  <a:lnTo>
                    <a:pt x="900112" y="950119"/>
                  </a:lnTo>
                  <a:lnTo>
                    <a:pt x="976312" y="785813"/>
                  </a:lnTo>
                  <a:lnTo>
                    <a:pt x="731043" y="600075"/>
                  </a:lnTo>
                  <a:lnTo>
                    <a:pt x="740568" y="554831"/>
                  </a:lnTo>
                  <a:lnTo>
                    <a:pt x="778668" y="550069"/>
                  </a:lnTo>
                  <a:lnTo>
                    <a:pt x="762000" y="423863"/>
                  </a:lnTo>
                  <a:lnTo>
                    <a:pt x="702468" y="416719"/>
                  </a:lnTo>
                  <a:cubicBezTo>
                    <a:pt x="701674" y="398463"/>
                    <a:pt x="700881" y="380206"/>
                    <a:pt x="700087" y="361950"/>
                  </a:cubicBezTo>
                  <a:lnTo>
                    <a:pt x="688181" y="345281"/>
                  </a:lnTo>
                  <a:lnTo>
                    <a:pt x="657225" y="323850"/>
                  </a:lnTo>
                  <a:lnTo>
                    <a:pt x="581025" y="261938"/>
                  </a:lnTo>
                  <a:lnTo>
                    <a:pt x="550068" y="261938"/>
                  </a:lnTo>
                  <a:lnTo>
                    <a:pt x="502443" y="266700"/>
                  </a:lnTo>
                  <a:lnTo>
                    <a:pt x="507206" y="211931"/>
                  </a:lnTo>
                  <a:lnTo>
                    <a:pt x="433387" y="154781"/>
                  </a:lnTo>
                  <a:lnTo>
                    <a:pt x="361950" y="157163"/>
                  </a:lnTo>
                  <a:lnTo>
                    <a:pt x="335756" y="230981"/>
                  </a:lnTo>
                  <a:lnTo>
                    <a:pt x="328612" y="147638"/>
                  </a:lnTo>
                  <a:lnTo>
                    <a:pt x="269081" y="19050"/>
                  </a:lnTo>
                  <a:lnTo>
                    <a:pt x="207168" y="19050"/>
                  </a:lnTo>
                  <a:lnTo>
                    <a:pt x="166687" y="121444"/>
                  </a:lnTo>
                  <a:lnTo>
                    <a:pt x="171450" y="304800"/>
                  </a:lnTo>
                  <a:lnTo>
                    <a:pt x="121443" y="154781"/>
                  </a:lnTo>
                  <a:lnTo>
                    <a:pt x="145256" y="11906"/>
                  </a:ln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18" name="フリーフォーム 27">
              <a:extLst>
                <a:ext uri="{FF2B5EF4-FFF2-40B4-BE49-F238E27FC236}">
                  <a16:creationId xmlns:a16="http://schemas.microsoft.com/office/drawing/2014/main" id="{1A8B1A67-0845-480E-A2B3-0C675176BB82}"/>
                </a:ext>
              </a:extLst>
            </p:cNvPr>
            <p:cNvSpPr/>
            <p:nvPr/>
          </p:nvSpPr>
          <p:spPr bwMode="auto">
            <a:xfrm>
              <a:off x="2688669" y="1326183"/>
              <a:ext cx="4035732" cy="2201732"/>
            </a:xfrm>
            <a:custGeom>
              <a:avLst/>
              <a:gdLst>
                <a:gd name="connsiteX0" fmla="*/ 2533650 w 5505450"/>
                <a:gd name="connsiteY0" fmla="*/ 0 h 3003550"/>
                <a:gd name="connsiteX1" fmla="*/ 2667000 w 5505450"/>
                <a:gd name="connsiteY1" fmla="*/ 38100 h 3003550"/>
                <a:gd name="connsiteX2" fmla="*/ 2609850 w 5505450"/>
                <a:gd name="connsiteY2" fmla="*/ 120650 h 3003550"/>
                <a:gd name="connsiteX3" fmla="*/ 2813050 w 5505450"/>
                <a:gd name="connsiteY3" fmla="*/ 165100 h 3003550"/>
                <a:gd name="connsiteX4" fmla="*/ 2889250 w 5505450"/>
                <a:gd name="connsiteY4" fmla="*/ 393700 h 3003550"/>
                <a:gd name="connsiteX5" fmla="*/ 2647950 w 5505450"/>
                <a:gd name="connsiteY5" fmla="*/ 685800 h 3003550"/>
                <a:gd name="connsiteX6" fmla="*/ 2813050 w 5505450"/>
                <a:gd name="connsiteY6" fmla="*/ 590550 h 3003550"/>
                <a:gd name="connsiteX7" fmla="*/ 3073400 w 5505450"/>
                <a:gd name="connsiteY7" fmla="*/ 590550 h 3003550"/>
                <a:gd name="connsiteX8" fmla="*/ 3175000 w 5505450"/>
                <a:gd name="connsiteY8" fmla="*/ 698500 h 3003550"/>
                <a:gd name="connsiteX9" fmla="*/ 3257550 w 5505450"/>
                <a:gd name="connsiteY9" fmla="*/ 584200 h 3003550"/>
                <a:gd name="connsiteX10" fmla="*/ 3390900 w 5505450"/>
                <a:gd name="connsiteY10" fmla="*/ 641350 h 3003550"/>
                <a:gd name="connsiteX11" fmla="*/ 3454400 w 5505450"/>
                <a:gd name="connsiteY11" fmla="*/ 952500 h 3003550"/>
                <a:gd name="connsiteX12" fmla="*/ 3524250 w 5505450"/>
                <a:gd name="connsiteY12" fmla="*/ 825500 h 3003550"/>
                <a:gd name="connsiteX13" fmla="*/ 3740150 w 5505450"/>
                <a:gd name="connsiteY13" fmla="*/ 857250 h 3003550"/>
                <a:gd name="connsiteX14" fmla="*/ 3816350 w 5505450"/>
                <a:gd name="connsiteY14" fmla="*/ 717550 h 3003550"/>
                <a:gd name="connsiteX15" fmla="*/ 4140200 w 5505450"/>
                <a:gd name="connsiteY15" fmla="*/ 812800 h 3003550"/>
                <a:gd name="connsiteX16" fmla="*/ 4203700 w 5505450"/>
                <a:gd name="connsiteY16" fmla="*/ 946150 h 3003550"/>
                <a:gd name="connsiteX17" fmla="*/ 4337050 w 5505450"/>
                <a:gd name="connsiteY17" fmla="*/ 895350 h 3003550"/>
                <a:gd name="connsiteX18" fmla="*/ 4457700 w 5505450"/>
                <a:gd name="connsiteY18" fmla="*/ 958850 h 3003550"/>
                <a:gd name="connsiteX19" fmla="*/ 4451350 w 5505450"/>
                <a:gd name="connsiteY19" fmla="*/ 1155700 h 3003550"/>
                <a:gd name="connsiteX20" fmla="*/ 4514850 w 5505450"/>
                <a:gd name="connsiteY20" fmla="*/ 1079500 h 3003550"/>
                <a:gd name="connsiteX21" fmla="*/ 4730750 w 5505450"/>
                <a:gd name="connsiteY21" fmla="*/ 1066800 h 3003550"/>
                <a:gd name="connsiteX22" fmla="*/ 4762500 w 5505450"/>
                <a:gd name="connsiteY22" fmla="*/ 1149350 h 3003550"/>
                <a:gd name="connsiteX23" fmla="*/ 4845050 w 5505450"/>
                <a:gd name="connsiteY23" fmla="*/ 1143000 h 3003550"/>
                <a:gd name="connsiteX24" fmla="*/ 4813300 w 5505450"/>
                <a:gd name="connsiteY24" fmla="*/ 1041400 h 3003550"/>
                <a:gd name="connsiteX25" fmla="*/ 5022850 w 5505450"/>
                <a:gd name="connsiteY25" fmla="*/ 1060450 h 3003550"/>
                <a:gd name="connsiteX26" fmla="*/ 5314950 w 5505450"/>
                <a:gd name="connsiteY26" fmla="*/ 1295400 h 3003550"/>
                <a:gd name="connsiteX27" fmla="*/ 5429250 w 5505450"/>
                <a:gd name="connsiteY27" fmla="*/ 1358900 h 3003550"/>
                <a:gd name="connsiteX28" fmla="*/ 5505450 w 5505450"/>
                <a:gd name="connsiteY28" fmla="*/ 1447800 h 3003550"/>
                <a:gd name="connsiteX29" fmla="*/ 5397500 w 5505450"/>
                <a:gd name="connsiteY29" fmla="*/ 1587500 h 3003550"/>
                <a:gd name="connsiteX30" fmla="*/ 5245100 w 5505450"/>
                <a:gd name="connsiteY30" fmla="*/ 1492250 h 3003550"/>
                <a:gd name="connsiteX31" fmla="*/ 5187950 w 5505450"/>
                <a:gd name="connsiteY31" fmla="*/ 1409700 h 3003550"/>
                <a:gd name="connsiteX32" fmla="*/ 5162550 w 5505450"/>
                <a:gd name="connsiteY32" fmla="*/ 1524000 h 3003550"/>
                <a:gd name="connsiteX33" fmla="*/ 5073650 w 5505450"/>
                <a:gd name="connsiteY33" fmla="*/ 1574800 h 3003550"/>
                <a:gd name="connsiteX34" fmla="*/ 5149850 w 5505450"/>
                <a:gd name="connsiteY34" fmla="*/ 1720850 h 3003550"/>
                <a:gd name="connsiteX35" fmla="*/ 5003800 w 5505450"/>
                <a:gd name="connsiteY35" fmla="*/ 1758950 h 3003550"/>
                <a:gd name="connsiteX36" fmla="*/ 4813300 w 5505450"/>
                <a:gd name="connsiteY36" fmla="*/ 1962150 h 3003550"/>
                <a:gd name="connsiteX37" fmla="*/ 4749800 w 5505450"/>
                <a:gd name="connsiteY37" fmla="*/ 1911350 h 3003550"/>
                <a:gd name="connsiteX38" fmla="*/ 4610100 w 5505450"/>
                <a:gd name="connsiteY38" fmla="*/ 1924050 h 3003550"/>
                <a:gd name="connsiteX39" fmla="*/ 4489450 w 5505450"/>
                <a:gd name="connsiteY39" fmla="*/ 2082800 h 3003550"/>
                <a:gd name="connsiteX40" fmla="*/ 4533900 w 5505450"/>
                <a:gd name="connsiteY40" fmla="*/ 2120900 h 3003550"/>
                <a:gd name="connsiteX41" fmla="*/ 4349750 w 5505450"/>
                <a:gd name="connsiteY41" fmla="*/ 2514600 h 3003550"/>
                <a:gd name="connsiteX42" fmla="*/ 4292600 w 5505450"/>
                <a:gd name="connsiteY42" fmla="*/ 2165350 h 3003550"/>
                <a:gd name="connsiteX43" fmla="*/ 4356100 w 5505450"/>
                <a:gd name="connsiteY43" fmla="*/ 2057400 h 3003550"/>
                <a:gd name="connsiteX44" fmla="*/ 4527550 w 5505450"/>
                <a:gd name="connsiteY44" fmla="*/ 1905000 h 3003550"/>
                <a:gd name="connsiteX45" fmla="*/ 4597400 w 5505450"/>
                <a:gd name="connsiteY45" fmla="*/ 1720850 h 3003550"/>
                <a:gd name="connsiteX46" fmla="*/ 4559300 w 5505450"/>
                <a:gd name="connsiteY46" fmla="*/ 1727200 h 3003550"/>
                <a:gd name="connsiteX47" fmla="*/ 4476750 w 5505450"/>
                <a:gd name="connsiteY47" fmla="*/ 1873250 h 3003550"/>
                <a:gd name="connsiteX48" fmla="*/ 4445000 w 5505450"/>
                <a:gd name="connsiteY48" fmla="*/ 1758950 h 3003550"/>
                <a:gd name="connsiteX49" fmla="*/ 4362450 w 5505450"/>
                <a:gd name="connsiteY49" fmla="*/ 1797050 h 3003550"/>
                <a:gd name="connsiteX50" fmla="*/ 4241800 w 5505450"/>
                <a:gd name="connsiteY50" fmla="*/ 1955800 h 3003550"/>
                <a:gd name="connsiteX51" fmla="*/ 3892550 w 5505450"/>
                <a:gd name="connsiteY51" fmla="*/ 1930400 h 3003550"/>
                <a:gd name="connsiteX52" fmla="*/ 3632200 w 5505450"/>
                <a:gd name="connsiteY52" fmla="*/ 2241550 h 3003550"/>
                <a:gd name="connsiteX53" fmla="*/ 3733800 w 5505450"/>
                <a:gd name="connsiteY53" fmla="*/ 2343150 h 3003550"/>
                <a:gd name="connsiteX54" fmla="*/ 3784600 w 5505450"/>
                <a:gd name="connsiteY54" fmla="*/ 2311400 h 3003550"/>
                <a:gd name="connsiteX55" fmla="*/ 3784600 w 5505450"/>
                <a:gd name="connsiteY55" fmla="*/ 2609850 h 3003550"/>
                <a:gd name="connsiteX56" fmla="*/ 3594100 w 5505450"/>
                <a:gd name="connsiteY56" fmla="*/ 2965450 h 3003550"/>
                <a:gd name="connsiteX57" fmla="*/ 3479800 w 5505450"/>
                <a:gd name="connsiteY57" fmla="*/ 2940050 h 3003550"/>
                <a:gd name="connsiteX58" fmla="*/ 3486150 w 5505450"/>
                <a:gd name="connsiteY58" fmla="*/ 2825750 h 3003550"/>
                <a:gd name="connsiteX59" fmla="*/ 3587750 w 5505450"/>
                <a:gd name="connsiteY59" fmla="*/ 2794000 h 3003550"/>
                <a:gd name="connsiteX60" fmla="*/ 3613150 w 5505450"/>
                <a:gd name="connsiteY60" fmla="*/ 2616200 h 3003550"/>
                <a:gd name="connsiteX61" fmla="*/ 3492500 w 5505450"/>
                <a:gd name="connsiteY61" fmla="*/ 2673350 h 3003550"/>
                <a:gd name="connsiteX62" fmla="*/ 3390900 w 5505450"/>
                <a:gd name="connsiteY62" fmla="*/ 2571750 h 3003550"/>
                <a:gd name="connsiteX63" fmla="*/ 3289300 w 5505450"/>
                <a:gd name="connsiteY63" fmla="*/ 2362200 h 3003550"/>
                <a:gd name="connsiteX64" fmla="*/ 3175000 w 5505450"/>
                <a:gd name="connsiteY64" fmla="*/ 2330450 h 3003550"/>
                <a:gd name="connsiteX65" fmla="*/ 3105150 w 5505450"/>
                <a:gd name="connsiteY65" fmla="*/ 2387600 h 3003550"/>
                <a:gd name="connsiteX66" fmla="*/ 3117850 w 5505450"/>
                <a:gd name="connsiteY66" fmla="*/ 2457450 h 3003550"/>
                <a:gd name="connsiteX67" fmla="*/ 3067050 w 5505450"/>
                <a:gd name="connsiteY67" fmla="*/ 2552700 h 3003550"/>
                <a:gd name="connsiteX68" fmla="*/ 2914650 w 5505450"/>
                <a:gd name="connsiteY68" fmla="*/ 2520950 h 3003550"/>
                <a:gd name="connsiteX69" fmla="*/ 2768600 w 5505450"/>
                <a:gd name="connsiteY69" fmla="*/ 2603500 h 3003550"/>
                <a:gd name="connsiteX70" fmla="*/ 2692400 w 5505450"/>
                <a:gd name="connsiteY70" fmla="*/ 2520950 h 3003550"/>
                <a:gd name="connsiteX71" fmla="*/ 2533650 w 5505450"/>
                <a:gd name="connsiteY71" fmla="*/ 2520950 h 3003550"/>
                <a:gd name="connsiteX72" fmla="*/ 2482850 w 5505450"/>
                <a:gd name="connsiteY72" fmla="*/ 2470150 h 3003550"/>
                <a:gd name="connsiteX73" fmla="*/ 2387600 w 5505450"/>
                <a:gd name="connsiteY73" fmla="*/ 2425700 h 3003550"/>
                <a:gd name="connsiteX74" fmla="*/ 2374900 w 5505450"/>
                <a:gd name="connsiteY74" fmla="*/ 2476500 h 3003550"/>
                <a:gd name="connsiteX75" fmla="*/ 2368550 w 5505450"/>
                <a:gd name="connsiteY75" fmla="*/ 2552700 h 3003550"/>
                <a:gd name="connsiteX76" fmla="*/ 2279650 w 5505450"/>
                <a:gd name="connsiteY76" fmla="*/ 2552700 h 3003550"/>
                <a:gd name="connsiteX77" fmla="*/ 2178050 w 5505450"/>
                <a:gd name="connsiteY77" fmla="*/ 2489200 h 3003550"/>
                <a:gd name="connsiteX78" fmla="*/ 2006600 w 5505450"/>
                <a:gd name="connsiteY78" fmla="*/ 2616200 h 3003550"/>
                <a:gd name="connsiteX79" fmla="*/ 1885950 w 5505450"/>
                <a:gd name="connsiteY79" fmla="*/ 2482850 h 3003550"/>
                <a:gd name="connsiteX80" fmla="*/ 1746250 w 5505450"/>
                <a:gd name="connsiteY80" fmla="*/ 2508250 h 3003550"/>
                <a:gd name="connsiteX81" fmla="*/ 1625600 w 5505450"/>
                <a:gd name="connsiteY81" fmla="*/ 2279650 h 3003550"/>
                <a:gd name="connsiteX82" fmla="*/ 1581150 w 5505450"/>
                <a:gd name="connsiteY82" fmla="*/ 2349500 h 3003550"/>
                <a:gd name="connsiteX83" fmla="*/ 1485900 w 5505450"/>
                <a:gd name="connsiteY83" fmla="*/ 2298700 h 3003550"/>
                <a:gd name="connsiteX84" fmla="*/ 1397000 w 5505450"/>
                <a:gd name="connsiteY84" fmla="*/ 2216150 h 3003550"/>
                <a:gd name="connsiteX85" fmla="*/ 1111250 w 5505450"/>
                <a:gd name="connsiteY85" fmla="*/ 2317750 h 3003550"/>
                <a:gd name="connsiteX86" fmla="*/ 1111250 w 5505450"/>
                <a:gd name="connsiteY86" fmla="*/ 2470150 h 3003550"/>
                <a:gd name="connsiteX87" fmla="*/ 927100 w 5505450"/>
                <a:gd name="connsiteY87" fmla="*/ 2476500 h 3003550"/>
                <a:gd name="connsiteX88" fmla="*/ 812800 w 5505450"/>
                <a:gd name="connsiteY88" fmla="*/ 2419350 h 3003550"/>
                <a:gd name="connsiteX89" fmla="*/ 641350 w 5505450"/>
                <a:gd name="connsiteY89" fmla="*/ 2590800 h 3003550"/>
                <a:gd name="connsiteX90" fmla="*/ 711200 w 5505450"/>
                <a:gd name="connsiteY90" fmla="*/ 2743200 h 3003550"/>
                <a:gd name="connsiteX91" fmla="*/ 660400 w 5505450"/>
                <a:gd name="connsiteY91" fmla="*/ 2844800 h 3003550"/>
                <a:gd name="connsiteX92" fmla="*/ 685800 w 5505450"/>
                <a:gd name="connsiteY92" fmla="*/ 3003550 h 3003550"/>
                <a:gd name="connsiteX93" fmla="*/ 438150 w 5505450"/>
                <a:gd name="connsiteY93" fmla="*/ 2895600 h 3003550"/>
                <a:gd name="connsiteX94" fmla="*/ 342900 w 5505450"/>
                <a:gd name="connsiteY94" fmla="*/ 2863850 h 3003550"/>
                <a:gd name="connsiteX95" fmla="*/ 406400 w 5505450"/>
                <a:gd name="connsiteY95" fmla="*/ 2597150 h 3003550"/>
                <a:gd name="connsiteX96" fmla="*/ 241300 w 5505450"/>
                <a:gd name="connsiteY96" fmla="*/ 2482850 h 3003550"/>
                <a:gd name="connsiteX97" fmla="*/ 114300 w 5505450"/>
                <a:gd name="connsiteY97" fmla="*/ 2406650 h 3003550"/>
                <a:gd name="connsiteX98" fmla="*/ 152400 w 5505450"/>
                <a:gd name="connsiteY98" fmla="*/ 2336800 h 3003550"/>
                <a:gd name="connsiteX99" fmla="*/ 107950 w 5505450"/>
                <a:gd name="connsiteY99" fmla="*/ 2197100 h 3003550"/>
                <a:gd name="connsiteX100" fmla="*/ 0 w 5505450"/>
                <a:gd name="connsiteY100" fmla="*/ 2165350 h 3003550"/>
                <a:gd name="connsiteX101" fmla="*/ 6350 w 5505450"/>
                <a:gd name="connsiteY101" fmla="*/ 1936750 h 3003550"/>
                <a:gd name="connsiteX102" fmla="*/ 76200 w 5505450"/>
                <a:gd name="connsiteY102" fmla="*/ 1898650 h 3003550"/>
                <a:gd name="connsiteX103" fmla="*/ 19050 w 5505450"/>
                <a:gd name="connsiteY103" fmla="*/ 1854200 h 3003550"/>
                <a:gd name="connsiteX104" fmla="*/ 120650 w 5505450"/>
                <a:gd name="connsiteY104" fmla="*/ 1714500 h 3003550"/>
                <a:gd name="connsiteX105" fmla="*/ 63500 w 5505450"/>
                <a:gd name="connsiteY105" fmla="*/ 1663700 h 3003550"/>
                <a:gd name="connsiteX106" fmla="*/ 76200 w 5505450"/>
                <a:gd name="connsiteY106" fmla="*/ 1574800 h 3003550"/>
                <a:gd name="connsiteX107" fmla="*/ 31750 w 5505450"/>
                <a:gd name="connsiteY107" fmla="*/ 1504950 h 3003550"/>
                <a:gd name="connsiteX108" fmla="*/ 107950 w 5505450"/>
                <a:gd name="connsiteY108" fmla="*/ 1327150 h 3003550"/>
                <a:gd name="connsiteX109" fmla="*/ 25400 w 5505450"/>
                <a:gd name="connsiteY109" fmla="*/ 1206500 h 3003550"/>
                <a:gd name="connsiteX110" fmla="*/ 38100 w 5505450"/>
                <a:gd name="connsiteY110" fmla="*/ 1130300 h 3003550"/>
                <a:gd name="connsiteX111" fmla="*/ 139700 w 5505450"/>
                <a:gd name="connsiteY111" fmla="*/ 1054100 h 3003550"/>
                <a:gd name="connsiteX112" fmla="*/ 298450 w 5505450"/>
                <a:gd name="connsiteY112" fmla="*/ 1136650 h 3003550"/>
                <a:gd name="connsiteX113" fmla="*/ 469900 w 5505450"/>
                <a:gd name="connsiteY113" fmla="*/ 1301750 h 3003550"/>
                <a:gd name="connsiteX114" fmla="*/ 406400 w 5505450"/>
                <a:gd name="connsiteY114" fmla="*/ 1409700 h 3003550"/>
                <a:gd name="connsiteX115" fmla="*/ 215900 w 5505450"/>
                <a:gd name="connsiteY115" fmla="*/ 1390650 h 3003550"/>
                <a:gd name="connsiteX116" fmla="*/ 209550 w 5505450"/>
                <a:gd name="connsiteY116" fmla="*/ 1543050 h 3003550"/>
                <a:gd name="connsiteX117" fmla="*/ 317500 w 5505450"/>
                <a:gd name="connsiteY117" fmla="*/ 1631950 h 3003550"/>
                <a:gd name="connsiteX118" fmla="*/ 292100 w 5505450"/>
                <a:gd name="connsiteY118" fmla="*/ 1466850 h 3003550"/>
                <a:gd name="connsiteX119" fmla="*/ 438150 w 5505450"/>
                <a:gd name="connsiteY119" fmla="*/ 1568450 h 3003550"/>
                <a:gd name="connsiteX120" fmla="*/ 419100 w 5505450"/>
                <a:gd name="connsiteY120" fmla="*/ 1479550 h 3003550"/>
                <a:gd name="connsiteX121" fmla="*/ 495300 w 5505450"/>
                <a:gd name="connsiteY121" fmla="*/ 1358900 h 3003550"/>
                <a:gd name="connsiteX122" fmla="*/ 527050 w 5505450"/>
                <a:gd name="connsiteY122" fmla="*/ 1422400 h 3003550"/>
                <a:gd name="connsiteX123" fmla="*/ 577850 w 5505450"/>
                <a:gd name="connsiteY123" fmla="*/ 1339850 h 3003550"/>
                <a:gd name="connsiteX124" fmla="*/ 539750 w 5505450"/>
                <a:gd name="connsiteY124" fmla="*/ 1308100 h 3003550"/>
                <a:gd name="connsiteX125" fmla="*/ 520700 w 5505450"/>
                <a:gd name="connsiteY125" fmla="*/ 1174750 h 3003550"/>
                <a:gd name="connsiteX126" fmla="*/ 571500 w 5505450"/>
                <a:gd name="connsiteY126" fmla="*/ 1162050 h 3003550"/>
                <a:gd name="connsiteX127" fmla="*/ 628650 w 5505450"/>
                <a:gd name="connsiteY127" fmla="*/ 1206500 h 3003550"/>
                <a:gd name="connsiteX128" fmla="*/ 590550 w 5505450"/>
                <a:gd name="connsiteY128" fmla="*/ 1295400 h 3003550"/>
                <a:gd name="connsiteX129" fmla="*/ 622300 w 5505450"/>
                <a:gd name="connsiteY129" fmla="*/ 1346200 h 3003550"/>
                <a:gd name="connsiteX130" fmla="*/ 679450 w 5505450"/>
                <a:gd name="connsiteY130" fmla="*/ 1333500 h 3003550"/>
                <a:gd name="connsiteX131" fmla="*/ 679450 w 5505450"/>
                <a:gd name="connsiteY131" fmla="*/ 1263650 h 3003550"/>
                <a:gd name="connsiteX132" fmla="*/ 889000 w 5505450"/>
                <a:gd name="connsiteY132" fmla="*/ 1123950 h 3003550"/>
                <a:gd name="connsiteX133" fmla="*/ 895350 w 5505450"/>
                <a:gd name="connsiteY133" fmla="*/ 1206500 h 3003550"/>
                <a:gd name="connsiteX134" fmla="*/ 1035050 w 5505450"/>
                <a:gd name="connsiteY134" fmla="*/ 1143000 h 3003550"/>
                <a:gd name="connsiteX135" fmla="*/ 1054100 w 5505450"/>
                <a:gd name="connsiteY135" fmla="*/ 1212850 h 3003550"/>
                <a:gd name="connsiteX136" fmla="*/ 1123950 w 5505450"/>
                <a:gd name="connsiteY136" fmla="*/ 1130300 h 3003550"/>
                <a:gd name="connsiteX137" fmla="*/ 1003300 w 5505450"/>
                <a:gd name="connsiteY137" fmla="*/ 1022350 h 3003550"/>
                <a:gd name="connsiteX138" fmla="*/ 1079500 w 5505450"/>
                <a:gd name="connsiteY138" fmla="*/ 971550 h 3003550"/>
                <a:gd name="connsiteX139" fmla="*/ 1143000 w 5505450"/>
                <a:gd name="connsiteY139" fmla="*/ 1073150 h 3003550"/>
                <a:gd name="connsiteX140" fmla="*/ 1238250 w 5505450"/>
                <a:gd name="connsiteY140" fmla="*/ 1085850 h 3003550"/>
                <a:gd name="connsiteX141" fmla="*/ 1384300 w 5505450"/>
                <a:gd name="connsiteY141" fmla="*/ 1206500 h 3003550"/>
                <a:gd name="connsiteX142" fmla="*/ 1333500 w 5505450"/>
                <a:gd name="connsiteY142" fmla="*/ 1073150 h 3003550"/>
                <a:gd name="connsiteX143" fmla="*/ 1301750 w 5505450"/>
                <a:gd name="connsiteY143" fmla="*/ 971550 h 3003550"/>
                <a:gd name="connsiteX144" fmla="*/ 1346200 w 5505450"/>
                <a:gd name="connsiteY144" fmla="*/ 857250 h 3003550"/>
                <a:gd name="connsiteX145" fmla="*/ 1397000 w 5505450"/>
                <a:gd name="connsiteY145" fmla="*/ 679450 h 3003550"/>
                <a:gd name="connsiteX146" fmla="*/ 1504950 w 5505450"/>
                <a:gd name="connsiteY146" fmla="*/ 685800 h 3003550"/>
                <a:gd name="connsiteX147" fmla="*/ 1479550 w 5505450"/>
                <a:gd name="connsiteY147" fmla="*/ 895350 h 3003550"/>
                <a:gd name="connsiteX148" fmla="*/ 1511300 w 5505450"/>
                <a:gd name="connsiteY148" fmla="*/ 1244600 h 3003550"/>
                <a:gd name="connsiteX149" fmla="*/ 1447800 w 5505450"/>
                <a:gd name="connsiteY149" fmla="*/ 1377950 h 3003550"/>
                <a:gd name="connsiteX150" fmla="*/ 1498600 w 5505450"/>
                <a:gd name="connsiteY150" fmla="*/ 1397000 h 3003550"/>
                <a:gd name="connsiteX151" fmla="*/ 1587500 w 5505450"/>
                <a:gd name="connsiteY151" fmla="*/ 1193800 h 3003550"/>
                <a:gd name="connsiteX152" fmla="*/ 1536700 w 5505450"/>
                <a:gd name="connsiteY152" fmla="*/ 984250 h 3003550"/>
                <a:gd name="connsiteX153" fmla="*/ 1517650 w 5505450"/>
                <a:gd name="connsiteY153" fmla="*/ 844550 h 3003550"/>
                <a:gd name="connsiteX154" fmla="*/ 1600200 w 5505450"/>
                <a:gd name="connsiteY154" fmla="*/ 768350 h 3003550"/>
                <a:gd name="connsiteX155" fmla="*/ 1676400 w 5505450"/>
                <a:gd name="connsiteY155" fmla="*/ 920750 h 3003550"/>
                <a:gd name="connsiteX156" fmla="*/ 1638300 w 5505450"/>
                <a:gd name="connsiteY156" fmla="*/ 742950 h 3003550"/>
                <a:gd name="connsiteX157" fmla="*/ 1701800 w 5505450"/>
                <a:gd name="connsiteY157" fmla="*/ 717550 h 3003550"/>
                <a:gd name="connsiteX158" fmla="*/ 1822450 w 5505450"/>
                <a:gd name="connsiteY158" fmla="*/ 857250 h 3003550"/>
                <a:gd name="connsiteX159" fmla="*/ 1860550 w 5505450"/>
                <a:gd name="connsiteY159" fmla="*/ 819150 h 3003550"/>
                <a:gd name="connsiteX160" fmla="*/ 1797050 w 5505450"/>
                <a:gd name="connsiteY160" fmla="*/ 768350 h 3003550"/>
                <a:gd name="connsiteX161" fmla="*/ 1765300 w 5505450"/>
                <a:gd name="connsiteY161" fmla="*/ 641350 h 3003550"/>
                <a:gd name="connsiteX162" fmla="*/ 2000250 w 5505450"/>
                <a:gd name="connsiteY162" fmla="*/ 571500 h 3003550"/>
                <a:gd name="connsiteX163" fmla="*/ 1949450 w 5505450"/>
                <a:gd name="connsiteY163" fmla="*/ 476250 h 3003550"/>
                <a:gd name="connsiteX164" fmla="*/ 2076450 w 5505450"/>
                <a:gd name="connsiteY164" fmla="*/ 355600 h 3003550"/>
                <a:gd name="connsiteX165" fmla="*/ 2305050 w 5505450"/>
                <a:gd name="connsiteY165" fmla="*/ 228600 h 3003550"/>
                <a:gd name="connsiteX166" fmla="*/ 2387600 w 5505450"/>
                <a:gd name="connsiteY166" fmla="*/ 266700 h 3003550"/>
                <a:gd name="connsiteX167" fmla="*/ 2489200 w 5505450"/>
                <a:gd name="connsiteY167" fmla="*/ 177800 h 3003550"/>
                <a:gd name="connsiteX168" fmla="*/ 2425700 w 5505450"/>
                <a:gd name="connsiteY168" fmla="*/ 120650 h 3003550"/>
                <a:gd name="connsiteX169" fmla="*/ 2533650 w 5505450"/>
                <a:gd name="connsiteY169" fmla="*/ 0 h 3003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5505450" h="3003550">
                  <a:moveTo>
                    <a:pt x="2533650" y="0"/>
                  </a:moveTo>
                  <a:lnTo>
                    <a:pt x="2667000" y="38100"/>
                  </a:lnTo>
                  <a:lnTo>
                    <a:pt x="2609850" y="120650"/>
                  </a:lnTo>
                  <a:lnTo>
                    <a:pt x="2813050" y="165100"/>
                  </a:lnTo>
                  <a:lnTo>
                    <a:pt x="2889250" y="393700"/>
                  </a:lnTo>
                  <a:lnTo>
                    <a:pt x="2647950" y="685800"/>
                  </a:lnTo>
                  <a:lnTo>
                    <a:pt x="2813050" y="590550"/>
                  </a:lnTo>
                  <a:lnTo>
                    <a:pt x="3073400" y="590550"/>
                  </a:lnTo>
                  <a:lnTo>
                    <a:pt x="3175000" y="698500"/>
                  </a:lnTo>
                  <a:lnTo>
                    <a:pt x="3257550" y="584200"/>
                  </a:lnTo>
                  <a:lnTo>
                    <a:pt x="3390900" y="641350"/>
                  </a:lnTo>
                  <a:lnTo>
                    <a:pt x="3454400" y="952500"/>
                  </a:lnTo>
                  <a:lnTo>
                    <a:pt x="3524250" y="825500"/>
                  </a:lnTo>
                  <a:lnTo>
                    <a:pt x="3740150" y="857250"/>
                  </a:lnTo>
                  <a:lnTo>
                    <a:pt x="3816350" y="717550"/>
                  </a:lnTo>
                  <a:lnTo>
                    <a:pt x="4140200" y="812800"/>
                  </a:lnTo>
                  <a:lnTo>
                    <a:pt x="4203700" y="946150"/>
                  </a:lnTo>
                  <a:lnTo>
                    <a:pt x="4337050" y="895350"/>
                  </a:lnTo>
                  <a:lnTo>
                    <a:pt x="4457700" y="958850"/>
                  </a:lnTo>
                  <a:lnTo>
                    <a:pt x="4451350" y="1155700"/>
                  </a:lnTo>
                  <a:lnTo>
                    <a:pt x="4514850" y="1079500"/>
                  </a:lnTo>
                  <a:lnTo>
                    <a:pt x="4730750" y="1066800"/>
                  </a:lnTo>
                  <a:lnTo>
                    <a:pt x="4762500" y="1149350"/>
                  </a:lnTo>
                  <a:lnTo>
                    <a:pt x="4845050" y="1143000"/>
                  </a:lnTo>
                  <a:lnTo>
                    <a:pt x="4813300" y="1041400"/>
                  </a:lnTo>
                  <a:lnTo>
                    <a:pt x="5022850" y="1060450"/>
                  </a:lnTo>
                  <a:lnTo>
                    <a:pt x="5314950" y="1295400"/>
                  </a:lnTo>
                  <a:lnTo>
                    <a:pt x="5429250" y="1358900"/>
                  </a:lnTo>
                  <a:lnTo>
                    <a:pt x="5505450" y="1447800"/>
                  </a:lnTo>
                  <a:lnTo>
                    <a:pt x="5397500" y="1587500"/>
                  </a:lnTo>
                  <a:lnTo>
                    <a:pt x="5245100" y="1492250"/>
                  </a:lnTo>
                  <a:lnTo>
                    <a:pt x="5187950" y="1409700"/>
                  </a:lnTo>
                  <a:lnTo>
                    <a:pt x="5162550" y="1524000"/>
                  </a:lnTo>
                  <a:lnTo>
                    <a:pt x="5073650" y="1574800"/>
                  </a:lnTo>
                  <a:lnTo>
                    <a:pt x="5149850" y="1720850"/>
                  </a:lnTo>
                  <a:lnTo>
                    <a:pt x="5003800" y="1758950"/>
                  </a:lnTo>
                  <a:lnTo>
                    <a:pt x="4813300" y="1962150"/>
                  </a:lnTo>
                  <a:lnTo>
                    <a:pt x="4749800" y="1911350"/>
                  </a:lnTo>
                  <a:lnTo>
                    <a:pt x="4610100" y="1924050"/>
                  </a:lnTo>
                  <a:lnTo>
                    <a:pt x="4489450" y="2082800"/>
                  </a:lnTo>
                  <a:lnTo>
                    <a:pt x="4533900" y="2120900"/>
                  </a:lnTo>
                  <a:lnTo>
                    <a:pt x="4349750" y="2514600"/>
                  </a:lnTo>
                  <a:lnTo>
                    <a:pt x="4292600" y="2165350"/>
                  </a:lnTo>
                  <a:lnTo>
                    <a:pt x="4356100" y="2057400"/>
                  </a:lnTo>
                  <a:lnTo>
                    <a:pt x="4527550" y="1905000"/>
                  </a:lnTo>
                  <a:lnTo>
                    <a:pt x="4597400" y="1720850"/>
                  </a:lnTo>
                  <a:lnTo>
                    <a:pt x="4559300" y="1727200"/>
                  </a:lnTo>
                  <a:lnTo>
                    <a:pt x="4476750" y="1873250"/>
                  </a:lnTo>
                  <a:lnTo>
                    <a:pt x="4445000" y="1758950"/>
                  </a:lnTo>
                  <a:lnTo>
                    <a:pt x="4362450" y="1797050"/>
                  </a:lnTo>
                  <a:lnTo>
                    <a:pt x="4241800" y="1955800"/>
                  </a:lnTo>
                  <a:lnTo>
                    <a:pt x="3892550" y="1930400"/>
                  </a:lnTo>
                  <a:lnTo>
                    <a:pt x="3632200" y="2241550"/>
                  </a:lnTo>
                  <a:lnTo>
                    <a:pt x="3733800" y="2343150"/>
                  </a:lnTo>
                  <a:lnTo>
                    <a:pt x="3784600" y="2311400"/>
                  </a:lnTo>
                  <a:lnTo>
                    <a:pt x="3784600" y="2609850"/>
                  </a:lnTo>
                  <a:lnTo>
                    <a:pt x="3594100" y="2965450"/>
                  </a:lnTo>
                  <a:lnTo>
                    <a:pt x="3479800" y="2940050"/>
                  </a:lnTo>
                  <a:lnTo>
                    <a:pt x="3486150" y="2825750"/>
                  </a:lnTo>
                  <a:lnTo>
                    <a:pt x="3587750" y="2794000"/>
                  </a:lnTo>
                  <a:lnTo>
                    <a:pt x="3613150" y="2616200"/>
                  </a:lnTo>
                  <a:lnTo>
                    <a:pt x="3492500" y="2673350"/>
                  </a:lnTo>
                  <a:lnTo>
                    <a:pt x="3390900" y="2571750"/>
                  </a:lnTo>
                  <a:lnTo>
                    <a:pt x="3289300" y="2362200"/>
                  </a:lnTo>
                  <a:lnTo>
                    <a:pt x="3175000" y="2330450"/>
                  </a:lnTo>
                  <a:lnTo>
                    <a:pt x="3105150" y="2387600"/>
                  </a:lnTo>
                  <a:lnTo>
                    <a:pt x="3117850" y="2457450"/>
                  </a:lnTo>
                  <a:lnTo>
                    <a:pt x="3067050" y="2552700"/>
                  </a:lnTo>
                  <a:lnTo>
                    <a:pt x="2914650" y="2520950"/>
                  </a:lnTo>
                  <a:lnTo>
                    <a:pt x="2768600" y="2603500"/>
                  </a:lnTo>
                  <a:lnTo>
                    <a:pt x="2692400" y="2520950"/>
                  </a:lnTo>
                  <a:lnTo>
                    <a:pt x="2533650" y="2520950"/>
                  </a:lnTo>
                  <a:lnTo>
                    <a:pt x="2482850" y="2470150"/>
                  </a:lnTo>
                  <a:lnTo>
                    <a:pt x="2387600" y="2425700"/>
                  </a:lnTo>
                  <a:lnTo>
                    <a:pt x="2374900" y="2476500"/>
                  </a:lnTo>
                  <a:lnTo>
                    <a:pt x="2368550" y="2552700"/>
                  </a:lnTo>
                  <a:lnTo>
                    <a:pt x="2279650" y="2552700"/>
                  </a:lnTo>
                  <a:lnTo>
                    <a:pt x="2178050" y="2489200"/>
                  </a:lnTo>
                  <a:lnTo>
                    <a:pt x="2006600" y="2616200"/>
                  </a:lnTo>
                  <a:lnTo>
                    <a:pt x="1885950" y="2482850"/>
                  </a:lnTo>
                  <a:lnTo>
                    <a:pt x="1746250" y="2508250"/>
                  </a:lnTo>
                  <a:lnTo>
                    <a:pt x="1625600" y="2279650"/>
                  </a:lnTo>
                  <a:lnTo>
                    <a:pt x="1581150" y="2349500"/>
                  </a:lnTo>
                  <a:lnTo>
                    <a:pt x="1485900" y="2298700"/>
                  </a:lnTo>
                  <a:lnTo>
                    <a:pt x="1397000" y="2216150"/>
                  </a:lnTo>
                  <a:lnTo>
                    <a:pt x="1111250" y="2317750"/>
                  </a:lnTo>
                  <a:lnTo>
                    <a:pt x="1111250" y="2470150"/>
                  </a:lnTo>
                  <a:lnTo>
                    <a:pt x="927100" y="2476500"/>
                  </a:lnTo>
                  <a:lnTo>
                    <a:pt x="812800" y="2419350"/>
                  </a:lnTo>
                  <a:lnTo>
                    <a:pt x="641350" y="2590800"/>
                  </a:lnTo>
                  <a:lnTo>
                    <a:pt x="711200" y="2743200"/>
                  </a:lnTo>
                  <a:lnTo>
                    <a:pt x="660400" y="2844800"/>
                  </a:lnTo>
                  <a:lnTo>
                    <a:pt x="685800" y="3003550"/>
                  </a:lnTo>
                  <a:lnTo>
                    <a:pt x="438150" y="2895600"/>
                  </a:lnTo>
                  <a:lnTo>
                    <a:pt x="342900" y="2863850"/>
                  </a:lnTo>
                  <a:lnTo>
                    <a:pt x="406400" y="2597150"/>
                  </a:lnTo>
                  <a:lnTo>
                    <a:pt x="241300" y="2482850"/>
                  </a:lnTo>
                  <a:lnTo>
                    <a:pt x="114300" y="2406650"/>
                  </a:lnTo>
                  <a:lnTo>
                    <a:pt x="152400" y="2336800"/>
                  </a:lnTo>
                  <a:lnTo>
                    <a:pt x="107950" y="2197100"/>
                  </a:lnTo>
                  <a:lnTo>
                    <a:pt x="0" y="2165350"/>
                  </a:lnTo>
                  <a:lnTo>
                    <a:pt x="6350" y="1936750"/>
                  </a:lnTo>
                  <a:lnTo>
                    <a:pt x="76200" y="1898650"/>
                  </a:lnTo>
                  <a:lnTo>
                    <a:pt x="19050" y="1854200"/>
                  </a:lnTo>
                  <a:lnTo>
                    <a:pt x="120650" y="1714500"/>
                  </a:lnTo>
                  <a:lnTo>
                    <a:pt x="63500" y="1663700"/>
                  </a:lnTo>
                  <a:lnTo>
                    <a:pt x="76200" y="1574800"/>
                  </a:lnTo>
                  <a:lnTo>
                    <a:pt x="31750" y="1504950"/>
                  </a:lnTo>
                  <a:lnTo>
                    <a:pt x="107950" y="1327150"/>
                  </a:lnTo>
                  <a:lnTo>
                    <a:pt x="25400" y="1206500"/>
                  </a:lnTo>
                  <a:lnTo>
                    <a:pt x="38100" y="1130300"/>
                  </a:lnTo>
                  <a:lnTo>
                    <a:pt x="139700" y="1054100"/>
                  </a:lnTo>
                  <a:lnTo>
                    <a:pt x="298450" y="1136650"/>
                  </a:lnTo>
                  <a:lnTo>
                    <a:pt x="469900" y="1301750"/>
                  </a:lnTo>
                  <a:lnTo>
                    <a:pt x="406400" y="1409700"/>
                  </a:lnTo>
                  <a:lnTo>
                    <a:pt x="215900" y="1390650"/>
                  </a:lnTo>
                  <a:lnTo>
                    <a:pt x="209550" y="1543050"/>
                  </a:lnTo>
                  <a:lnTo>
                    <a:pt x="317500" y="1631950"/>
                  </a:lnTo>
                  <a:lnTo>
                    <a:pt x="292100" y="1466850"/>
                  </a:lnTo>
                  <a:lnTo>
                    <a:pt x="438150" y="1568450"/>
                  </a:lnTo>
                  <a:lnTo>
                    <a:pt x="419100" y="1479550"/>
                  </a:lnTo>
                  <a:lnTo>
                    <a:pt x="495300" y="1358900"/>
                  </a:lnTo>
                  <a:lnTo>
                    <a:pt x="527050" y="1422400"/>
                  </a:lnTo>
                  <a:lnTo>
                    <a:pt x="577850" y="1339850"/>
                  </a:lnTo>
                  <a:lnTo>
                    <a:pt x="539750" y="1308100"/>
                  </a:lnTo>
                  <a:lnTo>
                    <a:pt x="520700" y="1174750"/>
                  </a:lnTo>
                  <a:lnTo>
                    <a:pt x="571500" y="1162050"/>
                  </a:lnTo>
                  <a:lnTo>
                    <a:pt x="628650" y="1206500"/>
                  </a:lnTo>
                  <a:lnTo>
                    <a:pt x="590550" y="1295400"/>
                  </a:lnTo>
                  <a:lnTo>
                    <a:pt x="622300" y="1346200"/>
                  </a:lnTo>
                  <a:lnTo>
                    <a:pt x="679450" y="1333500"/>
                  </a:lnTo>
                  <a:lnTo>
                    <a:pt x="679450" y="1263650"/>
                  </a:lnTo>
                  <a:lnTo>
                    <a:pt x="889000" y="1123950"/>
                  </a:lnTo>
                  <a:lnTo>
                    <a:pt x="895350" y="1206500"/>
                  </a:lnTo>
                  <a:lnTo>
                    <a:pt x="1035050" y="1143000"/>
                  </a:lnTo>
                  <a:lnTo>
                    <a:pt x="1054100" y="1212850"/>
                  </a:lnTo>
                  <a:lnTo>
                    <a:pt x="1123950" y="1130300"/>
                  </a:lnTo>
                  <a:lnTo>
                    <a:pt x="1003300" y="1022350"/>
                  </a:lnTo>
                  <a:lnTo>
                    <a:pt x="1079500" y="971550"/>
                  </a:lnTo>
                  <a:lnTo>
                    <a:pt x="1143000" y="1073150"/>
                  </a:lnTo>
                  <a:lnTo>
                    <a:pt x="1238250" y="1085850"/>
                  </a:lnTo>
                  <a:lnTo>
                    <a:pt x="1384300" y="1206500"/>
                  </a:lnTo>
                  <a:lnTo>
                    <a:pt x="1333500" y="1073150"/>
                  </a:lnTo>
                  <a:lnTo>
                    <a:pt x="1301750" y="971550"/>
                  </a:lnTo>
                  <a:lnTo>
                    <a:pt x="1346200" y="857250"/>
                  </a:lnTo>
                  <a:lnTo>
                    <a:pt x="1397000" y="679450"/>
                  </a:lnTo>
                  <a:lnTo>
                    <a:pt x="1504950" y="685800"/>
                  </a:lnTo>
                  <a:lnTo>
                    <a:pt x="1479550" y="895350"/>
                  </a:lnTo>
                  <a:lnTo>
                    <a:pt x="1511300" y="1244600"/>
                  </a:lnTo>
                  <a:lnTo>
                    <a:pt x="1447800" y="1377950"/>
                  </a:lnTo>
                  <a:lnTo>
                    <a:pt x="1498600" y="1397000"/>
                  </a:lnTo>
                  <a:lnTo>
                    <a:pt x="1587500" y="1193800"/>
                  </a:lnTo>
                  <a:lnTo>
                    <a:pt x="1536700" y="984250"/>
                  </a:lnTo>
                  <a:lnTo>
                    <a:pt x="1517650" y="844550"/>
                  </a:lnTo>
                  <a:lnTo>
                    <a:pt x="1600200" y="768350"/>
                  </a:lnTo>
                  <a:lnTo>
                    <a:pt x="1676400" y="920750"/>
                  </a:lnTo>
                  <a:lnTo>
                    <a:pt x="1638300" y="742950"/>
                  </a:lnTo>
                  <a:lnTo>
                    <a:pt x="1701800" y="717550"/>
                  </a:lnTo>
                  <a:lnTo>
                    <a:pt x="1822450" y="857250"/>
                  </a:lnTo>
                  <a:lnTo>
                    <a:pt x="1860550" y="819150"/>
                  </a:lnTo>
                  <a:lnTo>
                    <a:pt x="1797050" y="768350"/>
                  </a:lnTo>
                  <a:lnTo>
                    <a:pt x="1765300" y="641350"/>
                  </a:lnTo>
                  <a:lnTo>
                    <a:pt x="2000250" y="571500"/>
                  </a:lnTo>
                  <a:lnTo>
                    <a:pt x="1949450" y="476250"/>
                  </a:lnTo>
                  <a:lnTo>
                    <a:pt x="2076450" y="355600"/>
                  </a:lnTo>
                  <a:lnTo>
                    <a:pt x="2305050" y="228600"/>
                  </a:lnTo>
                  <a:lnTo>
                    <a:pt x="2387600" y="266700"/>
                  </a:lnTo>
                  <a:lnTo>
                    <a:pt x="2489200" y="177800"/>
                  </a:lnTo>
                  <a:lnTo>
                    <a:pt x="2425700" y="120650"/>
                  </a:lnTo>
                  <a:lnTo>
                    <a:pt x="25336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19" name="フリーフォーム 28">
              <a:extLst>
                <a:ext uri="{FF2B5EF4-FFF2-40B4-BE49-F238E27FC236}">
                  <a16:creationId xmlns:a16="http://schemas.microsoft.com/office/drawing/2014/main" id="{2C0F739D-EB42-4932-ABEA-5480ED3FF03F}"/>
                </a:ext>
              </a:extLst>
            </p:cNvPr>
            <p:cNvSpPr/>
            <p:nvPr/>
          </p:nvSpPr>
          <p:spPr bwMode="auto">
            <a:xfrm>
              <a:off x="4164248" y="3106653"/>
              <a:ext cx="805285" cy="416607"/>
            </a:xfrm>
            <a:custGeom>
              <a:avLst/>
              <a:gdLst>
                <a:gd name="connsiteX0" fmla="*/ 0 w 1098550"/>
                <a:gd name="connsiteY0" fmla="*/ 190500 h 568325"/>
                <a:gd name="connsiteX1" fmla="*/ 171450 w 1098550"/>
                <a:gd name="connsiteY1" fmla="*/ 60325 h 568325"/>
                <a:gd name="connsiteX2" fmla="*/ 250825 w 1098550"/>
                <a:gd name="connsiteY2" fmla="*/ 120650 h 568325"/>
                <a:gd name="connsiteX3" fmla="*/ 346075 w 1098550"/>
                <a:gd name="connsiteY3" fmla="*/ 127000 h 568325"/>
                <a:gd name="connsiteX4" fmla="*/ 361950 w 1098550"/>
                <a:gd name="connsiteY4" fmla="*/ 44450 h 568325"/>
                <a:gd name="connsiteX5" fmla="*/ 377825 w 1098550"/>
                <a:gd name="connsiteY5" fmla="*/ 0 h 568325"/>
                <a:gd name="connsiteX6" fmla="*/ 473075 w 1098550"/>
                <a:gd name="connsiteY6" fmla="*/ 47625 h 568325"/>
                <a:gd name="connsiteX7" fmla="*/ 527050 w 1098550"/>
                <a:gd name="connsiteY7" fmla="*/ 92075 h 568325"/>
                <a:gd name="connsiteX8" fmla="*/ 688975 w 1098550"/>
                <a:gd name="connsiteY8" fmla="*/ 101600 h 568325"/>
                <a:gd name="connsiteX9" fmla="*/ 752475 w 1098550"/>
                <a:gd name="connsiteY9" fmla="*/ 171450 h 568325"/>
                <a:gd name="connsiteX10" fmla="*/ 908050 w 1098550"/>
                <a:gd name="connsiteY10" fmla="*/ 95250 h 568325"/>
                <a:gd name="connsiteX11" fmla="*/ 984250 w 1098550"/>
                <a:gd name="connsiteY11" fmla="*/ 114300 h 568325"/>
                <a:gd name="connsiteX12" fmla="*/ 949325 w 1098550"/>
                <a:gd name="connsiteY12" fmla="*/ 241300 h 568325"/>
                <a:gd name="connsiteX13" fmla="*/ 993775 w 1098550"/>
                <a:gd name="connsiteY13" fmla="*/ 244475 h 568325"/>
                <a:gd name="connsiteX14" fmla="*/ 1031875 w 1098550"/>
                <a:gd name="connsiteY14" fmla="*/ 215900 h 568325"/>
                <a:gd name="connsiteX15" fmla="*/ 1098550 w 1098550"/>
                <a:gd name="connsiteY15" fmla="*/ 298450 h 568325"/>
                <a:gd name="connsiteX16" fmla="*/ 1012825 w 1098550"/>
                <a:gd name="connsiteY16" fmla="*/ 301625 h 568325"/>
                <a:gd name="connsiteX17" fmla="*/ 889000 w 1098550"/>
                <a:gd name="connsiteY17" fmla="*/ 400050 h 568325"/>
                <a:gd name="connsiteX18" fmla="*/ 819150 w 1098550"/>
                <a:gd name="connsiteY18" fmla="*/ 381000 h 568325"/>
                <a:gd name="connsiteX19" fmla="*/ 800100 w 1098550"/>
                <a:gd name="connsiteY19" fmla="*/ 419100 h 568325"/>
                <a:gd name="connsiteX20" fmla="*/ 838200 w 1098550"/>
                <a:gd name="connsiteY20" fmla="*/ 444500 h 568325"/>
                <a:gd name="connsiteX21" fmla="*/ 755650 w 1098550"/>
                <a:gd name="connsiteY21" fmla="*/ 523875 h 568325"/>
                <a:gd name="connsiteX22" fmla="*/ 692150 w 1098550"/>
                <a:gd name="connsiteY22" fmla="*/ 514350 h 568325"/>
                <a:gd name="connsiteX23" fmla="*/ 565150 w 1098550"/>
                <a:gd name="connsiteY23" fmla="*/ 568325 h 568325"/>
                <a:gd name="connsiteX24" fmla="*/ 434975 w 1098550"/>
                <a:gd name="connsiteY24" fmla="*/ 485775 h 568325"/>
                <a:gd name="connsiteX25" fmla="*/ 304800 w 1098550"/>
                <a:gd name="connsiteY25" fmla="*/ 517525 h 568325"/>
                <a:gd name="connsiteX26" fmla="*/ 263525 w 1098550"/>
                <a:gd name="connsiteY26" fmla="*/ 409575 h 568325"/>
                <a:gd name="connsiteX27" fmla="*/ 117475 w 1098550"/>
                <a:gd name="connsiteY27" fmla="*/ 377825 h 568325"/>
                <a:gd name="connsiteX28" fmla="*/ 117475 w 1098550"/>
                <a:gd name="connsiteY28" fmla="*/ 282575 h 568325"/>
                <a:gd name="connsiteX29" fmla="*/ 0 w 1098550"/>
                <a:gd name="connsiteY29" fmla="*/ 190500 h 568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098550" h="568325">
                  <a:moveTo>
                    <a:pt x="0" y="190500"/>
                  </a:moveTo>
                  <a:lnTo>
                    <a:pt x="171450" y="60325"/>
                  </a:lnTo>
                  <a:lnTo>
                    <a:pt x="250825" y="120650"/>
                  </a:lnTo>
                  <a:lnTo>
                    <a:pt x="346075" y="127000"/>
                  </a:lnTo>
                  <a:lnTo>
                    <a:pt x="361950" y="44450"/>
                  </a:lnTo>
                  <a:lnTo>
                    <a:pt x="377825" y="0"/>
                  </a:lnTo>
                  <a:lnTo>
                    <a:pt x="473075" y="47625"/>
                  </a:lnTo>
                  <a:lnTo>
                    <a:pt x="527050" y="92075"/>
                  </a:lnTo>
                  <a:lnTo>
                    <a:pt x="688975" y="101600"/>
                  </a:lnTo>
                  <a:lnTo>
                    <a:pt x="752475" y="171450"/>
                  </a:lnTo>
                  <a:lnTo>
                    <a:pt x="908050" y="95250"/>
                  </a:lnTo>
                  <a:lnTo>
                    <a:pt x="984250" y="114300"/>
                  </a:lnTo>
                  <a:lnTo>
                    <a:pt x="949325" y="241300"/>
                  </a:lnTo>
                  <a:lnTo>
                    <a:pt x="993775" y="244475"/>
                  </a:lnTo>
                  <a:lnTo>
                    <a:pt x="1031875" y="215900"/>
                  </a:lnTo>
                  <a:lnTo>
                    <a:pt x="1098550" y="298450"/>
                  </a:lnTo>
                  <a:lnTo>
                    <a:pt x="1012825" y="301625"/>
                  </a:lnTo>
                  <a:lnTo>
                    <a:pt x="889000" y="400050"/>
                  </a:lnTo>
                  <a:lnTo>
                    <a:pt x="819150" y="381000"/>
                  </a:lnTo>
                  <a:lnTo>
                    <a:pt x="800100" y="419100"/>
                  </a:lnTo>
                  <a:lnTo>
                    <a:pt x="838200" y="444500"/>
                  </a:lnTo>
                  <a:lnTo>
                    <a:pt x="755650" y="523875"/>
                  </a:lnTo>
                  <a:lnTo>
                    <a:pt x="692150" y="514350"/>
                  </a:lnTo>
                  <a:lnTo>
                    <a:pt x="565150" y="568325"/>
                  </a:lnTo>
                  <a:lnTo>
                    <a:pt x="434975" y="485775"/>
                  </a:lnTo>
                  <a:lnTo>
                    <a:pt x="304800" y="517525"/>
                  </a:lnTo>
                  <a:lnTo>
                    <a:pt x="263525" y="409575"/>
                  </a:lnTo>
                  <a:lnTo>
                    <a:pt x="117475" y="377825"/>
                  </a:lnTo>
                  <a:lnTo>
                    <a:pt x="117475" y="282575"/>
                  </a:lnTo>
                  <a:lnTo>
                    <a:pt x="0" y="1905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0" name="フリーフォーム 29">
              <a:extLst>
                <a:ext uri="{FF2B5EF4-FFF2-40B4-BE49-F238E27FC236}">
                  <a16:creationId xmlns:a16="http://schemas.microsoft.com/office/drawing/2014/main" id="{C2E03869-8A05-498B-BF5D-572BD38D8089}"/>
                </a:ext>
              </a:extLst>
            </p:cNvPr>
            <p:cNvSpPr/>
            <p:nvPr/>
          </p:nvSpPr>
          <p:spPr bwMode="auto">
            <a:xfrm>
              <a:off x="2509458" y="2080264"/>
              <a:ext cx="269979" cy="640038"/>
            </a:xfrm>
            <a:custGeom>
              <a:avLst/>
              <a:gdLst>
                <a:gd name="connsiteX0" fmla="*/ 282575 w 368300"/>
                <a:gd name="connsiteY0" fmla="*/ 92075 h 873125"/>
                <a:gd name="connsiteX1" fmla="*/ 260350 w 368300"/>
                <a:gd name="connsiteY1" fmla="*/ 184150 h 873125"/>
                <a:gd name="connsiteX2" fmla="*/ 352425 w 368300"/>
                <a:gd name="connsiteY2" fmla="*/ 301625 h 873125"/>
                <a:gd name="connsiteX3" fmla="*/ 276225 w 368300"/>
                <a:gd name="connsiteY3" fmla="*/ 482600 h 873125"/>
                <a:gd name="connsiteX4" fmla="*/ 311150 w 368300"/>
                <a:gd name="connsiteY4" fmla="*/ 536575 h 873125"/>
                <a:gd name="connsiteX5" fmla="*/ 311150 w 368300"/>
                <a:gd name="connsiteY5" fmla="*/ 628650 h 873125"/>
                <a:gd name="connsiteX6" fmla="*/ 368300 w 368300"/>
                <a:gd name="connsiteY6" fmla="*/ 698500 h 873125"/>
                <a:gd name="connsiteX7" fmla="*/ 266700 w 368300"/>
                <a:gd name="connsiteY7" fmla="*/ 822325 h 873125"/>
                <a:gd name="connsiteX8" fmla="*/ 82550 w 368300"/>
                <a:gd name="connsiteY8" fmla="*/ 873125 h 873125"/>
                <a:gd name="connsiteX9" fmla="*/ 9525 w 368300"/>
                <a:gd name="connsiteY9" fmla="*/ 828675 h 873125"/>
                <a:gd name="connsiteX10" fmla="*/ 0 w 368300"/>
                <a:gd name="connsiteY10" fmla="*/ 631825 h 873125"/>
                <a:gd name="connsiteX11" fmla="*/ 107950 w 368300"/>
                <a:gd name="connsiteY11" fmla="*/ 517525 h 873125"/>
                <a:gd name="connsiteX12" fmla="*/ 158750 w 368300"/>
                <a:gd name="connsiteY12" fmla="*/ 466725 h 873125"/>
                <a:gd name="connsiteX13" fmla="*/ 104775 w 368300"/>
                <a:gd name="connsiteY13" fmla="*/ 412750 h 873125"/>
                <a:gd name="connsiteX14" fmla="*/ 98425 w 368300"/>
                <a:gd name="connsiteY14" fmla="*/ 212725 h 873125"/>
                <a:gd name="connsiteX15" fmla="*/ 6350 w 368300"/>
                <a:gd name="connsiteY15" fmla="*/ 88900 h 873125"/>
                <a:gd name="connsiteX16" fmla="*/ 149225 w 368300"/>
                <a:gd name="connsiteY16" fmla="*/ 133350 h 873125"/>
                <a:gd name="connsiteX17" fmla="*/ 184150 w 368300"/>
                <a:gd name="connsiteY17" fmla="*/ 15875 h 873125"/>
                <a:gd name="connsiteX18" fmla="*/ 250825 w 368300"/>
                <a:gd name="connsiteY18" fmla="*/ 0 h 873125"/>
                <a:gd name="connsiteX19" fmla="*/ 282575 w 368300"/>
                <a:gd name="connsiteY19" fmla="*/ 92075 h 873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68300" h="873125">
                  <a:moveTo>
                    <a:pt x="282575" y="92075"/>
                  </a:moveTo>
                  <a:lnTo>
                    <a:pt x="260350" y="184150"/>
                  </a:lnTo>
                  <a:lnTo>
                    <a:pt x="352425" y="301625"/>
                  </a:lnTo>
                  <a:lnTo>
                    <a:pt x="276225" y="482600"/>
                  </a:lnTo>
                  <a:lnTo>
                    <a:pt x="311150" y="536575"/>
                  </a:lnTo>
                  <a:lnTo>
                    <a:pt x="311150" y="628650"/>
                  </a:lnTo>
                  <a:lnTo>
                    <a:pt x="368300" y="698500"/>
                  </a:lnTo>
                  <a:lnTo>
                    <a:pt x="266700" y="822325"/>
                  </a:lnTo>
                  <a:lnTo>
                    <a:pt x="82550" y="873125"/>
                  </a:lnTo>
                  <a:lnTo>
                    <a:pt x="9525" y="828675"/>
                  </a:lnTo>
                  <a:lnTo>
                    <a:pt x="0" y="631825"/>
                  </a:lnTo>
                  <a:lnTo>
                    <a:pt x="107950" y="517525"/>
                  </a:lnTo>
                  <a:lnTo>
                    <a:pt x="158750" y="466725"/>
                  </a:lnTo>
                  <a:lnTo>
                    <a:pt x="104775" y="412750"/>
                  </a:lnTo>
                  <a:lnTo>
                    <a:pt x="98425" y="212725"/>
                  </a:lnTo>
                  <a:lnTo>
                    <a:pt x="6350" y="88900"/>
                  </a:lnTo>
                  <a:lnTo>
                    <a:pt x="149225" y="133350"/>
                  </a:lnTo>
                  <a:lnTo>
                    <a:pt x="184150" y="15875"/>
                  </a:lnTo>
                  <a:lnTo>
                    <a:pt x="250825" y="0"/>
                  </a:lnTo>
                  <a:lnTo>
                    <a:pt x="282575" y="920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1" name="フリーフォーム 30">
              <a:extLst>
                <a:ext uri="{FF2B5EF4-FFF2-40B4-BE49-F238E27FC236}">
                  <a16:creationId xmlns:a16="http://schemas.microsoft.com/office/drawing/2014/main" id="{14D7AC4D-7884-47F1-8C99-0DB668BA431E}"/>
                </a:ext>
              </a:extLst>
            </p:cNvPr>
            <p:cNvSpPr/>
            <p:nvPr/>
          </p:nvSpPr>
          <p:spPr bwMode="auto">
            <a:xfrm>
              <a:off x="2267407" y="2145432"/>
              <a:ext cx="318855" cy="791320"/>
            </a:xfrm>
            <a:custGeom>
              <a:avLst/>
              <a:gdLst>
                <a:gd name="connsiteX0" fmla="*/ 333375 w 434975"/>
                <a:gd name="connsiteY0" fmla="*/ 0 h 1079500"/>
                <a:gd name="connsiteX1" fmla="*/ 301625 w 434975"/>
                <a:gd name="connsiteY1" fmla="*/ 79375 h 1079500"/>
                <a:gd name="connsiteX2" fmla="*/ 257175 w 434975"/>
                <a:gd name="connsiteY2" fmla="*/ 79375 h 1079500"/>
                <a:gd name="connsiteX3" fmla="*/ 171450 w 434975"/>
                <a:gd name="connsiteY3" fmla="*/ 168275 h 1079500"/>
                <a:gd name="connsiteX4" fmla="*/ 136525 w 434975"/>
                <a:gd name="connsiteY4" fmla="*/ 295275 h 1079500"/>
                <a:gd name="connsiteX5" fmla="*/ 88900 w 434975"/>
                <a:gd name="connsiteY5" fmla="*/ 441325 h 1079500"/>
                <a:gd name="connsiteX6" fmla="*/ 41275 w 434975"/>
                <a:gd name="connsiteY6" fmla="*/ 485775 h 1079500"/>
                <a:gd name="connsiteX7" fmla="*/ 57150 w 434975"/>
                <a:gd name="connsiteY7" fmla="*/ 679450 h 1079500"/>
                <a:gd name="connsiteX8" fmla="*/ 92075 w 434975"/>
                <a:gd name="connsiteY8" fmla="*/ 723900 h 1079500"/>
                <a:gd name="connsiteX9" fmla="*/ 0 w 434975"/>
                <a:gd name="connsiteY9" fmla="*/ 854075 h 1079500"/>
                <a:gd name="connsiteX10" fmla="*/ 60325 w 434975"/>
                <a:gd name="connsiteY10" fmla="*/ 1009650 h 1079500"/>
                <a:gd name="connsiteX11" fmla="*/ 19050 w 434975"/>
                <a:gd name="connsiteY11" fmla="*/ 1079500 h 1079500"/>
                <a:gd name="connsiteX12" fmla="*/ 193675 w 434975"/>
                <a:gd name="connsiteY12" fmla="*/ 1031875 h 1079500"/>
                <a:gd name="connsiteX13" fmla="*/ 206375 w 434975"/>
                <a:gd name="connsiteY13" fmla="*/ 882650 h 1079500"/>
                <a:gd name="connsiteX14" fmla="*/ 269875 w 434975"/>
                <a:gd name="connsiteY14" fmla="*/ 800100 h 1079500"/>
                <a:gd name="connsiteX15" fmla="*/ 209550 w 434975"/>
                <a:gd name="connsiteY15" fmla="*/ 698500 h 1079500"/>
                <a:gd name="connsiteX16" fmla="*/ 247650 w 434975"/>
                <a:gd name="connsiteY16" fmla="*/ 539750 h 1079500"/>
                <a:gd name="connsiteX17" fmla="*/ 339725 w 434975"/>
                <a:gd name="connsiteY17" fmla="*/ 463550 h 1079500"/>
                <a:gd name="connsiteX18" fmla="*/ 327025 w 434975"/>
                <a:gd name="connsiteY18" fmla="*/ 358775 h 1079500"/>
                <a:gd name="connsiteX19" fmla="*/ 428625 w 434975"/>
                <a:gd name="connsiteY19" fmla="*/ 317500 h 1079500"/>
                <a:gd name="connsiteX20" fmla="*/ 434975 w 434975"/>
                <a:gd name="connsiteY20" fmla="*/ 120650 h 1079500"/>
                <a:gd name="connsiteX21" fmla="*/ 333375 w 434975"/>
                <a:gd name="connsiteY21" fmla="*/ 0 h 107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34975" h="1079500">
                  <a:moveTo>
                    <a:pt x="333375" y="0"/>
                  </a:moveTo>
                  <a:lnTo>
                    <a:pt x="301625" y="79375"/>
                  </a:lnTo>
                  <a:lnTo>
                    <a:pt x="257175" y="79375"/>
                  </a:lnTo>
                  <a:lnTo>
                    <a:pt x="171450" y="168275"/>
                  </a:lnTo>
                  <a:lnTo>
                    <a:pt x="136525" y="295275"/>
                  </a:lnTo>
                  <a:lnTo>
                    <a:pt x="88900" y="441325"/>
                  </a:lnTo>
                  <a:lnTo>
                    <a:pt x="41275" y="485775"/>
                  </a:lnTo>
                  <a:lnTo>
                    <a:pt x="57150" y="679450"/>
                  </a:lnTo>
                  <a:lnTo>
                    <a:pt x="92075" y="723900"/>
                  </a:lnTo>
                  <a:lnTo>
                    <a:pt x="0" y="854075"/>
                  </a:lnTo>
                  <a:lnTo>
                    <a:pt x="60325" y="1009650"/>
                  </a:lnTo>
                  <a:lnTo>
                    <a:pt x="19050" y="1079500"/>
                  </a:lnTo>
                  <a:lnTo>
                    <a:pt x="193675" y="1031875"/>
                  </a:lnTo>
                  <a:lnTo>
                    <a:pt x="206375" y="882650"/>
                  </a:lnTo>
                  <a:lnTo>
                    <a:pt x="269875" y="800100"/>
                  </a:lnTo>
                  <a:lnTo>
                    <a:pt x="209550" y="698500"/>
                  </a:lnTo>
                  <a:lnTo>
                    <a:pt x="247650" y="539750"/>
                  </a:lnTo>
                  <a:lnTo>
                    <a:pt x="339725" y="463550"/>
                  </a:lnTo>
                  <a:lnTo>
                    <a:pt x="327025" y="358775"/>
                  </a:lnTo>
                  <a:lnTo>
                    <a:pt x="428625" y="317500"/>
                  </a:lnTo>
                  <a:lnTo>
                    <a:pt x="434975" y="120650"/>
                  </a:lnTo>
                  <a:lnTo>
                    <a:pt x="3333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2" name="フリーフォーム 1023">
              <a:extLst>
                <a:ext uri="{FF2B5EF4-FFF2-40B4-BE49-F238E27FC236}">
                  <a16:creationId xmlns:a16="http://schemas.microsoft.com/office/drawing/2014/main" id="{05EAA26E-AB21-4F38-9C35-06AB77550F76}"/>
                </a:ext>
              </a:extLst>
            </p:cNvPr>
            <p:cNvSpPr/>
            <p:nvPr/>
          </p:nvSpPr>
          <p:spPr bwMode="auto">
            <a:xfrm>
              <a:off x="2102161" y="1989495"/>
              <a:ext cx="665640" cy="840196"/>
            </a:xfrm>
            <a:custGeom>
              <a:avLst/>
              <a:gdLst>
                <a:gd name="connsiteX0" fmla="*/ 225425 w 908050"/>
                <a:gd name="connsiteY0" fmla="*/ 1054100 h 1146175"/>
                <a:gd name="connsiteX1" fmla="*/ 320675 w 908050"/>
                <a:gd name="connsiteY1" fmla="*/ 946150 h 1146175"/>
                <a:gd name="connsiteX2" fmla="*/ 273050 w 908050"/>
                <a:gd name="connsiteY2" fmla="*/ 895350 h 1146175"/>
                <a:gd name="connsiteX3" fmla="*/ 266700 w 908050"/>
                <a:gd name="connsiteY3" fmla="*/ 692150 h 1146175"/>
                <a:gd name="connsiteX4" fmla="*/ 320675 w 908050"/>
                <a:gd name="connsiteY4" fmla="*/ 657225 h 1146175"/>
                <a:gd name="connsiteX5" fmla="*/ 396875 w 908050"/>
                <a:gd name="connsiteY5" fmla="*/ 371475 h 1146175"/>
                <a:gd name="connsiteX6" fmla="*/ 485775 w 908050"/>
                <a:gd name="connsiteY6" fmla="*/ 295275 h 1146175"/>
                <a:gd name="connsiteX7" fmla="*/ 530225 w 908050"/>
                <a:gd name="connsiteY7" fmla="*/ 288925 h 1146175"/>
                <a:gd name="connsiteX8" fmla="*/ 565150 w 908050"/>
                <a:gd name="connsiteY8" fmla="*/ 212725 h 1146175"/>
                <a:gd name="connsiteX9" fmla="*/ 692150 w 908050"/>
                <a:gd name="connsiteY9" fmla="*/ 254000 h 1146175"/>
                <a:gd name="connsiteX10" fmla="*/ 749300 w 908050"/>
                <a:gd name="connsiteY10" fmla="*/ 142875 h 1146175"/>
                <a:gd name="connsiteX11" fmla="*/ 803275 w 908050"/>
                <a:gd name="connsiteY11" fmla="*/ 123825 h 1146175"/>
                <a:gd name="connsiteX12" fmla="*/ 847725 w 908050"/>
                <a:gd name="connsiteY12" fmla="*/ 225425 h 1146175"/>
                <a:gd name="connsiteX13" fmla="*/ 908050 w 908050"/>
                <a:gd name="connsiteY13" fmla="*/ 161925 h 1146175"/>
                <a:gd name="connsiteX14" fmla="*/ 860425 w 908050"/>
                <a:gd name="connsiteY14" fmla="*/ 133350 h 1146175"/>
                <a:gd name="connsiteX15" fmla="*/ 898525 w 908050"/>
                <a:gd name="connsiteY15" fmla="*/ 82550 h 1146175"/>
                <a:gd name="connsiteX16" fmla="*/ 793750 w 908050"/>
                <a:gd name="connsiteY16" fmla="*/ 3175 h 1146175"/>
                <a:gd name="connsiteX17" fmla="*/ 676275 w 908050"/>
                <a:gd name="connsiteY17" fmla="*/ 0 h 1146175"/>
                <a:gd name="connsiteX18" fmla="*/ 615950 w 908050"/>
                <a:gd name="connsiteY18" fmla="*/ 107950 h 1146175"/>
                <a:gd name="connsiteX19" fmla="*/ 495300 w 908050"/>
                <a:gd name="connsiteY19" fmla="*/ 107950 h 1146175"/>
                <a:gd name="connsiteX20" fmla="*/ 400050 w 908050"/>
                <a:gd name="connsiteY20" fmla="*/ 187325 h 1146175"/>
                <a:gd name="connsiteX21" fmla="*/ 288925 w 908050"/>
                <a:gd name="connsiteY21" fmla="*/ 346075 h 1146175"/>
                <a:gd name="connsiteX22" fmla="*/ 415925 w 908050"/>
                <a:gd name="connsiteY22" fmla="*/ 298450 h 1146175"/>
                <a:gd name="connsiteX23" fmla="*/ 317500 w 908050"/>
                <a:gd name="connsiteY23" fmla="*/ 434975 h 1146175"/>
                <a:gd name="connsiteX24" fmla="*/ 222250 w 908050"/>
                <a:gd name="connsiteY24" fmla="*/ 565150 h 1146175"/>
                <a:gd name="connsiteX25" fmla="*/ 206375 w 908050"/>
                <a:gd name="connsiteY25" fmla="*/ 695325 h 1146175"/>
                <a:gd name="connsiteX26" fmla="*/ 73025 w 908050"/>
                <a:gd name="connsiteY26" fmla="*/ 812800 h 1146175"/>
                <a:gd name="connsiteX27" fmla="*/ 0 w 908050"/>
                <a:gd name="connsiteY27" fmla="*/ 911225 h 1146175"/>
                <a:gd name="connsiteX28" fmla="*/ 38100 w 908050"/>
                <a:gd name="connsiteY28" fmla="*/ 1006475 h 1146175"/>
                <a:gd name="connsiteX29" fmla="*/ 31750 w 908050"/>
                <a:gd name="connsiteY29" fmla="*/ 1085850 h 1146175"/>
                <a:gd name="connsiteX30" fmla="*/ 92075 w 908050"/>
                <a:gd name="connsiteY30" fmla="*/ 1146175 h 1146175"/>
                <a:gd name="connsiteX31" fmla="*/ 225425 w 908050"/>
                <a:gd name="connsiteY31" fmla="*/ 1054100 h 1146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908050" h="1146175">
                  <a:moveTo>
                    <a:pt x="225425" y="1054100"/>
                  </a:moveTo>
                  <a:lnTo>
                    <a:pt x="320675" y="946150"/>
                  </a:lnTo>
                  <a:lnTo>
                    <a:pt x="273050" y="895350"/>
                  </a:lnTo>
                  <a:lnTo>
                    <a:pt x="266700" y="692150"/>
                  </a:lnTo>
                  <a:lnTo>
                    <a:pt x="320675" y="657225"/>
                  </a:lnTo>
                  <a:lnTo>
                    <a:pt x="396875" y="371475"/>
                  </a:lnTo>
                  <a:lnTo>
                    <a:pt x="485775" y="295275"/>
                  </a:lnTo>
                  <a:lnTo>
                    <a:pt x="530225" y="288925"/>
                  </a:lnTo>
                  <a:lnTo>
                    <a:pt x="565150" y="212725"/>
                  </a:lnTo>
                  <a:lnTo>
                    <a:pt x="692150" y="254000"/>
                  </a:lnTo>
                  <a:lnTo>
                    <a:pt x="749300" y="142875"/>
                  </a:lnTo>
                  <a:lnTo>
                    <a:pt x="803275" y="123825"/>
                  </a:lnTo>
                  <a:lnTo>
                    <a:pt x="847725" y="225425"/>
                  </a:lnTo>
                  <a:lnTo>
                    <a:pt x="908050" y="161925"/>
                  </a:lnTo>
                  <a:lnTo>
                    <a:pt x="860425" y="133350"/>
                  </a:lnTo>
                  <a:lnTo>
                    <a:pt x="898525" y="82550"/>
                  </a:lnTo>
                  <a:lnTo>
                    <a:pt x="793750" y="3175"/>
                  </a:lnTo>
                  <a:lnTo>
                    <a:pt x="676275" y="0"/>
                  </a:lnTo>
                  <a:lnTo>
                    <a:pt x="615950" y="107950"/>
                  </a:lnTo>
                  <a:lnTo>
                    <a:pt x="495300" y="107950"/>
                  </a:lnTo>
                  <a:lnTo>
                    <a:pt x="400050" y="187325"/>
                  </a:lnTo>
                  <a:lnTo>
                    <a:pt x="288925" y="346075"/>
                  </a:lnTo>
                  <a:lnTo>
                    <a:pt x="415925" y="298450"/>
                  </a:lnTo>
                  <a:lnTo>
                    <a:pt x="317500" y="434975"/>
                  </a:lnTo>
                  <a:lnTo>
                    <a:pt x="222250" y="565150"/>
                  </a:lnTo>
                  <a:lnTo>
                    <a:pt x="206375" y="695325"/>
                  </a:lnTo>
                  <a:lnTo>
                    <a:pt x="73025" y="812800"/>
                  </a:lnTo>
                  <a:lnTo>
                    <a:pt x="0" y="911225"/>
                  </a:lnTo>
                  <a:lnTo>
                    <a:pt x="38100" y="1006475"/>
                  </a:lnTo>
                  <a:lnTo>
                    <a:pt x="31750" y="1085850"/>
                  </a:lnTo>
                  <a:lnTo>
                    <a:pt x="92075" y="1146175"/>
                  </a:lnTo>
                  <a:lnTo>
                    <a:pt x="225425" y="10541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3" name="フリーフォーム 1024">
              <a:extLst>
                <a:ext uri="{FF2B5EF4-FFF2-40B4-BE49-F238E27FC236}">
                  <a16:creationId xmlns:a16="http://schemas.microsoft.com/office/drawing/2014/main" id="{1701A254-2993-40E8-B3DE-E410073D197D}"/>
                </a:ext>
              </a:extLst>
            </p:cNvPr>
            <p:cNvSpPr/>
            <p:nvPr/>
          </p:nvSpPr>
          <p:spPr bwMode="auto">
            <a:xfrm>
              <a:off x="1799597" y="2955371"/>
              <a:ext cx="53530" cy="67495"/>
            </a:xfrm>
            <a:custGeom>
              <a:avLst/>
              <a:gdLst>
                <a:gd name="connsiteX0" fmla="*/ 0 w 73025"/>
                <a:gd name="connsiteY0" fmla="*/ 63500 h 92075"/>
                <a:gd name="connsiteX1" fmla="*/ 3175 w 73025"/>
                <a:gd name="connsiteY1" fmla="*/ 0 h 92075"/>
                <a:gd name="connsiteX2" fmla="*/ 47625 w 73025"/>
                <a:gd name="connsiteY2" fmla="*/ 6350 h 92075"/>
                <a:gd name="connsiteX3" fmla="*/ 73025 w 73025"/>
                <a:gd name="connsiteY3" fmla="*/ 47625 h 92075"/>
                <a:gd name="connsiteX4" fmla="*/ 60325 w 73025"/>
                <a:gd name="connsiteY4" fmla="*/ 92075 h 92075"/>
                <a:gd name="connsiteX5" fmla="*/ 0 w 73025"/>
                <a:gd name="connsiteY5" fmla="*/ 63500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3025" h="92075">
                  <a:moveTo>
                    <a:pt x="0" y="63500"/>
                  </a:moveTo>
                  <a:lnTo>
                    <a:pt x="3175" y="0"/>
                  </a:lnTo>
                  <a:lnTo>
                    <a:pt x="47625" y="6350"/>
                  </a:lnTo>
                  <a:lnTo>
                    <a:pt x="73025" y="47625"/>
                  </a:lnTo>
                  <a:lnTo>
                    <a:pt x="60325" y="92075"/>
                  </a:lnTo>
                  <a:lnTo>
                    <a:pt x="0" y="635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4" name="フリーフォーム 1026">
              <a:extLst>
                <a:ext uri="{FF2B5EF4-FFF2-40B4-BE49-F238E27FC236}">
                  <a16:creationId xmlns:a16="http://schemas.microsoft.com/office/drawing/2014/main" id="{7F4879B1-E49C-488B-B610-35C7EC493001}"/>
                </a:ext>
              </a:extLst>
            </p:cNvPr>
            <p:cNvSpPr/>
            <p:nvPr/>
          </p:nvSpPr>
          <p:spPr bwMode="auto">
            <a:xfrm>
              <a:off x="1732102" y="2997265"/>
              <a:ext cx="118698" cy="146627"/>
            </a:xfrm>
            <a:custGeom>
              <a:avLst/>
              <a:gdLst>
                <a:gd name="connsiteX0" fmla="*/ 85725 w 161925"/>
                <a:gd name="connsiteY0" fmla="*/ 0 h 200025"/>
                <a:gd name="connsiteX1" fmla="*/ 152400 w 161925"/>
                <a:gd name="connsiteY1" fmla="*/ 41275 h 200025"/>
                <a:gd name="connsiteX2" fmla="*/ 161925 w 161925"/>
                <a:gd name="connsiteY2" fmla="*/ 101600 h 200025"/>
                <a:gd name="connsiteX3" fmla="*/ 146050 w 161925"/>
                <a:gd name="connsiteY3" fmla="*/ 146050 h 200025"/>
                <a:gd name="connsiteX4" fmla="*/ 44450 w 161925"/>
                <a:gd name="connsiteY4" fmla="*/ 200025 h 200025"/>
                <a:gd name="connsiteX5" fmla="*/ 9525 w 161925"/>
                <a:gd name="connsiteY5" fmla="*/ 161925 h 200025"/>
                <a:gd name="connsiteX6" fmla="*/ 34925 w 161925"/>
                <a:gd name="connsiteY6" fmla="*/ 95250 h 200025"/>
                <a:gd name="connsiteX7" fmla="*/ 0 w 161925"/>
                <a:gd name="connsiteY7" fmla="*/ 53975 h 200025"/>
                <a:gd name="connsiteX8" fmla="*/ 12700 w 161925"/>
                <a:gd name="connsiteY8" fmla="*/ 3175 h 200025"/>
                <a:gd name="connsiteX9" fmla="*/ 85725 w 161925"/>
                <a:gd name="connsiteY9" fmla="*/ 0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1925" h="200025">
                  <a:moveTo>
                    <a:pt x="85725" y="0"/>
                  </a:moveTo>
                  <a:lnTo>
                    <a:pt x="152400" y="41275"/>
                  </a:lnTo>
                  <a:lnTo>
                    <a:pt x="161925" y="101600"/>
                  </a:lnTo>
                  <a:lnTo>
                    <a:pt x="146050" y="146050"/>
                  </a:lnTo>
                  <a:lnTo>
                    <a:pt x="44450" y="200025"/>
                  </a:lnTo>
                  <a:lnTo>
                    <a:pt x="9525" y="161925"/>
                  </a:lnTo>
                  <a:lnTo>
                    <a:pt x="34925" y="95250"/>
                  </a:lnTo>
                  <a:lnTo>
                    <a:pt x="0" y="53975"/>
                  </a:lnTo>
                  <a:lnTo>
                    <a:pt x="12700" y="3175"/>
                  </a:lnTo>
                  <a:lnTo>
                    <a:pt x="857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5" name="フリーフォーム 1027">
              <a:extLst>
                <a:ext uri="{FF2B5EF4-FFF2-40B4-BE49-F238E27FC236}">
                  <a16:creationId xmlns:a16="http://schemas.microsoft.com/office/drawing/2014/main" id="{4A89773F-984A-422E-A1E1-36D264FB5E55}"/>
                </a:ext>
              </a:extLst>
            </p:cNvPr>
            <p:cNvSpPr/>
            <p:nvPr/>
          </p:nvSpPr>
          <p:spPr bwMode="auto">
            <a:xfrm>
              <a:off x="1839164" y="2787798"/>
              <a:ext cx="207140" cy="409625"/>
            </a:xfrm>
            <a:custGeom>
              <a:avLst/>
              <a:gdLst>
                <a:gd name="connsiteX0" fmla="*/ 104775 w 282575"/>
                <a:gd name="connsiteY0" fmla="*/ 0 h 558800"/>
                <a:gd name="connsiteX1" fmla="*/ 38100 w 282575"/>
                <a:gd name="connsiteY1" fmla="*/ 22225 h 558800"/>
                <a:gd name="connsiteX2" fmla="*/ 0 w 282575"/>
                <a:gd name="connsiteY2" fmla="*/ 146050 h 558800"/>
                <a:gd name="connsiteX3" fmla="*/ 0 w 282575"/>
                <a:gd name="connsiteY3" fmla="*/ 219075 h 558800"/>
                <a:gd name="connsiteX4" fmla="*/ 95250 w 282575"/>
                <a:gd name="connsiteY4" fmla="*/ 257175 h 558800"/>
                <a:gd name="connsiteX5" fmla="*/ 127000 w 282575"/>
                <a:gd name="connsiteY5" fmla="*/ 352425 h 558800"/>
                <a:gd name="connsiteX6" fmla="*/ 66675 w 282575"/>
                <a:gd name="connsiteY6" fmla="*/ 377825 h 558800"/>
                <a:gd name="connsiteX7" fmla="*/ 88900 w 282575"/>
                <a:gd name="connsiteY7" fmla="*/ 403225 h 558800"/>
                <a:gd name="connsiteX8" fmla="*/ 44450 w 282575"/>
                <a:gd name="connsiteY8" fmla="*/ 454025 h 558800"/>
                <a:gd name="connsiteX9" fmla="*/ 107950 w 282575"/>
                <a:gd name="connsiteY9" fmla="*/ 476250 h 558800"/>
                <a:gd name="connsiteX10" fmla="*/ 9525 w 282575"/>
                <a:gd name="connsiteY10" fmla="*/ 558800 h 558800"/>
                <a:gd name="connsiteX11" fmla="*/ 142875 w 282575"/>
                <a:gd name="connsiteY11" fmla="*/ 514350 h 558800"/>
                <a:gd name="connsiteX12" fmla="*/ 244475 w 282575"/>
                <a:gd name="connsiteY12" fmla="*/ 501650 h 558800"/>
                <a:gd name="connsiteX13" fmla="*/ 282575 w 282575"/>
                <a:gd name="connsiteY13" fmla="*/ 390525 h 558800"/>
                <a:gd name="connsiteX14" fmla="*/ 219075 w 282575"/>
                <a:gd name="connsiteY14" fmla="*/ 361950 h 558800"/>
                <a:gd name="connsiteX15" fmla="*/ 168275 w 282575"/>
                <a:gd name="connsiteY15" fmla="*/ 222250 h 558800"/>
                <a:gd name="connsiteX16" fmla="*/ 114300 w 282575"/>
                <a:gd name="connsiteY16" fmla="*/ 161925 h 558800"/>
                <a:gd name="connsiteX17" fmla="*/ 155575 w 282575"/>
                <a:gd name="connsiteY17" fmla="*/ 73025 h 558800"/>
                <a:gd name="connsiteX18" fmla="*/ 82550 w 282575"/>
                <a:gd name="connsiteY18" fmla="*/ 60325 h 558800"/>
                <a:gd name="connsiteX19" fmla="*/ 104775 w 282575"/>
                <a:gd name="connsiteY19" fmla="*/ 0 h 55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2575" h="558800">
                  <a:moveTo>
                    <a:pt x="104775" y="0"/>
                  </a:moveTo>
                  <a:lnTo>
                    <a:pt x="38100" y="22225"/>
                  </a:lnTo>
                  <a:lnTo>
                    <a:pt x="0" y="146050"/>
                  </a:lnTo>
                  <a:lnTo>
                    <a:pt x="0" y="219075"/>
                  </a:lnTo>
                  <a:lnTo>
                    <a:pt x="95250" y="257175"/>
                  </a:lnTo>
                  <a:lnTo>
                    <a:pt x="127000" y="352425"/>
                  </a:lnTo>
                  <a:lnTo>
                    <a:pt x="66675" y="377825"/>
                  </a:lnTo>
                  <a:lnTo>
                    <a:pt x="88900" y="403225"/>
                  </a:lnTo>
                  <a:lnTo>
                    <a:pt x="44450" y="454025"/>
                  </a:lnTo>
                  <a:lnTo>
                    <a:pt x="107950" y="476250"/>
                  </a:lnTo>
                  <a:lnTo>
                    <a:pt x="9525" y="558800"/>
                  </a:lnTo>
                  <a:lnTo>
                    <a:pt x="142875" y="514350"/>
                  </a:lnTo>
                  <a:lnTo>
                    <a:pt x="244475" y="501650"/>
                  </a:lnTo>
                  <a:lnTo>
                    <a:pt x="282575" y="390525"/>
                  </a:lnTo>
                  <a:lnTo>
                    <a:pt x="219075" y="361950"/>
                  </a:lnTo>
                  <a:lnTo>
                    <a:pt x="168275" y="222250"/>
                  </a:lnTo>
                  <a:lnTo>
                    <a:pt x="114300" y="161925"/>
                  </a:lnTo>
                  <a:lnTo>
                    <a:pt x="155575" y="73025"/>
                  </a:lnTo>
                  <a:lnTo>
                    <a:pt x="82550" y="60325"/>
                  </a:lnTo>
                  <a:lnTo>
                    <a:pt x="1047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6" name="フリーフォーム 1028">
              <a:extLst>
                <a:ext uri="{FF2B5EF4-FFF2-40B4-BE49-F238E27FC236}">
                  <a16:creationId xmlns:a16="http://schemas.microsoft.com/office/drawing/2014/main" id="{2D185C4E-4706-43DF-8533-B494F7F052FD}"/>
                </a:ext>
              </a:extLst>
            </p:cNvPr>
            <p:cNvSpPr/>
            <p:nvPr/>
          </p:nvSpPr>
          <p:spPr bwMode="auto">
            <a:xfrm>
              <a:off x="3745313" y="3460420"/>
              <a:ext cx="246705" cy="139645"/>
            </a:xfrm>
            <a:custGeom>
              <a:avLst/>
              <a:gdLst>
                <a:gd name="connsiteX0" fmla="*/ 336550 w 336550"/>
                <a:gd name="connsiteY0" fmla="*/ 41275 h 190500"/>
                <a:gd name="connsiteX1" fmla="*/ 260350 w 336550"/>
                <a:gd name="connsiteY1" fmla="*/ 3175 h 190500"/>
                <a:gd name="connsiteX2" fmla="*/ 117475 w 336550"/>
                <a:gd name="connsiteY2" fmla="*/ 0 h 190500"/>
                <a:gd name="connsiteX3" fmla="*/ 12700 w 336550"/>
                <a:gd name="connsiteY3" fmla="*/ 38100 h 190500"/>
                <a:gd name="connsiteX4" fmla="*/ 3175 w 336550"/>
                <a:gd name="connsiteY4" fmla="*/ 98425 h 190500"/>
                <a:gd name="connsiteX5" fmla="*/ 101600 w 336550"/>
                <a:gd name="connsiteY5" fmla="*/ 120650 h 190500"/>
                <a:gd name="connsiteX6" fmla="*/ 0 w 336550"/>
                <a:gd name="connsiteY6" fmla="*/ 171450 h 190500"/>
                <a:gd name="connsiteX7" fmla="*/ 104775 w 336550"/>
                <a:gd name="connsiteY7" fmla="*/ 190500 h 190500"/>
                <a:gd name="connsiteX8" fmla="*/ 161925 w 336550"/>
                <a:gd name="connsiteY8" fmla="*/ 136525 h 190500"/>
                <a:gd name="connsiteX9" fmla="*/ 273050 w 336550"/>
                <a:gd name="connsiteY9" fmla="*/ 98425 h 190500"/>
                <a:gd name="connsiteX10" fmla="*/ 336550 w 336550"/>
                <a:gd name="connsiteY10" fmla="*/ 41275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36550" h="190500">
                  <a:moveTo>
                    <a:pt x="336550" y="41275"/>
                  </a:moveTo>
                  <a:lnTo>
                    <a:pt x="260350" y="3175"/>
                  </a:lnTo>
                  <a:lnTo>
                    <a:pt x="117475" y="0"/>
                  </a:lnTo>
                  <a:lnTo>
                    <a:pt x="12700" y="38100"/>
                  </a:lnTo>
                  <a:lnTo>
                    <a:pt x="3175" y="98425"/>
                  </a:lnTo>
                  <a:lnTo>
                    <a:pt x="101600" y="120650"/>
                  </a:lnTo>
                  <a:lnTo>
                    <a:pt x="0" y="171450"/>
                  </a:lnTo>
                  <a:lnTo>
                    <a:pt x="104775" y="190500"/>
                  </a:lnTo>
                  <a:lnTo>
                    <a:pt x="161925" y="136525"/>
                  </a:lnTo>
                  <a:lnTo>
                    <a:pt x="273050" y="98425"/>
                  </a:lnTo>
                  <a:lnTo>
                    <a:pt x="336550" y="412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" name="フリーフォーム 1029">
              <a:extLst>
                <a:ext uri="{FF2B5EF4-FFF2-40B4-BE49-F238E27FC236}">
                  <a16:creationId xmlns:a16="http://schemas.microsoft.com/office/drawing/2014/main" id="{A1634E1B-4CF8-43F1-BD06-341C2783AD70}"/>
                </a:ext>
              </a:extLst>
            </p:cNvPr>
            <p:cNvSpPr/>
            <p:nvPr/>
          </p:nvSpPr>
          <p:spPr bwMode="auto">
            <a:xfrm>
              <a:off x="3677818" y="3579118"/>
              <a:ext cx="165247" cy="109388"/>
            </a:xfrm>
            <a:custGeom>
              <a:avLst/>
              <a:gdLst>
                <a:gd name="connsiteX0" fmla="*/ 196850 w 225425"/>
                <a:gd name="connsiteY0" fmla="*/ 34925 h 149225"/>
                <a:gd name="connsiteX1" fmla="*/ 225425 w 225425"/>
                <a:gd name="connsiteY1" fmla="*/ 114300 h 149225"/>
                <a:gd name="connsiteX2" fmla="*/ 117475 w 225425"/>
                <a:gd name="connsiteY2" fmla="*/ 142875 h 149225"/>
                <a:gd name="connsiteX3" fmla="*/ 85725 w 225425"/>
                <a:gd name="connsiteY3" fmla="*/ 63500 h 149225"/>
                <a:gd name="connsiteX4" fmla="*/ 9525 w 225425"/>
                <a:gd name="connsiteY4" fmla="*/ 149225 h 149225"/>
                <a:gd name="connsiteX5" fmla="*/ 0 w 225425"/>
                <a:gd name="connsiteY5" fmla="*/ 12700 h 149225"/>
                <a:gd name="connsiteX6" fmla="*/ 38100 w 225425"/>
                <a:gd name="connsiteY6" fmla="*/ 0 h 149225"/>
                <a:gd name="connsiteX7" fmla="*/ 92075 w 225425"/>
                <a:gd name="connsiteY7" fmla="*/ 0 h 149225"/>
                <a:gd name="connsiteX8" fmla="*/ 196850 w 225425"/>
                <a:gd name="connsiteY8" fmla="*/ 34925 h 149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5425" h="149225">
                  <a:moveTo>
                    <a:pt x="196850" y="34925"/>
                  </a:moveTo>
                  <a:lnTo>
                    <a:pt x="225425" y="114300"/>
                  </a:lnTo>
                  <a:lnTo>
                    <a:pt x="117475" y="142875"/>
                  </a:lnTo>
                  <a:lnTo>
                    <a:pt x="85725" y="63500"/>
                  </a:lnTo>
                  <a:lnTo>
                    <a:pt x="9525" y="149225"/>
                  </a:lnTo>
                  <a:lnTo>
                    <a:pt x="0" y="12700"/>
                  </a:lnTo>
                  <a:lnTo>
                    <a:pt x="38100" y="0"/>
                  </a:lnTo>
                  <a:lnTo>
                    <a:pt x="92075" y="0"/>
                  </a:lnTo>
                  <a:lnTo>
                    <a:pt x="196850" y="349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8" name="フリーフォーム 1030">
              <a:extLst>
                <a:ext uri="{FF2B5EF4-FFF2-40B4-BE49-F238E27FC236}">
                  <a16:creationId xmlns:a16="http://schemas.microsoft.com/office/drawing/2014/main" id="{12C601B6-7B26-4CC4-A4ED-1D3FFD17FCEA}"/>
                </a:ext>
              </a:extLst>
            </p:cNvPr>
            <p:cNvSpPr/>
            <p:nvPr/>
          </p:nvSpPr>
          <p:spPr bwMode="auto">
            <a:xfrm>
              <a:off x="3379910" y="3367323"/>
              <a:ext cx="439881" cy="300236"/>
            </a:xfrm>
            <a:custGeom>
              <a:avLst/>
              <a:gdLst>
                <a:gd name="connsiteX0" fmla="*/ 492125 w 600075"/>
                <a:gd name="connsiteY0" fmla="*/ 212725 h 409575"/>
                <a:gd name="connsiteX1" fmla="*/ 600075 w 600075"/>
                <a:gd name="connsiteY1" fmla="*/ 247650 h 409575"/>
                <a:gd name="connsiteX2" fmla="*/ 523875 w 600075"/>
                <a:gd name="connsiteY2" fmla="*/ 301625 h 409575"/>
                <a:gd name="connsiteX3" fmla="*/ 454025 w 600075"/>
                <a:gd name="connsiteY3" fmla="*/ 285750 h 409575"/>
                <a:gd name="connsiteX4" fmla="*/ 412750 w 600075"/>
                <a:gd name="connsiteY4" fmla="*/ 304800 h 409575"/>
                <a:gd name="connsiteX5" fmla="*/ 406400 w 600075"/>
                <a:gd name="connsiteY5" fmla="*/ 409575 h 409575"/>
                <a:gd name="connsiteX6" fmla="*/ 361950 w 600075"/>
                <a:gd name="connsiteY6" fmla="*/ 396875 h 409575"/>
                <a:gd name="connsiteX7" fmla="*/ 212725 w 600075"/>
                <a:gd name="connsiteY7" fmla="*/ 257175 h 409575"/>
                <a:gd name="connsiteX8" fmla="*/ 111125 w 600075"/>
                <a:gd name="connsiteY8" fmla="*/ 149225 h 409575"/>
                <a:gd name="connsiteX9" fmla="*/ 69850 w 600075"/>
                <a:gd name="connsiteY9" fmla="*/ 165100 h 409575"/>
                <a:gd name="connsiteX10" fmla="*/ 0 w 600075"/>
                <a:gd name="connsiteY10" fmla="*/ 215900 h 409575"/>
                <a:gd name="connsiteX11" fmla="*/ 12700 w 600075"/>
                <a:gd name="connsiteY11" fmla="*/ 22225 h 409575"/>
                <a:gd name="connsiteX12" fmla="*/ 73025 w 600075"/>
                <a:gd name="connsiteY12" fmla="*/ 0 h 409575"/>
                <a:gd name="connsiteX13" fmla="*/ 238125 w 600075"/>
                <a:gd name="connsiteY13" fmla="*/ 107950 h 409575"/>
                <a:gd name="connsiteX14" fmla="*/ 327025 w 600075"/>
                <a:gd name="connsiteY14" fmla="*/ 107950 h 409575"/>
                <a:gd name="connsiteX15" fmla="*/ 365125 w 600075"/>
                <a:gd name="connsiteY15" fmla="*/ 222250 h 409575"/>
                <a:gd name="connsiteX16" fmla="*/ 415925 w 600075"/>
                <a:gd name="connsiteY16" fmla="*/ 241300 h 409575"/>
                <a:gd name="connsiteX17" fmla="*/ 492125 w 600075"/>
                <a:gd name="connsiteY17" fmla="*/ 212725 h 409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00075" h="409575">
                  <a:moveTo>
                    <a:pt x="492125" y="212725"/>
                  </a:moveTo>
                  <a:lnTo>
                    <a:pt x="600075" y="247650"/>
                  </a:lnTo>
                  <a:lnTo>
                    <a:pt x="523875" y="301625"/>
                  </a:lnTo>
                  <a:lnTo>
                    <a:pt x="454025" y="285750"/>
                  </a:lnTo>
                  <a:lnTo>
                    <a:pt x="412750" y="304800"/>
                  </a:lnTo>
                  <a:lnTo>
                    <a:pt x="406400" y="409575"/>
                  </a:lnTo>
                  <a:lnTo>
                    <a:pt x="361950" y="396875"/>
                  </a:lnTo>
                  <a:lnTo>
                    <a:pt x="212725" y="257175"/>
                  </a:lnTo>
                  <a:lnTo>
                    <a:pt x="111125" y="149225"/>
                  </a:lnTo>
                  <a:lnTo>
                    <a:pt x="69850" y="165100"/>
                  </a:lnTo>
                  <a:lnTo>
                    <a:pt x="0" y="215900"/>
                  </a:lnTo>
                  <a:lnTo>
                    <a:pt x="12700" y="22225"/>
                  </a:lnTo>
                  <a:lnTo>
                    <a:pt x="73025" y="0"/>
                  </a:lnTo>
                  <a:lnTo>
                    <a:pt x="238125" y="107950"/>
                  </a:lnTo>
                  <a:lnTo>
                    <a:pt x="327025" y="107950"/>
                  </a:lnTo>
                  <a:lnTo>
                    <a:pt x="365125" y="222250"/>
                  </a:lnTo>
                  <a:lnTo>
                    <a:pt x="415925" y="241300"/>
                  </a:lnTo>
                  <a:lnTo>
                    <a:pt x="492125" y="2127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" name="フリーフォーム 1031">
              <a:extLst>
                <a:ext uri="{FF2B5EF4-FFF2-40B4-BE49-F238E27FC236}">
                  <a16:creationId xmlns:a16="http://schemas.microsoft.com/office/drawing/2014/main" id="{B1857DDA-97E5-464C-9C8B-BF27BA66C16A}"/>
                </a:ext>
              </a:extLst>
            </p:cNvPr>
            <p:cNvSpPr/>
            <p:nvPr/>
          </p:nvSpPr>
          <p:spPr bwMode="auto">
            <a:xfrm>
              <a:off x="3296123" y="3479039"/>
              <a:ext cx="337475" cy="258343"/>
            </a:xfrm>
            <a:custGeom>
              <a:avLst/>
              <a:gdLst>
                <a:gd name="connsiteX0" fmla="*/ 3175 w 460375"/>
                <a:gd name="connsiteY0" fmla="*/ 38100 h 352425"/>
                <a:gd name="connsiteX1" fmla="*/ 57150 w 460375"/>
                <a:gd name="connsiteY1" fmla="*/ 3175 h 352425"/>
                <a:gd name="connsiteX2" fmla="*/ 114300 w 460375"/>
                <a:gd name="connsiteY2" fmla="*/ 66675 h 352425"/>
                <a:gd name="connsiteX3" fmla="*/ 177800 w 460375"/>
                <a:gd name="connsiteY3" fmla="*/ 19050 h 352425"/>
                <a:gd name="connsiteX4" fmla="*/ 219075 w 460375"/>
                <a:gd name="connsiteY4" fmla="*/ 0 h 352425"/>
                <a:gd name="connsiteX5" fmla="*/ 346075 w 460375"/>
                <a:gd name="connsiteY5" fmla="*/ 133350 h 352425"/>
                <a:gd name="connsiteX6" fmla="*/ 460375 w 460375"/>
                <a:gd name="connsiteY6" fmla="*/ 231775 h 352425"/>
                <a:gd name="connsiteX7" fmla="*/ 339725 w 460375"/>
                <a:gd name="connsiteY7" fmla="*/ 352425 h 352425"/>
                <a:gd name="connsiteX8" fmla="*/ 288925 w 460375"/>
                <a:gd name="connsiteY8" fmla="*/ 339725 h 352425"/>
                <a:gd name="connsiteX9" fmla="*/ 285750 w 460375"/>
                <a:gd name="connsiteY9" fmla="*/ 285750 h 352425"/>
                <a:gd name="connsiteX10" fmla="*/ 146050 w 460375"/>
                <a:gd name="connsiteY10" fmla="*/ 190500 h 352425"/>
                <a:gd name="connsiteX11" fmla="*/ 60325 w 460375"/>
                <a:gd name="connsiteY11" fmla="*/ 254000 h 352425"/>
                <a:gd name="connsiteX12" fmla="*/ 0 w 460375"/>
                <a:gd name="connsiteY12" fmla="*/ 104775 h 352425"/>
                <a:gd name="connsiteX13" fmla="*/ 53975 w 460375"/>
                <a:gd name="connsiteY13" fmla="*/ 98425 h 352425"/>
                <a:gd name="connsiteX14" fmla="*/ 63500 w 460375"/>
                <a:gd name="connsiteY14" fmla="*/ 73025 h 352425"/>
                <a:gd name="connsiteX15" fmla="*/ 3175 w 460375"/>
                <a:gd name="connsiteY15" fmla="*/ 38100 h 352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60375" h="352425">
                  <a:moveTo>
                    <a:pt x="3175" y="38100"/>
                  </a:moveTo>
                  <a:lnTo>
                    <a:pt x="57150" y="3175"/>
                  </a:lnTo>
                  <a:lnTo>
                    <a:pt x="114300" y="66675"/>
                  </a:lnTo>
                  <a:lnTo>
                    <a:pt x="177800" y="19050"/>
                  </a:lnTo>
                  <a:lnTo>
                    <a:pt x="219075" y="0"/>
                  </a:lnTo>
                  <a:lnTo>
                    <a:pt x="346075" y="133350"/>
                  </a:lnTo>
                  <a:lnTo>
                    <a:pt x="460375" y="231775"/>
                  </a:lnTo>
                  <a:lnTo>
                    <a:pt x="339725" y="352425"/>
                  </a:lnTo>
                  <a:lnTo>
                    <a:pt x="288925" y="339725"/>
                  </a:lnTo>
                  <a:lnTo>
                    <a:pt x="285750" y="285750"/>
                  </a:lnTo>
                  <a:lnTo>
                    <a:pt x="146050" y="190500"/>
                  </a:lnTo>
                  <a:lnTo>
                    <a:pt x="60325" y="254000"/>
                  </a:lnTo>
                  <a:lnTo>
                    <a:pt x="0" y="104775"/>
                  </a:lnTo>
                  <a:lnTo>
                    <a:pt x="53975" y="98425"/>
                  </a:lnTo>
                  <a:lnTo>
                    <a:pt x="63500" y="73025"/>
                  </a:lnTo>
                  <a:lnTo>
                    <a:pt x="3175" y="381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0" name="フリーフォーム 1033">
              <a:extLst>
                <a:ext uri="{FF2B5EF4-FFF2-40B4-BE49-F238E27FC236}">
                  <a16:creationId xmlns:a16="http://schemas.microsoft.com/office/drawing/2014/main" id="{4AF52DE9-C4BC-4319-B601-D5071F1C8B07}"/>
                </a:ext>
              </a:extLst>
            </p:cNvPr>
            <p:cNvSpPr/>
            <p:nvPr/>
          </p:nvSpPr>
          <p:spPr bwMode="auto">
            <a:xfrm>
              <a:off x="3158806" y="2950716"/>
              <a:ext cx="998460" cy="595817"/>
            </a:xfrm>
            <a:custGeom>
              <a:avLst/>
              <a:gdLst>
                <a:gd name="connsiteX0" fmla="*/ 73025 w 1362075"/>
                <a:gd name="connsiteY0" fmla="*/ 523875 h 812800"/>
                <a:gd name="connsiteX1" fmla="*/ 0 w 1362075"/>
                <a:gd name="connsiteY1" fmla="*/ 387350 h 812800"/>
                <a:gd name="connsiteX2" fmla="*/ 165100 w 1362075"/>
                <a:gd name="connsiteY2" fmla="*/ 196850 h 812800"/>
                <a:gd name="connsiteX3" fmla="*/ 288925 w 1362075"/>
                <a:gd name="connsiteY3" fmla="*/ 266700 h 812800"/>
                <a:gd name="connsiteX4" fmla="*/ 469900 w 1362075"/>
                <a:gd name="connsiteY4" fmla="*/ 254000 h 812800"/>
                <a:gd name="connsiteX5" fmla="*/ 466725 w 1362075"/>
                <a:gd name="connsiteY5" fmla="*/ 98425 h 812800"/>
                <a:gd name="connsiteX6" fmla="*/ 762000 w 1362075"/>
                <a:gd name="connsiteY6" fmla="*/ 0 h 812800"/>
                <a:gd name="connsiteX7" fmla="*/ 844550 w 1362075"/>
                <a:gd name="connsiteY7" fmla="*/ 88900 h 812800"/>
                <a:gd name="connsiteX8" fmla="*/ 942975 w 1362075"/>
                <a:gd name="connsiteY8" fmla="*/ 139700 h 812800"/>
                <a:gd name="connsiteX9" fmla="*/ 977900 w 1362075"/>
                <a:gd name="connsiteY9" fmla="*/ 66675 h 812800"/>
                <a:gd name="connsiteX10" fmla="*/ 1098550 w 1362075"/>
                <a:gd name="connsiteY10" fmla="*/ 282575 h 812800"/>
                <a:gd name="connsiteX11" fmla="*/ 1250950 w 1362075"/>
                <a:gd name="connsiteY11" fmla="*/ 273050 h 812800"/>
                <a:gd name="connsiteX12" fmla="*/ 1362075 w 1362075"/>
                <a:gd name="connsiteY12" fmla="*/ 390525 h 812800"/>
                <a:gd name="connsiteX13" fmla="*/ 1320800 w 1362075"/>
                <a:gd name="connsiteY13" fmla="*/ 422275 h 812800"/>
                <a:gd name="connsiteX14" fmla="*/ 1308100 w 1362075"/>
                <a:gd name="connsiteY14" fmla="*/ 517525 h 812800"/>
                <a:gd name="connsiteX15" fmla="*/ 1222375 w 1362075"/>
                <a:gd name="connsiteY15" fmla="*/ 479425 h 812800"/>
                <a:gd name="connsiteX16" fmla="*/ 1216025 w 1362075"/>
                <a:gd name="connsiteY16" fmla="*/ 581025 h 812800"/>
                <a:gd name="connsiteX17" fmla="*/ 1123950 w 1362075"/>
                <a:gd name="connsiteY17" fmla="*/ 581025 h 812800"/>
                <a:gd name="connsiteX18" fmla="*/ 1139825 w 1362075"/>
                <a:gd name="connsiteY18" fmla="*/ 730250 h 812800"/>
                <a:gd name="connsiteX19" fmla="*/ 1063625 w 1362075"/>
                <a:gd name="connsiteY19" fmla="*/ 695325 h 812800"/>
                <a:gd name="connsiteX20" fmla="*/ 917575 w 1362075"/>
                <a:gd name="connsiteY20" fmla="*/ 701675 h 812800"/>
                <a:gd name="connsiteX21" fmla="*/ 812800 w 1362075"/>
                <a:gd name="connsiteY21" fmla="*/ 730250 h 812800"/>
                <a:gd name="connsiteX22" fmla="*/ 796925 w 1362075"/>
                <a:gd name="connsiteY22" fmla="*/ 784225 h 812800"/>
                <a:gd name="connsiteX23" fmla="*/ 708025 w 1362075"/>
                <a:gd name="connsiteY23" fmla="*/ 812800 h 812800"/>
                <a:gd name="connsiteX24" fmla="*/ 663575 w 1362075"/>
                <a:gd name="connsiteY24" fmla="*/ 800100 h 812800"/>
                <a:gd name="connsiteX25" fmla="*/ 631825 w 1362075"/>
                <a:gd name="connsiteY25" fmla="*/ 673100 h 812800"/>
                <a:gd name="connsiteX26" fmla="*/ 530225 w 1362075"/>
                <a:gd name="connsiteY26" fmla="*/ 676275 h 812800"/>
                <a:gd name="connsiteX27" fmla="*/ 381000 w 1362075"/>
                <a:gd name="connsiteY27" fmla="*/ 568325 h 812800"/>
                <a:gd name="connsiteX28" fmla="*/ 311150 w 1362075"/>
                <a:gd name="connsiteY28" fmla="*/ 603250 h 812800"/>
                <a:gd name="connsiteX29" fmla="*/ 298450 w 1362075"/>
                <a:gd name="connsiteY29" fmla="*/ 781050 h 812800"/>
                <a:gd name="connsiteX30" fmla="*/ 250825 w 1362075"/>
                <a:gd name="connsiteY30" fmla="*/ 730250 h 812800"/>
                <a:gd name="connsiteX31" fmla="*/ 203200 w 1362075"/>
                <a:gd name="connsiteY31" fmla="*/ 758825 h 812800"/>
                <a:gd name="connsiteX32" fmla="*/ 127000 w 1362075"/>
                <a:gd name="connsiteY32" fmla="*/ 628650 h 812800"/>
                <a:gd name="connsiteX33" fmla="*/ 155575 w 1362075"/>
                <a:gd name="connsiteY33" fmla="*/ 571500 h 812800"/>
                <a:gd name="connsiteX34" fmla="*/ 228600 w 1362075"/>
                <a:gd name="connsiteY34" fmla="*/ 596900 h 812800"/>
                <a:gd name="connsiteX35" fmla="*/ 222250 w 1362075"/>
                <a:gd name="connsiteY35" fmla="*/ 501650 h 812800"/>
                <a:gd name="connsiteX36" fmla="*/ 152400 w 1362075"/>
                <a:gd name="connsiteY36" fmla="*/ 488950 h 812800"/>
                <a:gd name="connsiteX37" fmla="*/ 73025 w 1362075"/>
                <a:gd name="connsiteY37" fmla="*/ 523875 h 812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362075" h="812800">
                  <a:moveTo>
                    <a:pt x="73025" y="523875"/>
                  </a:moveTo>
                  <a:lnTo>
                    <a:pt x="0" y="387350"/>
                  </a:lnTo>
                  <a:lnTo>
                    <a:pt x="165100" y="196850"/>
                  </a:lnTo>
                  <a:lnTo>
                    <a:pt x="288925" y="266700"/>
                  </a:lnTo>
                  <a:lnTo>
                    <a:pt x="469900" y="254000"/>
                  </a:lnTo>
                  <a:cubicBezTo>
                    <a:pt x="468842" y="202142"/>
                    <a:pt x="467783" y="150283"/>
                    <a:pt x="466725" y="98425"/>
                  </a:cubicBezTo>
                  <a:lnTo>
                    <a:pt x="762000" y="0"/>
                  </a:lnTo>
                  <a:lnTo>
                    <a:pt x="844550" y="88900"/>
                  </a:lnTo>
                  <a:lnTo>
                    <a:pt x="942975" y="139700"/>
                  </a:lnTo>
                  <a:lnTo>
                    <a:pt x="977900" y="66675"/>
                  </a:lnTo>
                  <a:lnTo>
                    <a:pt x="1098550" y="282575"/>
                  </a:lnTo>
                  <a:lnTo>
                    <a:pt x="1250950" y="273050"/>
                  </a:lnTo>
                  <a:lnTo>
                    <a:pt x="1362075" y="390525"/>
                  </a:lnTo>
                  <a:lnTo>
                    <a:pt x="1320800" y="422275"/>
                  </a:lnTo>
                  <a:lnTo>
                    <a:pt x="1308100" y="517525"/>
                  </a:lnTo>
                  <a:lnTo>
                    <a:pt x="1222375" y="479425"/>
                  </a:lnTo>
                  <a:lnTo>
                    <a:pt x="1216025" y="581025"/>
                  </a:lnTo>
                  <a:lnTo>
                    <a:pt x="1123950" y="581025"/>
                  </a:lnTo>
                  <a:lnTo>
                    <a:pt x="1139825" y="730250"/>
                  </a:lnTo>
                  <a:lnTo>
                    <a:pt x="1063625" y="695325"/>
                  </a:lnTo>
                  <a:lnTo>
                    <a:pt x="917575" y="701675"/>
                  </a:lnTo>
                  <a:lnTo>
                    <a:pt x="812800" y="730250"/>
                  </a:lnTo>
                  <a:lnTo>
                    <a:pt x="796925" y="784225"/>
                  </a:lnTo>
                  <a:lnTo>
                    <a:pt x="708025" y="812800"/>
                  </a:lnTo>
                  <a:lnTo>
                    <a:pt x="663575" y="800100"/>
                  </a:lnTo>
                  <a:lnTo>
                    <a:pt x="631825" y="673100"/>
                  </a:lnTo>
                  <a:lnTo>
                    <a:pt x="530225" y="676275"/>
                  </a:lnTo>
                  <a:lnTo>
                    <a:pt x="381000" y="568325"/>
                  </a:lnTo>
                  <a:lnTo>
                    <a:pt x="311150" y="603250"/>
                  </a:lnTo>
                  <a:lnTo>
                    <a:pt x="298450" y="781050"/>
                  </a:lnTo>
                  <a:lnTo>
                    <a:pt x="250825" y="730250"/>
                  </a:lnTo>
                  <a:lnTo>
                    <a:pt x="203200" y="758825"/>
                  </a:lnTo>
                  <a:lnTo>
                    <a:pt x="127000" y="628650"/>
                  </a:lnTo>
                  <a:lnTo>
                    <a:pt x="155575" y="571500"/>
                  </a:lnTo>
                  <a:lnTo>
                    <a:pt x="228600" y="596900"/>
                  </a:lnTo>
                  <a:lnTo>
                    <a:pt x="222250" y="501650"/>
                  </a:lnTo>
                  <a:lnTo>
                    <a:pt x="152400" y="488950"/>
                  </a:lnTo>
                  <a:lnTo>
                    <a:pt x="73025" y="5238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1" name="フリーフォーム 1034">
              <a:extLst>
                <a:ext uri="{FF2B5EF4-FFF2-40B4-BE49-F238E27FC236}">
                  <a16:creationId xmlns:a16="http://schemas.microsoft.com/office/drawing/2014/main" id="{4F13C869-3C94-4C41-BD85-158D539FA765}"/>
                </a:ext>
              </a:extLst>
            </p:cNvPr>
            <p:cNvSpPr/>
            <p:nvPr/>
          </p:nvSpPr>
          <p:spPr bwMode="auto">
            <a:xfrm>
              <a:off x="3251903" y="4037618"/>
              <a:ext cx="134990" cy="72150"/>
            </a:xfrm>
            <a:custGeom>
              <a:avLst/>
              <a:gdLst>
                <a:gd name="connsiteX0" fmla="*/ 0 w 184150"/>
                <a:gd name="connsiteY0" fmla="*/ 0 h 98425"/>
                <a:gd name="connsiteX1" fmla="*/ 184150 w 184150"/>
                <a:gd name="connsiteY1" fmla="*/ 9525 h 98425"/>
                <a:gd name="connsiteX2" fmla="*/ 142875 w 184150"/>
                <a:gd name="connsiteY2" fmla="*/ 98425 h 98425"/>
                <a:gd name="connsiteX3" fmla="*/ 41275 w 184150"/>
                <a:gd name="connsiteY3" fmla="*/ 63500 h 98425"/>
                <a:gd name="connsiteX4" fmla="*/ 0 w 184150"/>
                <a:gd name="connsiteY4" fmla="*/ 0 h 98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4150" h="98425">
                  <a:moveTo>
                    <a:pt x="0" y="0"/>
                  </a:moveTo>
                  <a:lnTo>
                    <a:pt x="184150" y="9525"/>
                  </a:lnTo>
                  <a:lnTo>
                    <a:pt x="142875" y="98425"/>
                  </a:lnTo>
                  <a:lnTo>
                    <a:pt x="41275" y="635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2" name="フリーフォーム 1035">
              <a:extLst>
                <a:ext uri="{FF2B5EF4-FFF2-40B4-BE49-F238E27FC236}">
                  <a16:creationId xmlns:a16="http://schemas.microsoft.com/office/drawing/2014/main" id="{42A3E6E1-8D7A-4B56-A1E2-08DFCB047F9B}"/>
                </a:ext>
              </a:extLst>
            </p:cNvPr>
            <p:cNvSpPr/>
            <p:nvPr/>
          </p:nvSpPr>
          <p:spPr bwMode="auto">
            <a:xfrm>
              <a:off x="2870207" y="3835133"/>
              <a:ext cx="502721" cy="453845"/>
            </a:xfrm>
            <a:custGeom>
              <a:avLst/>
              <a:gdLst>
                <a:gd name="connsiteX0" fmla="*/ 660400 w 685800"/>
                <a:gd name="connsiteY0" fmla="*/ 381000 h 619125"/>
                <a:gd name="connsiteX1" fmla="*/ 685800 w 685800"/>
                <a:gd name="connsiteY1" fmla="*/ 428625 h 619125"/>
                <a:gd name="connsiteX2" fmla="*/ 676275 w 685800"/>
                <a:gd name="connsiteY2" fmla="*/ 492125 h 619125"/>
                <a:gd name="connsiteX3" fmla="*/ 561975 w 685800"/>
                <a:gd name="connsiteY3" fmla="*/ 539750 h 619125"/>
                <a:gd name="connsiteX4" fmla="*/ 469900 w 685800"/>
                <a:gd name="connsiteY4" fmla="*/ 542925 h 619125"/>
                <a:gd name="connsiteX5" fmla="*/ 406400 w 685800"/>
                <a:gd name="connsiteY5" fmla="*/ 609600 h 619125"/>
                <a:gd name="connsiteX6" fmla="*/ 279400 w 685800"/>
                <a:gd name="connsiteY6" fmla="*/ 584200 h 619125"/>
                <a:gd name="connsiteX7" fmla="*/ 257175 w 685800"/>
                <a:gd name="connsiteY7" fmla="*/ 619125 h 619125"/>
                <a:gd name="connsiteX8" fmla="*/ 123825 w 685800"/>
                <a:gd name="connsiteY8" fmla="*/ 428625 h 619125"/>
                <a:gd name="connsiteX9" fmla="*/ 114300 w 685800"/>
                <a:gd name="connsiteY9" fmla="*/ 311150 h 619125"/>
                <a:gd name="connsiteX10" fmla="*/ 0 w 685800"/>
                <a:gd name="connsiteY10" fmla="*/ 200025 h 619125"/>
                <a:gd name="connsiteX11" fmla="*/ 6350 w 685800"/>
                <a:gd name="connsiteY11" fmla="*/ 136525 h 619125"/>
                <a:gd name="connsiteX12" fmla="*/ 66675 w 685800"/>
                <a:gd name="connsiteY12" fmla="*/ 101600 h 619125"/>
                <a:gd name="connsiteX13" fmla="*/ 73025 w 685800"/>
                <a:gd name="connsiteY13" fmla="*/ 19050 h 619125"/>
                <a:gd name="connsiteX14" fmla="*/ 149225 w 685800"/>
                <a:gd name="connsiteY14" fmla="*/ 0 h 619125"/>
                <a:gd name="connsiteX15" fmla="*/ 330200 w 685800"/>
                <a:gd name="connsiteY15" fmla="*/ 117475 h 619125"/>
                <a:gd name="connsiteX16" fmla="*/ 409575 w 685800"/>
                <a:gd name="connsiteY16" fmla="*/ 98425 h 619125"/>
                <a:gd name="connsiteX17" fmla="*/ 511175 w 685800"/>
                <a:gd name="connsiteY17" fmla="*/ 276225 h 619125"/>
                <a:gd name="connsiteX18" fmla="*/ 565150 w 685800"/>
                <a:gd name="connsiteY18" fmla="*/ 342900 h 619125"/>
                <a:gd name="connsiteX19" fmla="*/ 660400 w 685800"/>
                <a:gd name="connsiteY19" fmla="*/ 381000 h 619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85800" h="619125">
                  <a:moveTo>
                    <a:pt x="660400" y="381000"/>
                  </a:moveTo>
                  <a:lnTo>
                    <a:pt x="685800" y="428625"/>
                  </a:lnTo>
                  <a:lnTo>
                    <a:pt x="676275" y="492125"/>
                  </a:lnTo>
                  <a:lnTo>
                    <a:pt x="561975" y="539750"/>
                  </a:lnTo>
                  <a:lnTo>
                    <a:pt x="469900" y="542925"/>
                  </a:lnTo>
                  <a:lnTo>
                    <a:pt x="406400" y="609600"/>
                  </a:lnTo>
                  <a:lnTo>
                    <a:pt x="279400" y="584200"/>
                  </a:lnTo>
                  <a:lnTo>
                    <a:pt x="257175" y="619125"/>
                  </a:lnTo>
                  <a:lnTo>
                    <a:pt x="123825" y="428625"/>
                  </a:lnTo>
                  <a:lnTo>
                    <a:pt x="114300" y="311150"/>
                  </a:lnTo>
                  <a:lnTo>
                    <a:pt x="0" y="200025"/>
                  </a:lnTo>
                  <a:lnTo>
                    <a:pt x="6350" y="136525"/>
                  </a:lnTo>
                  <a:lnTo>
                    <a:pt x="66675" y="101600"/>
                  </a:lnTo>
                  <a:lnTo>
                    <a:pt x="73025" y="19050"/>
                  </a:lnTo>
                  <a:lnTo>
                    <a:pt x="149225" y="0"/>
                  </a:lnTo>
                  <a:lnTo>
                    <a:pt x="330200" y="117475"/>
                  </a:lnTo>
                  <a:lnTo>
                    <a:pt x="409575" y="98425"/>
                  </a:lnTo>
                  <a:lnTo>
                    <a:pt x="511175" y="276225"/>
                  </a:lnTo>
                  <a:lnTo>
                    <a:pt x="565150" y="342900"/>
                  </a:lnTo>
                  <a:lnTo>
                    <a:pt x="660400" y="3810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3" name="フリーフォーム 1036">
              <a:extLst>
                <a:ext uri="{FF2B5EF4-FFF2-40B4-BE49-F238E27FC236}">
                  <a16:creationId xmlns:a16="http://schemas.microsoft.com/office/drawing/2014/main" id="{32D618D1-7D9D-4009-B29B-D5EDF051A67D}"/>
                </a:ext>
              </a:extLst>
            </p:cNvPr>
            <p:cNvSpPr/>
            <p:nvPr/>
          </p:nvSpPr>
          <p:spPr bwMode="auto">
            <a:xfrm>
              <a:off x="3291468" y="4049255"/>
              <a:ext cx="193175" cy="246706"/>
            </a:xfrm>
            <a:custGeom>
              <a:avLst/>
              <a:gdLst>
                <a:gd name="connsiteX0" fmla="*/ 133350 w 263525"/>
                <a:gd name="connsiteY0" fmla="*/ 0 h 336550"/>
                <a:gd name="connsiteX1" fmla="*/ 171450 w 263525"/>
                <a:gd name="connsiteY1" fmla="*/ 50800 h 336550"/>
                <a:gd name="connsiteX2" fmla="*/ 263525 w 263525"/>
                <a:gd name="connsiteY2" fmla="*/ 107950 h 336550"/>
                <a:gd name="connsiteX3" fmla="*/ 142875 w 263525"/>
                <a:gd name="connsiteY3" fmla="*/ 285750 h 336550"/>
                <a:gd name="connsiteX4" fmla="*/ 19050 w 263525"/>
                <a:gd name="connsiteY4" fmla="*/ 336550 h 336550"/>
                <a:gd name="connsiteX5" fmla="*/ 0 w 263525"/>
                <a:gd name="connsiteY5" fmla="*/ 244475 h 336550"/>
                <a:gd name="connsiteX6" fmla="*/ 101600 w 263525"/>
                <a:gd name="connsiteY6" fmla="*/ 203200 h 336550"/>
                <a:gd name="connsiteX7" fmla="*/ 117475 w 263525"/>
                <a:gd name="connsiteY7" fmla="*/ 136525 h 336550"/>
                <a:gd name="connsiteX8" fmla="*/ 79375 w 263525"/>
                <a:gd name="connsiteY8" fmla="*/ 85725 h 336550"/>
                <a:gd name="connsiteX9" fmla="*/ 133350 w 263525"/>
                <a:gd name="connsiteY9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3525" h="336550">
                  <a:moveTo>
                    <a:pt x="133350" y="0"/>
                  </a:moveTo>
                  <a:lnTo>
                    <a:pt x="171450" y="50800"/>
                  </a:lnTo>
                  <a:lnTo>
                    <a:pt x="263525" y="107950"/>
                  </a:lnTo>
                  <a:lnTo>
                    <a:pt x="142875" y="285750"/>
                  </a:lnTo>
                  <a:lnTo>
                    <a:pt x="19050" y="336550"/>
                  </a:lnTo>
                  <a:lnTo>
                    <a:pt x="0" y="244475"/>
                  </a:lnTo>
                  <a:lnTo>
                    <a:pt x="101600" y="203200"/>
                  </a:lnTo>
                  <a:lnTo>
                    <a:pt x="117475" y="136525"/>
                  </a:lnTo>
                  <a:lnTo>
                    <a:pt x="79375" y="85725"/>
                  </a:lnTo>
                  <a:lnTo>
                    <a:pt x="1333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4" name="フリーフォーム 1037">
              <a:extLst>
                <a:ext uri="{FF2B5EF4-FFF2-40B4-BE49-F238E27FC236}">
                  <a16:creationId xmlns:a16="http://schemas.microsoft.com/office/drawing/2014/main" id="{E3F9E6F7-8C5D-4D06-B0A9-B05AF8E79CEC}"/>
                </a:ext>
              </a:extLst>
            </p:cNvPr>
            <p:cNvSpPr/>
            <p:nvPr/>
          </p:nvSpPr>
          <p:spPr bwMode="auto">
            <a:xfrm>
              <a:off x="3061054" y="4233120"/>
              <a:ext cx="242051" cy="165246"/>
            </a:xfrm>
            <a:custGeom>
              <a:avLst/>
              <a:gdLst>
                <a:gd name="connsiteX0" fmla="*/ 304800 w 330200"/>
                <a:gd name="connsiteY0" fmla="*/ 0 h 225425"/>
                <a:gd name="connsiteX1" fmla="*/ 219075 w 330200"/>
                <a:gd name="connsiteY1" fmla="*/ 0 h 225425"/>
                <a:gd name="connsiteX2" fmla="*/ 142875 w 330200"/>
                <a:gd name="connsiteY2" fmla="*/ 63500 h 225425"/>
                <a:gd name="connsiteX3" fmla="*/ 15875 w 330200"/>
                <a:gd name="connsiteY3" fmla="*/ 38100 h 225425"/>
                <a:gd name="connsiteX4" fmla="*/ 0 w 330200"/>
                <a:gd name="connsiteY4" fmla="*/ 79375 h 225425"/>
                <a:gd name="connsiteX5" fmla="*/ 15875 w 330200"/>
                <a:gd name="connsiteY5" fmla="*/ 225425 h 225425"/>
                <a:gd name="connsiteX6" fmla="*/ 234950 w 330200"/>
                <a:gd name="connsiteY6" fmla="*/ 165100 h 225425"/>
                <a:gd name="connsiteX7" fmla="*/ 285750 w 330200"/>
                <a:gd name="connsiteY7" fmla="*/ 127000 h 225425"/>
                <a:gd name="connsiteX8" fmla="*/ 330200 w 330200"/>
                <a:gd name="connsiteY8" fmla="*/ 95250 h 225425"/>
                <a:gd name="connsiteX9" fmla="*/ 304800 w 330200"/>
                <a:gd name="connsiteY9" fmla="*/ 0 h 225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30200" h="225425">
                  <a:moveTo>
                    <a:pt x="304800" y="0"/>
                  </a:moveTo>
                  <a:lnTo>
                    <a:pt x="219075" y="0"/>
                  </a:lnTo>
                  <a:lnTo>
                    <a:pt x="142875" y="63500"/>
                  </a:lnTo>
                  <a:lnTo>
                    <a:pt x="15875" y="38100"/>
                  </a:lnTo>
                  <a:lnTo>
                    <a:pt x="0" y="79375"/>
                  </a:lnTo>
                  <a:lnTo>
                    <a:pt x="15875" y="225425"/>
                  </a:lnTo>
                  <a:lnTo>
                    <a:pt x="234950" y="165100"/>
                  </a:lnTo>
                  <a:lnTo>
                    <a:pt x="285750" y="127000"/>
                  </a:lnTo>
                  <a:lnTo>
                    <a:pt x="330200" y="95250"/>
                  </a:lnTo>
                  <a:lnTo>
                    <a:pt x="3048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5" name="フリーフォーム 1038">
              <a:extLst>
                <a:ext uri="{FF2B5EF4-FFF2-40B4-BE49-F238E27FC236}">
                  <a16:creationId xmlns:a16="http://schemas.microsoft.com/office/drawing/2014/main" id="{F744AF3B-33AE-4B92-898C-B8D3B503E0A3}"/>
                </a:ext>
              </a:extLst>
            </p:cNvPr>
            <p:cNvSpPr/>
            <p:nvPr/>
          </p:nvSpPr>
          <p:spPr bwMode="auto">
            <a:xfrm>
              <a:off x="3012179" y="3446455"/>
              <a:ext cx="134990" cy="83787"/>
            </a:xfrm>
            <a:custGeom>
              <a:avLst/>
              <a:gdLst>
                <a:gd name="connsiteX0" fmla="*/ 0 w 184150"/>
                <a:gd name="connsiteY0" fmla="*/ 0 h 114300"/>
                <a:gd name="connsiteX1" fmla="*/ 184150 w 184150"/>
                <a:gd name="connsiteY1" fmla="*/ 92075 h 114300"/>
                <a:gd name="connsiteX2" fmla="*/ 101600 w 184150"/>
                <a:gd name="connsiteY2" fmla="*/ 114300 h 114300"/>
                <a:gd name="connsiteX3" fmla="*/ 25400 w 184150"/>
                <a:gd name="connsiteY3" fmla="*/ 88900 h 114300"/>
                <a:gd name="connsiteX4" fmla="*/ 0 w 184150"/>
                <a:gd name="connsiteY4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4150" h="114300">
                  <a:moveTo>
                    <a:pt x="0" y="0"/>
                  </a:moveTo>
                  <a:lnTo>
                    <a:pt x="184150" y="92075"/>
                  </a:lnTo>
                  <a:lnTo>
                    <a:pt x="101600" y="114300"/>
                  </a:lnTo>
                  <a:lnTo>
                    <a:pt x="25400" y="889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6" name="フリーフォーム 1039">
              <a:extLst>
                <a:ext uri="{FF2B5EF4-FFF2-40B4-BE49-F238E27FC236}">
                  <a16:creationId xmlns:a16="http://schemas.microsoft.com/office/drawing/2014/main" id="{F3884465-3277-4482-876A-FEC1C5E7D3DA}"/>
                </a:ext>
              </a:extLst>
            </p:cNvPr>
            <p:cNvSpPr/>
            <p:nvPr/>
          </p:nvSpPr>
          <p:spPr bwMode="auto">
            <a:xfrm>
              <a:off x="2637466" y="3499986"/>
              <a:ext cx="465482" cy="214122"/>
            </a:xfrm>
            <a:custGeom>
              <a:avLst/>
              <a:gdLst>
                <a:gd name="connsiteX0" fmla="*/ 600075 w 635000"/>
                <a:gd name="connsiteY0" fmla="*/ 50800 h 292100"/>
                <a:gd name="connsiteX1" fmla="*/ 546100 w 635000"/>
                <a:gd name="connsiteY1" fmla="*/ 22225 h 292100"/>
                <a:gd name="connsiteX2" fmla="*/ 479425 w 635000"/>
                <a:gd name="connsiteY2" fmla="*/ 57150 h 292100"/>
                <a:gd name="connsiteX3" fmla="*/ 349250 w 635000"/>
                <a:gd name="connsiteY3" fmla="*/ 41275 h 292100"/>
                <a:gd name="connsiteX4" fmla="*/ 307975 w 635000"/>
                <a:gd name="connsiteY4" fmla="*/ 3175 h 292100"/>
                <a:gd name="connsiteX5" fmla="*/ 212725 w 635000"/>
                <a:gd name="connsiteY5" fmla="*/ 22225 h 292100"/>
                <a:gd name="connsiteX6" fmla="*/ 127000 w 635000"/>
                <a:gd name="connsiteY6" fmla="*/ 47625 h 292100"/>
                <a:gd name="connsiteX7" fmla="*/ 47625 w 635000"/>
                <a:gd name="connsiteY7" fmla="*/ 0 h 292100"/>
                <a:gd name="connsiteX8" fmla="*/ 9525 w 635000"/>
                <a:gd name="connsiteY8" fmla="*/ 60325 h 292100"/>
                <a:gd name="connsiteX9" fmla="*/ 107950 w 635000"/>
                <a:gd name="connsiteY9" fmla="*/ 73025 h 292100"/>
                <a:gd name="connsiteX10" fmla="*/ 0 w 635000"/>
                <a:gd name="connsiteY10" fmla="*/ 111125 h 292100"/>
                <a:gd name="connsiteX11" fmla="*/ 57150 w 635000"/>
                <a:gd name="connsiteY11" fmla="*/ 241300 h 292100"/>
                <a:gd name="connsiteX12" fmla="*/ 127000 w 635000"/>
                <a:gd name="connsiteY12" fmla="*/ 292100 h 292100"/>
                <a:gd name="connsiteX13" fmla="*/ 168275 w 635000"/>
                <a:gd name="connsiteY13" fmla="*/ 244475 h 292100"/>
                <a:gd name="connsiteX14" fmla="*/ 250825 w 635000"/>
                <a:gd name="connsiteY14" fmla="*/ 285750 h 292100"/>
                <a:gd name="connsiteX15" fmla="*/ 339725 w 635000"/>
                <a:gd name="connsiteY15" fmla="*/ 238125 h 292100"/>
                <a:gd name="connsiteX16" fmla="*/ 384175 w 635000"/>
                <a:gd name="connsiteY16" fmla="*/ 254000 h 292100"/>
                <a:gd name="connsiteX17" fmla="*/ 622300 w 635000"/>
                <a:gd name="connsiteY17" fmla="*/ 222250 h 292100"/>
                <a:gd name="connsiteX18" fmla="*/ 612775 w 635000"/>
                <a:gd name="connsiteY18" fmla="*/ 136525 h 292100"/>
                <a:gd name="connsiteX19" fmla="*/ 635000 w 635000"/>
                <a:gd name="connsiteY19" fmla="*/ 117475 h 292100"/>
                <a:gd name="connsiteX20" fmla="*/ 600075 w 635000"/>
                <a:gd name="connsiteY20" fmla="*/ 50800 h 29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35000" h="292100">
                  <a:moveTo>
                    <a:pt x="600075" y="50800"/>
                  </a:moveTo>
                  <a:lnTo>
                    <a:pt x="546100" y="22225"/>
                  </a:lnTo>
                  <a:lnTo>
                    <a:pt x="479425" y="57150"/>
                  </a:lnTo>
                  <a:lnTo>
                    <a:pt x="349250" y="41275"/>
                  </a:lnTo>
                  <a:lnTo>
                    <a:pt x="307975" y="3175"/>
                  </a:lnTo>
                  <a:lnTo>
                    <a:pt x="212725" y="22225"/>
                  </a:lnTo>
                  <a:lnTo>
                    <a:pt x="127000" y="47625"/>
                  </a:lnTo>
                  <a:lnTo>
                    <a:pt x="47625" y="0"/>
                  </a:lnTo>
                  <a:lnTo>
                    <a:pt x="9525" y="60325"/>
                  </a:lnTo>
                  <a:lnTo>
                    <a:pt x="107950" y="73025"/>
                  </a:lnTo>
                  <a:lnTo>
                    <a:pt x="0" y="111125"/>
                  </a:lnTo>
                  <a:lnTo>
                    <a:pt x="57150" y="241300"/>
                  </a:lnTo>
                  <a:lnTo>
                    <a:pt x="127000" y="292100"/>
                  </a:lnTo>
                  <a:lnTo>
                    <a:pt x="168275" y="244475"/>
                  </a:lnTo>
                  <a:lnTo>
                    <a:pt x="250825" y="285750"/>
                  </a:lnTo>
                  <a:lnTo>
                    <a:pt x="339725" y="238125"/>
                  </a:lnTo>
                  <a:lnTo>
                    <a:pt x="384175" y="254000"/>
                  </a:lnTo>
                  <a:lnTo>
                    <a:pt x="622300" y="222250"/>
                  </a:lnTo>
                  <a:lnTo>
                    <a:pt x="612775" y="136525"/>
                  </a:lnTo>
                  <a:lnTo>
                    <a:pt x="635000" y="117475"/>
                  </a:lnTo>
                  <a:lnTo>
                    <a:pt x="600075" y="508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7" name="フリーフォーム 1040">
              <a:extLst>
                <a:ext uri="{FF2B5EF4-FFF2-40B4-BE49-F238E27FC236}">
                  <a16:creationId xmlns:a16="http://schemas.microsoft.com/office/drawing/2014/main" id="{4D4EA9DC-A0E6-4276-9690-5E456AB75E85}"/>
                </a:ext>
              </a:extLst>
            </p:cNvPr>
            <p:cNvSpPr/>
            <p:nvPr/>
          </p:nvSpPr>
          <p:spPr bwMode="auto">
            <a:xfrm>
              <a:off x="3072692" y="3516278"/>
              <a:ext cx="86114" cy="97751"/>
            </a:xfrm>
            <a:custGeom>
              <a:avLst/>
              <a:gdLst>
                <a:gd name="connsiteX0" fmla="*/ 0 w 117475"/>
                <a:gd name="connsiteY0" fmla="*/ 19050 h 133350"/>
                <a:gd name="connsiteX1" fmla="*/ 57150 w 117475"/>
                <a:gd name="connsiteY1" fmla="*/ 0 h 133350"/>
                <a:gd name="connsiteX2" fmla="*/ 117475 w 117475"/>
                <a:gd name="connsiteY2" fmla="*/ 127000 h 133350"/>
                <a:gd name="connsiteX3" fmla="*/ 95250 w 117475"/>
                <a:gd name="connsiteY3" fmla="*/ 133350 h 133350"/>
                <a:gd name="connsiteX4" fmla="*/ 34925 w 117475"/>
                <a:gd name="connsiteY4" fmla="*/ 98425 h 133350"/>
                <a:gd name="connsiteX5" fmla="*/ 0 w 117475"/>
                <a:gd name="connsiteY5" fmla="*/ 1905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475" h="133350">
                  <a:moveTo>
                    <a:pt x="0" y="19050"/>
                  </a:moveTo>
                  <a:lnTo>
                    <a:pt x="57150" y="0"/>
                  </a:lnTo>
                  <a:lnTo>
                    <a:pt x="117475" y="127000"/>
                  </a:lnTo>
                  <a:lnTo>
                    <a:pt x="95250" y="133350"/>
                  </a:lnTo>
                  <a:lnTo>
                    <a:pt x="34925" y="98425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8" name="フリーフォーム 1041">
              <a:extLst>
                <a:ext uri="{FF2B5EF4-FFF2-40B4-BE49-F238E27FC236}">
                  <a16:creationId xmlns:a16="http://schemas.microsoft.com/office/drawing/2014/main" id="{8326481A-39E3-402E-8914-26EC7E0CE501}"/>
                </a:ext>
              </a:extLst>
            </p:cNvPr>
            <p:cNvSpPr/>
            <p:nvPr/>
          </p:nvSpPr>
          <p:spPr bwMode="auto">
            <a:xfrm>
              <a:off x="3112258" y="3499986"/>
              <a:ext cx="114043" cy="146627"/>
            </a:xfrm>
            <a:custGeom>
              <a:avLst/>
              <a:gdLst>
                <a:gd name="connsiteX0" fmla="*/ 0 w 155575"/>
                <a:gd name="connsiteY0" fmla="*/ 44450 h 200025"/>
                <a:gd name="connsiteX1" fmla="*/ 44450 w 155575"/>
                <a:gd name="connsiteY1" fmla="*/ 0 h 200025"/>
                <a:gd name="connsiteX2" fmla="*/ 101600 w 155575"/>
                <a:gd name="connsiteY2" fmla="*/ 41275 h 200025"/>
                <a:gd name="connsiteX3" fmla="*/ 155575 w 155575"/>
                <a:gd name="connsiteY3" fmla="*/ 63500 h 200025"/>
                <a:gd name="connsiteX4" fmla="*/ 136525 w 155575"/>
                <a:gd name="connsiteY4" fmla="*/ 200025 h 200025"/>
                <a:gd name="connsiteX5" fmla="*/ 95250 w 155575"/>
                <a:gd name="connsiteY5" fmla="*/ 120650 h 200025"/>
                <a:gd name="connsiteX6" fmla="*/ 69850 w 155575"/>
                <a:gd name="connsiteY6" fmla="*/ 149225 h 200025"/>
                <a:gd name="connsiteX7" fmla="*/ 0 w 155575"/>
                <a:gd name="connsiteY7" fmla="*/ 44450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5575" h="200025">
                  <a:moveTo>
                    <a:pt x="0" y="44450"/>
                  </a:moveTo>
                  <a:lnTo>
                    <a:pt x="44450" y="0"/>
                  </a:lnTo>
                  <a:lnTo>
                    <a:pt x="101600" y="41275"/>
                  </a:lnTo>
                  <a:lnTo>
                    <a:pt x="155575" y="63500"/>
                  </a:lnTo>
                  <a:lnTo>
                    <a:pt x="136525" y="200025"/>
                  </a:lnTo>
                  <a:lnTo>
                    <a:pt x="95250" y="120650"/>
                  </a:lnTo>
                  <a:lnTo>
                    <a:pt x="69850" y="149225"/>
                  </a:lnTo>
                  <a:lnTo>
                    <a:pt x="0" y="444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9" name="フリーフォーム 1042">
              <a:extLst>
                <a:ext uri="{FF2B5EF4-FFF2-40B4-BE49-F238E27FC236}">
                  <a16:creationId xmlns:a16="http://schemas.microsoft.com/office/drawing/2014/main" id="{FEE7A156-8A69-4123-810A-BE21F8FD09F9}"/>
                </a:ext>
              </a:extLst>
            </p:cNvPr>
            <p:cNvSpPr/>
            <p:nvPr/>
          </p:nvSpPr>
          <p:spPr bwMode="auto">
            <a:xfrm>
              <a:off x="2879516" y="3674542"/>
              <a:ext cx="153609" cy="153609"/>
            </a:xfrm>
            <a:custGeom>
              <a:avLst/>
              <a:gdLst>
                <a:gd name="connsiteX0" fmla="*/ 209550 w 209550"/>
                <a:gd name="connsiteY0" fmla="*/ 0 h 209550"/>
                <a:gd name="connsiteX1" fmla="*/ 66675 w 209550"/>
                <a:gd name="connsiteY1" fmla="*/ 19050 h 209550"/>
                <a:gd name="connsiteX2" fmla="*/ 3175 w 209550"/>
                <a:gd name="connsiteY2" fmla="*/ 47625 h 209550"/>
                <a:gd name="connsiteX3" fmla="*/ 0 w 209550"/>
                <a:gd name="connsiteY3" fmla="*/ 209550 h 209550"/>
                <a:gd name="connsiteX4" fmla="*/ 158750 w 209550"/>
                <a:gd name="connsiteY4" fmla="*/ 136525 h 209550"/>
                <a:gd name="connsiteX5" fmla="*/ 209550 w 209550"/>
                <a:gd name="connsiteY5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9550" h="209550">
                  <a:moveTo>
                    <a:pt x="209550" y="0"/>
                  </a:moveTo>
                  <a:lnTo>
                    <a:pt x="66675" y="19050"/>
                  </a:lnTo>
                  <a:lnTo>
                    <a:pt x="3175" y="47625"/>
                  </a:lnTo>
                  <a:cubicBezTo>
                    <a:pt x="2117" y="101600"/>
                    <a:pt x="1058" y="155575"/>
                    <a:pt x="0" y="209550"/>
                  </a:cubicBezTo>
                  <a:lnTo>
                    <a:pt x="158750" y="136525"/>
                  </a:lnTo>
                  <a:lnTo>
                    <a:pt x="2095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0" name="フリーフォーム 1043">
              <a:extLst>
                <a:ext uri="{FF2B5EF4-FFF2-40B4-BE49-F238E27FC236}">
                  <a16:creationId xmlns:a16="http://schemas.microsoft.com/office/drawing/2014/main" id="{75567DA2-E8AF-40EA-9F4A-5AB1AECECCC8}"/>
                </a:ext>
              </a:extLst>
            </p:cNvPr>
            <p:cNvSpPr/>
            <p:nvPr/>
          </p:nvSpPr>
          <p:spPr bwMode="auto">
            <a:xfrm>
              <a:off x="2874861" y="3790912"/>
              <a:ext cx="102406" cy="151282"/>
            </a:xfrm>
            <a:custGeom>
              <a:avLst/>
              <a:gdLst>
                <a:gd name="connsiteX0" fmla="*/ 12700 w 139700"/>
                <a:gd name="connsiteY0" fmla="*/ 41275 h 206375"/>
                <a:gd name="connsiteX1" fmla="*/ 0 w 139700"/>
                <a:gd name="connsiteY1" fmla="*/ 206375 h 206375"/>
                <a:gd name="connsiteX2" fmla="*/ 57150 w 139700"/>
                <a:gd name="connsiteY2" fmla="*/ 158750 h 206375"/>
                <a:gd name="connsiteX3" fmla="*/ 69850 w 139700"/>
                <a:gd name="connsiteY3" fmla="*/ 85725 h 206375"/>
                <a:gd name="connsiteX4" fmla="*/ 139700 w 139700"/>
                <a:gd name="connsiteY4" fmla="*/ 66675 h 206375"/>
                <a:gd name="connsiteX5" fmla="*/ 139700 w 139700"/>
                <a:gd name="connsiteY5" fmla="*/ 0 h 206375"/>
                <a:gd name="connsiteX6" fmla="*/ 12700 w 139700"/>
                <a:gd name="connsiteY6" fmla="*/ 41275 h 20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9700" h="206375">
                  <a:moveTo>
                    <a:pt x="12700" y="41275"/>
                  </a:moveTo>
                  <a:lnTo>
                    <a:pt x="0" y="206375"/>
                  </a:lnTo>
                  <a:lnTo>
                    <a:pt x="57150" y="158750"/>
                  </a:lnTo>
                  <a:lnTo>
                    <a:pt x="69850" y="85725"/>
                  </a:lnTo>
                  <a:lnTo>
                    <a:pt x="139700" y="66675"/>
                  </a:lnTo>
                  <a:lnTo>
                    <a:pt x="139700" y="0"/>
                  </a:lnTo>
                  <a:lnTo>
                    <a:pt x="12700" y="412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1" name="フリーフォーム 1044">
              <a:extLst>
                <a:ext uri="{FF2B5EF4-FFF2-40B4-BE49-F238E27FC236}">
                  <a16:creationId xmlns:a16="http://schemas.microsoft.com/office/drawing/2014/main" id="{4F5D0F3E-4EEA-4254-8426-28C175830D5E}"/>
                </a:ext>
              </a:extLst>
            </p:cNvPr>
            <p:cNvSpPr/>
            <p:nvPr/>
          </p:nvSpPr>
          <p:spPr bwMode="auto">
            <a:xfrm>
              <a:off x="2977267" y="3660577"/>
              <a:ext cx="228086" cy="265325"/>
            </a:xfrm>
            <a:custGeom>
              <a:avLst/>
              <a:gdLst>
                <a:gd name="connsiteX0" fmla="*/ 174625 w 311150"/>
                <a:gd name="connsiteY0" fmla="*/ 0 h 361950"/>
                <a:gd name="connsiteX1" fmla="*/ 228600 w 311150"/>
                <a:gd name="connsiteY1" fmla="*/ 76200 h 361950"/>
                <a:gd name="connsiteX2" fmla="*/ 222250 w 311150"/>
                <a:gd name="connsiteY2" fmla="*/ 152400 h 361950"/>
                <a:gd name="connsiteX3" fmla="*/ 257175 w 311150"/>
                <a:gd name="connsiteY3" fmla="*/ 209550 h 361950"/>
                <a:gd name="connsiteX4" fmla="*/ 311150 w 311150"/>
                <a:gd name="connsiteY4" fmla="*/ 336550 h 361950"/>
                <a:gd name="connsiteX5" fmla="*/ 266700 w 311150"/>
                <a:gd name="connsiteY5" fmla="*/ 336550 h 361950"/>
                <a:gd name="connsiteX6" fmla="*/ 193675 w 311150"/>
                <a:gd name="connsiteY6" fmla="*/ 361950 h 361950"/>
                <a:gd name="connsiteX7" fmla="*/ 3175 w 311150"/>
                <a:gd name="connsiteY7" fmla="*/ 241300 h 361950"/>
                <a:gd name="connsiteX8" fmla="*/ 0 w 311150"/>
                <a:gd name="connsiteY8" fmla="*/ 168275 h 361950"/>
                <a:gd name="connsiteX9" fmla="*/ 34925 w 311150"/>
                <a:gd name="connsiteY9" fmla="*/ 161925 h 361950"/>
                <a:gd name="connsiteX10" fmla="*/ 76200 w 311150"/>
                <a:gd name="connsiteY10" fmla="*/ 12700 h 361950"/>
                <a:gd name="connsiteX11" fmla="*/ 174625 w 311150"/>
                <a:gd name="connsiteY11" fmla="*/ 0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1150" h="361950">
                  <a:moveTo>
                    <a:pt x="174625" y="0"/>
                  </a:moveTo>
                  <a:lnTo>
                    <a:pt x="228600" y="76200"/>
                  </a:lnTo>
                  <a:lnTo>
                    <a:pt x="222250" y="152400"/>
                  </a:lnTo>
                  <a:lnTo>
                    <a:pt x="257175" y="209550"/>
                  </a:lnTo>
                  <a:lnTo>
                    <a:pt x="311150" y="336550"/>
                  </a:lnTo>
                  <a:lnTo>
                    <a:pt x="266700" y="336550"/>
                  </a:lnTo>
                  <a:lnTo>
                    <a:pt x="193675" y="361950"/>
                  </a:lnTo>
                  <a:lnTo>
                    <a:pt x="3175" y="241300"/>
                  </a:lnTo>
                  <a:lnTo>
                    <a:pt x="0" y="168275"/>
                  </a:lnTo>
                  <a:lnTo>
                    <a:pt x="34925" y="161925"/>
                  </a:lnTo>
                  <a:lnTo>
                    <a:pt x="76200" y="12700"/>
                  </a:lnTo>
                  <a:lnTo>
                    <a:pt x="1746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2" name="フリーフォーム 1045">
              <a:extLst>
                <a:ext uri="{FF2B5EF4-FFF2-40B4-BE49-F238E27FC236}">
                  <a16:creationId xmlns:a16="http://schemas.microsoft.com/office/drawing/2014/main" id="{E07DD8C9-64DD-48F6-B5E0-DEB000110D5B}"/>
                </a:ext>
              </a:extLst>
            </p:cNvPr>
            <p:cNvSpPr/>
            <p:nvPr/>
          </p:nvSpPr>
          <p:spPr bwMode="auto">
            <a:xfrm>
              <a:off x="3091311" y="3586100"/>
              <a:ext cx="477119" cy="467810"/>
            </a:xfrm>
            <a:custGeom>
              <a:avLst/>
              <a:gdLst>
                <a:gd name="connsiteX0" fmla="*/ 3175 w 650875"/>
                <a:gd name="connsiteY0" fmla="*/ 0 h 638175"/>
                <a:gd name="connsiteX1" fmla="*/ 0 w 650875"/>
                <a:gd name="connsiteY1" fmla="*/ 104775 h 638175"/>
                <a:gd name="connsiteX2" fmla="*/ 28575 w 650875"/>
                <a:gd name="connsiteY2" fmla="*/ 107950 h 638175"/>
                <a:gd name="connsiteX3" fmla="*/ 66675 w 650875"/>
                <a:gd name="connsiteY3" fmla="*/ 177800 h 638175"/>
                <a:gd name="connsiteX4" fmla="*/ 69850 w 650875"/>
                <a:gd name="connsiteY4" fmla="*/ 241300 h 638175"/>
                <a:gd name="connsiteX5" fmla="*/ 146050 w 650875"/>
                <a:gd name="connsiteY5" fmla="*/ 419100 h 638175"/>
                <a:gd name="connsiteX6" fmla="*/ 193675 w 650875"/>
                <a:gd name="connsiteY6" fmla="*/ 428625 h 638175"/>
                <a:gd name="connsiteX7" fmla="*/ 234950 w 650875"/>
                <a:gd name="connsiteY7" fmla="*/ 508000 h 638175"/>
                <a:gd name="connsiteX8" fmla="*/ 371475 w 650875"/>
                <a:gd name="connsiteY8" fmla="*/ 571500 h 638175"/>
                <a:gd name="connsiteX9" fmla="*/ 412750 w 650875"/>
                <a:gd name="connsiteY9" fmla="*/ 539750 h 638175"/>
                <a:gd name="connsiteX10" fmla="*/ 447675 w 650875"/>
                <a:gd name="connsiteY10" fmla="*/ 603250 h 638175"/>
                <a:gd name="connsiteX11" fmla="*/ 587375 w 650875"/>
                <a:gd name="connsiteY11" fmla="*/ 638175 h 638175"/>
                <a:gd name="connsiteX12" fmla="*/ 615950 w 650875"/>
                <a:gd name="connsiteY12" fmla="*/ 574675 h 638175"/>
                <a:gd name="connsiteX13" fmla="*/ 650875 w 650875"/>
                <a:gd name="connsiteY13" fmla="*/ 539750 h 638175"/>
                <a:gd name="connsiteX14" fmla="*/ 600075 w 650875"/>
                <a:gd name="connsiteY14" fmla="*/ 438150 h 638175"/>
                <a:gd name="connsiteX15" fmla="*/ 549275 w 650875"/>
                <a:gd name="connsiteY15" fmla="*/ 419100 h 638175"/>
                <a:gd name="connsiteX16" fmla="*/ 581025 w 650875"/>
                <a:gd name="connsiteY16" fmla="*/ 384175 h 638175"/>
                <a:gd name="connsiteX17" fmla="*/ 542925 w 650875"/>
                <a:gd name="connsiteY17" fmla="*/ 327025 h 638175"/>
                <a:gd name="connsiteX18" fmla="*/ 558800 w 650875"/>
                <a:gd name="connsiteY18" fmla="*/ 200025 h 638175"/>
                <a:gd name="connsiteX19" fmla="*/ 568325 w 650875"/>
                <a:gd name="connsiteY19" fmla="*/ 149225 h 638175"/>
                <a:gd name="connsiteX20" fmla="*/ 415925 w 650875"/>
                <a:gd name="connsiteY20" fmla="*/ 50800 h 638175"/>
                <a:gd name="connsiteX21" fmla="*/ 361950 w 650875"/>
                <a:gd name="connsiteY21" fmla="*/ 101600 h 638175"/>
                <a:gd name="connsiteX22" fmla="*/ 250825 w 650875"/>
                <a:gd name="connsiteY22" fmla="*/ 133350 h 638175"/>
                <a:gd name="connsiteX23" fmla="*/ 200025 w 650875"/>
                <a:gd name="connsiteY23" fmla="*/ 107950 h 638175"/>
                <a:gd name="connsiteX24" fmla="*/ 174625 w 650875"/>
                <a:gd name="connsiteY24" fmla="*/ 92075 h 638175"/>
                <a:gd name="connsiteX25" fmla="*/ 130175 w 650875"/>
                <a:gd name="connsiteY25" fmla="*/ 9525 h 638175"/>
                <a:gd name="connsiteX26" fmla="*/ 88900 w 650875"/>
                <a:gd name="connsiteY26" fmla="*/ 34925 h 638175"/>
                <a:gd name="connsiteX27" fmla="*/ 3175 w 650875"/>
                <a:gd name="connsiteY27" fmla="*/ 0 h 638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50875" h="638175">
                  <a:moveTo>
                    <a:pt x="3175" y="0"/>
                  </a:moveTo>
                  <a:cubicBezTo>
                    <a:pt x="2117" y="34925"/>
                    <a:pt x="1058" y="69850"/>
                    <a:pt x="0" y="104775"/>
                  </a:cubicBezTo>
                  <a:lnTo>
                    <a:pt x="28575" y="107950"/>
                  </a:lnTo>
                  <a:lnTo>
                    <a:pt x="66675" y="177800"/>
                  </a:lnTo>
                  <a:lnTo>
                    <a:pt x="69850" y="241300"/>
                  </a:lnTo>
                  <a:lnTo>
                    <a:pt x="146050" y="419100"/>
                  </a:lnTo>
                  <a:lnTo>
                    <a:pt x="193675" y="428625"/>
                  </a:lnTo>
                  <a:lnTo>
                    <a:pt x="234950" y="508000"/>
                  </a:lnTo>
                  <a:lnTo>
                    <a:pt x="371475" y="571500"/>
                  </a:lnTo>
                  <a:lnTo>
                    <a:pt x="412750" y="539750"/>
                  </a:lnTo>
                  <a:lnTo>
                    <a:pt x="447675" y="603250"/>
                  </a:lnTo>
                  <a:lnTo>
                    <a:pt x="587375" y="638175"/>
                  </a:lnTo>
                  <a:lnTo>
                    <a:pt x="615950" y="574675"/>
                  </a:lnTo>
                  <a:lnTo>
                    <a:pt x="650875" y="539750"/>
                  </a:lnTo>
                  <a:lnTo>
                    <a:pt x="600075" y="438150"/>
                  </a:lnTo>
                  <a:lnTo>
                    <a:pt x="549275" y="419100"/>
                  </a:lnTo>
                  <a:lnTo>
                    <a:pt x="581025" y="384175"/>
                  </a:lnTo>
                  <a:lnTo>
                    <a:pt x="542925" y="327025"/>
                  </a:lnTo>
                  <a:lnTo>
                    <a:pt x="558800" y="200025"/>
                  </a:lnTo>
                  <a:lnTo>
                    <a:pt x="568325" y="149225"/>
                  </a:lnTo>
                  <a:lnTo>
                    <a:pt x="415925" y="50800"/>
                  </a:lnTo>
                  <a:lnTo>
                    <a:pt x="361950" y="101600"/>
                  </a:lnTo>
                  <a:lnTo>
                    <a:pt x="250825" y="133350"/>
                  </a:lnTo>
                  <a:lnTo>
                    <a:pt x="200025" y="107950"/>
                  </a:lnTo>
                  <a:lnTo>
                    <a:pt x="174625" y="92075"/>
                  </a:lnTo>
                  <a:lnTo>
                    <a:pt x="130175" y="9525"/>
                  </a:lnTo>
                  <a:lnTo>
                    <a:pt x="88900" y="34925"/>
                  </a:lnTo>
                  <a:lnTo>
                    <a:pt x="31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4" name="フリーフォーム 1047">
              <a:extLst>
                <a:ext uri="{FF2B5EF4-FFF2-40B4-BE49-F238E27FC236}">
                  <a16:creationId xmlns:a16="http://schemas.microsoft.com/office/drawing/2014/main" id="{00315BCF-2862-4B4A-B931-41FD89F24487}"/>
                </a:ext>
              </a:extLst>
            </p:cNvPr>
            <p:cNvSpPr/>
            <p:nvPr/>
          </p:nvSpPr>
          <p:spPr bwMode="auto">
            <a:xfrm>
              <a:off x="3985037" y="3881681"/>
              <a:ext cx="195503" cy="132662"/>
            </a:xfrm>
            <a:custGeom>
              <a:avLst/>
              <a:gdLst>
                <a:gd name="connsiteX0" fmla="*/ 73025 w 266700"/>
                <a:gd name="connsiteY0" fmla="*/ 0 h 180975"/>
                <a:gd name="connsiteX1" fmla="*/ 12700 w 266700"/>
                <a:gd name="connsiteY1" fmla="*/ 15875 h 180975"/>
                <a:gd name="connsiteX2" fmla="*/ 0 w 266700"/>
                <a:gd name="connsiteY2" fmla="*/ 73025 h 180975"/>
                <a:gd name="connsiteX3" fmla="*/ 76200 w 266700"/>
                <a:gd name="connsiteY3" fmla="*/ 142875 h 180975"/>
                <a:gd name="connsiteX4" fmla="*/ 120650 w 266700"/>
                <a:gd name="connsiteY4" fmla="*/ 127000 h 180975"/>
                <a:gd name="connsiteX5" fmla="*/ 152400 w 266700"/>
                <a:gd name="connsiteY5" fmla="*/ 168275 h 180975"/>
                <a:gd name="connsiteX6" fmla="*/ 263525 w 266700"/>
                <a:gd name="connsiteY6" fmla="*/ 180975 h 180975"/>
                <a:gd name="connsiteX7" fmla="*/ 266700 w 266700"/>
                <a:gd name="connsiteY7" fmla="*/ 111125 h 180975"/>
                <a:gd name="connsiteX8" fmla="*/ 187325 w 266700"/>
                <a:gd name="connsiteY8" fmla="*/ 117475 h 180975"/>
                <a:gd name="connsiteX9" fmla="*/ 73025 w 266700"/>
                <a:gd name="connsiteY9" fmla="*/ 0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6700" h="180975">
                  <a:moveTo>
                    <a:pt x="73025" y="0"/>
                  </a:moveTo>
                  <a:lnTo>
                    <a:pt x="12700" y="15875"/>
                  </a:lnTo>
                  <a:lnTo>
                    <a:pt x="0" y="73025"/>
                  </a:lnTo>
                  <a:lnTo>
                    <a:pt x="76200" y="142875"/>
                  </a:lnTo>
                  <a:lnTo>
                    <a:pt x="120650" y="127000"/>
                  </a:lnTo>
                  <a:lnTo>
                    <a:pt x="152400" y="168275"/>
                  </a:lnTo>
                  <a:lnTo>
                    <a:pt x="263525" y="180975"/>
                  </a:lnTo>
                  <a:lnTo>
                    <a:pt x="266700" y="111125"/>
                  </a:lnTo>
                  <a:lnTo>
                    <a:pt x="187325" y="117475"/>
                  </a:lnTo>
                  <a:lnTo>
                    <a:pt x="730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5" name="フリーフォーム 1048">
              <a:extLst>
                <a:ext uri="{FF2B5EF4-FFF2-40B4-BE49-F238E27FC236}">
                  <a16:creationId xmlns:a16="http://schemas.microsoft.com/office/drawing/2014/main" id="{DA9CB5CE-CEC5-429F-A658-EF2E46265A4D}"/>
                </a:ext>
              </a:extLst>
            </p:cNvPr>
            <p:cNvSpPr/>
            <p:nvPr/>
          </p:nvSpPr>
          <p:spPr bwMode="auto">
            <a:xfrm>
              <a:off x="4175885" y="4012016"/>
              <a:ext cx="97751" cy="139645"/>
            </a:xfrm>
            <a:custGeom>
              <a:avLst/>
              <a:gdLst>
                <a:gd name="connsiteX0" fmla="*/ 0 w 133350"/>
                <a:gd name="connsiteY0" fmla="*/ 0 h 190500"/>
                <a:gd name="connsiteX1" fmla="*/ 12700 w 133350"/>
                <a:gd name="connsiteY1" fmla="*/ 76200 h 190500"/>
                <a:gd name="connsiteX2" fmla="*/ 47625 w 133350"/>
                <a:gd name="connsiteY2" fmla="*/ 190500 h 190500"/>
                <a:gd name="connsiteX3" fmla="*/ 127000 w 133350"/>
                <a:gd name="connsiteY3" fmla="*/ 177800 h 190500"/>
                <a:gd name="connsiteX4" fmla="*/ 123825 w 133350"/>
                <a:gd name="connsiteY4" fmla="*/ 136525 h 190500"/>
                <a:gd name="connsiteX5" fmla="*/ 98425 w 133350"/>
                <a:gd name="connsiteY5" fmla="*/ 92075 h 190500"/>
                <a:gd name="connsiteX6" fmla="*/ 133350 w 133350"/>
                <a:gd name="connsiteY6" fmla="*/ 50800 h 190500"/>
                <a:gd name="connsiteX7" fmla="*/ 0 w 133350"/>
                <a:gd name="connsiteY7" fmla="*/ 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3350" h="190500">
                  <a:moveTo>
                    <a:pt x="0" y="0"/>
                  </a:moveTo>
                  <a:lnTo>
                    <a:pt x="12700" y="76200"/>
                  </a:lnTo>
                  <a:lnTo>
                    <a:pt x="47625" y="190500"/>
                  </a:lnTo>
                  <a:lnTo>
                    <a:pt x="127000" y="177800"/>
                  </a:lnTo>
                  <a:lnTo>
                    <a:pt x="123825" y="136525"/>
                  </a:lnTo>
                  <a:lnTo>
                    <a:pt x="98425" y="92075"/>
                  </a:lnTo>
                  <a:lnTo>
                    <a:pt x="133350" y="508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6" name="フリーフォーム 1049">
              <a:extLst>
                <a:ext uri="{FF2B5EF4-FFF2-40B4-BE49-F238E27FC236}">
                  <a16:creationId xmlns:a16="http://schemas.microsoft.com/office/drawing/2014/main" id="{E5C33375-4483-44A9-A853-5DA70C8613BE}"/>
                </a:ext>
              </a:extLst>
            </p:cNvPr>
            <p:cNvSpPr/>
            <p:nvPr/>
          </p:nvSpPr>
          <p:spPr bwMode="auto">
            <a:xfrm>
              <a:off x="4171230" y="3960813"/>
              <a:ext cx="93097" cy="51203"/>
            </a:xfrm>
            <a:custGeom>
              <a:avLst/>
              <a:gdLst>
                <a:gd name="connsiteX0" fmla="*/ 0 w 127000"/>
                <a:gd name="connsiteY0" fmla="*/ 69850 h 69850"/>
                <a:gd name="connsiteX1" fmla="*/ 15875 w 127000"/>
                <a:gd name="connsiteY1" fmla="*/ 6350 h 69850"/>
                <a:gd name="connsiteX2" fmla="*/ 107950 w 127000"/>
                <a:gd name="connsiteY2" fmla="*/ 0 h 69850"/>
                <a:gd name="connsiteX3" fmla="*/ 127000 w 127000"/>
                <a:gd name="connsiteY3" fmla="*/ 34925 h 69850"/>
                <a:gd name="connsiteX4" fmla="*/ 127000 w 127000"/>
                <a:gd name="connsiteY4" fmla="*/ 34925 h 69850"/>
                <a:gd name="connsiteX5" fmla="*/ 53975 w 127000"/>
                <a:gd name="connsiteY5" fmla="*/ 57150 h 69850"/>
                <a:gd name="connsiteX6" fmla="*/ 0 w 127000"/>
                <a:gd name="connsiteY6" fmla="*/ 69850 h 69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7000" h="69850">
                  <a:moveTo>
                    <a:pt x="0" y="69850"/>
                  </a:moveTo>
                  <a:lnTo>
                    <a:pt x="15875" y="6350"/>
                  </a:lnTo>
                  <a:lnTo>
                    <a:pt x="107950" y="0"/>
                  </a:lnTo>
                  <a:lnTo>
                    <a:pt x="127000" y="34925"/>
                  </a:lnTo>
                  <a:lnTo>
                    <a:pt x="127000" y="34925"/>
                  </a:lnTo>
                  <a:lnTo>
                    <a:pt x="53975" y="57150"/>
                  </a:lnTo>
                  <a:lnTo>
                    <a:pt x="0" y="698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7" name="フリーフォーム 1050">
              <a:extLst>
                <a:ext uri="{FF2B5EF4-FFF2-40B4-BE49-F238E27FC236}">
                  <a16:creationId xmlns:a16="http://schemas.microsoft.com/office/drawing/2014/main" id="{355C0F8F-BE51-40F5-ADE5-DDB784106C73}"/>
                </a:ext>
              </a:extLst>
            </p:cNvPr>
            <p:cNvSpPr/>
            <p:nvPr/>
          </p:nvSpPr>
          <p:spPr bwMode="auto">
            <a:xfrm>
              <a:off x="4264326" y="3949176"/>
              <a:ext cx="230414" cy="537632"/>
            </a:xfrm>
            <a:custGeom>
              <a:avLst/>
              <a:gdLst>
                <a:gd name="connsiteX0" fmla="*/ 0 w 314325"/>
                <a:gd name="connsiteY0" fmla="*/ 263525 h 733425"/>
                <a:gd name="connsiteX1" fmla="*/ 92075 w 314325"/>
                <a:gd name="connsiteY1" fmla="*/ 406400 h 733425"/>
                <a:gd name="connsiteX2" fmla="*/ 76200 w 314325"/>
                <a:gd name="connsiteY2" fmla="*/ 495300 h 733425"/>
                <a:gd name="connsiteX3" fmla="*/ 139700 w 314325"/>
                <a:gd name="connsiteY3" fmla="*/ 508000 h 733425"/>
                <a:gd name="connsiteX4" fmla="*/ 174625 w 314325"/>
                <a:gd name="connsiteY4" fmla="*/ 457200 h 733425"/>
                <a:gd name="connsiteX5" fmla="*/ 225425 w 314325"/>
                <a:gd name="connsiteY5" fmla="*/ 552450 h 733425"/>
                <a:gd name="connsiteX6" fmla="*/ 225425 w 314325"/>
                <a:gd name="connsiteY6" fmla="*/ 733425 h 733425"/>
                <a:gd name="connsiteX7" fmla="*/ 263525 w 314325"/>
                <a:gd name="connsiteY7" fmla="*/ 523875 h 733425"/>
                <a:gd name="connsiteX8" fmla="*/ 187325 w 314325"/>
                <a:gd name="connsiteY8" fmla="*/ 396875 h 733425"/>
                <a:gd name="connsiteX9" fmla="*/ 206375 w 314325"/>
                <a:gd name="connsiteY9" fmla="*/ 355600 h 733425"/>
                <a:gd name="connsiteX10" fmla="*/ 273050 w 314325"/>
                <a:gd name="connsiteY10" fmla="*/ 339725 h 733425"/>
                <a:gd name="connsiteX11" fmla="*/ 314325 w 314325"/>
                <a:gd name="connsiteY11" fmla="*/ 301625 h 733425"/>
                <a:gd name="connsiteX12" fmla="*/ 257175 w 314325"/>
                <a:gd name="connsiteY12" fmla="*/ 177800 h 733425"/>
                <a:gd name="connsiteX13" fmla="*/ 196850 w 314325"/>
                <a:gd name="connsiteY13" fmla="*/ 168275 h 733425"/>
                <a:gd name="connsiteX14" fmla="*/ 200025 w 314325"/>
                <a:gd name="connsiteY14" fmla="*/ 127000 h 733425"/>
                <a:gd name="connsiteX15" fmla="*/ 250825 w 314325"/>
                <a:gd name="connsiteY15" fmla="*/ 66675 h 733425"/>
                <a:gd name="connsiteX16" fmla="*/ 206375 w 314325"/>
                <a:gd name="connsiteY16" fmla="*/ 0 h 733425"/>
                <a:gd name="connsiteX17" fmla="*/ 171450 w 314325"/>
                <a:gd name="connsiteY17" fmla="*/ 9525 h 733425"/>
                <a:gd name="connsiteX18" fmla="*/ 165100 w 314325"/>
                <a:gd name="connsiteY18" fmla="*/ 41275 h 733425"/>
                <a:gd name="connsiteX19" fmla="*/ 114300 w 314325"/>
                <a:gd name="connsiteY19" fmla="*/ 73025 h 733425"/>
                <a:gd name="connsiteX20" fmla="*/ 111125 w 314325"/>
                <a:gd name="connsiteY20" fmla="*/ 171450 h 733425"/>
                <a:gd name="connsiteX21" fmla="*/ 66675 w 314325"/>
                <a:gd name="connsiteY21" fmla="*/ 171450 h 733425"/>
                <a:gd name="connsiteX22" fmla="*/ 47625 w 314325"/>
                <a:gd name="connsiteY22" fmla="*/ 279400 h 733425"/>
                <a:gd name="connsiteX23" fmla="*/ 22225 w 314325"/>
                <a:gd name="connsiteY23" fmla="*/ 196850 h 733425"/>
                <a:gd name="connsiteX24" fmla="*/ 0 w 314325"/>
                <a:gd name="connsiteY24" fmla="*/ 263525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14325" h="733425">
                  <a:moveTo>
                    <a:pt x="0" y="263525"/>
                  </a:moveTo>
                  <a:lnTo>
                    <a:pt x="92075" y="406400"/>
                  </a:lnTo>
                  <a:lnTo>
                    <a:pt x="76200" y="495300"/>
                  </a:lnTo>
                  <a:lnTo>
                    <a:pt x="139700" y="508000"/>
                  </a:lnTo>
                  <a:lnTo>
                    <a:pt x="174625" y="457200"/>
                  </a:lnTo>
                  <a:lnTo>
                    <a:pt x="225425" y="552450"/>
                  </a:lnTo>
                  <a:lnTo>
                    <a:pt x="225425" y="733425"/>
                  </a:lnTo>
                  <a:lnTo>
                    <a:pt x="263525" y="523875"/>
                  </a:lnTo>
                  <a:lnTo>
                    <a:pt x="187325" y="396875"/>
                  </a:lnTo>
                  <a:lnTo>
                    <a:pt x="206375" y="355600"/>
                  </a:lnTo>
                  <a:lnTo>
                    <a:pt x="273050" y="339725"/>
                  </a:lnTo>
                  <a:lnTo>
                    <a:pt x="314325" y="301625"/>
                  </a:lnTo>
                  <a:lnTo>
                    <a:pt x="257175" y="177800"/>
                  </a:lnTo>
                  <a:lnTo>
                    <a:pt x="196850" y="168275"/>
                  </a:lnTo>
                  <a:lnTo>
                    <a:pt x="200025" y="127000"/>
                  </a:lnTo>
                  <a:lnTo>
                    <a:pt x="250825" y="66675"/>
                  </a:lnTo>
                  <a:lnTo>
                    <a:pt x="206375" y="0"/>
                  </a:lnTo>
                  <a:lnTo>
                    <a:pt x="171450" y="9525"/>
                  </a:lnTo>
                  <a:lnTo>
                    <a:pt x="165100" y="41275"/>
                  </a:lnTo>
                  <a:lnTo>
                    <a:pt x="114300" y="73025"/>
                  </a:lnTo>
                  <a:lnTo>
                    <a:pt x="111125" y="171450"/>
                  </a:lnTo>
                  <a:lnTo>
                    <a:pt x="66675" y="171450"/>
                  </a:lnTo>
                  <a:lnTo>
                    <a:pt x="47625" y="279400"/>
                  </a:lnTo>
                  <a:lnTo>
                    <a:pt x="22225" y="196850"/>
                  </a:lnTo>
                  <a:lnTo>
                    <a:pt x="0" y="263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9" name="フリーフォーム 1052">
              <a:extLst>
                <a:ext uri="{FF2B5EF4-FFF2-40B4-BE49-F238E27FC236}">
                  <a16:creationId xmlns:a16="http://schemas.microsoft.com/office/drawing/2014/main" id="{F36FF224-D725-42DF-90F2-8A7BC37436B2}"/>
                </a:ext>
              </a:extLst>
            </p:cNvPr>
            <p:cNvSpPr/>
            <p:nvPr/>
          </p:nvSpPr>
          <p:spPr bwMode="auto">
            <a:xfrm>
              <a:off x="3966418" y="4475171"/>
              <a:ext cx="69822" cy="111716"/>
            </a:xfrm>
            <a:custGeom>
              <a:avLst/>
              <a:gdLst>
                <a:gd name="connsiteX0" fmla="*/ 19050 w 95250"/>
                <a:gd name="connsiteY0" fmla="*/ 0 h 152400"/>
                <a:gd name="connsiteX1" fmla="*/ 0 w 95250"/>
                <a:gd name="connsiteY1" fmla="*/ 50800 h 152400"/>
                <a:gd name="connsiteX2" fmla="*/ 25400 w 95250"/>
                <a:gd name="connsiteY2" fmla="*/ 152400 h 152400"/>
                <a:gd name="connsiteX3" fmla="*/ 95250 w 95250"/>
                <a:gd name="connsiteY3" fmla="*/ 101600 h 152400"/>
                <a:gd name="connsiteX4" fmla="*/ 60325 w 95250"/>
                <a:gd name="connsiteY4" fmla="*/ 38100 h 152400"/>
                <a:gd name="connsiteX5" fmla="*/ 19050 w 95250"/>
                <a:gd name="connsiteY5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5250" h="152400">
                  <a:moveTo>
                    <a:pt x="19050" y="0"/>
                  </a:moveTo>
                  <a:lnTo>
                    <a:pt x="0" y="50800"/>
                  </a:lnTo>
                  <a:lnTo>
                    <a:pt x="25400" y="152400"/>
                  </a:lnTo>
                  <a:lnTo>
                    <a:pt x="95250" y="101600"/>
                  </a:lnTo>
                  <a:lnTo>
                    <a:pt x="60325" y="38100"/>
                  </a:lnTo>
                  <a:lnTo>
                    <a:pt x="190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0" name="フリーフォーム 1055">
              <a:extLst>
                <a:ext uri="{FF2B5EF4-FFF2-40B4-BE49-F238E27FC236}">
                  <a16:creationId xmlns:a16="http://schemas.microsoft.com/office/drawing/2014/main" id="{0327CDC5-ADF2-4C94-851E-42771157451B}"/>
                </a:ext>
              </a:extLst>
            </p:cNvPr>
            <p:cNvSpPr/>
            <p:nvPr/>
          </p:nvSpPr>
          <p:spPr bwMode="auto">
            <a:xfrm>
              <a:off x="4406299" y="4198209"/>
              <a:ext cx="202485" cy="386350"/>
            </a:xfrm>
            <a:custGeom>
              <a:avLst/>
              <a:gdLst>
                <a:gd name="connsiteX0" fmla="*/ 95250 w 276225"/>
                <a:gd name="connsiteY0" fmla="*/ 0 h 527050"/>
                <a:gd name="connsiteX1" fmla="*/ 117475 w 276225"/>
                <a:gd name="connsiteY1" fmla="*/ 88900 h 527050"/>
                <a:gd name="connsiteX2" fmla="*/ 196850 w 276225"/>
                <a:gd name="connsiteY2" fmla="*/ 63500 h 527050"/>
                <a:gd name="connsiteX3" fmla="*/ 276225 w 276225"/>
                <a:gd name="connsiteY3" fmla="*/ 177800 h 527050"/>
                <a:gd name="connsiteX4" fmla="*/ 260350 w 276225"/>
                <a:gd name="connsiteY4" fmla="*/ 219075 h 527050"/>
                <a:gd name="connsiteX5" fmla="*/ 180975 w 276225"/>
                <a:gd name="connsiteY5" fmla="*/ 219075 h 527050"/>
                <a:gd name="connsiteX6" fmla="*/ 171450 w 276225"/>
                <a:gd name="connsiteY6" fmla="*/ 301625 h 527050"/>
                <a:gd name="connsiteX7" fmla="*/ 107950 w 276225"/>
                <a:gd name="connsiteY7" fmla="*/ 257175 h 527050"/>
                <a:gd name="connsiteX8" fmla="*/ 82550 w 276225"/>
                <a:gd name="connsiteY8" fmla="*/ 381000 h 527050"/>
                <a:gd name="connsiteX9" fmla="*/ 168275 w 276225"/>
                <a:gd name="connsiteY9" fmla="*/ 520700 h 527050"/>
                <a:gd name="connsiteX10" fmla="*/ 85725 w 276225"/>
                <a:gd name="connsiteY10" fmla="*/ 527050 h 527050"/>
                <a:gd name="connsiteX11" fmla="*/ 22225 w 276225"/>
                <a:gd name="connsiteY11" fmla="*/ 406400 h 527050"/>
                <a:gd name="connsiteX12" fmla="*/ 76200 w 276225"/>
                <a:gd name="connsiteY12" fmla="*/ 196850 h 527050"/>
                <a:gd name="connsiteX13" fmla="*/ 0 w 276225"/>
                <a:gd name="connsiteY13" fmla="*/ 57150 h 527050"/>
                <a:gd name="connsiteX14" fmla="*/ 12700 w 276225"/>
                <a:gd name="connsiteY14" fmla="*/ 19050 h 527050"/>
                <a:gd name="connsiteX15" fmla="*/ 95250 w 276225"/>
                <a:gd name="connsiteY15" fmla="*/ 0 h 527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76225" h="527050">
                  <a:moveTo>
                    <a:pt x="95250" y="0"/>
                  </a:moveTo>
                  <a:lnTo>
                    <a:pt x="117475" y="88900"/>
                  </a:lnTo>
                  <a:lnTo>
                    <a:pt x="196850" y="63500"/>
                  </a:lnTo>
                  <a:lnTo>
                    <a:pt x="276225" y="177800"/>
                  </a:lnTo>
                  <a:lnTo>
                    <a:pt x="260350" y="219075"/>
                  </a:lnTo>
                  <a:lnTo>
                    <a:pt x="180975" y="219075"/>
                  </a:lnTo>
                  <a:lnTo>
                    <a:pt x="171450" y="301625"/>
                  </a:lnTo>
                  <a:lnTo>
                    <a:pt x="107950" y="257175"/>
                  </a:lnTo>
                  <a:lnTo>
                    <a:pt x="82550" y="381000"/>
                  </a:lnTo>
                  <a:lnTo>
                    <a:pt x="168275" y="520700"/>
                  </a:lnTo>
                  <a:lnTo>
                    <a:pt x="85725" y="527050"/>
                  </a:lnTo>
                  <a:lnTo>
                    <a:pt x="22225" y="406400"/>
                  </a:lnTo>
                  <a:lnTo>
                    <a:pt x="76200" y="196850"/>
                  </a:lnTo>
                  <a:lnTo>
                    <a:pt x="0" y="57150"/>
                  </a:lnTo>
                  <a:lnTo>
                    <a:pt x="12700" y="19050"/>
                  </a:lnTo>
                  <a:lnTo>
                    <a:pt x="952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1" name="フリーフォーム 1056">
              <a:extLst>
                <a:ext uri="{FF2B5EF4-FFF2-40B4-BE49-F238E27FC236}">
                  <a16:creationId xmlns:a16="http://schemas.microsoft.com/office/drawing/2014/main" id="{E6E76B65-3507-4558-A0A4-6F0F71ACEB9E}"/>
                </a:ext>
              </a:extLst>
            </p:cNvPr>
            <p:cNvSpPr/>
            <p:nvPr/>
          </p:nvSpPr>
          <p:spPr bwMode="auto">
            <a:xfrm>
              <a:off x="4473794" y="4577577"/>
              <a:ext cx="97751" cy="137317"/>
            </a:xfrm>
            <a:custGeom>
              <a:avLst/>
              <a:gdLst>
                <a:gd name="connsiteX0" fmla="*/ 0 w 133350"/>
                <a:gd name="connsiteY0" fmla="*/ 15875 h 187325"/>
                <a:gd name="connsiteX1" fmla="*/ 31750 w 133350"/>
                <a:gd name="connsiteY1" fmla="*/ 111125 h 187325"/>
                <a:gd name="connsiteX2" fmla="*/ 133350 w 133350"/>
                <a:gd name="connsiteY2" fmla="*/ 187325 h 187325"/>
                <a:gd name="connsiteX3" fmla="*/ 123825 w 133350"/>
                <a:gd name="connsiteY3" fmla="*/ 28575 h 187325"/>
                <a:gd name="connsiteX4" fmla="*/ 79375 w 133350"/>
                <a:gd name="connsiteY4" fmla="*/ 0 h 187325"/>
                <a:gd name="connsiteX5" fmla="*/ 0 w 133350"/>
                <a:gd name="connsiteY5" fmla="*/ 15875 h 18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3350" h="187325">
                  <a:moveTo>
                    <a:pt x="0" y="15875"/>
                  </a:moveTo>
                  <a:lnTo>
                    <a:pt x="31750" y="111125"/>
                  </a:lnTo>
                  <a:lnTo>
                    <a:pt x="133350" y="187325"/>
                  </a:lnTo>
                  <a:lnTo>
                    <a:pt x="123825" y="28575"/>
                  </a:lnTo>
                  <a:lnTo>
                    <a:pt x="79375" y="0"/>
                  </a:lnTo>
                  <a:lnTo>
                    <a:pt x="0" y="158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2" name="フリーフォーム 1057">
              <a:extLst>
                <a:ext uri="{FF2B5EF4-FFF2-40B4-BE49-F238E27FC236}">
                  <a16:creationId xmlns:a16="http://schemas.microsoft.com/office/drawing/2014/main" id="{581AAE6F-01D4-4FCD-8D3E-AAFA37191EB9}"/>
                </a:ext>
              </a:extLst>
            </p:cNvPr>
            <p:cNvSpPr/>
            <p:nvPr/>
          </p:nvSpPr>
          <p:spPr bwMode="auto">
            <a:xfrm>
              <a:off x="4352769" y="4600852"/>
              <a:ext cx="265325" cy="300236"/>
            </a:xfrm>
            <a:custGeom>
              <a:avLst/>
              <a:gdLst>
                <a:gd name="connsiteX0" fmla="*/ 0 w 361950"/>
                <a:gd name="connsiteY0" fmla="*/ 9525 h 409575"/>
                <a:gd name="connsiteX1" fmla="*/ 76200 w 361950"/>
                <a:gd name="connsiteY1" fmla="*/ 0 h 409575"/>
                <a:gd name="connsiteX2" fmla="*/ 260350 w 361950"/>
                <a:gd name="connsiteY2" fmla="*/ 184150 h 409575"/>
                <a:gd name="connsiteX3" fmla="*/ 301625 w 361950"/>
                <a:gd name="connsiteY3" fmla="*/ 254000 h 409575"/>
                <a:gd name="connsiteX4" fmla="*/ 355600 w 361950"/>
                <a:gd name="connsiteY4" fmla="*/ 298450 h 409575"/>
                <a:gd name="connsiteX5" fmla="*/ 361950 w 361950"/>
                <a:gd name="connsiteY5" fmla="*/ 390525 h 409575"/>
                <a:gd name="connsiteX6" fmla="*/ 307975 w 361950"/>
                <a:gd name="connsiteY6" fmla="*/ 409575 h 409575"/>
                <a:gd name="connsiteX7" fmla="*/ 196850 w 361950"/>
                <a:gd name="connsiteY7" fmla="*/ 314325 h 409575"/>
                <a:gd name="connsiteX8" fmla="*/ 149225 w 361950"/>
                <a:gd name="connsiteY8" fmla="*/ 190500 h 409575"/>
                <a:gd name="connsiteX9" fmla="*/ 85725 w 361950"/>
                <a:gd name="connsiteY9" fmla="*/ 114300 h 409575"/>
                <a:gd name="connsiteX10" fmla="*/ 0 w 361950"/>
                <a:gd name="connsiteY10" fmla="*/ 9525 h 409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61950" h="409575">
                  <a:moveTo>
                    <a:pt x="0" y="9525"/>
                  </a:moveTo>
                  <a:lnTo>
                    <a:pt x="76200" y="0"/>
                  </a:lnTo>
                  <a:lnTo>
                    <a:pt x="260350" y="184150"/>
                  </a:lnTo>
                  <a:lnTo>
                    <a:pt x="301625" y="254000"/>
                  </a:lnTo>
                  <a:lnTo>
                    <a:pt x="355600" y="298450"/>
                  </a:lnTo>
                  <a:lnTo>
                    <a:pt x="361950" y="390525"/>
                  </a:lnTo>
                  <a:lnTo>
                    <a:pt x="307975" y="409575"/>
                  </a:lnTo>
                  <a:lnTo>
                    <a:pt x="196850" y="314325"/>
                  </a:lnTo>
                  <a:lnTo>
                    <a:pt x="149225" y="190500"/>
                  </a:lnTo>
                  <a:lnTo>
                    <a:pt x="85725" y="114300"/>
                  </a:lnTo>
                  <a:lnTo>
                    <a:pt x="0" y="9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3" name="フリーフォーム 1058">
              <a:extLst>
                <a:ext uri="{FF2B5EF4-FFF2-40B4-BE49-F238E27FC236}">
                  <a16:creationId xmlns:a16="http://schemas.microsoft.com/office/drawing/2014/main" id="{396080FA-3A6D-402F-8681-4CB27C57EB10}"/>
                </a:ext>
              </a:extLst>
            </p:cNvPr>
            <p:cNvSpPr/>
            <p:nvPr/>
          </p:nvSpPr>
          <p:spPr bwMode="auto">
            <a:xfrm>
              <a:off x="4620420" y="4903415"/>
              <a:ext cx="423589" cy="83787"/>
            </a:xfrm>
            <a:custGeom>
              <a:avLst/>
              <a:gdLst>
                <a:gd name="connsiteX0" fmla="*/ 0 w 577850"/>
                <a:gd name="connsiteY0" fmla="*/ 34925 h 114300"/>
                <a:gd name="connsiteX1" fmla="*/ 38100 w 577850"/>
                <a:gd name="connsiteY1" fmla="*/ 0 h 114300"/>
                <a:gd name="connsiteX2" fmla="*/ 269875 w 577850"/>
                <a:gd name="connsiteY2" fmla="*/ 57150 h 114300"/>
                <a:gd name="connsiteX3" fmla="*/ 403225 w 577850"/>
                <a:gd name="connsiteY3" fmla="*/ 82550 h 114300"/>
                <a:gd name="connsiteX4" fmla="*/ 577850 w 577850"/>
                <a:gd name="connsiteY4" fmla="*/ 92075 h 114300"/>
                <a:gd name="connsiteX5" fmla="*/ 355600 w 577850"/>
                <a:gd name="connsiteY5" fmla="*/ 114300 h 114300"/>
                <a:gd name="connsiteX6" fmla="*/ 273050 w 577850"/>
                <a:gd name="connsiteY6" fmla="*/ 114300 h 114300"/>
                <a:gd name="connsiteX7" fmla="*/ 111125 w 577850"/>
                <a:gd name="connsiteY7" fmla="*/ 76200 h 114300"/>
                <a:gd name="connsiteX8" fmla="*/ 63500 w 577850"/>
                <a:gd name="connsiteY8" fmla="*/ 69850 h 114300"/>
                <a:gd name="connsiteX9" fmla="*/ 0 w 577850"/>
                <a:gd name="connsiteY9" fmla="*/ 34925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7850" h="114300">
                  <a:moveTo>
                    <a:pt x="0" y="34925"/>
                  </a:moveTo>
                  <a:lnTo>
                    <a:pt x="38100" y="0"/>
                  </a:lnTo>
                  <a:lnTo>
                    <a:pt x="269875" y="57150"/>
                  </a:lnTo>
                  <a:lnTo>
                    <a:pt x="403225" y="82550"/>
                  </a:lnTo>
                  <a:lnTo>
                    <a:pt x="577850" y="92075"/>
                  </a:lnTo>
                  <a:lnTo>
                    <a:pt x="355600" y="114300"/>
                  </a:lnTo>
                  <a:lnTo>
                    <a:pt x="273050" y="114300"/>
                  </a:lnTo>
                  <a:lnTo>
                    <a:pt x="111125" y="76200"/>
                  </a:lnTo>
                  <a:lnTo>
                    <a:pt x="63500" y="69850"/>
                  </a:lnTo>
                  <a:lnTo>
                    <a:pt x="0" y="349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4" name="フリーフォーム 1059">
              <a:extLst>
                <a:ext uri="{FF2B5EF4-FFF2-40B4-BE49-F238E27FC236}">
                  <a16:creationId xmlns:a16="http://schemas.microsoft.com/office/drawing/2014/main" id="{7A28C81A-79AB-480F-87C6-8FF5CC8CFE0A}"/>
                </a:ext>
              </a:extLst>
            </p:cNvPr>
            <p:cNvSpPr/>
            <p:nvPr/>
          </p:nvSpPr>
          <p:spPr bwMode="auto">
            <a:xfrm>
              <a:off x="5023063" y="4970910"/>
              <a:ext cx="130335" cy="65168"/>
            </a:xfrm>
            <a:custGeom>
              <a:avLst/>
              <a:gdLst>
                <a:gd name="connsiteX0" fmla="*/ 177800 w 177800"/>
                <a:gd name="connsiteY0" fmla="*/ 0 h 88900"/>
                <a:gd name="connsiteX1" fmla="*/ 82550 w 177800"/>
                <a:gd name="connsiteY1" fmla="*/ 9525 h 88900"/>
                <a:gd name="connsiteX2" fmla="*/ 0 w 177800"/>
                <a:gd name="connsiteY2" fmla="*/ 88900 h 88900"/>
                <a:gd name="connsiteX3" fmla="*/ 120650 w 177800"/>
                <a:gd name="connsiteY3" fmla="*/ 44450 h 88900"/>
                <a:gd name="connsiteX4" fmla="*/ 177800 w 177800"/>
                <a:gd name="connsiteY4" fmla="*/ 0 h 88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800" h="88900">
                  <a:moveTo>
                    <a:pt x="177800" y="0"/>
                  </a:moveTo>
                  <a:lnTo>
                    <a:pt x="82550" y="9525"/>
                  </a:lnTo>
                  <a:lnTo>
                    <a:pt x="0" y="88900"/>
                  </a:lnTo>
                  <a:lnTo>
                    <a:pt x="120650" y="44450"/>
                  </a:lnTo>
                  <a:lnTo>
                    <a:pt x="1778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5" name="フリーフォーム 1060">
              <a:extLst>
                <a:ext uri="{FF2B5EF4-FFF2-40B4-BE49-F238E27FC236}">
                  <a16:creationId xmlns:a16="http://schemas.microsoft.com/office/drawing/2014/main" id="{56926750-F3E0-4C7A-A059-DF7ABBDA3589}"/>
                </a:ext>
              </a:extLst>
            </p:cNvPr>
            <p:cNvSpPr/>
            <p:nvPr/>
          </p:nvSpPr>
          <p:spPr bwMode="auto">
            <a:xfrm>
              <a:off x="5486218" y="4826611"/>
              <a:ext cx="335147" cy="207140"/>
            </a:xfrm>
            <a:custGeom>
              <a:avLst/>
              <a:gdLst>
                <a:gd name="connsiteX0" fmla="*/ 15875 w 457200"/>
                <a:gd name="connsiteY0" fmla="*/ 0 h 282575"/>
                <a:gd name="connsiteX1" fmla="*/ 0 w 457200"/>
                <a:gd name="connsiteY1" fmla="*/ 228600 h 282575"/>
                <a:gd name="connsiteX2" fmla="*/ 85725 w 457200"/>
                <a:gd name="connsiteY2" fmla="*/ 234950 h 282575"/>
                <a:gd name="connsiteX3" fmla="*/ 111125 w 457200"/>
                <a:gd name="connsiteY3" fmla="*/ 196850 h 282575"/>
                <a:gd name="connsiteX4" fmla="*/ 196850 w 457200"/>
                <a:gd name="connsiteY4" fmla="*/ 200025 h 282575"/>
                <a:gd name="connsiteX5" fmla="*/ 231775 w 457200"/>
                <a:gd name="connsiteY5" fmla="*/ 263525 h 282575"/>
                <a:gd name="connsiteX6" fmla="*/ 339725 w 457200"/>
                <a:gd name="connsiteY6" fmla="*/ 282575 h 282575"/>
                <a:gd name="connsiteX7" fmla="*/ 266700 w 457200"/>
                <a:gd name="connsiteY7" fmla="*/ 184150 h 282575"/>
                <a:gd name="connsiteX8" fmla="*/ 457200 w 457200"/>
                <a:gd name="connsiteY8" fmla="*/ 200025 h 282575"/>
                <a:gd name="connsiteX9" fmla="*/ 288925 w 457200"/>
                <a:gd name="connsiteY9" fmla="*/ 114300 h 282575"/>
                <a:gd name="connsiteX10" fmla="*/ 247650 w 457200"/>
                <a:gd name="connsiteY10" fmla="*/ 60325 h 282575"/>
                <a:gd name="connsiteX11" fmla="*/ 180975 w 457200"/>
                <a:gd name="connsiteY11" fmla="*/ 92075 h 282575"/>
                <a:gd name="connsiteX12" fmla="*/ 136525 w 457200"/>
                <a:gd name="connsiteY12" fmla="*/ 22225 h 282575"/>
                <a:gd name="connsiteX13" fmla="*/ 15875 w 457200"/>
                <a:gd name="connsiteY13" fmla="*/ 0 h 282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7200" h="282575">
                  <a:moveTo>
                    <a:pt x="15875" y="0"/>
                  </a:moveTo>
                  <a:lnTo>
                    <a:pt x="0" y="228600"/>
                  </a:lnTo>
                  <a:lnTo>
                    <a:pt x="85725" y="234950"/>
                  </a:lnTo>
                  <a:lnTo>
                    <a:pt x="111125" y="196850"/>
                  </a:lnTo>
                  <a:lnTo>
                    <a:pt x="196850" y="200025"/>
                  </a:lnTo>
                  <a:lnTo>
                    <a:pt x="231775" y="263525"/>
                  </a:lnTo>
                  <a:lnTo>
                    <a:pt x="339725" y="282575"/>
                  </a:lnTo>
                  <a:lnTo>
                    <a:pt x="266700" y="184150"/>
                  </a:lnTo>
                  <a:lnTo>
                    <a:pt x="457200" y="200025"/>
                  </a:lnTo>
                  <a:lnTo>
                    <a:pt x="288925" y="114300"/>
                  </a:lnTo>
                  <a:lnTo>
                    <a:pt x="247650" y="60325"/>
                  </a:lnTo>
                  <a:lnTo>
                    <a:pt x="180975" y="92075"/>
                  </a:lnTo>
                  <a:lnTo>
                    <a:pt x="136525" y="22225"/>
                  </a:lnTo>
                  <a:lnTo>
                    <a:pt x="158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6" name="フリーフォーム 1061">
              <a:extLst>
                <a:ext uri="{FF2B5EF4-FFF2-40B4-BE49-F238E27FC236}">
                  <a16:creationId xmlns:a16="http://schemas.microsoft.com/office/drawing/2014/main" id="{E3CCF7D6-F443-424C-8C01-35BDF9176BD8}"/>
                </a:ext>
              </a:extLst>
            </p:cNvPr>
            <p:cNvSpPr/>
            <p:nvPr/>
          </p:nvSpPr>
          <p:spPr bwMode="auto">
            <a:xfrm>
              <a:off x="5237184" y="4754461"/>
              <a:ext cx="258342" cy="242051"/>
            </a:xfrm>
            <a:custGeom>
              <a:avLst/>
              <a:gdLst>
                <a:gd name="connsiteX0" fmla="*/ 352425 w 352425"/>
                <a:gd name="connsiteY0" fmla="*/ 95250 h 330200"/>
                <a:gd name="connsiteX1" fmla="*/ 212725 w 352425"/>
                <a:gd name="connsiteY1" fmla="*/ 25400 h 330200"/>
                <a:gd name="connsiteX2" fmla="*/ 152400 w 352425"/>
                <a:gd name="connsiteY2" fmla="*/ 104775 h 330200"/>
                <a:gd name="connsiteX3" fmla="*/ 66675 w 352425"/>
                <a:gd name="connsiteY3" fmla="*/ 0 h 330200"/>
                <a:gd name="connsiteX4" fmla="*/ 0 w 352425"/>
                <a:gd name="connsiteY4" fmla="*/ 19050 h 330200"/>
                <a:gd name="connsiteX5" fmla="*/ 76200 w 352425"/>
                <a:gd name="connsiteY5" fmla="*/ 133350 h 330200"/>
                <a:gd name="connsiteX6" fmla="*/ 244475 w 352425"/>
                <a:gd name="connsiteY6" fmla="*/ 184150 h 330200"/>
                <a:gd name="connsiteX7" fmla="*/ 269875 w 352425"/>
                <a:gd name="connsiteY7" fmla="*/ 276225 h 330200"/>
                <a:gd name="connsiteX8" fmla="*/ 342900 w 352425"/>
                <a:gd name="connsiteY8" fmla="*/ 330200 h 330200"/>
                <a:gd name="connsiteX9" fmla="*/ 352425 w 352425"/>
                <a:gd name="connsiteY9" fmla="*/ 95250 h 33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52425" h="330200">
                  <a:moveTo>
                    <a:pt x="352425" y="95250"/>
                  </a:moveTo>
                  <a:lnTo>
                    <a:pt x="212725" y="25400"/>
                  </a:lnTo>
                  <a:lnTo>
                    <a:pt x="152400" y="104775"/>
                  </a:lnTo>
                  <a:lnTo>
                    <a:pt x="66675" y="0"/>
                  </a:lnTo>
                  <a:lnTo>
                    <a:pt x="0" y="19050"/>
                  </a:lnTo>
                  <a:lnTo>
                    <a:pt x="76200" y="133350"/>
                  </a:lnTo>
                  <a:lnTo>
                    <a:pt x="244475" y="184150"/>
                  </a:lnTo>
                  <a:lnTo>
                    <a:pt x="269875" y="276225"/>
                  </a:lnTo>
                  <a:lnTo>
                    <a:pt x="342900" y="330200"/>
                  </a:lnTo>
                  <a:lnTo>
                    <a:pt x="352425" y="952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7" name="フリーフォーム 1062">
              <a:extLst>
                <a:ext uri="{FF2B5EF4-FFF2-40B4-BE49-F238E27FC236}">
                  <a16:creationId xmlns:a16="http://schemas.microsoft.com/office/drawing/2014/main" id="{0015237F-9974-426F-BFCE-C4060A7F1479}"/>
                </a:ext>
              </a:extLst>
            </p:cNvPr>
            <p:cNvSpPr/>
            <p:nvPr/>
          </p:nvSpPr>
          <p:spPr bwMode="auto">
            <a:xfrm>
              <a:off x="4967205" y="4035290"/>
              <a:ext cx="48876" cy="102406"/>
            </a:xfrm>
            <a:custGeom>
              <a:avLst/>
              <a:gdLst>
                <a:gd name="connsiteX0" fmla="*/ 22225 w 66675"/>
                <a:gd name="connsiteY0" fmla="*/ 139700 h 139700"/>
                <a:gd name="connsiteX1" fmla="*/ 0 w 66675"/>
                <a:gd name="connsiteY1" fmla="*/ 88900 h 139700"/>
                <a:gd name="connsiteX2" fmla="*/ 41275 w 66675"/>
                <a:gd name="connsiteY2" fmla="*/ 0 h 139700"/>
                <a:gd name="connsiteX3" fmla="*/ 66675 w 66675"/>
                <a:gd name="connsiteY3" fmla="*/ 6350 h 139700"/>
                <a:gd name="connsiteX4" fmla="*/ 47625 w 66675"/>
                <a:gd name="connsiteY4" fmla="*/ 79375 h 139700"/>
                <a:gd name="connsiteX5" fmla="*/ 22225 w 66675"/>
                <a:gd name="connsiteY5" fmla="*/ 139700 h 13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675" h="139700">
                  <a:moveTo>
                    <a:pt x="22225" y="139700"/>
                  </a:moveTo>
                  <a:lnTo>
                    <a:pt x="0" y="88900"/>
                  </a:lnTo>
                  <a:lnTo>
                    <a:pt x="41275" y="0"/>
                  </a:lnTo>
                  <a:lnTo>
                    <a:pt x="66675" y="6350"/>
                  </a:lnTo>
                  <a:lnTo>
                    <a:pt x="47625" y="79375"/>
                  </a:lnTo>
                  <a:lnTo>
                    <a:pt x="22225" y="1397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8" name="フリーフォーム 1063">
              <a:extLst>
                <a:ext uri="{FF2B5EF4-FFF2-40B4-BE49-F238E27FC236}">
                  <a16:creationId xmlns:a16="http://schemas.microsoft.com/office/drawing/2014/main" id="{F48D38C0-37D5-41EF-8580-62D62DB8348F}"/>
                </a:ext>
              </a:extLst>
            </p:cNvPr>
            <p:cNvSpPr/>
            <p:nvPr/>
          </p:nvSpPr>
          <p:spPr bwMode="auto">
            <a:xfrm>
              <a:off x="4960223" y="4240103"/>
              <a:ext cx="76804" cy="162919"/>
            </a:xfrm>
            <a:custGeom>
              <a:avLst/>
              <a:gdLst>
                <a:gd name="connsiteX0" fmla="*/ 73025 w 104775"/>
                <a:gd name="connsiteY0" fmla="*/ 0 h 222250"/>
                <a:gd name="connsiteX1" fmla="*/ 15875 w 104775"/>
                <a:gd name="connsiteY1" fmla="*/ 0 h 222250"/>
                <a:gd name="connsiteX2" fmla="*/ 0 w 104775"/>
                <a:gd name="connsiteY2" fmla="*/ 123825 h 222250"/>
                <a:gd name="connsiteX3" fmla="*/ 22225 w 104775"/>
                <a:gd name="connsiteY3" fmla="*/ 222250 h 222250"/>
                <a:gd name="connsiteX4" fmla="*/ 38100 w 104775"/>
                <a:gd name="connsiteY4" fmla="*/ 120650 h 222250"/>
                <a:gd name="connsiteX5" fmla="*/ 104775 w 104775"/>
                <a:gd name="connsiteY5" fmla="*/ 73025 h 222250"/>
                <a:gd name="connsiteX6" fmla="*/ 73025 w 104775"/>
                <a:gd name="connsiteY6" fmla="*/ 0 h 22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75" h="222250">
                  <a:moveTo>
                    <a:pt x="73025" y="0"/>
                  </a:moveTo>
                  <a:lnTo>
                    <a:pt x="15875" y="0"/>
                  </a:lnTo>
                  <a:lnTo>
                    <a:pt x="0" y="123825"/>
                  </a:lnTo>
                  <a:lnTo>
                    <a:pt x="22225" y="222250"/>
                  </a:lnTo>
                  <a:lnTo>
                    <a:pt x="38100" y="120650"/>
                  </a:lnTo>
                  <a:lnTo>
                    <a:pt x="104775" y="73025"/>
                  </a:lnTo>
                  <a:lnTo>
                    <a:pt x="730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9" name="フリーフォーム 1064">
              <a:extLst>
                <a:ext uri="{FF2B5EF4-FFF2-40B4-BE49-F238E27FC236}">
                  <a16:creationId xmlns:a16="http://schemas.microsoft.com/office/drawing/2014/main" id="{30A4319C-888E-49FA-926E-D3527DDB1CAE}"/>
                </a:ext>
              </a:extLst>
            </p:cNvPr>
            <p:cNvSpPr/>
            <p:nvPr/>
          </p:nvSpPr>
          <p:spPr bwMode="auto">
            <a:xfrm>
              <a:off x="5034700" y="4358801"/>
              <a:ext cx="83787" cy="111716"/>
            </a:xfrm>
            <a:custGeom>
              <a:avLst/>
              <a:gdLst>
                <a:gd name="connsiteX0" fmla="*/ 0 w 114300"/>
                <a:gd name="connsiteY0" fmla="*/ 0 h 152400"/>
                <a:gd name="connsiteX1" fmla="*/ 79375 w 114300"/>
                <a:gd name="connsiteY1" fmla="*/ 57150 h 152400"/>
                <a:gd name="connsiteX2" fmla="*/ 114300 w 114300"/>
                <a:gd name="connsiteY2" fmla="*/ 139700 h 152400"/>
                <a:gd name="connsiteX3" fmla="*/ 73025 w 114300"/>
                <a:gd name="connsiteY3" fmla="*/ 152400 h 152400"/>
                <a:gd name="connsiteX4" fmla="*/ 60325 w 114300"/>
                <a:gd name="connsiteY4" fmla="*/ 101600 h 152400"/>
                <a:gd name="connsiteX5" fmla="*/ 28575 w 114300"/>
                <a:gd name="connsiteY5" fmla="*/ 41275 h 152400"/>
                <a:gd name="connsiteX6" fmla="*/ 0 w 114300"/>
                <a:gd name="connsiteY6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4300" h="152400">
                  <a:moveTo>
                    <a:pt x="0" y="0"/>
                  </a:moveTo>
                  <a:lnTo>
                    <a:pt x="79375" y="57150"/>
                  </a:lnTo>
                  <a:lnTo>
                    <a:pt x="114300" y="139700"/>
                  </a:lnTo>
                  <a:lnTo>
                    <a:pt x="73025" y="152400"/>
                  </a:lnTo>
                  <a:lnTo>
                    <a:pt x="60325" y="101600"/>
                  </a:lnTo>
                  <a:lnTo>
                    <a:pt x="28575" y="412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0" name="フリーフォーム 1065">
              <a:extLst>
                <a:ext uri="{FF2B5EF4-FFF2-40B4-BE49-F238E27FC236}">
                  <a16:creationId xmlns:a16="http://schemas.microsoft.com/office/drawing/2014/main" id="{AD2EA6BB-17BC-4F35-9598-F1E2A7E67AE2}"/>
                </a:ext>
              </a:extLst>
            </p:cNvPr>
            <p:cNvSpPr/>
            <p:nvPr/>
          </p:nvSpPr>
          <p:spPr bwMode="auto">
            <a:xfrm>
              <a:off x="5002116" y="4426296"/>
              <a:ext cx="51203" cy="74477"/>
            </a:xfrm>
            <a:custGeom>
              <a:avLst/>
              <a:gdLst>
                <a:gd name="connsiteX0" fmla="*/ 0 w 69850"/>
                <a:gd name="connsiteY0" fmla="*/ 0 h 101600"/>
                <a:gd name="connsiteX1" fmla="*/ 31750 w 69850"/>
                <a:gd name="connsiteY1" fmla="*/ 101600 h 101600"/>
                <a:gd name="connsiteX2" fmla="*/ 69850 w 69850"/>
                <a:gd name="connsiteY2" fmla="*/ 79375 h 101600"/>
                <a:gd name="connsiteX3" fmla="*/ 66675 w 69850"/>
                <a:gd name="connsiteY3" fmla="*/ 31750 h 101600"/>
                <a:gd name="connsiteX4" fmla="*/ 0 w 69850"/>
                <a:gd name="connsiteY4" fmla="*/ 0 h 10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850" h="101600">
                  <a:moveTo>
                    <a:pt x="0" y="0"/>
                  </a:moveTo>
                  <a:lnTo>
                    <a:pt x="31750" y="101600"/>
                  </a:lnTo>
                  <a:lnTo>
                    <a:pt x="69850" y="79375"/>
                  </a:lnTo>
                  <a:lnTo>
                    <a:pt x="66675" y="317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1" name="フリーフォーム 1066">
              <a:extLst>
                <a:ext uri="{FF2B5EF4-FFF2-40B4-BE49-F238E27FC236}">
                  <a16:creationId xmlns:a16="http://schemas.microsoft.com/office/drawing/2014/main" id="{8E1B5D6B-A71C-48C1-BBA2-E3FB0BFA8982}"/>
                </a:ext>
              </a:extLst>
            </p:cNvPr>
            <p:cNvSpPr/>
            <p:nvPr/>
          </p:nvSpPr>
          <p:spPr bwMode="auto">
            <a:xfrm>
              <a:off x="4990479" y="4496118"/>
              <a:ext cx="141972" cy="97751"/>
            </a:xfrm>
            <a:custGeom>
              <a:avLst/>
              <a:gdLst>
                <a:gd name="connsiteX0" fmla="*/ 174625 w 193675"/>
                <a:gd name="connsiteY0" fmla="*/ 0 h 133350"/>
                <a:gd name="connsiteX1" fmla="*/ 193675 w 193675"/>
                <a:gd name="connsiteY1" fmla="*/ 82550 h 133350"/>
                <a:gd name="connsiteX2" fmla="*/ 168275 w 193675"/>
                <a:gd name="connsiteY2" fmla="*/ 133350 h 133350"/>
                <a:gd name="connsiteX3" fmla="*/ 98425 w 193675"/>
                <a:gd name="connsiteY3" fmla="*/ 117475 h 133350"/>
                <a:gd name="connsiteX4" fmla="*/ 104775 w 193675"/>
                <a:gd name="connsiteY4" fmla="*/ 63500 h 133350"/>
                <a:gd name="connsiteX5" fmla="*/ 0 w 193675"/>
                <a:gd name="connsiteY5" fmla="*/ 101600 h 133350"/>
                <a:gd name="connsiteX6" fmla="*/ 76200 w 193675"/>
                <a:gd name="connsiteY6" fmla="*/ 25400 h 133350"/>
                <a:gd name="connsiteX7" fmla="*/ 123825 w 193675"/>
                <a:gd name="connsiteY7" fmla="*/ 53975 h 133350"/>
                <a:gd name="connsiteX8" fmla="*/ 174625 w 193675"/>
                <a:gd name="connsiteY8" fmla="*/ 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3675" h="133350">
                  <a:moveTo>
                    <a:pt x="174625" y="0"/>
                  </a:moveTo>
                  <a:lnTo>
                    <a:pt x="193675" y="82550"/>
                  </a:lnTo>
                  <a:lnTo>
                    <a:pt x="168275" y="133350"/>
                  </a:lnTo>
                  <a:lnTo>
                    <a:pt x="98425" y="117475"/>
                  </a:lnTo>
                  <a:lnTo>
                    <a:pt x="104775" y="63500"/>
                  </a:lnTo>
                  <a:lnTo>
                    <a:pt x="0" y="101600"/>
                  </a:lnTo>
                  <a:lnTo>
                    <a:pt x="76200" y="25400"/>
                  </a:lnTo>
                  <a:lnTo>
                    <a:pt x="123825" y="53975"/>
                  </a:lnTo>
                  <a:lnTo>
                    <a:pt x="1746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2" name="フリーフォーム 1067">
              <a:extLst>
                <a:ext uri="{FF2B5EF4-FFF2-40B4-BE49-F238E27FC236}">
                  <a16:creationId xmlns:a16="http://schemas.microsoft.com/office/drawing/2014/main" id="{89E30609-9810-43DE-90FB-8C8F470C62DD}"/>
                </a:ext>
              </a:extLst>
            </p:cNvPr>
            <p:cNvSpPr/>
            <p:nvPr/>
          </p:nvSpPr>
          <p:spPr bwMode="auto">
            <a:xfrm>
              <a:off x="4690243" y="4628781"/>
              <a:ext cx="346785" cy="279289"/>
            </a:xfrm>
            <a:custGeom>
              <a:avLst/>
              <a:gdLst>
                <a:gd name="connsiteX0" fmla="*/ 41275 w 473075"/>
                <a:gd name="connsiteY0" fmla="*/ 92075 h 381000"/>
                <a:gd name="connsiteX1" fmla="*/ 0 w 473075"/>
                <a:gd name="connsiteY1" fmla="*/ 142875 h 381000"/>
                <a:gd name="connsiteX2" fmla="*/ 53975 w 473075"/>
                <a:gd name="connsiteY2" fmla="*/ 241300 h 381000"/>
                <a:gd name="connsiteX3" fmla="*/ 60325 w 473075"/>
                <a:gd name="connsiteY3" fmla="*/ 292100 h 381000"/>
                <a:gd name="connsiteX4" fmla="*/ 203200 w 473075"/>
                <a:gd name="connsiteY4" fmla="*/ 317500 h 381000"/>
                <a:gd name="connsiteX5" fmla="*/ 282575 w 473075"/>
                <a:gd name="connsiteY5" fmla="*/ 381000 h 381000"/>
                <a:gd name="connsiteX6" fmla="*/ 466725 w 473075"/>
                <a:gd name="connsiteY6" fmla="*/ 342900 h 381000"/>
                <a:gd name="connsiteX7" fmla="*/ 473075 w 473075"/>
                <a:gd name="connsiteY7" fmla="*/ 276225 h 381000"/>
                <a:gd name="connsiteX8" fmla="*/ 444500 w 473075"/>
                <a:gd name="connsiteY8" fmla="*/ 231775 h 381000"/>
                <a:gd name="connsiteX9" fmla="*/ 377825 w 473075"/>
                <a:gd name="connsiteY9" fmla="*/ 168275 h 381000"/>
                <a:gd name="connsiteX10" fmla="*/ 346075 w 473075"/>
                <a:gd name="connsiteY10" fmla="*/ 266700 h 381000"/>
                <a:gd name="connsiteX11" fmla="*/ 285750 w 473075"/>
                <a:gd name="connsiteY11" fmla="*/ 231775 h 381000"/>
                <a:gd name="connsiteX12" fmla="*/ 250825 w 473075"/>
                <a:gd name="connsiteY12" fmla="*/ 276225 h 381000"/>
                <a:gd name="connsiteX13" fmla="*/ 231775 w 473075"/>
                <a:gd name="connsiteY13" fmla="*/ 196850 h 381000"/>
                <a:gd name="connsiteX14" fmla="*/ 301625 w 473075"/>
                <a:gd name="connsiteY14" fmla="*/ 174625 h 381000"/>
                <a:gd name="connsiteX15" fmla="*/ 323850 w 473075"/>
                <a:gd name="connsiteY15" fmla="*/ 133350 h 381000"/>
                <a:gd name="connsiteX16" fmla="*/ 298450 w 473075"/>
                <a:gd name="connsiteY16" fmla="*/ 3175 h 381000"/>
                <a:gd name="connsiteX17" fmla="*/ 254000 w 473075"/>
                <a:gd name="connsiteY17" fmla="*/ 0 h 381000"/>
                <a:gd name="connsiteX18" fmla="*/ 203200 w 473075"/>
                <a:gd name="connsiteY18" fmla="*/ 95250 h 381000"/>
                <a:gd name="connsiteX19" fmla="*/ 149225 w 473075"/>
                <a:gd name="connsiteY19" fmla="*/ 95250 h 381000"/>
                <a:gd name="connsiteX20" fmla="*/ 123825 w 473075"/>
                <a:gd name="connsiteY20" fmla="*/ 130175 h 381000"/>
                <a:gd name="connsiteX21" fmla="*/ 41275 w 473075"/>
                <a:gd name="connsiteY21" fmla="*/ 92075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73075" h="381000">
                  <a:moveTo>
                    <a:pt x="41275" y="92075"/>
                  </a:moveTo>
                  <a:lnTo>
                    <a:pt x="0" y="142875"/>
                  </a:lnTo>
                  <a:lnTo>
                    <a:pt x="53975" y="241300"/>
                  </a:lnTo>
                  <a:lnTo>
                    <a:pt x="60325" y="292100"/>
                  </a:lnTo>
                  <a:lnTo>
                    <a:pt x="203200" y="317500"/>
                  </a:lnTo>
                  <a:lnTo>
                    <a:pt x="282575" y="381000"/>
                  </a:lnTo>
                  <a:lnTo>
                    <a:pt x="466725" y="342900"/>
                  </a:lnTo>
                  <a:lnTo>
                    <a:pt x="473075" y="276225"/>
                  </a:lnTo>
                  <a:lnTo>
                    <a:pt x="444500" y="231775"/>
                  </a:lnTo>
                  <a:lnTo>
                    <a:pt x="377825" y="168275"/>
                  </a:lnTo>
                  <a:lnTo>
                    <a:pt x="346075" y="266700"/>
                  </a:lnTo>
                  <a:lnTo>
                    <a:pt x="285750" y="231775"/>
                  </a:lnTo>
                  <a:lnTo>
                    <a:pt x="250825" y="276225"/>
                  </a:lnTo>
                  <a:lnTo>
                    <a:pt x="231775" y="196850"/>
                  </a:lnTo>
                  <a:lnTo>
                    <a:pt x="301625" y="174625"/>
                  </a:lnTo>
                  <a:lnTo>
                    <a:pt x="323850" y="133350"/>
                  </a:lnTo>
                  <a:lnTo>
                    <a:pt x="298450" y="3175"/>
                  </a:lnTo>
                  <a:lnTo>
                    <a:pt x="254000" y="0"/>
                  </a:lnTo>
                  <a:lnTo>
                    <a:pt x="203200" y="95250"/>
                  </a:lnTo>
                  <a:lnTo>
                    <a:pt x="149225" y="95250"/>
                  </a:lnTo>
                  <a:lnTo>
                    <a:pt x="123825" y="130175"/>
                  </a:lnTo>
                  <a:lnTo>
                    <a:pt x="41275" y="920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3" name="フリーフォーム 1069">
              <a:extLst>
                <a:ext uri="{FF2B5EF4-FFF2-40B4-BE49-F238E27FC236}">
                  <a16:creationId xmlns:a16="http://schemas.microsoft.com/office/drawing/2014/main" id="{77139579-C507-465B-87B6-A1B8C0FA056C}"/>
                </a:ext>
              </a:extLst>
            </p:cNvPr>
            <p:cNvSpPr/>
            <p:nvPr/>
          </p:nvSpPr>
          <p:spPr bwMode="auto">
            <a:xfrm>
              <a:off x="4741446" y="4551976"/>
              <a:ext cx="195503" cy="172228"/>
            </a:xfrm>
            <a:custGeom>
              <a:avLst/>
              <a:gdLst>
                <a:gd name="connsiteX0" fmla="*/ 0 w 266700"/>
                <a:gd name="connsiteY0" fmla="*/ 212725 h 234950"/>
                <a:gd name="connsiteX1" fmla="*/ 60325 w 266700"/>
                <a:gd name="connsiteY1" fmla="*/ 234950 h 234950"/>
                <a:gd name="connsiteX2" fmla="*/ 66675 w 266700"/>
                <a:gd name="connsiteY2" fmla="*/ 203200 h 234950"/>
                <a:gd name="connsiteX3" fmla="*/ 142875 w 266700"/>
                <a:gd name="connsiteY3" fmla="*/ 206375 h 234950"/>
                <a:gd name="connsiteX4" fmla="*/ 184150 w 266700"/>
                <a:gd name="connsiteY4" fmla="*/ 104775 h 234950"/>
                <a:gd name="connsiteX5" fmla="*/ 225425 w 266700"/>
                <a:gd name="connsiteY5" fmla="*/ 114300 h 234950"/>
                <a:gd name="connsiteX6" fmla="*/ 266700 w 266700"/>
                <a:gd name="connsiteY6" fmla="*/ 79375 h 234950"/>
                <a:gd name="connsiteX7" fmla="*/ 215900 w 266700"/>
                <a:gd name="connsiteY7" fmla="*/ 0 h 234950"/>
                <a:gd name="connsiteX8" fmla="*/ 136525 w 266700"/>
                <a:gd name="connsiteY8" fmla="*/ 38100 h 234950"/>
                <a:gd name="connsiteX9" fmla="*/ 120650 w 266700"/>
                <a:gd name="connsiteY9" fmla="*/ 79375 h 234950"/>
                <a:gd name="connsiteX10" fmla="*/ 88900 w 266700"/>
                <a:gd name="connsiteY10" fmla="*/ 127000 h 234950"/>
                <a:gd name="connsiteX11" fmla="*/ 60325 w 266700"/>
                <a:gd name="connsiteY11" fmla="*/ 161925 h 234950"/>
                <a:gd name="connsiteX12" fmla="*/ 12700 w 266700"/>
                <a:gd name="connsiteY12" fmla="*/ 161925 h 234950"/>
                <a:gd name="connsiteX13" fmla="*/ 0 w 266700"/>
                <a:gd name="connsiteY13" fmla="*/ 212725 h 234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66700" h="234950">
                  <a:moveTo>
                    <a:pt x="0" y="212725"/>
                  </a:moveTo>
                  <a:lnTo>
                    <a:pt x="60325" y="234950"/>
                  </a:lnTo>
                  <a:lnTo>
                    <a:pt x="66675" y="203200"/>
                  </a:lnTo>
                  <a:lnTo>
                    <a:pt x="142875" y="206375"/>
                  </a:lnTo>
                  <a:lnTo>
                    <a:pt x="184150" y="104775"/>
                  </a:lnTo>
                  <a:lnTo>
                    <a:pt x="225425" y="114300"/>
                  </a:lnTo>
                  <a:lnTo>
                    <a:pt x="266700" y="79375"/>
                  </a:lnTo>
                  <a:lnTo>
                    <a:pt x="215900" y="0"/>
                  </a:lnTo>
                  <a:lnTo>
                    <a:pt x="136525" y="38100"/>
                  </a:lnTo>
                  <a:lnTo>
                    <a:pt x="120650" y="79375"/>
                  </a:lnTo>
                  <a:lnTo>
                    <a:pt x="88900" y="127000"/>
                  </a:lnTo>
                  <a:lnTo>
                    <a:pt x="60325" y="161925"/>
                  </a:lnTo>
                  <a:lnTo>
                    <a:pt x="12700" y="161925"/>
                  </a:lnTo>
                  <a:lnTo>
                    <a:pt x="0" y="2127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4" name="フリーフォーム 1071">
              <a:extLst>
                <a:ext uri="{FF2B5EF4-FFF2-40B4-BE49-F238E27FC236}">
                  <a16:creationId xmlns:a16="http://schemas.microsoft.com/office/drawing/2014/main" id="{658168A7-7992-4AD6-A85C-7D89973C6539}"/>
                </a:ext>
              </a:extLst>
            </p:cNvPr>
            <p:cNvSpPr/>
            <p:nvPr/>
          </p:nvSpPr>
          <p:spPr bwMode="auto">
            <a:xfrm>
              <a:off x="4476121" y="4126060"/>
              <a:ext cx="179210" cy="239723"/>
            </a:xfrm>
            <a:custGeom>
              <a:avLst/>
              <a:gdLst>
                <a:gd name="connsiteX0" fmla="*/ 66675 w 244475"/>
                <a:gd name="connsiteY0" fmla="*/ 0 h 327025"/>
                <a:gd name="connsiteX1" fmla="*/ 34925 w 244475"/>
                <a:gd name="connsiteY1" fmla="*/ 60325 h 327025"/>
                <a:gd name="connsiteX2" fmla="*/ 0 w 244475"/>
                <a:gd name="connsiteY2" fmla="*/ 88900 h 327025"/>
                <a:gd name="connsiteX3" fmla="*/ 28575 w 244475"/>
                <a:gd name="connsiteY3" fmla="*/ 193675 h 327025"/>
                <a:gd name="connsiteX4" fmla="*/ 92075 w 244475"/>
                <a:gd name="connsiteY4" fmla="*/ 168275 h 327025"/>
                <a:gd name="connsiteX5" fmla="*/ 193675 w 244475"/>
                <a:gd name="connsiteY5" fmla="*/ 276225 h 327025"/>
                <a:gd name="connsiteX6" fmla="*/ 184150 w 244475"/>
                <a:gd name="connsiteY6" fmla="*/ 327025 h 327025"/>
                <a:gd name="connsiteX7" fmla="*/ 241300 w 244475"/>
                <a:gd name="connsiteY7" fmla="*/ 301625 h 327025"/>
                <a:gd name="connsiteX8" fmla="*/ 244475 w 244475"/>
                <a:gd name="connsiteY8" fmla="*/ 263525 h 327025"/>
                <a:gd name="connsiteX9" fmla="*/ 136525 w 244475"/>
                <a:gd name="connsiteY9" fmla="*/ 142875 h 327025"/>
                <a:gd name="connsiteX10" fmla="*/ 165100 w 244475"/>
                <a:gd name="connsiteY10" fmla="*/ 79375 h 327025"/>
                <a:gd name="connsiteX11" fmla="*/ 92075 w 244475"/>
                <a:gd name="connsiteY11" fmla="*/ 53975 h 327025"/>
                <a:gd name="connsiteX12" fmla="*/ 66675 w 244475"/>
                <a:gd name="connsiteY12" fmla="*/ 0 h 327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4475" h="327025">
                  <a:moveTo>
                    <a:pt x="66675" y="0"/>
                  </a:moveTo>
                  <a:lnTo>
                    <a:pt x="34925" y="60325"/>
                  </a:lnTo>
                  <a:lnTo>
                    <a:pt x="0" y="88900"/>
                  </a:lnTo>
                  <a:lnTo>
                    <a:pt x="28575" y="193675"/>
                  </a:lnTo>
                  <a:lnTo>
                    <a:pt x="92075" y="168275"/>
                  </a:lnTo>
                  <a:lnTo>
                    <a:pt x="193675" y="276225"/>
                  </a:lnTo>
                  <a:lnTo>
                    <a:pt x="184150" y="327025"/>
                  </a:lnTo>
                  <a:lnTo>
                    <a:pt x="241300" y="301625"/>
                  </a:lnTo>
                  <a:lnTo>
                    <a:pt x="244475" y="263525"/>
                  </a:lnTo>
                  <a:lnTo>
                    <a:pt x="136525" y="142875"/>
                  </a:lnTo>
                  <a:lnTo>
                    <a:pt x="165100" y="79375"/>
                  </a:lnTo>
                  <a:lnTo>
                    <a:pt x="92075" y="53975"/>
                  </a:lnTo>
                  <a:lnTo>
                    <a:pt x="666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5" name="フリーフォーム 1072">
              <a:extLst>
                <a:ext uri="{FF2B5EF4-FFF2-40B4-BE49-F238E27FC236}">
                  <a16:creationId xmlns:a16="http://schemas.microsoft.com/office/drawing/2014/main" id="{D4939599-F94A-4772-B698-921C9918B63E}"/>
                </a:ext>
              </a:extLst>
            </p:cNvPr>
            <p:cNvSpPr/>
            <p:nvPr/>
          </p:nvSpPr>
          <p:spPr bwMode="auto">
            <a:xfrm>
              <a:off x="4518014" y="4093476"/>
              <a:ext cx="186193" cy="430571"/>
            </a:xfrm>
            <a:custGeom>
              <a:avLst/>
              <a:gdLst>
                <a:gd name="connsiteX0" fmla="*/ 0 w 254000"/>
                <a:gd name="connsiteY0" fmla="*/ 38100 h 587375"/>
                <a:gd name="connsiteX1" fmla="*/ 76200 w 254000"/>
                <a:gd name="connsiteY1" fmla="*/ 31750 h 587375"/>
                <a:gd name="connsiteX2" fmla="*/ 136525 w 254000"/>
                <a:gd name="connsiteY2" fmla="*/ 0 h 587375"/>
                <a:gd name="connsiteX3" fmla="*/ 219075 w 254000"/>
                <a:gd name="connsiteY3" fmla="*/ 76200 h 587375"/>
                <a:gd name="connsiteX4" fmla="*/ 149225 w 254000"/>
                <a:gd name="connsiteY4" fmla="*/ 165100 h 587375"/>
                <a:gd name="connsiteX5" fmla="*/ 254000 w 254000"/>
                <a:gd name="connsiteY5" fmla="*/ 346075 h 587375"/>
                <a:gd name="connsiteX6" fmla="*/ 254000 w 254000"/>
                <a:gd name="connsiteY6" fmla="*/ 466725 h 587375"/>
                <a:gd name="connsiteX7" fmla="*/ 104775 w 254000"/>
                <a:gd name="connsiteY7" fmla="*/ 587375 h 587375"/>
                <a:gd name="connsiteX8" fmla="*/ 95250 w 254000"/>
                <a:gd name="connsiteY8" fmla="*/ 514350 h 587375"/>
                <a:gd name="connsiteX9" fmla="*/ 193675 w 254000"/>
                <a:gd name="connsiteY9" fmla="*/ 441325 h 587375"/>
                <a:gd name="connsiteX10" fmla="*/ 190500 w 254000"/>
                <a:gd name="connsiteY10" fmla="*/ 349250 h 587375"/>
                <a:gd name="connsiteX11" fmla="*/ 190500 w 254000"/>
                <a:gd name="connsiteY11" fmla="*/ 307975 h 587375"/>
                <a:gd name="connsiteX12" fmla="*/ 82550 w 254000"/>
                <a:gd name="connsiteY12" fmla="*/ 190500 h 587375"/>
                <a:gd name="connsiteX13" fmla="*/ 104775 w 254000"/>
                <a:gd name="connsiteY13" fmla="*/ 127000 h 587375"/>
                <a:gd name="connsiteX14" fmla="*/ 41275 w 254000"/>
                <a:gd name="connsiteY14" fmla="*/ 101600 h 587375"/>
                <a:gd name="connsiteX15" fmla="*/ 0 w 254000"/>
                <a:gd name="connsiteY15" fmla="*/ 38100 h 587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54000" h="587375">
                  <a:moveTo>
                    <a:pt x="0" y="38100"/>
                  </a:moveTo>
                  <a:lnTo>
                    <a:pt x="76200" y="31750"/>
                  </a:lnTo>
                  <a:lnTo>
                    <a:pt x="136525" y="0"/>
                  </a:lnTo>
                  <a:lnTo>
                    <a:pt x="219075" y="76200"/>
                  </a:lnTo>
                  <a:lnTo>
                    <a:pt x="149225" y="165100"/>
                  </a:lnTo>
                  <a:lnTo>
                    <a:pt x="254000" y="346075"/>
                  </a:lnTo>
                  <a:lnTo>
                    <a:pt x="254000" y="466725"/>
                  </a:lnTo>
                  <a:lnTo>
                    <a:pt x="104775" y="587375"/>
                  </a:lnTo>
                  <a:lnTo>
                    <a:pt x="95250" y="514350"/>
                  </a:lnTo>
                  <a:lnTo>
                    <a:pt x="193675" y="441325"/>
                  </a:lnTo>
                  <a:lnTo>
                    <a:pt x="190500" y="349250"/>
                  </a:lnTo>
                  <a:lnTo>
                    <a:pt x="190500" y="307975"/>
                  </a:lnTo>
                  <a:lnTo>
                    <a:pt x="82550" y="190500"/>
                  </a:lnTo>
                  <a:lnTo>
                    <a:pt x="104775" y="127000"/>
                  </a:lnTo>
                  <a:lnTo>
                    <a:pt x="41275" y="101600"/>
                  </a:lnTo>
                  <a:lnTo>
                    <a:pt x="0" y="381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6" name="フリーフォーム 1073">
              <a:extLst>
                <a:ext uri="{FF2B5EF4-FFF2-40B4-BE49-F238E27FC236}">
                  <a16:creationId xmlns:a16="http://schemas.microsoft.com/office/drawing/2014/main" id="{C6632EC3-D52B-4B64-B019-633AEFF67196}"/>
                </a:ext>
              </a:extLst>
            </p:cNvPr>
            <p:cNvSpPr/>
            <p:nvPr/>
          </p:nvSpPr>
          <p:spPr bwMode="auto">
            <a:xfrm>
              <a:off x="4529651" y="4333199"/>
              <a:ext cx="137317" cy="132662"/>
            </a:xfrm>
            <a:custGeom>
              <a:avLst/>
              <a:gdLst>
                <a:gd name="connsiteX0" fmla="*/ 0 w 187325"/>
                <a:gd name="connsiteY0" fmla="*/ 120650 h 180975"/>
                <a:gd name="connsiteX1" fmla="*/ 73025 w 187325"/>
                <a:gd name="connsiteY1" fmla="*/ 180975 h 180975"/>
                <a:gd name="connsiteX2" fmla="*/ 180975 w 187325"/>
                <a:gd name="connsiteY2" fmla="*/ 117475 h 180975"/>
                <a:gd name="connsiteX3" fmla="*/ 187325 w 187325"/>
                <a:gd name="connsiteY3" fmla="*/ 19050 h 180975"/>
                <a:gd name="connsiteX4" fmla="*/ 107950 w 187325"/>
                <a:gd name="connsiteY4" fmla="*/ 50800 h 180975"/>
                <a:gd name="connsiteX5" fmla="*/ 111125 w 187325"/>
                <a:gd name="connsiteY5" fmla="*/ 0 h 180975"/>
                <a:gd name="connsiteX6" fmla="*/ 82550 w 187325"/>
                <a:gd name="connsiteY6" fmla="*/ 44450 h 180975"/>
                <a:gd name="connsiteX7" fmla="*/ 19050 w 187325"/>
                <a:gd name="connsiteY7" fmla="*/ 31750 h 180975"/>
                <a:gd name="connsiteX8" fmla="*/ 0 w 187325"/>
                <a:gd name="connsiteY8" fmla="*/ 120650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7325" h="180975">
                  <a:moveTo>
                    <a:pt x="0" y="120650"/>
                  </a:moveTo>
                  <a:lnTo>
                    <a:pt x="73025" y="180975"/>
                  </a:lnTo>
                  <a:lnTo>
                    <a:pt x="180975" y="117475"/>
                  </a:lnTo>
                  <a:lnTo>
                    <a:pt x="187325" y="19050"/>
                  </a:lnTo>
                  <a:lnTo>
                    <a:pt x="107950" y="50800"/>
                  </a:lnTo>
                  <a:lnTo>
                    <a:pt x="111125" y="0"/>
                  </a:lnTo>
                  <a:lnTo>
                    <a:pt x="82550" y="44450"/>
                  </a:lnTo>
                  <a:lnTo>
                    <a:pt x="19050" y="31750"/>
                  </a:lnTo>
                  <a:lnTo>
                    <a:pt x="0" y="1206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7" name="フリーフォーム 1074">
              <a:extLst>
                <a:ext uri="{FF2B5EF4-FFF2-40B4-BE49-F238E27FC236}">
                  <a16:creationId xmlns:a16="http://schemas.microsoft.com/office/drawing/2014/main" id="{8693CCB2-4C9C-4EC9-A385-930F97D6EED2}"/>
                </a:ext>
              </a:extLst>
            </p:cNvPr>
            <p:cNvSpPr/>
            <p:nvPr/>
          </p:nvSpPr>
          <p:spPr bwMode="auto">
            <a:xfrm>
              <a:off x="3824446" y="3039158"/>
              <a:ext cx="1512818" cy="1149742"/>
            </a:xfrm>
            <a:custGeom>
              <a:avLst/>
              <a:gdLst>
                <a:gd name="connsiteX0" fmla="*/ 1603375 w 2063750"/>
                <a:gd name="connsiteY0" fmla="*/ 768350 h 1568450"/>
                <a:gd name="connsiteX1" fmla="*/ 1704975 w 2063750"/>
                <a:gd name="connsiteY1" fmla="*/ 739775 h 1568450"/>
                <a:gd name="connsiteX2" fmla="*/ 1768475 w 2063750"/>
                <a:gd name="connsiteY2" fmla="*/ 660400 h 1568450"/>
                <a:gd name="connsiteX3" fmla="*/ 1828800 w 2063750"/>
                <a:gd name="connsiteY3" fmla="*/ 657225 h 1568450"/>
                <a:gd name="connsiteX4" fmla="*/ 1828800 w 2063750"/>
                <a:gd name="connsiteY4" fmla="*/ 619125 h 1568450"/>
                <a:gd name="connsiteX5" fmla="*/ 1930400 w 2063750"/>
                <a:gd name="connsiteY5" fmla="*/ 593725 h 1568450"/>
                <a:gd name="connsiteX6" fmla="*/ 1943100 w 2063750"/>
                <a:gd name="connsiteY6" fmla="*/ 479425 h 1568450"/>
                <a:gd name="connsiteX7" fmla="*/ 2038350 w 2063750"/>
                <a:gd name="connsiteY7" fmla="*/ 450850 h 1568450"/>
                <a:gd name="connsiteX8" fmla="*/ 2063750 w 2063750"/>
                <a:gd name="connsiteY8" fmla="*/ 282575 h 1568450"/>
                <a:gd name="connsiteX9" fmla="*/ 1943100 w 2063750"/>
                <a:gd name="connsiteY9" fmla="*/ 330200 h 1568450"/>
                <a:gd name="connsiteX10" fmla="*/ 1844675 w 2063750"/>
                <a:gd name="connsiteY10" fmla="*/ 228600 h 1568450"/>
                <a:gd name="connsiteX11" fmla="*/ 1736725 w 2063750"/>
                <a:gd name="connsiteY11" fmla="*/ 25400 h 1568450"/>
                <a:gd name="connsiteX12" fmla="*/ 1622425 w 2063750"/>
                <a:gd name="connsiteY12" fmla="*/ 0 h 1568450"/>
                <a:gd name="connsiteX13" fmla="*/ 1549400 w 2063750"/>
                <a:gd name="connsiteY13" fmla="*/ 57150 h 1568450"/>
                <a:gd name="connsiteX14" fmla="*/ 1568450 w 2063750"/>
                <a:gd name="connsiteY14" fmla="*/ 114300 h 1568450"/>
                <a:gd name="connsiteX15" fmla="*/ 1530350 w 2063750"/>
                <a:gd name="connsiteY15" fmla="*/ 215900 h 1568450"/>
                <a:gd name="connsiteX16" fmla="*/ 1454150 w 2063750"/>
                <a:gd name="connsiteY16" fmla="*/ 209550 h 1568450"/>
                <a:gd name="connsiteX17" fmla="*/ 1409700 w 2063750"/>
                <a:gd name="connsiteY17" fmla="*/ 333375 h 1568450"/>
                <a:gd name="connsiteX18" fmla="*/ 1447800 w 2063750"/>
                <a:gd name="connsiteY18" fmla="*/ 339725 h 1568450"/>
                <a:gd name="connsiteX19" fmla="*/ 1498600 w 2063750"/>
                <a:gd name="connsiteY19" fmla="*/ 311150 h 1568450"/>
                <a:gd name="connsiteX20" fmla="*/ 1568450 w 2063750"/>
                <a:gd name="connsiteY20" fmla="*/ 393700 h 1568450"/>
                <a:gd name="connsiteX21" fmla="*/ 1479550 w 2063750"/>
                <a:gd name="connsiteY21" fmla="*/ 393700 h 1568450"/>
                <a:gd name="connsiteX22" fmla="*/ 1343025 w 2063750"/>
                <a:gd name="connsiteY22" fmla="*/ 495300 h 1568450"/>
                <a:gd name="connsiteX23" fmla="*/ 1282700 w 2063750"/>
                <a:gd name="connsiteY23" fmla="*/ 479425 h 1568450"/>
                <a:gd name="connsiteX24" fmla="*/ 1273175 w 2063750"/>
                <a:gd name="connsiteY24" fmla="*/ 517525 h 1568450"/>
                <a:gd name="connsiteX25" fmla="*/ 1295400 w 2063750"/>
                <a:gd name="connsiteY25" fmla="*/ 539750 h 1568450"/>
                <a:gd name="connsiteX26" fmla="*/ 1222375 w 2063750"/>
                <a:gd name="connsiteY26" fmla="*/ 615950 h 1568450"/>
                <a:gd name="connsiteX27" fmla="*/ 1155700 w 2063750"/>
                <a:gd name="connsiteY27" fmla="*/ 600075 h 1568450"/>
                <a:gd name="connsiteX28" fmla="*/ 1025525 w 2063750"/>
                <a:gd name="connsiteY28" fmla="*/ 663575 h 1568450"/>
                <a:gd name="connsiteX29" fmla="*/ 904875 w 2063750"/>
                <a:gd name="connsiteY29" fmla="*/ 577850 h 1568450"/>
                <a:gd name="connsiteX30" fmla="*/ 765175 w 2063750"/>
                <a:gd name="connsiteY30" fmla="*/ 606425 h 1568450"/>
                <a:gd name="connsiteX31" fmla="*/ 733425 w 2063750"/>
                <a:gd name="connsiteY31" fmla="*/ 511175 h 1568450"/>
                <a:gd name="connsiteX32" fmla="*/ 587375 w 2063750"/>
                <a:gd name="connsiteY32" fmla="*/ 476250 h 1568450"/>
                <a:gd name="connsiteX33" fmla="*/ 571500 w 2063750"/>
                <a:gd name="connsiteY33" fmla="*/ 377825 h 1568450"/>
                <a:gd name="connsiteX34" fmla="*/ 460375 w 2063750"/>
                <a:gd name="connsiteY34" fmla="*/ 269875 h 1568450"/>
                <a:gd name="connsiteX35" fmla="*/ 409575 w 2063750"/>
                <a:gd name="connsiteY35" fmla="*/ 304800 h 1568450"/>
                <a:gd name="connsiteX36" fmla="*/ 396875 w 2063750"/>
                <a:gd name="connsiteY36" fmla="*/ 390525 h 1568450"/>
                <a:gd name="connsiteX37" fmla="*/ 314325 w 2063750"/>
                <a:gd name="connsiteY37" fmla="*/ 365125 h 1568450"/>
                <a:gd name="connsiteX38" fmla="*/ 304800 w 2063750"/>
                <a:gd name="connsiteY38" fmla="*/ 457200 h 1568450"/>
                <a:gd name="connsiteX39" fmla="*/ 219075 w 2063750"/>
                <a:gd name="connsiteY39" fmla="*/ 463550 h 1568450"/>
                <a:gd name="connsiteX40" fmla="*/ 225425 w 2063750"/>
                <a:gd name="connsiteY40" fmla="*/ 609600 h 1568450"/>
                <a:gd name="connsiteX41" fmla="*/ 168275 w 2063750"/>
                <a:gd name="connsiteY41" fmla="*/ 666750 h 1568450"/>
                <a:gd name="connsiteX42" fmla="*/ 53975 w 2063750"/>
                <a:gd name="connsiteY42" fmla="*/ 717550 h 1568450"/>
                <a:gd name="connsiteX43" fmla="*/ 0 w 2063750"/>
                <a:gd name="connsiteY43" fmla="*/ 762000 h 1568450"/>
                <a:gd name="connsiteX44" fmla="*/ 31750 w 2063750"/>
                <a:gd name="connsiteY44" fmla="*/ 866775 h 1568450"/>
                <a:gd name="connsiteX45" fmla="*/ 111125 w 2063750"/>
                <a:gd name="connsiteY45" fmla="*/ 936625 h 1568450"/>
                <a:gd name="connsiteX46" fmla="*/ 174625 w 2063750"/>
                <a:gd name="connsiteY46" fmla="*/ 939800 h 1568450"/>
                <a:gd name="connsiteX47" fmla="*/ 161925 w 2063750"/>
                <a:gd name="connsiteY47" fmla="*/ 1073150 h 1568450"/>
                <a:gd name="connsiteX48" fmla="*/ 244475 w 2063750"/>
                <a:gd name="connsiteY48" fmla="*/ 1171575 h 1568450"/>
                <a:gd name="connsiteX49" fmla="*/ 295275 w 2063750"/>
                <a:gd name="connsiteY49" fmla="*/ 1149350 h 1568450"/>
                <a:gd name="connsiteX50" fmla="*/ 415925 w 2063750"/>
                <a:gd name="connsiteY50" fmla="*/ 1273175 h 1568450"/>
                <a:gd name="connsiteX51" fmla="*/ 590550 w 2063750"/>
                <a:gd name="connsiteY51" fmla="*/ 1263650 h 1568450"/>
                <a:gd name="connsiteX52" fmla="*/ 609600 w 2063750"/>
                <a:gd name="connsiteY52" fmla="*/ 1295400 h 1568450"/>
                <a:gd name="connsiteX53" fmla="*/ 492125 w 2063750"/>
                <a:gd name="connsiteY53" fmla="*/ 1327150 h 1568450"/>
                <a:gd name="connsiteX54" fmla="*/ 603250 w 2063750"/>
                <a:gd name="connsiteY54" fmla="*/ 1377950 h 1568450"/>
                <a:gd name="connsiteX55" fmla="*/ 577850 w 2063750"/>
                <a:gd name="connsiteY55" fmla="*/ 1431925 h 1568450"/>
                <a:gd name="connsiteX56" fmla="*/ 600075 w 2063750"/>
                <a:gd name="connsiteY56" fmla="*/ 1463675 h 1568450"/>
                <a:gd name="connsiteX57" fmla="*/ 619125 w 2063750"/>
                <a:gd name="connsiteY57" fmla="*/ 1438275 h 1568450"/>
                <a:gd name="connsiteX58" fmla="*/ 644525 w 2063750"/>
                <a:gd name="connsiteY58" fmla="*/ 1524000 h 1568450"/>
                <a:gd name="connsiteX59" fmla="*/ 669925 w 2063750"/>
                <a:gd name="connsiteY59" fmla="*/ 1425575 h 1568450"/>
                <a:gd name="connsiteX60" fmla="*/ 708025 w 2063750"/>
                <a:gd name="connsiteY60" fmla="*/ 1412875 h 1568450"/>
                <a:gd name="connsiteX61" fmla="*/ 714375 w 2063750"/>
                <a:gd name="connsiteY61" fmla="*/ 1311275 h 1568450"/>
                <a:gd name="connsiteX62" fmla="*/ 762000 w 2063750"/>
                <a:gd name="connsiteY62" fmla="*/ 1282700 h 1568450"/>
                <a:gd name="connsiteX63" fmla="*/ 768350 w 2063750"/>
                <a:gd name="connsiteY63" fmla="*/ 1247775 h 1568450"/>
                <a:gd name="connsiteX64" fmla="*/ 793750 w 2063750"/>
                <a:gd name="connsiteY64" fmla="*/ 1241425 h 1568450"/>
                <a:gd name="connsiteX65" fmla="*/ 847725 w 2063750"/>
                <a:gd name="connsiteY65" fmla="*/ 1308100 h 1568450"/>
                <a:gd name="connsiteX66" fmla="*/ 800100 w 2063750"/>
                <a:gd name="connsiteY66" fmla="*/ 1371600 h 1568450"/>
                <a:gd name="connsiteX67" fmla="*/ 800100 w 2063750"/>
                <a:gd name="connsiteY67" fmla="*/ 1409700 h 1568450"/>
                <a:gd name="connsiteX68" fmla="*/ 850900 w 2063750"/>
                <a:gd name="connsiteY68" fmla="*/ 1422400 h 1568450"/>
                <a:gd name="connsiteX69" fmla="*/ 908050 w 2063750"/>
                <a:gd name="connsiteY69" fmla="*/ 1539875 h 1568450"/>
                <a:gd name="connsiteX70" fmla="*/ 952500 w 2063750"/>
                <a:gd name="connsiteY70" fmla="*/ 1501775 h 1568450"/>
                <a:gd name="connsiteX71" fmla="*/ 949325 w 2063750"/>
                <a:gd name="connsiteY71" fmla="*/ 1476375 h 1568450"/>
                <a:gd name="connsiteX72" fmla="*/ 1022350 w 2063750"/>
                <a:gd name="connsiteY72" fmla="*/ 1473200 h 1568450"/>
                <a:gd name="connsiteX73" fmla="*/ 1079500 w 2063750"/>
                <a:gd name="connsiteY73" fmla="*/ 1438275 h 1568450"/>
                <a:gd name="connsiteX74" fmla="*/ 1155700 w 2063750"/>
                <a:gd name="connsiteY74" fmla="*/ 1517650 h 1568450"/>
                <a:gd name="connsiteX75" fmla="*/ 1212850 w 2063750"/>
                <a:gd name="connsiteY75" fmla="*/ 1524000 h 1568450"/>
                <a:gd name="connsiteX76" fmla="*/ 1212850 w 2063750"/>
                <a:gd name="connsiteY76" fmla="*/ 1568450 h 1568450"/>
                <a:gd name="connsiteX77" fmla="*/ 1257300 w 2063750"/>
                <a:gd name="connsiteY77" fmla="*/ 1527175 h 1568450"/>
                <a:gd name="connsiteX78" fmla="*/ 1450975 w 2063750"/>
                <a:gd name="connsiteY78" fmla="*/ 1463675 h 1568450"/>
                <a:gd name="connsiteX79" fmla="*/ 1574800 w 2063750"/>
                <a:gd name="connsiteY79" fmla="*/ 1304925 h 1568450"/>
                <a:gd name="connsiteX80" fmla="*/ 1647825 w 2063750"/>
                <a:gd name="connsiteY80" fmla="*/ 1174750 h 1568450"/>
                <a:gd name="connsiteX81" fmla="*/ 1603375 w 2063750"/>
                <a:gd name="connsiteY81" fmla="*/ 1158875 h 1568450"/>
                <a:gd name="connsiteX82" fmla="*/ 1628775 w 2063750"/>
                <a:gd name="connsiteY82" fmla="*/ 1082675 h 1568450"/>
                <a:gd name="connsiteX83" fmla="*/ 1530350 w 2063750"/>
                <a:gd name="connsiteY83" fmla="*/ 946150 h 1568450"/>
                <a:gd name="connsiteX84" fmla="*/ 1663700 w 2063750"/>
                <a:gd name="connsiteY84" fmla="*/ 857250 h 1568450"/>
                <a:gd name="connsiteX85" fmla="*/ 1577975 w 2063750"/>
                <a:gd name="connsiteY85" fmla="*/ 835025 h 1568450"/>
                <a:gd name="connsiteX86" fmla="*/ 1533525 w 2063750"/>
                <a:gd name="connsiteY86" fmla="*/ 889000 h 1568450"/>
                <a:gd name="connsiteX87" fmla="*/ 1520825 w 2063750"/>
                <a:gd name="connsiteY87" fmla="*/ 819150 h 1568450"/>
                <a:gd name="connsiteX88" fmla="*/ 1473200 w 2063750"/>
                <a:gd name="connsiteY88" fmla="*/ 793750 h 1568450"/>
                <a:gd name="connsiteX89" fmla="*/ 1498600 w 2063750"/>
                <a:gd name="connsiteY89" fmla="*/ 755650 h 1568450"/>
                <a:gd name="connsiteX90" fmla="*/ 1533525 w 2063750"/>
                <a:gd name="connsiteY90" fmla="*/ 762000 h 1568450"/>
                <a:gd name="connsiteX91" fmla="*/ 1609725 w 2063750"/>
                <a:gd name="connsiteY91" fmla="*/ 679450 h 1568450"/>
                <a:gd name="connsiteX92" fmla="*/ 1635125 w 2063750"/>
                <a:gd name="connsiteY92" fmla="*/ 692150 h 1568450"/>
                <a:gd name="connsiteX93" fmla="*/ 1603375 w 2063750"/>
                <a:gd name="connsiteY93" fmla="*/ 768350 h 1568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</a:cxnLst>
              <a:rect l="l" t="t" r="r" b="b"/>
              <a:pathLst>
                <a:path w="2063750" h="1568450">
                  <a:moveTo>
                    <a:pt x="1603375" y="768350"/>
                  </a:moveTo>
                  <a:lnTo>
                    <a:pt x="1704975" y="739775"/>
                  </a:lnTo>
                  <a:lnTo>
                    <a:pt x="1768475" y="660400"/>
                  </a:lnTo>
                  <a:lnTo>
                    <a:pt x="1828800" y="657225"/>
                  </a:lnTo>
                  <a:lnTo>
                    <a:pt x="1828800" y="619125"/>
                  </a:lnTo>
                  <a:lnTo>
                    <a:pt x="1930400" y="593725"/>
                  </a:lnTo>
                  <a:lnTo>
                    <a:pt x="1943100" y="479425"/>
                  </a:lnTo>
                  <a:lnTo>
                    <a:pt x="2038350" y="450850"/>
                  </a:lnTo>
                  <a:lnTo>
                    <a:pt x="2063750" y="282575"/>
                  </a:lnTo>
                  <a:lnTo>
                    <a:pt x="1943100" y="330200"/>
                  </a:lnTo>
                  <a:lnTo>
                    <a:pt x="1844675" y="228600"/>
                  </a:lnTo>
                  <a:lnTo>
                    <a:pt x="1736725" y="25400"/>
                  </a:lnTo>
                  <a:lnTo>
                    <a:pt x="1622425" y="0"/>
                  </a:lnTo>
                  <a:lnTo>
                    <a:pt x="1549400" y="57150"/>
                  </a:lnTo>
                  <a:lnTo>
                    <a:pt x="1568450" y="114300"/>
                  </a:lnTo>
                  <a:lnTo>
                    <a:pt x="1530350" y="215900"/>
                  </a:lnTo>
                  <a:lnTo>
                    <a:pt x="1454150" y="209550"/>
                  </a:lnTo>
                  <a:lnTo>
                    <a:pt x="1409700" y="333375"/>
                  </a:lnTo>
                  <a:lnTo>
                    <a:pt x="1447800" y="339725"/>
                  </a:lnTo>
                  <a:lnTo>
                    <a:pt x="1498600" y="311150"/>
                  </a:lnTo>
                  <a:lnTo>
                    <a:pt x="1568450" y="393700"/>
                  </a:lnTo>
                  <a:lnTo>
                    <a:pt x="1479550" y="393700"/>
                  </a:lnTo>
                  <a:lnTo>
                    <a:pt x="1343025" y="495300"/>
                  </a:lnTo>
                  <a:lnTo>
                    <a:pt x="1282700" y="479425"/>
                  </a:lnTo>
                  <a:lnTo>
                    <a:pt x="1273175" y="517525"/>
                  </a:lnTo>
                  <a:lnTo>
                    <a:pt x="1295400" y="539750"/>
                  </a:lnTo>
                  <a:lnTo>
                    <a:pt x="1222375" y="615950"/>
                  </a:lnTo>
                  <a:lnTo>
                    <a:pt x="1155700" y="600075"/>
                  </a:lnTo>
                  <a:lnTo>
                    <a:pt x="1025525" y="663575"/>
                  </a:lnTo>
                  <a:lnTo>
                    <a:pt x="904875" y="577850"/>
                  </a:lnTo>
                  <a:lnTo>
                    <a:pt x="765175" y="606425"/>
                  </a:lnTo>
                  <a:lnTo>
                    <a:pt x="733425" y="511175"/>
                  </a:lnTo>
                  <a:lnTo>
                    <a:pt x="587375" y="476250"/>
                  </a:lnTo>
                  <a:lnTo>
                    <a:pt x="571500" y="377825"/>
                  </a:lnTo>
                  <a:lnTo>
                    <a:pt x="460375" y="269875"/>
                  </a:lnTo>
                  <a:lnTo>
                    <a:pt x="409575" y="304800"/>
                  </a:lnTo>
                  <a:lnTo>
                    <a:pt x="396875" y="390525"/>
                  </a:lnTo>
                  <a:lnTo>
                    <a:pt x="314325" y="365125"/>
                  </a:lnTo>
                  <a:lnTo>
                    <a:pt x="304800" y="457200"/>
                  </a:lnTo>
                  <a:lnTo>
                    <a:pt x="219075" y="463550"/>
                  </a:lnTo>
                  <a:lnTo>
                    <a:pt x="225425" y="609600"/>
                  </a:lnTo>
                  <a:lnTo>
                    <a:pt x="168275" y="666750"/>
                  </a:lnTo>
                  <a:lnTo>
                    <a:pt x="53975" y="717550"/>
                  </a:lnTo>
                  <a:lnTo>
                    <a:pt x="0" y="762000"/>
                  </a:lnTo>
                  <a:lnTo>
                    <a:pt x="31750" y="866775"/>
                  </a:lnTo>
                  <a:lnTo>
                    <a:pt x="111125" y="936625"/>
                  </a:lnTo>
                  <a:lnTo>
                    <a:pt x="174625" y="939800"/>
                  </a:lnTo>
                  <a:lnTo>
                    <a:pt x="161925" y="1073150"/>
                  </a:lnTo>
                  <a:lnTo>
                    <a:pt x="244475" y="1171575"/>
                  </a:lnTo>
                  <a:lnTo>
                    <a:pt x="295275" y="1149350"/>
                  </a:lnTo>
                  <a:lnTo>
                    <a:pt x="415925" y="1273175"/>
                  </a:lnTo>
                  <a:lnTo>
                    <a:pt x="590550" y="1263650"/>
                  </a:lnTo>
                  <a:lnTo>
                    <a:pt x="609600" y="1295400"/>
                  </a:lnTo>
                  <a:lnTo>
                    <a:pt x="492125" y="1327150"/>
                  </a:lnTo>
                  <a:lnTo>
                    <a:pt x="603250" y="1377950"/>
                  </a:lnTo>
                  <a:lnTo>
                    <a:pt x="577850" y="1431925"/>
                  </a:lnTo>
                  <a:lnTo>
                    <a:pt x="600075" y="1463675"/>
                  </a:lnTo>
                  <a:lnTo>
                    <a:pt x="619125" y="1438275"/>
                  </a:lnTo>
                  <a:lnTo>
                    <a:pt x="644525" y="1524000"/>
                  </a:lnTo>
                  <a:lnTo>
                    <a:pt x="669925" y="1425575"/>
                  </a:lnTo>
                  <a:lnTo>
                    <a:pt x="708025" y="1412875"/>
                  </a:lnTo>
                  <a:lnTo>
                    <a:pt x="714375" y="1311275"/>
                  </a:lnTo>
                  <a:lnTo>
                    <a:pt x="762000" y="1282700"/>
                  </a:lnTo>
                  <a:lnTo>
                    <a:pt x="768350" y="1247775"/>
                  </a:lnTo>
                  <a:lnTo>
                    <a:pt x="793750" y="1241425"/>
                  </a:lnTo>
                  <a:lnTo>
                    <a:pt x="847725" y="1308100"/>
                  </a:lnTo>
                  <a:lnTo>
                    <a:pt x="800100" y="1371600"/>
                  </a:lnTo>
                  <a:lnTo>
                    <a:pt x="800100" y="1409700"/>
                  </a:lnTo>
                  <a:lnTo>
                    <a:pt x="850900" y="1422400"/>
                  </a:lnTo>
                  <a:lnTo>
                    <a:pt x="908050" y="1539875"/>
                  </a:lnTo>
                  <a:lnTo>
                    <a:pt x="952500" y="1501775"/>
                  </a:lnTo>
                  <a:lnTo>
                    <a:pt x="949325" y="1476375"/>
                  </a:lnTo>
                  <a:lnTo>
                    <a:pt x="1022350" y="1473200"/>
                  </a:lnTo>
                  <a:lnTo>
                    <a:pt x="1079500" y="1438275"/>
                  </a:lnTo>
                  <a:lnTo>
                    <a:pt x="1155700" y="1517650"/>
                  </a:lnTo>
                  <a:lnTo>
                    <a:pt x="1212850" y="1524000"/>
                  </a:lnTo>
                  <a:lnTo>
                    <a:pt x="1212850" y="1568450"/>
                  </a:lnTo>
                  <a:lnTo>
                    <a:pt x="1257300" y="1527175"/>
                  </a:lnTo>
                  <a:lnTo>
                    <a:pt x="1450975" y="1463675"/>
                  </a:lnTo>
                  <a:lnTo>
                    <a:pt x="1574800" y="1304925"/>
                  </a:lnTo>
                  <a:lnTo>
                    <a:pt x="1647825" y="1174750"/>
                  </a:lnTo>
                  <a:lnTo>
                    <a:pt x="1603375" y="1158875"/>
                  </a:lnTo>
                  <a:lnTo>
                    <a:pt x="1628775" y="1082675"/>
                  </a:lnTo>
                  <a:lnTo>
                    <a:pt x="1530350" y="946150"/>
                  </a:lnTo>
                  <a:lnTo>
                    <a:pt x="1663700" y="857250"/>
                  </a:lnTo>
                  <a:lnTo>
                    <a:pt x="1577975" y="835025"/>
                  </a:lnTo>
                  <a:lnTo>
                    <a:pt x="1533525" y="889000"/>
                  </a:lnTo>
                  <a:lnTo>
                    <a:pt x="1520825" y="819150"/>
                  </a:lnTo>
                  <a:lnTo>
                    <a:pt x="1473200" y="793750"/>
                  </a:lnTo>
                  <a:lnTo>
                    <a:pt x="1498600" y="755650"/>
                  </a:lnTo>
                  <a:lnTo>
                    <a:pt x="1533525" y="762000"/>
                  </a:lnTo>
                  <a:lnTo>
                    <a:pt x="1609725" y="679450"/>
                  </a:lnTo>
                  <a:lnTo>
                    <a:pt x="1635125" y="692150"/>
                  </a:lnTo>
                  <a:lnTo>
                    <a:pt x="1603375" y="7683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8" name="フリーフォーム 1075">
              <a:extLst>
                <a:ext uri="{FF2B5EF4-FFF2-40B4-BE49-F238E27FC236}">
                  <a16:creationId xmlns:a16="http://schemas.microsoft.com/office/drawing/2014/main" id="{EF0B41E1-5503-4ECE-88F8-9E86DF44E068}"/>
                </a:ext>
              </a:extLst>
            </p:cNvPr>
            <p:cNvSpPr/>
            <p:nvPr/>
          </p:nvSpPr>
          <p:spPr bwMode="auto">
            <a:xfrm>
              <a:off x="2567643" y="2741249"/>
              <a:ext cx="130335" cy="121025"/>
            </a:xfrm>
            <a:custGeom>
              <a:avLst/>
              <a:gdLst>
                <a:gd name="connsiteX0" fmla="*/ 177800 w 177800"/>
                <a:gd name="connsiteY0" fmla="*/ 12700 h 165100"/>
                <a:gd name="connsiteX1" fmla="*/ 95250 w 177800"/>
                <a:gd name="connsiteY1" fmla="*/ 0 h 165100"/>
                <a:gd name="connsiteX2" fmla="*/ 6350 w 177800"/>
                <a:gd name="connsiteY2" fmla="*/ 19050 h 165100"/>
                <a:gd name="connsiteX3" fmla="*/ 0 w 177800"/>
                <a:gd name="connsiteY3" fmla="*/ 85725 h 165100"/>
                <a:gd name="connsiteX4" fmla="*/ 161925 w 177800"/>
                <a:gd name="connsiteY4" fmla="*/ 165100 h 165100"/>
                <a:gd name="connsiteX5" fmla="*/ 177800 w 177800"/>
                <a:gd name="connsiteY5" fmla="*/ 12700 h 16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7800" h="165100">
                  <a:moveTo>
                    <a:pt x="177800" y="12700"/>
                  </a:moveTo>
                  <a:lnTo>
                    <a:pt x="95250" y="0"/>
                  </a:lnTo>
                  <a:lnTo>
                    <a:pt x="6350" y="19050"/>
                  </a:lnTo>
                  <a:lnTo>
                    <a:pt x="0" y="85725"/>
                  </a:lnTo>
                  <a:lnTo>
                    <a:pt x="161925" y="165100"/>
                  </a:lnTo>
                  <a:lnTo>
                    <a:pt x="177800" y="127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9" name="フリーフォーム 1076">
              <a:extLst>
                <a:ext uri="{FF2B5EF4-FFF2-40B4-BE49-F238E27FC236}">
                  <a16:creationId xmlns:a16="http://schemas.microsoft.com/office/drawing/2014/main" id="{6B5DF951-09A1-4B31-9FFA-1239DFD562C2}"/>
                </a:ext>
              </a:extLst>
            </p:cNvPr>
            <p:cNvSpPr/>
            <p:nvPr/>
          </p:nvSpPr>
          <p:spPr bwMode="auto">
            <a:xfrm>
              <a:off x="2516440" y="2827364"/>
              <a:ext cx="167573" cy="88442"/>
            </a:xfrm>
            <a:custGeom>
              <a:avLst/>
              <a:gdLst>
                <a:gd name="connsiteX0" fmla="*/ 228600 w 228600"/>
                <a:gd name="connsiteY0" fmla="*/ 44450 h 120650"/>
                <a:gd name="connsiteX1" fmla="*/ 225425 w 228600"/>
                <a:gd name="connsiteY1" fmla="*/ 120650 h 120650"/>
                <a:gd name="connsiteX2" fmla="*/ 114300 w 228600"/>
                <a:gd name="connsiteY2" fmla="*/ 101600 h 120650"/>
                <a:gd name="connsiteX3" fmla="*/ 0 w 228600"/>
                <a:gd name="connsiteY3" fmla="*/ 117475 h 120650"/>
                <a:gd name="connsiteX4" fmla="*/ 12700 w 228600"/>
                <a:gd name="connsiteY4" fmla="*/ 12700 h 120650"/>
                <a:gd name="connsiteX5" fmla="*/ 79375 w 228600"/>
                <a:gd name="connsiteY5" fmla="*/ 60325 h 120650"/>
                <a:gd name="connsiteX6" fmla="*/ 111125 w 228600"/>
                <a:gd name="connsiteY6" fmla="*/ 0 h 120650"/>
                <a:gd name="connsiteX7" fmla="*/ 228600 w 228600"/>
                <a:gd name="connsiteY7" fmla="*/ 44450 h 12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8600" h="120650">
                  <a:moveTo>
                    <a:pt x="228600" y="44450"/>
                  </a:moveTo>
                  <a:lnTo>
                    <a:pt x="225425" y="120650"/>
                  </a:lnTo>
                  <a:lnTo>
                    <a:pt x="114300" y="101600"/>
                  </a:lnTo>
                  <a:lnTo>
                    <a:pt x="0" y="117475"/>
                  </a:lnTo>
                  <a:lnTo>
                    <a:pt x="12700" y="12700"/>
                  </a:lnTo>
                  <a:lnTo>
                    <a:pt x="79375" y="60325"/>
                  </a:lnTo>
                  <a:lnTo>
                    <a:pt x="111125" y="0"/>
                  </a:lnTo>
                  <a:lnTo>
                    <a:pt x="228600" y="444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0" name="フリーフォーム 1077">
              <a:extLst>
                <a:ext uri="{FF2B5EF4-FFF2-40B4-BE49-F238E27FC236}">
                  <a16:creationId xmlns:a16="http://schemas.microsoft.com/office/drawing/2014/main" id="{05556E88-6AFC-4F90-BC6A-A4ACBC2B1C45}"/>
                </a:ext>
              </a:extLst>
            </p:cNvPr>
            <p:cNvSpPr/>
            <p:nvPr/>
          </p:nvSpPr>
          <p:spPr bwMode="auto">
            <a:xfrm>
              <a:off x="2579280" y="2915805"/>
              <a:ext cx="211795" cy="216449"/>
            </a:xfrm>
            <a:custGeom>
              <a:avLst/>
              <a:gdLst>
                <a:gd name="connsiteX0" fmla="*/ 76200 w 288925"/>
                <a:gd name="connsiteY0" fmla="*/ 3175 h 295275"/>
                <a:gd name="connsiteX1" fmla="*/ 107950 w 288925"/>
                <a:gd name="connsiteY1" fmla="*/ 73025 h 295275"/>
                <a:gd name="connsiteX2" fmla="*/ 76200 w 288925"/>
                <a:gd name="connsiteY2" fmla="*/ 136525 h 295275"/>
                <a:gd name="connsiteX3" fmla="*/ 0 w 288925"/>
                <a:gd name="connsiteY3" fmla="*/ 136525 h 295275"/>
                <a:gd name="connsiteX4" fmla="*/ 3175 w 288925"/>
                <a:gd name="connsiteY4" fmla="*/ 295275 h 295275"/>
                <a:gd name="connsiteX5" fmla="*/ 66675 w 288925"/>
                <a:gd name="connsiteY5" fmla="*/ 266700 h 295275"/>
                <a:gd name="connsiteX6" fmla="*/ 120650 w 288925"/>
                <a:gd name="connsiteY6" fmla="*/ 279400 h 295275"/>
                <a:gd name="connsiteX7" fmla="*/ 212725 w 288925"/>
                <a:gd name="connsiteY7" fmla="*/ 288925 h 295275"/>
                <a:gd name="connsiteX8" fmla="*/ 260350 w 288925"/>
                <a:gd name="connsiteY8" fmla="*/ 254000 h 295275"/>
                <a:gd name="connsiteX9" fmla="*/ 288925 w 288925"/>
                <a:gd name="connsiteY9" fmla="*/ 165100 h 295275"/>
                <a:gd name="connsiteX10" fmla="*/ 263525 w 288925"/>
                <a:gd name="connsiteY10" fmla="*/ 25400 h 295275"/>
                <a:gd name="connsiteX11" fmla="*/ 146050 w 288925"/>
                <a:gd name="connsiteY11" fmla="*/ 0 h 295275"/>
                <a:gd name="connsiteX12" fmla="*/ 76200 w 288925"/>
                <a:gd name="connsiteY12" fmla="*/ 3175 h 29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88925" h="295275">
                  <a:moveTo>
                    <a:pt x="76200" y="3175"/>
                  </a:moveTo>
                  <a:lnTo>
                    <a:pt x="107950" y="73025"/>
                  </a:lnTo>
                  <a:lnTo>
                    <a:pt x="76200" y="136525"/>
                  </a:lnTo>
                  <a:lnTo>
                    <a:pt x="0" y="136525"/>
                  </a:lnTo>
                  <a:cubicBezTo>
                    <a:pt x="1058" y="189442"/>
                    <a:pt x="2117" y="242358"/>
                    <a:pt x="3175" y="295275"/>
                  </a:cubicBezTo>
                  <a:lnTo>
                    <a:pt x="66675" y="266700"/>
                  </a:lnTo>
                  <a:lnTo>
                    <a:pt x="120650" y="279400"/>
                  </a:lnTo>
                  <a:lnTo>
                    <a:pt x="212725" y="288925"/>
                  </a:lnTo>
                  <a:lnTo>
                    <a:pt x="260350" y="254000"/>
                  </a:lnTo>
                  <a:lnTo>
                    <a:pt x="288925" y="165100"/>
                  </a:lnTo>
                  <a:lnTo>
                    <a:pt x="263525" y="25400"/>
                  </a:lnTo>
                  <a:lnTo>
                    <a:pt x="146050" y="0"/>
                  </a:lnTo>
                  <a:lnTo>
                    <a:pt x="76200" y="31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1" name="フリーフォーム 1078">
              <a:extLst>
                <a:ext uri="{FF2B5EF4-FFF2-40B4-BE49-F238E27FC236}">
                  <a16:creationId xmlns:a16="http://schemas.microsoft.com/office/drawing/2014/main" id="{757038E9-EA7A-4BB0-9F17-75FC6060C413}"/>
                </a:ext>
              </a:extLst>
            </p:cNvPr>
            <p:cNvSpPr/>
            <p:nvPr/>
          </p:nvSpPr>
          <p:spPr bwMode="auto">
            <a:xfrm>
              <a:off x="2544369" y="3092689"/>
              <a:ext cx="444535" cy="323510"/>
            </a:xfrm>
            <a:custGeom>
              <a:avLst/>
              <a:gdLst>
                <a:gd name="connsiteX0" fmla="*/ 50800 w 606425"/>
                <a:gd name="connsiteY0" fmla="*/ 53975 h 441325"/>
                <a:gd name="connsiteX1" fmla="*/ 0 w 606425"/>
                <a:gd name="connsiteY1" fmla="*/ 215900 h 441325"/>
                <a:gd name="connsiteX2" fmla="*/ 22225 w 606425"/>
                <a:gd name="connsiteY2" fmla="*/ 257175 h 441325"/>
                <a:gd name="connsiteX3" fmla="*/ 149225 w 606425"/>
                <a:gd name="connsiteY3" fmla="*/ 234950 h 441325"/>
                <a:gd name="connsiteX4" fmla="*/ 234950 w 606425"/>
                <a:gd name="connsiteY4" fmla="*/ 228600 h 441325"/>
                <a:gd name="connsiteX5" fmla="*/ 273050 w 606425"/>
                <a:gd name="connsiteY5" fmla="*/ 323850 h 441325"/>
                <a:gd name="connsiteX6" fmla="*/ 225425 w 606425"/>
                <a:gd name="connsiteY6" fmla="*/ 381000 h 441325"/>
                <a:gd name="connsiteX7" fmla="*/ 257175 w 606425"/>
                <a:gd name="connsiteY7" fmla="*/ 403225 h 441325"/>
                <a:gd name="connsiteX8" fmla="*/ 323850 w 606425"/>
                <a:gd name="connsiteY8" fmla="*/ 330200 h 441325"/>
                <a:gd name="connsiteX9" fmla="*/ 365125 w 606425"/>
                <a:gd name="connsiteY9" fmla="*/ 368300 h 441325"/>
                <a:gd name="connsiteX10" fmla="*/ 387350 w 606425"/>
                <a:gd name="connsiteY10" fmla="*/ 431800 h 441325"/>
                <a:gd name="connsiteX11" fmla="*/ 488950 w 606425"/>
                <a:gd name="connsiteY11" fmla="*/ 393700 h 441325"/>
                <a:gd name="connsiteX12" fmla="*/ 539750 w 606425"/>
                <a:gd name="connsiteY12" fmla="*/ 441325 h 441325"/>
                <a:gd name="connsiteX13" fmla="*/ 606425 w 606425"/>
                <a:gd name="connsiteY13" fmla="*/ 177800 h 441325"/>
                <a:gd name="connsiteX14" fmla="*/ 323850 w 606425"/>
                <a:gd name="connsiteY14" fmla="*/ 0 h 441325"/>
                <a:gd name="connsiteX15" fmla="*/ 266700 w 606425"/>
                <a:gd name="connsiteY15" fmla="*/ 44450 h 441325"/>
                <a:gd name="connsiteX16" fmla="*/ 114300 w 606425"/>
                <a:gd name="connsiteY16" fmla="*/ 28575 h 441325"/>
                <a:gd name="connsiteX17" fmla="*/ 50800 w 606425"/>
                <a:gd name="connsiteY17" fmla="*/ 53975 h 441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06425" h="441325">
                  <a:moveTo>
                    <a:pt x="50800" y="53975"/>
                  </a:moveTo>
                  <a:lnTo>
                    <a:pt x="0" y="215900"/>
                  </a:lnTo>
                  <a:lnTo>
                    <a:pt x="22225" y="257175"/>
                  </a:lnTo>
                  <a:lnTo>
                    <a:pt x="149225" y="234950"/>
                  </a:lnTo>
                  <a:lnTo>
                    <a:pt x="234950" y="228600"/>
                  </a:lnTo>
                  <a:lnTo>
                    <a:pt x="273050" y="323850"/>
                  </a:lnTo>
                  <a:lnTo>
                    <a:pt x="225425" y="381000"/>
                  </a:lnTo>
                  <a:lnTo>
                    <a:pt x="257175" y="403225"/>
                  </a:lnTo>
                  <a:lnTo>
                    <a:pt x="323850" y="330200"/>
                  </a:lnTo>
                  <a:lnTo>
                    <a:pt x="365125" y="368300"/>
                  </a:lnTo>
                  <a:lnTo>
                    <a:pt x="387350" y="431800"/>
                  </a:lnTo>
                  <a:lnTo>
                    <a:pt x="488950" y="393700"/>
                  </a:lnTo>
                  <a:lnTo>
                    <a:pt x="539750" y="441325"/>
                  </a:lnTo>
                  <a:lnTo>
                    <a:pt x="606425" y="177800"/>
                  </a:lnTo>
                  <a:lnTo>
                    <a:pt x="323850" y="0"/>
                  </a:lnTo>
                  <a:lnTo>
                    <a:pt x="266700" y="44450"/>
                  </a:lnTo>
                  <a:lnTo>
                    <a:pt x="114300" y="28575"/>
                  </a:lnTo>
                  <a:lnTo>
                    <a:pt x="50800" y="539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2" name="フリーフォーム 1079">
              <a:extLst>
                <a:ext uri="{FF2B5EF4-FFF2-40B4-BE49-F238E27FC236}">
                  <a16:creationId xmlns:a16="http://schemas.microsoft.com/office/drawing/2014/main" id="{3871DE0C-D2A9-4AC8-BB12-52CB6E2269F2}"/>
                </a:ext>
              </a:extLst>
            </p:cNvPr>
            <p:cNvSpPr/>
            <p:nvPr/>
          </p:nvSpPr>
          <p:spPr bwMode="auto">
            <a:xfrm>
              <a:off x="2339557" y="2906496"/>
              <a:ext cx="318855" cy="309546"/>
            </a:xfrm>
            <a:custGeom>
              <a:avLst/>
              <a:gdLst>
                <a:gd name="connsiteX0" fmla="*/ 238125 w 434975"/>
                <a:gd name="connsiteY0" fmla="*/ 12700 h 422275"/>
                <a:gd name="connsiteX1" fmla="*/ 168275 w 434975"/>
                <a:gd name="connsiteY1" fmla="*/ 31750 h 422275"/>
                <a:gd name="connsiteX2" fmla="*/ 171450 w 434975"/>
                <a:gd name="connsiteY2" fmla="*/ 101600 h 422275"/>
                <a:gd name="connsiteX3" fmla="*/ 31750 w 434975"/>
                <a:gd name="connsiteY3" fmla="*/ 139700 h 422275"/>
                <a:gd name="connsiteX4" fmla="*/ 0 w 434975"/>
                <a:gd name="connsiteY4" fmla="*/ 225425 h 422275"/>
                <a:gd name="connsiteX5" fmla="*/ 28575 w 434975"/>
                <a:gd name="connsiteY5" fmla="*/ 346075 h 422275"/>
                <a:gd name="connsiteX6" fmla="*/ 66675 w 434975"/>
                <a:gd name="connsiteY6" fmla="*/ 330200 h 422275"/>
                <a:gd name="connsiteX7" fmla="*/ 168275 w 434975"/>
                <a:gd name="connsiteY7" fmla="*/ 415925 h 422275"/>
                <a:gd name="connsiteX8" fmla="*/ 285750 w 434975"/>
                <a:gd name="connsiteY8" fmla="*/ 422275 h 422275"/>
                <a:gd name="connsiteX9" fmla="*/ 339725 w 434975"/>
                <a:gd name="connsiteY9" fmla="*/ 301625 h 422275"/>
                <a:gd name="connsiteX10" fmla="*/ 327025 w 434975"/>
                <a:gd name="connsiteY10" fmla="*/ 149225 h 422275"/>
                <a:gd name="connsiteX11" fmla="*/ 396875 w 434975"/>
                <a:gd name="connsiteY11" fmla="*/ 142875 h 422275"/>
                <a:gd name="connsiteX12" fmla="*/ 434975 w 434975"/>
                <a:gd name="connsiteY12" fmla="*/ 82550 h 422275"/>
                <a:gd name="connsiteX13" fmla="*/ 393700 w 434975"/>
                <a:gd name="connsiteY13" fmla="*/ 0 h 422275"/>
                <a:gd name="connsiteX14" fmla="*/ 358775 w 434975"/>
                <a:gd name="connsiteY14" fmla="*/ 0 h 422275"/>
                <a:gd name="connsiteX15" fmla="*/ 238125 w 434975"/>
                <a:gd name="connsiteY15" fmla="*/ 12700 h 422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34975" h="422275">
                  <a:moveTo>
                    <a:pt x="238125" y="12700"/>
                  </a:moveTo>
                  <a:lnTo>
                    <a:pt x="168275" y="31750"/>
                  </a:lnTo>
                  <a:lnTo>
                    <a:pt x="171450" y="101600"/>
                  </a:lnTo>
                  <a:lnTo>
                    <a:pt x="31750" y="139700"/>
                  </a:lnTo>
                  <a:lnTo>
                    <a:pt x="0" y="225425"/>
                  </a:lnTo>
                  <a:lnTo>
                    <a:pt x="28575" y="346075"/>
                  </a:lnTo>
                  <a:lnTo>
                    <a:pt x="66675" y="330200"/>
                  </a:lnTo>
                  <a:lnTo>
                    <a:pt x="168275" y="415925"/>
                  </a:lnTo>
                  <a:lnTo>
                    <a:pt x="285750" y="422275"/>
                  </a:lnTo>
                  <a:lnTo>
                    <a:pt x="339725" y="301625"/>
                  </a:lnTo>
                  <a:lnTo>
                    <a:pt x="327025" y="149225"/>
                  </a:lnTo>
                  <a:lnTo>
                    <a:pt x="396875" y="142875"/>
                  </a:lnTo>
                  <a:lnTo>
                    <a:pt x="434975" y="82550"/>
                  </a:lnTo>
                  <a:lnTo>
                    <a:pt x="393700" y="0"/>
                  </a:lnTo>
                  <a:lnTo>
                    <a:pt x="358775" y="0"/>
                  </a:lnTo>
                  <a:lnTo>
                    <a:pt x="238125" y="127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3" name="フリーフォーム 1080">
              <a:extLst>
                <a:ext uri="{FF2B5EF4-FFF2-40B4-BE49-F238E27FC236}">
                  <a16:creationId xmlns:a16="http://schemas.microsoft.com/office/drawing/2014/main" id="{4CF4C3E2-5DEA-41E8-9281-BEC8A22132F2}"/>
                </a:ext>
              </a:extLst>
            </p:cNvPr>
            <p:cNvSpPr/>
            <p:nvPr/>
          </p:nvSpPr>
          <p:spPr bwMode="auto">
            <a:xfrm>
              <a:off x="2195258" y="2832018"/>
              <a:ext cx="67495" cy="144300"/>
            </a:xfrm>
            <a:custGeom>
              <a:avLst/>
              <a:gdLst>
                <a:gd name="connsiteX0" fmla="*/ 63500 w 92075"/>
                <a:gd name="connsiteY0" fmla="*/ 177800 h 196850"/>
                <a:gd name="connsiteX1" fmla="*/ 6350 w 92075"/>
                <a:gd name="connsiteY1" fmla="*/ 196850 h 196850"/>
                <a:gd name="connsiteX2" fmla="*/ 0 w 92075"/>
                <a:gd name="connsiteY2" fmla="*/ 69850 h 196850"/>
                <a:gd name="connsiteX3" fmla="*/ 73025 w 92075"/>
                <a:gd name="connsiteY3" fmla="*/ 0 h 196850"/>
                <a:gd name="connsiteX4" fmla="*/ 92075 w 92075"/>
                <a:gd name="connsiteY4" fmla="*/ 66675 h 196850"/>
                <a:gd name="connsiteX5" fmla="*/ 63500 w 92075"/>
                <a:gd name="connsiteY5" fmla="*/ 177800 h 196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2075" h="196850">
                  <a:moveTo>
                    <a:pt x="63500" y="177800"/>
                  </a:moveTo>
                  <a:lnTo>
                    <a:pt x="6350" y="196850"/>
                  </a:lnTo>
                  <a:lnTo>
                    <a:pt x="0" y="69850"/>
                  </a:lnTo>
                  <a:lnTo>
                    <a:pt x="73025" y="0"/>
                  </a:lnTo>
                  <a:lnTo>
                    <a:pt x="92075" y="66675"/>
                  </a:lnTo>
                  <a:lnTo>
                    <a:pt x="63500" y="1778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4" name="フリーフォーム 1081">
              <a:extLst>
                <a:ext uri="{FF2B5EF4-FFF2-40B4-BE49-F238E27FC236}">
                  <a16:creationId xmlns:a16="http://schemas.microsoft.com/office/drawing/2014/main" id="{1419BD8D-5883-48EE-8C7C-0AF6F043735E}"/>
                </a:ext>
              </a:extLst>
            </p:cNvPr>
            <p:cNvSpPr/>
            <p:nvPr/>
          </p:nvSpPr>
          <p:spPr bwMode="auto">
            <a:xfrm>
              <a:off x="2134745" y="2964681"/>
              <a:ext cx="228086" cy="330493"/>
            </a:xfrm>
            <a:custGeom>
              <a:avLst/>
              <a:gdLst>
                <a:gd name="connsiteX0" fmla="*/ 142875 w 311150"/>
                <a:gd name="connsiteY0" fmla="*/ 0 h 450850"/>
                <a:gd name="connsiteX1" fmla="*/ 79375 w 311150"/>
                <a:gd name="connsiteY1" fmla="*/ 28575 h 450850"/>
                <a:gd name="connsiteX2" fmla="*/ 107950 w 311150"/>
                <a:gd name="connsiteY2" fmla="*/ 92075 h 450850"/>
                <a:gd name="connsiteX3" fmla="*/ 44450 w 311150"/>
                <a:gd name="connsiteY3" fmla="*/ 114300 h 450850"/>
                <a:gd name="connsiteX4" fmla="*/ 47625 w 311150"/>
                <a:gd name="connsiteY4" fmla="*/ 250825 h 450850"/>
                <a:gd name="connsiteX5" fmla="*/ 0 w 311150"/>
                <a:gd name="connsiteY5" fmla="*/ 317500 h 450850"/>
                <a:gd name="connsiteX6" fmla="*/ 85725 w 311150"/>
                <a:gd name="connsiteY6" fmla="*/ 374650 h 450850"/>
                <a:gd name="connsiteX7" fmla="*/ 88900 w 311150"/>
                <a:gd name="connsiteY7" fmla="*/ 441325 h 450850"/>
                <a:gd name="connsiteX8" fmla="*/ 222250 w 311150"/>
                <a:gd name="connsiteY8" fmla="*/ 450850 h 450850"/>
                <a:gd name="connsiteX9" fmla="*/ 298450 w 311150"/>
                <a:gd name="connsiteY9" fmla="*/ 371475 h 450850"/>
                <a:gd name="connsiteX10" fmla="*/ 222250 w 311150"/>
                <a:gd name="connsiteY10" fmla="*/ 279400 h 450850"/>
                <a:gd name="connsiteX11" fmla="*/ 304800 w 311150"/>
                <a:gd name="connsiteY11" fmla="*/ 273050 h 450850"/>
                <a:gd name="connsiteX12" fmla="*/ 276225 w 311150"/>
                <a:gd name="connsiteY12" fmla="*/ 142875 h 450850"/>
                <a:gd name="connsiteX13" fmla="*/ 311150 w 311150"/>
                <a:gd name="connsiteY13" fmla="*/ 60325 h 450850"/>
                <a:gd name="connsiteX14" fmla="*/ 234950 w 311150"/>
                <a:gd name="connsiteY14" fmla="*/ 44450 h 450850"/>
                <a:gd name="connsiteX15" fmla="*/ 193675 w 311150"/>
                <a:gd name="connsiteY15" fmla="*/ 63500 h 450850"/>
                <a:gd name="connsiteX16" fmla="*/ 142875 w 311150"/>
                <a:gd name="connsiteY16" fmla="*/ 0 h 450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11150" h="450850">
                  <a:moveTo>
                    <a:pt x="142875" y="0"/>
                  </a:moveTo>
                  <a:lnTo>
                    <a:pt x="79375" y="28575"/>
                  </a:lnTo>
                  <a:lnTo>
                    <a:pt x="107950" y="92075"/>
                  </a:lnTo>
                  <a:lnTo>
                    <a:pt x="44450" y="114300"/>
                  </a:lnTo>
                  <a:cubicBezTo>
                    <a:pt x="45508" y="159808"/>
                    <a:pt x="46567" y="205317"/>
                    <a:pt x="47625" y="250825"/>
                  </a:cubicBezTo>
                  <a:lnTo>
                    <a:pt x="0" y="317500"/>
                  </a:lnTo>
                  <a:lnTo>
                    <a:pt x="85725" y="374650"/>
                  </a:lnTo>
                  <a:lnTo>
                    <a:pt x="88900" y="441325"/>
                  </a:lnTo>
                  <a:lnTo>
                    <a:pt x="222250" y="450850"/>
                  </a:lnTo>
                  <a:lnTo>
                    <a:pt x="298450" y="371475"/>
                  </a:lnTo>
                  <a:lnTo>
                    <a:pt x="222250" y="279400"/>
                  </a:lnTo>
                  <a:lnTo>
                    <a:pt x="304800" y="273050"/>
                  </a:lnTo>
                  <a:lnTo>
                    <a:pt x="276225" y="142875"/>
                  </a:lnTo>
                  <a:lnTo>
                    <a:pt x="311150" y="60325"/>
                  </a:lnTo>
                  <a:lnTo>
                    <a:pt x="234950" y="44450"/>
                  </a:lnTo>
                  <a:lnTo>
                    <a:pt x="193675" y="635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5" name="フリーフォーム 1082">
              <a:extLst>
                <a:ext uri="{FF2B5EF4-FFF2-40B4-BE49-F238E27FC236}">
                  <a16:creationId xmlns:a16="http://schemas.microsoft.com/office/drawing/2014/main" id="{AB448578-87E0-4C02-8501-B22950C11103}"/>
                </a:ext>
              </a:extLst>
            </p:cNvPr>
            <p:cNvSpPr/>
            <p:nvPr/>
          </p:nvSpPr>
          <p:spPr bwMode="auto">
            <a:xfrm>
              <a:off x="2304646" y="3139237"/>
              <a:ext cx="151282" cy="109388"/>
            </a:xfrm>
            <a:custGeom>
              <a:avLst/>
              <a:gdLst>
                <a:gd name="connsiteX0" fmla="*/ 111125 w 206375"/>
                <a:gd name="connsiteY0" fmla="*/ 0 h 149225"/>
                <a:gd name="connsiteX1" fmla="*/ 69850 w 206375"/>
                <a:gd name="connsiteY1" fmla="*/ 41275 h 149225"/>
                <a:gd name="connsiteX2" fmla="*/ 0 w 206375"/>
                <a:gd name="connsiteY2" fmla="*/ 47625 h 149225"/>
                <a:gd name="connsiteX3" fmla="*/ 73025 w 206375"/>
                <a:gd name="connsiteY3" fmla="*/ 142875 h 149225"/>
                <a:gd name="connsiteX4" fmla="*/ 95250 w 206375"/>
                <a:gd name="connsiteY4" fmla="*/ 127000 h 149225"/>
                <a:gd name="connsiteX5" fmla="*/ 149225 w 206375"/>
                <a:gd name="connsiteY5" fmla="*/ 149225 h 149225"/>
                <a:gd name="connsiteX6" fmla="*/ 206375 w 206375"/>
                <a:gd name="connsiteY6" fmla="*/ 98425 h 149225"/>
                <a:gd name="connsiteX7" fmla="*/ 111125 w 206375"/>
                <a:gd name="connsiteY7" fmla="*/ 0 h 149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6375" h="149225">
                  <a:moveTo>
                    <a:pt x="111125" y="0"/>
                  </a:moveTo>
                  <a:lnTo>
                    <a:pt x="69850" y="41275"/>
                  </a:lnTo>
                  <a:lnTo>
                    <a:pt x="0" y="47625"/>
                  </a:lnTo>
                  <a:lnTo>
                    <a:pt x="73025" y="142875"/>
                  </a:lnTo>
                  <a:lnTo>
                    <a:pt x="95250" y="127000"/>
                  </a:lnTo>
                  <a:lnTo>
                    <a:pt x="149225" y="149225"/>
                  </a:lnTo>
                  <a:lnTo>
                    <a:pt x="206375" y="98425"/>
                  </a:lnTo>
                  <a:lnTo>
                    <a:pt x="1111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6" name="フリーフォーム 1083">
              <a:extLst>
                <a:ext uri="{FF2B5EF4-FFF2-40B4-BE49-F238E27FC236}">
                  <a16:creationId xmlns:a16="http://schemas.microsoft.com/office/drawing/2014/main" id="{BAC5A0BF-615E-4295-BB93-B88150483687}"/>
                </a:ext>
              </a:extLst>
            </p:cNvPr>
            <p:cNvSpPr/>
            <p:nvPr/>
          </p:nvSpPr>
          <p:spPr bwMode="auto">
            <a:xfrm>
              <a:off x="2414034" y="3211387"/>
              <a:ext cx="144299" cy="65168"/>
            </a:xfrm>
            <a:custGeom>
              <a:avLst/>
              <a:gdLst>
                <a:gd name="connsiteX0" fmla="*/ 0 w 196850"/>
                <a:gd name="connsiteY0" fmla="*/ 57150 h 88900"/>
                <a:gd name="connsiteX1" fmla="*/ 73025 w 196850"/>
                <a:gd name="connsiteY1" fmla="*/ 88900 h 88900"/>
                <a:gd name="connsiteX2" fmla="*/ 117475 w 196850"/>
                <a:gd name="connsiteY2" fmla="*/ 66675 h 88900"/>
                <a:gd name="connsiteX3" fmla="*/ 177800 w 196850"/>
                <a:gd name="connsiteY3" fmla="*/ 63500 h 88900"/>
                <a:gd name="connsiteX4" fmla="*/ 196850 w 196850"/>
                <a:gd name="connsiteY4" fmla="*/ 0 h 88900"/>
                <a:gd name="connsiteX5" fmla="*/ 53975 w 196850"/>
                <a:gd name="connsiteY5" fmla="*/ 6350 h 88900"/>
                <a:gd name="connsiteX6" fmla="*/ 0 w 196850"/>
                <a:gd name="connsiteY6" fmla="*/ 57150 h 88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6850" h="88900">
                  <a:moveTo>
                    <a:pt x="0" y="57150"/>
                  </a:moveTo>
                  <a:lnTo>
                    <a:pt x="73025" y="88900"/>
                  </a:lnTo>
                  <a:lnTo>
                    <a:pt x="117475" y="66675"/>
                  </a:lnTo>
                  <a:lnTo>
                    <a:pt x="177800" y="63500"/>
                  </a:lnTo>
                  <a:lnTo>
                    <a:pt x="196850" y="0"/>
                  </a:lnTo>
                  <a:lnTo>
                    <a:pt x="53975" y="6350"/>
                  </a:lnTo>
                  <a:lnTo>
                    <a:pt x="0" y="571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7" name="フリーフォーム 1084">
              <a:extLst>
                <a:ext uri="{FF2B5EF4-FFF2-40B4-BE49-F238E27FC236}">
                  <a16:creationId xmlns:a16="http://schemas.microsoft.com/office/drawing/2014/main" id="{8EF38651-D7F8-48C2-8663-0BEE50A697D6}"/>
                </a:ext>
              </a:extLst>
            </p:cNvPr>
            <p:cNvSpPr/>
            <p:nvPr/>
          </p:nvSpPr>
          <p:spPr bwMode="auto">
            <a:xfrm>
              <a:off x="2078887" y="3036831"/>
              <a:ext cx="88441" cy="114043"/>
            </a:xfrm>
            <a:custGeom>
              <a:avLst/>
              <a:gdLst>
                <a:gd name="connsiteX0" fmla="*/ 120650 w 120650"/>
                <a:gd name="connsiteY0" fmla="*/ 155575 h 155575"/>
                <a:gd name="connsiteX1" fmla="*/ 0 w 120650"/>
                <a:gd name="connsiteY1" fmla="*/ 114300 h 155575"/>
                <a:gd name="connsiteX2" fmla="*/ 79375 w 120650"/>
                <a:gd name="connsiteY2" fmla="*/ 0 h 155575"/>
                <a:gd name="connsiteX3" fmla="*/ 120650 w 120650"/>
                <a:gd name="connsiteY3" fmla="*/ 12700 h 155575"/>
                <a:gd name="connsiteX4" fmla="*/ 120650 w 120650"/>
                <a:gd name="connsiteY4" fmla="*/ 155575 h 155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650" h="155575">
                  <a:moveTo>
                    <a:pt x="120650" y="155575"/>
                  </a:moveTo>
                  <a:lnTo>
                    <a:pt x="0" y="114300"/>
                  </a:lnTo>
                  <a:lnTo>
                    <a:pt x="79375" y="0"/>
                  </a:lnTo>
                  <a:lnTo>
                    <a:pt x="120650" y="12700"/>
                  </a:lnTo>
                  <a:lnTo>
                    <a:pt x="120650" y="1555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8" name="フリーフォーム 1085">
              <a:extLst>
                <a:ext uri="{FF2B5EF4-FFF2-40B4-BE49-F238E27FC236}">
                  <a16:creationId xmlns:a16="http://schemas.microsoft.com/office/drawing/2014/main" id="{3BAA343D-AAA2-4252-8FC3-95E9671271EC}"/>
                </a:ext>
              </a:extLst>
            </p:cNvPr>
            <p:cNvSpPr/>
            <p:nvPr/>
          </p:nvSpPr>
          <p:spPr bwMode="auto">
            <a:xfrm>
              <a:off x="2050958" y="3118290"/>
              <a:ext cx="116371" cy="86114"/>
            </a:xfrm>
            <a:custGeom>
              <a:avLst/>
              <a:gdLst>
                <a:gd name="connsiteX0" fmla="*/ 41275 w 158750"/>
                <a:gd name="connsiteY0" fmla="*/ 0 h 117475"/>
                <a:gd name="connsiteX1" fmla="*/ 0 w 158750"/>
                <a:gd name="connsiteY1" fmla="*/ 57150 h 117475"/>
                <a:gd name="connsiteX2" fmla="*/ 104775 w 158750"/>
                <a:gd name="connsiteY2" fmla="*/ 117475 h 117475"/>
                <a:gd name="connsiteX3" fmla="*/ 158750 w 158750"/>
                <a:gd name="connsiteY3" fmla="*/ 50800 h 117475"/>
                <a:gd name="connsiteX4" fmla="*/ 41275 w 158750"/>
                <a:gd name="connsiteY4" fmla="*/ 0 h 117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8750" h="117475">
                  <a:moveTo>
                    <a:pt x="41275" y="0"/>
                  </a:moveTo>
                  <a:lnTo>
                    <a:pt x="0" y="57150"/>
                  </a:lnTo>
                  <a:lnTo>
                    <a:pt x="104775" y="117475"/>
                  </a:lnTo>
                  <a:lnTo>
                    <a:pt x="158750" y="50800"/>
                  </a:lnTo>
                  <a:lnTo>
                    <a:pt x="412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9" name="フリーフォーム 1086">
              <a:extLst>
                <a:ext uri="{FF2B5EF4-FFF2-40B4-BE49-F238E27FC236}">
                  <a16:creationId xmlns:a16="http://schemas.microsoft.com/office/drawing/2014/main" id="{94B1BEB6-5E17-4F98-B02D-BD40303734F6}"/>
                </a:ext>
              </a:extLst>
            </p:cNvPr>
            <p:cNvSpPr/>
            <p:nvPr/>
          </p:nvSpPr>
          <p:spPr bwMode="auto">
            <a:xfrm>
              <a:off x="1871747" y="3153201"/>
              <a:ext cx="384023" cy="323510"/>
            </a:xfrm>
            <a:custGeom>
              <a:avLst/>
              <a:gdLst>
                <a:gd name="connsiteX0" fmla="*/ 247650 w 523875"/>
                <a:gd name="connsiteY0" fmla="*/ 0 h 441325"/>
                <a:gd name="connsiteX1" fmla="*/ 371475 w 523875"/>
                <a:gd name="connsiteY1" fmla="*/ 66675 h 441325"/>
                <a:gd name="connsiteX2" fmla="*/ 438150 w 523875"/>
                <a:gd name="connsiteY2" fmla="*/ 123825 h 441325"/>
                <a:gd name="connsiteX3" fmla="*/ 438150 w 523875"/>
                <a:gd name="connsiteY3" fmla="*/ 187325 h 441325"/>
                <a:gd name="connsiteX4" fmla="*/ 523875 w 523875"/>
                <a:gd name="connsiteY4" fmla="*/ 244475 h 441325"/>
                <a:gd name="connsiteX5" fmla="*/ 406400 w 523875"/>
                <a:gd name="connsiteY5" fmla="*/ 288925 h 441325"/>
                <a:gd name="connsiteX6" fmla="*/ 434975 w 523875"/>
                <a:gd name="connsiteY6" fmla="*/ 412750 h 441325"/>
                <a:gd name="connsiteX7" fmla="*/ 285750 w 523875"/>
                <a:gd name="connsiteY7" fmla="*/ 400050 h 441325"/>
                <a:gd name="connsiteX8" fmla="*/ 257175 w 523875"/>
                <a:gd name="connsiteY8" fmla="*/ 441325 h 441325"/>
                <a:gd name="connsiteX9" fmla="*/ 114300 w 523875"/>
                <a:gd name="connsiteY9" fmla="*/ 406400 h 441325"/>
                <a:gd name="connsiteX10" fmla="*/ 114300 w 523875"/>
                <a:gd name="connsiteY10" fmla="*/ 238125 h 441325"/>
                <a:gd name="connsiteX11" fmla="*/ 0 w 523875"/>
                <a:gd name="connsiteY11" fmla="*/ 127000 h 441325"/>
                <a:gd name="connsiteX12" fmla="*/ 111125 w 523875"/>
                <a:gd name="connsiteY12" fmla="*/ 123825 h 441325"/>
                <a:gd name="connsiteX13" fmla="*/ 107950 w 523875"/>
                <a:gd name="connsiteY13" fmla="*/ 73025 h 441325"/>
                <a:gd name="connsiteX14" fmla="*/ 161925 w 523875"/>
                <a:gd name="connsiteY14" fmla="*/ 95250 h 441325"/>
                <a:gd name="connsiteX15" fmla="*/ 247650 w 523875"/>
                <a:gd name="connsiteY15" fmla="*/ 0 h 441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3875" h="441325">
                  <a:moveTo>
                    <a:pt x="247650" y="0"/>
                  </a:moveTo>
                  <a:lnTo>
                    <a:pt x="371475" y="66675"/>
                  </a:lnTo>
                  <a:lnTo>
                    <a:pt x="438150" y="123825"/>
                  </a:lnTo>
                  <a:lnTo>
                    <a:pt x="438150" y="187325"/>
                  </a:lnTo>
                  <a:lnTo>
                    <a:pt x="523875" y="244475"/>
                  </a:lnTo>
                  <a:lnTo>
                    <a:pt x="406400" y="288925"/>
                  </a:lnTo>
                  <a:lnTo>
                    <a:pt x="434975" y="412750"/>
                  </a:lnTo>
                  <a:lnTo>
                    <a:pt x="285750" y="400050"/>
                  </a:lnTo>
                  <a:lnTo>
                    <a:pt x="257175" y="441325"/>
                  </a:lnTo>
                  <a:lnTo>
                    <a:pt x="114300" y="406400"/>
                  </a:lnTo>
                  <a:lnTo>
                    <a:pt x="114300" y="238125"/>
                  </a:lnTo>
                  <a:lnTo>
                    <a:pt x="0" y="127000"/>
                  </a:lnTo>
                  <a:lnTo>
                    <a:pt x="111125" y="123825"/>
                  </a:lnTo>
                  <a:lnTo>
                    <a:pt x="107950" y="73025"/>
                  </a:lnTo>
                  <a:lnTo>
                    <a:pt x="161925" y="95250"/>
                  </a:lnTo>
                  <a:lnTo>
                    <a:pt x="2476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0" name="フリーフォーム 1087">
              <a:extLst>
                <a:ext uri="{FF2B5EF4-FFF2-40B4-BE49-F238E27FC236}">
                  <a16:creationId xmlns:a16="http://schemas.microsoft.com/office/drawing/2014/main" id="{7FA2EAF7-BDE5-4195-BCCA-DE3C6712163D}"/>
                </a:ext>
              </a:extLst>
            </p:cNvPr>
            <p:cNvSpPr/>
            <p:nvPr/>
          </p:nvSpPr>
          <p:spPr bwMode="auto">
            <a:xfrm>
              <a:off x="1773996" y="3425509"/>
              <a:ext cx="304891" cy="281617"/>
            </a:xfrm>
            <a:custGeom>
              <a:avLst/>
              <a:gdLst>
                <a:gd name="connsiteX0" fmla="*/ 244475 w 415925"/>
                <a:gd name="connsiteY0" fmla="*/ 38100 h 384175"/>
                <a:gd name="connsiteX1" fmla="*/ 384175 w 415925"/>
                <a:gd name="connsiteY1" fmla="*/ 73025 h 384175"/>
                <a:gd name="connsiteX2" fmla="*/ 415925 w 415925"/>
                <a:gd name="connsiteY2" fmla="*/ 111125 h 384175"/>
                <a:gd name="connsiteX3" fmla="*/ 314325 w 415925"/>
                <a:gd name="connsiteY3" fmla="*/ 196850 h 384175"/>
                <a:gd name="connsiteX4" fmla="*/ 304800 w 415925"/>
                <a:gd name="connsiteY4" fmla="*/ 266700 h 384175"/>
                <a:gd name="connsiteX5" fmla="*/ 238125 w 415925"/>
                <a:gd name="connsiteY5" fmla="*/ 342900 h 384175"/>
                <a:gd name="connsiteX6" fmla="*/ 104775 w 415925"/>
                <a:gd name="connsiteY6" fmla="*/ 384175 h 384175"/>
                <a:gd name="connsiteX7" fmla="*/ 50800 w 415925"/>
                <a:gd name="connsiteY7" fmla="*/ 317500 h 384175"/>
                <a:gd name="connsiteX8" fmla="*/ 73025 w 415925"/>
                <a:gd name="connsiteY8" fmla="*/ 107950 h 384175"/>
                <a:gd name="connsiteX9" fmla="*/ 0 w 415925"/>
                <a:gd name="connsiteY9" fmla="*/ 34925 h 384175"/>
                <a:gd name="connsiteX10" fmla="*/ 28575 w 415925"/>
                <a:gd name="connsiteY10" fmla="*/ 0 h 384175"/>
                <a:gd name="connsiteX11" fmla="*/ 161925 w 415925"/>
                <a:gd name="connsiteY11" fmla="*/ 41275 h 384175"/>
                <a:gd name="connsiteX12" fmla="*/ 244475 w 415925"/>
                <a:gd name="connsiteY12" fmla="*/ 38100 h 384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5925" h="384175">
                  <a:moveTo>
                    <a:pt x="244475" y="38100"/>
                  </a:moveTo>
                  <a:lnTo>
                    <a:pt x="384175" y="73025"/>
                  </a:lnTo>
                  <a:lnTo>
                    <a:pt x="415925" y="111125"/>
                  </a:lnTo>
                  <a:lnTo>
                    <a:pt x="314325" y="196850"/>
                  </a:lnTo>
                  <a:lnTo>
                    <a:pt x="304800" y="266700"/>
                  </a:lnTo>
                  <a:lnTo>
                    <a:pt x="238125" y="342900"/>
                  </a:lnTo>
                  <a:lnTo>
                    <a:pt x="104775" y="384175"/>
                  </a:lnTo>
                  <a:lnTo>
                    <a:pt x="50800" y="317500"/>
                  </a:lnTo>
                  <a:lnTo>
                    <a:pt x="73025" y="107950"/>
                  </a:lnTo>
                  <a:lnTo>
                    <a:pt x="0" y="34925"/>
                  </a:lnTo>
                  <a:lnTo>
                    <a:pt x="28575" y="0"/>
                  </a:lnTo>
                  <a:lnTo>
                    <a:pt x="161925" y="41275"/>
                  </a:lnTo>
                  <a:lnTo>
                    <a:pt x="244475" y="381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1" name="フリーフォーム 1088">
              <a:extLst>
                <a:ext uri="{FF2B5EF4-FFF2-40B4-BE49-F238E27FC236}">
                  <a16:creationId xmlns:a16="http://schemas.microsoft.com/office/drawing/2014/main" id="{E5C88833-68E1-46E4-8230-DCB844EFEBD0}"/>
                </a:ext>
              </a:extLst>
            </p:cNvPr>
            <p:cNvSpPr/>
            <p:nvPr/>
          </p:nvSpPr>
          <p:spPr bwMode="auto">
            <a:xfrm>
              <a:off x="1764686" y="3453437"/>
              <a:ext cx="62840" cy="232741"/>
            </a:xfrm>
            <a:custGeom>
              <a:avLst/>
              <a:gdLst>
                <a:gd name="connsiteX0" fmla="*/ 12700 w 85725"/>
                <a:gd name="connsiteY0" fmla="*/ 0 h 317500"/>
                <a:gd name="connsiteX1" fmla="*/ 85725 w 85725"/>
                <a:gd name="connsiteY1" fmla="*/ 69850 h 317500"/>
                <a:gd name="connsiteX2" fmla="*/ 63500 w 85725"/>
                <a:gd name="connsiteY2" fmla="*/ 276225 h 317500"/>
                <a:gd name="connsiteX3" fmla="*/ 25400 w 85725"/>
                <a:gd name="connsiteY3" fmla="*/ 317500 h 317500"/>
                <a:gd name="connsiteX4" fmla="*/ 0 w 85725"/>
                <a:gd name="connsiteY4" fmla="*/ 193675 h 317500"/>
                <a:gd name="connsiteX5" fmla="*/ 31750 w 85725"/>
                <a:gd name="connsiteY5" fmla="*/ 98425 h 317500"/>
                <a:gd name="connsiteX6" fmla="*/ 12700 w 85725"/>
                <a:gd name="connsiteY6" fmla="*/ 0 h 317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25" h="317500">
                  <a:moveTo>
                    <a:pt x="12700" y="0"/>
                  </a:moveTo>
                  <a:lnTo>
                    <a:pt x="85725" y="69850"/>
                  </a:lnTo>
                  <a:lnTo>
                    <a:pt x="63500" y="276225"/>
                  </a:lnTo>
                  <a:lnTo>
                    <a:pt x="25400" y="317500"/>
                  </a:lnTo>
                  <a:lnTo>
                    <a:pt x="0" y="193675"/>
                  </a:lnTo>
                  <a:lnTo>
                    <a:pt x="31750" y="98425"/>
                  </a:lnTo>
                  <a:lnTo>
                    <a:pt x="127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2" name="フリーフォーム 1089">
              <a:extLst>
                <a:ext uri="{FF2B5EF4-FFF2-40B4-BE49-F238E27FC236}">
                  <a16:creationId xmlns:a16="http://schemas.microsoft.com/office/drawing/2014/main" id="{5DAEEC0F-8335-43E1-806F-E683A44F24FD}"/>
                </a:ext>
              </a:extLst>
            </p:cNvPr>
            <p:cNvSpPr/>
            <p:nvPr/>
          </p:nvSpPr>
          <p:spPr bwMode="auto">
            <a:xfrm>
              <a:off x="2663067" y="3260262"/>
              <a:ext cx="76804" cy="121025"/>
            </a:xfrm>
            <a:custGeom>
              <a:avLst/>
              <a:gdLst>
                <a:gd name="connsiteX0" fmla="*/ 0 w 104775"/>
                <a:gd name="connsiteY0" fmla="*/ 6350 h 165100"/>
                <a:gd name="connsiteX1" fmla="*/ 41275 w 104775"/>
                <a:gd name="connsiteY1" fmla="*/ 76200 h 165100"/>
                <a:gd name="connsiteX2" fmla="*/ 57150 w 104775"/>
                <a:gd name="connsiteY2" fmla="*/ 165100 h 165100"/>
                <a:gd name="connsiteX3" fmla="*/ 104775 w 104775"/>
                <a:gd name="connsiteY3" fmla="*/ 101600 h 165100"/>
                <a:gd name="connsiteX4" fmla="*/ 79375 w 104775"/>
                <a:gd name="connsiteY4" fmla="*/ 0 h 165100"/>
                <a:gd name="connsiteX5" fmla="*/ 0 w 104775"/>
                <a:gd name="connsiteY5" fmla="*/ 6350 h 16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775" h="165100">
                  <a:moveTo>
                    <a:pt x="0" y="6350"/>
                  </a:moveTo>
                  <a:lnTo>
                    <a:pt x="41275" y="76200"/>
                  </a:lnTo>
                  <a:lnTo>
                    <a:pt x="57150" y="165100"/>
                  </a:lnTo>
                  <a:lnTo>
                    <a:pt x="104775" y="101600"/>
                  </a:lnTo>
                  <a:lnTo>
                    <a:pt x="79375" y="0"/>
                  </a:lnTo>
                  <a:lnTo>
                    <a:pt x="0" y="63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3" name="フリーフォーム 1090">
              <a:extLst>
                <a:ext uri="{FF2B5EF4-FFF2-40B4-BE49-F238E27FC236}">
                  <a16:creationId xmlns:a16="http://schemas.microsoft.com/office/drawing/2014/main" id="{8D932C3E-0E02-4147-982A-95A721655E14}"/>
                </a:ext>
              </a:extLst>
            </p:cNvPr>
            <p:cNvSpPr/>
            <p:nvPr/>
          </p:nvSpPr>
          <p:spPr bwMode="auto">
            <a:xfrm>
              <a:off x="2504803" y="3267245"/>
              <a:ext cx="223432" cy="169901"/>
            </a:xfrm>
            <a:custGeom>
              <a:avLst/>
              <a:gdLst>
                <a:gd name="connsiteX0" fmla="*/ 69850 w 304800"/>
                <a:gd name="connsiteY0" fmla="*/ 31750 h 231775"/>
                <a:gd name="connsiteX1" fmla="*/ 200025 w 304800"/>
                <a:gd name="connsiteY1" fmla="*/ 0 h 231775"/>
                <a:gd name="connsiteX2" fmla="*/ 263525 w 304800"/>
                <a:gd name="connsiteY2" fmla="*/ 73025 h 231775"/>
                <a:gd name="connsiteX3" fmla="*/ 273050 w 304800"/>
                <a:gd name="connsiteY3" fmla="*/ 152400 h 231775"/>
                <a:gd name="connsiteX4" fmla="*/ 304800 w 304800"/>
                <a:gd name="connsiteY4" fmla="*/ 171450 h 231775"/>
                <a:gd name="connsiteX5" fmla="*/ 276225 w 304800"/>
                <a:gd name="connsiteY5" fmla="*/ 231775 h 231775"/>
                <a:gd name="connsiteX6" fmla="*/ 228600 w 304800"/>
                <a:gd name="connsiteY6" fmla="*/ 212725 h 231775"/>
                <a:gd name="connsiteX7" fmla="*/ 180975 w 304800"/>
                <a:gd name="connsiteY7" fmla="*/ 231775 h 231775"/>
                <a:gd name="connsiteX8" fmla="*/ 95250 w 304800"/>
                <a:gd name="connsiteY8" fmla="*/ 228600 h 231775"/>
                <a:gd name="connsiteX9" fmla="*/ 0 w 304800"/>
                <a:gd name="connsiteY9" fmla="*/ 117475 h 231775"/>
                <a:gd name="connsiteX10" fmla="*/ 69850 w 304800"/>
                <a:gd name="connsiteY10" fmla="*/ 31750 h 231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4800" h="231775">
                  <a:moveTo>
                    <a:pt x="69850" y="31750"/>
                  </a:moveTo>
                  <a:lnTo>
                    <a:pt x="200025" y="0"/>
                  </a:lnTo>
                  <a:lnTo>
                    <a:pt x="263525" y="73025"/>
                  </a:lnTo>
                  <a:lnTo>
                    <a:pt x="273050" y="152400"/>
                  </a:lnTo>
                  <a:lnTo>
                    <a:pt x="304800" y="171450"/>
                  </a:lnTo>
                  <a:lnTo>
                    <a:pt x="276225" y="231775"/>
                  </a:lnTo>
                  <a:lnTo>
                    <a:pt x="228600" y="212725"/>
                  </a:lnTo>
                  <a:lnTo>
                    <a:pt x="180975" y="231775"/>
                  </a:lnTo>
                  <a:lnTo>
                    <a:pt x="95250" y="228600"/>
                  </a:lnTo>
                  <a:lnTo>
                    <a:pt x="0" y="117475"/>
                  </a:lnTo>
                  <a:lnTo>
                    <a:pt x="69850" y="317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4" name="フリーフォーム 1091">
              <a:extLst>
                <a:ext uri="{FF2B5EF4-FFF2-40B4-BE49-F238E27FC236}">
                  <a16:creationId xmlns:a16="http://schemas.microsoft.com/office/drawing/2014/main" id="{C1E7B75B-564C-44A5-AAE5-00FDE7803C5B}"/>
                </a:ext>
              </a:extLst>
            </p:cNvPr>
            <p:cNvSpPr/>
            <p:nvPr/>
          </p:nvSpPr>
          <p:spPr bwMode="auto">
            <a:xfrm>
              <a:off x="2546697" y="3423181"/>
              <a:ext cx="174556" cy="102406"/>
            </a:xfrm>
            <a:custGeom>
              <a:avLst/>
              <a:gdLst>
                <a:gd name="connsiteX0" fmla="*/ 41275 w 238125"/>
                <a:gd name="connsiteY0" fmla="*/ 12700 h 139700"/>
                <a:gd name="connsiteX1" fmla="*/ 0 w 238125"/>
                <a:gd name="connsiteY1" fmla="*/ 95250 h 139700"/>
                <a:gd name="connsiteX2" fmla="*/ 41275 w 238125"/>
                <a:gd name="connsiteY2" fmla="*/ 139700 h 139700"/>
                <a:gd name="connsiteX3" fmla="*/ 171450 w 238125"/>
                <a:gd name="connsiteY3" fmla="*/ 111125 h 139700"/>
                <a:gd name="connsiteX4" fmla="*/ 238125 w 238125"/>
                <a:gd name="connsiteY4" fmla="*/ 22225 h 139700"/>
                <a:gd name="connsiteX5" fmla="*/ 174625 w 238125"/>
                <a:gd name="connsiteY5" fmla="*/ 0 h 139700"/>
                <a:gd name="connsiteX6" fmla="*/ 142875 w 238125"/>
                <a:gd name="connsiteY6" fmla="*/ 25400 h 139700"/>
                <a:gd name="connsiteX7" fmla="*/ 41275 w 238125"/>
                <a:gd name="connsiteY7" fmla="*/ 12700 h 13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8125" h="139700">
                  <a:moveTo>
                    <a:pt x="41275" y="12700"/>
                  </a:moveTo>
                  <a:lnTo>
                    <a:pt x="0" y="95250"/>
                  </a:lnTo>
                  <a:lnTo>
                    <a:pt x="41275" y="139700"/>
                  </a:lnTo>
                  <a:lnTo>
                    <a:pt x="171450" y="111125"/>
                  </a:lnTo>
                  <a:lnTo>
                    <a:pt x="238125" y="22225"/>
                  </a:lnTo>
                  <a:lnTo>
                    <a:pt x="174625" y="0"/>
                  </a:lnTo>
                  <a:lnTo>
                    <a:pt x="142875" y="25400"/>
                  </a:lnTo>
                  <a:lnTo>
                    <a:pt x="41275" y="127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5" name="フリーフォーム 1092">
              <a:extLst>
                <a:ext uri="{FF2B5EF4-FFF2-40B4-BE49-F238E27FC236}">
                  <a16:creationId xmlns:a16="http://schemas.microsoft.com/office/drawing/2014/main" id="{64B032DC-A6F9-4B1C-AD92-50F7E7C8F3D3}"/>
                </a:ext>
              </a:extLst>
            </p:cNvPr>
            <p:cNvSpPr/>
            <p:nvPr/>
          </p:nvSpPr>
          <p:spPr bwMode="auto">
            <a:xfrm>
              <a:off x="2490839" y="3527915"/>
              <a:ext cx="132662" cy="176883"/>
            </a:xfrm>
            <a:custGeom>
              <a:avLst/>
              <a:gdLst>
                <a:gd name="connsiteX0" fmla="*/ 117475 w 180975"/>
                <a:gd name="connsiteY0" fmla="*/ 0 h 241300"/>
                <a:gd name="connsiteX1" fmla="*/ 25400 w 180975"/>
                <a:gd name="connsiteY1" fmla="*/ 41275 h 241300"/>
                <a:gd name="connsiteX2" fmla="*/ 0 w 180975"/>
                <a:gd name="connsiteY2" fmla="*/ 88900 h 241300"/>
                <a:gd name="connsiteX3" fmla="*/ 60325 w 180975"/>
                <a:gd name="connsiteY3" fmla="*/ 149225 h 241300"/>
                <a:gd name="connsiteX4" fmla="*/ 44450 w 180975"/>
                <a:gd name="connsiteY4" fmla="*/ 184150 h 241300"/>
                <a:gd name="connsiteX5" fmla="*/ 117475 w 180975"/>
                <a:gd name="connsiteY5" fmla="*/ 241300 h 241300"/>
                <a:gd name="connsiteX6" fmla="*/ 107950 w 180975"/>
                <a:gd name="connsiteY6" fmla="*/ 158750 h 241300"/>
                <a:gd name="connsiteX7" fmla="*/ 180975 w 180975"/>
                <a:gd name="connsiteY7" fmla="*/ 168275 h 241300"/>
                <a:gd name="connsiteX8" fmla="*/ 88900 w 180975"/>
                <a:gd name="connsiteY8" fmla="*/ 73025 h 241300"/>
                <a:gd name="connsiteX9" fmla="*/ 117475 w 180975"/>
                <a:gd name="connsiteY9" fmla="*/ 0 h 24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975" h="241300">
                  <a:moveTo>
                    <a:pt x="117475" y="0"/>
                  </a:moveTo>
                  <a:lnTo>
                    <a:pt x="25400" y="41275"/>
                  </a:lnTo>
                  <a:lnTo>
                    <a:pt x="0" y="88900"/>
                  </a:lnTo>
                  <a:lnTo>
                    <a:pt x="60325" y="149225"/>
                  </a:lnTo>
                  <a:lnTo>
                    <a:pt x="44450" y="184150"/>
                  </a:lnTo>
                  <a:lnTo>
                    <a:pt x="117475" y="241300"/>
                  </a:lnTo>
                  <a:lnTo>
                    <a:pt x="107950" y="158750"/>
                  </a:lnTo>
                  <a:lnTo>
                    <a:pt x="180975" y="168275"/>
                  </a:lnTo>
                  <a:lnTo>
                    <a:pt x="88900" y="73025"/>
                  </a:lnTo>
                  <a:lnTo>
                    <a:pt x="1174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6" name="フリーフォーム 1094">
              <a:extLst>
                <a:ext uri="{FF2B5EF4-FFF2-40B4-BE49-F238E27FC236}">
                  <a16:creationId xmlns:a16="http://schemas.microsoft.com/office/drawing/2014/main" id="{C576B79E-2BA1-4E0A-BF38-C4DE29F67ABE}"/>
                </a:ext>
              </a:extLst>
            </p:cNvPr>
            <p:cNvSpPr/>
            <p:nvPr/>
          </p:nvSpPr>
          <p:spPr bwMode="auto">
            <a:xfrm>
              <a:off x="2561825" y="3506968"/>
              <a:ext cx="104734" cy="62840"/>
            </a:xfrm>
            <a:custGeom>
              <a:avLst/>
              <a:gdLst>
                <a:gd name="connsiteX0" fmla="*/ 142875 w 142875"/>
                <a:gd name="connsiteY0" fmla="*/ 0 h 85725"/>
                <a:gd name="connsiteX1" fmla="*/ 35719 w 142875"/>
                <a:gd name="connsiteY1" fmla="*/ 28575 h 85725"/>
                <a:gd name="connsiteX2" fmla="*/ 21432 w 142875"/>
                <a:gd name="connsiteY2" fmla="*/ 30956 h 85725"/>
                <a:gd name="connsiteX3" fmla="*/ 0 w 142875"/>
                <a:gd name="connsiteY3" fmla="*/ 83344 h 85725"/>
                <a:gd name="connsiteX4" fmla="*/ 45244 w 142875"/>
                <a:gd name="connsiteY4" fmla="*/ 85725 h 85725"/>
                <a:gd name="connsiteX5" fmla="*/ 59532 w 142875"/>
                <a:gd name="connsiteY5" fmla="*/ 59531 h 85725"/>
                <a:gd name="connsiteX6" fmla="*/ 116682 w 142875"/>
                <a:gd name="connsiteY6" fmla="*/ 47625 h 85725"/>
                <a:gd name="connsiteX7" fmla="*/ 142875 w 142875"/>
                <a:gd name="connsiteY7" fmla="*/ 0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2875" h="85725">
                  <a:moveTo>
                    <a:pt x="142875" y="0"/>
                  </a:moveTo>
                  <a:lnTo>
                    <a:pt x="35719" y="28575"/>
                  </a:lnTo>
                  <a:lnTo>
                    <a:pt x="21432" y="30956"/>
                  </a:lnTo>
                  <a:lnTo>
                    <a:pt x="0" y="83344"/>
                  </a:lnTo>
                  <a:lnTo>
                    <a:pt x="45244" y="85725"/>
                  </a:lnTo>
                  <a:lnTo>
                    <a:pt x="59532" y="59531"/>
                  </a:lnTo>
                  <a:lnTo>
                    <a:pt x="116682" y="47625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7" name="フリーフォーム 1097">
              <a:extLst>
                <a:ext uri="{FF2B5EF4-FFF2-40B4-BE49-F238E27FC236}">
                  <a16:creationId xmlns:a16="http://schemas.microsoft.com/office/drawing/2014/main" id="{C378CD0A-0D45-4BBF-AC98-0B2ACCB1308B}"/>
                </a:ext>
              </a:extLst>
            </p:cNvPr>
            <p:cNvSpPr/>
            <p:nvPr/>
          </p:nvSpPr>
          <p:spPr bwMode="auto">
            <a:xfrm>
              <a:off x="2177802" y="3321939"/>
              <a:ext cx="267653" cy="352603"/>
            </a:xfrm>
            <a:custGeom>
              <a:avLst/>
              <a:gdLst>
                <a:gd name="connsiteX0" fmla="*/ 7144 w 364332"/>
                <a:gd name="connsiteY0" fmla="*/ 169069 h 481013"/>
                <a:gd name="connsiteX1" fmla="*/ 102394 w 364332"/>
                <a:gd name="connsiteY1" fmla="*/ 185738 h 481013"/>
                <a:gd name="connsiteX2" fmla="*/ 164307 w 364332"/>
                <a:gd name="connsiteY2" fmla="*/ 252413 h 481013"/>
                <a:gd name="connsiteX3" fmla="*/ 280988 w 364332"/>
                <a:gd name="connsiteY3" fmla="*/ 352425 h 481013"/>
                <a:gd name="connsiteX4" fmla="*/ 297657 w 364332"/>
                <a:gd name="connsiteY4" fmla="*/ 395288 h 481013"/>
                <a:gd name="connsiteX5" fmla="*/ 264319 w 364332"/>
                <a:gd name="connsiteY5" fmla="*/ 435769 h 481013"/>
                <a:gd name="connsiteX6" fmla="*/ 192882 w 364332"/>
                <a:gd name="connsiteY6" fmla="*/ 440532 h 481013"/>
                <a:gd name="connsiteX7" fmla="*/ 242888 w 364332"/>
                <a:gd name="connsiteY7" fmla="*/ 481013 h 481013"/>
                <a:gd name="connsiteX8" fmla="*/ 342900 w 364332"/>
                <a:gd name="connsiteY8" fmla="*/ 397669 h 481013"/>
                <a:gd name="connsiteX9" fmla="*/ 316707 w 364332"/>
                <a:gd name="connsiteY9" fmla="*/ 333375 h 481013"/>
                <a:gd name="connsiteX10" fmla="*/ 364332 w 364332"/>
                <a:gd name="connsiteY10" fmla="*/ 345282 h 481013"/>
                <a:gd name="connsiteX11" fmla="*/ 357188 w 364332"/>
                <a:gd name="connsiteY11" fmla="*/ 304800 h 481013"/>
                <a:gd name="connsiteX12" fmla="*/ 223838 w 364332"/>
                <a:gd name="connsiteY12" fmla="*/ 211932 h 481013"/>
                <a:gd name="connsiteX13" fmla="*/ 171450 w 364332"/>
                <a:gd name="connsiteY13" fmla="*/ 88107 h 481013"/>
                <a:gd name="connsiteX14" fmla="*/ 242888 w 364332"/>
                <a:gd name="connsiteY14" fmla="*/ 61913 h 481013"/>
                <a:gd name="connsiteX15" fmla="*/ 290513 w 364332"/>
                <a:gd name="connsiteY15" fmla="*/ 7144 h 481013"/>
                <a:gd name="connsiteX16" fmla="*/ 266700 w 364332"/>
                <a:gd name="connsiteY16" fmla="*/ 7144 h 481013"/>
                <a:gd name="connsiteX17" fmla="*/ 200025 w 364332"/>
                <a:gd name="connsiteY17" fmla="*/ 16669 h 481013"/>
                <a:gd name="connsiteX18" fmla="*/ 157163 w 364332"/>
                <a:gd name="connsiteY18" fmla="*/ 0 h 481013"/>
                <a:gd name="connsiteX19" fmla="*/ 97632 w 364332"/>
                <a:gd name="connsiteY19" fmla="*/ 7144 h 481013"/>
                <a:gd name="connsiteX20" fmla="*/ 0 w 364332"/>
                <a:gd name="connsiteY20" fmla="*/ 59532 h 481013"/>
                <a:gd name="connsiteX21" fmla="*/ 7144 w 364332"/>
                <a:gd name="connsiteY21" fmla="*/ 169069 h 481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64332" h="481013">
                  <a:moveTo>
                    <a:pt x="7144" y="169069"/>
                  </a:moveTo>
                  <a:lnTo>
                    <a:pt x="102394" y="185738"/>
                  </a:lnTo>
                  <a:lnTo>
                    <a:pt x="164307" y="252413"/>
                  </a:lnTo>
                  <a:lnTo>
                    <a:pt x="280988" y="352425"/>
                  </a:lnTo>
                  <a:lnTo>
                    <a:pt x="297657" y="395288"/>
                  </a:lnTo>
                  <a:lnTo>
                    <a:pt x="264319" y="435769"/>
                  </a:lnTo>
                  <a:lnTo>
                    <a:pt x="192882" y="440532"/>
                  </a:lnTo>
                  <a:lnTo>
                    <a:pt x="242888" y="481013"/>
                  </a:lnTo>
                  <a:lnTo>
                    <a:pt x="342900" y="397669"/>
                  </a:lnTo>
                  <a:lnTo>
                    <a:pt x="316707" y="333375"/>
                  </a:lnTo>
                  <a:lnTo>
                    <a:pt x="364332" y="345282"/>
                  </a:lnTo>
                  <a:lnTo>
                    <a:pt x="357188" y="304800"/>
                  </a:lnTo>
                  <a:lnTo>
                    <a:pt x="223838" y="211932"/>
                  </a:lnTo>
                  <a:lnTo>
                    <a:pt x="171450" y="88107"/>
                  </a:lnTo>
                  <a:lnTo>
                    <a:pt x="242888" y="61913"/>
                  </a:lnTo>
                  <a:lnTo>
                    <a:pt x="290513" y="7144"/>
                  </a:lnTo>
                  <a:lnTo>
                    <a:pt x="266700" y="7144"/>
                  </a:lnTo>
                  <a:lnTo>
                    <a:pt x="200025" y="16669"/>
                  </a:lnTo>
                  <a:lnTo>
                    <a:pt x="157163" y="0"/>
                  </a:lnTo>
                  <a:lnTo>
                    <a:pt x="97632" y="7144"/>
                  </a:lnTo>
                  <a:lnTo>
                    <a:pt x="0" y="59532"/>
                  </a:lnTo>
                  <a:lnTo>
                    <a:pt x="7144" y="169069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8" name="フリーフォーム 1100">
              <a:extLst>
                <a:ext uri="{FF2B5EF4-FFF2-40B4-BE49-F238E27FC236}">
                  <a16:creationId xmlns:a16="http://schemas.microsoft.com/office/drawing/2014/main" id="{48CDECD7-39EA-42E7-AABD-EA8213D72196}"/>
                </a:ext>
              </a:extLst>
            </p:cNvPr>
            <p:cNvSpPr/>
            <p:nvPr/>
          </p:nvSpPr>
          <p:spPr bwMode="auto">
            <a:xfrm>
              <a:off x="2191767" y="3285864"/>
              <a:ext cx="110551" cy="55858"/>
            </a:xfrm>
            <a:custGeom>
              <a:avLst/>
              <a:gdLst>
                <a:gd name="connsiteX0" fmla="*/ 142875 w 150019"/>
                <a:gd name="connsiteY0" fmla="*/ 0 h 76200"/>
                <a:gd name="connsiteX1" fmla="*/ 0 w 150019"/>
                <a:gd name="connsiteY1" fmla="*/ 2381 h 76200"/>
                <a:gd name="connsiteX2" fmla="*/ 92869 w 150019"/>
                <a:gd name="connsiteY2" fmla="*/ 76200 h 76200"/>
                <a:gd name="connsiteX3" fmla="*/ 150019 w 150019"/>
                <a:gd name="connsiteY3" fmla="*/ 57150 h 76200"/>
                <a:gd name="connsiteX4" fmla="*/ 142875 w 150019"/>
                <a:gd name="connsiteY4" fmla="*/ 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0019" h="76200">
                  <a:moveTo>
                    <a:pt x="142875" y="0"/>
                  </a:moveTo>
                  <a:lnTo>
                    <a:pt x="0" y="2381"/>
                  </a:lnTo>
                  <a:lnTo>
                    <a:pt x="92869" y="76200"/>
                  </a:lnTo>
                  <a:lnTo>
                    <a:pt x="150019" y="5715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9" name="フリーフォーム 1101">
              <a:extLst>
                <a:ext uri="{FF2B5EF4-FFF2-40B4-BE49-F238E27FC236}">
                  <a16:creationId xmlns:a16="http://schemas.microsoft.com/office/drawing/2014/main" id="{46ADB330-4C5A-4099-BF0C-BCA4877B98BA}"/>
                </a:ext>
              </a:extLst>
            </p:cNvPr>
            <p:cNvSpPr/>
            <p:nvPr/>
          </p:nvSpPr>
          <p:spPr bwMode="auto">
            <a:xfrm>
              <a:off x="2298828" y="3231170"/>
              <a:ext cx="130335" cy="101242"/>
            </a:xfrm>
            <a:custGeom>
              <a:avLst/>
              <a:gdLst>
                <a:gd name="connsiteX0" fmla="*/ 14287 w 178593"/>
                <a:gd name="connsiteY0" fmla="*/ 133350 h 138113"/>
                <a:gd name="connsiteX1" fmla="*/ 0 w 178593"/>
                <a:gd name="connsiteY1" fmla="*/ 71438 h 138113"/>
                <a:gd name="connsiteX2" fmla="*/ 78581 w 178593"/>
                <a:gd name="connsiteY2" fmla="*/ 0 h 138113"/>
                <a:gd name="connsiteX3" fmla="*/ 123825 w 178593"/>
                <a:gd name="connsiteY3" fmla="*/ 0 h 138113"/>
                <a:gd name="connsiteX4" fmla="*/ 178593 w 178593"/>
                <a:gd name="connsiteY4" fmla="*/ 45244 h 138113"/>
                <a:gd name="connsiteX5" fmla="*/ 130968 w 178593"/>
                <a:gd name="connsiteY5" fmla="*/ 138113 h 138113"/>
                <a:gd name="connsiteX6" fmla="*/ 14287 w 178593"/>
                <a:gd name="connsiteY6" fmla="*/ 133350 h 138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8593" h="138113">
                  <a:moveTo>
                    <a:pt x="14287" y="133350"/>
                  </a:moveTo>
                  <a:lnTo>
                    <a:pt x="0" y="71438"/>
                  </a:lnTo>
                  <a:lnTo>
                    <a:pt x="78581" y="0"/>
                  </a:lnTo>
                  <a:lnTo>
                    <a:pt x="123825" y="0"/>
                  </a:lnTo>
                  <a:lnTo>
                    <a:pt x="178593" y="45244"/>
                  </a:lnTo>
                  <a:lnTo>
                    <a:pt x="130968" y="138113"/>
                  </a:lnTo>
                  <a:lnTo>
                    <a:pt x="14287" y="1333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0" name="フリーフォーム 1102">
              <a:extLst>
                <a:ext uri="{FF2B5EF4-FFF2-40B4-BE49-F238E27FC236}">
                  <a16:creationId xmlns:a16="http://schemas.microsoft.com/office/drawing/2014/main" id="{73A4BE1C-877A-42FE-A559-B8D889570132}"/>
                </a:ext>
              </a:extLst>
            </p:cNvPr>
            <p:cNvSpPr/>
            <p:nvPr/>
          </p:nvSpPr>
          <p:spPr bwMode="auto">
            <a:xfrm>
              <a:off x="2403561" y="3257935"/>
              <a:ext cx="172228" cy="94261"/>
            </a:xfrm>
            <a:custGeom>
              <a:avLst/>
              <a:gdLst>
                <a:gd name="connsiteX0" fmla="*/ 28575 w 235743"/>
                <a:gd name="connsiteY0" fmla="*/ 7144 h 128588"/>
                <a:gd name="connsiteX1" fmla="*/ 95250 w 235743"/>
                <a:gd name="connsiteY1" fmla="*/ 33338 h 128588"/>
                <a:gd name="connsiteX2" fmla="*/ 150018 w 235743"/>
                <a:gd name="connsiteY2" fmla="*/ 7144 h 128588"/>
                <a:gd name="connsiteX3" fmla="*/ 195262 w 235743"/>
                <a:gd name="connsiteY3" fmla="*/ 0 h 128588"/>
                <a:gd name="connsiteX4" fmla="*/ 235743 w 235743"/>
                <a:gd name="connsiteY4" fmla="*/ 35719 h 128588"/>
                <a:gd name="connsiteX5" fmla="*/ 152400 w 235743"/>
                <a:gd name="connsiteY5" fmla="*/ 123825 h 128588"/>
                <a:gd name="connsiteX6" fmla="*/ 54768 w 235743"/>
                <a:gd name="connsiteY6" fmla="*/ 128588 h 128588"/>
                <a:gd name="connsiteX7" fmla="*/ 0 w 235743"/>
                <a:gd name="connsiteY7" fmla="*/ 100013 h 128588"/>
                <a:gd name="connsiteX8" fmla="*/ 28575 w 235743"/>
                <a:gd name="connsiteY8" fmla="*/ 7144 h 128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5743" h="128588">
                  <a:moveTo>
                    <a:pt x="28575" y="7144"/>
                  </a:moveTo>
                  <a:lnTo>
                    <a:pt x="95250" y="33338"/>
                  </a:lnTo>
                  <a:lnTo>
                    <a:pt x="150018" y="7144"/>
                  </a:lnTo>
                  <a:lnTo>
                    <a:pt x="195262" y="0"/>
                  </a:lnTo>
                  <a:lnTo>
                    <a:pt x="235743" y="35719"/>
                  </a:lnTo>
                  <a:lnTo>
                    <a:pt x="152400" y="123825"/>
                  </a:lnTo>
                  <a:lnTo>
                    <a:pt x="54768" y="128588"/>
                  </a:lnTo>
                  <a:lnTo>
                    <a:pt x="0" y="100013"/>
                  </a:lnTo>
                  <a:lnTo>
                    <a:pt x="28575" y="7144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1" name="フリーフォーム 1103">
              <a:extLst>
                <a:ext uri="{FF2B5EF4-FFF2-40B4-BE49-F238E27FC236}">
                  <a16:creationId xmlns:a16="http://schemas.microsoft.com/office/drawing/2014/main" id="{671FE189-D1A5-4BCB-8894-0125F3527F1D}"/>
                </a:ext>
              </a:extLst>
            </p:cNvPr>
            <p:cNvSpPr/>
            <p:nvPr/>
          </p:nvSpPr>
          <p:spPr bwMode="auto">
            <a:xfrm>
              <a:off x="2504803" y="3488349"/>
              <a:ext cx="70987" cy="67495"/>
            </a:xfrm>
            <a:custGeom>
              <a:avLst/>
              <a:gdLst>
                <a:gd name="connsiteX0" fmla="*/ 66675 w 97631"/>
                <a:gd name="connsiteY0" fmla="*/ 0 h 92869"/>
                <a:gd name="connsiteX1" fmla="*/ 0 w 97631"/>
                <a:gd name="connsiteY1" fmla="*/ 19050 h 92869"/>
                <a:gd name="connsiteX2" fmla="*/ 4763 w 97631"/>
                <a:gd name="connsiteY2" fmla="*/ 92869 h 92869"/>
                <a:gd name="connsiteX3" fmla="*/ 97631 w 97631"/>
                <a:gd name="connsiteY3" fmla="*/ 50006 h 92869"/>
                <a:gd name="connsiteX4" fmla="*/ 66675 w 97631"/>
                <a:gd name="connsiteY4" fmla="*/ 0 h 92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631" h="92869">
                  <a:moveTo>
                    <a:pt x="66675" y="0"/>
                  </a:moveTo>
                  <a:lnTo>
                    <a:pt x="0" y="19050"/>
                  </a:lnTo>
                  <a:lnTo>
                    <a:pt x="4763" y="92869"/>
                  </a:lnTo>
                  <a:lnTo>
                    <a:pt x="97631" y="50006"/>
                  </a:lnTo>
                  <a:lnTo>
                    <a:pt x="666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2" name="フリーフォーム 1104">
              <a:extLst>
                <a:ext uri="{FF2B5EF4-FFF2-40B4-BE49-F238E27FC236}">
                  <a16:creationId xmlns:a16="http://schemas.microsoft.com/office/drawing/2014/main" id="{E5A02FC5-EDEB-42E7-8B2D-BB03A14E4556}"/>
                </a:ext>
              </a:extLst>
            </p:cNvPr>
            <p:cNvSpPr/>
            <p:nvPr/>
          </p:nvSpPr>
          <p:spPr bwMode="auto">
            <a:xfrm>
              <a:off x="2471056" y="3342886"/>
              <a:ext cx="103569" cy="155937"/>
            </a:xfrm>
            <a:custGeom>
              <a:avLst/>
              <a:gdLst>
                <a:gd name="connsiteX0" fmla="*/ 33338 w 140494"/>
                <a:gd name="connsiteY0" fmla="*/ 0 h 211932"/>
                <a:gd name="connsiteX1" fmla="*/ 140494 w 140494"/>
                <a:gd name="connsiteY1" fmla="*/ 128588 h 211932"/>
                <a:gd name="connsiteX2" fmla="*/ 102394 w 140494"/>
                <a:gd name="connsiteY2" fmla="*/ 197644 h 211932"/>
                <a:gd name="connsiteX3" fmla="*/ 47625 w 140494"/>
                <a:gd name="connsiteY3" fmla="*/ 211932 h 211932"/>
                <a:gd name="connsiteX4" fmla="*/ 0 w 140494"/>
                <a:gd name="connsiteY4" fmla="*/ 133350 h 211932"/>
                <a:gd name="connsiteX5" fmla="*/ 33338 w 140494"/>
                <a:gd name="connsiteY5" fmla="*/ 0 h 211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0494" h="211932">
                  <a:moveTo>
                    <a:pt x="33338" y="0"/>
                  </a:moveTo>
                  <a:lnTo>
                    <a:pt x="140494" y="128588"/>
                  </a:lnTo>
                  <a:lnTo>
                    <a:pt x="102394" y="197644"/>
                  </a:lnTo>
                  <a:lnTo>
                    <a:pt x="47625" y="211932"/>
                  </a:lnTo>
                  <a:lnTo>
                    <a:pt x="0" y="133350"/>
                  </a:lnTo>
                  <a:lnTo>
                    <a:pt x="33338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3" name="フリーフォーム 1105">
              <a:extLst>
                <a:ext uri="{FF2B5EF4-FFF2-40B4-BE49-F238E27FC236}">
                  <a16:creationId xmlns:a16="http://schemas.microsoft.com/office/drawing/2014/main" id="{4C60D45B-6D28-4307-B7EA-D046430C77C6}"/>
                </a:ext>
              </a:extLst>
            </p:cNvPr>
            <p:cNvSpPr/>
            <p:nvPr/>
          </p:nvSpPr>
          <p:spPr bwMode="auto">
            <a:xfrm>
              <a:off x="2358176" y="3334739"/>
              <a:ext cx="146627" cy="64004"/>
            </a:xfrm>
            <a:custGeom>
              <a:avLst/>
              <a:gdLst>
                <a:gd name="connsiteX0" fmla="*/ 200025 w 200025"/>
                <a:gd name="connsiteY0" fmla="*/ 19050 h 88106"/>
                <a:gd name="connsiteX1" fmla="*/ 119063 w 200025"/>
                <a:gd name="connsiteY1" fmla="*/ 28575 h 88106"/>
                <a:gd name="connsiteX2" fmla="*/ 50006 w 200025"/>
                <a:gd name="connsiteY2" fmla="*/ 0 h 88106"/>
                <a:gd name="connsiteX3" fmla="*/ 0 w 200025"/>
                <a:gd name="connsiteY3" fmla="*/ 35719 h 88106"/>
                <a:gd name="connsiteX4" fmla="*/ 26194 w 200025"/>
                <a:gd name="connsiteY4" fmla="*/ 64294 h 88106"/>
                <a:gd name="connsiteX5" fmla="*/ 166688 w 200025"/>
                <a:gd name="connsiteY5" fmla="*/ 88106 h 88106"/>
                <a:gd name="connsiteX6" fmla="*/ 200025 w 200025"/>
                <a:gd name="connsiteY6" fmla="*/ 19050 h 881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0025" h="88106">
                  <a:moveTo>
                    <a:pt x="200025" y="19050"/>
                  </a:moveTo>
                  <a:lnTo>
                    <a:pt x="119063" y="28575"/>
                  </a:lnTo>
                  <a:lnTo>
                    <a:pt x="50006" y="0"/>
                  </a:lnTo>
                  <a:lnTo>
                    <a:pt x="0" y="35719"/>
                  </a:lnTo>
                  <a:lnTo>
                    <a:pt x="26194" y="64294"/>
                  </a:lnTo>
                  <a:lnTo>
                    <a:pt x="166688" y="88106"/>
                  </a:lnTo>
                  <a:lnTo>
                    <a:pt x="200025" y="190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4" name="フリーフォーム 1106">
              <a:extLst>
                <a:ext uri="{FF2B5EF4-FFF2-40B4-BE49-F238E27FC236}">
                  <a16:creationId xmlns:a16="http://schemas.microsoft.com/office/drawing/2014/main" id="{2F21BDDA-C9B3-4364-B9E2-17ABD3094326}"/>
                </a:ext>
              </a:extLst>
            </p:cNvPr>
            <p:cNvSpPr/>
            <p:nvPr/>
          </p:nvSpPr>
          <p:spPr bwMode="auto">
            <a:xfrm>
              <a:off x="2345376" y="3370815"/>
              <a:ext cx="148954" cy="139645"/>
            </a:xfrm>
            <a:custGeom>
              <a:avLst/>
              <a:gdLst>
                <a:gd name="connsiteX0" fmla="*/ 0 w 202407"/>
                <a:gd name="connsiteY0" fmla="*/ 0 h 190500"/>
                <a:gd name="connsiteX1" fmla="*/ 11907 w 202407"/>
                <a:gd name="connsiteY1" fmla="*/ 71438 h 190500"/>
                <a:gd name="connsiteX2" fmla="*/ 138113 w 202407"/>
                <a:gd name="connsiteY2" fmla="*/ 130969 h 190500"/>
                <a:gd name="connsiteX3" fmla="*/ 173832 w 202407"/>
                <a:gd name="connsiteY3" fmla="*/ 190500 h 190500"/>
                <a:gd name="connsiteX4" fmla="*/ 202407 w 202407"/>
                <a:gd name="connsiteY4" fmla="*/ 157163 h 190500"/>
                <a:gd name="connsiteX5" fmla="*/ 166688 w 202407"/>
                <a:gd name="connsiteY5" fmla="*/ 100013 h 190500"/>
                <a:gd name="connsiteX6" fmla="*/ 188119 w 202407"/>
                <a:gd name="connsiteY6" fmla="*/ 33338 h 190500"/>
                <a:gd name="connsiteX7" fmla="*/ 50007 w 202407"/>
                <a:gd name="connsiteY7" fmla="*/ 23813 h 190500"/>
                <a:gd name="connsiteX8" fmla="*/ 0 w 202407"/>
                <a:gd name="connsiteY8" fmla="*/ 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2407" h="190500">
                  <a:moveTo>
                    <a:pt x="0" y="0"/>
                  </a:moveTo>
                  <a:lnTo>
                    <a:pt x="11907" y="71438"/>
                  </a:lnTo>
                  <a:lnTo>
                    <a:pt x="138113" y="130969"/>
                  </a:lnTo>
                  <a:lnTo>
                    <a:pt x="173832" y="190500"/>
                  </a:lnTo>
                  <a:lnTo>
                    <a:pt x="202407" y="157163"/>
                  </a:lnTo>
                  <a:lnTo>
                    <a:pt x="166688" y="100013"/>
                  </a:lnTo>
                  <a:lnTo>
                    <a:pt x="188119" y="33338"/>
                  </a:lnTo>
                  <a:lnTo>
                    <a:pt x="50007" y="238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5" name="フリーフォーム 1109">
              <a:extLst>
                <a:ext uri="{FF2B5EF4-FFF2-40B4-BE49-F238E27FC236}">
                  <a16:creationId xmlns:a16="http://schemas.microsoft.com/office/drawing/2014/main" id="{9D3AE967-BA58-401E-8861-1DF55A851041}"/>
                </a:ext>
              </a:extLst>
            </p:cNvPr>
            <p:cNvSpPr/>
            <p:nvPr/>
          </p:nvSpPr>
          <p:spPr bwMode="auto">
            <a:xfrm>
              <a:off x="2459419" y="3488349"/>
              <a:ext cx="45384" cy="111716"/>
            </a:xfrm>
            <a:custGeom>
              <a:avLst/>
              <a:gdLst>
                <a:gd name="connsiteX0" fmla="*/ 52387 w 61912"/>
                <a:gd name="connsiteY0" fmla="*/ 0 h 152400"/>
                <a:gd name="connsiteX1" fmla="*/ 0 w 61912"/>
                <a:gd name="connsiteY1" fmla="*/ 40481 h 152400"/>
                <a:gd name="connsiteX2" fmla="*/ 16668 w 61912"/>
                <a:gd name="connsiteY2" fmla="*/ 107156 h 152400"/>
                <a:gd name="connsiteX3" fmla="*/ 42862 w 61912"/>
                <a:gd name="connsiteY3" fmla="*/ 152400 h 152400"/>
                <a:gd name="connsiteX4" fmla="*/ 61912 w 61912"/>
                <a:gd name="connsiteY4" fmla="*/ 107156 h 152400"/>
                <a:gd name="connsiteX5" fmla="*/ 52387 w 61912"/>
                <a:gd name="connsiteY5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912" h="152400">
                  <a:moveTo>
                    <a:pt x="52387" y="0"/>
                  </a:moveTo>
                  <a:lnTo>
                    <a:pt x="0" y="40481"/>
                  </a:lnTo>
                  <a:lnTo>
                    <a:pt x="16668" y="107156"/>
                  </a:lnTo>
                  <a:lnTo>
                    <a:pt x="42862" y="152400"/>
                  </a:lnTo>
                  <a:lnTo>
                    <a:pt x="61912" y="107156"/>
                  </a:lnTo>
                  <a:lnTo>
                    <a:pt x="5238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6" name="フリーフォーム 1110">
              <a:extLst>
                <a:ext uri="{FF2B5EF4-FFF2-40B4-BE49-F238E27FC236}">
                  <a16:creationId xmlns:a16="http://schemas.microsoft.com/office/drawing/2014/main" id="{54A3F365-9D15-4CFA-839C-DA591F177B6E}"/>
                </a:ext>
              </a:extLst>
            </p:cNvPr>
            <p:cNvSpPr/>
            <p:nvPr/>
          </p:nvSpPr>
          <p:spPr bwMode="auto">
            <a:xfrm>
              <a:off x="2596737" y="3820005"/>
              <a:ext cx="306054" cy="314201"/>
            </a:xfrm>
            <a:custGeom>
              <a:avLst/>
              <a:gdLst>
                <a:gd name="connsiteX0" fmla="*/ 369094 w 416719"/>
                <a:gd name="connsiteY0" fmla="*/ 219075 h 428625"/>
                <a:gd name="connsiteX1" fmla="*/ 392907 w 416719"/>
                <a:gd name="connsiteY1" fmla="*/ 0 h 428625"/>
                <a:gd name="connsiteX2" fmla="*/ 326232 w 416719"/>
                <a:gd name="connsiteY2" fmla="*/ 66675 h 428625"/>
                <a:gd name="connsiteX3" fmla="*/ 228600 w 416719"/>
                <a:gd name="connsiteY3" fmla="*/ 47625 h 428625"/>
                <a:gd name="connsiteX4" fmla="*/ 154782 w 416719"/>
                <a:gd name="connsiteY4" fmla="*/ 76200 h 428625"/>
                <a:gd name="connsiteX5" fmla="*/ 35719 w 416719"/>
                <a:gd name="connsiteY5" fmla="*/ 35718 h 428625"/>
                <a:gd name="connsiteX6" fmla="*/ 0 w 416719"/>
                <a:gd name="connsiteY6" fmla="*/ 100012 h 428625"/>
                <a:gd name="connsiteX7" fmla="*/ 26194 w 416719"/>
                <a:gd name="connsiteY7" fmla="*/ 428625 h 428625"/>
                <a:gd name="connsiteX8" fmla="*/ 416719 w 416719"/>
                <a:gd name="connsiteY8" fmla="*/ 426243 h 428625"/>
                <a:gd name="connsiteX9" fmla="*/ 352425 w 416719"/>
                <a:gd name="connsiteY9" fmla="*/ 302418 h 428625"/>
                <a:gd name="connsiteX10" fmla="*/ 369094 w 416719"/>
                <a:gd name="connsiteY10" fmla="*/ 219075 h 428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16719" h="428625">
                  <a:moveTo>
                    <a:pt x="369094" y="219075"/>
                  </a:moveTo>
                  <a:lnTo>
                    <a:pt x="392907" y="0"/>
                  </a:lnTo>
                  <a:lnTo>
                    <a:pt x="326232" y="66675"/>
                  </a:lnTo>
                  <a:lnTo>
                    <a:pt x="228600" y="47625"/>
                  </a:lnTo>
                  <a:lnTo>
                    <a:pt x="154782" y="76200"/>
                  </a:lnTo>
                  <a:lnTo>
                    <a:pt x="35719" y="35718"/>
                  </a:lnTo>
                  <a:lnTo>
                    <a:pt x="0" y="100012"/>
                  </a:lnTo>
                  <a:lnTo>
                    <a:pt x="26194" y="428625"/>
                  </a:lnTo>
                  <a:lnTo>
                    <a:pt x="416719" y="426243"/>
                  </a:lnTo>
                  <a:lnTo>
                    <a:pt x="352425" y="302418"/>
                  </a:lnTo>
                  <a:lnTo>
                    <a:pt x="369094" y="2190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7" name="フリーフォーム 1111">
              <a:extLst>
                <a:ext uri="{FF2B5EF4-FFF2-40B4-BE49-F238E27FC236}">
                  <a16:creationId xmlns:a16="http://schemas.microsoft.com/office/drawing/2014/main" id="{F97278CD-A0B6-44A6-A5FB-D53A6AED2A17}"/>
                </a:ext>
              </a:extLst>
            </p:cNvPr>
            <p:cNvSpPr/>
            <p:nvPr/>
          </p:nvSpPr>
          <p:spPr bwMode="auto">
            <a:xfrm>
              <a:off x="2232496" y="3807204"/>
              <a:ext cx="395660" cy="401479"/>
            </a:xfrm>
            <a:custGeom>
              <a:avLst/>
              <a:gdLst>
                <a:gd name="connsiteX0" fmla="*/ 540544 w 540544"/>
                <a:gd name="connsiteY0" fmla="*/ 50006 h 547687"/>
                <a:gd name="connsiteX1" fmla="*/ 421481 w 540544"/>
                <a:gd name="connsiteY1" fmla="*/ 0 h 547687"/>
                <a:gd name="connsiteX2" fmla="*/ 357188 w 540544"/>
                <a:gd name="connsiteY2" fmla="*/ 9525 h 547687"/>
                <a:gd name="connsiteX3" fmla="*/ 359569 w 540544"/>
                <a:gd name="connsiteY3" fmla="*/ 83344 h 547687"/>
                <a:gd name="connsiteX4" fmla="*/ 338138 w 540544"/>
                <a:gd name="connsiteY4" fmla="*/ 123825 h 547687"/>
                <a:gd name="connsiteX5" fmla="*/ 204788 w 540544"/>
                <a:gd name="connsiteY5" fmla="*/ 71437 h 547687"/>
                <a:gd name="connsiteX6" fmla="*/ 190500 w 540544"/>
                <a:gd name="connsiteY6" fmla="*/ 28575 h 547687"/>
                <a:gd name="connsiteX7" fmla="*/ 100013 w 540544"/>
                <a:gd name="connsiteY7" fmla="*/ 7144 h 547687"/>
                <a:gd name="connsiteX8" fmla="*/ 28575 w 540544"/>
                <a:gd name="connsiteY8" fmla="*/ 64294 h 547687"/>
                <a:gd name="connsiteX9" fmla="*/ 0 w 540544"/>
                <a:gd name="connsiteY9" fmla="*/ 135731 h 547687"/>
                <a:gd name="connsiteX10" fmla="*/ 16669 w 540544"/>
                <a:gd name="connsiteY10" fmla="*/ 352425 h 547687"/>
                <a:gd name="connsiteX11" fmla="*/ 188119 w 540544"/>
                <a:gd name="connsiteY11" fmla="*/ 428625 h 547687"/>
                <a:gd name="connsiteX12" fmla="*/ 233363 w 540544"/>
                <a:gd name="connsiteY12" fmla="*/ 397669 h 547687"/>
                <a:gd name="connsiteX13" fmla="*/ 478631 w 540544"/>
                <a:gd name="connsiteY13" fmla="*/ 547687 h 547687"/>
                <a:gd name="connsiteX14" fmla="*/ 516731 w 540544"/>
                <a:gd name="connsiteY14" fmla="*/ 526256 h 547687"/>
                <a:gd name="connsiteX15" fmla="*/ 526256 w 540544"/>
                <a:gd name="connsiteY15" fmla="*/ 440531 h 547687"/>
                <a:gd name="connsiteX16" fmla="*/ 497681 w 540544"/>
                <a:gd name="connsiteY16" fmla="*/ 133350 h 547687"/>
                <a:gd name="connsiteX17" fmla="*/ 540544 w 540544"/>
                <a:gd name="connsiteY17" fmla="*/ 50006 h 547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40544" h="547687">
                  <a:moveTo>
                    <a:pt x="540544" y="50006"/>
                  </a:moveTo>
                  <a:lnTo>
                    <a:pt x="421481" y="0"/>
                  </a:lnTo>
                  <a:lnTo>
                    <a:pt x="357188" y="9525"/>
                  </a:lnTo>
                  <a:cubicBezTo>
                    <a:pt x="357982" y="34131"/>
                    <a:pt x="358775" y="58738"/>
                    <a:pt x="359569" y="83344"/>
                  </a:cubicBezTo>
                  <a:lnTo>
                    <a:pt x="338138" y="123825"/>
                  </a:lnTo>
                  <a:lnTo>
                    <a:pt x="204788" y="71437"/>
                  </a:lnTo>
                  <a:lnTo>
                    <a:pt x="190500" y="28575"/>
                  </a:lnTo>
                  <a:lnTo>
                    <a:pt x="100013" y="7144"/>
                  </a:lnTo>
                  <a:lnTo>
                    <a:pt x="28575" y="64294"/>
                  </a:lnTo>
                  <a:lnTo>
                    <a:pt x="0" y="135731"/>
                  </a:lnTo>
                  <a:lnTo>
                    <a:pt x="16669" y="352425"/>
                  </a:lnTo>
                  <a:lnTo>
                    <a:pt x="188119" y="428625"/>
                  </a:lnTo>
                  <a:lnTo>
                    <a:pt x="233363" y="397669"/>
                  </a:lnTo>
                  <a:lnTo>
                    <a:pt x="478631" y="547687"/>
                  </a:lnTo>
                  <a:lnTo>
                    <a:pt x="516731" y="526256"/>
                  </a:lnTo>
                  <a:lnTo>
                    <a:pt x="526256" y="440531"/>
                  </a:lnTo>
                  <a:lnTo>
                    <a:pt x="497681" y="133350"/>
                  </a:lnTo>
                  <a:lnTo>
                    <a:pt x="540544" y="5000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8" name="フリーフォーム 1112">
              <a:extLst>
                <a:ext uri="{FF2B5EF4-FFF2-40B4-BE49-F238E27FC236}">
                  <a16:creationId xmlns:a16="http://schemas.microsoft.com/office/drawing/2014/main" id="{B263D77C-47A1-42F5-85E8-4151489E00B8}"/>
                </a:ext>
              </a:extLst>
            </p:cNvPr>
            <p:cNvSpPr/>
            <p:nvPr/>
          </p:nvSpPr>
          <p:spPr bwMode="auto">
            <a:xfrm>
              <a:off x="2170820" y="3646613"/>
              <a:ext cx="129171" cy="260670"/>
            </a:xfrm>
            <a:custGeom>
              <a:avLst/>
              <a:gdLst>
                <a:gd name="connsiteX0" fmla="*/ 45244 w 176213"/>
                <a:gd name="connsiteY0" fmla="*/ 47625 h 354806"/>
                <a:gd name="connsiteX1" fmla="*/ 42863 w 176213"/>
                <a:gd name="connsiteY1" fmla="*/ 135731 h 354806"/>
                <a:gd name="connsiteX2" fmla="*/ 0 w 176213"/>
                <a:gd name="connsiteY2" fmla="*/ 188119 h 354806"/>
                <a:gd name="connsiteX3" fmla="*/ 92869 w 176213"/>
                <a:gd name="connsiteY3" fmla="*/ 354806 h 354806"/>
                <a:gd name="connsiteX4" fmla="*/ 116682 w 176213"/>
                <a:gd name="connsiteY4" fmla="*/ 278606 h 354806"/>
                <a:gd name="connsiteX5" fmla="*/ 176213 w 176213"/>
                <a:gd name="connsiteY5" fmla="*/ 228600 h 354806"/>
                <a:gd name="connsiteX6" fmla="*/ 92869 w 176213"/>
                <a:gd name="connsiteY6" fmla="*/ 169069 h 354806"/>
                <a:gd name="connsiteX7" fmla="*/ 128588 w 176213"/>
                <a:gd name="connsiteY7" fmla="*/ 130969 h 354806"/>
                <a:gd name="connsiteX8" fmla="*/ 119063 w 176213"/>
                <a:gd name="connsiteY8" fmla="*/ 35719 h 354806"/>
                <a:gd name="connsiteX9" fmla="*/ 71438 w 176213"/>
                <a:gd name="connsiteY9" fmla="*/ 0 h 354806"/>
                <a:gd name="connsiteX10" fmla="*/ 45244 w 176213"/>
                <a:gd name="connsiteY10" fmla="*/ 47625 h 354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6213" h="354806">
                  <a:moveTo>
                    <a:pt x="45244" y="47625"/>
                  </a:moveTo>
                  <a:cubicBezTo>
                    <a:pt x="44450" y="76994"/>
                    <a:pt x="43657" y="106362"/>
                    <a:pt x="42863" y="135731"/>
                  </a:cubicBezTo>
                  <a:lnTo>
                    <a:pt x="0" y="188119"/>
                  </a:lnTo>
                  <a:lnTo>
                    <a:pt x="92869" y="354806"/>
                  </a:lnTo>
                  <a:lnTo>
                    <a:pt x="116682" y="278606"/>
                  </a:lnTo>
                  <a:lnTo>
                    <a:pt x="176213" y="228600"/>
                  </a:lnTo>
                  <a:lnTo>
                    <a:pt x="92869" y="169069"/>
                  </a:lnTo>
                  <a:lnTo>
                    <a:pt x="128588" y="130969"/>
                  </a:lnTo>
                  <a:lnTo>
                    <a:pt x="119063" y="35719"/>
                  </a:lnTo>
                  <a:lnTo>
                    <a:pt x="71438" y="0"/>
                  </a:lnTo>
                  <a:lnTo>
                    <a:pt x="45244" y="476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9" name="フリーフォーム 1113">
              <a:extLst>
                <a:ext uri="{FF2B5EF4-FFF2-40B4-BE49-F238E27FC236}">
                  <a16:creationId xmlns:a16="http://schemas.microsoft.com/office/drawing/2014/main" id="{CDF86DAE-0CF5-47E9-B2A3-6E723D5BE5A4}"/>
                </a:ext>
              </a:extLst>
            </p:cNvPr>
            <p:cNvSpPr/>
            <p:nvPr/>
          </p:nvSpPr>
          <p:spPr bwMode="auto">
            <a:xfrm>
              <a:off x="1778651" y="3669887"/>
              <a:ext cx="528323" cy="549269"/>
            </a:xfrm>
            <a:custGeom>
              <a:avLst/>
              <a:gdLst>
                <a:gd name="connsiteX0" fmla="*/ 590550 w 721519"/>
                <a:gd name="connsiteY0" fmla="*/ 14288 h 750094"/>
                <a:gd name="connsiteX1" fmla="*/ 485775 w 721519"/>
                <a:gd name="connsiteY1" fmla="*/ 0 h 750094"/>
                <a:gd name="connsiteX2" fmla="*/ 350044 w 721519"/>
                <a:gd name="connsiteY2" fmla="*/ 26194 h 750094"/>
                <a:gd name="connsiteX3" fmla="*/ 204788 w 721519"/>
                <a:gd name="connsiteY3" fmla="*/ 78581 h 750094"/>
                <a:gd name="connsiteX4" fmla="*/ 261938 w 721519"/>
                <a:gd name="connsiteY4" fmla="*/ 219075 h 750094"/>
                <a:gd name="connsiteX5" fmla="*/ 178594 w 721519"/>
                <a:gd name="connsiteY5" fmla="*/ 240506 h 750094"/>
                <a:gd name="connsiteX6" fmla="*/ 171450 w 721519"/>
                <a:gd name="connsiteY6" fmla="*/ 278606 h 750094"/>
                <a:gd name="connsiteX7" fmla="*/ 107156 w 721519"/>
                <a:gd name="connsiteY7" fmla="*/ 333375 h 750094"/>
                <a:gd name="connsiteX8" fmla="*/ 0 w 721519"/>
                <a:gd name="connsiteY8" fmla="*/ 340519 h 750094"/>
                <a:gd name="connsiteX9" fmla="*/ 2381 w 721519"/>
                <a:gd name="connsiteY9" fmla="*/ 433388 h 750094"/>
                <a:gd name="connsiteX10" fmla="*/ 300038 w 721519"/>
                <a:gd name="connsiteY10" fmla="*/ 642938 h 750094"/>
                <a:gd name="connsiteX11" fmla="*/ 428625 w 721519"/>
                <a:gd name="connsiteY11" fmla="*/ 750094 h 750094"/>
                <a:gd name="connsiteX12" fmla="*/ 595313 w 721519"/>
                <a:gd name="connsiteY12" fmla="*/ 666750 h 750094"/>
                <a:gd name="connsiteX13" fmla="*/ 721519 w 721519"/>
                <a:gd name="connsiteY13" fmla="*/ 569119 h 750094"/>
                <a:gd name="connsiteX14" fmla="*/ 638175 w 721519"/>
                <a:gd name="connsiteY14" fmla="*/ 538163 h 750094"/>
                <a:gd name="connsiteX15" fmla="*/ 619125 w 721519"/>
                <a:gd name="connsiteY15" fmla="*/ 316706 h 750094"/>
                <a:gd name="connsiteX16" fmla="*/ 538163 w 721519"/>
                <a:gd name="connsiteY16" fmla="*/ 154781 h 750094"/>
                <a:gd name="connsiteX17" fmla="*/ 578644 w 721519"/>
                <a:gd name="connsiteY17" fmla="*/ 107156 h 750094"/>
                <a:gd name="connsiteX18" fmla="*/ 590550 w 721519"/>
                <a:gd name="connsiteY18" fmla="*/ 14288 h 750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21519" h="750094">
                  <a:moveTo>
                    <a:pt x="590550" y="14288"/>
                  </a:moveTo>
                  <a:lnTo>
                    <a:pt x="485775" y="0"/>
                  </a:lnTo>
                  <a:lnTo>
                    <a:pt x="350044" y="26194"/>
                  </a:lnTo>
                  <a:lnTo>
                    <a:pt x="204788" y="78581"/>
                  </a:lnTo>
                  <a:lnTo>
                    <a:pt x="261938" y="219075"/>
                  </a:lnTo>
                  <a:lnTo>
                    <a:pt x="178594" y="240506"/>
                  </a:lnTo>
                  <a:lnTo>
                    <a:pt x="171450" y="278606"/>
                  </a:lnTo>
                  <a:lnTo>
                    <a:pt x="107156" y="333375"/>
                  </a:lnTo>
                  <a:lnTo>
                    <a:pt x="0" y="340519"/>
                  </a:lnTo>
                  <a:cubicBezTo>
                    <a:pt x="794" y="371475"/>
                    <a:pt x="1587" y="402432"/>
                    <a:pt x="2381" y="433388"/>
                  </a:cubicBezTo>
                  <a:lnTo>
                    <a:pt x="300038" y="642938"/>
                  </a:lnTo>
                  <a:lnTo>
                    <a:pt x="428625" y="750094"/>
                  </a:lnTo>
                  <a:lnTo>
                    <a:pt x="595313" y="666750"/>
                  </a:lnTo>
                  <a:lnTo>
                    <a:pt x="721519" y="569119"/>
                  </a:lnTo>
                  <a:lnTo>
                    <a:pt x="638175" y="538163"/>
                  </a:lnTo>
                  <a:lnTo>
                    <a:pt x="619125" y="316706"/>
                  </a:lnTo>
                  <a:lnTo>
                    <a:pt x="538163" y="154781"/>
                  </a:lnTo>
                  <a:lnTo>
                    <a:pt x="578644" y="107156"/>
                  </a:lnTo>
                  <a:lnTo>
                    <a:pt x="590550" y="14288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0" name="フリーフォーム 1114">
              <a:extLst>
                <a:ext uri="{FF2B5EF4-FFF2-40B4-BE49-F238E27FC236}">
                  <a16:creationId xmlns:a16="http://schemas.microsoft.com/office/drawing/2014/main" id="{C6B7A0D1-B3E8-4900-A6EB-A7A233375305}"/>
                </a:ext>
              </a:extLst>
            </p:cNvPr>
            <p:cNvSpPr/>
            <p:nvPr/>
          </p:nvSpPr>
          <p:spPr bwMode="auto">
            <a:xfrm>
              <a:off x="1566856" y="3715272"/>
              <a:ext cx="407297" cy="439881"/>
            </a:xfrm>
            <a:custGeom>
              <a:avLst/>
              <a:gdLst>
                <a:gd name="connsiteX0" fmla="*/ 495300 w 554831"/>
                <a:gd name="connsiteY0" fmla="*/ 21431 h 600075"/>
                <a:gd name="connsiteX1" fmla="*/ 554831 w 554831"/>
                <a:gd name="connsiteY1" fmla="*/ 171450 h 600075"/>
                <a:gd name="connsiteX2" fmla="*/ 469106 w 554831"/>
                <a:gd name="connsiteY2" fmla="*/ 176212 h 600075"/>
                <a:gd name="connsiteX3" fmla="*/ 469106 w 554831"/>
                <a:gd name="connsiteY3" fmla="*/ 221456 h 600075"/>
                <a:gd name="connsiteX4" fmla="*/ 390525 w 554831"/>
                <a:gd name="connsiteY4" fmla="*/ 276225 h 600075"/>
                <a:gd name="connsiteX5" fmla="*/ 288131 w 554831"/>
                <a:gd name="connsiteY5" fmla="*/ 283368 h 600075"/>
                <a:gd name="connsiteX6" fmla="*/ 290512 w 554831"/>
                <a:gd name="connsiteY6" fmla="*/ 426243 h 600075"/>
                <a:gd name="connsiteX7" fmla="*/ 176212 w 554831"/>
                <a:gd name="connsiteY7" fmla="*/ 426243 h 600075"/>
                <a:gd name="connsiteX8" fmla="*/ 178594 w 554831"/>
                <a:gd name="connsiteY8" fmla="*/ 511968 h 600075"/>
                <a:gd name="connsiteX9" fmla="*/ 147637 w 554831"/>
                <a:gd name="connsiteY9" fmla="*/ 547687 h 600075"/>
                <a:gd name="connsiteX10" fmla="*/ 157162 w 554831"/>
                <a:gd name="connsiteY10" fmla="*/ 595312 h 600075"/>
                <a:gd name="connsiteX11" fmla="*/ 0 w 554831"/>
                <a:gd name="connsiteY11" fmla="*/ 600075 h 600075"/>
                <a:gd name="connsiteX12" fmla="*/ 64294 w 554831"/>
                <a:gd name="connsiteY12" fmla="*/ 476250 h 600075"/>
                <a:gd name="connsiteX13" fmla="*/ 80962 w 554831"/>
                <a:gd name="connsiteY13" fmla="*/ 464343 h 600075"/>
                <a:gd name="connsiteX14" fmla="*/ 88106 w 554831"/>
                <a:gd name="connsiteY14" fmla="*/ 421481 h 600075"/>
                <a:gd name="connsiteX15" fmla="*/ 264319 w 554831"/>
                <a:gd name="connsiteY15" fmla="*/ 240506 h 600075"/>
                <a:gd name="connsiteX16" fmla="*/ 264319 w 554831"/>
                <a:gd name="connsiteY16" fmla="*/ 188118 h 600075"/>
                <a:gd name="connsiteX17" fmla="*/ 295275 w 554831"/>
                <a:gd name="connsiteY17" fmla="*/ 92868 h 600075"/>
                <a:gd name="connsiteX18" fmla="*/ 366712 w 554831"/>
                <a:gd name="connsiteY18" fmla="*/ 80962 h 600075"/>
                <a:gd name="connsiteX19" fmla="*/ 385762 w 554831"/>
                <a:gd name="connsiteY19" fmla="*/ 0 h 600075"/>
                <a:gd name="connsiteX20" fmla="*/ 435769 w 554831"/>
                <a:gd name="connsiteY20" fmla="*/ 33337 h 600075"/>
                <a:gd name="connsiteX21" fmla="*/ 495300 w 554831"/>
                <a:gd name="connsiteY21" fmla="*/ 21431 h 600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54831" h="600075">
                  <a:moveTo>
                    <a:pt x="495300" y="21431"/>
                  </a:moveTo>
                  <a:lnTo>
                    <a:pt x="554831" y="171450"/>
                  </a:lnTo>
                  <a:lnTo>
                    <a:pt x="469106" y="176212"/>
                  </a:lnTo>
                  <a:lnTo>
                    <a:pt x="469106" y="221456"/>
                  </a:lnTo>
                  <a:lnTo>
                    <a:pt x="390525" y="276225"/>
                  </a:lnTo>
                  <a:lnTo>
                    <a:pt x="288131" y="283368"/>
                  </a:lnTo>
                  <a:cubicBezTo>
                    <a:pt x="288925" y="330993"/>
                    <a:pt x="289718" y="378618"/>
                    <a:pt x="290512" y="426243"/>
                  </a:cubicBezTo>
                  <a:lnTo>
                    <a:pt x="176212" y="426243"/>
                  </a:lnTo>
                  <a:lnTo>
                    <a:pt x="178594" y="511968"/>
                  </a:lnTo>
                  <a:lnTo>
                    <a:pt x="147637" y="547687"/>
                  </a:lnTo>
                  <a:lnTo>
                    <a:pt x="157162" y="595312"/>
                  </a:lnTo>
                  <a:lnTo>
                    <a:pt x="0" y="600075"/>
                  </a:lnTo>
                  <a:lnTo>
                    <a:pt x="64294" y="476250"/>
                  </a:lnTo>
                  <a:lnTo>
                    <a:pt x="80962" y="464343"/>
                  </a:lnTo>
                  <a:lnTo>
                    <a:pt x="88106" y="421481"/>
                  </a:lnTo>
                  <a:lnTo>
                    <a:pt x="264319" y="240506"/>
                  </a:lnTo>
                  <a:lnTo>
                    <a:pt x="264319" y="188118"/>
                  </a:lnTo>
                  <a:lnTo>
                    <a:pt x="295275" y="92868"/>
                  </a:lnTo>
                  <a:lnTo>
                    <a:pt x="366712" y="80962"/>
                  </a:lnTo>
                  <a:lnTo>
                    <a:pt x="385762" y="0"/>
                  </a:lnTo>
                  <a:lnTo>
                    <a:pt x="435769" y="33337"/>
                  </a:lnTo>
                  <a:lnTo>
                    <a:pt x="495300" y="2143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1" name="フリーフォーム 1115">
              <a:extLst>
                <a:ext uri="{FF2B5EF4-FFF2-40B4-BE49-F238E27FC236}">
                  <a16:creationId xmlns:a16="http://schemas.microsoft.com/office/drawing/2014/main" id="{D9D8285B-86A9-44D6-A732-3FE5B93747CC}"/>
                </a:ext>
              </a:extLst>
            </p:cNvPr>
            <p:cNvSpPr/>
            <p:nvPr/>
          </p:nvSpPr>
          <p:spPr bwMode="auto">
            <a:xfrm>
              <a:off x="1569183" y="3991070"/>
              <a:ext cx="300236" cy="357258"/>
            </a:xfrm>
            <a:custGeom>
              <a:avLst/>
              <a:gdLst>
                <a:gd name="connsiteX0" fmla="*/ 290513 w 409575"/>
                <a:gd name="connsiteY0" fmla="*/ 0 h 488156"/>
                <a:gd name="connsiteX1" fmla="*/ 409575 w 409575"/>
                <a:gd name="connsiteY1" fmla="*/ 80963 h 488156"/>
                <a:gd name="connsiteX2" fmla="*/ 357188 w 409575"/>
                <a:gd name="connsiteY2" fmla="*/ 90488 h 488156"/>
                <a:gd name="connsiteX3" fmla="*/ 371475 w 409575"/>
                <a:gd name="connsiteY3" fmla="*/ 202406 h 488156"/>
                <a:gd name="connsiteX4" fmla="*/ 395288 w 409575"/>
                <a:gd name="connsiteY4" fmla="*/ 442913 h 488156"/>
                <a:gd name="connsiteX5" fmla="*/ 300038 w 409575"/>
                <a:gd name="connsiteY5" fmla="*/ 442913 h 488156"/>
                <a:gd name="connsiteX6" fmla="*/ 216694 w 409575"/>
                <a:gd name="connsiteY6" fmla="*/ 469106 h 488156"/>
                <a:gd name="connsiteX7" fmla="*/ 197644 w 409575"/>
                <a:gd name="connsiteY7" fmla="*/ 450056 h 488156"/>
                <a:gd name="connsiteX8" fmla="*/ 164306 w 409575"/>
                <a:gd name="connsiteY8" fmla="*/ 488156 h 488156"/>
                <a:gd name="connsiteX9" fmla="*/ 100013 w 409575"/>
                <a:gd name="connsiteY9" fmla="*/ 395288 h 488156"/>
                <a:gd name="connsiteX10" fmla="*/ 33338 w 409575"/>
                <a:gd name="connsiteY10" fmla="*/ 416719 h 488156"/>
                <a:gd name="connsiteX11" fmla="*/ 33338 w 409575"/>
                <a:gd name="connsiteY11" fmla="*/ 304800 h 488156"/>
                <a:gd name="connsiteX12" fmla="*/ 0 w 409575"/>
                <a:gd name="connsiteY12" fmla="*/ 228600 h 488156"/>
                <a:gd name="connsiteX13" fmla="*/ 161925 w 409575"/>
                <a:gd name="connsiteY13" fmla="*/ 216694 h 488156"/>
                <a:gd name="connsiteX14" fmla="*/ 142875 w 409575"/>
                <a:gd name="connsiteY14" fmla="*/ 180975 h 488156"/>
                <a:gd name="connsiteX15" fmla="*/ 173831 w 409575"/>
                <a:gd name="connsiteY15" fmla="*/ 133350 h 488156"/>
                <a:gd name="connsiteX16" fmla="*/ 171450 w 409575"/>
                <a:gd name="connsiteY16" fmla="*/ 57150 h 488156"/>
                <a:gd name="connsiteX17" fmla="*/ 292894 w 409575"/>
                <a:gd name="connsiteY17" fmla="*/ 50006 h 488156"/>
                <a:gd name="connsiteX18" fmla="*/ 290513 w 409575"/>
                <a:gd name="connsiteY18" fmla="*/ 0 h 488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09575" h="488156">
                  <a:moveTo>
                    <a:pt x="290513" y="0"/>
                  </a:moveTo>
                  <a:lnTo>
                    <a:pt x="409575" y="80963"/>
                  </a:lnTo>
                  <a:lnTo>
                    <a:pt x="357188" y="90488"/>
                  </a:lnTo>
                  <a:lnTo>
                    <a:pt x="371475" y="202406"/>
                  </a:lnTo>
                  <a:lnTo>
                    <a:pt x="395288" y="442913"/>
                  </a:lnTo>
                  <a:lnTo>
                    <a:pt x="300038" y="442913"/>
                  </a:lnTo>
                  <a:lnTo>
                    <a:pt x="216694" y="469106"/>
                  </a:lnTo>
                  <a:lnTo>
                    <a:pt x="197644" y="450056"/>
                  </a:lnTo>
                  <a:lnTo>
                    <a:pt x="164306" y="488156"/>
                  </a:lnTo>
                  <a:lnTo>
                    <a:pt x="100013" y="395288"/>
                  </a:lnTo>
                  <a:lnTo>
                    <a:pt x="33338" y="416719"/>
                  </a:lnTo>
                  <a:lnTo>
                    <a:pt x="33338" y="304800"/>
                  </a:lnTo>
                  <a:lnTo>
                    <a:pt x="0" y="228600"/>
                  </a:lnTo>
                  <a:lnTo>
                    <a:pt x="161925" y="216694"/>
                  </a:lnTo>
                  <a:lnTo>
                    <a:pt x="142875" y="180975"/>
                  </a:lnTo>
                  <a:lnTo>
                    <a:pt x="173831" y="133350"/>
                  </a:lnTo>
                  <a:cubicBezTo>
                    <a:pt x="173037" y="107950"/>
                    <a:pt x="172244" y="82550"/>
                    <a:pt x="171450" y="57150"/>
                  </a:cubicBezTo>
                  <a:lnTo>
                    <a:pt x="292894" y="50006"/>
                  </a:lnTo>
                  <a:lnTo>
                    <a:pt x="29051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2" name="フリーフォーム 1116">
              <a:extLst>
                <a:ext uri="{FF2B5EF4-FFF2-40B4-BE49-F238E27FC236}">
                  <a16:creationId xmlns:a16="http://schemas.microsoft.com/office/drawing/2014/main" id="{BF9A07EB-318F-4585-BA25-BA9BE080703C}"/>
                </a:ext>
              </a:extLst>
            </p:cNvPr>
            <p:cNvSpPr/>
            <p:nvPr/>
          </p:nvSpPr>
          <p:spPr bwMode="auto">
            <a:xfrm>
              <a:off x="1691373" y="4048092"/>
              <a:ext cx="402642" cy="422425"/>
            </a:xfrm>
            <a:custGeom>
              <a:avLst/>
              <a:gdLst>
                <a:gd name="connsiteX0" fmla="*/ 235743 w 550068"/>
                <a:gd name="connsiteY0" fmla="*/ 0 h 576263"/>
                <a:gd name="connsiteX1" fmla="*/ 190500 w 550068"/>
                <a:gd name="connsiteY1" fmla="*/ 21432 h 576263"/>
                <a:gd name="connsiteX2" fmla="*/ 230981 w 550068"/>
                <a:gd name="connsiteY2" fmla="*/ 364332 h 576263"/>
                <a:gd name="connsiteX3" fmla="*/ 133350 w 550068"/>
                <a:gd name="connsiteY3" fmla="*/ 369094 h 576263"/>
                <a:gd name="connsiteX4" fmla="*/ 47625 w 550068"/>
                <a:gd name="connsiteY4" fmla="*/ 395288 h 576263"/>
                <a:gd name="connsiteX5" fmla="*/ 19050 w 550068"/>
                <a:gd name="connsiteY5" fmla="*/ 376238 h 576263"/>
                <a:gd name="connsiteX6" fmla="*/ 0 w 550068"/>
                <a:gd name="connsiteY6" fmla="*/ 411957 h 576263"/>
                <a:gd name="connsiteX7" fmla="*/ 40481 w 550068"/>
                <a:gd name="connsiteY7" fmla="*/ 511969 h 576263"/>
                <a:gd name="connsiteX8" fmla="*/ 78581 w 550068"/>
                <a:gd name="connsiteY8" fmla="*/ 514350 h 576263"/>
                <a:gd name="connsiteX9" fmla="*/ 119062 w 550068"/>
                <a:gd name="connsiteY9" fmla="*/ 492919 h 576263"/>
                <a:gd name="connsiteX10" fmla="*/ 150018 w 550068"/>
                <a:gd name="connsiteY10" fmla="*/ 576263 h 576263"/>
                <a:gd name="connsiteX11" fmla="*/ 197643 w 550068"/>
                <a:gd name="connsiteY11" fmla="*/ 559594 h 576263"/>
                <a:gd name="connsiteX12" fmla="*/ 230981 w 550068"/>
                <a:gd name="connsiteY12" fmla="*/ 569119 h 576263"/>
                <a:gd name="connsiteX13" fmla="*/ 238125 w 550068"/>
                <a:gd name="connsiteY13" fmla="*/ 509588 h 576263"/>
                <a:gd name="connsiteX14" fmla="*/ 283368 w 550068"/>
                <a:gd name="connsiteY14" fmla="*/ 447675 h 576263"/>
                <a:gd name="connsiteX15" fmla="*/ 409575 w 550068"/>
                <a:gd name="connsiteY15" fmla="*/ 390525 h 576263"/>
                <a:gd name="connsiteX16" fmla="*/ 547687 w 550068"/>
                <a:gd name="connsiteY16" fmla="*/ 361950 h 576263"/>
                <a:gd name="connsiteX17" fmla="*/ 550068 w 550068"/>
                <a:gd name="connsiteY17" fmla="*/ 228600 h 576263"/>
                <a:gd name="connsiteX18" fmla="*/ 388143 w 550068"/>
                <a:gd name="connsiteY18" fmla="*/ 107157 h 576263"/>
                <a:gd name="connsiteX19" fmla="*/ 235743 w 550068"/>
                <a:gd name="connsiteY19" fmla="*/ 0 h 576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50068" h="576263">
                  <a:moveTo>
                    <a:pt x="235743" y="0"/>
                  </a:moveTo>
                  <a:lnTo>
                    <a:pt x="190500" y="21432"/>
                  </a:lnTo>
                  <a:lnTo>
                    <a:pt x="230981" y="364332"/>
                  </a:lnTo>
                  <a:lnTo>
                    <a:pt x="133350" y="369094"/>
                  </a:lnTo>
                  <a:lnTo>
                    <a:pt x="47625" y="395288"/>
                  </a:lnTo>
                  <a:lnTo>
                    <a:pt x="19050" y="376238"/>
                  </a:lnTo>
                  <a:lnTo>
                    <a:pt x="0" y="411957"/>
                  </a:lnTo>
                  <a:lnTo>
                    <a:pt x="40481" y="511969"/>
                  </a:lnTo>
                  <a:lnTo>
                    <a:pt x="78581" y="514350"/>
                  </a:lnTo>
                  <a:lnTo>
                    <a:pt x="119062" y="492919"/>
                  </a:lnTo>
                  <a:lnTo>
                    <a:pt x="150018" y="576263"/>
                  </a:lnTo>
                  <a:lnTo>
                    <a:pt x="197643" y="559594"/>
                  </a:lnTo>
                  <a:lnTo>
                    <a:pt x="230981" y="569119"/>
                  </a:lnTo>
                  <a:lnTo>
                    <a:pt x="238125" y="509588"/>
                  </a:lnTo>
                  <a:lnTo>
                    <a:pt x="283368" y="447675"/>
                  </a:lnTo>
                  <a:lnTo>
                    <a:pt x="409575" y="390525"/>
                  </a:lnTo>
                  <a:lnTo>
                    <a:pt x="547687" y="361950"/>
                  </a:lnTo>
                  <a:cubicBezTo>
                    <a:pt x="548481" y="317500"/>
                    <a:pt x="549274" y="273050"/>
                    <a:pt x="550068" y="228600"/>
                  </a:cubicBezTo>
                  <a:lnTo>
                    <a:pt x="388143" y="107157"/>
                  </a:lnTo>
                  <a:lnTo>
                    <a:pt x="23574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3" name="フリーフォーム 1117">
              <a:extLst>
                <a:ext uri="{FF2B5EF4-FFF2-40B4-BE49-F238E27FC236}">
                  <a16:creationId xmlns:a16="http://schemas.microsoft.com/office/drawing/2014/main" id="{85F340B3-EC64-4DF4-A742-5D61C7987748}"/>
                </a:ext>
              </a:extLst>
            </p:cNvPr>
            <p:cNvSpPr/>
            <p:nvPr/>
          </p:nvSpPr>
          <p:spPr bwMode="auto">
            <a:xfrm>
              <a:off x="1549401" y="4281996"/>
              <a:ext cx="160591" cy="129172"/>
            </a:xfrm>
            <a:custGeom>
              <a:avLst/>
              <a:gdLst>
                <a:gd name="connsiteX0" fmla="*/ 52388 w 219075"/>
                <a:gd name="connsiteY0" fmla="*/ 14287 h 176212"/>
                <a:gd name="connsiteX1" fmla="*/ 0 w 219075"/>
                <a:gd name="connsiteY1" fmla="*/ 76200 h 176212"/>
                <a:gd name="connsiteX2" fmla="*/ 40482 w 219075"/>
                <a:gd name="connsiteY2" fmla="*/ 100012 h 176212"/>
                <a:gd name="connsiteX3" fmla="*/ 35719 w 219075"/>
                <a:gd name="connsiteY3" fmla="*/ 176212 h 176212"/>
                <a:gd name="connsiteX4" fmla="*/ 150019 w 219075"/>
                <a:gd name="connsiteY4" fmla="*/ 154781 h 176212"/>
                <a:gd name="connsiteX5" fmla="*/ 219075 w 219075"/>
                <a:gd name="connsiteY5" fmla="*/ 164306 h 176212"/>
                <a:gd name="connsiteX6" fmla="*/ 195263 w 219075"/>
                <a:gd name="connsiteY6" fmla="*/ 90487 h 176212"/>
                <a:gd name="connsiteX7" fmla="*/ 119063 w 219075"/>
                <a:gd name="connsiteY7" fmla="*/ 0 h 176212"/>
                <a:gd name="connsiteX8" fmla="*/ 52388 w 219075"/>
                <a:gd name="connsiteY8" fmla="*/ 14287 h 176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9075" h="176212">
                  <a:moveTo>
                    <a:pt x="52388" y="14287"/>
                  </a:moveTo>
                  <a:lnTo>
                    <a:pt x="0" y="76200"/>
                  </a:lnTo>
                  <a:lnTo>
                    <a:pt x="40482" y="100012"/>
                  </a:lnTo>
                  <a:lnTo>
                    <a:pt x="35719" y="176212"/>
                  </a:lnTo>
                  <a:lnTo>
                    <a:pt x="150019" y="154781"/>
                  </a:lnTo>
                  <a:lnTo>
                    <a:pt x="219075" y="164306"/>
                  </a:lnTo>
                  <a:lnTo>
                    <a:pt x="195263" y="90487"/>
                  </a:lnTo>
                  <a:lnTo>
                    <a:pt x="119063" y="0"/>
                  </a:lnTo>
                  <a:lnTo>
                    <a:pt x="52388" y="14287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4" name="フリーフォーム 1118">
              <a:extLst>
                <a:ext uri="{FF2B5EF4-FFF2-40B4-BE49-F238E27FC236}">
                  <a16:creationId xmlns:a16="http://schemas.microsoft.com/office/drawing/2014/main" id="{75165FD8-769C-4ECF-9A8F-308B3AD3D5BE}"/>
                </a:ext>
              </a:extLst>
            </p:cNvPr>
            <p:cNvSpPr/>
            <p:nvPr/>
          </p:nvSpPr>
          <p:spPr bwMode="auto">
            <a:xfrm>
              <a:off x="1635515" y="4393712"/>
              <a:ext cx="165247" cy="148954"/>
            </a:xfrm>
            <a:custGeom>
              <a:avLst/>
              <a:gdLst>
                <a:gd name="connsiteX0" fmla="*/ 102393 w 226218"/>
                <a:gd name="connsiteY0" fmla="*/ 9525 h 202406"/>
                <a:gd name="connsiteX1" fmla="*/ 30956 w 226218"/>
                <a:gd name="connsiteY1" fmla="*/ 0 h 202406"/>
                <a:gd name="connsiteX2" fmla="*/ 23812 w 226218"/>
                <a:gd name="connsiteY2" fmla="*/ 50006 h 202406"/>
                <a:gd name="connsiteX3" fmla="*/ 0 w 226218"/>
                <a:gd name="connsiteY3" fmla="*/ 83344 h 202406"/>
                <a:gd name="connsiteX4" fmla="*/ 35718 w 226218"/>
                <a:gd name="connsiteY4" fmla="*/ 147637 h 202406"/>
                <a:gd name="connsiteX5" fmla="*/ 80962 w 226218"/>
                <a:gd name="connsiteY5" fmla="*/ 111919 h 202406"/>
                <a:gd name="connsiteX6" fmla="*/ 126206 w 226218"/>
                <a:gd name="connsiteY6" fmla="*/ 126206 h 202406"/>
                <a:gd name="connsiteX7" fmla="*/ 197643 w 226218"/>
                <a:gd name="connsiteY7" fmla="*/ 202406 h 202406"/>
                <a:gd name="connsiteX8" fmla="*/ 226218 w 226218"/>
                <a:gd name="connsiteY8" fmla="*/ 161925 h 202406"/>
                <a:gd name="connsiteX9" fmla="*/ 226218 w 226218"/>
                <a:gd name="connsiteY9" fmla="*/ 92869 h 202406"/>
                <a:gd name="connsiteX10" fmla="*/ 188118 w 226218"/>
                <a:gd name="connsiteY10" fmla="*/ 28575 h 202406"/>
                <a:gd name="connsiteX11" fmla="*/ 159543 w 226218"/>
                <a:gd name="connsiteY11" fmla="*/ 50006 h 202406"/>
                <a:gd name="connsiteX12" fmla="*/ 102393 w 226218"/>
                <a:gd name="connsiteY12" fmla="*/ 9525 h 202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6218" h="202406">
                  <a:moveTo>
                    <a:pt x="102393" y="9525"/>
                  </a:moveTo>
                  <a:lnTo>
                    <a:pt x="30956" y="0"/>
                  </a:lnTo>
                  <a:lnTo>
                    <a:pt x="23812" y="50006"/>
                  </a:lnTo>
                  <a:lnTo>
                    <a:pt x="0" y="83344"/>
                  </a:lnTo>
                  <a:lnTo>
                    <a:pt x="35718" y="147637"/>
                  </a:lnTo>
                  <a:lnTo>
                    <a:pt x="80962" y="111919"/>
                  </a:lnTo>
                  <a:lnTo>
                    <a:pt x="126206" y="126206"/>
                  </a:lnTo>
                  <a:lnTo>
                    <a:pt x="197643" y="202406"/>
                  </a:lnTo>
                  <a:lnTo>
                    <a:pt x="226218" y="161925"/>
                  </a:lnTo>
                  <a:lnTo>
                    <a:pt x="226218" y="92869"/>
                  </a:lnTo>
                  <a:lnTo>
                    <a:pt x="188118" y="28575"/>
                  </a:lnTo>
                  <a:lnTo>
                    <a:pt x="159543" y="50006"/>
                  </a:lnTo>
                  <a:lnTo>
                    <a:pt x="102393" y="9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5" name="フリーフォーム 1119">
              <a:extLst>
                <a:ext uri="{FF2B5EF4-FFF2-40B4-BE49-F238E27FC236}">
                  <a16:creationId xmlns:a16="http://schemas.microsoft.com/office/drawing/2014/main" id="{C77ECAC8-6EDB-42FF-B9B3-6F1410DFEA97}"/>
                </a:ext>
              </a:extLst>
            </p:cNvPr>
            <p:cNvSpPr/>
            <p:nvPr/>
          </p:nvSpPr>
          <p:spPr bwMode="auto">
            <a:xfrm>
              <a:off x="1573839" y="4397203"/>
              <a:ext cx="80296" cy="58185"/>
            </a:xfrm>
            <a:custGeom>
              <a:avLst/>
              <a:gdLst>
                <a:gd name="connsiteX0" fmla="*/ 109537 w 109537"/>
                <a:gd name="connsiteY0" fmla="*/ 0 h 78582"/>
                <a:gd name="connsiteX1" fmla="*/ 0 w 109537"/>
                <a:gd name="connsiteY1" fmla="*/ 23813 h 78582"/>
                <a:gd name="connsiteX2" fmla="*/ 88106 w 109537"/>
                <a:gd name="connsiteY2" fmla="*/ 78582 h 78582"/>
                <a:gd name="connsiteX3" fmla="*/ 109537 w 109537"/>
                <a:gd name="connsiteY3" fmla="*/ 0 h 78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9537" h="78582">
                  <a:moveTo>
                    <a:pt x="109537" y="0"/>
                  </a:moveTo>
                  <a:lnTo>
                    <a:pt x="0" y="23813"/>
                  </a:lnTo>
                  <a:lnTo>
                    <a:pt x="88106" y="78582"/>
                  </a:lnTo>
                  <a:lnTo>
                    <a:pt x="10953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6" name="フリーフォーム 1120">
              <a:extLst>
                <a:ext uri="{FF2B5EF4-FFF2-40B4-BE49-F238E27FC236}">
                  <a16:creationId xmlns:a16="http://schemas.microsoft.com/office/drawing/2014/main" id="{CB9A1568-8A77-48D2-96CF-51329CB5FF85}"/>
                </a:ext>
              </a:extLst>
            </p:cNvPr>
            <p:cNvSpPr/>
            <p:nvPr/>
          </p:nvSpPr>
          <p:spPr bwMode="auto">
            <a:xfrm>
              <a:off x="1656462" y="4480990"/>
              <a:ext cx="88441" cy="89605"/>
            </a:xfrm>
            <a:custGeom>
              <a:avLst/>
              <a:gdLst>
                <a:gd name="connsiteX0" fmla="*/ 0 w 121443"/>
                <a:gd name="connsiteY0" fmla="*/ 33338 h 121444"/>
                <a:gd name="connsiteX1" fmla="*/ 47625 w 121443"/>
                <a:gd name="connsiteY1" fmla="*/ 2382 h 121444"/>
                <a:gd name="connsiteX2" fmla="*/ 88106 w 121443"/>
                <a:gd name="connsiteY2" fmla="*/ 0 h 121444"/>
                <a:gd name="connsiteX3" fmla="*/ 121443 w 121443"/>
                <a:gd name="connsiteY3" fmla="*/ 47625 h 121444"/>
                <a:gd name="connsiteX4" fmla="*/ 69056 w 121443"/>
                <a:gd name="connsiteY4" fmla="*/ 121444 h 121444"/>
                <a:gd name="connsiteX5" fmla="*/ 0 w 121443"/>
                <a:gd name="connsiteY5" fmla="*/ 33338 h 121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1443" h="121444">
                  <a:moveTo>
                    <a:pt x="0" y="33338"/>
                  </a:moveTo>
                  <a:lnTo>
                    <a:pt x="47625" y="2382"/>
                  </a:lnTo>
                  <a:lnTo>
                    <a:pt x="88106" y="0"/>
                  </a:lnTo>
                  <a:lnTo>
                    <a:pt x="121443" y="47625"/>
                  </a:lnTo>
                  <a:lnTo>
                    <a:pt x="69056" y="121444"/>
                  </a:lnTo>
                  <a:lnTo>
                    <a:pt x="0" y="33338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7" name="フリーフォーム 1121">
              <a:extLst>
                <a:ext uri="{FF2B5EF4-FFF2-40B4-BE49-F238E27FC236}">
                  <a16:creationId xmlns:a16="http://schemas.microsoft.com/office/drawing/2014/main" id="{706C9417-D836-43B5-AD0A-31E581AB3BB4}"/>
                </a:ext>
              </a:extLst>
            </p:cNvPr>
            <p:cNvSpPr/>
            <p:nvPr/>
          </p:nvSpPr>
          <p:spPr bwMode="auto">
            <a:xfrm>
              <a:off x="1712320" y="4514737"/>
              <a:ext cx="95424" cy="126844"/>
            </a:xfrm>
            <a:custGeom>
              <a:avLst/>
              <a:gdLst>
                <a:gd name="connsiteX0" fmla="*/ 0 w 130968"/>
                <a:gd name="connsiteY0" fmla="*/ 73819 h 173831"/>
                <a:gd name="connsiteX1" fmla="*/ 50006 w 130968"/>
                <a:gd name="connsiteY1" fmla="*/ 0 h 173831"/>
                <a:gd name="connsiteX2" fmla="*/ 104775 w 130968"/>
                <a:gd name="connsiteY2" fmla="*/ 45244 h 173831"/>
                <a:gd name="connsiteX3" fmla="*/ 95250 w 130968"/>
                <a:gd name="connsiteY3" fmla="*/ 80963 h 173831"/>
                <a:gd name="connsiteX4" fmla="*/ 130968 w 130968"/>
                <a:gd name="connsiteY4" fmla="*/ 114300 h 173831"/>
                <a:gd name="connsiteX5" fmla="*/ 123825 w 130968"/>
                <a:gd name="connsiteY5" fmla="*/ 173831 h 173831"/>
                <a:gd name="connsiteX6" fmla="*/ 0 w 130968"/>
                <a:gd name="connsiteY6" fmla="*/ 73819 h 173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968" h="173831">
                  <a:moveTo>
                    <a:pt x="0" y="73819"/>
                  </a:moveTo>
                  <a:lnTo>
                    <a:pt x="50006" y="0"/>
                  </a:lnTo>
                  <a:lnTo>
                    <a:pt x="104775" y="45244"/>
                  </a:lnTo>
                  <a:lnTo>
                    <a:pt x="95250" y="80963"/>
                  </a:lnTo>
                  <a:lnTo>
                    <a:pt x="130968" y="114300"/>
                  </a:lnTo>
                  <a:lnTo>
                    <a:pt x="123825" y="173831"/>
                  </a:lnTo>
                  <a:lnTo>
                    <a:pt x="0" y="73819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8" name="フリーフォーム 1122">
              <a:extLst>
                <a:ext uri="{FF2B5EF4-FFF2-40B4-BE49-F238E27FC236}">
                  <a16:creationId xmlns:a16="http://schemas.microsoft.com/office/drawing/2014/main" id="{B95DB06E-7768-4F40-8034-2A82AD7EE01C}"/>
                </a:ext>
              </a:extLst>
            </p:cNvPr>
            <p:cNvSpPr/>
            <p:nvPr/>
          </p:nvSpPr>
          <p:spPr bwMode="auto">
            <a:xfrm>
              <a:off x="1778651" y="4456552"/>
              <a:ext cx="150118" cy="183866"/>
            </a:xfrm>
            <a:custGeom>
              <a:avLst/>
              <a:gdLst>
                <a:gd name="connsiteX0" fmla="*/ 28575 w 204788"/>
                <a:gd name="connsiteY0" fmla="*/ 250031 h 250031"/>
                <a:gd name="connsiteX1" fmla="*/ 42863 w 204788"/>
                <a:gd name="connsiteY1" fmla="*/ 185737 h 250031"/>
                <a:gd name="connsiteX2" fmla="*/ 9525 w 204788"/>
                <a:gd name="connsiteY2" fmla="*/ 159544 h 250031"/>
                <a:gd name="connsiteX3" fmla="*/ 14288 w 204788"/>
                <a:gd name="connsiteY3" fmla="*/ 130969 h 250031"/>
                <a:gd name="connsiteX4" fmla="*/ 0 w 204788"/>
                <a:gd name="connsiteY4" fmla="*/ 116681 h 250031"/>
                <a:gd name="connsiteX5" fmla="*/ 28575 w 204788"/>
                <a:gd name="connsiteY5" fmla="*/ 85725 h 250031"/>
                <a:gd name="connsiteX6" fmla="*/ 33338 w 204788"/>
                <a:gd name="connsiteY6" fmla="*/ 21431 h 250031"/>
                <a:gd name="connsiteX7" fmla="*/ 78581 w 204788"/>
                <a:gd name="connsiteY7" fmla="*/ 0 h 250031"/>
                <a:gd name="connsiteX8" fmla="*/ 116681 w 204788"/>
                <a:gd name="connsiteY8" fmla="*/ 19050 h 250031"/>
                <a:gd name="connsiteX9" fmla="*/ 200025 w 204788"/>
                <a:gd name="connsiteY9" fmla="*/ 38100 h 250031"/>
                <a:gd name="connsiteX10" fmla="*/ 204788 w 204788"/>
                <a:gd name="connsiteY10" fmla="*/ 102394 h 250031"/>
                <a:gd name="connsiteX11" fmla="*/ 190500 w 204788"/>
                <a:gd name="connsiteY11" fmla="*/ 138112 h 250031"/>
                <a:gd name="connsiteX12" fmla="*/ 200025 w 204788"/>
                <a:gd name="connsiteY12" fmla="*/ 211931 h 250031"/>
                <a:gd name="connsiteX13" fmla="*/ 145256 w 204788"/>
                <a:gd name="connsiteY13" fmla="*/ 195262 h 250031"/>
                <a:gd name="connsiteX14" fmla="*/ 28575 w 204788"/>
                <a:gd name="connsiteY14" fmla="*/ 250031 h 250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4788" h="250031">
                  <a:moveTo>
                    <a:pt x="28575" y="250031"/>
                  </a:moveTo>
                  <a:lnTo>
                    <a:pt x="42863" y="185737"/>
                  </a:lnTo>
                  <a:lnTo>
                    <a:pt x="9525" y="159544"/>
                  </a:lnTo>
                  <a:lnTo>
                    <a:pt x="14288" y="130969"/>
                  </a:lnTo>
                  <a:lnTo>
                    <a:pt x="0" y="116681"/>
                  </a:lnTo>
                  <a:lnTo>
                    <a:pt x="28575" y="85725"/>
                  </a:lnTo>
                  <a:lnTo>
                    <a:pt x="33338" y="21431"/>
                  </a:lnTo>
                  <a:lnTo>
                    <a:pt x="78581" y="0"/>
                  </a:lnTo>
                  <a:lnTo>
                    <a:pt x="116681" y="19050"/>
                  </a:lnTo>
                  <a:lnTo>
                    <a:pt x="200025" y="38100"/>
                  </a:lnTo>
                  <a:lnTo>
                    <a:pt x="204788" y="102394"/>
                  </a:lnTo>
                  <a:lnTo>
                    <a:pt x="190500" y="138112"/>
                  </a:lnTo>
                  <a:lnTo>
                    <a:pt x="200025" y="211931"/>
                  </a:lnTo>
                  <a:lnTo>
                    <a:pt x="145256" y="195262"/>
                  </a:lnTo>
                  <a:lnTo>
                    <a:pt x="28575" y="25003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9" name="フリーフォーム 1123">
              <a:extLst>
                <a:ext uri="{FF2B5EF4-FFF2-40B4-BE49-F238E27FC236}">
                  <a16:creationId xmlns:a16="http://schemas.microsoft.com/office/drawing/2014/main" id="{DE50F8CB-A3C3-40C0-9FD7-4120C2A888BF}"/>
                </a:ext>
              </a:extLst>
            </p:cNvPr>
            <p:cNvSpPr/>
            <p:nvPr/>
          </p:nvSpPr>
          <p:spPr bwMode="auto">
            <a:xfrm>
              <a:off x="1867092" y="4330872"/>
              <a:ext cx="201321" cy="153609"/>
            </a:xfrm>
            <a:custGeom>
              <a:avLst/>
              <a:gdLst>
                <a:gd name="connsiteX0" fmla="*/ 176212 w 273844"/>
                <a:gd name="connsiteY0" fmla="*/ 0 h 209550"/>
                <a:gd name="connsiteX1" fmla="*/ 45244 w 273844"/>
                <a:gd name="connsiteY1" fmla="*/ 71437 h 209550"/>
                <a:gd name="connsiteX2" fmla="*/ 7144 w 273844"/>
                <a:gd name="connsiteY2" fmla="*/ 126206 h 209550"/>
                <a:gd name="connsiteX3" fmla="*/ 0 w 273844"/>
                <a:gd name="connsiteY3" fmla="*/ 192881 h 209550"/>
                <a:gd name="connsiteX4" fmla="*/ 76200 w 273844"/>
                <a:gd name="connsiteY4" fmla="*/ 209550 h 209550"/>
                <a:gd name="connsiteX5" fmla="*/ 88106 w 273844"/>
                <a:gd name="connsiteY5" fmla="*/ 161925 h 209550"/>
                <a:gd name="connsiteX6" fmla="*/ 204787 w 273844"/>
                <a:gd name="connsiteY6" fmla="*/ 157162 h 209550"/>
                <a:gd name="connsiteX7" fmla="*/ 273844 w 273844"/>
                <a:gd name="connsiteY7" fmla="*/ 116681 h 209550"/>
                <a:gd name="connsiteX8" fmla="*/ 197644 w 273844"/>
                <a:gd name="connsiteY8" fmla="*/ 66675 h 209550"/>
                <a:gd name="connsiteX9" fmla="*/ 176212 w 273844"/>
                <a:gd name="connsiteY9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3844" h="209550">
                  <a:moveTo>
                    <a:pt x="176212" y="0"/>
                  </a:moveTo>
                  <a:lnTo>
                    <a:pt x="45244" y="71437"/>
                  </a:lnTo>
                  <a:lnTo>
                    <a:pt x="7144" y="126206"/>
                  </a:lnTo>
                  <a:lnTo>
                    <a:pt x="0" y="192881"/>
                  </a:lnTo>
                  <a:lnTo>
                    <a:pt x="76200" y="209550"/>
                  </a:lnTo>
                  <a:lnTo>
                    <a:pt x="88106" y="161925"/>
                  </a:lnTo>
                  <a:lnTo>
                    <a:pt x="204787" y="157162"/>
                  </a:lnTo>
                  <a:lnTo>
                    <a:pt x="273844" y="116681"/>
                  </a:lnTo>
                  <a:lnTo>
                    <a:pt x="197644" y="66675"/>
                  </a:lnTo>
                  <a:lnTo>
                    <a:pt x="176212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0" name="フリーフォーム 1124">
              <a:extLst>
                <a:ext uri="{FF2B5EF4-FFF2-40B4-BE49-F238E27FC236}">
                  <a16:creationId xmlns:a16="http://schemas.microsoft.com/office/drawing/2014/main" id="{8A283CA4-4036-4AFF-88B1-4546C664F700}"/>
                </a:ext>
              </a:extLst>
            </p:cNvPr>
            <p:cNvSpPr/>
            <p:nvPr/>
          </p:nvSpPr>
          <p:spPr bwMode="auto">
            <a:xfrm>
              <a:off x="2002083" y="4099295"/>
              <a:ext cx="399151" cy="325838"/>
            </a:xfrm>
            <a:custGeom>
              <a:avLst/>
              <a:gdLst>
                <a:gd name="connsiteX0" fmla="*/ 407194 w 545306"/>
                <a:gd name="connsiteY0" fmla="*/ 0 h 445293"/>
                <a:gd name="connsiteX1" fmla="*/ 511969 w 545306"/>
                <a:gd name="connsiteY1" fmla="*/ 26193 h 445293"/>
                <a:gd name="connsiteX2" fmla="*/ 502444 w 545306"/>
                <a:gd name="connsiteY2" fmla="*/ 111918 h 445293"/>
                <a:gd name="connsiteX3" fmla="*/ 545306 w 545306"/>
                <a:gd name="connsiteY3" fmla="*/ 135731 h 445293"/>
                <a:gd name="connsiteX4" fmla="*/ 504825 w 545306"/>
                <a:gd name="connsiteY4" fmla="*/ 271462 h 445293"/>
                <a:gd name="connsiteX5" fmla="*/ 438150 w 545306"/>
                <a:gd name="connsiteY5" fmla="*/ 323850 h 445293"/>
                <a:gd name="connsiteX6" fmla="*/ 440531 w 545306"/>
                <a:gd name="connsiteY6" fmla="*/ 392906 h 445293"/>
                <a:gd name="connsiteX7" fmla="*/ 340519 w 545306"/>
                <a:gd name="connsiteY7" fmla="*/ 392906 h 445293"/>
                <a:gd name="connsiteX8" fmla="*/ 285750 w 545306"/>
                <a:gd name="connsiteY8" fmla="*/ 409575 h 445293"/>
                <a:gd name="connsiteX9" fmla="*/ 250031 w 545306"/>
                <a:gd name="connsiteY9" fmla="*/ 383381 h 445293"/>
                <a:gd name="connsiteX10" fmla="*/ 235744 w 545306"/>
                <a:gd name="connsiteY10" fmla="*/ 400050 h 445293"/>
                <a:gd name="connsiteX11" fmla="*/ 178594 w 545306"/>
                <a:gd name="connsiteY11" fmla="*/ 373856 h 445293"/>
                <a:gd name="connsiteX12" fmla="*/ 128588 w 545306"/>
                <a:gd name="connsiteY12" fmla="*/ 381000 h 445293"/>
                <a:gd name="connsiteX13" fmla="*/ 126206 w 545306"/>
                <a:gd name="connsiteY13" fmla="*/ 445293 h 445293"/>
                <a:gd name="connsiteX14" fmla="*/ 92869 w 545306"/>
                <a:gd name="connsiteY14" fmla="*/ 435768 h 445293"/>
                <a:gd name="connsiteX15" fmla="*/ 14288 w 545306"/>
                <a:gd name="connsiteY15" fmla="*/ 395287 h 445293"/>
                <a:gd name="connsiteX16" fmla="*/ 0 w 545306"/>
                <a:gd name="connsiteY16" fmla="*/ 321468 h 445293"/>
                <a:gd name="connsiteX17" fmla="*/ 119063 w 545306"/>
                <a:gd name="connsiteY17" fmla="*/ 290512 h 445293"/>
                <a:gd name="connsiteX18" fmla="*/ 130969 w 545306"/>
                <a:gd name="connsiteY18" fmla="*/ 159543 h 445293"/>
                <a:gd name="connsiteX19" fmla="*/ 309563 w 545306"/>
                <a:gd name="connsiteY19" fmla="*/ 71437 h 445293"/>
                <a:gd name="connsiteX20" fmla="*/ 407194 w 545306"/>
                <a:gd name="connsiteY20" fmla="*/ 0 h 445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45306" h="445293">
                  <a:moveTo>
                    <a:pt x="407194" y="0"/>
                  </a:moveTo>
                  <a:lnTo>
                    <a:pt x="511969" y="26193"/>
                  </a:lnTo>
                  <a:lnTo>
                    <a:pt x="502444" y="111918"/>
                  </a:lnTo>
                  <a:lnTo>
                    <a:pt x="545306" y="135731"/>
                  </a:lnTo>
                  <a:lnTo>
                    <a:pt x="504825" y="271462"/>
                  </a:lnTo>
                  <a:lnTo>
                    <a:pt x="438150" y="323850"/>
                  </a:lnTo>
                  <a:cubicBezTo>
                    <a:pt x="438944" y="346869"/>
                    <a:pt x="439737" y="369887"/>
                    <a:pt x="440531" y="392906"/>
                  </a:cubicBezTo>
                  <a:lnTo>
                    <a:pt x="340519" y="392906"/>
                  </a:lnTo>
                  <a:lnTo>
                    <a:pt x="285750" y="409575"/>
                  </a:lnTo>
                  <a:lnTo>
                    <a:pt x="250031" y="383381"/>
                  </a:lnTo>
                  <a:lnTo>
                    <a:pt x="235744" y="400050"/>
                  </a:lnTo>
                  <a:lnTo>
                    <a:pt x="178594" y="373856"/>
                  </a:lnTo>
                  <a:lnTo>
                    <a:pt x="128588" y="381000"/>
                  </a:lnTo>
                  <a:lnTo>
                    <a:pt x="126206" y="445293"/>
                  </a:lnTo>
                  <a:lnTo>
                    <a:pt x="92869" y="435768"/>
                  </a:lnTo>
                  <a:lnTo>
                    <a:pt x="14288" y="395287"/>
                  </a:lnTo>
                  <a:lnTo>
                    <a:pt x="0" y="321468"/>
                  </a:lnTo>
                  <a:lnTo>
                    <a:pt x="119063" y="290512"/>
                  </a:lnTo>
                  <a:lnTo>
                    <a:pt x="130969" y="159543"/>
                  </a:lnTo>
                  <a:lnTo>
                    <a:pt x="309563" y="71437"/>
                  </a:lnTo>
                  <a:lnTo>
                    <a:pt x="407194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1" name="フリーフォーム 1125">
              <a:extLst>
                <a:ext uri="{FF2B5EF4-FFF2-40B4-BE49-F238E27FC236}">
                  <a16:creationId xmlns:a16="http://schemas.microsoft.com/office/drawing/2014/main" id="{07FFCE92-791E-468D-A0C1-09FBD13F6872}"/>
                </a:ext>
              </a:extLst>
            </p:cNvPr>
            <p:cNvSpPr/>
            <p:nvPr/>
          </p:nvSpPr>
          <p:spPr bwMode="auto">
            <a:xfrm>
              <a:off x="1915968" y="4448406"/>
              <a:ext cx="110552" cy="165246"/>
            </a:xfrm>
            <a:custGeom>
              <a:avLst/>
              <a:gdLst>
                <a:gd name="connsiteX0" fmla="*/ 19050 w 150019"/>
                <a:gd name="connsiteY0" fmla="*/ 221456 h 226218"/>
                <a:gd name="connsiteX1" fmla="*/ 0 w 150019"/>
                <a:gd name="connsiteY1" fmla="*/ 150018 h 226218"/>
                <a:gd name="connsiteX2" fmla="*/ 19050 w 150019"/>
                <a:gd name="connsiteY2" fmla="*/ 123825 h 226218"/>
                <a:gd name="connsiteX3" fmla="*/ 19050 w 150019"/>
                <a:gd name="connsiteY3" fmla="*/ 54768 h 226218"/>
                <a:gd name="connsiteX4" fmla="*/ 21431 w 150019"/>
                <a:gd name="connsiteY4" fmla="*/ 0 h 226218"/>
                <a:gd name="connsiteX5" fmla="*/ 133350 w 150019"/>
                <a:gd name="connsiteY5" fmla="*/ 7143 h 226218"/>
                <a:gd name="connsiteX6" fmla="*/ 126206 w 150019"/>
                <a:gd name="connsiteY6" fmla="*/ 116681 h 226218"/>
                <a:gd name="connsiteX7" fmla="*/ 150019 w 150019"/>
                <a:gd name="connsiteY7" fmla="*/ 183356 h 226218"/>
                <a:gd name="connsiteX8" fmla="*/ 100012 w 150019"/>
                <a:gd name="connsiteY8" fmla="*/ 226218 h 226218"/>
                <a:gd name="connsiteX9" fmla="*/ 19050 w 150019"/>
                <a:gd name="connsiteY9" fmla="*/ 221456 h 226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0019" h="226218">
                  <a:moveTo>
                    <a:pt x="19050" y="221456"/>
                  </a:moveTo>
                  <a:lnTo>
                    <a:pt x="0" y="150018"/>
                  </a:lnTo>
                  <a:lnTo>
                    <a:pt x="19050" y="123825"/>
                  </a:lnTo>
                  <a:lnTo>
                    <a:pt x="19050" y="54768"/>
                  </a:lnTo>
                  <a:lnTo>
                    <a:pt x="21431" y="0"/>
                  </a:lnTo>
                  <a:lnTo>
                    <a:pt x="133350" y="7143"/>
                  </a:lnTo>
                  <a:lnTo>
                    <a:pt x="126206" y="116681"/>
                  </a:lnTo>
                  <a:lnTo>
                    <a:pt x="150019" y="183356"/>
                  </a:lnTo>
                  <a:lnTo>
                    <a:pt x="100012" y="226218"/>
                  </a:lnTo>
                  <a:lnTo>
                    <a:pt x="19050" y="22145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2" name="フリーフォーム 1126">
              <a:extLst>
                <a:ext uri="{FF2B5EF4-FFF2-40B4-BE49-F238E27FC236}">
                  <a16:creationId xmlns:a16="http://schemas.microsoft.com/office/drawing/2014/main" id="{1B653F7B-73D8-413E-B769-97C2A368ABB4}"/>
                </a:ext>
              </a:extLst>
            </p:cNvPr>
            <p:cNvSpPr/>
            <p:nvPr/>
          </p:nvSpPr>
          <p:spPr bwMode="auto">
            <a:xfrm>
              <a:off x="2002083" y="4451897"/>
              <a:ext cx="45385" cy="136154"/>
            </a:xfrm>
            <a:custGeom>
              <a:avLst/>
              <a:gdLst>
                <a:gd name="connsiteX0" fmla="*/ 23813 w 61913"/>
                <a:gd name="connsiteY0" fmla="*/ 0 h 185738"/>
                <a:gd name="connsiteX1" fmla="*/ 57150 w 61913"/>
                <a:gd name="connsiteY1" fmla="*/ 38100 h 185738"/>
                <a:gd name="connsiteX2" fmla="*/ 61913 w 61913"/>
                <a:gd name="connsiteY2" fmla="*/ 176213 h 185738"/>
                <a:gd name="connsiteX3" fmla="*/ 40481 w 61913"/>
                <a:gd name="connsiteY3" fmla="*/ 185738 h 185738"/>
                <a:gd name="connsiteX4" fmla="*/ 0 w 61913"/>
                <a:gd name="connsiteY4" fmla="*/ 107156 h 185738"/>
                <a:gd name="connsiteX5" fmla="*/ 23813 w 61913"/>
                <a:gd name="connsiteY5" fmla="*/ 0 h 185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913" h="185738">
                  <a:moveTo>
                    <a:pt x="23813" y="0"/>
                  </a:moveTo>
                  <a:lnTo>
                    <a:pt x="57150" y="38100"/>
                  </a:lnTo>
                  <a:lnTo>
                    <a:pt x="61913" y="176213"/>
                  </a:lnTo>
                  <a:lnTo>
                    <a:pt x="40481" y="185738"/>
                  </a:lnTo>
                  <a:lnTo>
                    <a:pt x="0" y="107156"/>
                  </a:lnTo>
                  <a:lnTo>
                    <a:pt x="2381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3" name="フリーフォーム 1128">
              <a:extLst>
                <a:ext uri="{FF2B5EF4-FFF2-40B4-BE49-F238E27FC236}">
                  <a16:creationId xmlns:a16="http://schemas.microsoft.com/office/drawing/2014/main" id="{8F008277-E2EF-42AA-920B-B0B85C819AA3}"/>
                </a:ext>
              </a:extLst>
            </p:cNvPr>
            <p:cNvSpPr/>
            <p:nvPr/>
          </p:nvSpPr>
          <p:spPr bwMode="auto">
            <a:xfrm>
              <a:off x="2020702" y="4421641"/>
              <a:ext cx="79132" cy="164083"/>
            </a:xfrm>
            <a:custGeom>
              <a:avLst/>
              <a:gdLst>
                <a:gd name="connsiteX0" fmla="*/ 107156 w 107156"/>
                <a:gd name="connsiteY0" fmla="*/ 9525 h 223837"/>
                <a:gd name="connsiteX1" fmla="*/ 73819 w 107156"/>
                <a:gd name="connsiteY1" fmla="*/ 97631 h 223837"/>
                <a:gd name="connsiteX2" fmla="*/ 78581 w 107156"/>
                <a:gd name="connsiteY2" fmla="*/ 216694 h 223837"/>
                <a:gd name="connsiteX3" fmla="*/ 33337 w 107156"/>
                <a:gd name="connsiteY3" fmla="*/ 223837 h 223837"/>
                <a:gd name="connsiteX4" fmla="*/ 35719 w 107156"/>
                <a:gd name="connsiteY4" fmla="*/ 80962 h 223837"/>
                <a:gd name="connsiteX5" fmla="*/ 0 w 107156"/>
                <a:gd name="connsiteY5" fmla="*/ 35719 h 223837"/>
                <a:gd name="connsiteX6" fmla="*/ 40481 w 107156"/>
                <a:gd name="connsiteY6" fmla="*/ 0 h 223837"/>
                <a:gd name="connsiteX7" fmla="*/ 107156 w 107156"/>
                <a:gd name="connsiteY7" fmla="*/ 9525 h 223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7156" h="223837">
                  <a:moveTo>
                    <a:pt x="107156" y="9525"/>
                  </a:moveTo>
                  <a:lnTo>
                    <a:pt x="73819" y="97631"/>
                  </a:lnTo>
                  <a:lnTo>
                    <a:pt x="78581" y="216694"/>
                  </a:lnTo>
                  <a:lnTo>
                    <a:pt x="33337" y="223837"/>
                  </a:lnTo>
                  <a:lnTo>
                    <a:pt x="35719" y="80962"/>
                  </a:lnTo>
                  <a:lnTo>
                    <a:pt x="0" y="35719"/>
                  </a:lnTo>
                  <a:lnTo>
                    <a:pt x="40481" y="0"/>
                  </a:lnTo>
                  <a:lnTo>
                    <a:pt x="107156" y="9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4" name="フリーフォーム 1129">
              <a:extLst>
                <a:ext uri="{FF2B5EF4-FFF2-40B4-BE49-F238E27FC236}">
                  <a16:creationId xmlns:a16="http://schemas.microsoft.com/office/drawing/2014/main" id="{AA4AA8B9-11F7-4F37-9CDB-E587D42AB349}"/>
                </a:ext>
              </a:extLst>
            </p:cNvPr>
            <p:cNvSpPr/>
            <p:nvPr/>
          </p:nvSpPr>
          <p:spPr bwMode="auto">
            <a:xfrm>
              <a:off x="2073068" y="4364620"/>
              <a:ext cx="292090" cy="261833"/>
            </a:xfrm>
            <a:custGeom>
              <a:avLst/>
              <a:gdLst>
                <a:gd name="connsiteX0" fmla="*/ 340519 w 397669"/>
                <a:gd name="connsiteY0" fmla="*/ 28575 h 357187"/>
                <a:gd name="connsiteX1" fmla="*/ 397669 w 397669"/>
                <a:gd name="connsiteY1" fmla="*/ 90487 h 357187"/>
                <a:gd name="connsiteX2" fmla="*/ 316707 w 397669"/>
                <a:gd name="connsiteY2" fmla="*/ 171450 h 357187"/>
                <a:gd name="connsiteX3" fmla="*/ 295275 w 397669"/>
                <a:gd name="connsiteY3" fmla="*/ 285750 h 357187"/>
                <a:gd name="connsiteX4" fmla="*/ 238125 w 397669"/>
                <a:gd name="connsiteY4" fmla="*/ 264318 h 357187"/>
                <a:gd name="connsiteX5" fmla="*/ 200025 w 397669"/>
                <a:gd name="connsiteY5" fmla="*/ 307181 h 357187"/>
                <a:gd name="connsiteX6" fmla="*/ 202407 w 397669"/>
                <a:gd name="connsiteY6" fmla="*/ 357187 h 357187"/>
                <a:gd name="connsiteX7" fmla="*/ 78582 w 397669"/>
                <a:gd name="connsiteY7" fmla="*/ 354806 h 357187"/>
                <a:gd name="connsiteX8" fmla="*/ 57150 w 397669"/>
                <a:gd name="connsiteY8" fmla="*/ 295275 h 357187"/>
                <a:gd name="connsiteX9" fmla="*/ 9525 w 397669"/>
                <a:gd name="connsiteY9" fmla="*/ 295275 h 357187"/>
                <a:gd name="connsiteX10" fmla="*/ 0 w 397669"/>
                <a:gd name="connsiteY10" fmla="*/ 173831 h 357187"/>
                <a:gd name="connsiteX11" fmla="*/ 38100 w 397669"/>
                <a:gd name="connsiteY11" fmla="*/ 80962 h 357187"/>
                <a:gd name="connsiteX12" fmla="*/ 33338 w 397669"/>
                <a:gd name="connsiteY12" fmla="*/ 23812 h 357187"/>
                <a:gd name="connsiteX13" fmla="*/ 83344 w 397669"/>
                <a:gd name="connsiteY13" fmla="*/ 0 h 357187"/>
                <a:gd name="connsiteX14" fmla="*/ 138113 w 397669"/>
                <a:gd name="connsiteY14" fmla="*/ 33337 h 357187"/>
                <a:gd name="connsiteX15" fmla="*/ 150019 w 397669"/>
                <a:gd name="connsiteY15" fmla="*/ 19050 h 357187"/>
                <a:gd name="connsiteX16" fmla="*/ 204788 w 397669"/>
                <a:gd name="connsiteY16" fmla="*/ 59531 h 357187"/>
                <a:gd name="connsiteX17" fmla="*/ 235744 w 397669"/>
                <a:gd name="connsiteY17" fmla="*/ 30956 h 357187"/>
                <a:gd name="connsiteX18" fmla="*/ 340519 w 397669"/>
                <a:gd name="connsiteY18" fmla="*/ 28575 h 357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97669" h="357187">
                  <a:moveTo>
                    <a:pt x="340519" y="28575"/>
                  </a:moveTo>
                  <a:lnTo>
                    <a:pt x="397669" y="90487"/>
                  </a:lnTo>
                  <a:lnTo>
                    <a:pt x="316707" y="171450"/>
                  </a:lnTo>
                  <a:lnTo>
                    <a:pt x="295275" y="285750"/>
                  </a:lnTo>
                  <a:lnTo>
                    <a:pt x="238125" y="264318"/>
                  </a:lnTo>
                  <a:lnTo>
                    <a:pt x="200025" y="307181"/>
                  </a:lnTo>
                  <a:lnTo>
                    <a:pt x="202407" y="357187"/>
                  </a:lnTo>
                  <a:lnTo>
                    <a:pt x="78582" y="354806"/>
                  </a:lnTo>
                  <a:lnTo>
                    <a:pt x="57150" y="295275"/>
                  </a:lnTo>
                  <a:lnTo>
                    <a:pt x="9525" y="295275"/>
                  </a:lnTo>
                  <a:lnTo>
                    <a:pt x="0" y="173831"/>
                  </a:lnTo>
                  <a:lnTo>
                    <a:pt x="38100" y="80962"/>
                  </a:lnTo>
                  <a:lnTo>
                    <a:pt x="33338" y="23812"/>
                  </a:lnTo>
                  <a:lnTo>
                    <a:pt x="83344" y="0"/>
                  </a:lnTo>
                  <a:lnTo>
                    <a:pt x="138113" y="33337"/>
                  </a:lnTo>
                  <a:lnTo>
                    <a:pt x="150019" y="19050"/>
                  </a:lnTo>
                  <a:lnTo>
                    <a:pt x="204788" y="59531"/>
                  </a:lnTo>
                  <a:lnTo>
                    <a:pt x="235744" y="30956"/>
                  </a:lnTo>
                  <a:lnTo>
                    <a:pt x="340519" y="285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5" name="フリーフォーム 1130">
              <a:extLst>
                <a:ext uri="{FF2B5EF4-FFF2-40B4-BE49-F238E27FC236}">
                  <a16:creationId xmlns:a16="http://schemas.microsoft.com/office/drawing/2014/main" id="{660E0F74-F8DC-4865-AAB5-ADEB780D93BB}"/>
                </a:ext>
              </a:extLst>
            </p:cNvPr>
            <p:cNvSpPr/>
            <p:nvPr/>
          </p:nvSpPr>
          <p:spPr bwMode="auto">
            <a:xfrm>
              <a:off x="2324429" y="4100458"/>
              <a:ext cx="267653" cy="439881"/>
            </a:xfrm>
            <a:custGeom>
              <a:avLst/>
              <a:gdLst>
                <a:gd name="connsiteX0" fmla="*/ 347663 w 364332"/>
                <a:gd name="connsiteY0" fmla="*/ 154781 h 600075"/>
                <a:gd name="connsiteX1" fmla="*/ 111919 w 364332"/>
                <a:gd name="connsiteY1" fmla="*/ 0 h 600075"/>
                <a:gd name="connsiteX2" fmla="*/ 64294 w 364332"/>
                <a:gd name="connsiteY2" fmla="*/ 16669 h 600075"/>
                <a:gd name="connsiteX3" fmla="*/ 64294 w 364332"/>
                <a:gd name="connsiteY3" fmla="*/ 116681 h 600075"/>
                <a:gd name="connsiteX4" fmla="*/ 102394 w 364332"/>
                <a:gd name="connsiteY4" fmla="*/ 140494 h 600075"/>
                <a:gd name="connsiteX5" fmla="*/ 61913 w 364332"/>
                <a:gd name="connsiteY5" fmla="*/ 273844 h 600075"/>
                <a:gd name="connsiteX6" fmla="*/ 0 w 364332"/>
                <a:gd name="connsiteY6" fmla="*/ 328612 h 600075"/>
                <a:gd name="connsiteX7" fmla="*/ 0 w 364332"/>
                <a:gd name="connsiteY7" fmla="*/ 397669 h 600075"/>
                <a:gd name="connsiteX8" fmla="*/ 61913 w 364332"/>
                <a:gd name="connsiteY8" fmla="*/ 452437 h 600075"/>
                <a:gd name="connsiteX9" fmla="*/ 54769 w 364332"/>
                <a:gd name="connsiteY9" fmla="*/ 552450 h 600075"/>
                <a:gd name="connsiteX10" fmla="*/ 69057 w 364332"/>
                <a:gd name="connsiteY10" fmla="*/ 600075 h 600075"/>
                <a:gd name="connsiteX11" fmla="*/ 180975 w 364332"/>
                <a:gd name="connsiteY11" fmla="*/ 578644 h 600075"/>
                <a:gd name="connsiteX12" fmla="*/ 226219 w 364332"/>
                <a:gd name="connsiteY12" fmla="*/ 538162 h 600075"/>
                <a:gd name="connsiteX13" fmla="*/ 300038 w 364332"/>
                <a:gd name="connsiteY13" fmla="*/ 464344 h 600075"/>
                <a:gd name="connsiteX14" fmla="*/ 288132 w 364332"/>
                <a:gd name="connsiteY14" fmla="*/ 392906 h 600075"/>
                <a:gd name="connsiteX15" fmla="*/ 364332 w 364332"/>
                <a:gd name="connsiteY15" fmla="*/ 269081 h 600075"/>
                <a:gd name="connsiteX16" fmla="*/ 347663 w 364332"/>
                <a:gd name="connsiteY16" fmla="*/ 154781 h 600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64332" h="600075">
                  <a:moveTo>
                    <a:pt x="347663" y="154781"/>
                  </a:moveTo>
                  <a:lnTo>
                    <a:pt x="111919" y="0"/>
                  </a:lnTo>
                  <a:lnTo>
                    <a:pt x="64294" y="16669"/>
                  </a:lnTo>
                  <a:lnTo>
                    <a:pt x="64294" y="116681"/>
                  </a:lnTo>
                  <a:lnTo>
                    <a:pt x="102394" y="140494"/>
                  </a:lnTo>
                  <a:lnTo>
                    <a:pt x="61913" y="273844"/>
                  </a:lnTo>
                  <a:lnTo>
                    <a:pt x="0" y="328612"/>
                  </a:lnTo>
                  <a:lnTo>
                    <a:pt x="0" y="397669"/>
                  </a:lnTo>
                  <a:lnTo>
                    <a:pt x="61913" y="452437"/>
                  </a:lnTo>
                  <a:lnTo>
                    <a:pt x="54769" y="552450"/>
                  </a:lnTo>
                  <a:lnTo>
                    <a:pt x="69057" y="600075"/>
                  </a:lnTo>
                  <a:lnTo>
                    <a:pt x="180975" y="578644"/>
                  </a:lnTo>
                  <a:lnTo>
                    <a:pt x="226219" y="538162"/>
                  </a:lnTo>
                  <a:lnTo>
                    <a:pt x="300038" y="464344"/>
                  </a:lnTo>
                  <a:lnTo>
                    <a:pt x="288132" y="392906"/>
                  </a:lnTo>
                  <a:lnTo>
                    <a:pt x="364332" y="269081"/>
                  </a:lnTo>
                  <a:lnTo>
                    <a:pt x="347663" y="15478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6" name="フリーフォーム 1131">
              <a:extLst>
                <a:ext uri="{FF2B5EF4-FFF2-40B4-BE49-F238E27FC236}">
                  <a16:creationId xmlns:a16="http://schemas.microsoft.com/office/drawing/2014/main" id="{23BBA4B3-CCE3-4D6A-8791-CEFAC697EEAD}"/>
                </a:ext>
              </a:extLst>
            </p:cNvPr>
            <p:cNvSpPr/>
            <p:nvPr/>
          </p:nvSpPr>
          <p:spPr bwMode="auto">
            <a:xfrm>
              <a:off x="2539715" y="4128387"/>
              <a:ext cx="413116" cy="515522"/>
            </a:xfrm>
            <a:custGeom>
              <a:avLst/>
              <a:gdLst>
                <a:gd name="connsiteX0" fmla="*/ 111919 w 564356"/>
                <a:gd name="connsiteY0" fmla="*/ 0 h 702469"/>
                <a:gd name="connsiteX1" fmla="*/ 504825 w 564356"/>
                <a:gd name="connsiteY1" fmla="*/ 7144 h 702469"/>
                <a:gd name="connsiteX2" fmla="*/ 516731 w 564356"/>
                <a:gd name="connsiteY2" fmla="*/ 128587 h 702469"/>
                <a:gd name="connsiteX3" fmla="*/ 564356 w 564356"/>
                <a:gd name="connsiteY3" fmla="*/ 173831 h 702469"/>
                <a:gd name="connsiteX4" fmla="*/ 509588 w 564356"/>
                <a:gd name="connsiteY4" fmla="*/ 226219 h 702469"/>
                <a:gd name="connsiteX5" fmla="*/ 452438 w 564356"/>
                <a:gd name="connsiteY5" fmla="*/ 359569 h 702469"/>
                <a:gd name="connsiteX6" fmla="*/ 402431 w 564356"/>
                <a:gd name="connsiteY6" fmla="*/ 476250 h 702469"/>
                <a:gd name="connsiteX7" fmla="*/ 397669 w 564356"/>
                <a:gd name="connsiteY7" fmla="*/ 533400 h 702469"/>
                <a:gd name="connsiteX8" fmla="*/ 464344 w 564356"/>
                <a:gd name="connsiteY8" fmla="*/ 666750 h 702469"/>
                <a:gd name="connsiteX9" fmla="*/ 297656 w 564356"/>
                <a:gd name="connsiteY9" fmla="*/ 702469 h 702469"/>
                <a:gd name="connsiteX10" fmla="*/ 259556 w 564356"/>
                <a:gd name="connsiteY10" fmla="*/ 688181 h 702469"/>
                <a:gd name="connsiteX11" fmla="*/ 188119 w 564356"/>
                <a:gd name="connsiteY11" fmla="*/ 688181 h 702469"/>
                <a:gd name="connsiteX12" fmla="*/ 128588 w 564356"/>
                <a:gd name="connsiteY12" fmla="*/ 559594 h 702469"/>
                <a:gd name="connsiteX13" fmla="*/ 69056 w 564356"/>
                <a:gd name="connsiteY13" fmla="*/ 526256 h 702469"/>
                <a:gd name="connsiteX14" fmla="*/ 52388 w 564356"/>
                <a:gd name="connsiteY14" fmla="*/ 492919 h 702469"/>
                <a:gd name="connsiteX15" fmla="*/ 9525 w 564356"/>
                <a:gd name="connsiteY15" fmla="*/ 421481 h 702469"/>
                <a:gd name="connsiteX16" fmla="*/ 0 w 564356"/>
                <a:gd name="connsiteY16" fmla="*/ 338137 h 702469"/>
                <a:gd name="connsiteX17" fmla="*/ 69056 w 564356"/>
                <a:gd name="connsiteY17" fmla="*/ 233362 h 702469"/>
                <a:gd name="connsiteX18" fmla="*/ 61913 w 564356"/>
                <a:gd name="connsiteY18" fmla="*/ 109537 h 702469"/>
                <a:gd name="connsiteX19" fmla="*/ 97631 w 564356"/>
                <a:gd name="connsiteY19" fmla="*/ 78581 h 702469"/>
                <a:gd name="connsiteX20" fmla="*/ 111919 w 564356"/>
                <a:gd name="connsiteY20" fmla="*/ 0 h 702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64356" h="702469">
                  <a:moveTo>
                    <a:pt x="111919" y="0"/>
                  </a:moveTo>
                  <a:lnTo>
                    <a:pt x="504825" y="7144"/>
                  </a:lnTo>
                  <a:lnTo>
                    <a:pt x="516731" y="128587"/>
                  </a:lnTo>
                  <a:lnTo>
                    <a:pt x="564356" y="173831"/>
                  </a:lnTo>
                  <a:lnTo>
                    <a:pt x="509588" y="226219"/>
                  </a:lnTo>
                  <a:lnTo>
                    <a:pt x="452438" y="359569"/>
                  </a:lnTo>
                  <a:lnTo>
                    <a:pt x="402431" y="476250"/>
                  </a:lnTo>
                  <a:lnTo>
                    <a:pt x="397669" y="533400"/>
                  </a:lnTo>
                  <a:lnTo>
                    <a:pt x="464344" y="666750"/>
                  </a:lnTo>
                  <a:lnTo>
                    <a:pt x="297656" y="702469"/>
                  </a:lnTo>
                  <a:lnTo>
                    <a:pt x="259556" y="688181"/>
                  </a:lnTo>
                  <a:lnTo>
                    <a:pt x="188119" y="688181"/>
                  </a:lnTo>
                  <a:lnTo>
                    <a:pt x="128588" y="559594"/>
                  </a:lnTo>
                  <a:lnTo>
                    <a:pt x="69056" y="526256"/>
                  </a:lnTo>
                  <a:lnTo>
                    <a:pt x="52388" y="492919"/>
                  </a:lnTo>
                  <a:lnTo>
                    <a:pt x="9525" y="421481"/>
                  </a:lnTo>
                  <a:lnTo>
                    <a:pt x="0" y="338137"/>
                  </a:lnTo>
                  <a:lnTo>
                    <a:pt x="69056" y="233362"/>
                  </a:lnTo>
                  <a:lnTo>
                    <a:pt x="61913" y="109537"/>
                  </a:lnTo>
                  <a:lnTo>
                    <a:pt x="97631" y="78581"/>
                  </a:lnTo>
                  <a:lnTo>
                    <a:pt x="111919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7" name="フリーフォーム 1132">
              <a:extLst>
                <a:ext uri="{FF2B5EF4-FFF2-40B4-BE49-F238E27FC236}">
                  <a16:creationId xmlns:a16="http://schemas.microsoft.com/office/drawing/2014/main" id="{565C4409-EE13-4AE0-9753-CA24AC959854}"/>
                </a:ext>
              </a:extLst>
            </p:cNvPr>
            <p:cNvSpPr/>
            <p:nvPr/>
          </p:nvSpPr>
          <p:spPr bwMode="auto">
            <a:xfrm>
              <a:off x="2222023" y="4421641"/>
              <a:ext cx="164082" cy="272307"/>
            </a:xfrm>
            <a:custGeom>
              <a:avLst/>
              <a:gdLst>
                <a:gd name="connsiteX0" fmla="*/ 200025 w 223837"/>
                <a:gd name="connsiteY0" fmla="*/ 0 h 371475"/>
                <a:gd name="connsiteX1" fmla="*/ 111918 w 223837"/>
                <a:gd name="connsiteY1" fmla="*/ 111919 h 371475"/>
                <a:gd name="connsiteX2" fmla="*/ 97631 w 223837"/>
                <a:gd name="connsiteY2" fmla="*/ 197644 h 371475"/>
                <a:gd name="connsiteX3" fmla="*/ 42862 w 223837"/>
                <a:gd name="connsiteY3" fmla="*/ 180975 h 371475"/>
                <a:gd name="connsiteX4" fmla="*/ 7143 w 223837"/>
                <a:gd name="connsiteY4" fmla="*/ 228600 h 371475"/>
                <a:gd name="connsiteX5" fmla="*/ 0 w 223837"/>
                <a:gd name="connsiteY5" fmla="*/ 276225 h 371475"/>
                <a:gd name="connsiteX6" fmla="*/ 28575 w 223837"/>
                <a:gd name="connsiteY6" fmla="*/ 350044 h 371475"/>
                <a:gd name="connsiteX7" fmla="*/ 223837 w 223837"/>
                <a:gd name="connsiteY7" fmla="*/ 371475 h 371475"/>
                <a:gd name="connsiteX8" fmla="*/ 183356 w 223837"/>
                <a:gd name="connsiteY8" fmla="*/ 226219 h 371475"/>
                <a:gd name="connsiteX9" fmla="*/ 211931 w 223837"/>
                <a:gd name="connsiteY9" fmla="*/ 164306 h 371475"/>
                <a:gd name="connsiteX10" fmla="*/ 192881 w 223837"/>
                <a:gd name="connsiteY10" fmla="*/ 100012 h 371475"/>
                <a:gd name="connsiteX11" fmla="*/ 200025 w 223837"/>
                <a:gd name="connsiteY11" fmla="*/ 0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23837" h="371475">
                  <a:moveTo>
                    <a:pt x="200025" y="0"/>
                  </a:moveTo>
                  <a:lnTo>
                    <a:pt x="111918" y="111919"/>
                  </a:lnTo>
                  <a:lnTo>
                    <a:pt x="97631" y="197644"/>
                  </a:lnTo>
                  <a:lnTo>
                    <a:pt x="42862" y="180975"/>
                  </a:lnTo>
                  <a:lnTo>
                    <a:pt x="7143" y="228600"/>
                  </a:lnTo>
                  <a:lnTo>
                    <a:pt x="0" y="276225"/>
                  </a:lnTo>
                  <a:lnTo>
                    <a:pt x="28575" y="350044"/>
                  </a:lnTo>
                  <a:lnTo>
                    <a:pt x="223837" y="371475"/>
                  </a:lnTo>
                  <a:lnTo>
                    <a:pt x="183356" y="226219"/>
                  </a:lnTo>
                  <a:lnTo>
                    <a:pt x="211931" y="164306"/>
                  </a:lnTo>
                  <a:lnTo>
                    <a:pt x="192881" y="100012"/>
                  </a:lnTo>
                  <a:lnTo>
                    <a:pt x="2000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8" name="フリーフォーム 1133">
              <a:extLst>
                <a:ext uri="{FF2B5EF4-FFF2-40B4-BE49-F238E27FC236}">
                  <a16:creationId xmlns:a16="http://schemas.microsoft.com/office/drawing/2014/main" id="{7DB70F13-8ACA-48A2-9BFB-6D71246BEDA3}"/>
                </a:ext>
              </a:extLst>
            </p:cNvPr>
            <p:cNvSpPr/>
            <p:nvPr/>
          </p:nvSpPr>
          <p:spPr bwMode="auto">
            <a:xfrm>
              <a:off x="2895809" y="4254067"/>
              <a:ext cx="153609" cy="159428"/>
            </a:xfrm>
            <a:custGeom>
              <a:avLst/>
              <a:gdLst>
                <a:gd name="connsiteX0" fmla="*/ 76200 w 209550"/>
                <a:gd name="connsiteY0" fmla="*/ 0 h 216694"/>
                <a:gd name="connsiteX1" fmla="*/ 28575 w 209550"/>
                <a:gd name="connsiteY1" fmla="*/ 57150 h 216694"/>
                <a:gd name="connsiteX2" fmla="*/ 0 w 209550"/>
                <a:gd name="connsiteY2" fmla="*/ 145256 h 216694"/>
                <a:gd name="connsiteX3" fmla="*/ 116681 w 209550"/>
                <a:gd name="connsiteY3" fmla="*/ 130969 h 216694"/>
                <a:gd name="connsiteX4" fmla="*/ 190500 w 209550"/>
                <a:gd name="connsiteY4" fmla="*/ 216694 h 216694"/>
                <a:gd name="connsiteX5" fmla="*/ 209550 w 209550"/>
                <a:gd name="connsiteY5" fmla="*/ 185737 h 216694"/>
                <a:gd name="connsiteX6" fmla="*/ 133350 w 209550"/>
                <a:gd name="connsiteY6" fmla="*/ 92869 h 216694"/>
                <a:gd name="connsiteX7" fmla="*/ 97631 w 209550"/>
                <a:gd name="connsiteY7" fmla="*/ 85725 h 216694"/>
                <a:gd name="connsiteX8" fmla="*/ 76200 w 209550"/>
                <a:gd name="connsiteY8" fmla="*/ 0 h 216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9550" h="216694">
                  <a:moveTo>
                    <a:pt x="76200" y="0"/>
                  </a:moveTo>
                  <a:lnTo>
                    <a:pt x="28575" y="57150"/>
                  </a:lnTo>
                  <a:lnTo>
                    <a:pt x="0" y="145256"/>
                  </a:lnTo>
                  <a:lnTo>
                    <a:pt x="116681" y="130969"/>
                  </a:lnTo>
                  <a:lnTo>
                    <a:pt x="190500" y="216694"/>
                  </a:lnTo>
                  <a:lnTo>
                    <a:pt x="209550" y="185737"/>
                  </a:lnTo>
                  <a:lnTo>
                    <a:pt x="133350" y="92869"/>
                  </a:lnTo>
                  <a:lnTo>
                    <a:pt x="97631" y="85725"/>
                  </a:lnTo>
                  <a:lnTo>
                    <a:pt x="762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9" name="フリーフォーム 1134">
              <a:extLst>
                <a:ext uri="{FF2B5EF4-FFF2-40B4-BE49-F238E27FC236}">
                  <a16:creationId xmlns:a16="http://schemas.microsoft.com/office/drawing/2014/main" id="{DF0D5C24-0889-4461-914B-D7BF117C36FF}"/>
                </a:ext>
              </a:extLst>
            </p:cNvPr>
            <p:cNvSpPr/>
            <p:nvPr/>
          </p:nvSpPr>
          <p:spPr bwMode="auto">
            <a:xfrm>
              <a:off x="2830641" y="4355310"/>
              <a:ext cx="345621" cy="302564"/>
            </a:xfrm>
            <a:custGeom>
              <a:avLst/>
              <a:gdLst>
                <a:gd name="connsiteX0" fmla="*/ 266700 w 471487"/>
                <a:gd name="connsiteY0" fmla="*/ 78582 h 411957"/>
                <a:gd name="connsiteX1" fmla="*/ 290512 w 471487"/>
                <a:gd name="connsiteY1" fmla="*/ 145257 h 411957"/>
                <a:gd name="connsiteX2" fmla="*/ 471487 w 471487"/>
                <a:gd name="connsiteY2" fmla="*/ 250032 h 411957"/>
                <a:gd name="connsiteX3" fmla="*/ 266700 w 471487"/>
                <a:gd name="connsiteY3" fmla="*/ 378619 h 411957"/>
                <a:gd name="connsiteX4" fmla="*/ 230981 w 471487"/>
                <a:gd name="connsiteY4" fmla="*/ 369094 h 411957"/>
                <a:gd name="connsiteX5" fmla="*/ 192881 w 471487"/>
                <a:gd name="connsiteY5" fmla="*/ 411957 h 411957"/>
                <a:gd name="connsiteX6" fmla="*/ 71437 w 471487"/>
                <a:gd name="connsiteY6" fmla="*/ 357188 h 411957"/>
                <a:gd name="connsiteX7" fmla="*/ 0 w 471487"/>
                <a:gd name="connsiteY7" fmla="*/ 228600 h 411957"/>
                <a:gd name="connsiteX8" fmla="*/ 7144 w 471487"/>
                <a:gd name="connsiteY8" fmla="*/ 154782 h 411957"/>
                <a:gd name="connsiteX9" fmla="*/ 73819 w 471487"/>
                <a:gd name="connsiteY9" fmla="*/ 2382 h 411957"/>
                <a:gd name="connsiteX10" fmla="*/ 207169 w 471487"/>
                <a:gd name="connsiteY10" fmla="*/ 0 h 411957"/>
                <a:gd name="connsiteX11" fmla="*/ 266700 w 471487"/>
                <a:gd name="connsiteY11" fmla="*/ 78582 h 411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71487" h="411957">
                  <a:moveTo>
                    <a:pt x="266700" y="78582"/>
                  </a:moveTo>
                  <a:lnTo>
                    <a:pt x="290512" y="145257"/>
                  </a:lnTo>
                  <a:lnTo>
                    <a:pt x="471487" y="250032"/>
                  </a:lnTo>
                  <a:lnTo>
                    <a:pt x="266700" y="378619"/>
                  </a:lnTo>
                  <a:lnTo>
                    <a:pt x="230981" y="369094"/>
                  </a:lnTo>
                  <a:lnTo>
                    <a:pt x="192881" y="411957"/>
                  </a:lnTo>
                  <a:lnTo>
                    <a:pt x="71437" y="357188"/>
                  </a:lnTo>
                  <a:lnTo>
                    <a:pt x="0" y="228600"/>
                  </a:lnTo>
                  <a:lnTo>
                    <a:pt x="7144" y="154782"/>
                  </a:lnTo>
                  <a:lnTo>
                    <a:pt x="73819" y="2382"/>
                  </a:lnTo>
                  <a:lnTo>
                    <a:pt x="207169" y="0"/>
                  </a:lnTo>
                  <a:lnTo>
                    <a:pt x="266700" y="7858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0" name="フリーフォーム 1136">
              <a:extLst>
                <a:ext uri="{FF2B5EF4-FFF2-40B4-BE49-F238E27FC236}">
                  <a16:creationId xmlns:a16="http://schemas.microsoft.com/office/drawing/2014/main" id="{27476B68-706F-43FA-9000-3BDBB3AD0F0C}"/>
                </a:ext>
              </a:extLst>
            </p:cNvPr>
            <p:cNvSpPr/>
            <p:nvPr/>
          </p:nvSpPr>
          <p:spPr bwMode="auto">
            <a:xfrm>
              <a:off x="3000542" y="4389057"/>
              <a:ext cx="259507" cy="385187"/>
            </a:xfrm>
            <a:custGeom>
              <a:avLst/>
              <a:gdLst>
                <a:gd name="connsiteX0" fmla="*/ 66675 w 354806"/>
                <a:gd name="connsiteY0" fmla="*/ 0 h 526256"/>
                <a:gd name="connsiteX1" fmla="*/ 28575 w 354806"/>
                <a:gd name="connsiteY1" fmla="*/ 54769 h 526256"/>
                <a:gd name="connsiteX2" fmla="*/ 64294 w 354806"/>
                <a:gd name="connsiteY2" fmla="*/ 107156 h 526256"/>
                <a:gd name="connsiteX3" fmla="*/ 247650 w 354806"/>
                <a:gd name="connsiteY3" fmla="*/ 209550 h 526256"/>
                <a:gd name="connsiteX4" fmla="*/ 45244 w 354806"/>
                <a:gd name="connsiteY4" fmla="*/ 333375 h 526256"/>
                <a:gd name="connsiteX5" fmla="*/ 0 w 354806"/>
                <a:gd name="connsiteY5" fmla="*/ 404813 h 526256"/>
                <a:gd name="connsiteX6" fmla="*/ 57150 w 354806"/>
                <a:gd name="connsiteY6" fmla="*/ 526256 h 526256"/>
                <a:gd name="connsiteX7" fmla="*/ 133350 w 354806"/>
                <a:gd name="connsiteY7" fmla="*/ 433388 h 526256"/>
                <a:gd name="connsiteX8" fmla="*/ 247650 w 354806"/>
                <a:gd name="connsiteY8" fmla="*/ 321469 h 526256"/>
                <a:gd name="connsiteX9" fmla="*/ 338138 w 354806"/>
                <a:gd name="connsiteY9" fmla="*/ 145256 h 526256"/>
                <a:gd name="connsiteX10" fmla="*/ 354806 w 354806"/>
                <a:gd name="connsiteY10" fmla="*/ 50006 h 526256"/>
                <a:gd name="connsiteX11" fmla="*/ 230981 w 354806"/>
                <a:gd name="connsiteY11" fmla="*/ 73819 h 526256"/>
                <a:gd name="connsiteX12" fmla="*/ 152400 w 354806"/>
                <a:gd name="connsiteY12" fmla="*/ 85725 h 526256"/>
                <a:gd name="connsiteX13" fmla="*/ 88106 w 354806"/>
                <a:gd name="connsiteY13" fmla="*/ 52388 h 526256"/>
                <a:gd name="connsiteX14" fmla="*/ 66675 w 354806"/>
                <a:gd name="connsiteY14" fmla="*/ 0 h 526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54806" h="526256">
                  <a:moveTo>
                    <a:pt x="66675" y="0"/>
                  </a:moveTo>
                  <a:lnTo>
                    <a:pt x="28575" y="54769"/>
                  </a:lnTo>
                  <a:lnTo>
                    <a:pt x="64294" y="107156"/>
                  </a:lnTo>
                  <a:lnTo>
                    <a:pt x="247650" y="209550"/>
                  </a:lnTo>
                  <a:lnTo>
                    <a:pt x="45244" y="333375"/>
                  </a:lnTo>
                  <a:lnTo>
                    <a:pt x="0" y="404813"/>
                  </a:lnTo>
                  <a:lnTo>
                    <a:pt x="57150" y="526256"/>
                  </a:lnTo>
                  <a:lnTo>
                    <a:pt x="133350" y="433388"/>
                  </a:lnTo>
                  <a:lnTo>
                    <a:pt x="247650" y="321469"/>
                  </a:lnTo>
                  <a:lnTo>
                    <a:pt x="338138" y="145256"/>
                  </a:lnTo>
                  <a:lnTo>
                    <a:pt x="354806" y="50006"/>
                  </a:lnTo>
                  <a:lnTo>
                    <a:pt x="230981" y="73819"/>
                  </a:lnTo>
                  <a:lnTo>
                    <a:pt x="152400" y="85725"/>
                  </a:lnTo>
                  <a:lnTo>
                    <a:pt x="88106" y="52388"/>
                  </a:lnTo>
                  <a:lnTo>
                    <a:pt x="666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1" name="フリーフォーム 1137">
              <a:extLst>
                <a:ext uri="{FF2B5EF4-FFF2-40B4-BE49-F238E27FC236}">
                  <a16:creationId xmlns:a16="http://schemas.microsoft.com/office/drawing/2014/main" id="{4D91F9E3-8805-4122-9A25-B8894DFC3027}"/>
                </a:ext>
              </a:extLst>
            </p:cNvPr>
            <p:cNvSpPr/>
            <p:nvPr/>
          </p:nvSpPr>
          <p:spPr bwMode="auto">
            <a:xfrm>
              <a:off x="2837623" y="4612489"/>
              <a:ext cx="209467" cy="256015"/>
            </a:xfrm>
            <a:custGeom>
              <a:avLst/>
              <a:gdLst>
                <a:gd name="connsiteX0" fmla="*/ 54769 w 285750"/>
                <a:gd name="connsiteY0" fmla="*/ 0 h 350044"/>
                <a:gd name="connsiteX1" fmla="*/ 0 w 285750"/>
                <a:gd name="connsiteY1" fmla="*/ 23813 h 350044"/>
                <a:gd name="connsiteX2" fmla="*/ 33337 w 285750"/>
                <a:gd name="connsiteY2" fmla="*/ 142875 h 350044"/>
                <a:gd name="connsiteX3" fmla="*/ 16669 w 285750"/>
                <a:gd name="connsiteY3" fmla="*/ 216694 h 350044"/>
                <a:gd name="connsiteX4" fmla="*/ 176212 w 285750"/>
                <a:gd name="connsiteY4" fmla="*/ 350044 h 350044"/>
                <a:gd name="connsiteX5" fmla="*/ 214312 w 285750"/>
                <a:gd name="connsiteY5" fmla="*/ 276225 h 350044"/>
                <a:gd name="connsiteX6" fmla="*/ 285750 w 285750"/>
                <a:gd name="connsiteY6" fmla="*/ 223838 h 350044"/>
                <a:gd name="connsiteX7" fmla="*/ 226219 w 285750"/>
                <a:gd name="connsiteY7" fmla="*/ 97631 h 350044"/>
                <a:gd name="connsiteX8" fmla="*/ 266700 w 285750"/>
                <a:gd name="connsiteY8" fmla="*/ 26194 h 350044"/>
                <a:gd name="connsiteX9" fmla="*/ 228600 w 285750"/>
                <a:gd name="connsiteY9" fmla="*/ 21431 h 350044"/>
                <a:gd name="connsiteX10" fmla="*/ 185737 w 285750"/>
                <a:gd name="connsiteY10" fmla="*/ 64294 h 350044"/>
                <a:gd name="connsiteX11" fmla="*/ 54769 w 285750"/>
                <a:gd name="connsiteY11" fmla="*/ 0 h 350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5750" h="350044">
                  <a:moveTo>
                    <a:pt x="54769" y="0"/>
                  </a:moveTo>
                  <a:lnTo>
                    <a:pt x="0" y="23813"/>
                  </a:lnTo>
                  <a:lnTo>
                    <a:pt x="33337" y="142875"/>
                  </a:lnTo>
                  <a:lnTo>
                    <a:pt x="16669" y="216694"/>
                  </a:lnTo>
                  <a:lnTo>
                    <a:pt x="176212" y="350044"/>
                  </a:lnTo>
                  <a:lnTo>
                    <a:pt x="214312" y="276225"/>
                  </a:lnTo>
                  <a:lnTo>
                    <a:pt x="285750" y="223838"/>
                  </a:lnTo>
                  <a:lnTo>
                    <a:pt x="226219" y="97631"/>
                  </a:lnTo>
                  <a:lnTo>
                    <a:pt x="266700" y="26194"/>
                  </a:lnTo>
                  <a:lnTo>
                    <a:pt x="228600" y="21431"/>
                  </a:lnTo>
                  <a:lnTo>
                    <a:pt x="185737" y="64294"/>
                  </a:lnTo>
                  <a:lnTo>
                    <a:pt x="54769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2" name="フリーフォーム 1139">
              <a:extLst>
                <a:ext uri="{FF2B5EF4-FFF2-40B4-BE49-F238E27FC236}">
                  <a16:creationId xmlns:a16="http://schemas.microsoft.com/office/drawing/2014/main" id="{06CF8589-1A3B-4998-AADC-35C453E4E2B1}"/>
                </a:ext>
              </a:extLst>
            </p:cNvPr>
            <p:cNvSpPr/>
            <p:nvPr/>
          </p:nvSpPr>
          <p:spPr bwMode="auto">
            <a:xfrm>
              <a:off x="2358176" y="4437933"/>
              <a:ext cx="307218" cy="249033"/>
            </a:xfrm>
            <a:custGeom>
              <a:avLst/>
              <a:gdLst>
                <a:gd name="connsiteX0" fmla="*/ 257175 w 419100"/>
                <a:gd name="connsiteY0" fmla="*/ 0 h 340519"/>
                <a:gd name="connsiteX1" fmla="*/ 311944 w 419100"/>
                <a:gd name="connsiteY1" fmla="*/ 95250 h 340519"/>
                <a:gd name="connsiteX2" fmla="*/ 381000 w 419100"/>
                <a:gd name="connsiteY2" fmla="*/ 138113 h 340519"/>
                <a:gd name="connsiteX3" fmla="*/ 419100 w 419100"/>
                <a:gd name="connsiteY3" fmla="*/ 235744 h 340519"/>
                <a:gd name="connsiteX4" fmla="*/ 359569 w 419100"/>
                <a:gd name="connsiteY4" fmla="*/ 221456 h 340519"/>
                <a:gd name="connsiteX5" fmla="*/ 238125 w 419100"/>
                <a:gd name="connsiteY5" fmla="*/ 259556 h 340519"/>
                <a:gd name="connsiteX6" fmla="*/ 164306 w 419100"/>
                <a:gd name="connsiteY6" fmla="*/ 214313 h 340519"/>
                <a:gd name="connsiteX7" fmla="*/ 59531 w 419100"/>
                <a:gd name="connsiteY7" fmla="*/ 302419 h 340519"/>
                <a:gd name="connsiteX8" fmla="*/ 35719 w 419100"/>
                <a:gd name="connsiteY8" fmla="*/ 340519 h 340519"/>
                <a:gd name="connsiteX9" fmla="*/ 0 w 419100"/>
                <a:gd name="connsiteY9" fmla="*/ 197644 h 340519"/>
                <a:gd name="connsiteX10" fmla="*/ 28575 w 419100"/>
                <a:gd name="connsiteY10" fmla="*/ 145256 h 340519"/>
                <a:gd name="connsiteX11" fmla="*/ 145256 w 419100"/>
                <a:gd name="connsiteY11" fmla="*/ 114300 h 340519"/>
                <a:gd name="connsiteX12" fmla="*/ 257175 w 419100"/>
                <a:gd name="connsiteY12" fmla="*/ 0 h 340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100" h="340519">
                  <a:moveTo>
                    <a:pt x="257175" y="0"/>
                  </a:moveTo>
                  <a:lnTo>
                    <a:pt x="311944" y="95250"/>
                  </a:lnTo>
                  <a:lnTo>
                    <a:pt x="381000" y="138113"/>
                  </a:lnTo>
                  <a:lnTo>
                    <a:pt x="419100" y="235744"/>
                  </a:lnTo>
                  <a:lnTo>
                    <a:pt x="359569" y="221456"/>
                  </a:lnTo>
                  <a:lnTo>
                    <a:pt x="238125" y="259556"/>
                  </a:lnTo>
                  <a:lnTo>
                    <a:pt x="164306" y="214313"/>
                  </a:lnTo>
                  <a:lnTo>
                    <a:pt x="59531" y="302419"/>
                  </a:lnTo>
                  <a:lnTo>
                    <a:pt x="35719" y="340519"/>
                  </a:lnTo>
                  <a:lnTo>
                    <a:pt x="0" y="197644"/>
                  </a:lnTo>
                  <a:lnTo>
                    <a:pt x="28575" y="145256"/>
                  </a:lnTo>
                  <a:lnTo>
                    <a:pt x="145256" y="114300"/>
                  </a:lnTo>
                  <a:lnTo>
                    <a:pt x="2571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3" name="フリーフォーム 1140">
              <a:extLst>
                <a:ext uri="{FF2B5EF4-FFF2-40B4-BE49-F238E27FC236}">
                  <a16:creationId xmlns:a16="http://schemas.microsoft.com/office/drawing/2014/main" id="{BB051D73-CC72-4093-9A9A-9EE32B3BF508}"/>
                </a:ext>
              </a:extLst>
            </p:cNvPr>
            <p:cNvSpPr/>
            <p:nvPr/>
          </p:nvSpPr>
          <p:spPr bwMode="auto">
            <a:xfrm>
              <a:off x="2225514" y="4676493"/>
              <a:ext cx="55858" cy="47712"/>
            </a:xfrm>
            <a:custGeom>
              <a:avLst/>
              <a:gdLst>
                <a:gd name="connsiteX0" fmla="*/ 26194 w 76200"/>
                <a:gd name="connsiteY0" fmla="*/ 0 h 64294"/>
                <a:gd name="connsiteX1" fmla="*/ 76200 w 76200"/>
                <a:gd name="connsiteY1" fmla="*/ 7144 h 64294"/>
                <a:gd name="connsiteX2" fmla="*/ 61913 w 76200"/>
                <a:gd name="connsiteY2" fmla="*/ 64294 h 64294"/>
                <a:gd name="connsiteX3" fmla="*/ 0 w 76200"/>
                <a:gd name="connsiteY3" fmla="*/ 54769 h 64294"/>
                <a:gd name="connsiteX4" fmla="*/ 26194 w 76200"/>
                <a:gd name="connsiteY4" fmla="*/ 0 h 64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" h="64294">
                  <a:moveTo>
                    <a:pt x="26194" y="0"/>
                  </a:moveTo>
                  <a:lnTo>
                    <a:pt x="76200" y="7144"/>
                  </a:lnTo>
                  <a:lnTo>
                    <a:pt x="61913" y="64294"/>
                  </a:lnTo>
                  <a:lnTo>
                    <a:pt x="0" y="54769"/>
                  </a:lnTo>
                  <a:lnTo>
                    <a:pt x="26194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4" name="フリーフォーム 1141">
              <a:extLst>
                <a:ext uri="{FF2B5EF4-FFF2-40B4-BE49-F238E27FC236}">
                  <a16:creationId xmlns:a16="http://schemas.microsoft.com/office/drawing/2014/main" id="{B329511E-AFFD-400F-8566-B9869AFBB70F}"/>
                </a:ext>
              </a:extLst>
            </p:cNvPr>
            <p:cNvSpPr/>
            <p:nvPr/>
          </p:nvSpPr>
          <p:spPr bwMode="auto">
            <a:xfrm>
              <a:off x="2204567" y="4676493"/>
              <a:ext cx="153609" cy="178047"/>
            </a:xfrm>
            <a:custGeom>
              <a:avLst/>
              <a:gdLst>
                <a:gd name="connsiteX0" fmla="*/ 109538 w 209550"/>
                <a:gd name="connsiteY0" fmla="*/ 0 h 242888"/>
                <a:gd name="connsiteX1" fmla="*/ 176213 w 209550"/>
                <a:gd name="connsiteY1" fmla="*/ 26194 h 242888"/>
                <a:gd name="connsiteX2" fmla="*/ 209550 w 209550"/>
                <a:gd name="connsiteY2" fmla="*/ 71438 h 242888"/>
                <a:gd name="connsiteX3" fmla="*/ 200025 w 209550"/>
                <a:gd name="connsiteY3" fmla="*/ 176213 h 242888"/>
                <a:gd name="connsiteX4" fmla="*/ 116681 w 209550"/>
                <a:gd name="connsiteY4" fmla="*/ 173832 h 242888"/>
                <a:gd name="connsiteX5" fmla="*/ 95250 w 209550"/>
                <a:gd name="connsiteY5" fmla="*/ 242888 h 242888"/>
                <a:gd name="connsiteX6" fmla="*/ 0 w 209550"/>
                <a:gd name="connsiteY6" fmla="*/ 140494 h 242888"/>
                <a:gd name="connsiteX7" fmla="*/ 40481 w 209550"/>
                <a:gd name="connsiteY7" fmla="*/ 57150 h 242888"/>
                <a:gd name="connsiteX8" fmla="*/ 97631 w 209550"/>
                <a:gd name="connsiteY8" fmla="*/ 59532 h 242888"/>
                <a:gd name="connsiteX9" fmla="*/ 109538 w 209550"/>
                <a:gd name="connsiteY9" fmla="*/ 0 h 242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9550" h="242888">
                  <a:moveTo>
                    <a:pt x="109538" y="0"/>
                  </a:moveTo>
                  <a:lnTo>
                    <a:pt x="176213" y="26194"/>
                  </a:lnTo>
                  <a:lnTo>
                    <a:pt x="209550" y="71438"/>
                  </a:lnTo>
                  <a:lnTo>
                    <a:pt x="200025" y="176213"/>
                  </a:lnTo>
                  <a:lnTo>
                    <a:pt x="116681" y="173832"/>
                  </a:lnTo>
                  <a:lnTo>
                    <a:pt x="95250" y="242888"/>
                  </a:lnTo>
                  <a:lnTo>
                    <a:pt x="0" y="140494"/>
                  </a:lnTo>
                  <a:lnTo>
                    <a:pt x="40481" y="57150"/>
                  </a:lnTo>
                  <a:lnTo>
                    <a:pt x="97631" y="59532"/>
                  </a:lnTo>
                  <a:lnTo>
                    <a:pt x="109538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5" name="フリーフォーム 1142">
              <a:extLst>
                <a:ext uri="{FF2B5EF4-FFF2-40B4-BE49-F238E27FC236}">
                  <a16:creationId xmlns:a16="http://schemas.microsoft.com/office/drawing/2014/main" id="{D86CAF19-319F-4592-A04F-53405AA2A81B}"/>
                </a:ext>
              </a:extLst>
            </p:cNvPr>
            <p:cNvSpPr/>
            <p:nvPr/>
          </p:nvSpPr>
          <p:spPr bwMode="auto">
            <a:xfrm>
              <a:off x="2270899" y="4605506"/>
              <a:ext cx="200158" cy="283944"/>
            </a:xfrm>
            <a:custGeom>
              <a:avLst/>
              <a:gdLst>
                <a:gd name="connsiteX0" fmla="*/ 273843 w 273843"/>
                <a:gd name="connsiteY0" fmla="*/ 0 h 388144"/>
                <a:gd name="connsiteX1" fmla="*/ 223837 w 273843"/>
                <a:gd name="connsiteY1" fmla="*/ 188119 h 388144"/>
                <a:gd name="connsiteX2" fmla="*/ 235743 w 273843"/>
                <a:gd name="connsiteY2" fmla="*/ 257175 h 388144"/>
                <a:gd name="connsiteX3" fmla="*/ 178593 w 273843"/>
                <a:gd name="connsiteY3" fmla="*/ 261938 h 388144"/>
                <a:gd name="connsiteX4" fmla="*/ 154781 w 273843"/>
                <a:gd name="connsiteY4" fmla="*/ 328613 h 388144"/>
                <a:gd name="connsiteX5" fmla="*/ 114300 w 273843"/>
                <a:gd name="connsiteY5" fmla="*/ 354806 h 388144"/>
                <a:gd name="connsiteX6" fmla="*/ 30956 w 273843"/>
                <a:gd name="connsiteY6" fmla="*/ 388144 h 388144"/>
                <a:gd name="connsiteX7" fmla="*/ 0 w 273843"/>
                <a:gd name="connsiteY7" fmla="*/ 335756 h 388144"/>
                <a:gd name="connsiteX8" fmla="*/ 23812 w 273843"/>
                <a:gd name="connsiteY8" fmla="*/ 266700 h 388144"/>
                <a:gd name="connsiteX9" fmla="*/ 111918 w 273843"/>
                <a:gd name="connsiteY9" fmla="*/ 273844 h 388144"/>
                <a:gd name="connsiteX10" fmla="*/ 116681 w 273843"/>
                <a:gd name="connsiteY10" fmla="*/ 164306 h 388144"/>
                <a:gd name="connsiteX11" fmla="*/ 76200 w 273843"/>
                <a:gd name="connsiteY11" fmla="*/ 107156 h 388144"/>
                <a:gd name="connsiteX12" fmla="*/ 154781 w 273843"/>
                <a:gd name="connsiteY12" fmla="*/ 114300 h 388144"/>
                <a:gd name="connsiteX13" fmla="*/ 178593 w 273843"/>
                <a:gd name="connsiteY13" fmla="*/ 71438 h 388144"/>
                <a:gd name="connsiteX14" fmla="*/ 273843 w 273843"/>
                <a:gd name="connsiteY14" fmla="*/ 0 h 388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3843" h="388144">
                  <a:moveTo>
                    <a:pt x="273843" y="0"/>
                  </a:moveTo>
                  <a:lnTo>
                    <a:pt x="223837" y="188119"/>
                  </a:lnTo>
                  <a:lnTo>
                    <a:pt x="235743" y="257175"/>
                  </a:lnTo>
                  <a:lnTo>
                    <a:pt x="178593" y="261938"/>
                  </a:lnTo>
                  <a:lnTo>
                    <a:pt x="154781" y="328613"/>
                  </a:lnTo>
                  <a:lnTo>
                    <a:pt x="114300" y="354806"/>
                  </a:lnTo>
                  <a:lnTo>
                    <a:pt x="30956" y="388144"/>
                  </a:lnTo>
                  <a:lnTo>
                    <a:pt x="0" y="335756"/>
                  </a:lnTo>
                  <a:lnTo>
                    <a:pt x="23812" y="266700"/>
                  </a:lnTo>
                  <a:lnTo>
                    <a:pt x="111918" y="273844"/>
                  </a:lnTo>
                  <a:lnTo>
                    <a:pt x="116681" y="164306"/>
                  </a:lnTo>
                  <a:lnTo>
                    <a:pt x="76200" y="107156"/>
                  </a:lnTo>
                  <a:lnTo>
                    <a:pt x="154781" y="114300"/>
                  </a:lnTo>
                  <a:lnTo>
                    <a:pt x="178593" y="71438"/>
                  </a:lnTo>
                  <a:lnTo>
                    <a:pt x="27384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6" name="フリーフォーム 1143">
              <a:extLst>
                <a:ext uri="{FF2B5EF4-FFF2-40B4-BE49-F238E27FC236}">
                  <a16:creationId xmlns:a16="http://schemas.microsoft.com/office/drawing/2014/main" id="{C3678680-7531-4757-8325-43FD8AE17E57}"/>
                </a:ext>
              </a:extLst>
            </p:cNvPr>
            <p:cNvSpPr/>
            <p:nvPr/>
          </p:nvSpPr>
          <p:spPr bwMode="auto">
            <a:xfrm>
              <a:off x="2288354" y="4595033"/>
              <a:ext cx="474792" cy="514358"/>
            </a:xfrm>
            <a:custGeom>
              <a:avLst/>
              <a:gdLst>
                <a:gd name="connsiteX0" fmla="*/ 511969 w 647700"/>
                <a:gd name="connsiteY0" fmla="*/ 23812 h 702468"/>
                <a:gd name="connsiteX1" fmla="*/ 611981 w 647700"/>
                <a:gd name="connsiteY1" fmla="*/ 59531 h 702468"/>
                <a:gd name="connsiteX2" fmla="*/ 647700 w 647700"/>
                <a:gd name="connsiteY2" fmla="*/ 109537 h 702468"/>
                <a:gd name="connsiteX3" fmla="*/ 602456 w 647700"/>
                <a:gd name="connsiteY3" fmla="*/ 183356 h 702468"/>
                <a:gd name="connsiteX4" fmla="*/ 578644 w 647700"/>
                <a:gd name="connsiteY4" fmla="*/ 371475 h 702468"/>
                <a:gd name="connsiteX5" fmla="*/ 621506 w 647700"/>
                <a:gd name="connsiteY5" fmla="*/ 500062 h 702468"/>
                <a:gd name="connsiteX6" fmla="*/ 561975 w 647700"/>
                <a:gd name="connsiteY6" fmla="*/ 552450 h 702468"/>
                <a:gd name="connsiteX7" fmla="*/ 561975 w 647700"/>
                <a:gd name="connsiteY7" fmla="*/ 619125 h 702468"/>
                <a:gd name="connsiteX8" fmla="*/ 592931 w 647700"/>
                <a:gd name="connsiteY8" fmla="*/ 685800 h 702468"/>
                <a:gd name="connsiteX9" fmla="*/ 578644 w 647700"/>
                <a:gd name="connsiteY9" fmla="*/ 702468 h 702468"/>
                <a:gd name="connsiteX10" fmla="*/ 507206 w 647700"/>
                <a:gd name="connsiteY10" fmla="*/ 631031 h 702468"/>
                <a:gd name="connsiteX11" fmla="*/ 476250 w 647700"/>
                <a:gd name="connsiteY11" fmla="*/ 638175 h 702468"/>
                <a:gd name="connsiteX12" fmla="*/ 397669 w 647700"/>
                <a:gd name="connsiteY12" fmla="*/ 595312 h 702468"/>
                <a:gd name="connsiteX13" fmla="*/ 366713 w 647700"/>
                <a:gd name="connsiteY13" fmla="*/ 595312 h 702468"/>
                <a:gd name="connsiteX14" fmla="*/ 323850 w 647700"/>
                <a:gd name="connsiteY14" fmla="*/ 464343 h 702468"/>
                <a:gd name="connsiteX15" fmla="*/ 245269 w 647700"/>
                <a:gd name="connsiteY15" fmla="*/ 466725 h 702468"/>
                <a:gd name="connsiteX16" fmla="*/ 235744 w 647700"/>
                <a:gd name="connsiteY16" fmla="*/ 509587 h 702468"/>
                <a:gd name="connsiteX17" fmla="*/ 207169 w 647700"/>
                <a:gd name="connsiteY17" fmla="*/ 511968 h 702468"/>
                <a:gd name="connsiteX18" fmla="*/ 166688 w 647700"/>
                <a:gd name="connsiteY18" fmla="*/ 419100 h 702468"/>
                <a:gd name="connsiteX19" fmla="*/ 0 w 647700"/>
                <a:gd name="connsiteY19" fmla="*/ 407193 h 702468"/>
                <a:gd name="connsiteX20" fmla="*/ 126206 w 647700"/>
                <a:gd name="connsiteY20" fmla="*/ 359568 h 702468"/>
                <a:gd name="connsiteX21" fmla="*/ 147638 w 647700"/>
                <a:gd name="connsiteY21" fmla="*/ 285750 h 702468"/>
                <a:gd name="connsiteX22" fmla="*/ 216694 w 647700"/>
                <a:gd name="connsiteY22" fmla="*/ 269081 h 702468"/>
                <a:gd name="connsiteX23" fmla="*/ 200025 w 647700"/>
                <a:gd name="connsiteY23" fmla="*/ 200025 h 702468"/>
                <a:gd name="connsiteX24" fmla="*/ 259556 w 647700"/>
                <a:gd name="connsiteY24" fmla="*/ 0 h 702468"/>
                <a:gd name="connsiteX25" fmla="*/ 335756 w 647700"/>
                <a:gd name="connsiteY25" fmla="*/ 42862 h 702468"/>
                <a:gd name="connsiteX26" fmla="*/ 445294 w 647700"/>
                <a:gd name="connsiteY26" fmla="*/ 7143 h 702468"/>
                <a:gd name="connsiteX27" fmla="*/ 511969 w 647700"/>
                <a:gd name="connsiteY27" fmla="*/ 23812 h 702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47700" h="702468">
                  <a:moveTo>
                    <a:pt x="511969" y="23812"/>
                  </a:moveTo>
                  <a:lnTo>
                    <a:pt x="611981" y="59531"/>
                  </a:lnTo>
                  <a:lnTo>
                    <a:pt x="647700" y="109537"/>
                  </a:lnTo>
                  <a:lnTo>
                    <a:pt x="602456" y="183356"/>
                  </a:lnTo>
                  <a:lnTo>
                    <a:pt x="578644" y="371475"/>
                  </a:lnTo>
                  <a:lnTo>
                    <a:pt x="621506" y="500062"/>
                  </a:lnTo>
                  <a:lnTo>
                    <a:pt x="561975" y="552450"/>
                  </a:lnTo>
                  <a:lnTo>
                    <a:pt x="561975" y="619125"/>
                  </a:lnTo>
                  <a:lnTo>
                    <a:pt x="592931" y="685800"/>
                  </a:lnTo>
                  <a:lnTo>
                    <a:pt x="578644" y="702468"/>
                  </a:lnTo>
                  <a:lnTo>
                    <a:pt x="507206" y="631031"/>
                  </a:lnTo>
                  <a:lnTo>
                    <a:pt x="476250" y="638175"/>
                  </a:lnTo>
                  <a:lnTo>
                    <a:pt x="397669" y="595312"/>
                  </a:lnTo>
                  <a:lnTo>
                    <a:pt x="366713" y="595312"/>
                  </a:lnTo>
                  <a:lnTo>
                    <a:pt x="323850" y="464343"/>
                  </a:lnTo>
                  <a:lnTo>
                    <a:pt x="245269" y="466725"/>
                  </a:lnTo>
                  <a:lnTo>
                    <a:pt x="235744" y="509587"/>
                  </a:lnTo>
                  <a:lnTo>
                    <a:pt x="207169" y="511968"/>
                  </a:lnTo>
                  <a:lnTo>
                    <a:pt x="166688" y="419100"/>
                  </a:lnTo>
                  <a:lnTo>
                    <a:pt x="0" y="407193"/>
                  </a:lnTo>
                  <a:lnTo>
                    <a:pt x="126206" y="359568"/>
                  </a:lnTo>
                  <a:lnTo>
                    <a:pt x="147638" y="285750"/>
                  </a:lnTo>
                  <a:lnTo>
                    <a:pt x="216694" y="269081"/>
                  </a:lnTo>
                  <a:lnTo>
                    <a:pt x="200025" y="200025"/>
                  </a:lnTo>
                  <a:lnTo>
                    <a:pt x="259556" y="0"/>
                  </a:lnTo>
                  <a:lnTo>
                    <a:pt x="335756" y="42862"/>
                  </a:lnTo>
                  <a:lnTo>
                    <a:pt x="445294" y="7143"/>
                  </a:lnTo>
                  <a:lnTo>
                    <a:pt x="511969" y="2381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7" name="フリーフォーム 1144">
              <a:extLst>
                <a:ext uri="{FF2B5EF4-FFF2-40B4-BE49-F238E27FC236}">
                  <a16:creationId xmlns:a16="http://schemas.microsoft.com/office/drawing/2014/main" id="{71A564F5-FE0D-442A-BD7C-A2FEA5ACD0B2}"/>
                </a:ext>
              </a:extLst>
            </p:cNvPr>
            <p:cNvSpPr/>
            <p:nvPr/>
          </p:nvSpPr>
          <p:spPr bwMode="auto">
            <a:xfrm>
              <a:off x="2714270" y="4626453"/>
              <a:ext cx="273471" cy="432899"/>
            </a:xfrm>
            <a:custGeom>
              <a:avLst/>
              <a:gdLst>
                <a:gd name="connsiteX0" fmla="*/ 161925 w 373856"/>
                <a:gd name="connsiteY0" fmla="*/ 0 h 590550"/>
                <a:gd name="connsiteX1" fmla="*/ 88106 w 373856"/>
                <a:gd name="connsiteY1" fmla="*/ 23813 h 590550"/>
                <a:gd name="connsiteX2" fmla="*/ 40481 w 373856"/>
                <a:gd name="connsiteY2" fmla="*/ 23813 h 590550"/>
                <a:gd name="connsiteX3" fmla="*/ 61913 w 373856"/>
                <a:gd name="connsiteY3" fmla="*/ 78581 h 590550"/>
                <a:gd name="connsiteX4" fmla="*/ 21431 w 373856"/>
                <a:gd name="connsiteY4" fmla="*/ 147638 h 590550"/>
                <a:gd name="connsiteX5" fmla="*/ 0 w 373856"/>
                <a:gd name="connsiteY5" fmla="*/ 330994 h 590550"/>
                <a:gd name="connsiteX6" fmla="*/ 33338 w 373856"/>
                <a:gd name="connsiteY6" fmla="*/ 473869 h 590550"/>
                <a:gd name="connsiteX7" fmla="*/ 152400 w 373856"/>
                <a:gd name="connsiteY7" fmla="*/ 500063 h 590550"/>
                <a:gd name="connsiteX8" fmla="*/ 211931 w 373856"/>
                <a:gd name="connsiteY8" fmla="*/ 588169 h 590550"/>
                <a:gd name="connsiteX9" fmla="*/ 316706 w 373856"/>
                <a:gd name="connsiteY9" fmla="*/ 590550 h 590550"/>
                <a:gd name="connsiteX10" fmla="*/ 373856 w 373856"/>
                <a:gd name="connsiteY10" fmla="*/ 559594 h 590550"/>
                <a:gd name="connsiteX11" fmla="*/ 330994 w 373856"/>
                <a:gd name="connsiteY11" fmla="*/ 411956 h 590550"/>
                <a:gd name="connsiteX12" fmla="*/ 347663 w 373856"/>
                <a:gd name="connsiteY12" fmla="*/ 323850 h 590550"/>
                <a:gd name="connsiteX13" fmla="*/ 180975 w 373856"/>
                <a:gd name="connsiteY13" fmla="*/ 202406 h 590550"/>
                <a:gd name="connsiteX14" fmla="*/ 200025 w 373856"/>
                <a:gd name="connsiteY14" fmla="*/ 123825 h 590550"/>
                <a:gd name="connsiteX15" fmla="*/ 161925 w 373856"/>
                <a:gd name="connsiteY15" fmla="*/ 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3856" h="590550">
                  <a:moveTo>
                    <a:pt x="161925" y="0"/>
                  </a:moveTo>
                  <a:lnTo>
                    <a:pt x="88106" y="23813"/>
                  </a:lnTo>
                  <a:lnTo>
                    <a:pt x="40481" y="23813"/>
                  </a:lnTo>
                  <a:lnTo>
                    <a:pt x="61913" y="78581"/>
                  </a:lnTo>
                  <a:lnTo>
                    <a:pt x="21431" y="147638"/>
                  </a:lnTo>
                  <a:lnTo>
                    <a:pt x="0" y="330994"/>
                  </a:lnTo>
                  <a:lnTo>
                    <a:pt x="33338" y="473869"/>
                  </a:lnTo>
                  <a:lnTo>
                    <a:pt x="152400" y="500063"/>
                  </a:lnTo>
                  <a:lnTo>
                    <a:pt x="211931" y="588169"/>
                  </a:lnTo>
                  <a:lnTo>
                    <a:pt x="316706" y="590550"/>
                  </a:lnTo>
                  <a:lnTo>
                    <a:pt x="373856" y="559594"/>
                  </a:lnTo>
                  <a:lnTo>
                    <a:pt x="330994" y="411956"/>
                  </a:lnTo>
                  <a:lnTo>
                    <a:pt x="347663" y="323850"/>
                  </a:lnTo>
                  <a:lnTo>
                    <a:pt x="180975" y="202406"/>
                  </a:lnTo>
                  <a:lnTo>
                    <a:pt x="200025" y="123825"/>
                  </a:lnTo>
                  <a:lnTo>
                    <a:pt x="1619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8" name="フリーフォーム 1145">
              <a:extLst>
                <a:ext uri="{FF2B5EF4-FFF2-40B4-BE49-F238E27FC236}">
                  <a16:creationId xmlns:a16="http://schemas.microsoft.com/office/drawing/2014/main" id="{A8F307A7-1AF3-4067-9A4B-A21E175645DF}"/>
                </a:ext>
              </a:extLst>
            </p:cNvPr>
            <p:cNvSpPr/>
            <p:nvPr/>
          </p:nvSpPr>
          <p:spPr bwMode="auto">
            <a:xfrm>
              <a:off x="2260425" y="4895270"/>
              <a:ext cx="338638" cy="342130"/>
            </a:xfrm>
            <a:custGeom>
              <a:avLst/>
              <a:gdLst>
                <a:gd name="connsiteX0" fmla="*/ 50006 w 461963"/>
                <a:gd name="connsiteY0" fmla="*/ 0 h 466725"/>
                <a:gd name="connsiteX1" fmla="*/ 211931 w 461963"/>
                <a:gd name="connsiteY1" fmla="*/ 9525 h 466725"/>
                <a:gd name="connsiteX2" fmla="*/ 242888 w 461963"/>
                <a:gd name="connsiteY2" fmla="*/ 111918 h 466725"/>
                <a:gd name="connsiteX3" fmla="*/ 266700 w 461963"/>
                <a:gd name="connsiteY3" fmla="*/ 111918 h 466725"/>
                <a:gd name="connsiteX4" fmla="*/ 283369 w 461963"/>
                <a:gd name="connsiteY4" fmla="*/ 54768 h 466725"/>
                <a:gd name="connsiteX5" fmla="*/ 369094 w 461963"/>
                <a:gd name="connsiteY5" fmla="*/ 66675 h 466725"/>
                <a:gd name="connsiteX6" fmla="*/ 411956 w 461963"/>
                <a:gd name="connsiteY6" fmla="*/ 188118 h 466725"/>
                <a:gd name="connsiteX7" fmla="*/ 438150 w 461963"/>
                <a:gd name="connsiteY7" fmla="*/ 188118 h 466725"/>
                <a:gd name="connsiteX8" fmla="*/ 461963 w 461963"/>
                <a:gd name="connsiteY8" fmla="*/ 223837 h 466725"/>
                <a:gd name="connsiteX9" fmla="*/ 452438 w 461963"/>
                <a:gd name="connsiteY9" fmla="*/ 273843 h 466725"/>
                <a:gd name="connsiteX10" fmla="*/ 395288 w 461963"/>
                <a:gd name="connsiteY10" fmla="*/ 273843 h 466725"/>
                <a:gd name="connsiteX11" fmla="*/ 359569 w 461963"/>
                <a:gd name="connsiteY11" fmla="*/ 378618 h 466725"/>
                <a:gd name="connsiteX12" fmla="*/ 414338 w 461963"/>
                <a:gd name="connsiteY12" fmla="*/ 454818 h 466725"/>
                <a:gd name="connsiteX13" fmla="*/ 240506 w 461963"/>
                <a:gd name="connsiteY13" fmla="*/ 466725 h 466725"/>
                <a:gd name="connsiteX14" fmla="*/ 207169 w 461963"/>
                <a:gd name="connsiteY14" fmla="*/ 452437 h 466725"/>
                <a:gd name="connsiteX15" fmla="*/ 19050 w 461963"/>
                <a:gd name="connsiteY15" fmla="*/ 438150 h 466725"/>
                <a:gd name="connsiteX16" fmla="*/ 0 w 461963"/>
                <a:gd name="connsiteY16" fmla="*/ 381000 h 466725"/>
                <a:gd name="connsiteX17" fmla="*/ 90488 w 461963"/>
                <a:gd name="connsiteY17" fmla="*/ 261937 h 466725"/>
                <a:gd name="connsiteX18" fmla="*/ 92869 w 461963"/>
                <a:gd name="connsiteY18" fmla="*/ 135731 h 466725"/>
                <a:gd name="connsiteX19" fmla="*/ 88106 w 461963"/>
                <a:gd name="connsiteY19" fmla="*/ 66675 h 466725"/>
                <a:gd name="connsiteX20" fmla="*/ 50006 w 461963"/>
                <a:gd name="connsiteY20" fmla="*/ 0 h 466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61963" h="466725">
                  <a:moveTo>
                    <a:pt x="50006" y="0"/>
                  </a:moveTo>
                  <a:lnTo>
                    <a:pt x="211931" y="9525"/>
                  </a:lnTo>
                  <a:lnTo>
                    <a:pt x="242888" y="111918"/>
                  </a:lnTo>
                  <a:lnTo>
                    <a:pt x="266700" y="111918"/>
                  </a:lnTo>
                  <a:lnTo>
                    <a:pt x="283369" y="54768"/>
                  </a:lnTo>
                  <a:lnTo>
                    <a:pt x="369094" y="66675"/>
                  </a:lnTo>
                  <a:lnTo>
                    <a:pt x="411956" y="188118"/>
                  </a:lnTo>
                  <a:lnTo>
                    <a:pt x="438150" y="188118"/>
                  </a:lnTo>
                  <a:lnTo>
                    <a:pt x="461963" y="223837"/>
                  </a:lnTo>
                  <a:lnTo>
                    <a:pt x="452438" y="273843"/>
                  </a:lnTo>
                  <a:lnTo>
                    <a:pt x="395288" y="273843"/>
                  </a:lnTo>
                  <a:lnTo>
                    <a:pt x="359569" y="378618"/>
                  </a:lnTo>
                  <a:lnTo>
                    <a:pt x="414338" y="454818"/>
                  </a:lnTo>
                  <a:lnTo>
                    <a:pt x="240506" y="466725"/>
                  </a:lnTo>
                  <a:lnTo>
                    <a:pt x="207169" y="452437"/>
                  </a:lnTo>
                  <a:lnTo>
                    <a:pt x="19050" y="438150"/>
                  </a:lnTo>
                  <a:lnTo>
                    <a:pt x="0" y="381000"/>
                  </a:lnTo>
                  <a:lnTo>
                    <a:pt x="90488" y="261937"/>
                  </a:lnTo>
                  <a:cubicBezTo>
                    <a:pt x="91282" y="219868"/>
                    <a:pt x="92075" y="177800"/>
                    <a:pt x="92869" y="135731"/>
                  </a:cubicBezTo>
                  <a:lnTo>
                    <a:pt x="88106" y="66675"/>
                  </a:lnTo>
                  <a:lnTo>
                    <a:pt x="50006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9" name="フリーフォーム 1146">
              <a:extLst>
                <a:ext uri="{FF2B5EF4-FFF2-40B4-BE49-F238E27FC236}">
                  <a16:creationId xmlns:a16="http://schemas.microsoft.com/office/drawing/2014/main" id="{D47CFD42-90E7-4D4A-8BF6-3DE70CDE2823}"/>
                </a:ext>
              </a:extLst>
            </p:cNvPr>
            <p:cNvSpPr/>
            <p:nvPr/>
          </p:nvSpPr>
          <p:spPr bwMode="auto">
            <a:xfrm>
              <a:off x="2272062" y="5212961"/>
              <a:ext cx="421261" cy="339802"/>
            </a:xfrm>
            <a:custGeom>
              <a:avLst/>
              <a:gdLst>
                <a:gd name="connsiteX0" fmla="*/ 390525 w 573881"/>
                <a:gd name="connsiteY0" fmla="*/ 23813 h 464344"/>
                <a:gd name="connsiteX1" fmla="*/ 459581 w 573881"/>
                <a:gd name="connsiteY1" fmla="*/ 30956 h 464344"/>
                <a:gd name="connsiteX2" fmla="*/ 528637 w 573881"/>
                <a:gd name="connsiteY2" fmla="*/ 133350 h 464344"/>
                <a:gd name="connsiteX3" fmla="*/ 573881 w 573881"/>
                <a:gd name="connsiteY3" fmla="*/ 195263 h 464344"/>
                <a:gd name="connsiteX4" fmla="*/ 550069 w 573881"/>
                <a:gd name="connsiteY4" fmla="*/ 250031 h 464344"/>
                <a:gd name="connsiteX5" fmla="*/ 469106 w 573881"/>
                <a:gd name="connsiteY5" fmla="*/ 311944 h 464344"/>
                <a:gd name="connsiteX6" fmla="*/ 378619 w 573881"/>
                <a:gd name="connsiteY6" fmla="*/ 321469 h 464344"/>
                <a:gd name="connsiteX7" fmla="*/ 323850 w 573881"/>
                <a:gd name="connsiteY7" fmla="*/ 390525 h 464344"/>
                <a:gd name="connsiteX8" fmla="*/ 288131 w 573881"/>
                <a:gd name="connsiteY8" fmla="*/ 357188 h 464344"/>
                <a:gd name="connsiteX9" fmla="*/ 273844 w 573881"/>
                <a:gd name="connsiteY9" fmla="*/ 457200 h 464344"/>
                <a:gd name="connsiteX10" fmla="*/ 214312 w 573881"/>
                <a:gd name="connsiteY10" fmla="*/ 464344 h 464344"/>
                <a:gd name="connsiteX11" fmla="*/ 176212 w 573881"/>
                <a:gd name="connsiteY11" fmla="*/ 431006 h 464344"/>
                <a:gd name="connsiteX12" fmla="*/ 147637 w 573881"/>
                <a:gd name="connsiteY12" fmla="*/ 442913 h 464344"/>
                <a:gd name="connsiteX13" fmla="*/ 95250 w 573881"/>
                <a:gd name="connsiteY13" fmla="*/ 328613 h 464344"/>
                <a:gd name="connsiteX14" fmla="*/ 97631 w 573881"/>
                <a:gd name="connsiteY14" fmla="*/ 197644 h 464344"/>
                <a:gd name="connsiteX15" fmla="*/ 30956 w 573881"/>
                <a:gd name="connsiteY15" fmla="*/ 92869 h 464344"/>
                <a:gd name="connsiteX16" fmla="*/ 0 w 573881"/>
                <a:gd name="connsiteY16" fmla="*/ 0 h 464344"/>
                <a:gd name="connsiteX17" fmla="*/ 202406 w 573881"/>
                <a:gd name="connsiteY17" fmla="*/ 23813 h 464344"/>
                <a:gd name="connsiteX18" fmla="*/ 235744 w 573881"/>
                <a:gd name="connsiteY18" fmla="*/ 40481 h 464344"/>
                <a:gd name="connsiteX19" fmla="*/ 390525 w 573881"/>
                <a:gd name="connsiteY19" fmla="*/ 23813 h 464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73881" h="464344">
                  <a:moveTo>
                    <a:pt x="390525" y="23813"/>
                  </a:moveTo>
                  <a:lnTo>
                    <a:pt x="459581" y="30956"/>
                  </a:lnTo>
                  <a:lnTo>
                    <a:pt x="528637" y="133350"/>
                  </a:lnTo>
                  <a:lnTo>
                    <a:pt x="573881" y="195263"/>
                  </a:lnTo>
                  <a:lnTo>
                    <a:pt x="550069" y="250031"/>
                  </a:lnTo>
                  <a:lnTo>
                    <a:pt x="469106" y="311944"/>
                  </a:lnTo>
                  <a:lnTo>
                    <a:pt x="378619" y="321469"/>
                  </a:lnTo>
                  <a:lnTo>
                    <a:pt x="323850" y="390525"/>
                  </a:lnTo>
                  <a:lnTo>
                    <a:pt x="288131" y="357188"/>
                  </a:lnTo>
                  <a:lnTo>
                    <a:pt x="273844" y="457200"/>
                  </a:lnTo>
                  <a:lnTo>
                    <a:pt x="214312" y="464344"/>
                  </a:lnTo>
                  <a:lnTo>
                    <a:pt x="176212" y="431006"/>
                  </a:lnTo>
                  <a:lnTo>
                    <a:pt x="147637" y="442913"/>
                  </a:lnTo>
                  <a:lnTo>
                    <a:pt x="95250" y="328613"/>
                  </a:lnTo>
                  <a:cubicBezTo>
                    <a:pt x="96044" y="284957"/>
                    <a:pt x="96837" y="241300"/>
                    <a:pt x="97631" y="197644"/>
                  </a:cubicBezTo>
                  <a:lnTo>
                    <a:pt x="30956" y="92869"/>
                  </a:lnTo>
                  <a:lnTo>
                    <a:pt x="0" y="0"/>
                  </a:lnTo>
                  <a:lnTo>
                    <a:pt x="202406" y="23813"/>
                  </a:lnTo>
                  <a:lnTo>
                    <a:pt x="235744" y="40481"/>
                  </a:lnTo>
                  <a:lnTo>
                    <a:pt x="390525" y="23813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30" name="フリーフォーム 1147">
              <a:extLst>
                <a:ext uri="{FF2B5EF4-FFF2-40B4-BE49-F238E27FC236}">
                  <a16:creationId xmlns:a16="http://schemas.microsoft.com/office/drawing/2014/main" id="{E0ECE0DE-0915-41C6-8148-E0C82CDE1DAB}"/>
                </a:ext>
              </a:extLst>
            </p:cNvPr>
            <p:cNvSpPr/>
            <p:nvPr/>
          </p:nvSpPr>
          <p:spPr bwMode="auto">
            <a:xfrm>
              <a:off x="2805039" y="4987202"/>
              <a:ext cx="69822" cy="216449"/>
            </a:xfrm>
            <a:custGeom>
              <a:avLst/>
              <a:gdLst>
                <a:gd name="connsiteX0" fmla="*/ 14288 w 95250"/>
                <a:gd name="connsiteY0" fmla="*/ 0 h 295275"/>
                <a:gd name="connsiteX1" fmla="*/ 14288 w 95250"/>
                <a:gd name="connsiteY1" fmla="*/ 76200 h 295275"/>
                <a:gd name="connsiteX2" fmla="*/ 30956 w 95250"/>
                <a:gd name="connsiteY2" fmla="*/ 133350 h 295275"/>
                <a:gd name="connsiteX3" fmla="*/ 0 w 95250"/>
                <a:gd name="connsiteY3" fmla="*/ 188119 h 295275"/>
                <a:gd name="connsiteX4" fmla="*/ 42863 w 95250"/>
                <a:gd name="connsiteY4" fmla="*/ 211931 h 295275"/>
                <a:gd name="connsiteX5" fmla="*/ 47625 w 95250"/>
                <a:gd name="connsiteY5" fmla="*/ 266700 h 295275"/>
                <a:gd name="connsiteX6" fmla="*/ 85725 w 95250"/>
                <a:gd name="connsiteY6" fmla="*/ 295275 h 295275"/>
                <a:gd name="connsiteX7" fmla="*/ 95250 w 95250"/>
                <a:gd name="connsiteY7" fmla="*/ 207169 h 295275"/>
                <a:gd name="connsiteX8" fmla="*/ 61913 w 95250"/>
                <a:gd name="connsiteY8" fmla="*/ 164306 h 295275"/>
                <a:gd name="connsiteX9" fmla="*/ 88106 w 95250"/>
                <a:gd name="connsiteY9" fmla="*/ 92869 h 295275"/>
                <a:gd name="connsiteX10" fmla="*/ 14288 w 95250"/>
                <a:gd name="connsiteY10" fmla="*/ 0 h 29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5250" h="295275">
                  <a:moveTo>
                    <a:pt x="14288" y="0"/>
                  </a:moveTo>
                  <a:lnTo>
                    <a:pt x="14288" y="76200"/>
                  </a:lnTo>
                  <a:lnTo>
                    <a:pt x="30956" y="133350"/>
                  </a:lnTo>
                  <a:lnTo>
                    <a:pt x="0" y="188119"/>
                  </a:lnTo>
                  <a:lnTo>
                    <a:pt x="42863" y="211931"/>
                  </a:lnTo>
                  <a:lnTo>
                    <a:pt x="47625" y="266700"/>
                  </a:lnTo>
                  <a:lnTo>
                    <a:pt x="85725" y="295275"/>
                  </a:lnTo>
                  <a:lnTo>
                    <a:pt x="95250" y="207169"/>
                  </a:lnTo>
                  <a:lnTo>
                    <a:pt x="61913" y="164306"/>
                  </a:lnTo>
                  <a:lnTo>
                    <a:pt x="88106" y="92869"/>
                  </a:lnTo>
                  <a:lnTo>
                    <a:pt x="14288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31" name="フリーフォーム 1148">
              <a:extLst>
                <a:ext uri="{FF2B5EF4-FFF2-40B4-BE49-F238E27FC236}">
                  <a16:creationId xmlns:a16="http://schemas.microsoft.com/office/drawing/2014/main" id="{791395DE-5493-44C6-98C0-5CF2457D2E1F}"/>
                </a:ext>
              </a:extLst>
            </p:cNvPr>
            <p:cNvSpPr/>
            <p:nvPr/>
          </p:nvSpPr>
          <p:spPr bwMode="auto">
            <a:xfrm>
              <a:off x="2523422" y="4969747"/>
              <a:ext cx="307218" cy="272307"/>
            </a:xfrm>
            <a:custGeom>
              <a:avLst/>
              <a:gdLst>
                <a:gd name="connsiteX0" fmla="*/ 395287 w 419100"/>
                <a:gd name="connsiteY0" fmla="*/ 28575 h 371475"/>
                <a:gd name="connsiteX1" fmla="*/ 285750 w 419100"/>
                <a:gd name="connsiteY1" fmla="*/ 0 h 371475"/>
                <a:gd name="connsiteX2" fmla="*/ 233362 w 419100"/>
                <a:gd name="connsiteY2" fmla="*/ 50007 h 371475"/>
                <a:gd name="connsiteX3" fmla="*/ 247650 w 419100"/>
                <a:gd name="connsiteY3" fmla="*/ 104775 h 371475"/>
                <a:gd name="connsiteX4" fmla="*/ 278606 w 419100"/>
                <a:gd name="connsiteY4" fmla="*/ 180975 h 371475"/>
                <a:gd name="connsiteX5" fmla="*/ 257175 w 419100"/>
                <a:gd name="connsiteY5" fmla="*/ 207169 h 371475"/>
                <a:gd name="connsiteX6" fmla="*/ 185737 w 419100"/>
                <a:gd name="connsiteY6" fmla="*/ 116682 h 371475"/>
                <a:gd name="connsiteX7" fmla="*/ 157162 w 419100"/>
                <a:gd name="connsiteY7" fmla="*/ 130969 h 371475"/>
                <a:gd name="connsiteX8" fmla="*/ 83344 w 419100"/>
                <a:gd name="connsiteY8" fmla="*/ 97632 h 371475"/>
                <a:gd name="connsiteX9" fmla="*/ 100012 w 419100"/>
                <a:gd name="connsiteY9" fmla="*/ 135732 h 371475"/>
                <a:gd name="connsiteX10" fmla="*/ 88106 w 419100"/>
                <a:gd name="connsiteY10" fmla="*/ 178594 h 371475"/>
                <a:gd name="connsiteX11" fmla="*/ 33337 w 419100"/>
                <a:gd name="connsiteY11" fmla="*/ 178594 h 371475"/>
                <a:gd name="connsiteX12" fmla="*/ 0 w 419100"/>
                <a:gd name="connsiteY12" fmla="*/ 283369 h 371475"/>
                <a:gd name="connsiteX13" fmla="*/ 52387 w 419100"/>
                <a:gd name="connsiteY13" fmla="*/ 359569 h 371475"/>
                <a:gd name="connsiteX14" fmla="*/ 119062 w 419100"/>
                <a:gd name="connsiteY14" fmla="*/ 371475 h 371475"/>
                <a:gd name="connsiteX15" fmla="*/ 185737 w 419100"/>
                <a:gd name="connsiteY15" fmla="*/ 354807 h 371475"/>
                <a:gd name="connsiteX16" fmla="*/ 261937 w 419100"/>
                <a:gd name="connsiteY16" fmla="*/ 266700 h 371475"/>
                <a:gd name="connsiteX17" fmla="*/ 378619 w 419100"/>
                <a:gd name="connsiteY17" fmla="*/ 216694 h 371475"/>
                <a:gd name="connsiteX18" fmla="*/ 419100 w 419100"/>
                <a:gd name="connsiteY18" fmla="*/ 157163 h 371475"/>
                <a:gd name="connsiteX19" fmla="*/ 395287 w 419100"/>
                <a:gd name="connsiteY19" fmla="*/ 95250 h 371475"/>
                <a:gd name="connsiteX20" fmla="*/ 395287 w 419100"/>
                <a:gd name="connsiteY20" fmla="*/ 28575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19100" h="371475">
                  <a:moveTo>
                    <a:pt x="395287" y="28575"/>
                  </a:moveTo>
                  <a:lnTo>
                    <a:pt x="285750" y="0"/>
                  </a:lnTo>
                  <a:lnTo>
                    <a:pt x="233362" y="50007"/>
                  </a:lnTo>
                  <a:lnTo>
                    <a:pt x="247650" y="104775"/>
                  </a:lnTo>
                  <a:lnTo>
                    <a:pt x="278606" y="180975"/>
                  </a:lnTo>
                  <a:lnTo>
                    <a:pt x="257175" y="207169"/>
                  </a:lnTo>
                  <a:lnTo>
                    <a:pt x="185737" y="116682"/>
                  </a:lnTo>
                  <a:lnTo>
                    <a:pt x="157162" y="130969"/>
                  </a:lnTo>
                  <a:lnTo>
                    <a:pt x="83344" y="97632"/>
                  </a:lnTo>
                  <a:lnTo>
                    <a:pt x="100012" y="135732"/>
                  </a:lnTo>
                  <a:lnTo>
                    <a:pt x="88106" y="178594"/>
                  </a:lnTo>
                  <a:lnTo>
                    <a:pt x="33337" y="178594"/>
                  </a:lnTo>
                  <a:lnTo>
                    <a:pt x="0" y="283369"/>
                  </a:lnTo>
                  <a:lnTo>
                    <a:pt x="52387" y="359569"/>
                  </a:lnTo>
                  <a:lnTo>
                    <a:pt x="119062" y="371475"/>
                  </a:lnTo>
                  <a:lnTo>
                    <a:pt x="185737" y="354807"/>
                  </a:lnTo>
                  <a:lnTo>
                    <a:pt x="261937" y="266700"/>
                  </a:lnTo>
                  <a:lnTo>
                    <a:pt x="378619" y="216694"/>
                  </a:lnTo>
                  <a:lnTo>
                    <a:pt x="419100" y="157163"/>
                  </a:lnTo>
                  <a:lnTo>
                    <a:pt x="395287" y="95250"/>
                  </a:lnTo>
                  <a:lnTo>
                    <a:pt x="395287" y="285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32" name="フリーフォーム 1149">
              <a:extLst>
                <a:ext uri="{FF2B5EF4-FFF2-40B4-BE49-F238E27FC236}">
                  <a16:creationId xmlns:a16="http://schemas.microsoft.com/office/drawing/2014/main" id="{A3ACA8B7-1DD9-486D-B06C-3D61F1646164}"/>
                </a:ext>
              </a:extLst>
            </p:cNvPr>
            <p:cNvSpPr/>
            <p:nvPr/>
          </p:nvSpPr>
          <p:spPr bwMode="auto">
            <a:xfrm>
              <a:off x="2728235" y="5034914"/>
              <a:ext cx="280454" cy="465482"/>
            </a:xfrm>
            <a:custGeom>
              <a:avLst/>
              <a:gdLst>
                <a:gd name="connsiteX0" fmla="*/ 92869 w 383381"/>
                <a:gd name="connsiteY0" fmla="*/ 126206 h 635793"/>
                <a:gd name="connsiteX1" fmla="*/ 145256 w 383381"/>
                <a:gd name="connsiteY1" fmla="*/ 150018 h 635793"/>
                <a:gd name="connsiteX2" fmla="*/ 147638 w 383381"/>
                <a:gd name="connsiteY2" fmla="*/ 216693 h 635793"/>
                <a:gd name="connsiteX3" fmla="*/ 192881 w 383381"/>
                <a:gd name="connsiteY3" fmla="*/ 230981 h 635793"/>
                <a:gd name="connsiteX4" fmla="*/ 202406 w 383381"/>
                <a:gd name="connsiteY4" fmla="*/ 140493 h 635793"/>
                <a:gd name="connsiteX5" fmla="*/ 164306 w 383381"/>
                <a:gd name="connsiteY5" fmla="*/ 88106 h 635793"/>
                <a:gd name="connsiteX6" fmla="*/ 192881 w 383381"/>
                <a:gd name="connsiteY6" fmla="*/ 33337 h 635793"/>
                <a:gd name="connsiteX7" fmla="*/ 288131 w 383381"/>
                <a:gd name="connsiteY7" fmla="*/ 30956 h 635793"/>
                <a:gd name="connsiteX8" fmla="*/ 350044 w 383381"/>
                <a:gd name="connsiteY8" fmla="*/ 0 h 635793"/>
                <a:gd name="connsiteX9" fmla="*/ 383381 w 383381"/>
                <a:gd name="connsiteY9" fmla="*/ 114300 h 635793"/>
                <a:gd name="connsiteX10" fmla="*/ 373856 w 383381"/>
                <a:gd name="connsiteY10" fmla="*/ 166687 h 635793"/>
                <a:gd name="connsiteX11" fmla="*/ 342900 w 383381"/>
                <a:gd name="connsiteY11" fmla="*/ 180975 h 635793"/>
                <a:gd name="connsiteX12" fmla="*/ 316706 w 383381"/>
                <a:gd name="connsiteY12" fmla="*/ 221456 h 635793"/>
                <a:gd name="connsiteX13" fmla="*/ 230981 w 383381"/>
                <a:gd name="connsiteY13" fmla="*/ 266700 h 635793"/>
                <a:gd name="connsiteX14" fmla="*/ 145256 w 383381"/>
                <a:gd name="connsiteY14" fmla="*/ 352425 h 635793"/>
                <a:gd name="connsiteX15" fmla="*/ 171450 w 383381"/>
                <a:gd name="connsiteY15" fmla="*/ 426243 h 635793"/>
                <a:gd name="connsiteX16" fmla="*/ 183356 w 383381"/>
                <a:gd name="connsiteY16" fmla="*/ 531018 h 635793"/>
                <a:gd name="connsiteX17" fmla="*/ 90488 w 383381"/>
                <a:gd name="connsiteY17" fmla="*/ 576262 h 635793"/>
                <a:gd name="connsiteX18" fmla="*/ 92869 w 383381"/>
                <a:gd name="connsiteY18" fmla="*/ 635793 h 635793"/>
                <a:gd name="connsiteX19" fmla="*/ 54769 w 383381"/>
                <a:gd name="connsiteY19" fmla="*/ 614362 h 635793"/>
                <a:gd name="connsiteX20" fmla="*/ 33338 w 383381"/>
                <a:gd name="connsiteY20" fmla="*/ 445293 h 635793"/>
                <a:gd name="connsiteX21" fmla="*/ 95250 w 383381"/>
                <a:gd name="connsiteY21" fmla="*/ 392906 h 635793"/>
                <a:gd name="connsiteX22" fmla="*/ 104775 w 383381"/>
                <a:gd name="connsiteY22" fmla="*/ 235743 h 635793"/>
                <a:gd name="connsiteX23" fmla="*/ 50006 w 383381"/>
                <a:gd name="connsiteY23" fmla="*/ 204787 h 635793"/>
                <a:gd name="connsiteX24" fmla="*/ 0 w 383381"/>
                <a:gd name="connsiteY24" fmla="*/ 169068 h 635793"/>
                <a:gd name="connsiteX25" fmla="*/ 92869 w 383381"/>
                <a:gd name="connsiteY25" fmla="*/ 126206 h 635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83381" h="635793">
                  <a:moveTo>
                    <a:pt x="92869" y="126206"/>
                  </a:moveTo>
                  <a:lnTo>
                    <a:pt x="145256" y="150018"/>
                  </a:lnTo>
                  <a:lnTo>
                    <a:pt x="147638" y="216693"/>
                  </a:lnTo>
                  <a:lnTo>
                    <a:pt x="192881" y="230981"/>
                  </a:lnTo>
                  <a:lnTo>
                    <a:pt x="202406" y="140493"/>
                  </a:lnTo>
                  <a:lnTo>
                    <a:pt x="164306" y="88106"/>
                  </a:lnTo>
                  <a:lnTo>
                    <a:pt x="192881" y="33337"/>
                  </a:lnTo>
                  <a:lnTo>
                    <a:pt x="288131" y="30956"/>
                  </a:lnTo>
                  <a:lnTo>
                    <a:pt x="350044" y="0"/>
                  </a:lnTo>
                  <a:lnTo>
                    <a:pt x="383381" y="114300"/>
                  </a:lnTo>
                  <a:lnTo>
                    <a:pt x="373856" y="166687"/>
                  </a:lnTo>
                  <a:lnTo>
                    <a:pt x="342900" y="180975"/>
                  </a:lnTo>
                  <a:lnTo>
                    <a:pt x="316706" y="221456"/>
                  </a:lnTo>
                  <a:lnTo>
                    <a:pt x="230981" y="266700"/>
                  </a:lnTo>
                  <a:lnTo>
                    <a:pt x="145256" y="352425"/>
                  </a:lnTo>
                  <a:lnTo>
                    <a:pt x="171450" y="426243"/>
                  </a:lnTo>
                  <a:lnTo>
                    <a:pt x="183356" y="531018"/>
                  </a:lnTo>
                  <a:lnTo>
                    <a:pt x="90488" y="576262"/>
                  </a:lnTo>
                  <a:cubicBezTo>
                    <a:pt x="91282" y="596106"/>
                    <a:pt x="92075" y="615949"/>
                    <a:pt x="92869" y="635793"/>
                  </a:cubicBezTo>
                  <a:lnTo>
                    <a:pt x="54769" y="614362"/>
                  </a:lnTo>
                  <a:lnTo>
                    <a:pt x="33338" y="445293"/>
                  </a:lnTo>
                  <a:lnTo>
                    <a:pt x="95250" y="392906"/>
                  </a:lnTo>
                  <a:lnTo>
                    <a:pt x="104775" y="235743"/>
                  </a:lnTo>
                  <a:lnTo>
                    <a:pt x="50006" y="204787"/>
                  </a:lnTo>
                  <a:lnTo>
                    <a:pt x="0" y="169068"/>
                  </a:lnTo>
                  <a:lnTo>
                    <a:pt x="92869" y="12620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33" name="フリーフォーム 1150">
              <a:extLst>
                <a:ext uri="{FF2B5EF4-FFF2-40B4-BE49-F238E27FC236}">
                  <a16:creationId xmlns:a16="http://schemas.microsoft.com/office/drawing/2014/main" id="{CD0EE438-33F3-480D-A39B-8FEBE0BBC709}"/>
                </a:ext>
              </a:extLst>
            </p:cNvPr>
            <p:cNvSpPr/>
            <p:nvPr/>
          </p:nvSpPr>
          <p:spPr bwMode="auto">
            <a:xfrm>
              <a:off x="2379123" y="5160595"/>
              <a:ext cx="427081" cy="569052"/>
            </a:xfrm>
            <a:custGeom>
              <a:avLst/>
              <a:gdLst>
                <a:gd name="connsiteX0" fmla="*/ 0 w 583406"/>
                <a:gd name="connsiteY0" fmla="*/ 514350 h 776287"/>
                <a:gd name="connsiteX1" fmla="*/ 50006 w 583406"/>
                <a:gd name="connsiteY1" fmla="*/ 626268 h 776287"/>
                <a:gd name="connsiteX2" fmla="*/ 109538 w 583406"/>
                <a:gd name="connsiteY2" fmla="*/ 714375 h 776287"/>
                <a:gd name="connsiteX3" fmla="*/ 142875 w 583406"/>
                <a:gd name="connsiteY3" fmla="*/ 769143 h 776287"/>
                <a:gd name="connsiteX4" fmla="*/ 169069 w 583406"/>
                <a:gd name="connsiteY4" fmla="*/ 766762 h 776287"/>
                <a:gd name="connsiteX5" fmla="*/ 185738 w 583406"/>
                <a:gd name="connsiteY5" fmla="*/ 764381 h 776287"/>
                <a:gd name="connsiteX6" fmla="*/ 233363 w 583406"/>
                <a:gd name="connsiteY6" fmla="*/ 764381 h 776287"/>
                <a:gd name="connsiteX7" fmla="*/ 314325 w 583406"/>
                <a:gd name="connsiteY7" fmla="*/ 776287 h 776287"/>
                <a:gd name="connsiteX8" fmla="*/ 397669 w 583406"/>
                <a:gd name="connsiteY8" fmla="*/ 721518 h 776287"/>
                <a:gd name="connsiteX9" fmla="*/ 483394 w 583406"/>
                <a:gd name="connsiteY9" fmla="*/ 654843 h 776287"/>
                <a:gd name="connsiteX10" fmla="*/ 523875 w 583406"/>
                <a:gd name="connsiteY10" fmla="*/ 545306 h 776287"/>
                <a:gd name="connsiteX11" fmla="*/ 569119 w 583406"/>
                <a:gd name="connsiteY11" fmla="*/ 519112 h 776287"/>
                <a:gd name="connsiteX12" fmla="*/ 578644 w 583406"/>
                <a:gd name="connsiteY12" fmla="*/ 461962 h 776287"/>
                <a:gd name="connsiteX13" fmla="*/ 533400 w 583406"/>
                <a:gd name="connsiteY13" fmla="*/ 450056 h 776287"/>
                <a:gd name="connsiteX14" fmla="*/ 514350 w 583406"/>
                <a:gd name="connsiteY14" fmla="*/ 273843 h 776287"/>
                <a:gd name="connsiteX15" fmla="*/ 569119 w 583406"/>
                <a:gd name="connsiteY15" fmla="*/ 219075 h 776287"/>
                <a:gd name="connsiteX16" fmla="*/ 583406 w 583406"/>
                <a:gd name="connsiteY16" fmla="*/ 69056 h 776287"/>
                <a:gd name="connsiteX17" fmla="*/ 478631 w 583406"/>
                <a:gd name="connsiteY17" fmla="*/ 0 h 776287"/>
                <a:gd name="connsiteX18" fmla="*/ 457200 w 583406"/>
                <a:gd name="connsiteY18" fmla="*/ 0 h 776287"/>
                <a:gd name="connsiteX19" fmla="*/ 402431 w 583406"/>
                <a:gd name="connsiteY19" fmla="*/ 95250 h 776287"/>
                <a:gd name="connsiteX20" fmla="*/ 319088 w 583406"/>
                <a:gd name="connsiteY20" fmla="*/ 111918 h 776287"/>
                <a:gd name="connsiteX21" fmla="*/ 433388 w 583406"/>
                <a:gd name="connsiteY21" fmla="*/ 273843 h 776287"/>
                <a:gd name="connsiteX22" fmla="*/ 400050 w 583406"/>
                <a:gd name="connsiteY22" fmla="*/ 330993 h 776287"/>
                <a:gd name="connsiteX23" fmla="*/ 326231 w 583406"/>
                <a:gd name="connsiteY23" fmla="*/ 378618 h 776287"/>
                <a:gd name="connsiteX24" fmla="*/ 235744 w 583406"/>
                <a:gd name="connsiteY24" fmla="*/ 395287 h 776287"/>
                <a:gd name="connsiteX25" fmla="*/ 173831 w 583406"/>
                <a:gd name="connsiteY25" fmla="*/ 469106 h 776287"/>
                <a:gd name="connsiteX26" fmla="*/ 142875 w 583406"/>
                <a:gd name="connsiteY26" fmla="*/ 431006 h 776287"/>
                <a:gd name="connsiteX27" fmla="*/ 126206 w 583406"/>
                <a:gd name="connsiteY27" fmla="*/ 523875 h 776287"/>
                <a:gd name="connsiteX28" fmla="*/ 69056 w 583406"/>
                <a:gd name="connsiteY28" fmla="*/ 531018 h 776287"/>
                <a:gd name="connsiteX29" fmla="*/ 0 w 583406"/>
                <a:gd name="connsiteY29" fmla="*/ 514350 h 776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583406" h="776287">
                  <a:moveTo>
                    <a:pt x="0" y="514350"/>
                  </a:moveTo>
                  <a:lnTo>
                    <a:pt x="50006" y="626268"/>
                  </a:lnTo>
                  <a:lnTo>
                    <a:pt x="109538" y="714375"/>
                  </a:lnTo>
                  <a:lnTo>
                    <a:pt x="142875" y="769143"/>
                  </a:lnTo>
                  <a:cubicBezTo>
                    <a:pt x="151606" y="768349"/>
                    <a:pt x="160355" y="767730"/>
                    <a:pt x="169069" y="766762"/>
                  </a:cubicBezTo>
                  <a:cubicBezTo>
                    <a:pt x="174647" y="766142"/>
                    <a:pt x="180129" y="764589"/>
                    <a:pt x="185738" y="764381"/>
                  </a:cubicBezTo>
                  <a:cubicBezTo>
                    <a:pt x="201602" y="763794"/>
                    <a:pt x="217488" y="764381"/>
                    <a:pt x="233363" y="764381"/>
                  </a:cubicBezTo>
                  <a:lnTo>
                    <a:pt x="314325" y="776287"/>
                  </a:lnTo>
                  <a:lnTo>
                    <a:pt x="397669" y="721518"/>
                  </a:lnTo>
                  <a:lnTo>
                    <a:pt x="483394" y="654843"/>
                  </a:lnTo>
                  <a:lnTo>
                    <a:pt x="523875" y="545306"/>
                  </a:lnTo>
                  <a:lnTo>
                    <a:pt x="569119" y="519112"/>
                  </a:lnTo>
                  <a:lnTo>
                    <a:pt x="578644" y="461962"/>
                  </a:lnTo>
                  <a:lnTo>
                    <a:pt x="533400" y="450056"/>
                  </a:lnTo>
                  <a:lnTo>
                    <a:pt x="514350" y="273843"/>
                  </a:lnTo>
                  <a:lnTo>
                    <a:pt x="569119" y="219075"/>
                  </a:lnTo>
                  <a:lnTo>
                    <a:pt x="583406" y="69056"/>
                  </a:lnTo>
                  <a:lnTo>
                    <a:pt x="478631" y="0"/>
                  </a:lnTo>
                  <a:lnTo>
                    <a:pt x="457200" y="0"/>
                  </a:lnTo>
                  <a:lnTo>
                    <a:pt x="402431" y="95250"/>
                  </a:lnTo>
                  <a:lnTo>
                    <a:pt x="319088" y="111918"/>
                  </a:lnTo>
                  <a:lnTo>
                    <a:pt x="433388" y="273843"/>
                  </a:lnTo>
                  <a:lnTo>
                    <a:pt x="400050" y="330993"/>
                  </a:lnTo>
                  <a:lnTo>
                    <a:pt x="326231" y="378618"/>
                  </a:lnTo>
                  <a:lnTo>
                    <a:pt x="235744" y="395287"/>
                  </a:lnTo>
                  <a:lnTo>
                    <a:pt x="173831" y="469106"/>
                  </a:lnTo>
                  <a:lnTo>
                    <a:pt x="142875" y="431006"/>
                  </a:lnTo>
                  <a:lnTo>
                    <a:pt x="126206" y="523875"/>
                  </a:lnTo>
                  <a:lnTo>
                    <a:pt x="69056" y="531018"/>
                  </a:lnTo>
                  <a:lnTo>
                    <a:pt x="0" y="5143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1" name="フリーフォーム 1170">
              <a:extLst>
                <a:ext uri="{FF2B5EF4-FFF2-40B4-BE49-F238E27FC236}">
                  <a16:creationId xmlns:a16="http://schemas.microsoft.com/office/drawing/2014/main" id="{6C50B9FA-EC2F-4F44-8031-16A012ED656B}"/>
                </a:ext>
              </a:extLst>
            </p:cNvPr>
            <p:cNvSpPr/>
            <p:nvPr/>
          </p:nvSpPr>
          <p:spPr bwMode="auto">
            <a:xfrm>
              <a:off x="6777931" y="1983677"/>
              <a:ext cx="932129" cy="998460"/>
            </a:xfrm>
            <a:custGeom>
              <a:avLst/>
              <a:gdLst>
                <a:gd name="connsiteX0" fmla="*/ 895350 w 1271588"/>
                <a:gd name="connsiteY0" fmla="*/ 171450 h 1362075"/>
                <a:gd name="connsiteX1" fmla="*/ 890588 w 1271588"/>
                <a:gd name="connsiteY1" fmla="*/ 957262 h 1362075"/>
                <a:gd name="connsiteX2" fmla="*/ 947738 w 1271588"/>
                <a:gd name="connsiteY2" fmla="*/ 976312 h 1362075"/>
                <a:gd name="connsiteX3" fmla="*/ 962025 w 1271588"/>
                <a:gd name="connsiteY3" fmla="*/ 1033462 h 1362075"/>
                <a:gd name="connsiteX4" fmla="*/ 1028700 w 1271588"/>
                <a:gd name="connsiteY4" fmla="*/ 1019175 h 1362075"/>
                <a:gd name="connsiteX5" fmla="*/ 1200150 w 1271588"/>
                <a:gd name="connsiteY5" fmla="*/ 1247775 h 1362075"/>
                <a:gd name="connsiteX6" fmla="*/ 1271588 w 1271588"/>
                <a:gd name="connsiteY6" fmla="*/ 1309687 h 1362075"/>
                <a:gd name="connsiteX7" fmla="*/ 1190625 w 1271588"/>
                <a:gd name="connsiteY7" fmla="*/ 1362075 h 1362075"/>
                <a:gd name="connsiteX8" fmla="*/ 1123950 w 1271588"/>
                <a:gd name="connsiteY8" fmla="*/ 1333500 h 1362075"/>
                <a:gd name="connsiteX9" fmla="*/ 1028700 w 1271588"/>
                <a:gd name="connsiteY9" fmla="*/ 1128712 h 1362075"/>
                <a:gd name="connsiteX10" fmla="*/ 871538 w 1271588"/>
                <a:gd name="connsiteY10" fmla="*/ 1028700 h 1362075"/>
                <a:gd name="connsiteX11" fmla="*/ 833438 w 1271588"/>
                <a:gd name="connsiteY11" fmla="*/ 1047750 h 1362075"/>
                <a:gd name="connsiteX12" fmla="*/ 714375 w 1271588"/>
                <a:gd name="connsiteY12" fmla="*/ 962025 h 1362075"/>
                <a:gd name="connsiteX13" fmla="*/ 695325 w 1271588"/>
                <a:gd name="connsiteY13" fmla="*/ 1090612 h 1362075"/>
                <a:gd name="connsiteX14" fmla="*/ 576263 w 1271588"/>
                <a:gd name="connsiteY14" fmla="*/ 1109662 h 1362075"/>
                <a:gd name="connsiteX15" fmla="*/ 600075 w 1271588"/>
                <a:gd name="connsiteY15" fmla="*/ 957262 h 1362075"/>
                <a:gd name="connsiteX16" fmla="*/ 447675 w 1271588"/>
                <a:gd name="connsiteY16" fmla="*/ 1104900 h 1362075"/>
                <a:gd name="connsiteX17" fmla="*/ 528638 w 1271588"/>
                <a:gd name="connsiteY17" fmla="*/ 1176337 h 1362075"/>
                <a:gd name="connsiteX18" fmla="*/ 323850 w 1271588"/>
                <a:gd name="connsiteY18" fmla="*/ 1309687 h 1362075"/>
                <a:gd name="connsiteX19" fmla="*/ 328613 w 1271588"/>
                <a:gd name="connsiteY19" fmla="*/ 1181100 h 1362075"/>
                <a:gd name="connsiteX20" fmla="*/ 219075 w 1271588"/>
                <a:gd name="connsiteY20" fmla="*/ 1138237 h 1362075"/>
                <a:gd name="connsiteX21" fmla="*/ 228600 w 1271588"/>
                <a:gd name="connsiteY21" fmla="*/ 1023937 h 1362075"/>
                <a:gd name="connsiteX22" fmla="*/ 119063 w 1271588"/>
                <a:gd name="connsiteY22" fmla="*/ 1047750 h 1362075"/>
                <a:gd name="connsiteX23" fmla="*/ 9525 w 1271588"/>
                <a:gd name="connsiteY23" fmla="*/ 909637 h 1362075"/>
                <a:gd name="connsiteX24" fmla="*/ 95250 w 1271588"/>
                <a:gd name="connsiteY24" fmla="*/ 819150 h 1362075"/>
                <a:gd name="connsiteX25" fmla="*/ 261938 w 1271588"/>
                <a:gd name="connsiteY25" fmla="*/ 738187 h 1362075"/>
                <a:gd name="connsiteX26" fmla="*/ 233363 w 1271588"/>
                <a:gd name="connsiteY26" fmla="*/ 623887 h 1362075"/>
                <a:gd name="connsiteX27" fmla="*/ 100013 w 1271588"/>
                <a:gd name="connsiteY27" fmla="*/ 690562 h 1362075"/>
                <a:gd name="connsiteX28" fmla="*/ 28575 w 1271588"/>
                <a:gd name="connsiteY28" fmla="*/ 638175 h 1362075"/>
                <a:gd name="connsiteX29" fmla="*/ 0 w 1271588"/>
                <a:gd name="connsiteY29" fmla="*/ 571500 h 1362075"/>
                <a:gd name="connsiteX30" fmla="*/ 95250 w 1271588"/>
                <a:gd name="connsiteY30" fmla="*/ 504825 h 1362075"/>
                <a:gd name="connsiteX31" fmla="*/ 195263 w 1271588"/>
                <a:gd name="connsiteY31" fmla="*/ 523875 h 1362075"/>
                <a:gd name="connsiteX32" fmla="*/ 242888 w 1271588"/>
                <a:gd name="connsiteY32" fmla="*/ 452437 h 1362075"/>
                <a:gd name="connsiteX33" fmla="*/ 42863 w 1271588"/>
                <a:gd name="connsiteY33" fmla="*/ 319087 h 1362075"/>
                <a:gd name="connsiteX34" fmla="*/ 52388 w 1271588"/>
                <a:gd name="connsiteY34" fmla="*/ 223837 h 1362075"/>
                <a:gd name="connsiteX35" fmla="*/ 109538 w 1271588"/>
                <a:gd name="connsiteY35" fmla="*/ 228600 h 1362075"/>
                <a:gd name="connsiteX36" fmla="*/ 195263 w 1271588"/>
                <a:gd name="connsiteY36" fmla="*/ 114300 h 1362075"/>
                <a:gd name="connsiteX37" fmla="*/ 347663 w 1271588"/>
                <a:gd name="connsiteY37" fmla="*/ 0 h 1362075"/>
                <a:gd name="connsiteX38" fmla="*/ 547688 w 1271588"/>
                <a:gd name="connsiteY38" fmla="*/ 47625 h 1362075"/>
                <a:gd name="connsiteX39" fmla="*/ 866775 w 1271588"/>
                <a:gd name="connsiteY39" fmla="*/ 100012 h 1362075"/>
                <a:gd name="connsiteX40" fmla="*/ 895350 w 1271588"/>
                <a:gd name="connsiteY40" fmla="*/ 171450 h 136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271588" h="1362075">
                  <a:moveTo>
                    <a:pt x="895350" y="171450"/>
                  </a:moveTo>
                  <a:cubicBezTo>
                    <a:pt x="893763" y="433387"/>
                    <a:pt x="892175" y="695325"/>
                    <a:pt x="890588" y="957262"/>
                  </a:cubicBezTo>
                  <a:lnTo>
                    <a:pt x="947738" y="976312"/>
                  </a:lnTo>
                  <a:lnTo>
                    <a:pt x="962025" y="1033462"/>
                  </a:lnTo>
                  <a:lnTo>
                    <a:pt x="1028700" y="1019175"/>
                  </a:lnTo>
                  <a:lnTo>
                    <a:pt x="1200150" y="1247775"/>
                  </a:lnTo>
                  <a:lnTo>
                    <a:pt x="1271588" y="1309687"/>
                  </a:lnTo>
                  <a:lnTo>
                    <a:pt x="1190625" y="1362075"/>
                  </a:lnTo>
                  <a:lnTo>
                    <a:pt x="1123950" y="1333500"/>
                  </a:lnTo>
                  <a:lnTo>
                    <a:pt x="1028700" y="1128712"/>
                  </a:lnTo>
                  <a:lnTo>
                    <a:pt x="871538" y="1028700"/>
                  </a:lnTo>
                  <a:lnTo>
                    <a:pt x="833438" y="1047750"/>
                  </a:lnTo>
                  <a:lnTo>
                    <a:pt x="714375" y="962025"/>
                  </a:lnTo>
                  <a:lnTo>
                    <a:pt x="695325" y="1090612"/>
                  </a:lnTo>
                  <a:lnTo>
                    <a:pt x="576263" y="1109662"/>
                  </a:lnTo>
                  <a:lnTo>
                    <a:pt x="600075" y="957262"/>
                  </a:lnTo>
                  <a:lnTo>
                    <a:pt x="447675" y="1104900"/>
                  </a:lnTo>
                  <a:lnTo>
                    <a:pt x="528638" y="1176337"/>
                  </a:lnTo>
                  <a:lnTo>
                    <a:pt x="323850" y="1309687"/>
                  </a:lnTo>
                  <a:lnTo>
                    <a:pt x="328613" y="1181100"/>
                  </a:lnTo>
                  <a:lnTo>
                    <a:pt x="219075" y="1138237"/>
                  </a:lnTo>
                  <a:lnTo>
                    <a:pt x="228600" y="1023937"/>
                  </a:lnTo>
                  <a:lnTo>
                    <a:pt x="119063" y="1047750"/>
                  </a:lnTo>
                  <a:lnTo>
                    <a:pt x="9525" y="909637"/>
                  </a:lnTo>
                  <a:lnTo>
                    <a:pt x="95250" y="819150"/>
                  </a:lnTo>
                  <a:lnTo>
                    <a:pt x="261938" y="738187"/>
                  </a:lnTo>
                  <a:lnTo>
                    <a:pt x="233363" y="623887"/>
                  </a:lnTo>
                  <a:lnTo>
                    <a:pt x="100013" y="690562"/>
                  </a:lnTo>
                  <a:lnTo>
                    <a:pt x="28575" y="638175"/>
                  </a:lnTo>
                  <a:lnTo>
                    <a:pt x="0" y="571500"/>
                  </a:lnTo>
                  <a:lnTo>
                    <a:pt x="95250" y="504825"/>
                  </a:lnTo>
                  <a:lnTo>
                    <a:pt x="195263" y="523875"/>
                  </a:lnTo>
                  <a:lnTo>
                    <a:pt x="242888" y="452437"/>
                  </a:lnTo>
                  <a:lnTo>
                    <a:pt x="42863" y="319087"/>
                  </a:lnTo>
                  <a:lnTo>
                    <a:pt x="52388" y="223837"/>
                  </a:lnTo>
                  <a:lnTo>
                    <a:pt x="109538" y="228600"/>
                  </a:lnTo>
                  <a:lnTo>
                    <a:pt x="195263" y="114300"/>
                  </a:lnTo>
                  <a:lnTo>
                    <a:pt x="347663" y="0"/>
                  </a:lnTo>
                  <a:lnTo>
                    <a:pt x="547688" y="47625"/>
                  </a:lnTo>
                  <a:lnTo>
                    <a:pt x="866775" y="100012"/>
                  </a:lnTo>
                  <a:lnTo>
                    <a:pt x="895350" y="1714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2" name="フリーフォーム 1171">
              <a:extLst>
                <a:ext uri="{FF2B5EF4-FFF2-40B4-BE49-F238E27FC236}">
                  <a16:creationId xmlns:a16="http://schemas.microsoft.com/office/drawing/2014/main" id="{76B3DCA1-0F08-4500-B708-1562860A8DC7}"/>
                </a:ext>
              </a:extLst>
            </p:cNvPr>
            <p:cNvSpPr/>
            <p:nvPr/>
          </p:nvSpPr>
          <p:spPr bwMode="auto">
            <a:xfrm>
              <a:off x="7430771" y="1952257"/>
              <a:ext cx="2108635" cy="1543074"/>
            </a:xfrm>
            <a:custGeom>
              <a:avLst/>
              <a:gdLst>
                <a:gd name="connsiteX0" fmla="*/ 14287 w 2876550"/>
                <a:gd name="connsiteY0" fmla="*/ 214313 h 2105025"/>
                <a:gd name="connsiteX1" fmla="*/ 0 w 2876550"/>
                <a:gd name="connsiteY1" fmla="*/ 1009650 h 2105025"/>
                <a:gd name="connsiteX2" fmla="*/ 57150 w 2876550"/>
                <a:gd name="connsiteY2" fmla="*/ 1028700 h 2105025"/>
                <a:gd name="connsiteX3" fmla="*/ 90487 w 2876550"/>
                <a:gd name="connsiteY3" fmla="*/ 1085850 h 2105025"/>
                <a:gd name="connsiteX4" fmla="*/ 147637 w 2876550"/>
                <a:gd name="connsiteY4" fmla="*/ 1062038 h 2105025"/>
                <a:gd name="connsiteX5" fmla="*/ 319087 w 2876550"/>
                <a:gd name="connsiteY5" fmla="*/ 1314450 h 2105025"/>
                <a:gd name="connsiteX6" fmla="*/ 395287 w 2876550"/>
                <a:gd name="connsiteY6" fmla="*/ 1362075 h 2105025"/>
                <a:gd name="connsiteX7" fmla="*/ 371475 w 2876550"/>
                <a:gd name="connsiteY7" fmla="*/ 1519238 h 2105025"/>
                <a:gd name="connsiteX8" fmla="*/ 485775 w 2876550"/>
                <a:gd name="connsiteY8" fmla="*/ 1566863 h 2105025"/>
                <a:gd name="connsiteX9" fmla="*/ 442912 w 2876550"/>
                <a:gd name="connsiteY9" fmla="*/ 1690688 h 2105025"/>
                <a:gd name="connsiteX10" fmla="*/ 585787 w 2876550"/>
                <a:gd name="connsiteY10" fmla="*/ 1800225 h 2105025"/>
                <a:gd name="connsiteX11" fmla="*/ 647700 w 2876550"/>
                <a:gd name="connsiteY11" fmla="*/ 1757363 h 2105025"/>
                <a:gd name="connsiteX12" fmla="*/ 1557337 w 2876550"/>
                <a:gd name="connsiteY12" fmla="*/ 1728788 h 2105025"/>
                <a:gd name="connsiteX13" fmla="*/ 1671637 w 2876550"/>
                <a:gd name="connsiteY13" fmla="*/ 1804988 h 2105025"/>
                <a:gd name="connsiteX14" fmla="*/ 1795462 w 2876550"/>
                <a:gd name="connsiteY14" fmla="*/ 1790700 h 2105025"/>
                <a:gd name="connsiteX15" fmla="*/ 1852612 w 2876550"/>
                <a:gd name="connsiteY15" fmla="*/ 1800225 h 2105025"/>
                <a:gd name="connsiteX16" fmla="*/ 1905000 w 2876550"/>
                <a:gd name="connsiteY16" fmla="*/ 1838325 h 2105025"/>
                <a:gd name="connsiteX17" fmla="*/ 1909762 w 2876550"/>
                <a:gd name="connsiteY17" fmla="*/ 1881188 h 2105025"/>
                <a:gd name="connsiteX18" fmla="*/ 2047875 w 2876550"/>
                <a:gd name="connsiteY18" fmla="*/ 1885950 h 2105025"/>
                <a:gd name="connsiteX19" fmla="*/ 2066925 w 2876550"/>
                <a:gd name="connsiteY19" fmla="*/ 1966913 h 2105025"/>
                <a:gd name="connsiteX20" fmla="*/ 2024062 w 2876550"/>
                <a:gd name="connsiteY20" fmla="*/ 1990725 h 2105025"/>
                <a:gd name="connsiteX21" fmla="*/ 1981200 w 2876550"/>
                <a:gd name="connsiteY21" fmla="*/ 2105025 h 2105025"/>
                <a:gd name="connsiteX22" fmla="*/ 2057400 w 2876550"/>
                <a:gd name="connsiteY22" fmla="*/ 2085975 h 2105025"/>
                <a:gd name="connsiteX23" fmla="*/ 2076450 w 2876550"/>
                <a:gd name="connsiteY23" fmla="*/ 2038350 h 2105025"/>
                <a:gd name="connsiteX24" fmla="*/ 2181225 w 2876550"/>
                <a:gd name="connsiteY24" fmla="*/ 2014538 h 2105025"/>
                <a:gd name="connsiteX25" fmla="*/ 2190750 w 2876550"/>
                <a:gd name="connsiteY25" fmla="*/ 1981200 h 2105025"/>
                <a:gd name="connsiteX26" fmla="*/ 2352675 w 2876550"/>
                <a:gd name="connsiteY26" fmla="*/ 1952625 h 2105025"/>
                <a:gd name="connsiteX27" fmla="*/ 2438400 w 2876550"/>
                <a:gd name="connsiteY27" fmla="*/ 1866900 h 2105025"/>
                <a:gd name="connsiteX28" fmla="*/ 2500312 w 2876550"/>
                <a:gd name="connsiteY28" fmla="*/ 1933575 h 2105025"/>
                <a:gd name="connsiteX29" fmla="*/ 2562225 w 2876550"/>
                <a:gd name="connsiteY29" fmla="*/ 1966913 h 2105025"/>
                <a:gd name="connsiteX30" fmla="*/ 2509837 w 2876550"/>
                <a:gd name="connsiteY30" fmla="*/ 2033588 h 2105025"/>
                <a:gd name="connsiteX31" fmla="*/ 2743200 w 2876550"/>
                <a:gd name="connsiteY31" fmla="*/ 1928813 h 2105025"/>
                <a:gd name="connsiteX32" fmla="*/ 2709862 w 2876550"/>
                <a:gd name="connsiteY32" fmla="*/ 1871663 h 2105025"/>
                <a:gd name="connsiteX33" fmla="*/ 2600325 w 2876550"/>
                <a:gd name="connsiteY33" fmla="*/ 1909763 h 2105025"/>
                <a:gd name="connsiteX34" fmla="*/ 2566987 w 2876550"/>
                <a:gd name="connsiteY34" fmla="*/ 1852613 h 2105025"/>
                <a:gd name="connsiteX35" fmla="*/ 2566987 w 2876550"/>
                <a:gd name="connsiteY35" fmla="*/ 1762125 h 2105025"/>
                <a:gd name="connsiteX36" fmla="*/ 2495550 w 2876550"/>
                <a:gd name="connsiteY36" fmla="*/ 1747838 h 2105025"/>
                <a:gd name="connsiteX37" fmla="*/ 2357437 w 2876550"/>
                <a:gd name="connsiteY37" fmla="*/ 1857375 h 2105025"/>
                <a:gd name="connsiteX38" fmla="*/ 2419350 w 2876550"/>
                <a:gd name="connsiteY38" fmla="*/ 1747838 h 2105025"/>
                <a:gd name="connsiteX39" fmla="*/ 2509837 w 2876550"/>
                <a:gd name="connsiteY39" fmla="*/ 1685925 h 2105025"/>
                <a:gd name="connsiteX40" fmla="*/ 2724150 w 2876550"/>
                <a:gd name="connsiteY40" fmla="*/ 1662113 h 2105025"/>
                <a:gd name="connsiteX41" fmla="*/ 2838450 w 2876550"/>
                <a:gd name="connsiteY41" fmla="*/ 1566863 h 2105025"/>
                <a:gd name="connsiteX42" fmla="*/ 2876550 w 2876550"/>
                <a:gd name="connsiteY42" fmla="*/ 1481138 h 2105025"/>
                <a:gd name="connsiteX43" fmla="*/ 2705100 w 2876550"/>
                <a:gd name="connsiteY43" fmla="*/ 1333500 h 2105025"/>
                <a:gd name="connsiteX44" fmla="*/ 2657475 w 2876550"/>
                <a:gd name="connsiteY44" fmla="*/ 1209675 h 2105025"/>
                <a:gd name="connsiteX45" fmla="*/ 2586037 w 2876550"/>
                <a:gd name="connsiteY45" fmla="*/ 1019175 h 2105025"/>
                <a:gd name="connsiteX46" fmla="*/ 2476500 w 2876550"/>
                <a:gd name="connsiteY46" fmla="*/ 1157288 h 2105025"/>
                <a:gd name="connsiteX47" fmla="*/ 2395537 w 2876550"/>
                <a:gd name="connsiteY47" fmla="*/ 1090613 h 2105025"/>
                <a:gd name="connsiteX48" fmla="*/ 2395537 w 2876550"/>
                <a:gd name="connsiteY48" fmla="*/ 1009650 h 2105025"/>
                <a:gd name="connsiteX49" fmla="*/ 2276475 w 2876550"/>
                <a:gd name="connsiteY49" fmla="*/ 842963 h 2105025"/>
                <a:gd name="connsiteX50" fmla="*/ 2190750 w 2876550"/>
                <a:gd name="connsiteY50" fmla="*/ 857250 h 2105025"/>
                <a:gd name="connsiteX51" fmla="*/ 2095500 w 2876550"/>
                <a:gd name="connsiteY51" fmla="*/ 838200 h 2105025"/>
                <a:gd name="connsiteX52" fmla="*/ 2114550 w 2876550"/>
                <a:gd name="connsiteY52" fmla="*/ 981075 h 2105025"/>
                <a:gd name="connsiteX53" fmla="*/ 2128837 w 2876550"/>
                <a:gd name="connsiteY53" fmla="*/ 1047750 h 2105025"/>
                <a:gd name="connsiteX54" fmla="*/ 2105025 w 2876550"/>
                <a:gd name="connsiteY54" fmla="*/ 1147763 h 2105025"/>
                <a:gd name="connsiteX55" fmla="*/ 2152650 w 2876550"/>
                <a:gd name="connsiteY55" fmla="*/ 1228725 h 2105025"/>
                <a:gd name="connsiteX56" fmla="*/ 2157412 w 2876550"/>
                <a:gd name="connsiteY56" fmla="*/ 1357313 h 2105025"/>
                <a:gd name="connsiteX57" fmla="*/ 2081212 w 2876550"/>
                <a:gd name="connsiteY57" fmla="*/ 1400175 h 2105025"/>
                <a:gd name="connsiteX58" fmla="*/ 2085975 w 2876550"/>
                <a:gd name="connsiteY58" fmla="*/ 1576388 h 2105025"/>
                <a:gd name="connsiteX59" fmla="*/ 2057400 w 2876550"/>
                <a:gd name="connsiteY59" fmla="*/ 1628775 h 2105025"/>
                <a:gd name="connsiteX60" fmla="*/ 1985962 w 2876550"/>
                <a:gd name="connsiteY60" fmla="*/ 1509713 h 2105025"/>
                <a:gd name="connsiteX61" fmla="*/ 1985962 w 2876550"/>
                <a:gd name="connsiteY61" fmla="*/ 1338263 h 2105025"/>
                <a:gd name="connsiteX62" fmla="*/ 1809750 w 2876550"/>
                <a:gd name="connsiteY62" fmla="*/ 1309688 h 2105025"/>
                <a:gd name="connsiteX63" fmla="*/ 1714500 w 2876550"/>
                <a:gd name="connsiteY63" fmla="*/ 1214438 h 2105025"/>
                <a:gd name="connsiteX64" fmla="*/ 1647825 w 2876550"/>
                <a:gd name="connsiteY64" fmla="*/ 1243013 h 2105025"/>
                <a:gd name="connsiteX65" fmla="*/ 1619250 w 2876550"/>
                <a:gd name="connsiteY65" fmla="*/ 1133475 h 2105025"/>
                <a:gd name="connsiteX66" fmla="*/ 1552575 w 2876550"/>
                <a:gd name="connsiteY66" fmla="*/ 1090613 h 2105025"/>
                <a:gd name="connsiteX67" fmla="*/ 1609725 w 2876550"/>
                <a:gd name="connsiteY67" fmla="*/ 900113 h 2105025"/>
                <a:gd name="connsiteX68" fmla="*/ 1681162 w 2876550"/>
                <a:gd name="connsiteY68" fmla="*/ 819150 h 2105025"/>
                <a:gd name="connsiteX69" fmla="*/ 1728787 w 2876550"/>
                <a:gd name="connsiteY69" fmla="*/ 742950 h 2105025"/>
                <a:gd name="connsiteX70" fmla="*/ 1785937 w 2876550"/>
                <a:gd name="connsiteY70" fmla="*/ 723900 h 2105025"/>
                <a:gd name="connsiteX71" fmla="*/ 1843087 w 2876550"/>
                <a:gd name="connsiteY71" fmla="*/ 609600 h 2105025"/>
                <a:gd name="connsiteX72" fmla="*/ 1833562 w 2876550"/>
                <a:gd name="connsiteY72" fmla="*/ 752475 h 2105025"/>
                <a:gd name="connsiteX73" fmla="*/ 1852612 w 2876550"/>
                <a:gd name="connsiteY73" fmla="*/ 790575 h 2105025"/>
                <a:gd name="connsiteX74" fmla="*/ 1885950 w 2876550"/>
                <a:gd name="connsiteY74" fmla="*/ 809625 h 2105025"/>
                <a:gd name="connsiteX75" fmla="*/ 1914525 w 2876550"/>
                <a:gd name="connsiteY75" fmla="*/ 742950 h 2105025"/>
                <a:gd name="connsiteX76" fmla="*/ 2033587 w 2876550"/>
                <a:gd name="connsiteY76" fmla="*/ 790575 h 2105025"/>
                <a:gd name="connsiteX77" fmla="*/ 2057400 w 2876550"/>
                <a:gd name="connsiteY77" fmla="*/ 742950 h 2105025"/>
                <a:gd name="connsiteX78" fmla="*/ 1905000 w 2876550"/>
                <a:gd name="connsiteY78" fmla="*/ 614363 h 2105025"/>
                <a:gd name="connsiteX79" fmla="*/ 1900237 w 2876550"/>
                <a:gd name="connsiteY79" fmla="*/ 528638 h 2105025"/>
                <a:gd name="connsiteX80" fmla="*/ 1990725 w 2876550"/>
                <a:gd name="connsiteY80" fmla="*/ 500063 h 2105025"/>
                <a:gd name="connsiteX81" fmla="*/ 2019300 w 2876550"/>
                <a:gd name="connsiteY81" fmla="*/ 447675 h 2105025"/>
                <a:gd name="connsiteX82" fmla="*/ 1966912 w 2876550"/>
                <a:gd name="connsiteY82" fmla="*/ 338138 h 2105025"/>
                <a:gd name="connsiteX83" fmla="*/ 2033587 w 2876550"/>
                <a:gd name="connsiteY83" fmla="*/ 285750 h 2105025"/>
                <a:gd name="connsiteX84" fmla="*/ 1933575 w 2876550"/>
                <a:gd name="connsiteY84" fmla="*/ 214313 h 2105025"/>
                <a:gd name="connsiteX85" fmla="*/ 1876425 w 2876550"/>
                <a:gd name="connsiteY85" fmla="*/ 219075 h 2105025"/>
                <a:gd name="connsiteX86" fmla="*/ 1881187 w 2876550"/>
                <a:gd name="connsiteY86" fmla="*/ 280988 h 2105025"/>
                <a:gd name="connsiteX87" fmla="*/ 1828800 w 2876550"/>
                <a:gd name="connsiteY87" fmla="*/ 428625 h 2105025"/>
                <a:gd name="connsiteX88" fmla="*/ 1776412 w 2876550"/>
                <a:gd name="connsiteY88" fmla="*/ 395288 h 2105025"/>
                <a:gd name="connsiteX89" fmla="*/ 1785937 w 2876550"/>
                <a:gd name="connsiteY89" fmla="*/ 309563 h 2105025"/>
                <a:gd name="connsiteX90" fmla="*/ 1738312 w 2876550"/>
                <a:gd name="connsiteY90" fmla="*/ 252413 h 2105025"/>
                <a:gd name="connsiteX91" fmla="*/ 1719262 w 2876550"/>
                <a:gd name="connsiteY91" fmla="*/ 314325 h 2105025"/>
                <a:gd name="connsiteX92" fmla="*/ 1714500 w 2876550"/>
                <a:gd name="connsiteY92" fmla="*/ 228600 h 2105025"/>
                <a:gd name="connsiteX93" fmla="*/ 1633537 w 2876550"/>
                <a:gd name="connsiteY93" fmla="*/ 209550 h 2105025"/>
                <a:gd name="connsiteX94" fmla="*/ 1647825 w 2876550"/>
                <a:gd name="connsiteY94" fmla="*/ 133350 h 2105025"/>
                <a:gd name="connsiteX95" fmla="*/ 1628775 w 2876550"/>
                <a:gd name="connsiteY95" fmla="*/ 0 h 2105025"/>
                <a:gd name="connsiteX96" fmla="*/ 1519237 w 2876550"/>
                <a:gd name="connsiteY96" fmla="*/ 0 h 2105025"/>
                <a:gd name="connsiteX97" fmla="*/ 1490662 w 2876550"/>
                <a:gd name="connsiteY97" fmla="*/ 61913 h 2105025"/>
                <a:gd name="connsiteX98" fmla="*/ 1504950 w 2876550"/>
                <a:gd name="connsiteY98" fmla="*/ 123825 h 2105025"/>
                <a:gd name="connsiteX99" fmla="*/ 1514475 w 2876550"/>
                <a:gd name="connsiteY99" fmla="*/ 204788 h 2105025"/>
                <a:gd name="connsiteX100" fmla="*/ 1562100 w 2876550"/>
                <a:gd name="connsiteY100" fmla="*/ 247650 h 2105025"/>
                <a:gd name="connsiteX101" fmla="*/ 1614487 w 2876550"/>
                <a:gd name="connsiteY101" fmla="*/ 300038 h 2105025"/>
                <a:gd name="connsiteX102" fmla="*/ 1576387 w 2876550"/>
                <a:gd name="connsiteY102" fmla="*/ 366713 h 2105025"/>
                <a:gd name="connsiteX103" fmla="*/ 1528762 w 2876550"/>
                <a:gd name="connsiteY103" fmla="*/ 400050 h 2105025"/>
                <a:gd name="connsiteX104" fmla="*/ 1500187 w 2876550"/>
                <a:gd name="connsiteY104" fmla="*/ 319088 h 2105025"/>
                <a:gd name="connsiteX105" fmla="*/ 1533525 w 2876550"/>
                <a:gd name="connsiteY105" fmla="*/ 276225 h 2105025"/>
                <a:gd name="connsiteX106" fmla="*/ 1447800 w 2876550"/>
                <a:gd name="connsiteY106" fmla="*/ 176213 h 2105025"/>
                <a:gd name="connsiteX107" fmla="*/ 1395412 w 2876550"/>
                <a:gd name="connsiteY107" fmla="*/ 247650 h 2105025"/>
                <a:gd name="connsiteX108" fmla="*/ 1443037 w 2876550"/>
                <a:gd name="connsiteY108" fmla="*/ 304800 h 2105025"/>
                <a:gd name="connsiteX109" fmla="*/ 1462087 w 2876550"/>
                <a:gd name="connsiteY109" fmla="*/ 390525 h 2105025"/>
                <a:gd name="connsiteX110" fmla="*/ 1395412 w 2876550"/>
                <a:gd name="connsiteY110" fmla="*/ 423863 h 2105025"/>
                <a:gd name="connsiteX111" fmla="*/ 1281112 w 2876550"/>
                <a:gd name="connsiteY111" fmla="*/ 385763 h 2105025"/>
                <a:gd name="connsiteX112" fmla="*/ 1219200 w 2876550"/>
                <a:gd name="connsiteY112" fmla="*/ 361950 h 2105025"/>
                <a:gd name="connsiteX113" fmla="*/ 1109662 w 2876550"/>
                <a:gd name="connsiteY113" fmla="*/ 385763 h 2105025"/>
                <a:gd name="connsiteX114" fmla="*/ 1114425 w 2876550"/>
                <a:gd name="connsiteY114" fmla="*/ 490538 h 2105025"/>
                <a:gd name="connsiteX115" fmla="*/ 1057275 w 2876550"/>
                <a:gd name="connsiteY115" fmla="*/ 390525 h 2105025"/>
                <a:gd name="connsiteX116" fmla="*/ 871537 w 2876550"/>
                <a:gd name="connsiteY116" fmla="*/ 400050 h 2105025"/>
                <a:gd name="connsiteX117" fmla="*/ 900112 w 2876550"/>
                <a:gd name="connsiteY117" fmla="*/ 347663 h 2105025"/>
                <a:gd name="connsiteX118" fmla="*/ 842962 w 2876550"/>
                <a:gd name="connsiteY118" fmla="*/ 314325 h 2105025"/>
                <a:gd name="connsiteX119" fmla="*/ 742950 w 2876550"/>
                <a:gd name="connsiteY119" fmla="*/ 309563 h 2105025"/>
                <a:gd name="connsiteX120" fmla="*/ 642937 w 2876550"/>
                <a:gd name="connsiteY120" fmla="*/ 214313 h 2105025"/>
                <a:gd name="connsiteX121" fmla="*/ 533400 w 2876550"/>
                <a:gd name="connsiteY121" fmla="*/ 228600 h 2105025"/>
                <a:gd name="connsiteX122" fmla="*/ 471487 w 2876550"/>
                <a:gd name="connsiteY122" fmla="*/ 128588 h 2105025"/>
                <a:gd name="connsiteX123" fmla="*/ 414337 w 2876550"/>
                <a:gd name="connsiteY123" fmla="*/ 195263 h 2105025"/>
                <a:gd name="connsiteX124" fmla="*/ 304800 w 2876550"/>
                <a:gd name="connsiteY124" fmla="*/ 238125 h 2105025"/>
                <a:gd name="connsiteX125" fmla="*/ 276225 w 2876550"/>
                <a:gd name="connsiteY125" fmla="*/ 314325 h 2105025"/>
                <a:gd name="connsiteX126" fmla="*/ 309562 w 2876550"/>
                <a:gd name="connsiteY126" fmla="*/ 200025 h 2105025"/>
                <a:gd name="connsiteX127" fmla="*/ 419100 w 2876550"/>
                <a:gd name="connsiteY127" fmla="*/ 161925 h 2105025"/>
                <a:gd name="connsiteX128" fmla="*/ 366712 w 2876550"/>
                <a:gd name="connsiteY128" fmla="*/ 142875 h 2105025"/>
                <a:gd name="connsiteX129" fmla="*/ 238125 w 2876550"/>
                <a:gd name="connsiteY129" fmla="*/ 214313 h 2105025"/>
                <a:gd name="connsiteX130" fmla="*/ 185737 w 2876550"/>
                <a:gd name="connsiteY130" fmla="*/ 271463 h 2105025"/>
                <a:gd name="connsiteX131" fmla="*/ 214312 w 2876550"/>
                <a:gd name="connsiteY131" fmla="*/ 347663 h 2105025"/>
                <a:gd name="connsiteX132" fmla="*/ 152400 w 2876550"/>
                <a:gd name="connsiteY132" fmla="*/ 290513 h 2105025"/>
                <a:gd name="connsiteX133" fmla="*/ 14287 w 2876550"/>
                <a:gd name="connsiteY133" fmla="*/ 214313 h 2105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</a:cxnLst>
              <a:rect l="l" t="t" r="r" b="b"/>
              <a:pathLst>
                <a:path w="2876550" h="2105025">
                  <a:moveTo>
                    <a:pt x="14287" y="214313"/>
                  </a:moveTo>
                  <a:lnTo>
                    <a:pt x="0" y="1009650"/>
                  </a:lnTo>
                  <a:lnTo>
                    <a:pt x="57150" y="1028700"/>
                  </a:lnTo>
                  <a:lnTo>
                    <a:pt x="90487" y="1085850"/>
                  </a:lnTo>
                  <a:lnTo>
                    <a:pt x="147637" y="1062038"/>
                  </a:lnTo>
                  <a:lnTo>
                    <a:pt x="319087" y="1314450"/>
                  </a:lnTo>
                  <a:lnTo>
                    <a:pt x="395287" y="1362075"/>
                  </a:lnTo>
                  <a:lnTo>
                    <a:pt x="371475" y="1519238"/>
                  </a:lnTo>
                  <a:lnTo>
                    <a:pt x="485775" y="1566863"/>
                  </a:lnTo>
                  <a:lnTo>
                    <a:pt x="442912" y="1690688"/>
                  </a:lnTo>
                  <a:lnTo>
                    <a:pt x="585787" y="1800225"/>
                  </a:lnTo>
                  <a:lnTo>
                    <a:pt x="647700" y="1757363"/>
                  </a:lnTo>
                  <a:lnTo>
                    <a:pt x="1557337" y="1728788"/>
                  </a:lnTo>
                  <a:lnTo>
                    <a:pt x="1671637" y="1804988"/>
                  </a:lnTo>
                  <a:lnTo>
                    <a:pt x="1795462" y="1790700"/>
                  </a:lnTo>
                  <a:lnTo>
                    <a:pt x="1852612" y="1800225"/>
                  </a:lnTo>
                  <a:lnTo>
                    <a:pt x="1905000" y="1838325"/>
                  </a:lnTo>
                  <a:lnTo>
                    <a:pt x="1909762" y="1881188"/>
                  </a:lnTo>
                  <a:lnTo>
                    <a:pt x="2047875" y="1885950"/>
                  </a:lnTo>
                  <a:lnTo>
                    <a:pt x="2066925" y="1966913"/>
                  </a:lnTo>
                  <a:lnTo>
                    <a:pt x="2024062" y="1990725"/>
                  </a:lnTo>
                  <a:lnTo>
                    <a:pt x="1981200" y="2105025"/>
                  </a:lnTo>
                  <a:lnTo>
                    <a:pt x="2057400" y="2085975"/>
                  </a:lnTo>
                  <a:lnTo>
                    <a:pt x="2076450" y="2038350"/>
                  </a:lnTo>
                  <a:lnTo>
                    <a:pt x="2181225" y="2014538"/>
                  </a:lnTo>
                  <a:lnTo>
                    <a:pt x="2190750" y="1981200"/>
                  </a:lnTo>
                  <a:lnTo>
                    <a:pt x="2352675" y="1952625"/>
                  </a:lnTo>
                  <a:lnTo>
                    <a:pt x="2438400" y="1866900"/>
                  </a:lnTo>
                  <a:lnTo>
                    <a:pt x="2500312" y="1933575"/>
                  </a:lnTo>
                  <a:lnTo>
                    <a:pt x="2562225" y="1966913"/>
                  </a:lnTo>
                  <a:lnTo>
                    <a:pt x="2509837" y="2033588"/>
                  </a:lnTo>
                  <a:lnTo>
                    <a:pt x="2743200" y="1928813"/>
                  </a:lnTo>
                  <a:lnTo>
                    <a:pt x="2709862" y="1871663"/>
                  </a:lnTo>
                  <a:lnTo>
                    <a:pt x="2600325" y="1909763"/>
                  </a:lnTo>
                  <a:lnTo>
                    <a:pt x="2566987" y="1852613"/>
                  </a:lnTo>
                  <a:lnTo>
                    <a:pt x="2566987" y="1762125"/>
                  </a:lnTo>
                  <a:lnTo>
                    <a:pt x="2495550" y="1747838"/>
                  </a:lnTo>
                  <a:lnTo>
                    <a:pt x="2357437" y="1857375"/>
                  </a:lnTo>
                  <a:lnTo>
                    <a:pt x="2419350" y="1747838"/>
                  </a:lnTo>
                  <a:lnTo>
                    <a:pt x="2509837" y="1685925"/>
                  </a:lnTo>
                  <a:lnTo>
                    <a:pt x="2724150" y="1662113"/>
                  </a:lnTo>
                  <a:lnTo>
                    <a:pt x="2838450" y="1566863"/>
                  </a:lnTo>
                  <a:lnTo>
                    <a:pt x="2876550" y="1481138"/>
                  </a:lnTo>
                  <a:lnTo>
                    <a:pt x="2705100" y="1333500"/>
                  </a:lnTo>
                  <a:lnTo>
                    <a:pt x="2657475" y="1209675"/>
                  </a:lnTo>
                  <a:lnTo>
                    <a:pt x="2586037" y="1019175"/>
                  </a:lnTo>
                  <a:lnTo>
                    <a:pt x="2476500" y="1157288"/>
                  </a:lnTo>
                  <a:lnTo>
                    <a:pt x="2395537" y="1090613"/>
                  </a:lnTo>
                  <a:lnTo>
                    <a:pt x="2395537" y="1009650"/>
                  </a:lnTo>
                  <a:lnTo>
                    <a:pt x="2276475" y="842963"/>
                  </a:lnTo>
                  <a:lnTo>
                    <a:pt x="2190750" y="857250"/>
                  </a:lnTo>
                  <a:lnTo>
                    <a:pt x="2095500" y="838200"/>
                  </a:lnTo>
                  <a:lnTo>
                    <a:pt x="2114550" y="981075"/>
                  </a:lnTo>
                  <a:lnTo>
                    <a:pt x="2128837" y="1047750"/>
                  </a:lnTo>
                  <a:lnTo>
                    <a:pt x="2105025" y="1147763"/>
                  </a:lnTo>
                  <a:lnTo>
                    <a:pt x="2152650" y="1228725"/>
                  </a:lnTo>
                  <a:lnTo>
                    <a:pt x="2157412" y="1357313"/>
                  </a:lnTo>
                  <a:lnTo>
                    <a:pt x="2081212" y="1400175"/>
                  </a:lnTo>
                  <a:lnTo>
                    <a:pt x="2085975" y="1576388"/>
                  </a:lnTo>
                  <a:lnTo>
                    <a:pt x="2057400" y="1628775"/>
                  </a:lnTo>
                  <a:lnTo>
                    <a:pt x="1985962" y="1509713"/>
                  </a:lnTo>
                  <a:lnTo>
                    <a:pt x="1985962" y="1338263"/>
                  </a:lnTo>
                  <a:lnTo>
                    <a:pt x="1809750" y="1309688"/>
                  </a:lnTo>
                  <a:lnTo>
                    <a:pt x="1714500" y="1214438"/>
                  </a:lnTo>
                  <a:lnTo>
                    <a:pt x="1647825" y="1243013"/>
                  </a:lnTo>
                  <a:lnTo>
                    <a:pt x="1619250" y="1133475"/>
                  </a:lnTo>
                  <a:lnTo>
                    <a:pt x="1552575" y="1090613"/>
                  </a:lnTo>
                  <a:lnTo>
                    <a:pt x="1609725" y="900113"/>
                  </a:lnTo>
                  <a:lnTo>
                    <a:pt x="1681162" y="819150"/>
                  </a:lnTo>
                  <a:lnTo>
                    <a:pt x="1728787" y="742950"/>
                  </a:lnTo>
                  <a:lnTo>
                    <a:pt x="1785937" y="723900"/>
                  </a:lnTo>
                  <a:lnTo>
                    <a:pt x="1843087" y="609600"/>
                  </a:lnTo>
                  <a:lnTo>
                    <a:pt x="1833562" y="752475"/>
                  </a:lnTo>
                  <a:lnTo>
                    <a:pt x="1852612" y="790575"/>
                  </a:lnTo>
                  <a:lnTo>
                    <a:pt x="1885950" y="809625"/>
                  </a:lnTo>
                  <a:lnTo>
                    <a:pt x="1914525" y="742950"/>
                  </a:lnTo>
                  <a:lnTo>
                    <a:pt x="2033587" y="790575"/>
                  </a:lnTo>
                  <a:lnTo>
                    <a:pt x="2057400" y="742950"/>
                  </a:lnTo>
                  <a:lnTo>
                    <a:pt x="1905000" y="614363"/>
                  </a:lnTo>
                  <a:lnTo>
                    <a:pt x="1900237" y="528638"/>
                  </a:lnTo>
                  <a:lnTo>
                    <a:pt x="1990725" y="500063"/>
                  </a:lnTo>
                  <a:lnTo>
                    <a:pt x="2019300" y="447675"/>
                  </a:lnTo>
                  <a:lnTo>
                    <a:pt x="1966912" y="338138"/>
                  </a:lnTo>
                  <a:lnTo>
                    <a:pt x="2033587" y="285750"/>
                  </a:lnTo>
                  <a:lnTo>
                    <a:pt x="1933575" y="214313"/>
                  </a:lnTo>
                  <a:lnTo>
                    <a:pt x="1876425" y="219075"/>
                  </a:lnTo>
                  <a:lnTo>
                    <a:pt x="1881187" y="280988"/>
                  </a:lnTo>
                  <a:lnTo>
                    <a:pt x="1828800" y="428625"/>
                  </a:lnTo>
                  <a:lnTo>
                    <a:pt x="1776412" y="395288"/>
                  </a:lnTo>
                  <a:lnTo>
                    <a:pt x="1785937" y="309563"/>
                  </a:lnTo>
                  <a:lnTo>
                    <a:pt x="1738312" y="252413"/>
                  </a:lnTo>
                  <a:lnTo>
                    <a:pt x="1719262" y="314325"/>
                  </a:lnTo>
                  <a:lnTo>
                    <a:pt x="1714500" y="228600"/>
                  </a:lnTo>
                  <a:lnTo>
                    <a:pt x="1633537" y="209550"/>
                  </a:lnTo>
                  <a:lnTo>
                    <a:pt x="1647825" y="133350"/>
                  </a:lnTo>
                  <a:lnTo>
                    <a:pt x="1628775" y="0"/>
                  </a:lnTo>
                  <a:lnTo>
                    <a:pt x="1519237" y="0"/>
                  </a:lnTo>
                  <a:lnTo>
                    <a:pt x="1490662" y="61913"/>
                  </a:lnTo>
                  <a:lnTo>
                    <a:pt x="1504950" y="123825"/>
                  </a:lnTo>
                  <a:lnTo>
                    <a:pt x="1514475" y="204788"/>
                  </a:lnTo>
                  <a:lnTo>
                    <a:pt x="1562100" y="247650"/>
                  </a:lnTo>
                  <a:lnTo>
                    <a:pt x="1614487" y="300038"/>
                  </a:lnTo>
                  <a:lnTo>
                    <a:pt x="1576387" y="366713"/>
                  </a:lnTo>
                  <a:lnTo>
                    <a:pt x="1528762" y="400050"/>
                  </a:lnTo>
                  <a:lnTo>
                    <a:pt x="1500187" y="319088"/>
                  </a:lnTo>
                  <a:lnTo>
                    <a:pt x="1533525" y="276225"/>
                  </a:lnTo>
                  <a:lnTo>
                    <a:pt x="1447800" y="176213"/>
                  </a:lnTo>
                  <a:lnTo>
                    <a:pt x="1395412" y="247650"/>
                  </a:lnTo>
                  <a:lnTo>
                    <a:pt x="1443037" y="304800"/>
                  </a:lnTo>
                  <a:lnTo>
                    <a:pt x="1462087" y="390525"/>
                  </a:lnTo>
                  <a:lnTo>
                    <a:pt x="1395412" y="423863"/>
                  </a:lnTo>
                  <a:lnTo>
                    <a:pt x="1281112" y="385763"/>
                  </a:lnTo>
                  <a:lnTo>
                    <a:pt x="1219200" y="361950"/>
                  </a:lnTo>
                  <a:lnTo>
                    <a:pt x="1109662" y="385763"/>
                  </a:lnTo>
                  <a:lnTo>
                    <a:pt x="1114425" y="490538"/>
                  </a:lnTo>
                  <a:lnTo>
                    <a:pt x="1057275" y="390525"/>
                  </a:lnTo>
                  <a:lnTo>
                    <a:pt x="871537" y="400050"/>
                  </a:lnTo>
                  <a:lnTo>
                    <a:pt x="900112" y="347663"/>
                  </a:lnTo>
                  <a:lnTo>
                    <a:pt x="842962" y="314325"/>
                  </a:lnTo>
                  <a:lnTo>
                    <a:pt x="742950" y="309563"/>
                  </a:lnTo>
                  <a:lnTo>
                    <a:pt x="642937" y="214313"/>
                  </a:lnTo>
                  <a:lnTo>
                    <a:pt x="533400" y="228600"/>
                  </a:lnTo>
                  <a:lnTo>
                    <a:pt x="471487" y="128588"/>
                  </a:lnTo>
                  <a:lnTo>
                    <a:pt x="414337" y="195263"/>
                  </a:lnTo>
                  <a:lnTo>
                    <a:pt x="304800" y="238125"/>
                  </a:lnTo>
                  <a:lnTo>
                    <a:pt x="276225" y="314325"/>
                  </a:lnTo>
                  <a:lnTo>
                    <a:pt x="309562" y="200025"/>
                  </a:lnTo>
                  <a:lnTo>
                    <a:pt x="419100" y="161925"/>
                  </a:lnTo>
                  <a:lnTo>
                    <a:pt x="366712" y="142875"/>
                  </a:lnTo>
                  <a:lnTo>
                    <a:pt x="238125" y="214313"/>
                  </a:lnTo>
                  <a:lnTo>
                    <a:pt x="185737" y="271463"/>
                  </a:lnTo>
                  <a:lnTo>
                    <a:pt x="214312" y="347663"/>
                  </a:lnTo>
                  <a:lnTo>
                    <a:pt x="152400" y="290513"/>
                  </a:lnTo>
                  <a:lnTo>
                    <a:pt x="14287" y="214313"/>
                  </a:ln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3" name="フリーフォーム 1172">
              <a:extLst>
                <a:ext uri="{FF2B5EF4-FFF2-40B4-BE49-F238E27FC236}">
                  <a16:creationId xmlns:a16="http://schemas.microsoft.com/office/drawing/2014/main" id="{8F65B741-14C2-4D3F-8EFE-CBAEF5D150AF}"/>
                </a:ext>
              </a:extLst>
            </p:cNvPr>
            <p:cNvSpPr/>
            <p:nvPr/>
          </p:nvSpPr>
          <p:spPr bwMode="auto">
            <a:xfrm>
              <a:off x="9459110" y="3125272"/>
              <a:ext cx="160591" cy="198994"/>
            </a:xfrm>
            <a:custGeom>
              <a:avLst/>
              <a:gdLst>
                <a:gd name="connsiteX0" fmla="*/ 95250 w 219075"/>
                <a:gd name="connsiteY0" fmla="*/ 0 h 271463"/>
                <a:gd name="connsiteX1" fmla="*/ 23813 w 219075"/>
                <a:gd name="connsiteY1" fmla="*/ 104775 h 271463"/>
                <a:gd name="connsiteX2" fmla="*/ 0 w 219075"/>
                <a:gd name="connsiteY2" fmla="*/ 204788 h 271463"/>
                <a:gd name="connsiteX3" fmla="*/ 90488 w 219075"/>
                <a:gd name="connsiteY3" fmla="*/ 223838 h 271463"/>
                <a:gd name="connsiteX4" fmla="*/ 185738 w 219075"/>
                <a:gd name="connsiteY4" fmla="*/ 271463 h 271463"/>
                <a:gd name="connsiteX5" fmla="*/ 219075 w 219075"/>
                <a:gd name="connsiteY5" fmla="*/ 204788 h 271463"/>
                <a:gd name="connsiteX6" fmla="*/ 147638 w 219075"/>
                <a:gd name="connsiteY6" fmla="*/ 142875 h 271463"/>
                <a:gd name="connsiteX7" fmla="*/ 61913 w 219075"/>
                <a:gd name="connsiteY7" fmla="*/ 100013 h 271463"/>
                <a:gd name="connsiteX8" fmla="*/ 95250 w 219075"/>
                <a:gd name="connsiteY8" fmla="*/ 0 h 271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9075" h="271463">
                  <a:moveTo>
                    <a:pt x="95250" y="0"/>
                  </a:moveTo>
                  <a:lnTo>
                    <a:pt x="23813" y="104775"/>
                  </a:lnTo>
                  <a:lnTo>
                    <a:pt x="0" y="204788"/>
                  </a:lnTo>
                  <a:lnTo>
                    <a:pt x="90488" y="223838"/>
                  </a:lnTo>
                  <a:lnTo>
                    <a:pt x="185738" y="271463"/>
                  </a:lnTo>
                  <a:lnTo>
                    <a:pt x="219075" y="204788"/>
                  </a:lnTo>
                  <a:lnTo>
                    <a:pt x="147638" y="142875"/>
                  </a:lnTo>
                  <a:lnTo>
                    <a:pt x="61913" y="100013"/>
                  </a:lnTo>
                  <a:lnTo>
                    <a:pt x="95250" y="0"/>
                  </a:ln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4" name="フリーフォーム 1173">
              <a:extLst>
                <a:ext uri="{FF2B5EF4-FFF2-40B4-BE49-F238E27FC236}">
                  <a16:creationId xmlns:a16="http://schemas.microsoft.com/office/drawing/2014/main" id="{0400EA8C-86A1-4E66-B7E8-DF3C086365F6}"/>
                </a:ext>
              </a:extLst>
            </p:cNvPr>
            <p:cNvSpPr/>
            <p:nvPr/>
          </p:nvSpPr>
          <p:spPr bwMode="auto">
            <a:xfrm>
              <a:off x="7828758" y="3216041"/>
              <a:ext cx="1459287" cy="823904"/>
            </a:xfrm>
            <a:custGeom>
              <a:avLst/>
              <a:gdLst>
                <a:gd name="connsiteX0" fmla="*/ 28575 w 1990725"/>
                <a:gd name="connsiteY0" fmla="*/ 76200 h 1123950"/>
                <a:gd name="connsiteX1" fmla="*/ 114300 w 1990725"/>
                <a:gd name="connsiteY1" fmla="*/ 33338 h 1123950"/>
                <a:gd name="connsiteX2" fmla="*/ 1019175 w 1990725"/>
                <a:gd name="connsiteY2" fmla="*/ 0 h 1123950"/>
                <a:gd name="connsiteX3" fmla="*/ 1171575 w 1990725"/>
                <a:gd name="connsiteY3" fmla="*/ 95250 h 1123950"/>
                <a:gd name="connsiteX4" fmla="*/ 1123950 w 1990725"/>
                <a:gd name="connsiteY4" fmla="*/ 171450 h 1123950"/>
                <a:gd name="connsiteX5" fmla="*/ 1181100 w 1990725"/>
                <a:gd name="connsiteY5" fmla="*/ 185738 h 1123950"/>
                <a:gd name="connsiteX6" fmla="*/ 1209675 w 1990725"/>
                <a:gd name="connsiteY6" fmla="*/ 133350 h 1123950"/>
                <a:gd name="connsiteX7" fmla="*/ 1328737 w 1990725"/>
                <a:gd name="connsiteY7" fmla="*/ 180975 h 1123950"/>
                <a:gd name="connsiteX8" fmla="*/ 1419225 w 1990725"/>
                <a:gd name="connsiteY8" fmla="*/ 242888 h 1123950"/>
                <a:gd name="connsiteX9" fmla="*/ 1414462 w 1990725"/>
                <a:gd name="connsiteY9" fmla="*/ 361950 h 1123950"/>
                <a:gd name="connsiteX10" fmla="*/ 1428750 w 1990725"/>
                <a:gd name="connsiteY10" fmla="*/ 404813 h 1123950"/>
                <a:gd name="connsiteX11" fmla="*/ 1519237 w 1990725"/>
                <a:gd name="connsiteY11" fmla="*/ 342900 h 1123950"/>
                <a:gd name="connsiteX12" fmla="*/ 1552575 w 1990725"/>
                <a:gd name="connsiteY12" fmla="*/ 295275 h 1123950"/>
                <a:gd name="connsiteX13" fmla="*/ 1619250 w 1990725"/>
                <a:gd name="connsiteY13" fmla="*/ 300038 h 1123950"/>
                <a:gd name="connsiteX14" fmla="*/ 1647825 w 1990725"/>
                <a:gd name="connsiteY14" fmla="*/ 261938 h 1123950"/>
                <a:gd name="connsiteX15" fmla="*/ 1819275 w 1990725"/>
                <a:gd name="connsiteY15" fmla="*/ 242888 h 1123950"/>
                <a:gd name="connsiteX16" fmla="*/ 1895475 w 1990725"/>
                <a:gd name="connsiteY16" fmla="*/ 142875 h 1123950"/>
                <a:gd name="connsiteX17" fmla="*/ 1990725 w 1990725"/>
                <a:gd name="connsiteY17" fmla="*/ 228600 h 1123950"/>
                <a:gd name="connsiteX18" fmla="*/ 1833562 w 1990725"/>
                <a:gd name="connsiteY18" fmla="*/ 323850 h 1123950"/>
                <a:gd name="connsiteX19" fmla="*/ 1833562 w 1990725"/>
                <a:gd name="connsiteY19" fmla="*/ 419100 h 1123950"/>
                <a:gd name="connsiteX20" fmla="*/ 1728787 w 1990725"/>
                <a:gd name="connsiteY20" fmla="*/ 438150 h 1123950"/>
                <a:gd name="connsiteX21" fmla="*/ 1628775 w 1990725"/>
                <a:gd name="connsiteY21" fmla="*/ 600075 h 1123950"/>
                <a:gd name="connsiteX22" fmla="*/ 1643062 w 1990725"/>
                <a:gd name="connsiteY22" fmla="*/ 700088 h 1123950"/>
                <a:gd name="connsiteX23" fmla="*/ 1509712 w 1990725"/>
                <a:gd name="connsiteY23" fmla="*/ 819150 h 1123950"/>
                <a:gd name="connsiteX24" fmla="*/ 1452562 w 1990725"/>
                <a:gd name="connsiteY24" fmla="*/ 900113 h 1123950"/>
                <a:gd name="connsiteX25" fmla="*/ 1538287 w 1990725"/>
                <a:gd name="connsiteY25" fmla="*/ 1085850 h 1123950"/>
                <a:gd name="connsiteX26" fmla="*/ 1495425 w 1990725"/>
                <a:gd name="connsiteY26" fmla="*/ 1123950 h 1123950"/>
                <a:gd name="connsiteX27" fmla="*/ 1390650 w 1990725"/>
                <a:gd name="connsiteY27" fmla="*/ 957263 h 1123950"/>
                <a:gd name="connsiteX28" fmla="*/ 1328737 w 1990725"/>
                <a:gd name="connsiteY28" fmla="*/ 928688 h 1123950"/>
                <a:gd name="connsiteX29" fmla="*/ 1190625 w 1990725"/>
                <a:gd name="connsiteY29" fmla="*/ 909638 h 1123950"/>
                <a:gd name="connsiteX30" fmla="*/ 1104900 w 1990725"/>
                <a:gd name="connsiteY30" fmla="*/ 971550 h 1123950"/>
                <a:gd name="connsiteX31" fmla="*/ 1028700 w 1990725"/>
                <a:gd name="connsiteY31" fmla="*/ 957263 h 1123950"/>
                <a:gd name="connsiteX32" fmla="*/ 947737 w 1990725"/>
                <a:gd name="connsiteY32" fmla="*/ 1095375 h 1123950"/>
                <a:gd name="connsiteX33" fmla="*/ 852487 w 1990725"/>
                <a:gd name="connsiteY33" fmla="*/ 1062038 h 1123950"/>
                <a:gd name="connsiteX34" fmla="*/ 795337 w 1990725"/>
                <a:gd name="connsiteY34" fmla="*/ 938213 h 1123950"/>
                <a:gd name="connsiteX35" fmla="*/ 728662 w 1990725"/>
                <a:gd name="connsiteY35" fmla="*/ 976313 h 1123950"/>
                <a:gd name="connsiteX36" fmla="*/ 590550 w 1990725"/>
                <a:gd name="connsiteY36" fmla="*/ 857250 h 1123950"/>
                <a:gd name="connsiteX37" fmla="*/ 423862 w 1990725"/>
                <a:gd name="connsiteY37" fmla="*/ 862013 h 1123950"/>
                <a:gd name="connsiteX38" fmla="*/ 333375 w 1990725"/>
                <a:gd name="connsiteY38" fmla="*/ 819150 h 1123950"/>
                <a:gd name="connsiteX39" fmla="*/ 261937 w 1990725"/>
                <a:gd name="connsiteY39" fmla="*/ 823913 h 1123950"/>
                <a:gd name="connsiteX40" fmla="*/ 219075 w 1990725"/>
                <a:gd name="connsiteY40" fmla="*/ 766763 h 1123950"/>
                <a:gd name="connsiteX41" fmla="*/ 100012 w 1990725"/>
                <a:gd name="connsiteY41" fmla="*/ 704850 h 1123950"/>
                <a:gd name="connsiteX42" fmla="*/ 28575 w 1990725"/>
                <a:gd name="connsiteY42" fmla="*/ 447675 h 1123950"/>
                <a:gd name="connsiteX43" fmla="*/ 0 w 1990725"/>
                <a:gd name="connsiteY43" fmla="*/ 195263 h 1123950"/>
                <a:gd name="connsiteX44" fmla="*/ 28575 w 1990725"/>
                <a:gd name="connsiteY44" fmla="*/ 76200 h 1123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990725" h="1123950">
                  <a:moveTo>
                    <a:pt x="28575" y="76200"/>
                  </a:moveTo>
                  <a:lnTo>
                    <a:pt x="114300" y="33338"/>
                  </a:lnTo>
                  <a:lnTo>
                    <a:pt x="1019175" y="0"/>
                  </a:lnTo>
                  <a:lnTo>
                    <a:pt x="1171575" y="95250"/>
                  </a:lnTo>
                  <a:lnTo>
                    <a:pt x="1123950" y="171450"/>
                  </a:lnTo>
                  <a:lnTo>
                    <a:pt x="1181100" y="185738"/>
                  </a:lnTo>
                  <a:lnTo>
                    <a:pt x="1209675" y="133350"/>
                  </a:lnTo>
                  <a:lnTo>
                    <a:pt x="1328737" y="180975"/>
                  </a:lnTo>
                  <a:lnTo>
                    <a:pt x="1419225" y="242888"/>
                  </a:lnTo>
                  <a:lnTo>
                    <a:pt x="1414462" y="361950"/>
                  </a:lnTo>
                  <a:lnTo>
                    <a:pt x="1428750" y="404813"/>
                  </a:lnTo>
                  <a:lnTo>
                    <a:pt x="1519237" y="342900"/>
                  </a:lnTo>
                  <a:lnTo>
                    <a:pt x="1552575" y="295275"/>
                  </a:lnTo>
                  <a:lnTo>
                    <a:pt x="1619250" y="300038"/>
                  </a:lnTo>
                  <a:lnTo>
                    <a:pt x="1647825" y="261938"/>
                  </a:lnTo>
                  <a:lnTo>
                    <a:pt x="1819275" y="242888"/>
                  </a:lnTo>
                  <a:lnTo>
                    <a:pt x="1895475" y="142875"/>
                  </a:lnTo>
                  <a:lnTo>
                    <a:pt x="1990725" y="228600"/>
                  </a:lnTo>
                  <a:lnTo>
                    <a:pt x="1833562" y="323850"/>
                  </a:lnTo>
                  <a:lnTo>
                    <a:pt x="1833562" y="419100"/>
                  </a:lnTo>
                  <a:lnTo>
                    <a:pt x="1728787" y="438150"/>
                  </a:lnTo>
                  <a:lnTo>
                    <a:pt x="1628775" y="600075"/>
                  </a:lnTo>
                  <a:lnTo>
                    <a:pt x="1643062" y="700088"/>
                  </a:lnTo>
                  <a:lnTo>
                    <a:pt x="1509712" y="819150"/>
                  </a:lnTo>
                  <a:lnTo>
                    <a:pt x="1452562" y="900113"/>
                  </a:lnTo>
                  <a:lnTo>
                    <a:pt x="1538287" y="1085850"/>
                  </a:lnTo>
                  <a:lnTo>
                    <a:pt x="1495425" y="1123950"/>
                  </a:lnTo>
                  <a:lnTo>
                    <a:pt x="1390650" y="957263"/>
                  </a:lnTo>
                  <a:lnTo>
                    <a:pt x="1328737" y="928688"/>
                  </a:lnTo>
                  <a:lnTo>
                    <a:pt x="1190625" y="909638"/>
                  </a:lnTo>
                  <a:lnTo>
                    <a:pt x="1104900" y="971550"/>
                  </a:lnTo>
                  <a:lnTo>
                    <a:pt x="1028700" y="957263"/>
                  </a:lnTo>
                  <a:lnTo>
                    <a:pt x="947737" y="1095375"/>
                  </a:lnTo>
                  <a:lnTo>
                    <a:pt x="852487" y="1062038"/>
                  </a:lnTo>
                  <a:lnTo>
                    <a:pt x="795337" y="938213"/>
                  </a:lnTo>
                  <a:lnTo>
                    <a:pt x="728662" y="976313"/>
                  </a:lnTo>
                  <a:lnTo>
                    <a:pt x="590550" y="857250"/>
                  </a:lnTo>
                  <a:lnTo>
                    <a:pt x="423862" y="862013"/>
                  </a:lnTo>
                  <a:lnTo>
                    <a:pt x="333375" y="819150"/>
                  </a:lnTo>
                  <a:lnTo>
                    <a:pt x="261937" y="823913"/>
                  </a:lnTo>
                  <a:lnTo>
                    <a:pt x="219075" y="766763"/>
                  </a:lnTo>
                  <a:lnTo>
                    <a:pt x="100012" y="704850"/>
                  </a:lnTo>
                  <a:lnTo>
                    <a:pt x="28575" y="447675"/>
                  </a:lnTo>
                  <a:lnTo>
                    <a:pt x="0" y="195263"/>
                  </a:lnTo>
                  <a:lnTo>
                    <a:pt x="28575" y="762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5" name="フリーフォーム 1174">
              <a:extLst>
                <a:ext uri="{FF2B5EF4-FFF2-40B4-BE49-F238E27FC236}">
                  <a16:creationId xmlns:a16="http://schemas.microsoft.com/office/drawing/2014/main" id="{3194278E-93F9-4E2D-A6D2-EAB27357FC9F}"/>
                </a:ext>
              </a:extLst>
            </p:cNvPr>
            <p:cNvSpPr/>
            <p:nvPr/>
          </p:nvSpPr>
          <p:spPr bwMode="auto">
            <a:xfrm>
              <a:off x="6718583" y="2919297"/>
              <a:ext cx="233905" cy="143135"/>
            </a:xfrm>
            <a:custGeom>
              <a:avLst/>
              <a:gdLst>
                <a:gd name="connsiteX0" fmla="*/ 319087 w 319087"/>
                <a:gd name="connsiteY0" fmla="*/ 0 h 195262"/>
                <a:gd name="connsiteX1" fmla="*/ 228600 w 319087"/>
                <a:gd name="connsiteY1" fmla="*/ 14287 h 195262"/>
                <a:gd name="connsiteX2" fmla="*/ 0 w 319087"/>
                <a:gd name="connsiteY2" fmla="*/ 195262 h 195262"/>
                <a:gd name="connsiteX3" fmla="*/ 271462 w 319087"/>
                <a:gd name="connsiteY3" fmla="*/ 42862 h 195262"/>
                <a:gd name="connsiteX4" fmla="*/ 319087 w 319087"/>
                <a:gd name="connsiteY4" fmla="*/ 0 h 195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87" h="195262">
                  <a:moveTo>
                    <a:pt x="319087" y="0"/>
                  </a:moveTo>
                  <a:lnTo>
                    <a:pt x="228600" y="14287"/>
                  </a:lnTo>
                  <a:lnTo>
                    <a:pt x="0" y="195262"/>
                  </a:lnTo>
                  <a:lnTo>
                    <a:pt x="271462" y="42862"/>
                  </a:lnTo>
                  <a:lnTo>
                    <a:pt x="31908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6" name="フリーフォーム 1175">
              <a:extLst>
                <a:ext uri="{FF2B5EF4-FFF2-40B4-BE49-F238E27FC236}">
                  <a16:creationId xmlns:a16="http://schemas.microsoft.com/office/drawing/2014/main" id="{CFF934CE-F039-4C55-B560-EA052827B4D6}"/>
                </a:ext>
              </a:extLst>
            </p:cNvPr>
            <p:cNvSpPr/>
            <p:nvPr/>
          </p:nvSpPr>
          <p:spPr bwMode="auto">
            <a:xfrm>
              <a:off x="8031243" y="3813023"/>
              <a:ext cx="736626" cy="527158"/>
            </a:xfrm>
            <a:custGeom>
              <a:avLst/>
              <a:gdLst>
                <a:gd name="connsiteX0" fmla="*/ 0 w 1004887"/>
                <a:gd name="connsiteY0" fmla="*/ 0 h 719137"/>
                <a:gd name="connsiteX1" fmla="*/ 33337 w 1004887"/>
                <a:gd name="connsiteY1" fmla="*/ 142875 h 719137"/>
                <a:gd name="connsiteX2" fmla="*/ 80962 w 1004887"/>
                <a:gd name="connsiteY2" fmla="*/ 176212 h 719137"/>
                <a:gd name="connsiteX3" fmla="*/ 57150 w 1004887"/>
                <a:gd name="connsiteY3" fmla="*/ 238125 h 719137"/>
                <a:gd name="connsiteX4" fmla="*/ 238125 w 1004887"/>
                <a:gd name="connsiteY4" fmla="*/ 395287 h 719137"/>
                <a:gd name="connsiteX5" fmla="*/ 166687 w 1004887"/>
                <a:gd name="connsiteY5" fmla="*/ 257175 h 719137"/>
                <a:gd name="connsiteX6" fmla="*/ 61912 w 1004887"/>
                <a:gd name="connsiteY6" fmla="*/ 47625 h 719137"/>
                <a:gd name="connsiteX7" fmla="*/ 109537 w 1004887"/>
                <a:gd name="connsiteY7" fmla="*/ 76200 h 719137"/>
                <a:gd name="connsiteX8" fmla="*/ 195262 w 1004887"/>
                <a:gd name="connsiteY8" fmla="*/ 200025 h 719137"/>
                <a:gd name="connsiteX9" fmla="*/ 314325 w 1004887"/>
                <a:gd name="connsiteY9" fmla="*/ 361950 h 719137"/>
                <a:gd name="connsiteX10" fmla="*/ 438150 w 1004887"/>
                <a:gd name="connsiteY10" fmla="*/ 523875 h 719137"/>
                <a:gd name="connsiteX11" fmla="*/ 495300 w 1004887"/>
                <a:gd name="connsiteY11" fmla="*/ 614362 h 719137"/>
                <a:gd name="connsiteX12" fmla="*/ 704850 w 1004887"/>
                <a:gd name="connsiteY12" fmla="*/ 685800 h 719137"/>
                <a:gd name="connsiteX13" fmla="*/ 752475 w 1004887"/>
                <a:gd name="connsiteY13" fmla="*/ 647700 h 719137"/>
                <a:gd name="connsiteX14" fmla="*/ 790575 w 1004887"/>
                <a:gd name="connsiteY14" fmla="*/ 719137 h 719137"/>
                <a:gd name="connsiteX15" fmla="*/ 857250 w 1004887"/>
                <a:gd name="connsiteY15" fmla="*/ 695325 h 719137"/>
                <a:gd name="connsiteX16" fmla="*/ 862012 w 1004887"/>
                <a:gd name="connsiteY16" fmla="*/ 628650 h 719137"/>
                <a:gd name="connsiteX17" fmla="*/ 923925 w 1004887"/>
                <a:gd name="connsiteY17" fmla="*/ 590550 h 719137"/>
                <a:gd name="connsiteX18" fmla="*/ 957262 w 1004887"/>
                <a:gd name="connsiteY18" fmla="*/ 647700 h 719137"/>
                <a:gd name="connsiteX19" fmla="*/ 1004887 w 1004887"/>
                <a:gd name="connsiteY19" fmla="*/ 457200 h 719137"/>
                <a:gd name="connsiteX20" fmla="*/ 914400 w 1004887"/>
                <a:gd name="connsiteY20" fmla="*/ 457200 h 719137"/>
                <a:gd name="connsiteX21" fmla="*/ 885825 w 1004887"/>
                <a:gd name="connsiteY21" fmla="*/ 509587 h 719137"/>
                <a:gd name="connsiteX22" fmla="*/ 790575 w 1004887"/>
                <a:gd name="connsiteY22" fmla="*/ 581025 h 719137"/>
                <a:gd name="connsiteX23" fmla="*/ 695325 w 1004887"/>
                <a:gd name="connsiteY23" fmla="*/ 547687 h 719137"/>
                <a:gd name="connsiteX24" fmla="*/ 633412 w 1004887"/>
                <a:gd name="connsiteY24" fmla="*/ 361950 h 719137"/>
                <a:gd name="connsiteX25" fmla="*/ 671512 w 1004887"/>
                <a:gd name="connsiteY25" fmla="*/ 271462 h 719137"/>
                <a:gd name="connsiteX26" fmla="*/ 576262 w 1004887"/>
                <a:gd name="connsiteY26" fmla="*/ 261937 h 719137"/>
                <a:gd name="connsiteX27" fmla="*/ 528637 w 1004887"/>
                <a:gd name="connsiteY27" fmla="*/ 128587 h 719137"/>
                <a:gd name="connsiteX28" fmla="*/ 447675 w 1004887"/>
                <a:gd name="connsiteY28" fmla="*/ 161925 h 719137"/>
                <a:gd name="connsiteX29" fmla="*/ 323850 w 1004887"/>
                <a:gd name="connsiteY29" fmla="*/ 47625 h 719137"/>
                <a:gd name="connsiteX30" fmla="*/ 161925 w 1004887"/>
                <a:gd name="connsiteY30" fmla="*/ 47625 h 719137"/>
                <a:gd name="connsiteX31" fmla="*/ 80962 w 1004887"/>
                <a:gd name="connsiteY31" fmla="*/ 9525 h 719137"/>
                <a:gd name="connsiteX32" fmla="*/ 0 w 1004887"/>
                <a:gd name="connsiteY32" fmla="*/ 0 h 7191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004887" h="719137">
                  <a:moveTo>
                    <a:pt x="0" y="0"/>
                  </a:moveTo>
                  <a:lnTo>
                    <a:pt x="33337" y="142875"/>
                  </a:lnTo>
                  <a:lnTo>
                    <a:pt x="80962" y="176212"/>
                  </a:lnTo>
                  <a:lnTo>
                    <a:pt x="57150" y="238125"/>
                  </a:lnTo>
                  <a:lnTo>
                    <a:pt x="238125" y="395287"/>
                  </a:lnTo>
                  <a:lnTo>
                    <a:pt x="166687" y="257175"/>
                  </a:lnTo>
                  <a:lnTo>
                    <a:pt x="61912" y="47625"/>
                  </a:lnTo>
                  <a:lnTo>
                    <a:pt x="109537" y="76200"/>
                  </a:lnTo>
                  <a:lnTo>
                    <a:pt x="195262" y="200025"/>
                  </a:lnTo>
                  <a:lnTo>
                    <a:pt x="314325" y="361950"/>
                  </a:lnTo>
                  <a:lnTo>
                    <a:pt x="438150" y="523875"/>
                  </a:lnTo>
                  <a:lnTo>
                    <a:pt x="495300" y="614362"/>
                  </a:lnTo>
                  <a:lnTo>
                    <a:pt x="704850" y="685800"/>
                  </a:lnTo>
                  <a:lnTo>
                    <a:pt x="752475" y="647700"/>
                  </a:lnTo>
                  <a:lnTo>
                    <a:pt x="790575" y="719137"/>
                  </a:lnTo>
                  <a:lnTo>
                    <a:pt x="857250" y="695325"/>
                  </a:lnTo>
                  <a:lnTo>
                    <a:pt x="862012" y="628650"/>
                  </a:lnTo>
                  <a:lnTo>
                    <a:pt x="923925" y="590550"/>
                  </a:lnTo>
                  <a:lnTo>
                    <a:pt x="957262" y="647700"/>
                  </a:lnTo>
                  <a:lnTo>
                    <a:pt x="1004887" y="457200"/>
                  </a:lnTo>
                  <a:lnTo>
                    <a:pt x="914400" y="457200"/>
                  </a:lnTo>
                  <a:lnTo>
                    <a:pt x="885825" y="509587"/>
                  </a:lnTo>
                  <a:lnTo>
                    <a:pt x="790575" y="581025"/>
                  </a:lnTo>
                  <a:lnTo>
                    <a:pt x="695325" y="547687"/>
                  </a:lnTo>
                  <a:lnTo>
                    <a:pt x="633412" y="361950"/>
                  </a:lnTo>
                  <a:lnTo>
                    <a:pt x="671512" y="271462"/>
                  </a:lnTo>
                  <a:lnTo>
                    <a:pt x="576262" y="261937"/>
                  </a:lnTo>
                  <a:lnTo>
                    <a:pt x="528637" y="128587"/>
                  </a:lnTo>
                  <a:lnTo>
                    <a:pt x="447675" y="161925"/>
                  </a:lnTo>
                  <a:lnTo>
                    <a:pt x="323850" y="47625"/>
                  </a:lnTo>
                  <a:lnTo>
                    <a:pt x="161925" y="47625"/>
                  </a:lnTo>
                  <a:lnTo>
                    <a:pt x="80962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7" name="フリーフォーム 1177">
              <a:extLst>
                <a:ext uri="{FF2B5EF4-FFF2-40B4-BE49-F238E27FC236}">
                  <a16:creationId xmlns:a16="http://schemas.microsoft.com/office/drawing/2014/main" id="{48EB569B-3B02-4175-AB29-7D1C6FD4AF80}"/>
                </a:ext>
              </a:extLst>
            </p:cNvPr>
            <p:cNvSpPr/>
            <p:nvPr/>
          </p:nvSpPr>
          <p:spPr bwMode="auto">
            <a:xfrm>
              <a:off x="8624733" y="4245922"/>
              <a:ext cx="105897" cy="132662"/>
            </a:xfrm>
            <a:custGeom>
              <a:avLst/>
              <a:gdLst>
                <a:gd name="connsiteX0" fmla="*/ 114300 w 145256"/>
                <a:gd name="connsiteY0" fmla="*/ 0 h 180975"/>
                <a:gd name="connsiteX1" fmla="*/ 47625 w 145256"/>
                <a:gd name="connsiteY1" fmla="*/ 38100 h 180975"/>
                <a:gd name="connsiteX2" fmla="*/ 52387 w 145256"/>
                <a:gd name="connsiteY2" fmla="*/ 104775 h 180975"/>
                <a:gd name="connsiteX3" fmla="*/ 0 w 145256"/>
                <a:gd name="connsiteY3" fmla="*/ 128587 h 180975"/>
                <a:gd name="connsiteX4" fmla="*/ 88106 w 145256"/>
                <a:gd name="connsiteY4" fmla="*/ 180975 h 180975"/>
                <a:gd name="connsiteX5" fmla="*/ 142875 w 145256"/>
                <a:gd name="connsiteY5" fmla="*/ 111918 h 180975"/>
                <a:gd name="connsiteX6" fmla="*/ 145256 w 145256"/>
                <a:gd name="connsiteY6" fmla="*/ 57150 h 180975"/>
                <a:gd name="connsiteX7" fmla="*/ 114300 w 145256"/>
                <a:gd name="connsiteY7" fmla="*/ 0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5256" h="180975">
                  <a:moveTo>
                    <a:pt x="114300" y="0"/>
                  </a:moveTo>
                  <a:lnTo>
                    <a:pt x="47625" y="38100"/>
                  </a:lnTo>
                  <a:lnTo>
                    <a:pt x="52387" y="104775"/>
                  </a:lnTo>
                  <a:lnTo>
                    <a:pt x="0" y="128587"/>
                  </a:lnTo>
                  <a:lnTo>
                    <a:pt x="88106" y="180975"/>
                  </a:lnTo>
                  <a:lnTo>
                    <a:pt x="142875" y="111918"/>
                  </a:lnTo>
                  <a:lnTo>
                    <a:pt x="145256" y="57150"/>
                  </a:lnTo>
                  <a:lnTo>
                    <a:pt x="1143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8" name="フリーフォーム 1178">
              <a:extLst>
                <a:ext uri="{FF2B5EF4-FFF2-40B4-BE49-F238E27FC236}">
                  <a16:creationId xmlns:a16="http://schemas.microsoft.com/office/drawing/2014/main" id="{BCE5C535-CFBD-4129-8122-E5D5999F93E4}"/>
                </a:ext>
              </a:extLst>
            </p:cNvPr>
            <p:cNvSpPr/>
            <p:nvPr/>
          </p:nvSpPr>
          <p:spPr bwMode="auto">
            <a:xfrm>
              <a:off x="8827218" y="4100458"/>
              <a:ext cx="252524" cy="96588"/>
            </a:xfrm>
            <a:custGeom>
              <a:avLst/>
              <a:gdLst>
                <a:gd name="connsiteX0" fmla="*/ 345281 w 345281"/>
                <a:gd name="connsiteY0" fmla="*/ 119062 h 130969"/>
                <a:gd name="connsiteX1" fmla="*/ 173831 w 345281"/>
                <a:gd name="connsiteY1" fmla="*/ 0 h 130969"/>
                <a:gd name="connsiteX2" fmla="*/ 11906 w 345281"/>
                <a:gd name="connsiteY2" fmla="*/ 14287 h 130969"/>
                <a:gd name="connsiteX3" fmla="*/ 0 w 345281"/>
                <a:gd name="connsiteY3" fmla="*/ 50006 h 130969"/>
                <a:gd name="connsiteX4" fmla="*/ 111918 w 345281"/>
                <a:gd name="connsiteY4" fmla="*/ 47625 h 130969"/>
                <a:gd name="connsiteX5" fmla="*/ 235743 w 345281"/>
                <a:gd name="connsiteY5" fmla="*/ 104775 h 130969"/>
                <a:gd name="connsiteX6" fmla="*/ 235743 w 345281"/>
                <a:gd name="connsiteY6" fmla="*/ 130969 h 130969"/>
                <a:gd name="connsiteX7" fmla="*/ 345281 w 345281"/>
                <a:gd name="connsiteY7" fmla="*/ 119062 h 130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5281" h="130969">
                  <a:moveTo>
                    <a:pt x="345281" y="119062"/>
                  </a:moveTo>
                  <a:lnTo>
                    <a:pt x="173831" y="0"/>
                  </a:lnTo>
                  <a:lnTo>
                    <a:pt x="11906" y="14287"/>
                  </a:lnTo>
                  <a:lnTo>
                    <a:pt x="0" y="50006"/>
                  </a:lnTo>
                  <a:lnTo>
                    <a:pt x="111918" y="47625"/>
                  </a:lnTo>
                  <a:lnTo>
                    <a:pt x="235743" y="104775"/>
                  </a:lnTo>
                  <a:lnTo>
                    <a:pt x="235743" y="130969"/>
                  </a:lnTo>
                  <a:lnTo>
                    <a:pt x="345281" y="11906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9" name="フリーフォーム 1179">
              <a:extLst>
                <a:ext uri="{FF2B5EF4-FFF2-40B4-BE49-F238E27FC236}">
                  <a16:creationId xmlns:a16="http://schemas.microsoft.com/office/drawing/2014/main" id="{58405DFB-ECB0-4BC9-936F-2520C2B16C29}"/>
                </a:ext>
              </a:extLst>
            </p:cNvPr>
            <p:cNvSpPr/>
            <p:nvPr/>
          </p:nvSpPr>
          <p:spPr bwMode="auto">
            <a:xfrm>
              <a:off x="9064614" y="4204028"/>
              <a:ext cx="90769" cy="52366"/>
            </a:xfrm>
            <a:custGeom>
              <a:avLst/>
              <a:gdLst>
                <a:gd name="connsiteX0" fmla="*/ 97631 w 123825"/>
                <a:gd name="connsiteY0" fmla="*/ 0 h 71437"/>
                <a:gd name="connsiteX1" fmla="*/ 123825 w 123825"/>
                <a:gd name="connsiteY1" fmla="*/ 38100 h 71437"/>
                <a:gd name="connsiteX2" fmla="*/ 97631 w 123825"/>
                <a:gd name="connsiteY2" fmla="*/ 71437 h 71437"/>
                <a:gd name="connsiteX3" fmla="*/ 0 w 123825"/>
                <a:gd name="connsiteY3" fmla="*/ 54768 h 71437"/>
                <a:gd name="connsiteX4" fmla="*/ 97631 w 123825"/>
                <a:gd name="connsiteY4" fmla="*/ 0 h 71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3825" h="71437">
                  <a:moveTo>
                    <a:pt x="97631" y="0"/>
                  </a:moveTo>
                  <a:lnTo>
                    <a:pt x="123825" y="38100"/>
                  </a:lnTo>
                  <a:lnTo>
                    <a:pt x="97631" y="71437"/>
                  </a:lnTo>
                  <a:lnTo>
                    <a:pt x="0" y="54768"/>
                  </a:lnTo>
                  <a:lnTo>
                    <a:pt x="97631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0" name="フリーフォーム 1180">
              <a:extLst>
                <a:ext uri="{FF2B5EF4-FFF2-40B4-BE49-F238E27FC236}">
                  <a16:creationId xmlns:a16="http://schemas.microsoft.com/office/drawing/2014/main" id="{0A8B7D64-68C0-4E92-A436-27264D28C5AF}"/>
                </a:ext>
              </a:extLst>
            </p:cNvPr>
            <p:cNvSpPr/>
            <p:nvPr/>
          </p:nvSpPr>
          <p:spPr bwMode="auto">
            <a:xfrm>
              <a:off x="9134436" y="4197046"/>
              <a:ext cx="104734" cy="55858"/>
            </a:xfrm>
            <a:custGeom>
              <a:avLst/>
              <a:gdLst>
                <a:gd name="connsiteX0" fmla="*/ 0 w 142875"/>
                <a:gd name="connsiteY0" fmla="*/ 11906 h 76200"/>
                <a:gd name="connsiteX1" fmla="*/ 40481 w 142875"/>
                <a:gd name="connsiteY1" fmla="*/ 59531 h 76200"/>
                <a:gd name="connsiteX2" fmla="*/ 130968 w 142875"/>
                <a:gd name="connsiteY2" fmla="*/ 76200 h 76200"/>
                <a:gd name="connsiteX3" fmla="*/ 142875 w 142875"/>
                <a:gd name="connsiteY3" fmla="*/ 35718 h 76200"/>
                <a:gd name="connsiteX4" fmla="*/ 50006 w 142875"/>
                <a:gd name="connsiteY4" fmla="*/ 0 h 76200"/>
                <a:gd name="connsiteX5" fmla="*/ 0 w 142875"/>
                <a:gd name="connsiteY5" fmla="*/ 11906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2875" h="76200">
                  <a:moveTo>
                    <a:pt x="0" y="11906"/>
                  </a:moveTo>
                  <a:lnTo>
                    <a:pt x="40481" y="59531"/>
                  </a:lnTo>
                  <a:lnTo>
                    <a:pt x="130968" y="76200"/>
                  </a:lnTo>
                  <a:lnTo>
                    <a:pt x="142875" y="35718"/>
                  </a:lnTo>
                  <a:lnTo>
                    <a:pt x="50006" y="0"/>
                  </a:lnTo>
                  <a:lnTo>
                    <a:pt x="0" y="1190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1" name="フリーフォーム 1184">
              <a:extLst>
                <a:ext uri="{FF2B5EF4-FFF2-40B4-BE49-F238E27FC236}">
                  <a16:creationId xmlns:a16="http://schemas.microsoft.com/office/drawing/2014/main" id="{5A07C6BE-AB93-453F-829F-66AC949DC42F}"/>
                </a:ext>
              </a:extLst>
            </p:cNvPr>
            <p:cNvSpPr/>
            <p:nvPr/>
          </p:nvSpPr>
          <p:spPr bwMode="auto">
            <a:xfrm>
              <a:off x="9242660" y="4226138"/>
              <a:ext cx="53530" cy="30256"/>
            </a:xfrm>
            <a:custGeom>
              <a:avLst/>
              <a:gdLst>
                <a:gd name="connsiteX0" fmla="*/ 0 w 73819"/>
                <a:gd name="connsiteY0" fmla="*/ 40481 h 40481"/>
                <a:gd name="connsiteX1" fmla="*/ 26194 w 73819"/>
                <a:gd name="connsiteY1" fmla="*/ 0 h 40481"/>
                <a:gd name="connsiteX2" fmla="*/ 73819 w 73819"/>
                <a:gd name="connsiteY2" fmla="*/ 21431 h 40481"/>
                <a:gd name="connsiteX3" fmla="*/ 61913 w 73819"/>
                <a:gd name="connsiteY3" fmla="*/ 40481 h 40481"/>
                <a:gd name="connsiteX4" fmla="*/ 0 w 73819"/>
                <a:gd name="connsiteY4" fmla="*/ 40481 h 40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819" h="40481">
                  <a:moveTo>
                    <a:pt x="0" y="40481"/>
                  </a:moveTo>
                  <a:lnTo>
                    <a:pt x="26194" y="0"/>
                  </a:lnTo>
                  <a:lnTo>
                    <a:pt x="73819" y="21431"/>
                  </a:lnTo>
                  <a:lnTo>
                    <a:pt x="61913" y="40481"/>
                  </a:lnTo>
                  <a:lnTo>
                    <a:pt x="0" y="4048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2" name="フリーフォーム 1185">
              <a:extLst>
                <a:ext uri="{FF2B5EF4-FFF2-40B4-BE49-F238E27FC236}">
                  <a16:creationId xmlns:a16="http://schemas.microsoft.com/office/drawing/2014/main" id="{6D72A196-A50E-41C6-97DD-092C00C33528}"/>
                </a:ext>
              </a:extLst>
            </p:cNvPr>
            <p:cNvSpPr/>
            <p:nvPr/>
          </p:nvSpPr>
          <p:spPr bwMode="auto">
            <a:xfrm>
              <a:off x="8720157" y="4305270"/>
              <a:ext cx="132662" cy="91933"/>
            </a:xfrm>
            <a:custGeom>
              <a:avLst/>
              <a:gdLst>
                <a:gd name="connsiteX0" fmla="*/ 16669 w 180975"/>
                <a:gd name="connsiteY0" fmla="*/ 19050 h 126206"/>
                <a:gd name="connsiteX1" fmla="*/ 126207 w 180975"/>
                <a:gd name="connsiteY1" fmla="*/ 0 h 126206"/>
                <a:gd name="connsiteX2" fmla="*/ 180975 w 180975"/>
                <a:gd name="connsiteY2" fmla="*/ 35719 h 126206"/>
                <a:gd name="connsiteX3" fmla="*/ 47625 w 180975"/>
                <a:gd name="connsiteY3" fmla="*/ 126206 h 126206"/>
                <a:gd name="connsiteX4" fmla="*/ 28575 w 180975"/>
                <a:gd name="connsiteY4" fmla="*/ 88106 h 126206"/>
                <a:gd name="connsiteX5" fmla="*/ 0 w 180975"/>
                <a:gd name="connsiteY5" fmla="*/ 66675 h 126206"/>
                <a:gd name="connsiteX6" fmla="*/ 16669 w 180975"/>
                <a:gd name="connsiteY6" fmla="*/ 19050 h 126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0975" h="126206">
                  <a:moveTo>
                    <a:pt x="16669" y="19050"/>
                  </a:moveTo>
                  <a:lnTo>
                    <a:pt x="126207" y="0"/>
                  </a:lnTo>
                  <a:lnTo>
                    <a:pt x="180975" y="35719"/>
                  </a:lnTo>
                  <a:lnTo>
                    <a:pt x="47625" y="126206"/>
                  </a:lnTo>
                  <a:lnTo>
                    <a:pt x="28575" y="88106"/>
                  </a:lnTo>
                  <a:lnTo>
                    <a:pt x="0" y="66675"/>
                  </a:lnTo>
                  <a:lnTo>
                    <a:pt x="16669" y="190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3" name="フリーフォーム 1186">
              <a:extLst>
                <a:ext uri="{FF2B5EF4-FFF2-40B4-BE49-F238E27FC236}">
                  <a16:creationId xmlns:a16="http://schemas.microsoft.com/office/drawing/2014/main" id="{82362FE5-0B27-4384-873C-95BDC1877C11}"/>
                </a:ext>
              </a:extLst>
            </p:cNvPr>
            <p:cNvSpPr/>
            <p:nvPr/>
          </p:nvSpPr>
          <p:spPr bwMode="auto">
            <a:xfrm>
              <a:off x="8685246" y="4344836"/>
              <a:ext cx="79132" cy="59349"/>
            </a:xfrm>
            <a:custGeom>
              <a:avLst/>
              <a:gdLst>
                <a:gd name="connsiteX0" fmla="*/ 28575 w 107157"/>
                <a:gd name="connsiteY0" fmla="*/ 0 h 80962"/>
                <a:gd name="connsiteX1" fmla="*/ 107157 w 107157"/>
                <a:gd name="connsiteY1" fmla="*/ 73819 h 80962"/>
                <a:gd name="connsiteX2" fmla="*/ 69057 w 107157"/>
                <a:gd name="connsiteY2" fmla="*/ 80962 h 80962"/>
                <a:gd name="connsiteX3" fmla="*/ 0 w 107157"/>
                <a:gd name="connsiteY3" fmla="*/ 50006 h 80962"/>
                <a:gd name="connsiteX4" fmla="*/ 28575 w 107157"/>
                <a:gd name="connsiteY4" fmla="*/ 0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157" h="80962">
                  <a:moveTo>
                    <a:pt x="28575" y="0"/>
                  </a:moveTo>
                  <a:lnTo>
                    <a:pt x="107157" y="73819"/>
                  </a:lnTo>
                  <a:lnTo>
                    <a:pt x="69057" y="80962"/>
                  </a:lnTo>
                  <a:lnTo>
                    <a:pt x="0" y="50006"/>
                  </a:lnTo>
                  <a:lnTo>
                    <a:pt x="285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4" name="フリーフォーム 1187">
              <a:extLst>
                <a:ext uri="{FF2B5EF4-FFF2-40B4-BE49-F238E27FC236}">
                  <a16:creationId xmlns:a16="http://schemas.microsoft.com/office/drawing/2014/main" id="{BF7DBB09-8445-4FFC-9078-067222E25154}"/>
                </a:ext>
              </a:extLst>
            </p:cNvPr>
            <p:cNvSpPr/>
            <p:nvPr/>
          </p:nvSpPr>
          <p:spPr bwMode="auto">
            <a:xfrm>
              <a:off x="8750413" y="4330872"/>
              <a:ext cx="101242" cy="122189"/>
            </a:xfrm>
            <a:custGeom>
              <a:avLst/>
              <a:gdLst>
                <a:gd name="connsiteX0" fmla="*/ 138112 w 138112"/>
                <a:gd name="connsiteY0" fmla="*/ 0 h 166687"/>
                <a:gd name="connsiteX1" fmla="*/ 0 w 138112"/>
                <a:gd name="connsiteY1" fmla="*/ 102394 h 166687"/>
                <a:gd name="connsiteX2" fmla="*/ 69056 w 138112"/>
                <a:gd name="connsiteY2" fmla="*/ 166687 h 166687"/>
                <a:gd name="connsiteX3" fmla="*/ 133350 w 138112"/>
                <a:gd name="connsiteY3" fmla="*/ 159544 h 166687"/>
                <a:gd name="connsiteX4" fmla="*/ 138112 w 138112"/>
                <a:gd name="connsiteY4" fmla="*/ 0 h 166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166687">
                  <a:moveTo>
                    <a:pt x="138112" y="0"/>
                  </a:moveTo>
                  <a:lnTo>
                    <a:pt x="0" y="102394"/>
                  </a:lnTo>
                  <a:lnTo>
                    <a:pt x="69056" y="166687"/>
                  </a:lnTo>
                  <a:lnTo>
                    <a:pt x="133350" y="159544"/>
                  </a:lnTo>
                  <a:lnTo>
                    <a:pt x="138112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5" name="フリーフォーム 1188">
              <a:extLst>
                <a:ext uri="{FF2B5EF4-FFF2-40B4-BE49-F238E27FC236}">
                  <a16:creationId xmlns:a16="http://schemas.microsoft.com/office/drawing/2014/main" id="{A3A096BE-7C5C-4C48-9B7D-0FEB0707A011}"/>
                </a:ext>
              </a:extLst>
            </p:cNvPr>
            <p:cNvSpPr/>
            <p:nvPr/>
          </p:nvSpPr>
          <p:spPr bwMode="auto">
            <a:xfrm>
              <a:off x="8782997" y="4449570"/>
              <a:ext cx="93097" cy="73314"/>
            </a:xfrm>
            <a:custGeom>
              <a:avLst/>
              <a:gdLst>
                <a:gd name="connsiteX0" fmla="*/ 88107 w 126207"/>
                <a:gd name="connsiteY0" fmla="*/ 0 h 100012"/>
                <a:gd name="connsiteX1" fmla="*/ 26194 w 126207"/>
                <a:gd name="connsiteY1" fmla="*/ 7144 h 100012"/>
                <a:gd name="connsiteX2" fmla="*/ 0 w 126207"/>
                <a:gd name="connsiteY2" fmla="*/ 40481 h 100012"/>
                <a:gd name="connsiteX3" fmla="*/ 116682 w 126207"/>
                <a:gd name="connsiteY3" fmla="*/ 100012 h 100012"/>
                <a:gd name="connsiteX4" fmla="*/ 126207 w 126207"/>
                <a:gd name="connsiteY4" fmla="*/ 50006 h 100012"/>
                <a:gd name="connsiteX5" fmla="*/ 88107 w 126207"/>
                <a:gd name="connsiteY5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6207" h="100012">
                  <a:moveTo>
                    <a:pt x="88107" y="0"/>
                  </a:moveTo>
                  <a:lnTo>
                    <a:pt x="26194" y="7144"/>
                  </a:lnTo>
                  <a:lnTo>
                    <a:pt x="0" y="40481"/>
                  </a:lnTo>
                  <a:lnTo>
                    <a:pt x="116682" y="100012"/>
                  </a:lnTo>
                  <a:lnTo>
                    <a:pt x="126207" y="50006"/>
                  </a:lnTo>
                  <a:lnTo>
                    <a:pt x="8810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6" name="フリーフォーム 1189">
              <a:extLst>
                <a:ext uri="{FF2B5EF4-FFF2-40B4-BE49-F238E27FC236}">
                  <a16:creationId xmlns:a16="http://schemas.microsoft.com/office/drawing/2014/main" id="{0BA3F964-514A-45A7-BF8F-24A9937DD720}"/>
                </a:ext>
              </a:extLst>
            </p:cNvPr>
            <p:cNvSpPr/>
            <p:nvPr/>
          </p:nvSpPr>
          <p:spPr bwMode="auto">
            <a:xfrm>
              <a:off x="8872602" y="4480990"/>
              <a:ext cx="151282" cy="76805"/>
            </a:xfrm>
            <a:custGeom>
              <a:avLst/>
              <a:gdLst>
                <a:gd name="connsiteX0" fmla="*/ 0 w 207169"/>
                <a:gd name="connsiteY0" fmla="*/ 9525 h 104775"/>
                <a:gd name="connsiteX1" fmla="*/ 45244 w 207169"/>
                <a:gd name="connsiteY1" fmla="*/ 40482 h 104775"/>
                <a:gd name="connsiteX2" fmla="*/ 97631 w 207169"/>
                <a:gd name="connsiteY2" fmla="*/ 0 h 104775"/>
                <a:gd name="connsiteX3" fmla="*/ 147638 w 207169"/>
                <a:gd name="connsiteY3" fmla="*/ 4763 h 104775"/>
                <a:gd name="connsiteX4" fmla="*/ 207169 w 207169"/>
                <a:gd name="connsiteY4" fmla="*/ 59532 h 104775"/>
                <a:gd name="connsiteX5" fmla="*/ 159544 w 207169"/>
                <a:gd name="connsiteY5" fmla="*/ 104775 h 104775"/>
                <a:gd name="connsiteX6" fmla="*/ 138113 w 207169"/>
                <a:gd name="connsiteY6" fmla="*/ 47625 h 104775"/>
                <a:gd name="connsiteX7" fmla="*/ 104775 w 207169"/>
                <a:gd name="connsiteY7" fmla="*/ 40482 h 104775"/>
                <a:gd name="connsiteX8" fmla="*/ 80963 w 207169"/>
                <a:gd name="connsiteY8" fmla="*/ 54769 h 104775"/>
                <a:gd name="connsiteX9" fmla="*/ 97631 w 207169"/>
                <a:gd name="connsiteY9" fmla="*/ 88107 h 104775"/>
                <a:gd name="connsiteX10" fmla="*/ 73819 w 207169"/>
                <a:gd name="connsiteY10" fmla="*/ 102394 h 104775"/>
                <a:gd name="connsiteX11" fmla="*/ 2381 w 207169"/>
                <a:gd name="connsiteY11" fmla="*/ 61913 h 104775"/>
                <a:gd name="connsiteX12" fmla="*/ 0 w 207169"/>
                <a:gd name="connsiteY12" fmla="*/ 952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7169" h="104775">
                  <a:moveTo>
                    <a:pt x="0" y="9525"/>
                  </a:moveTo>
                  <a:lnTo>
                    <a:pt x="45244" y="40482"/>
                  </a:lnTo>
                  <a:lnTo>
                    <a:pt x="97631" y="0"/>
                  </a:lnTo>
                  <a:lnTo>
                    <a:pt x="147638" y="4763"/>
                  </a:lnTo>
                  <a:lnTo>
                    <a:pt x="207169" y="59532"/>
                  </a:lnTo>
                  <a:lnTo>
                    <a:pt x="159544" y="104775"/>
                  </a:lnTo>
                  <a:lnTo>
                    <a:pt x="138113" y="47625"/>
                  </a:lnTo>
                  <a:lnTo>
                    <a:pt x="104775" y="40482"/>
                  </a:lnTo>
                  <a:lnTo>
                    <a:pt x="80963" y="54769"/>
                  </a:lnTo>
                  <a:lnTo>
                    <a:pt x="97631" y="88107"/>
                  </a:lnTo>
                  <a:lnTo>
                    <a:pt x="73819" y="102394"/>
                  </a:lnTo>
                  <a:lnTo>
                    <a:pt x="2381" y="61913"/>
                  </a:lnTo>
                  <a:lnTo>
                    <a:pt x="0" y="9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7" name="フリーフォーム 1190">
              <a:extLst>
                <a:ext uri="{FF2B5EF4-FFF2-40B4-BE49-F238E27FC236}">
                  <a16:creationId xmlns:a16="http://schemas.microsoft.com/office/drawing/2014/main" id="{E9870660-F608-43F0-87FC-AB51FC28AB46}"/>
                </a:ext>
              </a:extLst>
            </p:cNvPr>
            <p:cNvSpPr/>
            <p:nvPr/>
          </p:nvSpPr>
          <p:spPr bwMode="auto">
            <a:xfrm>
              <a:off x="8956389" y="4420478"/>
              <a:ext cx="294418" cy="401478"/>
            </a:xfrm>
            <a:custGeom>
              <a:avLst/>
              <a:gdLst>
                <a:gd name="connsiteX0" fmla="*/ 59531 w 402431"/>
                <a:gd name="connsiteY0" fmla="*/ 185737 h 547687"/>
                <a:gd name="connsiteX1" fmla="*/ 90488 w 402431"/>
                <a:gd name="connsiteY1" fmla="*/ 142875 h 547687"/>
                <a:gd name="connsiteX2" fmla="*/ 80963 w 402431"/>
                <a:gd name="connsiteY2" fmla="*/ 128587 h 547687"/>
                <a:gd name="connsiteX3" fmla="*/ 121444 w 402431"/>
                <a:gd name="connsiteY3" fmla="*/ 33337 h 547687"/>
                <a:gd name="connsiteX4" fmla="*/ 245269 w 402431"/>
                <a:gd name="connsiteY4" fmla="*/ 0 h 547687"/>
                <a:gd name="connsiteX5" fmla="*/ 202406 w 402431"/>
                <a:gd name="connsiteY5" fmla="*/ 97631 h 547687"/>
                <a:gd name="connsiteX6" fmla="*/ 230981 w 402431"/>
                <a:gd name="connsiteY6" fmla="*/ 171450 h 547687"/>
                <a:gd name="connsiteX7" fmla="*/ 400050 w 402431"/>
                <a:gd name="connsiteY7" fmla="*/ 221456 h 547687"/>
                <a:gd name="connsiteX8" fmla="*/ 397669 w 402431"/>
                <a:gd name="connsiteY8" fmla="*/ 345281 h 547687"/>
                <a:gd name="connsiteX9" fmla="*/ 402431 w 402431"/>
                <a:gd name="connsiteY9" fmla="*/ 385762 h 547687"/>
                <a:gd name="connsiteX10" fmla="*/ 330994 w 402431"/>
                <a:gd name="connsiteY10" fmla="*/ 371475 h 547687"/>
                <a:gd name="connsiteX11" fmla="*/ 309563 w 402431"/>
                <a:gd name="connsiteY11" fmla="*/ 428625 h 547687"/>
                <a:gd name="connsiteX12" fmla="*/ 333375 w 402431"/>
                <a:gd name="connsiteY12" fmla="*/ 497681 h 547687"/>
                <a:gd name="connsiteX13" fmla="*/ 280988 w 402431"/>
                <a:gd name="connsiteY13" fmla="*/ 547687 h 547687"/>
                <a:gd name="connsiteX14" fmla="*/ 202406 w 402431"/>
                <a:gd name="connsiteY14" fmla="*/ 526256 h 547687"/>
                <a:gd name="connsiteX15" fmla="*/ 135731 w 402431"/>
                <a:gd name="connsiteY15" fmla="*/ 438150 h 547687"/>
                <a:gd name="connsiteX16" fmla="*/ 42863 w 402431"/>
                <a:gd name="connsiteY16" fmla="*/ 426243 h 547687"/>
                <a:gd name="connsiteX17" fmla="*/ 0 w 402431"/>
                <a:gd name="connsiteY17" fmla="*/ 376237 h 547687"/>
                <a:gd name="connsiteX18" fmla="*/ 80963 w 402431"/>
                <a:gd name="connsiteY18" fmla="*/ 295275 h 547687"/>
                <a:gd name="connsiteX19" fmla="*/ 59531 w 402431"/>
                <a:gd name="connsiteY19" fmla="*/ 185737 h 547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02431" h="547687">
                  <a:moveTo>
                    <a:pt x="59531" y="185737"/>
                  </a:moveTo>
                  <a:lnTo>
                    <a:pt x="90488" y="142875"/>
                  </a:lnTo>
                  <a:lnTo>
                    <a:pt x="80963" y="128587"/>
                  </a:lnTo>
                  <a:lnTo>
                    <a:pt x="121444" y="33337"/>
                  </a:lnTo>
                  <a:lnTo>
                    <a:pt x="245269" y="0"/>
                  </a:lnTo>
                  <a:lnTo>
                    <a:pt x="202406" y="97631"/>
                  </a:lnTo>
                  <a:lnTo>
                    <a:pt x="230981" y="171450"/>
                  </a:lnTo>
                  <a:lnTo>
                    <a:pt x="400050" y="221456"/>
                  </a:lnTo>
                  <a:cubicBezTo>
                    <a:pt x="399256" y="262731"/>
                    <a:pt x="398463" y="304006"/>
                    <a:pt x="397669" y="345281"/>
                  </a:cubicBezTo>
                  <a:lnTo>
                    <a:pt x="402431" y="385762"/>
                  </a:lnTo>
                  <a:lnTo>
                    <a:pt x="330994" y="371475"/>
                  </a:lnTo>
                  <a:lnTo>
                    <a:pt x="309563" y="428625"/>
                  </a:lnTo>
                  <a:lnTo>
                    <a:pt x="333375" y="497681"/>
                  </a:lnTo>
                  <a:lnTo>
                    <a:pt x="280988" y="547687"/>
                  </a:lnTo>
                  <a:lnTo>
                    <a:pt x="202406" y="526256"/>
                  </a:lnTo>
                  <a:lnTo>
                    <a:pt x="135731" y="438150"/>
                  </a:lnTo>
                  <a:lnTo>
                    <a:pt x="42863" y="426243"/>
                  </a:lnTo>
                  <a:lnTo>
                    <a:pt x="0" y="376237"/>
                  </a:lnTo>
                  <a:lnTo>
                    <a:pt x="80963" y="295275"/>
                  </a:lnTo>
                  <a:lnTo>
                    <a:pt x="59531" y="185737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8" name="フリーフォーム 1191">
              <a:extLst>
                <a:ext uri="{FF2B5EF4-FFF2-40B4-BE49-F238E27FC236}">
                  <a16:creationId xmlns:a16="http://schemas.microsoft.com/office/drawing/2014/main" id="{22082F31-6883-4329-8CC7-CA2F10D3A452}"/>
                </a:ext>
              </a:extLst>
            </p:cNvPr>
            <p:cNvSpPr/>
            <p:nvPr/>
          </p:nvSpPr>
          <p:spPr bwMode="auto">
            <a:xfrm>
              <a:off x="8905186" y="4697440"/>
              <a:ext cx="157100" cy="187356"/>
            </a:xfrm>
            <a:custGeom>
              <a:avLst/>
              <a:gdLst>
                <a:gd name="connsiteX0" fmla="*/ 69056 w 214312"/>
                <a:gd name="connsiteY0" fmla="*/ 0 h 254794"/>
                <a:gd name="connsiteX1" fmla="*/ 40481 w 214312"/>
                <a:gd name="connsiteY1" fmla="*/ 45244 h 254794"/>
                <a:gd name="connsiteX2" fmla="*/ 0 w 214312"/>
                <a:gd name="connsiteY2" fmla="*/ 138113 h 254794"/>
                <a:gd name="connsiteX3" fmla="*/ 33337 w 214312"/>
                <a:gd name="connsiteY3" fmla="*/ 173832 h 254794"/>
                <a:gd name="connsiteX4" fmla="*/ 28575 w 214312"/>
                <a:gd name="connsiteY4" fmla="*/ 230982 h 254794"/>
                <a:gd name="connsiteX5" fmla="*/ 76200 w 214312"/>
                <a:gd name="connsiteY5" fmla="*/ 254794 h 254794"/>
                <a:gd name="connsiteX6" fmla="*/ 114300 w 214312"/>
                <a:gd name="connsiteY6" fmla="*/ 178594 h 254794"/>
                <a:gd name="connsiteX7" fmla="*/ 200025 w 214312"/>
                <a:gd name="connsiteY7" fmla="*/ 128588 h 254794"/>
                <a:gd name="connsiteX8" fmla="*/ 214312 w 214312"/>
                <a:gd name="connsiteY8" fmla="*/ 54769 h 254794"/>
                <a:gd name="connsiteX9" fmla="*/ 126206 w 214312"/>
                <a:gd name="connsiteY9" fmla="*/ 59532 h 254794"/>
                <a:gd name="connsiteX10" fmla="*/ 69056 w 214312"/>
                <a:gd name="connsiteY10" fmla="*/ 0 h 254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12" h="254794">
                  <a:moveTo>
                    <a:pt x="69056" y="0"/>
                  </a:moveTo>
                  <a:lnTo>
                    <a:pt x="40481" y="45244"/>
                  </a:lnTo>
                  <a:lnTo>
                    <a:pt x="0" y="138113"/>
                  </a:lnTo>
                  <a:lnTo>
                    <a:pt x="33337" y="173832"/>
                  </a:lnTo>
                  <a:lnTo>
                    <a:pt x="28575" y="230982"/>
                  </a:lnTo>
                  <a:lnTo>
                    <a:pt x="76200" y="254794"/>
                  </a:lnTo>
                  <a:lnTo>
                    <a:pt x="114300" y="178594"/>
                  </a:lnTo>
                  <a:lnTo>
                    <a:pt x="200025" y="128588"/>
                  </a:lnTo>
                  <a:lnTo>
                    <a:pt x="214312" y="54769"/>
                  </a:lnTo>
                  <a:lnTo>
                    <a:pt x="126206" y="59532"/>
                  </a:lnTo>
                  <a:lnTo>
                    <a:pt x="69056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9" name="フリーフォーム 1192">
              <a:extLst>
                <a:ext uri="{FF2B5EF4-FFF2-40B4-BE49-F238E27FC236}">
                  <a16:creationId xmlns:a16="http://schemas.microsoft.com/office/drawing/2014/main" id="{E13DB7AC-1E9E-4D31-A109-CBDB0A9D3AF1}"/>
                </a:ext>
              </a:extLst>
            </p:cNvPr>
            <p:cNvSpPr/>
            <p:nvPr/>
          </p:nvSpPr>
          <p:spPr bwMode="auto">
            <a:xfrm>
              <a:off x="8905186" y="4756788"/>
              <a:ext cx="314201" cy="484102"/>
            </a:xfrm>
            <a:custGeom>
              <a:avLst/>
              <a:gdLst>
                <a:gd name="connsiteX0" fmla="*/ 38100 w 428625"/>
                <a:gd name="connsiteY0" fmla="*/ 140494 h 659606"/>
                <a:gd name="connsiteX1" fmla="*/ 0 w 428625"/>
                <a:gd name="connsiteY1" fmla="*/ 190500 h 659606"/>
                <a:gd name="connsiteX2" fmla="*/ 4762 w 428625"/>
                <a:gd name="connsiteY2" fmla="*/ 228600 h 659606"/>
                <a:gd name="connsiteX3" fmla="*/ 47625 w 428625"/>
                <a:gd name="connsiteY3" fmla="*/ 230981 h 659606"/>
                <a:gd name="connsiteX4" fmla="*/ 111919 w 428625"/>
                <a:gd name="connsiteY4" fmla="*/ 402431 h 659606"/>
                <a:gd name="connsiteX5" fmla="*/ 180975 w 428625"/>
                <a:gd name="connsiteY5" fmla="*/ 554831 h 659606"/>
                <a:gd name="connsiteX6" fmla="*/ 352425 w 428625"/>
                <a:gd name="connsiteY6" fmla="*/ 659606 h 659606"/>
                <a:gd name="connsiteX7" fmla="*/ 381000 w 428625"/>
                <a:gd name="connsiteY7" fmla="*/ 635794 h 659606"/>
                <a:gd name="connsiteX8" fmla="*/ 428625 w 428625"/>
                <a:gd name="connsiteY8" fmla="*/ 464344 h 659606"/>
                <a:gd name="connsiteX9" fmla="*/ 400050 w 428625"/>
                <a:gd name="connsiteY9" fmla="*/ 385762 h 659606"/>
                <a:gd name="connsiteX10" fmla="*/ 345281 w 428625"/>
                <a:gd name="connsiteY10" fmla="*/ 328612 h 659606"/>
                <a:gd name="connsiteX11" fmla="*/ 297656 w 428625"/>
                <a:gd name="connsiteY11" fmla="*/ 338137 h 659606"/>
                <a:gd name="connsiteX12" fmla="*/ 254794 w 428625"/>
                <a:gd name="connsiteY12" fmla="*/ 266700 h 659606"/>
                <a:gd name="connsiteX13" fmla="*/ 290512 w 428625"/>
                <a:gd name="connsiteY13" fmla="*/ 157162 h 659606"/>
                <a:gd name="connsiteX14" fmla="*/ 364331 w 428625"/>
                <a:gd name="connsiteY14" fmla="*/ 133350 h 659606"/>
                <a:gd name="connsiteX15" fmla="*/ 354806 w 428625"/>
                <a:gd name="connsiteY15" fmla="*/ 83344 h 659606"/>
                <a:gd name="connsiteX16" fmla="*/ 273844 w 428625"/>
                <a:gd name="connsiteY16" fmla="*/ 73819 h 659606"/>
                <a:gd name="connsiteX17" fmla="*/ 216694 w 428625"/>
                <a:gd name="connsiteY17" fmla="*/ 0 h 659606"/>
                <a:gd name="connsiteX18" fmla="*/ 195262 w 428625"/>
                <a:gd name="connsiteY18" fmla="*/ 42862 h 659606"/>
                <a:gd name="connsiteX19" fmla="*/ 114300 w 428625"/>
                <a:gd name="connsiteY19" fmla="*/ 97631 h 659606"/>
                <a:gd name="connsiteX20" fmla="*/ 80962 w 428625"/>
                <a:gd name="connsiteY20" fmla="*/ 173831 h 659606"/>
                <a:gd name="connsiteX21" fmla="*/ 38100 w 428625"/>
                <a:gd name="connsiteY21" fmla="*/ 140494 h 659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28625" h="659606">
                  <a:moveTo>
                    <a:pt x="38100" y="140494"/>
                  </a:moveTo>
                  <a:lnTo>
                    <a:pt x="0" y="190500"/>
                  </a:lnTo>
                  <a:lnTo>
                    <a:pt x="4762" y="228600"/>
                  </a:lnTo>
                  <a:lnTo>
                    <a:pt x="47625" y="230981"/>
                  </a:lnTo>
                  <a:lnTo>
                    <a:pt x="111919" y="402431"/>
                  </a:lnTo>
                  <a:lnTo>
                    <a:pt x="180975" y="554831"/>
                  </a:lnTo>
                  <a:lnTo>
                    <a:pt x="352425" y="659606"/>
                  </a:lnTo>
                  <a:lnTo>
                    <a:pt x="381000" y="635794"/>
                  </a:lnTo>
                  <a:lnTo>
                    <a:pt x="428625" y="464344"/>
                  </a:lnTo>
                  <a:lnTo>
                    <a:pt x="400050" y="385762"/>
                  </a:lnTo>
                  <a:lnTo>
                    <a:pt x="345281" y="328612"/>
                  </a:lnTo>
                  <a:lnTo>
                    <a:pt x="297656" y="338137"/>
                  </a:lnTo>
                  <a:lnTo>
                    <a:pt x="254794" y="266700"/>
                  </a:lnTo>
                  <a:lnTo>
                    <a:pt x="290512" y="157162"/>
                  </a:lnTo>
                  <a:lnTo>
                    <a:pt x="364331" y="133350"/>
                  </a:lnTo>
                  <a:lnTo>
                    <a:pt x="354806" y="83344"/>
                  </a:lnTo>
                  <a:lnTo>
                    <a:pt x="273844" y="73819"/>
                  </a:lnTo>
                  <a:lnTo>
                    <a:pt x="216694" y="0"/>
                  </a:lnTo>
                  <a:lnTo>
                    <a:pt x="195262" y="42862"/>
                  </a:lnTo>
                  <a:lnTo>
                    <a:pt x="114300" y="97631"/>
                  </a:lnTo>
                  <a:lnTo>
                    <a:pt x="80962" y="173831"/>
                  </a:lnTo>
                  <a:lnTo>
                    <a:pt x="38100" y="140494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0" name="フリーフォーム 1193">
              <a:extLst>
                <a:ext uri="{FF2B5EF4-FFF2-40B4-BE49-F238E27FC236}">
                  <a16:creationId xmlns:a16="http://schemas.microsoft.com/office/drawing/2014/main" id="{F667D56B-BC6A-4D3D-9B59-DCBBFF06B487}"/>
                </a:ext>
              </a:extLst>
            </p:cNvPr>
            <p:cNvSpPr/>
            <p:nvPr/>
          </p:nvSpPr>
          <p:spPr bwMode="auto">
            <a:xfrm>
              <a:off x="9106507" y="4421641"/>
              <a:ext cx="317691" cy="306055"/>
            </a:xfrm>
            <a:custGeom>
              <a:avLst/>
              <a:gdLst>
                <a:gd name="connsiteX0" fmla="*/ 45243 w 433387"/>
                <a:gd name="connsiteY0" fmla="*/ 0 h 416719"/>
                <a:gd name="connsiteX1" fmla="*/ 166687 w 433387"/>
                <a:gd name="connsiteY1" fmla="*/ 26194 h 416719"/>
                <a:gd name="connsiteX2" fmla="*/ 183356 w 433387"/>
                <a:gd name="connsiteY2" fmla="*/ 71437 h 416719"/>
                <a:gd name="connsiteX3" fmla="*/ 321468 w 433387"/>
                <a:gd name="connsiteY3" fmla="*/ 64294 h 416719"/>
                <a:gd name="connsiteX4" fmla="*/ 378618 w 433387"/>
                <a:gd name="connsiteY4" fmla="*/ 78581 h 416719"/>
                <a:gd name="connsiteX5" fmla="*/ 433387 w 433387"/>
                <a:gd name="connsiteY5" fmla="*/ 145256 h 416719"/>
                <a:gd name="connsiteX6" fmla="*/ 392906 w 433387"/>
                <a:gd name="connsiteY6" fmla="*/ 190500 h 416719"/>
                <a:gd name="connsiteX7" fmla="*/ 421481 w 433387"/>
                <a:gd name="connsiteY7" fmla="*/ 254794 h 416719"/>
                <a:gd name="connsiteX8" fmla="*/ 333375 w 433387"/>
                <a:gd name="connsiteY8" fmla="*/ 309562 h 416719"/>
                <a:gd name="connsiteX9" fmla="*/ 292893 w 433387"/>
                <a:gd name="connsiteY9" fmla="*/ 280987 h 416719"/>
                <a:gd name="connsiteX10" fmla="*/ 314325 w 433387"/>
                <a:gd name="connsiteY10" fmla="*/ 369094 h 416719"/>
                <a:gd name="connsiteX11" fmla="*/ 254793 w 433387"/>
                <a:gd name="connsiteY11" fmla="*/ 416719 h 416719"/>
                <a:gd name="connsiteX12" fmla="*/ 190500 w 433387"/>
                <a:gd name="connsiteY12" fmla="*/ 381000 h 416719"/>
                <a:gd name="connsiteX13" fmla="*/ 195262 w 433387"/>
                <a:gd name="connsiteY13" fmla="*/ 221456 h 416719"/>
                <a:gd name="connsiteX14" fmla="*/ 23812 w 433387"/>
                <a:gd name="connsiteY14" fmla="*/ 169069 h 416719"/>
                <a:gd name="connsiteX15" fmla="*/ 0 w 433387"/>
                <a:gd name="connsiteY15" fmla="*/ 104775 h 416719"/>
                <a:gd name="connsiteX16" fmla="*/ 45243 w 433387"/>
                <a:gd name="connsiteY16" fmla="*/ 0 h 416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3387" h="416719">
                  <a:moveTo>
                    <a:pt x="45243" y="0"/>
                  </a:moveTo>
                  <a:lnTo>
                    <a:pt x="166687" y="26194"/>
                  </a:lnTo>
                  <a:lnTo>
                    <a:pt x="183356" y="71437"/>
                  </a:lnTo>
                  <a:lnTo>
                    <a:pt x="321468" y="64294"/>
                  </a:lnTo>
                  <a:lnTo>
                    <a:pt x="378618" y="78581"/>
                  </a:lnTo>
                  <a:lnTo>
                    <a:pt x="433387" y="145256"/>
                  </a:lnTo>
                  <a:lnTo>
                    <a:pt x="392906" y="190500"/>
                  </a:lnTo>
                  <a:lnTo>
                    <a:pt x="421481" y="254794"/>
                  </a:lnTo>
                  <a:lnTo>
                    <a:pt x="333375" y="309562"/>
                  </a:lnTo>
                  <a:lnTo>
                    <a:pt x="292893" y="280987"/>
                  </a:lnTo>
                  <a:lnTo>
                    <a:pt x="314325" y="369094"/>
                  </a:lnTo>
                  <a:lnTo>
                    <a:pt x="254793" y="416719"/>
                  </a:lnTo>
                  <a:lnTo>
                    <a:pt x="190500" y="381000"/>
                  </a:lnTo>
                  <a:lnTo>
                    <a:pt x="195262" y="221456"/>
                  </a:lnTo>
                  <a:lnTo>
                    <a:pt x="23812" y="169069"/>
                  </a:lnTo>
                  <a:lnTo>
                    <a:pt x="0" y="104775"/>
                  </a:lnTo>
                  <a:lnTo>
                    <a:pt x="4524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1" name="フリーフォーム 1194">
              <a:extLst>
                <a:ext uri="{FF2B5EF4-FFF2-40B4-BE49-F238E27FC236}">
                  <a16:creationId xmlns:a16="http://schemas.microsoft.com/office/drawing/2014/main" id="{04E6EF21-AEA2-4807-ACA0-B2624E699E21}"/>
                </a:ext>
              </a:extLst>
            </p:cNvPr>
            <p:cNvSpPr/>
            <p:nvPr/>
          </p:nvSpPr>
          <p:spPr bwMode="auto">
            <a:xfrm>
              <a:off x="9399761" y="4526374"/>
              <a:ext cx="115207" cy="176883"/>
            </a:xfrm>
            <a:custGeom>
              <a:avLst/>
              <a:gdLst>
                <a:gd name="connsiteX0" fmla="*/ 40481 w 157162"/>
                <a:gd name="connsiteY0" fmla="*/ 0 h 240506"/>
                <a:gd name="connsiteX1" fmla="*/ 0 w 157162"/>
                <a:gd name="connsiteY1" fmla="*/ 42862 h 240506"/>
                <a:gd name="connsiteX2" fmla="*/ 28575 w 157162"/>
                <a:gd name="connsiteY2" fmla="*/ 119062 h 240506"/>
                <a:gd name="connsiteX3" fmla="*/ 57150 w 157162"/>
                <a:gd name="connsiteY3" fmla="*/ 138112 h 240506"/>
                <a:gd name="connsiteX4" fmla="*/ 42862 w 157162"/>
                <a:gd name="connsiteY4" fmla="*/ 180975 h 240506"/>
                <a:gd name="connsiteX5" fmla="*/ 71437 w 157162"/>
                <a:gd name="connsiteY5" fmla="*/ 240506 h 240506"/>
                <a:gd name="connsiteX6" fmla="*/ 157162 w 157162"/>
                <a:gd name="connsiteY6" fmla="*/ 233362 h 240506"/>
                <a:gd name="connsiteX7" fmla="*/ 111918 w 157162"/>
                <a:gd name="connsiteY7" fmla="*/ 138112 h 240506"/>
                <a:gd name="connsiteX8" fmla="*/ 145256 w 157162"/>
                <a:gd name="connsiteY8" fmla="*/ 80962 h 240506"/>
                <a:gd name="connsiteX9" fmla="*/ 40481 w 157162"/>
                <a:gd name="connsiteY9" fmla="*/ 0 h 240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7162" h="240506">
                  <a:moveTo>
                    <a:pt x="40481" y="0"/>
                  </a:moveTo>
                  <a:lnTo>
                    <a:pt x="0" y="42862"/>
                  </a:lnTo>
                  <a:lnTo>
                    <a:pt x="28575" y="119062"/>
                  </a:lnTo>
                  <a:lnTo>
                    <a:pt x="57150" y="138112"/>
                  </a:lnTo>
                  <a:lnTo>
                    <a:pt x="42862" y="180975"/>
                  </a:lnTo>
                  <a:lnTo>
                    <a:pt x="71437" y="240506"/>
                  </a:lnTo>
                  <a:lnTo>
                    <a:pt x="157162" y="233362"/>
                  </a:lnTo>
                  <a:lnTo>
                    <a:pt x="111918" y="138112"/>
                  </a:lnTo>
                  <a:lnTo>
                    <a:pt x="145256" y="80962"/>
                  </a:lnTo>
                  <a:lnTo>
                    <a:pt x="40481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2" name="フリーフォーム 1195">
              <a:extLst>
                <a:ext uri="{FF2B5EF4-FFF2-40B4-BE49-F238E27FC236}">
                  <a16:creationId xmlns:a16="http://schemas.microsoft.com/office/drawing/2014/main" id="{043D6878-9D88-4439-B9FE-D3CCFDB6AE99}"/>
                </a:ext>
              </a:extLst>
            </p:cNvPr>
            <p:cNvSpPr/>
            <p:nvPr/>
          </p:nvSpPr>
          <p:spPr bwMode="auto">
            <a:xfrm>
              <a:off x="9481220" y="4582232"/>
              <a:ext cx="103569" cy="122189"/>
            </a:xfrm>
            <a:custGeom>
              <a:avLst/>
              <a:gdLst>
                <a:gd name="connsiteX0" fmla="*/ 42863 w 140494"/>
                <a:gd name="connsiteY0" fmla="*/ 166687 h 166687"/>
                <a:gd name="connsiteX1" fmla="*/ 0 w 140494"/>
                <a:gd name="connsiteY1" fmla="*/ 57150 h 166687"/>
                <a:gd name="connsiteX2" fmla="*/ 42863 w 140494"/>
                <a:gd name="connsiteY2" fmla="*/ 0 h 166687"/>
                <a:gd name="connsiteX3" fmla="*/ 119063 w 140494"/>
                <a:gd name="connsiteY3" fmla="*/ 0 h 166687"/>
                <a:gd name="connsiteX4" fmla="*/ 140494 w 140494"/>
                <a:gd name="connsiteY4" fmla="*/ 19050 h 166687"/>
                <a:gd name="connsiteX5" fmla="*/ 123825 w 140494"/>
                <a:gd name="connsiteY5" fmla="*/ 45244 h 166687"/>
                <a:gd name="connsiteX6" fmla="*/ 138113 w 140494"/>
                <a:gd name="connsiteY6" fmla="*/ 126206 h 166687"/>
                <a:gd name="connsiteX7" fmla="*/ 76200 w 140494"/>
                <a:gd name="connsiteY7" fmla="*/ 126206 h 166687"/>
                <a:gd name="connsiteX8" fmla="*/ 42863 w 140494"/>
                <a:gd name="connsiteY8" fmla="*/ 166687 h 166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0494" h="166687">
                  <a:moveTo>
                    <a:pt x="42863" y="166687"/>
                  </a:moveTo>
                  <a:lnTo>
                    <a:pt x="0" y="57150"/>
                  </a:lnTo>
                  <a:lnTo>
                    <a:pt x="42863" y="0"/>
                  </a:lnTo>
                  <a:lnTo>
                    <a:pt x="119063" y="0"/>
                  </a:lnTo>
                  <a:lnTo>
                    <a:pt x="140494" y="19050"/>
                  </a:lnTo>
                  <a:lnTo>
                    <a:pt x="123825" y="45244"/>
                  </a:lnTo>
                  <a:lnTo>
                    <a:pt x="138113" y="126206"/>
                  </a:lnTo>
                  <a:lnTo>
                    <a:pt x="76200" y="126206"/>
                  </a:lnTo>
                  <a:lnTo>
                    <a:pt x="42863" y="166687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3" name="フリーフォーム 1197">
              <a:extLst>
                <a:ext uri="{FF2B5EF4-FFF2-40B4-BE49-F238E27FC236}">
                  <a16:creationId xmlns:a16="http://schemas.microsoft.com/office/drawing/2014/main" id="{6C39B596-4033-4E97-B63D-9AD5B2AA21E4}"/>
                </a:ext>
              </a:extLst>
            </p:cNvPr>
            <p:cNvSpPr/>
            <p:nvPr/>
          </p:nvSpPr>
          <p:spPr bwMode="auto">
            <a:xfrm>
              <a:off x="9565007" y="4595033"/>
              <a:ext cx="82623" cy="90769"/>
            </a:xfrm>
            <a:custGeom>
              <a:avLst/>
              <a:gdLst>
                <a:gd name="connsiteX0" fmla="*/ 23813 w 111919"/>
                <a:gd name="connsiteY0" fmla="*/ 0 h 123825"/>
                <a:gd name="connsiteX1" fmla="*/ 0 w 111919"/>
                <a:gd name="connsiteY1" fmla="*/ 47625 h 123825"/>
                <a:gd name="connsiteX2" fmla="*/ 28575 w 111919"/>
                <a:gd name="connsiteY2" fmla="*/ 123825 h 123825"/>
                <a:gd name="connsiteX3" fmla="*/ 69057 w 111919"/>
                <a:gd name="connsiteY3" fmla="*/ 123825 h 123825"/>
                <a:gd name="connsiteX4" fmla="*/ 111919 w 111919"/>
                <a:gd name="connsiteY4" fmla="*/ 52387 h 123825"/>
                <a:gd name="connsiteX5" fmla="*/ 23813 w 111919"/>
                <a:gd name="connsiteY5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1919" h="123825">
                  <a:moveTo>
                    <a:pt x="23813" y="0"/>
                  </a:moveTo>
                  <a:lnTo>
                    <a:pt x="0" y="47625"/>
                  </a:lnTo>
                  <a:lnTo>
                    <a:pt x="28575" y="123825"/>
                  </a:lnTo>
                  <a:lnTo>
                    <a:pt x="69057" y="123825"/>
                  </a:lnTo>
                  <a:lnTo>
                    <a:pt x="111919" y="52387"/>
                  </a:lnTo>
                  <a:lnTo>
                    <a:pt x="2381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4" name="フリーフォーム 1199">
              <a:extLst>
                <a:ext uri="{FF2B5EF4-FFF2-40B4-BE49-F238E27FC236}">
                  <a16:creationId xmlns:a16="http://schemas.microsoft.com/office/drawing/2014/main" id="{F4C462A9-DE8F-4181-B580-BAE678FD8D4A}"/>
                </a:ext>
              </a:extLst>
            </p:cNvPr>
            <p:cNvSpPr/>
            <p:nvPr/>
          </p:nvSpPr>
          <p:spPr bwMode="auto">
            <a:xfrm>
              <a:off x="9043667" y="5223435"/>
              <a:ext cx="188521" cy="1310333"/>
            </a:xfrm>
            <a:custGeom>
              <a:avLst/>
              <a:gdLst>
                <a:gd name="connsiteX0" fmla="*/ 178593 w 257175"/>
                <a:gd name="connsiteY0" fmla="*/ 0 h 1788318"/>
                <a:gd name="connsiteX1" fmla="*/ 230981 w 257175"/>
                <a:gd name="connsiteY1" fmla="*/ 59531 h 1788318"/>
                <a:gd name="connsiteX2" fmla="*/ 228600 w 257175"/>
                <a:gd name="connsiteY2" fmla="*/ 107156 h 1788318"/>
                <a:gd name="connsiteX3" fmla="*/ 257175 w 257175"/>
                <a:gd name="connsiteY3" fmla="*/ 207168 h 1788318"/>
                <a:gd name="connsiteX4" fmla="*/ 257175 w 257175"/>
                <a:gd name="connsiteY4" fmla="*/ 278606 h 1788318"/>
                <a:gd name="connsiteX5" fmla="*/ 202406 w 257175"/>
                <a:gd name="connsiteY5" fmla="*/ 314325 h 1788318"/>
                <a:gd name="connsiteX6" fmla="*/ 185737 w 257175"/>
                <a:gd name="connsiteY6" fmla="*/ 519112 h 1788318"/>
                <a:gd name="connsiteX7" fmla="*/ 171450 w 257175"/>
                <a:gd name="connsiteY7" fmla="*/ 564356 h 1788318"/>
                <a:gd name="connsiteX8" fmla="*/ 185737 w 257175"/>
                <a:gd name="connsiteY8" fmla="*/ 688181 h 1788318"/>
                <a:gd name="connsiteX9" fmla="*/ 109537 w 257175"/>
                <a:gd name="connsiteY9" fmla="*/ 845343 h 1788318"/>
                <a:gd name="connsiteX10" fmla="*/ 104775 w 257175"/>
                <a:gd name="connsiteY10" fmla="*/ 1059656 h 1788318"/>
                <a:gd name="connsiteX11" fmla="*/ 130968 w 257175"/>
                <a:gd name="connsiteY11" fmla="*/ 1183481 h 1788318"/>
                <a:gd name="connsiteX12" fmla="*/ 100012 w 257175"/>
                <a:gd name="connsiteY12" fmla="*/ 1323975 h 1788318"/>
                <a:gd name="connsiteX13" fmla="*/ 88106 w 257175"/>
                <a:gd name="connsiteY13" fmla="*/ 1400175 h 1788318"/>
                <a:gd name="connsiteX14" fmla="*/ 69056 w 257175"/>
                <a:gd name="connsiteY14" fmla="*/ 1464468 h 1788318"/>
                <a:gd name="connsiteX15" fmla="*/ 92868 w 257175"/>
                <a:gd name="connsiteY15" fmla="*/ 1566862 h 1788318"/>
                <a:gd name="connsiteX16" fmla="*/ 145256 w 257175"/>
                <a:gd name="connsiteY16" fmla="*/ 1578768 h 1788318"/>
                <a:gd name="connsiteX17" fmla="*/ 183356 w 257175"/>
                <a:gd name="connsiteY17" fmla="*/ 1593056 h 1788318"/>
                <a:gd name="connsiteX18" fmla="*/ 207168 w 257175"/>
                <a:gd name="connsiteY18" fmla="*/ 1788318 h 1788318"/>
                <a:gd name="connsiteX19" fmla="*/ 69056 w 257175"/>
                <a:gd name="connsiteY19" fmla="*/ 1662112 h 1788318"/>
                <a:gd name="connsiteX20" fmla="*/ 73818 w 257175"/>
                <a:gd name="connsiteY20" fmla="*/ 1604962 h 1788318"/>
                <a:gd name="connsiteX21" fmla="*/ 42862 w 257175"/>
                <a:gd name="connsiteY21" fmla="*/ 1559718 h 1788318"/>
                <a:gd name="connsiteX22" fmla="*/ 4762 w 257175"/>
                <a:gd name="connsiteY22" fmla="*/ 1497806 h 1788318"/>
                <a:gd name="connsiteX23" fmla="*/ 7143 w 257175"/>
                <a:gd name="connsiteY23" fmla="*/ 1362075 h 1788318"/>
                <a:gd name="connsiteX24" fmla="*/ 54768 w 257175"/>
                <a:gd name="connsiteY24" fmla="*/ 1404937 h 1788318"/>
                <a:gd name="connsiteX25" fmla="*/ 69056 w 257175"/>
                <a:gd name="connsiteY25" fmla="*/ 1340643 h 1788318"/>
                <a:gd name="connsiteX26" fmla="*/ 21431 w 257175"/>
                <a:gd name="connsiteY26" fmla="*/ 1314450 h 1788318"/>
                <a:gd name="connsiteX27" fmla="*/ 50006 w 257175"/>
                <a:gd name="connsiteY27" fmla="*/ 1295400 h 1788318"/>
                <a:gd name="connsiteX28" fmla="*/ 0 w 257175"/>
                <a:gd name="connsiteY28" fmla="*/ 1288256 h 1788318"/>
                <a:gd name="connsiteX29" fmla="*/ 38100 w 257175"/>
                <a:gd name="connsiteY29" fmla="*/ 1233487 h 1788318"/>
                <a:gd name="connsiteX30" fmla="*/ 83343 w 257175"/>
                <a:gd name="connsiteY30" fmla="*/ 1276350 h 1788318"/>
                <a:gd name="connsiteX31" fmla="*/ 88106 w 257175"/>
                <a:gd name="connsiteY31" fmla="*/ 1254918 h 1788318"/>
                <a:gd name="connsiteX32" fmla="*/ 85725 w 257175"/>
                <a:gd name="connsiteY32" fmla="*/ 1090612 h 1788318"/>
                <a:gd name="connsiteX33" fmla="*/ 73818 w 257175"/>
                <a:gd name="connsiteY33" fmla="*/ 1019175 h 1788318"/>
                <a:gd name="connsiteX34" fmla="*/ 28575 w 257175"/>
                <a:gd name="connsiteY34" fmla="*/ 1107281 h 1788318"/>
                <a:gd name="connsiteX35" fmla="*/ 30956 w 257175"/>
                <a:gd name="connsiteY35" fmla="*/ 997743 h 1788318"/>
                <a:gd name="connsiteX36" fmla="*/ 40481 w 257175"/>
                <a:gd name="connsiteY36" fmla="*/ 916781 h 1788318"/>
                <a:gd name="connsiteX37" fmla="*/ 40481 w 257175"/>
                <a:gd name="connsiteY37" fmla="*/ 828675 h 1788318"/>
                <a:gd name="connsiteX38" fmla="*/ 116681 w 257175"/>
                <a:gd name="connsiteY38" fmla="*/ 592931 h 1788318"/>
                <a:gd name="connsiteX39" fmla="*/ 83343 w 257175"/>
                <a:gd name="connsiteY39" fmla="*/ 521493 h 1788318"/>
                <a:gd name="connsiteX40" fmla="*/ 147637 w 257175"/>
                <a:gd name="connsiteY40" fmla="*/ 285750 h 1788318"/>
                <a:gd name="connsiteX41" fmla="*/ 142875 w 257175"/>
                <a:gd name="connsiteY41" fmla="*/ 176212 h 1788318"/>
                <a:gd name="connsiteX42" fmla="*/ 159543 w 257175"/>
                <a:gd name="connsiteY42" fmla="*/ 64293 h 1788318"/>
                <a:gd name="connsiteX43" fmla="*/ 178593 w 257175"/>
                <a:gd name="connsiteY43" fmla="*/ 0 h 1788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57175" h="1788318">
                  <a:moveTo>
                    <a:pt x="178593" y="0"/>
                  </a:moveTo>
                  <a:lnTo>
                    <a:pt x="230981" y="59531"/>
                  </a:lnTo>
                  <a:lnTo>
                    <a:pt x="228600" y="107156"/>
                  </a:lnTo>
                  <a:lnTo>
                    <a:pt x="257175" y="207168"/>
                  </a:lnTo>
                  <a:lnTo>
                    <a:pt x="257175" y="278606"/>
                  </a:lnTo>
                  <a:lnTo>
                    <a:pt x="202406" y="314325"/>
                  </a:lnTo>
                  <a:lnTo>
                    <a:pt x="185737" y="519112"/>
                  </a:lnTo>
                  <a:lnTo>
                    <a:pt x="171450" y="564356"/>
                  </a:lnTo>
                  <a:lnTo>
                    <a:pt x="185737" y="688181"/>
                  </a:lnTo>
                  <a:lnTo>
                    <a:pt x="109537" y="845343"/>
                  </a:lnTo>
                  <a:lnTo>
                    <a:pt x="104775" y="1059656"/>
                  </a:lnTo>
                  <a:lnTo>
                    <a:pt x="130968" y="1183481"/>
                  </a:lnTo>
                  <a:lnTo>
                    <a:pt x="100012" y="1323975"/>
                  </a:lnTo>
                  <a:lnTo>
                    <a:pt x="88106" y="1400175"/>
                  </a:lnTo>
                  <a:lnTo>
                    <a:pt x="69056" y="1464468"/>
                  </a:lnTo>
                  <a:lnTo>
                    <a:pt x="92868" y="1566862"/>
                  </a:lnTo>
                  <a:lnTo>
                    <a:pt x="145256" y="1578768"/>
                  </a:lnTo>
                  <a:lnTo>
                    <a:pt x="183356" y="1593056"/>
                  </a:lnTo>
                  <a:lnTo>
                    <a:pt x="207168" y="1788318"/>
                  </a:lnTo>
                  <a:lnTo>
                    <a:pt x="69056" y="1662112"/>
                  </a:lnTo>
                  <a:lnTo>
                    <a:pt x="73818" y="1604962"/>
                  </a:lnTo>
                  <a:lnTo>
                    <a:pt x="42862" y="1559718"/>
                  </a:lnTo>
                  <a:lnTo>
                    <a:pt x="4762" y="1497806"/>
                  </a:lnTo>
                  <a:cubicBezTo>
                    <a:pt x="5556" y="1452562"/>
                    <a:pt x="6349" y="1407319"/>
                    <a:pt x="7143" y="1362075"/>
                  </a:cubicBezTo>
                  <a:lnTo>
                    <a:pt x="54768" y="1404937"/>
                  </a:lnTo>
                  <a:lnTo>
                    <a:pt x="69056" y="1340643"/>
                  </a:lnTo>
                  <a:lnTo>
                    <a:pt x="21431" y="1314450"/>
                  </a:lnTo>
                  <a:lnTo>
                    <a:pt x="50006" y="1295400"/>
                  </a:lnTo>
                  <a:lnTo>
                    <a:pt x="0" y="1288256"/>
                  </a:lnTo>
                  <a:lnTo>
                    <a:pt x="38100" y="1233487"/>
                  </a:lnTo>
                  <a:lnTo>
                    <a:pt x="83343" y="1276350"/>
                  </a:lnTo>
                  <a:lnTo>
                    <a:pt x="88106" y="1254918"/>
                  </a:lnTo>
                  <a:cubicBezTo>
                    <a:pt x="87312" y="1200149"/>
                    <a:pt x="86519" y="1145381"/>
                    <a:pt x="85725" y="1090612"/>
                  </a:cubicBezTo>
                  <a:lnTo>
                    <a:pt x="73818" y="1019175"/>
                  </a:lnTo>
                  <a:lnTo>
                    <a:pt x="28575" y="1107281"/>
                  </a:lnTo>
                  <a:cubicBezTo>
                    <a:pt x="29369" y="1070768"/>
                    <a:pt x="30162" y="1034256"/>
                    <a:pt x="30956" y="997743"/>
                  </a:cubicBezTo>
                  <a:lnTo>
                    <a:pt x="40481" y="916781"/>
                  </a:lnTo>
                  <a:lnTo>
                    <a:pt x="40481" y="828675"/>
                  </a:lnTo>
                  <a:lnTo>
                    <a:pt x="116681" y="592931"/>
                  </a:lnTo>
                  <a:lnTo>
                    <a:pt x="83343" y="521493"/>
                  </a:lnTo>
                  <a:lnTo>
                    <a:pt x="147637" y="285750"/>
                  </a:lnTo>
                  <a:lnTo>
                    <a:pt x="142875" y="176212"/>
                  </a:lnTo>
                  <a:lnTo>
                    <a:pt x="159543" y="64293"/>
                  </a:lnTo>
                  <a:lnTo>
                    <a:pt x="17859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5" name="フリーフォーム 1200">
              <a:extLst>
                <a:ext uri="{FF2B5EF4-FFF2-40B4-BE49-F238E27FC236}">
                  <a16:creationId xmlns:a16="http://schemas.microsoft.com/office/drawing/2014/main" id="{16212932-64F8-48AB-ABF2-543DC3C9F3BB}"/>
                </a:ext>
              </a:extLst>
            </p:cNvPr>
            <p:cNvSpPr/>
            <p:nvPr/>
          </p:nvSpPr>
          <p:spPr bwMode="auto">
            <a:xfrm>
              <a:off x="9096034" y="5350278"/>
              <a:ext cx="468974" cy="1185817"/>
            </a:xfrm>
            <a:custGeom>
              <a:avLst/>
              <a:gdLst>
                <a:gd name="connsiteX0" fmla="*/ 259556 w 640556"/>
                <a:gd name="connsiteY0" fmla="*/ 1585912 h 1616869"/>
                <a:gd name="connsiteX1" fmla="*/ 138113 w 640556"/>
                <a:gd name="connsiteY1" fmla="*/ 1616869 h 1616869"/>
                <a:gd name="connsiteX2" fmla="*/ 116681 w 640556"/>
                <a:gd name="connsiteY2" fmla="*/ 1419225 h 1616869"/>
                <a:gd name="connsiteX3" fmla="*/ 16669 w 640556"/>
                <a:gd name="connsiteY3" fmla="*/ 1390650 h 1616869"/>
                <a:gd name="connsiteX4" fmla="*/ 0 w 640556"/>
                <a:gd name="connsiteY4" fmla="*/ 1283494 h 1616869"/>
                <a:gd name="connsiteX5" fmla="*/ 30956 w 640556"/>
                <a:gd name="connsiteY5" fmla="*/ 1173956 h 1616869"/>
                <a:gd name="connsiteX6" fmla="*/ 59531 w 640556"/>
                <a:gd name="connsiteY6" fmla="*/ 1007269 h 1616869"/>
                <a:gd name="connsiteX7" fmla="*/ 26194 w 640556"/>
                <a:gd name="connsiteY7" fmla="*/ 852487 h 1616869"/>
                <a:gd name="connsiteX8" fmla="*/ 35719 w 640556"/>
                <a:gd name="connsiteY8" fmla="*/ 659606 h 1616869"/>
                <a:gd name="connsiteX9" fmla="*/ 119063 w 640556"/>
                <a:gd name="connsiteY9" fmla="*/ 504825 h 1616869"/>
                <a:gd name="connsiteX10" fmla="*/ 102394 w 640556"/>
                <a:gd name="connsiteY10" fmla="*/ 395287 h 1616869"/>
                <a:gd name="connsiteX11" fmla="*/ 126206 w 640556"/>
                <a:gd name="connsiteY11" fmla="*/ 126206 h 1616869"/>
                <a:gd name="connsiteX12" fmla="*/ 188119 w 640556"/>
                <a:gd name="connsiteY12" fmla="*/ 102394 h 1616869"/>
                <a:gd name="connsiteX13" fmla="*/ 180975 w 640556"/>
                <a:gd name="connsiteY13" fmla="*/ 33337 h 1616869"/>
                <a:gd name="connsiteX14" fmla="*/ 226219 w 640556"/>
                <a:gd name="connsiteY14" fmla="*/ 0 h 1616869"/>
                <a:gd name="connsiteX15" fmla="*/ 292894 w 640556"/>
                <a:gd name="connsiteY15" fmla="*/ 23812 h 1616869"/>
                <a:gd name="connsiteX16" fmla="*/ 340519 w 640556"/>
                <a:gd name="connsiteY16" fmla="*/ 9525 h 1616869"/>
                <a:gd name="connsiteX17" fmla="*/ 433388 w 640556"/>
                <a:gd name="connsiteY17" fmla="*/ 83344 h 1616869"/>
                <a:gd name="connsiteX18" fmla="*/ 502444 w 640556"/>
                <a:gd name="connsiteY18" fmla="*/ 119062 h 1616869"/>
                <a:gd name="connsiteX19" fmla="*/ 504825 w 640556"/>
                <a:gd name="connsiteY19" fmla="*/ 197644 h 1616869"/>
                <a:gd name="connsiteX20" fmla="*/ 552450 w 640556"/>
                <a:gd name="connsiteY20" fmla="*/ 221456 h 1616869"/>
                <a:gd name="connsiteX21" fmla="*/ 633413 w 640556"/>
                <a:gd name="connsiteY21" fmla="*/ 152400 h 1616869"/>
                <a:gd name="connsiteX22" fmla="*/ 640556 w 640556"/>
                <a:gd name="connsiteY22" fmla="*/ 188119 h 1616869"/>
                <a:gd name="connsiteX23" fmla="*/ 595313 w 640556"/>
                <a:gd name="connsiteY23" fmla="*/ 259556 h 1616869"/>
                <a:gd name="connsiteX24" fmla="*/ 542925 w 640556"/>
                <a:gd name="connsiteY24" fmla="*/ 311944 h 1616869"/>
                <a:gd name="connsiteX25" fmla="*/ 492919 w 640556"/>
                <a:gd name="connsiteY25" fmla="*/ 423862 h 1616869"/>
                <a:gd name="connsiteX26" fmla="*/ 478631 w 640556"/>
                <a:gd name="connsiteY26" fmla="*/ 497681 h 1616869"/>
                <a:gd name="connsiteX27" fmla="*/ 528638 w 640556"/>
                <a:gd name="connsiteY27" fmla="*/ 576262 h 1616869"/>
                <a:gd name="connsiteX28" fmla="*/ 545306 w 640556"/>
                <a:gd name="connsiteY28" fmla="*/ 633412 h 1616869"/>
                <a:gd name="connsiteX29" fmla="*/ 447675 w 640556"/>
                <a:gd name="connsiteY29" fmla="*/ 745331 h 1616869"/>
                <a:gd name="connsiteX30" fmla="*/ 366713 w 640556"/>
                <a:gd name="connsiteY30" fmla="*/ 695325 h 1616869"/>
                <a:gd name="connsiteX31" fmla="*/ 359569 w 640556"/>
                <a:gd name="connsiteY31" fmla="*/ 764381 h 1616869"/>
                <a:gd name="connsiteX32" fmla="*/ 371475 w 640556"/>
                <a:gd name="connsiteY32" fmla="*/ 816769 h 1616869"/>
                <a:gd name="connsiteX33" fmla="*/ 316706 w 640556"/>
                <a:gd name="connsiteY33" fmla="*/ 826294 h 1616869"/>
                <a:gd name="connsiteX34" fmla="*/ 266700 w 640556"/>
                <a:gd name="connsiteY34" fmla="*/ 800100 h 1616869"/>
                <a:gd name="connsiteX35" fmla="*/ 273844 w 640556"/>
                <a:gd name="connsiteY35" fmla="*/ 892969 h 1616869"/>
                <a:gd name="connsiteX36" fmla="*/ 269081 w 640556"/>
                <a:gd name="connsiteY36" fmla="*/ 969169 h 1616869"/>
                <a:gd name="connsiteX37" fmla="*/ 242888 w 640556"/>
                <a:gd name="connsiteY37" fmla="*/ 1042987 h 1616869"/>
                <a:gd name="connsiteX38" fmla="*/ 197644 w 640556"/>
                <a:gd name="connsiteY38" fmla="*/ 1045369 h 1616869"/>
                <a:gd name="connsiteX39" fmla="*/ 190500 w 640556"/>
                <a:gd name="connsiteY39" fmla="*/ 1095375 h 1616869"/>
                <a:gd name="connsiteX40" fmla="*/ 245269 w 640556"/>
                <a:gd name="connsiteY40" fmla="*/ 1152525 h 1616869"/>
                <a:gd name="connsiteX41" fmla="*/ 223838 w 640556"/>
                <a:gd name="connsiteY41" fmla="*/ 1214437 h 1616869"/>
                <a:gd name="connsiteX42" fmla="*/ 171450 w 640556"/>
                <a:gd name="connsiteY42" fmla="*/ 1271587 h 1616869"/>
                <a:gd name="connsiteX43" fmla="*/ 138113 w 640556"/>
                <a:gd name="connsiteY43" fmla="*/ 1333500 h 1616869"/>
                <a:gd name="connsiteX44" fmla="*/ 133350 w 640556"/>
                <a:gd name="connsiteY44" fmla="*/ 1431131 h 1616869"/>
                <a:gd name="connsiteX45" fmla="*/ 192881 w 640556"/>
                <a:gd name="connsiteY45" fmla="*/ 1533525 h 1616869"/>
                <a:gd name="connsiteX46" fmla="*/ 259556 w 640556"/>
                <a:gd name="connsiteY46" fmla="*/ 1585912 h 1616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640556" h="1616869">
                  <a:moveTo>
                    <a:pt x="259556" y="1585912"/>
                  </a:moveTo>
                  <a:lnTo>
                    <a:pt x="138113" y="1616869"/>
                  </a:lnTo>
                  <a:lnTo>
                    <a:pt x="116681" y="1419225"/>
                  </a:lnTo>
                  <a:lnTo>
                    <a:pt x="16669" y="1390650"/>
                  </a:lnTo>
                  <a:lnTo>
                    <a:pt x="0" y="1283494"/>
                  </a:lnTo>
                  <a:lnTo>
                    <a:pt x="30956" y="1173956"/>
                  </a:lnTo>
                  <a:lnTo>
                    <a:pt x="59531" y="1007269"/>
                  </a:lnTo>
                  <a:lnTo>
                    <a:pt x="26194" y="852487"/>
                  </a:lnTo>
                  <a:lnTo>
                    <a:pt x="35719" y="659606"/>
                  </a:lnTo>
                  <a:lnTo>
                    <a:pt x="119063" y="504825"/>
                  </a:lnTo>
                  <a:lnTo>
                    <a:pt x="102394" y="395287"/>
                  </a:lnTo>
                  <a:lnTo>
                    <a:pt x="126206" y="126206"/>
                  </a:lnTo>
                  <a:lnTo>
                    <a:pt x="188119" y="102394"/>
                  </a:lnTo>
                  <a:lnTo>
                    <a:pt x="180975" y="33337"/>
                  </a:lnTo>
                  <a:lnTo>
                    <a:pt x="226219" y="0"/>
                  </a:lnTo>
                  <a:lnTo>
                    <a:pt x="292894" y="23812"/>
                  </a:lnTo>
                  <a:lnTo>
                    <a:pt x="340519" y="9525"/>
                  </a:lnTo>
                  <a:lnTo>
                    <a:pt x="433388" y="83344"/>
                  </a:lnTo>
                  <a:lnTo>
                    <a:pt x="502444" y="119062"/>
                  </a:lnTo>
                  <a:cubicBezTo>
                    <a:pt x="503238" y="145256"/>
                    <a:pt x="504031" y="171450"/>
                    <a:pt x="504825" y="197644"/>
                  </a:cubicBezTo>
                  <a:lnTo>
                    <a:pt x="552450" y="221456"/>
                  </a:lnTo>
                  <a:lnTo>
                    <a:pt x="633413" y="152400"/>
                  </a:lnTo>
                  <a:lnTo>
                    <a:pt x="640556" y="188119"/>
                  </a:lnTo>
                  <a:lnTo>
                    <a:pt x="595313" y="259556"/>
                  </a:lnTo>
                  <a:lnTo>
                    <a:pt x="542925" y="311944"/>
                  </a:lnTo>
                  <a:lnTo>
                    <a:pt x="492919" y="423862"/>
                  </a:lnTo>
                  <a:lnTo>
                    <a:pt x="478631" y="497681"/>
                  </a:lnTo>
                  <a:lnTo>
                    <a:pt x="528638" y="576262"/>
                  </a:lnTo>
                  <a:lnTo>
                    <a:pt x="545306" y="633412"/>
                  </a:lnTo>
                  <a:lnTo>
                    <a:pt x="447675" y="745331"/>
                  </a:lnTo>
                  <a:lnTo>
                    <a:pt x="366713" y="695325"/>
                  </a:lnTo>
                  <a:lnTo>
                    <a:pt x="359569" y="764381"/>
                  </a:lnTo>
                  <a:lnTo>
                    <a:pt x="371475" y="816769"/>
                  </a:lnTo>
                  <a:lnTo>
                    <a:pt x="316706" y="826294"/>
                  </a:lnTo>
                  <a:lnTo>
                    <a:pt x="266700" y="800100"/>
                  </a:lnTo>
                  <a:lnTo>
                    <a:pt x="273844" y="892969"/>
                  </a:lnTo>
                  <a:lnTo>
                    <a:pt x="269081" y="969169"/>
                  </a:lnTo>
                  <a:lnTo>
                    <a:pt x="242888" y="1042987"/>
                  </a:lnTo>
                  <a:lnTo>
                    <a:pt x="197644" y="1045369"/>
                  </a:lnTo>
                  <a:lnTo>
                    <a:pt x="190500" y="1095375"/>
                  </a:lnTo>
                  <a:lnTo>
                    <a:pt x="245269" y="1152525"/>
                  </a:lnTo>
                  <a:lnTo>
                    <a:pt x="223838" y="1214437"/>
                  </a:lnTo>
                  <a:lnTo>
                    <a:pt x="171450" y="1271587"/>
                  </a:lnTo>
                  <a:lnTo>
                    <a:pt x="138113" y="1333500"/>
                  </a:lnTo>
                  <a:lnTo>
                    <a:pt x="133350" y="1431131"/>
                  </a:lnTo>
                  <a:lnTo>
                    <a:pt x="192881" y="1533525"/>
                  </a:lnTo>
                  <a:lnTo>
                    <a:pt x="259556" y="158591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6" name="フリーフォーム 1201">
              <a:extLst>
                <a:ext uri="{FF2B5EF4-FFF2-40B4-BE49-F238E27FC236}">
                  <a16:creationId xmlns:a16="http://schemas.microsoft.com/office/drawing/2014/main" id="{1F73C233-FB0F-4FA3-9F3E-5473D1D3C980}"/>
                </a:ext>
              </a:extLst>
            </p:cNvPr>
            <p:cNvSpPr/>
            <p:nvPr/>
          </p:nvSpPr>
          <p:spPr bwMode="auto">
            <a:xfrm>
              <a:off x="9184475" y="5003494"/>
              <a:ext cx="309546" cy="367731"/>
            </a:xfrm>
            <a:custGeom>
              <a:avLst/>
              <a:gdLst>
                <a:gd name="connsiteX0" fmla="*/ 23812 w 421481"/>
                <a:gd name="connsiteY0" fmla="*/ 54769 h 502444"/>
                <a:gd name="connsiteX1" fmla="*/ 57150 w 421481"/>
                <a:gd name="connsiteY1" fmla="*/ 145256 h 502444"/>
                <a:gd name="connsiteX2" fmla="*/ 0 w 421481"/>
                <a:gd name="connsiteY2" fmla="*/ 314325 h 502444"/>
                <a:gd name="connsiteX3" fmla="*/ 42862 w 421481"/>
                <a:gd name="connsiteY3" fmla="*/ 381000 h 502444"/>
                <a:gd name="connsiteX4" fmla="*/ 40481 w 421481"/>
                <a:gd name="connsiteY4" fmla="*/ 423863 h 502444"/>
                <a:gd name="connsiteX5" fmla="*/ 71437 w 421481"/>
                <a:gd name="connsiteY5" fmla="*/ 502444 h 502444"/>
                <a:gd name="connsiteX6" fmla="*/ 95250 w 421481"/>
                <a:gd name="connsiteY6" fmla="*/ 485775 h 502444"/>
                <a:gd name="connsiteX7" fmla="*/ 188119 w 421481"/>
                <a:gd name="connsiteY7" fmla="*/ 500063 h 502444"/>
                <a:gd name="connsiteX8" fmla="*/ 233362 w 421481"/>
                <a:gd name="connsiteY8" fmla="*/ 485775 h 502444"/>
                <a:gd name="connsiteX9" fmla="*/ 273844 w 421481"/>
                <a:gd name="connsiteY9" fmla="*/ 364331 h 502444"/>
                <a:gd name="connsiteX10" fmla="*/ 373856 w 421481"/>
                <a:gd name="connsiteY10" fmla="*/ 390525 h 502444"/>
                <a:gd name="connsiteX11" fmla="*/ 421481 w 421481"/>
                <a:gd name="connsiteY11" fmla="*/ 323850 h 502444"/>
                <a:gd name="connsiteX12" fmla="*/ 319087 w 421481"/>
                <a:gd name="connsiteY12" fmla="*/ 211931 h 502444"/>
                <a:gd name="connsiteX13" fmla="*/ 321469 w 421481"/>
                <a:gd name="connsiteY13" fmla="*/ 154781 h 502444"/>
                <a:gd name="connsiteX14" fmla="*/ 173831 w 421481"/>
                <a:gd name="connsiteY14" fmla="*/ 90488 h 502444"/>
                <a:gd name="connsiteX15" fmla="*/ 169069 w 421481"/>
                <a:gd name="connsiteY15" fmla="*/ 14288 h 502444"/>
                <a:gd name="connsiteX16" fmla="*/ 126206 w 421481"/>
                <a:gd name="connsiteY16" fmla="*/ 0 h 502444"/>
                <a:gd name="connsiteX17" fmla="*/ 83344 w 421481"/>
                <a:gd name="connsiteY17" fmla="*/ 38100 h 502444"/>
                <a:gd name="connsiteX18" fmla="*/ 23812 w 421481"/>
                <a:gd name="connsiteY18" fmla="*/ 54769 h 502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21481" h="502444">
                  <a:moveTo>
                    <a:pt x="23812" y="54769"/>
                  </a:moveTo>
                  <a:lnTo>
                    <a:pt x="57150" y="145256"/>
                  </a:lnTo>
                  <a:lnTo>
                    <a:pt x="0" y="314325"/>
                  </a:lnTo>
                  <a:lnTo>
                    <a:pt x="42862" y="381000"/>
                  </a:lnTo>
                  <a:lnTo>
                    <a:pt x="40481" y="423863"/>
                  </a:lnTo>
                  <a:lnTo>
                    <a:pt x="71437" y="502444"/>
                  </a:lnTo>
                  <a:lnTo>
                    <a:pt x="95250" y="485775"/>
                  </a:lnTo>
                  <a:lnTo>
                    <a:pt x="188119" y="500063"/>
                  </a:lnTo>
                  <a:lnTo>
                    <a:pt x="233362" y="485775"/>
                  </a:lnTo>
                  <a:lnTo>
                    <a:pt x="273844" y="364331"/>
                  </a:lnTo>
                  <a:lnTo>
                    <a:pt x="373856" y="390525"/>
                  </a:lnTo>
                  <a:lnTo>
                    <a:pt x="421481" y="323850"/>
                  </a:lnTo>
                  <a:lnTo>
                    <a:pt x="319087" y="211931"/>
                  </a:lnTo>
                  <a:lnTo>
                    <a:pt x="321469" y="154781"/>
                  </a:lnTo>
                  <a:lnTo>
                    <a:pt x="173831" y="90488"/>
                  </a:lnTo>
                  <a:lnTo>
                    <a:pt x="169069" y="14288"/>
                  </a:lnTo>
                  <a:lnTo>
                    <a:pt x="126206" y="0"/>
                  </a:lnTo>
                  <a:lnTo>
                    <a:pt x="83344" y="38100"/>
                  </a:lnTo>
                  <a:lnTo>
                    <a:pt x="23812" y="54769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7" name="フリーフォーム 1202">
              <a:extLst>
                <a:ext uri="{FF2B5EF4-FFF2-40B4-BE49-F238E27FC236}">
                  <a16:creationId xmlns:a16="http://schemas.microsoft.com/office/drawing/2014/main" id="{7D0150A0-5563-44BA-BFAB-45297CA06A68}"/>
                </a:ext>
              </a:extLst>
            </p:cNvPr>
            <p:cNvSpPr/>
            <p:nvPr/>
          </p:nvSpPr>
          <p:spPr bwMode="auto">
            <a:xfrm>
              <a:off x="9352049" y="5276965"/>
              <a:ext cx="211795" cy="237396"/>
            </a:xfrm>
            <a:custGeom>
              <a:avLst/>
              <a:gdLst>
                <a:gd name="connsiteX0" fmla="*/ 140494 w 288131"/>
                <a:gd name="connsiteY0" fmla="*/ 19050 h 323850"/>
                <a:gd name="connsiteX1" fmla="*/ 159544 w 288131"/>
                <a:gd name="connsiteY1" fmla="*/ 100013 h 323850"/>
                <a:gd name="connsiteX2" fmla="*/ 219075 w 288131"/>
                <a:gd name="connsiteY2" fmla="*/ 107157 h 323850"/>
                <a:gd name="connsiteX3" fmla="*/ 250031 w 288131"/>
                <a:gd name="connsiteY3" fmla="*/ 173832 h 323850"/>
                <a:gd name="connsiteX4" fmla="*/ 288131 w 288131"/>
                <a:gd name="connsiteY4" fmla="*/ 190500 h 323850"/>
                <a:gd name="connsiteX5" fmla="*/ 278606 w 288131"/>
                <a:gd name="connsiteY5" fmla="*/ 259557 h 323850"/>
                <a:gd name="connsiteX6" fmla="*/ 204787 w 288131"/>
                <a:gd name="connsiteY6" fmla="*/ 323850 h 323850"/>
                <a:gd name="connsiteX7" fmla="*/ 154781 w 288131"/>
                <a:gd name="connsiteY7" fmla="*/ 307182 h 323850"/>
                <a:gd name="connsiteX8" fmla="*/ 152400 w 288131"/>
                <a:gd name="connsiteY8" fmla="*/ 226219 h 323850"/>
                <a:gd name="connsiteX9" fmla="*/ 0 w 288131"/>
                <a:gd name="connsiteY9" fmla="*/ 121444 h 323850"/>
                <a:gd name="connsiteX10" fmla="*/ 42862 w 288131"/>
                <a:gd name="connsiteY10" fmla="*/ 0 h 323850"/>
                <a:gd name="connsiteX11" fmla="*/ 140494 w 288131"/>
                <a:gd name="connsiteY11" fmla="*/ 19050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8131" h="323850">
                  <a:moveTo>
                    <a:pt x="140494" y="19050"/>
                  </a:moveTo>
                  <a:lnTo>
                    <a:pt x="159544" y="100013"/>
                  </a:lnTo>
                  <a:lnTo>
                    <a:pt x="219075" y="107157"/>
                  </a:lnTo>
                  <a:lnTo>
                    <a:pt x="250031" y="173832"/>
                  </a:lnTo>
                  <a:lnTo>
                    <a:pt x="288131" y="190500"/>
                  </a:lnTo>
                  <a:lnTo>
                    <a:pt x="278606" y="259557"/>
                  </a:lnTo>
                  <a:lnTo>
                    <a:pt x="204787" y="323850"/>
                  </a:lnTo>
                  <a:lnTo>
                    <a:pt x="154781" y="307182"/>
                  </a:lnTo>
                  <a:cubicBezTo>
                    <a:pt x="153987" y="280194"/>
                    <a:pt x="153194" y="253207"/>
                    <a:pt x="152400" y="226219"/>
                  </a:cubicBezTo>
                  <a:lnTo>
                    <a:pt x="0" y="121444"/>
                  </a:lnTo>
                  <a:lnTo>
                    <a:pt x="42862" y="0"/>
                  </a:lnTo>
                  <a:lnTo>
                    <a:pt x="140494" y="190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8" name="フリーフォーム 1203">
              <a:extLst>
                <a:ext uri="{FF2B5EF4-FFF2-40B4-BE49-F238E27FC236}">
                  <a16:creationId xmlns:a16="http://schemas.microsoft.com/office/drawing/2014/main" id="{BB6CB7FA-78F4-41EC-9DFF-3F8FB875158B}"/>
                </a:ext>
              </a:extLst>
            </p:cNvPr>
            <p:cNvSpPr/>
            <p:nvPr/>
          </p:nvSpPr>
          <p:spPr bwMode="auto">
            <a:xfrm>
              <a:off x="9452128" y="5590002"/>
              <a:ext cx="139645" cy="160591"/>
            </a:xfrm>
            <a:custGeom>
              <a:avLst/>
              <a:gdLst>
                <a:gd name="connsiteX0" fmla="*/ 42863 w 190500"/>
                <a:gd name="connsiteY0" fmla="*/ 0 h 219075"/>
                <a:gd name="connsiteX1" fmla="*/ 90488 w 190500"/>
                <a:gd name="connsiteY1" fmla="*/ 35719 h 219075"/>
                <a:gd name="connsiteX2" fmla="*/ 128588 w 190500"/>
                <a:gd name="connsiteY2" fmla="*/ 69056 h 219075"/>
                <a:gd name="connsiteX3" fmla="*/ 159544 w 190500"/>
                <a:gd name="connsiteY3" fmla="*/ 76200 h 219075"/>
                <a:gd name="connsiteX4" fmla="*/ 173831 w 190500"/>
                <a:gd name="connsiteY4" fmla="*/ 121444 h 219075"/>
                <a:gd name="connsiteX5" fmla="*/ 190500 w 190500"/>
                <a:gd name="connsiteY5" fmla="*/ 157163 h 219075"/>
                <a:gd name="connsiteX6" fmla="*/ 157163 w 190500"/>
                <a:gd name="connsiteY6" fmla="*/ 219075 h 219075"/>
                <a:gd name="connsiteX7" fmla="*/ 83344 w 190500"/>
                <a:gd name="connsiteY7" fmla="*/ 211931 h 219075"/>
                <a:gd name="connsiteX8" fmla="*/ 0 w 190500"/>
                <a:gd name="connsiteY8" fmla="*/ 178594 h 219075"/>
                <a:gd name="connsiteX9" fmla="*/ 2381 w 190500"/>
                <a:gd name="connsiteY9" fmla="*/ 102394 h 219075"/>
                <a:gd name="connsiteX10" fmla="*/ 42863 w 190500"/>
                <a:gd name="connsiteY10" fmla="*/ 0 h 219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0500" h="219075">
                  <a:moveTo>
                    <a:pt x="42863" y="0"/>
                  </a:moveTo>
                  <a:lnTo>
                    <a:pt x="90488" y="35719"/>
                  </a:lnTo>
                  <a:lnTo>
                    <a:pt x="128588" y="69056"/>
                  </a:lnTo>
                  <a:lnTo>
                    <a:pt x="159544" y="76200"/>
                  </a:lnTo>
                  <a:lnTo>
                    <a:pt x="173831" y="121444"/>
                  </a:lnTo>
                  <a:lnTo>
                    <a:pt x="190500" y="157163"/>
                  </a:lnTo>
                  <a:lnTo>
                    <a:pt x="157163" y="219075"/>
                  </a:lnTo>
                  <a:lnTo>
                    <a:pt x="83344" y="211931"/>
                  </a:lnTo>
                  <a:lnTo>
                    <a:pt x="0" y="178594"/>
                  </a:lnTo>
                  <a:cubicBezTo>
                    <a:pt x="794" y="153194"/>
                    <a:pt x="1587" y="127794"/>
                    <a:pt x="2381" y="102394"/>
                  </a:cubicBezTo>
                  <a:lnTo>
                    <a:pt x="4286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9" name="フリーフォーム 1204">
              <a:extLst>
                <a:ext uri="{FF2B5EF4-FFF2-40B4-BE49-F238E27FC236}">
                  <a16:creationId xmlns:a16="http://schemas.microsoft.com/office/drawing/2014/main" id="{471C7106-8F2F-4099-8FE7-ACC85CCE711B}"/>
                </a:ext>
              </a:extLst>
            </p:cNvPr>
            <p:cNvSpPr/>
            <p:nvPr/>
          </p:nvSpPr>
          <p:spPr bwMode="auto">
            <a:xfrm>
              <a:off x="9093706" y="4613653"/>
              <a:ext cx="960058" cy="1091556"/>
            </a:xfrm>
            <a:custGeom>
              <a:avLst/>
              <a:gdLst>
                <a:gd name="connsiteX0" fmla="*/ 671512 w 1309687"/>
                <a:gd name="connsiteY0" fmla="*/ 1488282 h 1488282"/>
                <a:gd name="connsiteX1" fmla="*/ 702469 w 1309687"/>
                <a:gd name="connsiteY1" fmla="*/ 1409700 h 1488282"/>
                <a:gd name="connsiteX2" fmla="*/ 766762 w 1309687"/>
                <a:gd name="connsiteY2" fmla="*/ 1362075 h 1488282"/>
                <a:gd name="connsiteX3" fmla="*/ 785812 w 1309687"/>
                <a:gd name="connsiteY3" fmla="*/ 1281113 h 1488282"/>
                <a:gd name="connsiteX4" fmla="*/ 845344 w 1309687"/>
                <a:gd name="connsiteY4" fmla="*/ 1252538 h 1488282"/>
                <a:gd name="connsiteX5" fmla="*/ 838200 w 1309687"/>
                <a:gd name="connsiteY5" fmla="*/ 1116807 h 1488282"/>
                <a:gd name="connsiteX6" fmla="*/ 859631 w 1309687"/>
                <a:gd name="connsiteY6" fmla="*/ 1102519 h 1488282"/>
                <a:gd name="connsiteX7" fmla="*/ 1000125 w 1309687"/>
                <a:gd name="connsiteY7" fmla="*/ 1038225 h 1488282"/>
                <a:gd name="connsiteX8" fmla="*/ 1071562 w 1309687"/>
                <a:gd name="connsiteY8" fmla="*/ 1050132 h 1488282"/>
                <a:gd name="connsiteX9" fmla="*/ 1109662 w 1309687"/>
                <a:gd name="connsiteY9" fmla="*/ 892969 h 1488282"/>
                <a:gd name="connsiteX10" fmla="*/ 1183481 w 1309687"/>
                <a:gd name="connsiteY10" fmla="*/ 652463 h 1488282"/>
                <a:gd name="connsiteX11" fmla="*/ 1309687 w 1309687"/>
                <a:gd name="connsiteY11" fmla="*/ 490538 h 1488282"/>
                <a:gd name="connsiteX12" fmla="*/ 1304925 w 1309687"/>
                <a:gd name="connsiteY12" fmla="*/ 369094 h 1488282"/>
                <a:gd name="connsiteX13" fmla="*/ 1190625 w 1309687"/>
                <a:gd name="connsiteY13" fmla="*/ 345282 h 1488282"/>
                <a:gd name="connsiteX14" fmla="*/ 1147762 w 1309687"/>
                <a:gd name="connsiteY14" fmla="*/ 278607 h 1488282"/>
                <a:gd name="connsiteX15" fmla="*/ 1066800 w 1309687"/>
                <a:gd name="connsiteY15" fmla="*/ 285750 h 1488282"/>
                <a:gd name="connsiteX16" fmla="*/ 1021556 w 1309687"/>
                <a:gd name="connsiteY16" fmla="*/ 264319 h 1488282"/>
                <a:gd name="connsiteX17" fmla="*/ 983456 w 1309687"/>
                <a:gd name="connsiteY17" fmla="*/ 288132 h 1488282"/>
                <a:gd name="connsiteX18" fmla="*/ 985837 w 1309687"/>
                <a:gd name="connsiteY18" fmla="*/ 240507 h 1488282"/>
                <a:gd name="connsiteX19" fmla="*/ 864394 w 1309687"/>
                <a:gd name="connsiteY19" fmla="*/ 200025 h 1488282"/>
                <a:gd name="connsiteX20" fmla="*/ 847725 w 1309687"/>
                <a:gd name="connsiteY20" fmla="*/ 238125 h 1488282"/>
                <a:gd name="connsiteX21" fmla="*/ 847725 w 1309687"/>
                <a:gd name="connsiteY21" fmla="*/ 195263 h 1488282"/>
                <a:gd name="connsiteX22" fmla="*/ 807244 w 1309687"/>
                <a:gd name="connsiteY22" fmla="*/ 183357 h 1488282"/>
                <a:gd name="connsiteX23" fmla="*/ 738187 w 1309687"/>
                <a:gd name="connsiteY23" fmla="*/ 219075 h 1488282"/>
                <a:gd name="connsiteX24" fmla="*/ 800100 w 1309687"/>
                <a:gd name="connsiteY24" fmla="*/ 130969 h 1488282"/>
                <a:gd name="connsiteX25" fmla="*/ 776287 w 1309687"/>
                <a:gd name="connsiteY25" fmla="*/ 90488 h 1488282"/>
                <a:gd name="connsiteX26" fmla="*/ 759619 w 1309687"/>
                <a:gd name="connsiteY26" fmla="*/ 26194 h 1488282"/>
                <a:gd name="connsiteX27" fmla="*/ 721519 w 1309687"/>
                <a:gd name="connsiteY27" fmla="*/ 100013 h 1488282"/>
                <a:gd name="connsiteX28" fmla="*/ 666750 w 1309687"/>
                <a:gd name="connsiteY28" fmla="*/ 95250 h 1488282"/>
                <a:gd name="connsiteX29" fmla="*/ 664369 w 1309687"/>
                <a:gd name="connsiteY29" fmla="*/ 83344 h 1488282"/>
                <a:gd name="connsiteX30" fmla="*/ 611981 w 1309687"/>
                <a:gd name="connsiteY30" fmla="*/ 83344 h 1488282"/>
                <a:gd name="connsiteX31" fmla="*/ 573881 w 1309687"/>
                <a:gd name="connsiteY31" fmla="*/ 114300 h 1488282"/>
                <a:gd name="connsiteX32" fmla="*/ 492919 w 1309687"/>
                <a:gd name="connsiteY32" fmla="*/ 123825 h 1488282"/>
                <a:gd name="connsiteX33" fmla="*/ 457200 w 1309687"/>
                <a:gd name="connsiteY33" fmla="*/ 71438 h 1488282"/>
                <a:gd name="connsiteX34" fmla="*/ 471487 w 1309687"/>
                <a:gd name="connsiteY34" fmla="*/ 11907 h 1488282"/>
                <a:gd name="connsiteX35" fmla="*/ 438150 w 1309687"/>
                <a:gd name="connsiteY35" fmla="*/ 0 h 1488282"/>
                <a:gd name="connsiteX36" fmla="*/ 361950 w 1309687"/>
                <a:gd name="connsiteY36" fmla="*/ 47625 h 1488282"/>
                <a:gd name="connsiteX37" fmla="*/ 309562 w 1309687"/>
                <a:gd name="connsiteY37" fmla="*/ 26194 h 1488282"/>
                <a:gd name="connsiteX38" fmla="*/ 330994 w 1309687"/>
                <a:gd name="connsiteY38" fmla="*/ 100013 h 1488282"/>
                <a:gd name="connsiteX39" fmla="*/ 278606 w 1309687"/>
                <a:gd name="connsiteY39" fmla="*/ 152400 h 1488282"/>
                <a:gd name="connsiteX40" fmla="*/ 211931 w 1309687"/>
                <a:gd name="connsiteY40" fmla="*/ 116682 h 1488282"/>
                <a:gd name="connsiteX41" fmla="*/ 145256 w 1309687"/>
                <a:gd name="connsiteY41" fmla="*/ 111919 h 1488282"/>
                <a:gd name="connsiteX42" fmla="*/ 128587 w 1309687"/>
                <a:gd name="connsiteY42" fmla="*/ 169069 h 1488282"/>
                <a:gd name="connsiteX43" fmla="*/ 140494 w 1309687"/>
                <a:gd name="connsiteY43" fmla="*/ 235744 h 1488282"/>
                <a:gd name="connsiteX44" fmla="*/ 107156 w 1309687"/>
                <a:gd name="connsiteY44" fmla="*/ 280988 h 1488282"/>
                <a:gd name="connsiteX45" fmla="*/ 104775 w 1309687"/>
                <a:gd name="connsiteY45" fmla="*/ 326232 h 1488282"/>
                <a:gd name="connsiteX46" fmla="*/ 30956 w 1309687"/>
                <a:gd name="connsiteY46" fmla="*/ 357188 h 1488282"/>
                <a:gd name="connsiteX47" fmla="*/ 0 w 1309687"/>
                <a:gd name="connsiteY47" fmla="*/ 466725 h 1488282"/>
                <a:gd name="connsiteX48" fmla="*/ 45244 w 1309687"/>
                <a:gd name="connsiteY48" fmla="*/ 538163 h 1488282"/>
                <a:gd name="connsiteX49" fmla="*/ 90487 w 1309687"/>
                <a:gd name="connsiteY49" fmla="*/ 528638 h 1488282"/>
                <a:gd name="connsiteX50" fmla="*/ 152400 w 1309687"/>
                <a:gd name="connsiteY50" fmla="*/ 590550 h 1488282"/>
                <a:gd name="connsiteX51" fmla="*/ 219075 w 1309687"/>
                <a:gd name="connsiteY51" fmla="*/ 559594 h 1488282"/>
                <a:gd name="connsiteX52" fmla="*/ 250031 w 1309687"/>
                <a:gd name="connsiteY52" fmla="*/ 535782 h 1488282"/>
                <a:gd name="connsiteX53" fmla="*/ 297656 w 1309687"/>
                <a:gd name="connsiteY53" fmla="*/ 552450 h 1488282"/>
                <a:gd name="connsiteX54" fmla="*/ 295275 w 1309687"/>
                <a:gd name="connsiteY54" fmla="*/ 631032 h 1488282"/>
                <a:gd name="connsiteX55" fmla="*/ 442912 w 1309687"/>
                <a:gd name="connsiteY55" fmla="*/ 685800 h 1488282"/>
                <a:gd name="connsiteX56" fmla="*/ 445294 w 1309687"/>
                <a:gd name="connsiteY56" fmla="*/ 740569 h 1488282"/>
                <a:gd name="connsiteX57" fmla="*/ 547687 w 1309687"/>
                <a:gd name="connsiteY57" fmla="*/ 854869 h 1488282"/>
                <a:gd name="connsiteX58" fmla="*/ 492919 w 1309687"/>
                <a:gd name="connsiteY58" fmla="*/ 923925 h 1488282"/>
                <a:gd name="connsiteX59" fmla="*/ 519112 w 1309687"/>
                <a:gd name="connsiteY59" fmla="*/ 1012032 h 1488282"/>
                <a:gd name="connsiteX60" fmla="*/ 576262 w 1309687"/>
                <a:gd name="connsiteY60" fmla="*/ 1016794 h 1488282"/>
                <a:gd name="connsiteX61" fmla="*/ 602456 w 1309687"/>
                <a:gd name="connsiteY61" fmla="*/ 1083469 h 1488282"/>
                <a:gd name="connsiteX62" fmla="*/ 652462 w 1309687"/>
                <a:gd name="connsiteY62" fmla="*/ 1104900 h 1488282"/>
                <a:gd name="connsiteX63" fmla="*/ 631031 w 1309687"/>
                <a:gd name="connsiteY63" fmla="*/ 1171575 h 1488282"/>
                <a:gd name="connsiteX64" fmla="*/ 642937 w 1309687"/>
                <a:gd name="connsiteY64" fmla="*/ 1193007 h 1488282"/>
                <a:gd name="connsiteX65" fmla="*/ 592931 w 1309687"/>
                <a:gd name="connsiteY65" fmla="*/ 1271588 h 1488282"/>
                <a:gd name="connsiteX66" fmla="*/ 538162 w 1309687"/>
                <a:gd name="connsiteY66" fmla="*/ 1326357 h 1488282"/>
                <a:gd name="connsiteX67" fmla="*/ 621506 w 1309687"/>
                <a:gd name="connsiteY67" fmla="*/ 1409700 h 1488282"/>
                <a:gd name="connsiteX68" fmla="*/ 642937 w 1309687"/>
                <a:gd name="connsiteY68" fmla="*/ 1409700 h 1488282"/>
                <a:gd name="connsiteX69" fmla="*/ 671512 w 1309687"/>
                <a:gd name="connsiteY69" fmla="*/ 1488282 h 1488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1309687" h="1488282">
                  <a:moveTo>
                    <a:pt x="671512" y="1488282"/>
                  </a:moveTo>
                  <a:lnTo>
                    <a:pt x="702469" y="1409700"/>
                  </a:lnTo>
                  <a:lnTo>
                    <a:pt x="766762" y="1362075"/>
                  </a:lnTo>
                  <a:lnTo>
                    <a:pt x="785812" y="1281113"/>
                  </a:lnTo>
                  <a:lnTo>
                    <a:pt x="845344" y="1252538"/>
                  </a:lnTo>
                  <a:lnTo>
                    <a:pt x="838200" y="1116807"/>
                  </a:lnTo>
                  <a:lnTo>
                    <a:pt x="859631" y="1102519"/>
                  </a:lnTo>
                  <a:lnTo>
                    <a:pt x="1000125" y="1038225"/>
                  </a:lnTo>
                  <a:lnTo>
                    <a:pt x="1071562" y="1050132"/>
                  </a:lnTo>
                  <a:lnTo>
                    <a:pt x="1109662" y="892969"/>
                  </a:lnTo>
                  <a:lnTo>
                    <a:pt x="1183481" y="652463"/>
                  </a:lnTo>
                  <a:lnTo>
                    <a:pt x="1309687" y="490538"/>
                  </a:lnTo>
                  <a:lnTo>
                    <a:pt x="1304925" y="369094"/>
                  </a:lnTo>
                  <a:lnTo>
                    <a:pt x="1190625" y="345282"/>
                  </a:lnTo>
                  <a:lnTo>
                    <a:pt x="1147762" y="278607"/>
                  </a:lnTo>
                  <a:lnTo>
                    <a:pt x="1066800" y="285750"/>
                  </a:lnTo>
                  <a:lnTo>
                    <a:pt x="1021556" y="264319"/>
                  </a:lnTo>
                  <a:lnTo>
                    <a:pt x="983456" y="288132"/>
                  </a:lnTo>
                  <a:lnTo>
                    <a:pt x="985837" y="240507"/>
                  </a:lnTo>
                  <a:lnTo>
                    <a:pt x="864394" y="200025"/>
                  </a:lnTo>
                  <a:lnTo>
                    <a:pt x="847725" y="238125"/>
                  </a:lnTo>
                  <a:lnTo>
                    <a:pt x="847725" y="195263"/>
                  </a:lnTo>
                  <a:lnTo>
                    <a:pt x="807244" y="183357"/>
                  </a:lnTo>
                  <a:lnTo>
                    <a:pt x="738187" y="219075"/>
                  </a:lnTo>
                  <a:lnTo>
                    <a:pt x="800100" y="130969"/>
                  </a:lnTo>
                  <a:lnTo>
                    <a:pt x="776287" y="90488"/>
                  </a:lnTo>
                  <a:lnTo>
                    <a:pt x="759619" y="26194"/>
                  </a:lnTo>
                  <a:lnTo>
                    <a:pt x="721519" y="100013"/>
                  </a:lnTo>
                  <a:lnTo>
                    <a:pt x="666750" y="95250"/>
                  </a:lnTo>
                  <a:lnTo>
                    <a:pt x="664369" y="83344"/>
                  </a:lnTo>
                  <a:lnTo>
                    <a:pt x="611981" y="83344"/>
                  </a:lnTo>
                  <a:lnTo>
                    <a:pt x="573881" y="114300"/>
                  </a:lnTo>
                  <a:lnTo>
                    <a:pt x="492919" y="123825"/>
                  </a:lnTo>
                  <a:lnTo>
                    <a:pt x="457200" y="71438"/>
                  </a:lnTo>
                  <a:lnTo>
                    <a:pt x="471487" y="11907"/>
                  </a:lnTo>
                  <a:lnTo>
                    <a:pt x="438150" y="0"/>
                  </a:lnTo>
                  <a:lnTo>
                    <a:pt x="361950" y="47625"/>
                  </a:lnTo>
                  <a:lnTo>
                    <a:pt x="309562" y="26194"/>
                  </a:lnTo>
                  <a:lnTo>
                    <a:pt x="330994" y="100013"/>
                  </a:lnTo>
                  <a:lnTo>
                    <a:pt x="278606" y="152400"/>
                  </a:lnTo>
                  <a:lnTo>
                    <a:pt x="211931" y="116682"/>
                  </a:lnTo>
                  <a:lnTo>
                    <a:pt x="145256" y="111919"/>
                  </a:lnTo>
                  <a:lnTo>
                    <a:pt x="128587" y="169069"/>
                  </a:lnTo>
                  <a:lnTo>
                    <a:pt x="140494" y="235744"/>
                  </a:lnTo>
                  <a:lnTo>
                    <a:pt x="107156" y="280988"/>
                  </a:lnTo>
                  <a:lnTo>
                    <a:pt x="104775" y="326232"/>
                  </a:lnTo>
                  <a:lnTo>
                    <a:pt x="30956" y="357188"/>
                  </a:lnTo>
                  <a:lnTo>
                    <a:pt x="0" y="466725"/>
                  </a:lnTo>
                  <a:lnTo>
                    <a:pt x="45244" y="538163"/>
                  </a:lnTo>
                  <a:lnTo>
                    <a:pt x="90487" y="528638"/>
                  </a:lnTo>
                  <a:lnTo>
                    <a:pt x="152400" y="590550"/>
                  </a:lnTo>
                  <a:lnTo>
                    <a:pt x="219075" y="559594"/>
                  </a:lnTo>
                  <a:lnTo>
                    <a:pt x="250031" y="535782"/>
                  </a:lnTo>
                  <a:lnTo>
                    <a:pt x="297656" y="552450"/>
                  </a:lnTo>
                  <a:cubicBezTo>
                    <a:pt x="296862" y="578644"/>
                    <a:pt x="296069" y="604838"/>
                    <a:pt x="295275" y="631032"/>
                  </a:cubicBezTo>
                  <a:lnTo>
                    <a:pt x="442912" y="685800"/>
                  </a:lnTo>
                  <a:lnTo>
                    <a:pt x="445294" y="740569"/>
                  </a:lnTo>
                  <a:lnTo>
                    <a:pt x="547687" y="854869"/>
                  </a:lnTo>
                  <a:lnTo>
                    <a:pt x="492919" y="923925"/>
                  </a:lnTo>
                  <a:lnTo>
                    <a:pt x="519112" y="1012032"/>
                  </a:lnTo>
                  <a:lnTo>
                    <a:pt x="576262" y="1016794"/>
                  </a:lnTo>
                  <a:lnTo>
                    <a:pt x="602456" y="1083469"/>
                  </a:lnTo>
                  <a:lnTo>
                    <a:pt x="652462" y="1104900"/>
                  </a:lnTo>
                  <a:lnTo>
                    <a:pt x="631031" y="1171575"/>
                  </a:lnTo>
                  <a:lnTo>
                    <a:pt x="642937" y="1193007"/>
                  </a:lnTo>
                  <a:lnTo>
                    <a:pt x="592931" y="1271588"/>
                  </a:lnTo>
                  <a:lnTo>
                    <a:pt x="538162" y="1326357"/>
                  </a:lnTo>
                  <a:lnTo>
                    <a:pt x="621506" y="1409700"/>
                  </a:lnTo>
                  <a:lnTo>
                    <a:pt x="642937" y="1409700"/>
                  </a:lnTo>
                  <a:lnTo>
                    <a:pt x="671512" y="148828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  <p:sp>
        <p:nvSpPr>
          <p:cNvPr id="392" name="正方形/長方形 391">
            <a:extLst>
              <a:ext uri="{FF2B5EF4-FFF2-40B4-BE49-F238E27FC236}">
                <a16:creationId xmlns:a16="http://schemas.microsoft.com/office/drawing/2014/main" id="{B7D122B7-1BC9-4B40-A993-18AC429AC3E3}"/>
              </a:ext>
            </a:extLst>
          </p:cNvPr>
          <p:cNvSpPr/>
          <p:nvPr/>
        </p:nvSpPr>
        <p:spPr>
          <a:xfrm>
            <a:off x="0" y="5668489"/>
            <a:ext cx="12192000" cy="1026703"/>
          </a:xfrm>
          <a:prstGeom prst="rect">
            <a:avLst/>
          </a:prstGeom>
          <a:solidFill>
            <a:srgbClr val="00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3" name="テキスト ボックス 392">
            <a:extLst>
              <a:ext uri="{FF2B5EF4-FFF2-40B4-BE49-F238E27FC236}">
                <a16:creationId xmlns:a16="http://schemas.microsoft.com/office/drawing/2014/main" id="{1BD3CB1E-C1C4-446C-A98A-3596A66E15BC}"/>
              </a:ext>
            </a:extLst>
          </p:cNvPr>
          <p:cNvSpPr txBox="1"/>
          <p:nvPr/>
        </p:nvSpPr>
        <p:spPr>
          <a:xfrm>
            <a:off x="0" y="5765575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n w="12700">
                  <a:solidFill>
                    <a:schemeClr val="tx1"/>
                  </a:solidFill>
                </a:ln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答え：カナダ</a:t>
            </a:r>
            <a:endParaRPr kumimoji="1" lang="ja-JP" altLang="en-US" sz="6000" b="1" dirty="0">
              <a:ln w="12700">
                <a:solidFill>
                  <a:schemeClr val="tx1"/>
                </a:solidFill>
              </a:ln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94" name="矢印: 下 393">
            <a:extLst>
              <a:ext uri="{FF2B5EF4-FFF2-40B4-BE49-F238E27FC236}">
                <a16:creationId xmlns:a16="http://schemas.microsoft.com/office/drawing/2014/main" id="{0821F98B-1F83-4011-BF19-3D3A3EA2AC97}"/>
              </a:ext>
            </a:extLst>
          </p:cNvPr>
          <p:cNvSpPr/>
          <p:nvPr/>
        </p:nvSpPr>
        <p:spPr>
          <a:xfrm>
            <a:off x="9053457" y="760254"/>
            <a:ext cx="352535" cy="697333"/>
          </a:xfrm>
          <a:prstGeom prst="downArrow">
            <a:avLst>
              <a:gd name="adj1" fmla="val 35874"/>
              <a:gd name="adj2" fmla="val 125706"/>
            </a:avLst>
          </a:prstGeom>
          <a:solidFill>
            <a:srgbClr val="FFFF00"/>
          </a:solidFill>
          <a:ln w="285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grpSp>
        <p:nvGrpSpPr>
          <p:cNvPr id="163" name="グループ化 162">
            <a:extLst>
              <a:ext uri="{FF2B5EF4-FFF2-40B4-BE49-F238E27FC236}">
                <a16:creationId xmlns:a16="http://schemas.microsoft.com/office/drawing/2014/main" id="{DF78E737-EB3C-41C0-AF4F-9A9903DD830D}"/>
              </a:ext>
            </a:extLst>
          </p:cNvPr>
          <p:cNvGrpSpPr/>
          <p:nvPr/>
        </p:nvGrpSpPr>
        <p:grpSpPr>
          <a:xfrm>
            <a:off x="3052483" y="2716696"/>
            <a:ext cx="944179" cy="980383"/>
            <a:chOff x="3052483" y="2716696"/>
            <a:chExt cx="944179" cy="980383"/>
          </a:xfrm>
        </p:grpSpPr>
        <p:sp>
          <p:nvSpPr>
            <p:cNvPr id="164" name="フリーフォーム: 図形 163">
              <a:extLst>
                <a:ext uri="{FF2B5EF4-FFF2-40B4-BE49-F238E27FC236}">
                  <a16:creationId xmlns:a16="http://schemas.microsoft.com/office/drawing/2014/main" id="{25A09C51-442F-4421-8B32-C18237F770FF}"/>
                </a:ext>
              </a:extLst>
            </p:cNvPr>
            <p:cNvSpPr/>
            <p:nvPr/>
          </p:nvSpPr>
          <p:spPr bwMode="auto">
            <a:xfrm>
              <a:off x="3102520" y="2757867"/>
              <a:ext cx="491632" cy="464650"/>
            </a:xfrm>
            <a:custGeom>
              <a:avLst/>
              <a:gdLst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255499 w 491632"/>
                <a:gd name="connsiteY12" fmla="*/ 335895 h 467031"/>
                <a:gd name="connsiteX13" fmla="*/ 297356 w 491632"/>
                <a:gd name="connsiteY13" fmla="*/ 441299 h 467031"/>
                <a:gd name="connsiteX14" fmla="*/ 180866 w 491632"/>
                <a:gd name="connsiteY14" fmla="*/ 467031 h 467031"/>
                <a:gd name="connsiteX15" fmla="*/ 150211 w 491632"/>
                <a:gd name="connsiteY15" fmla="*/ 400128 h 467031"/>
                <a:gd name="connsiteX16" fmla="*/ 0 w 491632"/>
                <a:gd name="connsiteY16" fmla="*/ 423287 h 467031"/>
                <a:gd name="connsiteX17" fmla="*/ 49048 w 491632"/>
                <a:gd name="connsiteY17" fmla="*/ 335799 h 467031"/>
                <a:gd name="connsiteX18" fmla="*/ 6923 w 491632"/>
                <a:gd name="connsiteY18" fmla="*/ 262722 h 467031"/>
                <a:gd name="connsiteX19" fmla="*/ 9774 w 491632"/>
                <a:gd name="connsiteY19" fmla="*/ 254414 h 467031"/>
                <a:gd name="connsiteX20" fmla="*/ 132956 w 491632"/>
                <a:gd name="connsiteY20" fmla="*/ 232018 h 467031"/>
                <a:gd name="connsiteX21" fmla="*/ 140460 w 491632"/>
                <a:gd name="connsiteY21" fmla="*/ 243356 h 467031"/>
                <a:gd name="connsiteX22" fmla="*/ 159793 w 491632"/>
                <a:gd name="connsiteY22" fmla="*/ 185358 h 467031"/>
                <a:gd name="connsiteX23" fmla="*/ 250280 w 491632"/>
                <a:gd name="connsiteY23" fmla="*/ 178214 h 467031"/>
                <a:gd name="connsiteX24" fmla="*/ 269330 w 491632"/>
                <a:gd name="connsiteY24" fmla="*/ 137733 h 467031"/>
                <a:gd name="connsiteX25" fmla="*/ 262186 w 491632"/>
                <a:gd name="connsiteY25" fmla="*/ 104396 h 467031"/>
                <a:gd name="connsiteX26" fmla="*/ 300286 w 491632"/>
                <a:gd name="connsiteY26" fmla="*/ 94871 h 467031"/>
                <a:gd name="connsiteX27" fmla="*/ 324099 w 491632"/>
                <a:gd name="connsiteY27" fmla="*/ 54389 h 467031"/>
                <a:gd name="connsiteX28" fmla="*/ 307430 w 491632"/>
                <a:gd name="connsiteY28" fmla="*/ 25814 h 467031"/>
                <a:gd name="connsiteX29" fmla="*/ 313998 w 491632"/>
                <a:gd name="connsiteY29" fmla="*/ 4595 h 467031"/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297356 w 491632"/>
                <a:gd name="connsiteY12" fmla="*/ 441299 h 467031"/>
                <a:gd name="connsiteX13" fmla="*/ 180866 w 491632"/>
                <a:gd name="connsiteY13" fmla="*/ 467031 h 467031"/>
                <a:gd name="connsiteX14" fmla="*/ 150211 w 491632"/>
                <a:gd name="connsiteY14" fmla="*/ 400128 h 467031"/>
                <a:gd name="connsiteX15" fmla="*/ 0 w 491632"/>
                <a:gd name="connsiteY15" fmla="*/ 423287 h 467031"/>
                <a:gd name="connsiteX16" fmla="*/ 49048 w 491632"/>
                <a:gd name="connsiteY16" fmla="*/ 335799 h 467031"/>
                <a:gd name="connsiteX17" fmla="*/ 6923 w 491632"/>
                <a:gd name="connsiteY17" fmla="*/ 262722 h 467031"/>
                <a:gd name="connsiteX18" fmla="*/ 9774 w 491632"/>
                <a:gd name="connsiteY18" fmla="*/ 254414 h 467031"/>
                <a:gd name="connsiteX19" fmla="*/ 132956 w 491632"/>
                <a:gd name="connsiteY19" fmla="*/ 232018 h 467031"/>
                <a:gd name="connsiteX20" fmla="*/ 140460 w 491632"/>
                <a:gd name="connsiteY20" fmla="*/ 243356 h 467031"/>
                <a:gd name="connsiteX21" fmla="*/ 159793 w 491632"/>
                <a:gd name="connsiteY21" fmla="*/ 185358 h 467031"/>
                <a:gd name="connsiteX22" fmla="*/ 250280 w 491632"/>
                <a:gd name="connsiteY22" fmla="*/ 178214 h 467031"/>
                <a:gd name="connsiteX23" fmla="*/ 269330 w 491632"/>
                <a:gd name="connsiteY23" fmla="*/ 137733 h 467031"/>
                <a:gd name="connsiteX24" fmla="*/ 262186 w 491632"/>
                <a:gd name="connsiteY24" fmla="*/ 104396 h 467031"/>
                <a:gd name="connsiteX25" fmla="*/ 300286 w 491632"/>
                <a:gd name="connsiteY25" fmla="*/ 94871 h 467031"/>
                <a:gd name="connsiteX26" fmla="*/ 324099 w 491632"/>
                <a:gd name="connsiteY26" fmla="*/ 54389 h 467031"/>
                <a:gd name="connsiteX27" fmla="*/ 307430 w 491632"/>
                <a:gd name="connsiteY27" fmla="*/ 25814 h 467031"/>
                <a:gd name="connsiteX28" fmla="*/ 313998 w 491632"/>
                <a:gd name="connsiteY28" fmla="*/ 4595 h 467031"/>
                <a:gd name="connsiteX29" fmla="*/ 409791 w 491632"/>
                <a:gd name="connsiteY29" fmla="*/ 0 h 467031"/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297356 w 491632"/>
                <a:gd name="connsiteY12" fmla="*/ 441299 h 467031"/>
                <a:gd name="connsiteX13" fmla="*/ 180866 w 491632"/>
                <a:gd name="connsiteY13" fmla="*/ 467031 h 467031"/>
                <a:gd name="connsiteX14" fmla="*/ 150211 w 491632"/>
                <a:gd name="connsiteY14" fmla="*/ 400128 h 467031"/>
                <a:gd name="connsiteX15" fmla="*/ 0 w 491632"/>
                <a:gd name="connsiteY15" fmla="*/ 423287 h 467031"/>
                <a:gd name="connsiteX16" fmla="*/ 49048 w 491632"/>
                <a:gd name="connsiteY16" fmla="*/ 335799 h 467031"/>
                <a:gd name="connsiteX17" fmla="*/ 6923 w 491632"/>
                <a:gd name="connsiteY17" fmla="*/ 262722 h 467031"/>
                <a:gd name="connsiteX18" fmla="*/ 9774 w 491632"/>
                <a:gd name="connsiteY18" fmla="*/ 254414 h 467031"/>
                <a:gd name="connsiteX19" fmla="*/ 132956 w 491632"/>
                <a:gd name="connsiteY19" fmla="*/ 232018 h 467031"/>
                <a:gd name="connsiteX20" fmla="*/ 159793 w 491632"/>
                <a:gd name="connsiteY20" fmla="*/ 185358 h 467031"/>
                <a:gd name="connsiteX21" fmla="*/ 250280 w 491632"/>
                <a:gd name="connsiteY21" fmla="*/ 178214 h 467031"/>
                <a:gd name="connsiteX22" fmla="*/ 269330 w 491632"/>
                <a:gd name="connsiteY22" fmla="*/ 137733 h 467031"/>
                <a:gd name="connsiteX23" fmla="*/ 262186 w 491632"/>
                <a:gd name="connsiteY23" fmla="*/ 104396 h 467031"/>
                <a:gd name="connsiteX24" fmla="*/ 300286 w 491632"/>
                <a:gd name="connsiteY24" fmla="*/ 94871 h 467031"/>
                <a:gd name="connsiteX25" fmla="*/ 324099 w 491632"/>
                <a:gd name="connsiteY25" fmla="*/ 54389 h 467031"/>
                <a:gd name="connsiteX26" fmla="*/ 307430 w 491632"/>
                <a:gd name="connsiteY26" fmla="*/ 25814 h 467031"/>
                <a:gd name="connsiteX27" fmla="*/ 313998 w 491632"/>
                <a:gd name="connsiteY27" fmla="*/ 4595 h 467031"/>
                <a:gd name="connsiteX28" fmla="*/ 409791 w 491632"/>
                <a:gd name="connsiteY28" fmla="*/ 0 h 467031"/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297356 w 491632"/>
                <a:gd name="connsiteY12" fmla="*/ 441299 h 467031"/>
                <a:gd name="connsiteX13" fmla="*/ 180866 w 491632"/>
                <a:gd name="connsiteY13" fmla="*/ 467031 h 467031"/>
                <a:gd name="connsiteX14" fmla="*/ 150211 w 491632"/>
                <a:gd name="connsiteY14" fmla="*/ 400128 h 467031"/>
                <a:gd name="connsiteX15" fmla="*/ 0 w 491632"/>
                <a:gd name="connsiteY15" fmla="*/ 423287 h 467031"/>
                <a:gd name="connsiteX16" fmla="*/ 49048 w 491632"/>
                <a:gd name="connsiteY16" fmla="*/ 335799 h 467031"/>
                <a:gd name="connsiteX17" fmla="*/ 6923 w 491632"/>
                <a:gd name="connsiteY17" fmla="*/ 262722 h 467031"/>
                <a:gd name="connsiteX18" fmla="*/ 9774 w 491632"/>
                <a:gd name="connsiteY18" fmla="*/ 254414 h 467031"/>
                <a:gd name="connsiteX19" fmla="*/ 137719 w 491632"/>
                <a:gd name="connsiteY19" fmla="*/ 267737 h 467031"/>
                <a:gd name="connsiteX20" fmla="*/ 159793 w 491632"/>
                <a:gd name="connsiteY20" fmla="*/ 185358 h 467031"/>
                <a:gd name="connsiteX21" fmla="*/ 250280 w 491632"/>
                <a:gd name="connsiteY21" fmla="*/ 178214 h 467031"/>
                <a:gd name="connsiteX22" fmla="*/ 269330 w 491632"/>
                <a:gd name="connsiteY22" fmla="*/ 137733 h 467031"/>
                <a:gd name="connsiteX23" fmla="*/ 262186 w 491632"/>
                <a:gd name="connsiteY23" fmla="*/ 104396 h 467031"/>
                <a:gd name="connsiteX24" fmla="*/ 300286 w 491632"/>
                <a:gd name="connsiteY24" fmla="*/ 94871 h 467031"/>
                <a:gd name="connsiteX25" fmla="*/ 324099 w 491632"/>
                <a:gd name="connsiteY25" fmla="*/ 54389 h 467031"/>
                <a:gd name="connsiteX26" fmla="*/ 307430 w 491632"/>
                <a:gd name="connsiteY26" fmla="*/ 25814 h 467031"/>
                <a:gd name="connsiteX27" fmla="*/ 313998 w 491632"/>
                <a:gd name="connsiteY27" fmla="*/ 4595 h 467031"/>
                <a:gd name="connsiteX28" fmla="*/ 409791 w 491632"/>
                <a:gd name="connsiteY28" fmla="*/ 0 h 467031"/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321168 w 491632"/>
                <a:gd name="connsiteY12" fmla="*/ 441299 h 467031"/>
                <a:gd name="connsiteX13" fmla="*/ 180866 w 491632"/>
                <a:gd name="connsiteY13" fmla="*/ 467031 h 467031"/>
                <a:gd name="connsiteX14" fmla="*/ 150211 w 491632"/>
                <a:gd name="connsiteY14" fmla="*/ 400128 h 467031"/>
                <a:gd name="connsiteX15" fmla="*/ 0 w 491632"/>
                <a:gd name="connsiteY15" fmla="*/ 423287 h 467031"/>
                <a:gd name="connsiteX16" fmla="*/ 49048 w 491632"/>
                <a:gd name="connsiteY16" fmla="*/ 335799 h 467031"/>
                <a:gd name="connsiteX17" fmla="*/ 6923 w 491632"/>
                <a:gd name="connsiteY17" fmla="*/ 262722 h 467031"/>
                <a:gd name="connsiteX18" fmla="*/ 9774 w 491632"/>
                <a:gd name="connsiteY18" fmla="*/ 254414 h 467031"/>
                <a:gd name="connsiteX19" fmla="*/ 137719 w 491632"/>
                <a:gd name="connsiteY19" fmla="*/ 267737 h 467031"/>
                <a:gd name="connsiteX20" fmla="*/ 159793 w 491632"/>
                <a:gd name="connsiteY20" fmla="*/ 185358 h 467031"/>
                <a:gd name="connsiteX21" fmla="*/ 250280 w 491632"/>
                <a:gd name="connsiteY21" fmla="*/ 178214 h 467031"/>
                <a:gd name="connsiteX22" fmla="*/ 269330 w 491632"/>
                <a:gd name="connsiteY22" fmla="*/ 137733 h 467031"/>
                <a:gd name="connsiteX23" fmla="*/ 262186 w 491632"/>
                <a:gd name="connsiteY23" fmla="*/ 104396 h 467031"/>
                <a:gd name="connsiteX24" fmla="*/ 300286 w 491632"/>
                <a:gd name="connsiteY24" fmla="*/ 94871 h 467031"/>
                <a:gd name="connsiteX25" fmla="*/ 324099 w 491632"/>
                <a:gd name="connsiteY25" fmla="*/ 54389 h 467031"/>
                <a:gd name="connsiteX26" fmla="*/ 307430 w 491632"/>
                <a:gd name="connsiteY26" fmla="*/ 25814 h 467031"/>
                <a:gd name="connsiteX27" fmla="*/ 313998 w 491632"/>
                <a:gd name="connsiteY27" fmla="*/ 4595 h 467031"/>
                <a:gd name="connsiteX28" fmla="*/ 409791 w 491632"/>
                <a:gd name="connsiteY28" fmla="*/ 0 h 467031"/>
                <a:gd name="connsiteX0" fmla="*/ 409791 w 491632"/>
                <a:gd name="connsiteY0" fmla="*/ 0 h 464650"/>
                <a:gd name="connsiteX1" fmla="*/ 491632 w 491632"/>
                <a:gd name="connsiteY1" fmla="*/ 55975 h 464650"/>
                <a:gd name="connsiteX2" fmla="*/ 474118 w 491632"/>
                <a:gd name="connsiteY2" fmla="*/ 66296 h 464650"/>
                <a:gd name="connsiteX3" fmla="*/ 402680 w 491632"/>
                <a:gd name="connsiteY3" fmla="*/ 75821 h 464650"/>
                <a:gd name="connsiteX4" fmla="*/ 405061 w 491632"/>
                <a:gd name="connsiteY4" fmla="*/ 123446 h 464650"/>
                <a:gd name="connsiteX5" fmla="*/ 452686 w 491632"/>
                <a:gd name="connsiteY5" fmla="*/ 163927 h 464650"/>
                <a:gd name="connsiteX6" fmla="*/ 424111 w 491632"/>
                <a:gd name="connsiteY6" fmla="*/ 192502 h 464650"/>
                <a:gd name="connsiteX7" fmla="*/ 340768 w 491632"/>
                <a:gd name="connsiteY7" fmla="*/ 316327 h 464650"/>
                <a:gd name="connsiteX8" fmla="*/ 312193 w 491632"/>
                <a:gd name="connsiteY8" fmla="*/ 330614 h 464650"/>
                <a:gd name="connsiteX9" fmla="*/ 283618 w 491632"/>
                <a:gd name="connsiteY9" fmla="*/ 316327 h 464650"/>
                <a:gd name="connsiteX10" fmla="*/ 269330 w 491632"/>
                <a:gd name="connsiteY10" fmla="*/ 335377 h 464650"/>
                <a:gd name="connsiteX11" fmla="*/ 274171 w 491632"/>
                <a:gd name="connsiteY11" fmla="*/ 346268 h 464650"/>
                <a:gd name="connsiteX12" fmla="*/ 321168 w 491632"/>
                <a:gd name="connsiteY12" fmla="*/ 441299 h 464650"/>
                <a:gd name="connsiteX13" fmla="*/ 178485 w 491632"/>
                <a:gd name="connsiteY13" fmla="*/ 464650 h 464650"/>
                <a:gd name="connsiteX14" fmla="*/ 150211 w 491632"/>
                <a:gd name="connsiteY14" fmla="*/ 400128 h 464650"/>
                <a:gd name="connsiteX15" fmla="*/ 0 w 491632"/>
                <a:gd name="connsiteY15" fmla="*/ 423287 h 464650"/>
                <a:gd name="connsiteX16" fmla="*/ 49048 w 491632"/>
                <a:gd name="connsiteY16" fmla="*/ 335799 h 464650"/>
                <a:gd name="connsiteX17" fmla="*/ 6923 w 491632"/>
                <a:gd name="connsiteY17" fmla="*/ 262722 h 464650"/>
                <a:gd name="connsiteX18" fmla="*/ 9774 w 491632"/>
                <a:gd name="connsiteY18" fmla="*/ 254414 h 464650"/>
                <a:gd name="connsiteX19" fmla="*/ 137719 w 491632"/>
                <a:gd name="connsiteY19" fmla="*/ 267737 h 464650"/>
                <a:gd name="connsiteX20" fmla="*/ 159793 w 491632"/>
                <a:gd name="connsiteY20" fmla="*/ 185358 h 464650"/>
                <a:gd name="connsiteX21" fmla="*/ 250280 w 491632"/>
                <a:gd name="connsiteY21" fmla="*/ 178214 h 464650"/>
                <a:gd name="connsiteX22" fmla="*/ 269330 w 491632"/>
                <a:gd name="connsiteY22" fmla="*/ 137733 h 464650"/>
                <a:gd name="connsiteX23" fmla="*/ 262186 w 491632"/>
                <a:gd name="connsiteY23" fmla="*/ 104396 h 464650"/>
                <a:gd name="connsiteX24" fmla="*/ 300286 w 491632"/>
                <a:gd name="connsiteY24" fmla="*/ 94871 h 464650"/>
                <a:gd name="connsiteX25" fmla="*/ 324099 w 491632"/>
                <a:gd name="connsiteY25" fmla="*/ 54389 h 464650"/>
                <a:gd name="connsiteX26" fmla="*/ 307430 w 491632"/>
                <a:gd name="connsiteY26" fmla="*/ 25814 h 464650"/>
                <a:gd name="connsiteX27" fmla="*/ 313998 w 491632"/>
                <a:gd name="connsiteY27" fmla="*/ 4595 h 464650"/>
                <a:gd name="connsiteX28" fmla="*/ 409791 w 491632"/>
                <a:gd name="connsiteY28" fmla="*/ 0 h 464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91632" h="464650">
                  <a:moveTo>
                    <a:pt x="409791" y="0"/>
                  </a:moveTo>
                  <a:lnTo>
                    <a:pt x="491632" y="55975"/>
                  </a:lnTo>
                  <a:lnTo>
                    <a:pt x="474118" y="66296"/>
                  </a:lnTo>
                  <a:lnTo>
                    <a:pt x="402680" y="75821"/>
                  </a:lnTo>
                  <a:lnTo>
                    <a:pt x="405061" y="123446"/>
                  </a:lnTo>
                  <a:lnTo>
                    <a:pt x="452686" y="163927"/>
                  </a:lnTo>
                  <a:lnTo>
                    <a:pt x="424111" y="192502"/>
                  </a:lnTo>
                  <a:lnTo>
                    <a:pt x="340768" y="316327"/>
                  </a:lnTo>
                  <a:lnTo>
                    <a:pt x="312193" y="330614"/>
                  </a:lnTo>
                  <a:lnTo>
                    <a:pt x="283618" y="316327"/>
                  </a:lnTo>
                  <a:lnTo>
                    <a:pt x="269330" y="335377"/>
                  </a:lnTo>
                  <a:lnTo>
                    <a:pt x="274171" y="346268"/>
                  </a:lnTo>
                  <a:lnTo>
                    <a:pt x="321168" y="441299"/>
                  </a:lnTo>
                  <a:lnTo>
                    <a:pt x="178485" y="464650"/>
                  </a:lnTo>
                  <a:lnTo>
                    <a:pt x="150211" y="400128"/>
                  </a:lnTo>
                  <a:lnTo>
                    <a:pt x="0" y="423287"/>
                  </a:lnTo>
                  <a:lnTo>
                    <a:pt x="49048" y="335799"/>
                  </a:lnTo>
                  <a:lnTo>
                    <a:pt x="6923" y="262722"/>
                  </a:lnTo>
                  <a:lnTo>
                    <a:pt x="9774" y="254414"/>
                  </a:lnTo>
                  <a:lnTo>
                    <a:pt x="137719" y="267737"/>
                  </a:lnTo>
                  <a:lnTo>
                    <a:pt x="159793" y="185358"/>
                  </a:lnTo>
                  <a:lnTo>
                    <a:pt x="250280" y="178214"/>
                  </a:lnTo>
                  <a:lnTo>
                    <a:pt x="269330" y="137733"/>
                  </a:lnTo>
                  <a:lnTo>
                    <a:pt x="262186" y="104396"/>
                  </a:lnTo>
                  <a:lnTo>
                    <a:pt x="300286" y="94871"/>
                  </a:lnTo>
                  <a:lnTo>
                    <a:pt x="324099" y="54389"/>
                  </a:lnTo>
                  <a:lnTo>
                    <a:pt x="307430" y="25814"/>
                  </a:lnTo>
                  <a:lnTo>
                    <a:pt x="313998" y="4595"/>
                  </a:lnTo>
                  <a:lnTo>
                    <a:pt x="409791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wrap="square" anchor="ctr">
              <a:noAutofit/>
            </a:bodyPr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65" name="フリーフォーム: 図形 164">
              <a:extLst>
                <a:ext uri="{FF2B5EF4-FFF2-40B4-BE49-F238E27FC236}">
                  <a16:creationId xmlns:a16="http://schemas.microsoft.com/office/drawing/2014/main" id="{F434020A-FC95-45B8-9DF5-0CCBA58FCCC9}"/>
                </a:ext>
              </a:extLst>
            </p:cNvPr>
            <p:cNvSpPr/>
            <p:nvPr/>
          </p:nvSpPr>
          <p:spPr bwMode="auto">
            <a:xfrm>
              <a:off x="3308112" y="2813842"/>
              <a:ext cx="688550" cy="883237"/>
            </a:xfrm>
            <a:custGeom>
              <a:avLst/>
              <a:gdLst>
                <a:gd name="connsiteX0" fmla="*/ 286040 w 688550"/>
                <a:gd name="connsiteY0" fmla="*/ 0 h 883237"/>
                <a:gd name="connsiteX1" fmla="*/ 286968 w 688550"/>
                <a:gd name="connsiteY1" fmla="*/ 635 h 883237"/>
                <a:gd name="connsiteX2" fmla="*/ 351344 w 688550"/>
                <a:gd name="connsiteY2" fmla="*/ 5782 h 883237"/>
                <a:gd name="connsiteX3" fmla="*/ 329885 w 688550"/>
                <a:gd name="connsiteY3" fmla="*/ 113855 h 883237"/>
                <a:gd name="connsiteX4" fmla="*/ 406523 w 688550"/>
                <a:gd name="connsiteY4" fmla="*/ 185904 h 883237"/>
                <a:gd name="connsiteX5" fmla="*/ 397326 w 688550"/>
                <a:gd name="connsiteY5" fmla="*/ 237368 h 883237"/>
                <a:gd name="connsiteX6" fmla="*/ 464768 w 688550"/>
                <a:gd name="connsiteY6" fmla="*/ 288832 h 883237"/>
                <a:gd name="connsiteX7" fmla="*/ 501554 w 688550"/>
                <a:gd name="connsiteY7" fmla="*/ 273393 h 883237"/>
                <a:gd name="connsiteX8" fmla="*/ 532209 w 688550"/>
                <a:gd name="connsiteY8" fmla="*/ 304271 h 883237"/>
                <a:gd name="connsiteX9" fmla="*/ 636436 w 688550"/>
                <a:gd name="connsiteY9" fmla="*/ 322283 h 883237"/>
                <a:gd name="connsiteX10" fmla="*/ 657895 w 688550"/>
                <a:gd name="connsiteY10" fmla="*/ 358308 h 883237"/>
                <a:gd name="connsiteX11" fmla="*/ 688550 w 688550"/>
                <a:gd name="connsiteY11" fmla="*/ 458662 h 883237"/>
                <a:gd name="connsiteX12" fmla="*/ 621109 w 688550"/>
                <a:gd name="connsiteY12" fmla="*/ 458662 h 883237"/>
                <a:gd name="connsiteX13" fmla="*/ 614978 w 688550"/>
                <a:gd name="connsiteY13" fmla="*/ 502406 h 883237"/>
                <a:gd name="connsiteX14" fmla="*/ 473964 w 688550"/>
                <a:gd name="connsiteY14" fmla="*/ 597614 h 883237"/>
                <a:gd name="connsiteX15" fmla="*/ 372802 w 688550"/>
                <a:gd name="connsiteY15" fmla="*/ 659370 h 883237"/>
                <a:gd name="connsiteX16" fmla="*/ 372802 w 688550"/>
                <a:gd name="connsiteY16" fmla="*/ 726273 h 883237"/>
                <a:gd name="connsiteX17" fmla="*/ 363606 w 688550"/>
                <a:gd name="connsiteY17" fmla="*/ 803468 h 883237"/>
                <a:gd name="connsiteX18" fmla="*/ 311492 w 688550"/>
                <a:gd name="connsiteY18" fmla="*/ 883237 h 883237"/>
                <a:gd name="connsiteX19" fmla="*/ 247116 w 688550"/>
                <a:gd name="connsiteY19" fmla="*/ 844639 h 883237"/>
                <a:gd name="connsiteX20" fmla="*/ 213395 w 688550"/>
                <a:gd name="connsiteY20" fmla="*/ 759724 h 883237"/>
                <a:gd name="connsiteX21" fmla="*/ 161282 w 688550"/>
                <a:gd name="connsiteY21" fmla="*/ 615626 h 883237"/>
                <a:gd name="connsiteX22" fmla="*/ 158216 w 688550"/>
                <a:gd name="connsiteY22" fmla="*/ 481821 h 883237"/>
                <a:gd name="connsiteX23" fmla="*/ 75447 w 688550"/>
                <a:gd name="connsiteY23" fmla="*/ 502406 h 883237"/>
                <a:gd name="connsiteX24" fmla="*/ 17203 w 688550"/>
                <a:gd name="connsiteY24" fmla="*/ 461235 h 883237"/>
                <a:gd name="connsiteX25" fmla="*/ 66251 w 688550"/>
                <a:gd name="connsiteY25" fmla="*/ 440650 h 883237"/>
                <a:gd name="connsiteX26" fmla="*/ 4941 w 688550"/>
                <a:gd name="connsiteY26" fmla="*/ 432930 h 883237"/>
                <a:gd name="connsiteX27" fmla="*/ 4941 w 688550"/>
                <a:gd name="connsiteY27" fmla="*/ 402322 h 883237"/>
                <a:gd name="connsiteX28" fmla="*/ 0 w 688550"/>
                <a:gd name="connsiteY28" fmla="*/ 403414 h 883237"/>
                <a:gd name="connsiteX29" fmla="*/ 1826 w 688550"/>
                <a:gd name="connsiteY29" fmla="*/ 400846 h 883237"/>
                <a:gd name="connsiteX30" fmla="*/ 47069 w 688550"/>
                <a:gd name="connsiteY30" fmla="*/ 393702 h 883237"/>
                <a:gd name="connsiteX31" fmla="*/ 111363 w 688550"/>
                <a:gd name="connsiteY31" fmla="*/ 386558 h 883237"/>
                <a:gd name="connsiteX32" fmla="*/ 63738 w 688550"/>
                <a:gd name="connsiteY32" fmla="*/ 279402 h 883237"/>
                <a:gd name="connsiteX33" fmla="*/ 78026 w 688550"/>
                <a:gd name="connsiteY33" fmla="*/ 260352 h 883237"/>
                <a:gd name="connsiteX34" fmla="*/ 106601 w 688550"/>
                <a:gd name="connsiteY34" fmla="*/ 274639 h 883237"/>
                <a:gd name="connsiteX35" fmla="*/ 135176 w 688550"/>
                <a:gd name="connsiteY35" fmla="*/ 260352 h 883237"/>
                <a:gd name="connsiteX36" fmla="*/ 218519 w 688550"/>
                <a:gd name="connsiteY36" fmla="*/ 136527 h 883237"/>
                <a:gd name="connsiteX37" fmla="*/ 247094 w 688550"/>
                <a:gd name="connsiteY37" fmla="*/ 107952 h 883237"/>
                <a:gd name="connsiteX38" fmla="*/ 199469 w 688550"/>
                <a:gd name="connsiteY38" fmla="*/ 67471 h 883237"/>
                <a:gd name="connsiteX39" fmla="*/ 197088 w 688550"/>
                <a:gd name="connsiteY39" fmla="*/ 19846 h 883237"/>
                <a:gd name="connsiteX40" fmla="*/ 268526 w 688550"/>
                <a:gd name="connsiteY40" fmla="*/ 10321 h 883237"/>
                <a:gd name="connsiteX41" fmla="*/ 286040 w 688550"/>
                <a:gd name="connsiteY41" fmla="*/ 0 h 883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688550" h="883237">
                  <a:moveTo>
                    <a:pt x="286040" y="0"/>
                  </a:moveTo>
                  <a:lnTo>
                    <a:pt x="286968" y="635"/>
                  </a:lnTo>
                  <a:lnTo>
                    <a:pt x="351344" y="5782"/>
                  </a:lnTo>
                  <a:lnTo>
                    <a:pt x="329885" y="113855"/>
                  </a:lnTo>
                  <a:lnTo>
                    <a:pt x="406523" y="185904"/>
                  </a:lnTo>
                  <a:lnTo>
                    <a:pt x="397326" y="237368"/>
                  </a:lnTo>
                  <a:lnTo>
                    <a:pt x="464768" y="288832"/>
                  </a:lnTo>
                  <a:lnTo>
                    <a:pt x="501554" y="273393"/>
                  </a:lnTo>
                  <a:lnTo>
                    <a:pt x="532209" y="304271"/>
                  </a:lnTo>
                  <a:lnTo>
                    <a:pt x="636436" y="322283"/>
                  </a:lnTo>
                  <a:lnTo>
                    <a:pt x="657895" y="358308"/>
                  </a:lnTo>
                  <a:lnTo>
                    <a:pt x="688550" y="458662"/>
                  </a:lnTo>
                  <a:lnTo>
                    <a:pt x="621109" y="458662"/>
                  </a:lnTo>
                  <a:lnTo>
                    <a:pt x="614978" y="502406"/>
                  </a:lnTo>
                  <a:lnTo>
                    <a:pt x="473964" y="597614"/>
                  </a:lnTo>
                  <a:lnTo>
                    <a:pt x="372802" y="659370"/>
                  </a:lnTo>
                  <a:lnTo>
                    <a:pt x="372802" y="726273"/>
                  </a:lnTo>
                  <a:lnTo>
                    <a:pt x="363606" y="803468"/>
                  </a:lnTo>
                  <a:lnTo>
                    <a:pt x="311492" y="883237"/>
                  </a:lnTo>
                  <a:lnTo>
                    <a:pt x="247116" y="844639"/>
                  </a:lnTo>
                  <a:lnTo>
                    <a:pt x="213395" y="759724"/>
                  </a:lnTo>
                  <a:lnTo>
                    <a:pt x="161282" y="615626"/>
                  </a:lnTo>
                  <a:lnTo>
                    <a:pt x="158216" y="481821"/>
                  </a:lnTo>
                  <a:lnTo>
                    <a:pt x="75447" y="502406"/>
                  </a:lnTo>
                  <a:lnTo>
                    <a:pt x="17203" y="461235"/>
                  </a:lnTo>
                  <a:lnTo>
                    <a:pt x="66251" y="440650"/>
                  </a:lnTo>
                  <a:lnTo>
                    <a:pt x="4941" y="432930"/>
                  </a:lnTo>
                  <a:lnTo>
                    <a:pt x="4941" y="402322"/>
                  </a:lnTo>
                  <a:lnTo>
                    <a:pt x="0" y="403414"/>
                  </a:lnTo>
                  <a:lnTo>
                    <a:pt x="1826" y="400846"/>
                  </a:lnTo>
                  <a:lnTo>
                    <a:pt x="47069" y="393702"/>
                  </a:lnTo>
                  <a:lnTo>
                    <a:pt x="111363" y="386558"/>
                  </a:lnTo>
                  <a:lnTo>
                    <a:pt x="63738" y="279402"/>
                  </a:lnTo>
                  <a:lnTo>
                    <a:pt x="78026" y="260352"/>
                  </a:lnTo>
                  <a:lnTo>
                    <a:pt x="106601" y="274639"/>
                  </a:lnTo>
                  <a:lnTo>
                    <a:pt x="135176" y="260352"/>
                  </a:lnTo>
                  <a:lnTo>
                    <a:pt x="218519" y="136527"/>
                  </a:lnTo>
                  <a:lnTo>
                    <a:pt x="247094" y="107952"/>
                  </a:lnTo>
                  <a:lnTo>
                    <a:pt x="199469" y="67471"/>
                  </a:lnTo>
                  <a:lnTo>
                    <a:pt x="197088" y="19846"/>
                  </a:lnTo>
                  <a:lnTo>
                    <a:pt x="268526" y="10321"/>
                  </a:lnTo>
                  <a:lnTo>
                    <a:pt x="28604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66" name="フリーフォーム: 図形 165">
              <a:extLst>
                <a:ext uri="{FF2B5EF4-FFF2-40B4-BE49-F238E27FC236}">
                  <a16:creationId xmlns:a16="http://schemas.microsoft.com/office/drawing/2014/main" id="{24244610-8988-40C8-8FAB-9EB9842D5D99}"/>
                </a:ext>
              </a:extLst>
            </p:cNvPr>
            <p:cNvSpPr/>
            <p:nvPr/>
          </p:nvSpPr>
          <p:spPr bwMode="auto">
            <a:xfrm>
              <a:off x="3052483" y="2716696"/>
              <a:ext cx="374136" cy="305110"/>
            </a:xfrm>
            <a:custGeom>
              <a:avLst/>
              <a:gdLst>
                <a:gd name="connsiteX0" fmla="*/ 318815 w 374136"/>
                <a:gd name="connsiteY0" fmla="*/ 0 h 305110"/>
                <a:gd name="connsiteX1" fmla="*/ 355488 w 374136"/>
                <a:gd name="connsiteY1" fmla="*/ 46176 h 305110"/>
                <a:gd name="connsiteX2" fmla="*/ 364035 w 374136"/>
                <a:gd name="connsiteY2" fmla="*/ 45766 h 305110"/>
                <a:gd name="connsiteX3" fmla="*/ 357467 w 374136"/>
                <a:gd name="connsiteY3" fmla="*/ 66985 h 305110"/>
                <a:gd name="connsiteX4" fmla="*/ 374136 w 374136"/>
                <a:gd name="connsiteY4" fmla="*/ 95560 h 305110"/>
                <a:gd name="connsiteX5" fmla="*/ 350323 w 374136"/>
                <a:gd name="connsiteY5" fmla="*/ 136042 h 305110"/>
                <a:gd name="connsiteX6" fmla="*/ 312223 w 374136"/>
                <a:gd name="connsiteY6" fmla="*/ 145567 h 305110"/>
                <a:gd name="connsiteX7" fmla="*/ 319367 w 374136"/>
                <a:gd name="connsiteY7" fmla="*/ 178904 h 305110"/>
                <a:gd name="connsiteX8" fmla="*/ 300317 w 374136"/>
                <a:gd name="connsiteY8" fmla="*/ 219385 h 305110"/>
                <a:gd name="connsiteX9" fmla="*/ 209830 w 374136"/>
                <a:gd name="connsiteY9" fmla="*/ 226529 h 305110"/>
                <a:gd name="connsiteX10" fmla="*/ 183636 w 374136"/>
                <a:gd name="connsiteY10" fmla="*/ 305110 h 305110"/>
                <a:gd name="connsiteX11" fmla="*/ 43142 w 374136"/>
                <a:gd name="connsiteY11" fmla="*/ 290823 h 305110"/>
                <a:gd name="connsiteX12" fmla="*/ 40835 w 374136"/>
                <a:gd name="connsiteY12" fmla="*/ 293454 h 305110"/>
                <a:gd name="connsiteX13" fmla="*/ 6131 w 374136"/>
                <a:gd name="connsiteY13" fmla="*/ 283050 h 305110"/>
                <a:gd name="connsiteX14" fmla="*/ 36786 w 374136"/>
                <a:gd name="connsiteY14" fmla="*/ 257318 h 305110"/>
                <a:gd name="connsiteX15" fmla="*/ 0 w 374136"/>
                <a:gd name="connsiteY15" fmla="*/ 211001 h 305110"/>
                <a:gd name="connsiteX16" fmla="*/ 15328 w 374136"/>
                <a:gd name="connsiteY16" fmla="*/ 100354 h 305110"/>
                <a:gd name="connsiteX17" fmla="*/ 67442 w 374136"/>
                <a:gd name="connsiteY17" fmla="*/ 108074 h 305110"/>
                <a:gd name="connsiteX18" fmla="*/ 177801 w 374136"/>
                <a:gd name="connsiteY18" fmla="*/ 23159 h 305110"/>
                <a:gd name="connsiteX19" fmla="*/ 229915 w 374136"/>
                <a:gd name="connsiteY19" fmla="*/ 36025 h 305110"/>
                <a:gd name="connsiteX20" fmla="*/ 245242 w 374136"/>
                <a:gd name="connsiteY20" fmla="*/ 59183 h 305110"/>
                <a:gd name="connsiteX21" fmla="*/ 318815 w 374136"/>
                <a:gd name="connsiteY21" fmla="*/ 0 h 305110"/>
                <a:gd name="connsiteX0" fmla="*/ 318815 w 374136"/>
                <a:gd name="connsiteY0" fmla="*/ 0 h 305110"/>
                <a:gd name="connsiteX1" fmla="*/ 355488 w 374136"/>
                <a:gd name="connsiteY1" fmla="*/ 46176 h 305110"/>
                <a:gd name="connsiteX2" fmla="*/ 364035 w 374136"/>
                <a:gd name="connsiteY2" fmla="*/ 45766 h 305110"/>
                <a:gd name="connsiteX3" fmla="*/ 357467 w 374136"/>
                <a:gd name="connsiteY3" fmla="*/ 66985 h 305110"/>
                <a:gd name="connsiteX4" fmla="*/ 374136 w 374136"/>
                <a:gd name="connsiteY4" fmla="*/ 95560 h 305110"/>
                <a:gd name="connsiteX5" fmla="*/ 350323 w 374136"/>
                <a:gd name="connsiteY5" fmla="*/ 136042 h 305110"/>
                <a:gd name="connsiteX6" fmla="*/ 312223 w 374136"/>
                <a:gd name="connsiteY6" fmla="*/ 145567 h 305110"/>
                <a:gd name="connsiteX7" fmla="*/ 319367 w 374136"/>
                <a:gd name="connsiteY7" fmla="*/ 178904 h 305110"/>
                <a:gd name="connsiteX8" fmla="*/ 300317 w 374136"/>
                <a:gd name="connsiteY8" fmla="*/ 219385 h 305110"/>
                <a:gd name="connsiteX9" fmla="*/ 209830 w 374136"/>
                <a:gd name="connsiteY9" fmla="*/ 226529 h 305110"/>
                <a:gd name="connsiteX10" fmla="*/ 183636 w 374136"/>
                <a:gd name="connsiteY10" fmla="*/ 305110 h 305110"/>
                <a:gd name="connsiteX11" fmla="*/ 43142 w 374136"/>
                <a:gd name="connsiteY11" fmla="*/ 290823 h 305110"/>
                <a:gd name="connsiteX12" fmla="*/ 40835 w 374136"/>
                <a:gd name="connsiteY12" fmla="*/ 293454 h 305110"/>
                <a:gd name="connsiteX13" fmla="*/ 6131 w 374136"/>
                <a:gd name="connsiteY13" fmla="*/ 283050 h 305110"/>
                <a:gd name="connsiteX14" fmla="*/ 36786 w 374136"/>
                <a:gd name="connsiteY14" fmla="*/ 257318 h 305110"/>
                <a:gd name="connsiteX15" fmla="*/ 0 w 374136"/>
                <a:gd name="connsiteY15" fmla="*/ 211001 h 305110"/>
                <a:gd name="connsiteX16" fmla="*/ 15328 w 374136"/>
                <a:gd name="connsiteY16" fmla="*/ 100354 h 305110"/>
                <a:gd name="connsiteX17" fmla="*/ 67442 w 374136"/>
                <a:gd name="connsiteY17" fmla="*/ 108074 h 305110"/>
                <a:gd name="connsiteX18" fmla="*/ 177801 w 374136"/>
                <a:gd name="connsiteY18" fmla="*/ 23159 h 305110"/>
                <a:gd name="connsiteX19" fmla="*/ 229915 w 374136"/>
                <a:gd name="connsiteY19" fmla="*/ 36025 h 305110"/>
                <a:gd name="connsiteX20" fmla="*/ 261911 w 374136"/>
                <a:gd name="connsiteY20" fmla="*/ 59183 h 305110"/>
                <a:gd name="connsiteX21" fmla="*/ 318815 w 374136"/>
                <a:gd name="connsiteY21" fmla="*/ 0 h 305110"/>
                <a:gd name="connsiteX0" fmla="*/ 318815 w 374136"/>
                <a:gd name="connsiteY0" fmla="*/ 0 h 305110"/>
                <a:gd name="connsiteX1" fmla="*/ 355488 w 374136"/>
                <a:gd name="connsiteY1" fmla="*/ 46176 h 305110"/>
                <a:gd name="connsiteX2" fmla="*/ 364035 w 374136"/>
                <a:gd name="connsiteY2" fmla="*/ 45766 h 305110"/>
                <a:gd name="connsiteX3" fmla="*/ 357467 w 374136"/>
                <a:gd name="connsiteY3" fmla="*/ 66985 h 305110"/>
                <a:gd name="connsiteX4" fmla="*/ 374136 w 374136"/>
                <a:gd name="connsiteY4" fmla="*/ 95560 h 305110"/>
                <a:gd name="connsiteX5" fmla="*/ 350323 w 374136"/>
                <a:gd name="connsiteY5" fmla="*/ 136042 h 305110"/>
                <a:gd name="connsiteX6" fmla="*/ 312223 w 374136"/>
                <a:gd name="connsiteY6" fmla="*/ 145567 h 305110"/>
                <a:gd name="connsiteX7" fmla="*/ 319367 w 374136"/>
                <a:gd name="connsiteY7" fmla="*/ 178904 h 305110"/>
                <a:gd name="connsiteX8" fmla="*/ 300317 w 374136"/>
                <a:gd name="connsiteY8" fmla="*/ 219385 h 305110"/>
                <a:gd name="connsiteX9" fmla="*/ 209830 w 374136"/>
                <a:gd name="connsiteY9" fmla="*/ 226529 h 305110"/>
                <a:gd name="connsiteX10" fmla="*/ 183636 w 374136"/>
                <a:gd name="connsiteY10" fmla="*/ 305110 h 305110"/>
                <a:gd name="connsiteX11" fmla="*/ 43142 w 374136"/>
                <a:gd name="connsiteY11" fmla="*/ 290823 h 305110"/>
                <a:gd name="connsiteX12" fmla="*/ 40835 w 374136"/>
                <a:gd name="connsiteY12" fmla="*/ 293454 h 305110"/>
                <a:gd name="connsiteX13" fmla="*/ 6131 w 374136"/>
                <a:gd name="connsiteY13" fmla="*/ 283050 h 305110"/>
                <a:gd name="connsiteX14" fmla="*/ 36786 w 374136"/>
                <a:gd name="connsiteY14" fmla="*/ 257318 h 305110"/>
                <a:gd name="connsiteX15" fmla="*/ 0 w 374136"/>
                <a:gd name="connsiteY15" fmla="*/ 211001 h 305110"/>
                <a:gd name="connsiteX16" fmla="*/ 15328 w 374136"/>
                <a:gd name="connsiteY16" fmla="*/ 100354 h 305110"/>
                <a:gd name="connsiteX17" fmla="*/ 67442 w 374136"/>
                <a:gd name="connsiteY17" fmla="*/ 108074 h 305110"/>
                <a:gd name="connsiteX18" fmla="*/ 177801 w 374136"/>
                <a:gd name="connsiteY18" fmla="*/ 23159 h 305110"/>
                <a:gd name="connsiteX19" fmla="*/ 237059 w 374136"/>
                <a:gd name="connsiteY19" fmla="*/ 38406 h 305110"/>
                <a:gd name="connsiteX20" fmla="*/ 261911 w 374136"/>
                <a:gd name="connsiteY20" fmla="*/ 59183 h 305110"/>
                <a:gd name="connsiteX21" fmla="*/ 318815 w 374136"/>
                <a:gd name="connsiteY21" fmla="*/ 0 h 305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74136" h="305110">
                  <a:moveTo>
                    <a:pt x="318815" y="0"/>
                  </a:moveTo>
                  <a:lnTo>
                    <a:pt x="355488" y="46176"/>
                  </a:lnTo>
                  <a:lnTo>
                    <a:pt x="364035" y="45766"/>
                  </a:lnTo>
                  <a:lnTo>
                    <a:pt x="357467" y="66985"/>
                  </a:lnTo>
                  <a:lnTo>
                    <a:pt x="374136" y="95560"/>
                  </a:lnTo>
                  <a:lnTo>
                    <a:pt x="350323" y="136042"/>
                  </a:lnTo>
                  <a:lnTo>
                    <a:pt x="312223" y="145567"/>
                  </a:lnTo>
                  <a:lnTo>
                    <a:pt x="319367" y="178904"/>
                  </a:lnTo>
                  <a:lnTo>
                    <a:pt x="300317" y="219385"/>
                  </a:lnTo>
                  <a:lnTo>
                    <a:pt x="209830" y="226529"/>
                  </a:lnTo>
                  <a:lnTo>
                    <a:pt x="183636" y="305110"/>
                  </a:lnTo>
                  <a:lnTo>
                    <a:pt x="43142" y="290823"/>
                  </a:lnTo>
                  <a:lnTo>
                    <a:pt x="40835" y="293454"/>
                  </a:lnTo>
                  <a:lnTo>
                    <a:pt x="6131" y="283050"/>
                  </a:lnTo>
                  <a:lnTo>
                    <a:pt x="36786" y="257318"/>
                  </a:lnTo>
                  <a:lnTo>
                    <a:pt x="0" y="211001"/>
                  </a:lnTo>
                  <a:lnTo>
                    <a:pt x="15328" y="100354"/>
                  </a:lnTo>
                  <a:lnTo>
                    <a:pt x="67442" y="108074"/>
                  </a:lnTo>
                  <a:lnTo>
                    <a:pt x="177801" y="23159"/>
                  </a:lnTo>
                  <a:lnTo>
                    <a:pt x="237059" y="38406"/>
                  </a:lnTo>
                  <a:lnTo>
                    <a:pt x="261911" y="59183"/>
                  </a:lnTo>
                  <a:lnTo>
                    <a:pt x="31881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wrap="square" anchor="ctr">
              <a:noAutofit/>
            </a:bodyPr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49879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111BF9A-7A35-4559-9E17-F3C81A602E85}"/>
              </a:ext>
            </a:extLst>
          </p:cNvPr>
          <p:cNvSpPr txBox="1"/>
          <p:nvPr/>
        </p:nvSpPr>
        <p:spPr>
          <a:xfrm>
            <a:off x="0" y="621938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問題③どの国の国旗でしょうか？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65" name="テキスト ボックス 664">
            <a:extLst>
              <a:ext uri="{FF2B5EF4-FFF2-40B4-BE49-F238E27FC236}">
                <a16:creationId xmlns:a16="http://schemas.microsoft.com/office/drawing/2014/main" id="{9C76426E-13F3-4FC0-B5D5-9DAA7DEEE28C}"/>
              </a:ext>
            </a:extLst>
          </p:cNvPr>
          <p:cNvSpPr txBox="1"/>
          <p:nvPr/>
        </p:nvSpPr>
        <p:spPr>
          <a:xfrm>
            <a:off x="0" y="5676295"/>
            <a:ext cx="12191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ヒント：首都はメキシコシティです。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66" name="円: 塗りつぶしなし 665">
            <a:extLst>
              <a:ext uri="{FF2B5EF4-FFF2-40B4-BE49-F238E27FC236}">
                <a16:creationId xmlns:a16="http://schemas.microsoft.com/office/drawing/2014/main" id="{52408DC7-171F-4041-8E23-26C12CCD2C70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10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667" name="円: 塗りつぶしなし 666">
            <a:extLst>
              <a:ext uri="{FF2B5EF4-FFF2-40B4-BE49-F238E27FC236}">
                <a16:creationId xmlns:a16="http://schemas.microsoft.com/office/drawing/2014/main" id="{FFDA9849-CA1E-43E6-84A3-366EC5C79F31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9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668" name="円: 塗りつぶしなし 667">
            <a:extLst>
              <a:ext uri="{FF2B5EF4-FFF2-40B4-BE49-F238E27FC236}">
                <a16:creationId xmlns:a16="http://schemas.microsoft.com/office/drawing/2014/main" id="{A9437FFF-D931-4D3B-BBA9-35A3ECB50611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8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669" name="円: 塗りつぶしなし 668">
            <a:extLst>
              <a:ext uri="{FF2B5EF4-FFF2-40B4-BE49-F238E27FC236}">
                <a16:creationId xmlns:a16="http://schemas.microsoft.com/office/drawing/2014/main" id="{58CAB0DD-044D-41F3-9EF1-89FD599018B2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7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670" name="円: 塗りつぶしなし 669">
            <a:extLst>
              <a:ext uri="{FF2B5EF4-FFF2-40B4-BE49-F238E27FC236}">
                <a16:creationId xmlns:a16="http://schemas.microsoft.com/office/drawing/2014/main" id="{75A70350-C1CD-411B-84DB-896C18F9EDB3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6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671" name="円: 塗りつぶしなし 670">
            <a:extLst>
              <a:ext uri="{FF2B5EF4-FFF2-40B4-BE49-F238E27FC236}">
                <a16:creationId xmlns:a16="http://schemas.microsoft.com/office/drawing/2014/main" id="{7B236EF7-D861-4C58-A699-69919166B5D8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5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672" name="円: 塗りつぶしなし 671">
            <a:extLst>
              <a:ext uri="{FF2B5EF4-FFF2-40B4-BE49-F238E27FC236}">
                <a16:creationId xmlns:a16="http://schemas.microsoft.com/office/drawing/2014/main" id="{BD054D3E-BEA2-4121-95E2-A301F83666B9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4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673" name="円: 塗りつぶしなし 672">
            <a:extLst>
              <a:ext uri="{FF2B5EF4-FFF2-40B4-BE49-F238E27FC236}">
                <a16:creationId xmlns:a16="http://schemas.microsoft.com/office/drawing/2014/main" id="{0D701E4D-4C07-4A33-965D-623F627578C5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3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674" name="円: 塗りつぶしなし 673">
            <a:extLst>
              <a:ext uri="{FF2B5EF4-FFF2-40B4-BE49-F238E27FC236}">
                <a16:creationId xmlns:a16="http://schemas.microsoft.com/office/drawing/2014/main" id="{474C4E6E-751A-428A-8504-38F17F00C93A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2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675" name="円: 塗りつぶしなし 674">
            <a:extLst>
              <a:ext uri="{FF2B5EF4-FFF2-40B4-BE49-F238E27FC236}">
                <a16:creationId xmlns:a16="http://schemas.microsoft.com/office/drawing/2014/main" id="{FE21B5B1-95A2-4598-BFC6-4ADDE24A135C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1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676" name="円: 塗りつぶしなし 675">
            <a:extLst>
              <a:ext uri="{FF2B5EF4-FFF2-40B4-BE49-F238E27FC236}">
                <a16:creationId xmlns:a16="http://schemas.microsoft.com/office/drawing/2014/main" id="{6B66AFE7-2393-4F22-814F-0D973E51EACD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0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grpSp>
        <p:nvGrpSpPr>
          <p:cNvPr id="132" name="グループ化 131">
            <a:extLst>
              <a:ext uri="{FF2B5EF4-FFF2-40B4-BE49-F238E27FC236}">
                <a16:creationId xmlns:a16="http://schemas.microsoft.com/office/drawing/2014/main" id="{9E272044-8C69-476F-841D-E4C7D4A5A60C}"/>
              </a:ext>
            </a:extLst>
          </p:cNvPr>
          <p:cNvGrpSpPr/>
          <p:nvPr/>
        </p:nvGrpSpPr>
        <p:grpSpPr>
          <a:xfrm>
            <a:off x="3203553" y="1780868"/>
            <a:ext cx="5357026" cy="3565899"/>
            <a:chOff x="560387" y="4436994"/>
            <a:chExt cx="1984436" cy="1320938"/>
          </a:xfrm>
        </p:grpSpPr>
        <p:grpSp>
          <p:nvGrpSpPr>
            <p:cNvPr id="133" name="グループ化 132">
              <a:extLst>
                <a:ext uri="{FF2B5EF4-FFF2-40B4-BE49-F238E27FC236}">
                  <a16:creationId xmlns:a16="http://schemas.microsoft.com/office/drawing/2014/main" id="{D52D0EBA-48AC-4281-B9C3-9B7909496326}"/>
                </a:ext>
              </a:extLst>
            </p:cNvPr>
            <p:cNvGrpSpPr/>
            <p:nvPr/>
          </p:nvGrpSpPr>
          <p:grpSpPr>
            <a:xfrm>
              <a:off x="561119" y="4436994"/>
              <a:ext cx="1983704" cy="1320603"/>
              <a:chOff x="2576736" y="2276872"/>
              <a:chExt cx="1983704" cy="1320603"/>
            </a:xfrm>
          </p:grpSpPr>
          <p:grpSp>
            <p:nvGrpSpPr>
              <p:cNvPr id="135" name="Group 189">
                <a:extLst>
                  <a:ext uri="{FF2B5EF4-FFF2-40B4-BE49-F238E27FC236}">
                    <a16:creationId xmlns:a16="http://schemas.microsoft.com/office/drawing/2014/main" id="{EC08C548-DD70-4FDC-943E-FA6D1C6CBBC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576736" y="2276872"/>
                <a:ext cx="1983704" cy="1320603"/>
                <a:chOff x="353" y="1434"/>
                <a:chExt cx="545" cy="182"/>
              </a:xfrm>
            </p:grpSpPr>
            <p:sp>
              <p:nvSpPr>
                <p:cNvPr id="232" name="Rectangle 190">
                  <a:extLst>
                    <a:ext uri="{FF2B5EF4-FFF2-40B4-BE49-F238E27FC236}">
                      <a16:creationId xmlns:a16="http://schemas.microsoft.com/office/drawing/2014/main" id="{76A480B0-6A29-40F3-A0AA-C8686E422F9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1434"/>
                  <a:ext cx="182" cy="182"/>
                </a:xfrm>
                <a:prstGeom prst="rect">
                  <a:avLst/>
                </a:prstGeom>
                <a:solidFill>
                  <a:srgbClr val="3399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3" name="Rectangle 191">
                  <a:extLst>
                    <a:ext uri="{FF2B5EF4-FFF2-40B4-BE49-F238E27FC236}">
                      <a16:creationId xmlns:a16="http://schemas.microsoft.com/office/drawing/2014/main" id="{CFF191F7-3A05-4FFE-8D5C-157E1C692CD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535" y="1434"/>
                  <a:ext cx="182" cy="182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234" name="Rectangle 192">
                  <a:extLst>
                    <a:ext uri="{FF2B5EF4-FFF2-40B4-BE49-F238E27FC236}">
                      <a16:creationId xmlns:a16="http://schemas.microsoft.com/office/drawing/2014/main" id="{C6644532-2A3C-47EA-BEE3-459068D8ECC5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16" y="1434"/>
                  <a:ext cx="182" cy="182"/>
                </a:xfrm>
                <a:prstGeom prst="rect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36" name="Group 5">
                <a:extLst>
                  <a:ext uri="{FF2B5EF4-FFF2-40B4-BE49-F238E27FC236}">
                    <a16:creationId xmlns:a16="http://schemas.microsoft.com/office/drawing/2014/main" id="{1B3A6850-6BB8-4D38-8D4F-6A59B8F2A4C8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3288224" y="2686050"/>
                <a:ext cx="557088" cy="502246"/>
                <a:chOff x="1129" y="367"/>
                <a:chExt cx="3982" cy="3590"/>
              </a:xfrm>
            </p:grpSpPr>
            <p:sp>
              <p:nvSpPr>
                <p:cNvPr id="137" name="Freeform 6">
                  <a:extLst>
                    <a:ext uri="{FF2B5EF4-FFF2-40B4-BE49-F238E27FC236}">
                      <a16:creationId xmlns:a16="http://schemas.microsoft.com/office/drawing/2014/main" id="{038D9BD0-A6FC-4A4C-B45B-AA6EA9020C3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38" y="2900"/>
                  <a:ext cx="1744" cy="641"/>
                </a:xfrm>
                <a:custGeom>
                  <a:avLst/>
                  <a:gdLst>
                    <a:gd name="T0" fmla="*/ 636 w 1744"/>
                    <a:gd name="T1" fmla="*/ 235 h 641"/>
                    <a:gd name="T2" fmla="*/ 568 w 1744"/>
                    <a:gd name="T3" fmla="*/ 227 h 641"/>
                    <a:gd name="T4" fmla="*/ 528 w 1744"/>
                    <a:gd name="T5" fmla="*/ 209 h 641"/>
                    <a:gd name="T6" fmla="*/ 492 w 1744"/>
                    <a:gd name="T7" fmla="*/ 169 h 641"/>
                    <a:gd name="T8" fmla="*/ 448 w 1744"/>
                    <a:gd name="T9" fmla="*/ 88 h 641"/>
                    <a:gd name="T10" fmla="*/ 420 w 1744"/>
                    <a:gd name="T11" fmla="*/ 50 h 641"/>
                    <a:gd name="T12" fmla="*/ 408 w 1744"/>
                    <a:gd name="T13" fmla="*/ 50 h 641"/>
                    <a:gd name="T14" fmla="*/ 394 w 1744"/>
                    <a:gd name="T15" fmla="*/ 70 h 641"/>
                    <a:gd name="T16" fmla="*/ 384 w 1744"/>
                    <a:gd name="T17" fmla="*/ 104 h 641"/>
                    <a:gd name="T18" fmla="*/ 388 w 1744"/>
                    <a:gd name="T19" fmla="*/ 118 h 641"/>
                    <a:gd name="T20" fmla="*/ 400 w 1744"/>
                    <a:gd name="T21" fmla="*/ 136 h 641"/>
                    <a:gd name="T22" fmla="*/ 376 w 1744"/>
                    <a:gd name="T23" fmla="*/ 144 h 641"/>
                    <a:gd name="T24" fmla="*/ 330 w 1744"/>
                    <a:gd name="T25" fmla="*/ 142 h 641"/>
                    <a:gd name="T26" fmla="*/ 250 w 1744"/>
                    <a:gd name="T27" fmla="*/ 120 h 641"/>
                    <a:gd name="T28" fmla="*/ 184 w 1744"/>
                    <a:gd name="T29" fmla="*/ 88 h 641"/>
                    <a:gd name="T30" fmla="*/ 84 w 1744"/>
                    <a:gd name="T31" fmla="*/ 34 h 641"/>
                    <a:gd name="T32" fmla="*/ 0 w 1744"/>
                    <a:gd name="T33" fmla="*/ 40 h 641"/>
                    <a:gd name="T34" fmla="*/ 106 w 1744"/>
                    <a:gd name="T35" fmla="*/ 116 h 641"/>
                    <a:gd name="T36" fmla="*/ 188 w 1744"/>
                    <a:gd name="T37" fmla="*/ 189 h 641"/>
                    <a:gd name="T38" fmla="*/ 200 w 1744"/>
                    <a:gd name="T39" fmla="*/ 213 h 641"/>
                    <a:gd name="T40" fmla="*/ 192 w 1744"/>
                    <a:gd name="T41" fmla="*/ 227 h 641"/>
                    <a:gd name="T42" fmla="*/ 154 w 1744"/>
                    <a:gd name="T43" fmla="*/ 249 h 641"/>
                    <a:gd name="T44" fmla="*/ 120 w 1744"/>
                    <a:gd name="T45" fmla="*/ 289 h 641"/>
                    <a:gd name="T46" fmla="*/ 210 w 1744"/>
                    <a:gd name="T47" fmla="*/ 293 h 641"/>
                    <a:gd name="T48" fmla="*/ 374 w 1744"/>
                    <a:gd name="T49" fmla="*/ 315 h 641"/>
                    <a:gd name="T50" fmla="*/ 436 w 1744"/>
                    <a:gd name="T51" fmla="*/ 335 h 641"/>
                    <a:gd name="T52" fmla="*/ 456 w 1744"/>
                    <a:gd name="T53" fmla="*/ 355 h 641"/>
                    <a:gd name="T54" fmla="*/ 458 w 1744"/>
                    <a:gd name="T55" fmla="*/ 385 h 641"/>
                    <a:gd name="T56" fmla="*/ 428 w 1744"/>
                    <a:gd name="T57" fmla="*/ 421 h 641"/>
                    <a:gd name="T58" fmla="*/ 368 w 1744"/>
                    <a:gd name="T59" fmla="*/ 457 h 641"/>
                    <a:gd name="T60" fmla="*/ 394 w 1744"/>
                    <a:gd name="T61" fmla="*/ 477 h 641"/>
                    <a:gd name="T62" fmla="*/ 500 w 1744"/>
                    <a:gd name="T63" fmla="*/ 471 h 641"/>
                    <a:gd name="T64" fmla="*/ 560 w 1744"/>
                    <a:gd name="T65" fmla="*/ 481 h 641"/>
                    <a:gd name="T66" fmla="*/ 626 w 1744"/>
                    <a:gd name="T67" fmla="*/ 511 h 641"/>
                    <a:gd name="T68" fmla="*/ 688 w 1744"/>
                    <a:gd name="T69" fmla="*/ 553 h 641"/>
                    <a:gd name="T70" fmla="*/ 708 w 1744"/>
                    <a:gd name="T71" fmla="*/ 567 h 641"/>
                    <a:gd name="T72" fmla="*/ 754 w 1744"/>
                    <a:gd name="T73" fmla="*/ 597 h 641"/>
                    <a:gd name="T74" fmla="*/ 840 w 1744"/>
                    <a:gd name="T75" fmla="*/ 617 h 641"/>
                    <a:gd name="T76" fmla="*/ 994 w 1744"/>
                    <a:gd name="T77" fmla="*/ 633 h 641"/>
                    <a:gd name="T78" fmla="*/ 1142 w 1744"/>
                    <a:gd name="T79" fmla="*/ 639 h 641"/>
                    <a:gd name="T80" fmla="*/ 1214 w 1744"/>
                    <a:gd name="T81" fmla="*/ 631 h 641"/>
                    <a:gd name="T82" fmla="*/ 1248 w 1744"/>
                    <a:gd name="T83" fmla="*/ 617 h 641"/>
                    <a:gd name="T84" fmla="*/ 1332 w 1744"/>
                    <a:gd name="T85" fmla="*/ 545 h 641"/>
                    <a:gd name="T86" fmla="*/ 1400 w 1744"/>
                    <a:gd name="T87" fmla="*/ 499 h 641"/>
                    <a:gd name="T88" fmla="*/ 1500 w 1744"/>
                    <a:gd name="T89" fmla="*/ 471 h 641"/>
                    <a:gd name="T90" fmla="*/ 1616 w 1744"/>
                    <a:gd name="T91" fmla="*/ 441 h 641"/>
                    <a:gd name="T92" fmla="*/ 1628 w 1744"/>
                    <a:gd name="T93" fmla="*/ 421 h 641"/>
                    <a:gd name="T94" fmla="*/ 1624 w 1744"/>
                    <a:gd name="T95" fmla="*/ 417 h 641"/>
                    <a:gd name="T96" fmla="*/ 1568 w 1744"/>
                    <a:gd name="T97" fmla="*/ 405 h 641"/>
                    <a:gd name="T98" fmla="*/ 1528 w 1744"/>
                    <a:gd name="T99" fmla="*/ 387 h 641"/>
                    <a:gd name="T100" fmla="*/ 1520 w 1744"/>
                    <a:gd name="T101" fmla="*/ 369 h 641"/>
                    <a:gd name="T102" fmla="*/ 1530 w 1744"/>
                    <a:gd name="T103" fmla="*/ 353 h 641"/>
                    <a:gd name="T104" fmla="*/ 1592 w 1744"/>
                    <a:gd name="T105" fmla="*/ 313 h 641"/>
                    <a:gd name="T106" fmla="*/ 1744 w 1744"/>
                    <a:gd name="T107" fmla="*/ 241 h 641"/>
                    <a:gd name="T108" fmla="*/ 1730 w 1744"/>
                    <a:gd name="T109" fmla="*/ 209 h 641"/>
                    <a:gd name="T110" fmla="*/ 1722 w 1744"/>
                    <a:gd name="T111" fmla="*/ 223 h 641"/>
                    <a:gd name="T112" fmla="*/ 1632 w 1744"/>
                    <a:gd name="T113" fmla="*/ 247 h 641"/>
                    <a:gd name="T114" fmla="*/ 1500 w 1744"/>
                    <a:gd name="T115" fmla="*/ 265 h 641"/>
                    <a:gd name="T116" fmla="*/ 1360 w 1744"/>
                    <a:gd name="T117" fmla="*/ 279 h 641"/>
                    <a:gd name="T118" fmla="*/ 1224 w 1744"/>
                    <a:gd name="T119" fmla="*/ 281 h 641"/>
                    <a:gd name="T120" fmla="*/ 898 w 1744"/>
                    <a:gd name="T121" fmla="*/ 257 h 6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1744" h="641">
                      <a:moveTo>
                        <a:pt x="648" y="233"/>
                      </a:moveTo>
                      <a:lnTo>
                        <a:pt x="648" y="233"/>
                      </a:lnTo>
                      <a:lnTo>
                        <a:pt x="636" y="235"/>
                      </a:lnTo>
                      <a:lnTo>
                        <a:pt x="606" y="233"/>
                      </a:lnTo>
                      <a:lnTo>
                        <a:pt x="588" y="231"/>
                      </a:lnTo>
                      <a:lnTo>
                        <a:pt x="568" y="227"/>
                      </a:lnTo>
                      <a:lnTo>
                        <a:pt x="548" y="219"/>
                      </a:lnTo>
                      <a:lnTo>
                        <a:pt x="528" y="209"/>
                      </a:lnTo>
                      <a:lnTo>
                        <a:pt x="528" y="209"/>
                      </a:lnTo>
                      <a:lnTo>
                        <a:pt x="518" y="201"/>
                      </a:lnTo>
                      <a:lnTo>
                        <a:pt x="510" y="193"/>
                      </a:lnTo>
                      <a:lnTo>
                        <a:pt x="492" y="169"/>
                      </a:lnTo>
                      <a:lnTo>
                        <a:pt x="476" y="142"/>
                      </a:lnTo>
                      <a:lnTo>
                        <a:pt x="462" y="114"/>
                      </a:lnTo>
                      <a:lnTo>
                        <a:pt x="448" y="88"/>
                      </a:lnTo>
                      <a:lnTo>
                        <a:pt x="436" y="68"/>
                      </a:lnTo>
                      <a:lnTo>
                        <a:pt x="426" y="52"/>
                      </a:lnTo>
                      <a:lnTo>
                        <a:pt x="420" y="50"/>
                      </a:lnTo>
                      <a:lnTo>
                        <a:pt x="416" y="48"/>
                      </a:lnTo>
                      <a:lnTo>
                        <a:pt x="416" y="48"/>
                      </a:lnTo>
                      <a:lnTo>
                        <a:pt x="408" y="50"/>
                      </a:lnTo>
                      <a:lnTo>
                        <a:pt x="402" y="54"/>
                      </a:lnTo>
                      <a:lnTo>
                        <a:pt x="398" y="62"/>
                      </a:lnTo>
                      <a:lnTo>
                        <a:pt x="394" y="70"/>
                      </a:lnTo>
                      <a:lnTo>
                        <a:pt x="388" y="88"/>
                      </a:lnTo>
                      <a:lnTo>
                        <a:pt x="384" y="104"/>
                      </a:lnTo>
                      <a:lnTo>
                        <a:pt x="384" y="104"/>
                      </a:lnTo>
                      <a:lnTo>
                        <a:pt x="384" y="108"/>
                      </a:lnTo>
                      <a:lnTo>
                        <a:pt x="384" y="112"/>
                      </a:lnTo>
                      <a:lnTo>
                        <a:pt x="388" y="118"/>
                      </a:lnTo>
                      <a:lnTo>
                        <a:pt x="398" y="128"/>
                      </a:lnTo>
                      <a:lnTo>
                        <a:pt x="400" y="134"/>
                      </a:lnTo>
                      <a:lnTo>
                        <a:pt x="400" y="136"/>
                      </a:lnTo>
                      <a:lnTo>
                        <a:pt x="400" y="138"/>
                      </a:lnTo>
                      <a:lnTo>
                        <a:pt x="392" y="140"/>
                      </a:lnTo>
                      <a:lnTo>
                        <a:pt x="376" y="144"/>
                      </a:lnTo>
                      <a:lnTo>
                        <a:pt x="376" y="144"/>
                      </a:lnTo>
                      <a:lnTo>
                        <a:pt x="354" y="144"/>
                      </a:lnTo>
                      <a:lnTo>
                        <a:pt x="330" y="142"/>
                      </a:lnTo>
                      <a:lnTo>
                        <a:pt x="304" y="136"/>
                      </a:lnTo>
                      <a:lnTo>
                        <a:pt x="276" y="128"/>
                      </a:lnTo>
                      <a:lnTo>
                        <a:pt x="250" y="120"/>
                      </a:lnTo>
                      <a:lnTo>
                        <a:pt x="224" y="108"/>
                      </a:lnTo>
                      <a:lnTo>
                        <a:pt x="202" y="98"/>
                      </a:lnTo>
                      <a:lnTo>
                        <a:pt x="184" y="88"/>
                      </a:lnTo>
                      <a:lnTo>
                        <a:pt x="184" y="88"/>
                      </a:lnTo>
                      <a:lnTo>
                        <a:pt x="140" y="64"/>
                      </a:lnTo>
                      <a:lnTo>
                        <a:pt x="84" y="34"/>
                      </a:lnTo>
                      <a:lnTo>
                        <a:pt x="16" y="0"/>
                      </a:lnTo>
                      <a:lnTo>
                        <a:pt x="0" y="40"/>
                      </a:lnTo>
                      <a:lnTo>
                        <a:pt x="0" y="40"/>
                      </a:lnTo>
                      <a:lnTo>
                        <a:pt x="34" y="62"/>
                      </a:lnTo>
                      <a:lnTo>
                        <a:pt x="68" y="88"/>
                      </a:lnTo>
                      <a:lnTo>
                        <a:pt x="106" y="116"/>
                      </a:lnTo>
                      <a:lnTo>
                        <a:pt x="144" y="146"/>
                      </a:lnTo>
                      <a:lnTo>
                        <a:pt x="176" y="175"/>
                      </a:lnTo>
                      <a:lnTo>
                        <a:pt x="188" y="189"/>
                      </a:lnTo>
                      <a:lnTo>
                        <a:pt x="196" y="201"/>
                      </a:lnTo>
                      <a:lnTo>
                        <a:pt x="200" y="209"/>
                      </a:lnTo>
                      <a:lnTo>
                        <a:pt x="200" y="213"/>
                      </a:lnTo>
                      <a:lnTo>
                        <a:pt x="200" y="217"/>
                      </a:lnTo>
                      <a:lnTo>
                        <a:pt x="200" y="217"/>
                      </a:lnTo>
                      <a:lnTo>
                        <a:pt x="192" y="227"/>
                      </a:lnTo>
                      <a:lnTo>
                        <a:pt x="180" y="237"/>
                      </a:lnTo>
                      <a:lnTo>
                        <a:pt x="168" y="243"/>
                      </a:lnTo>
                      <a:lnTo>
                        <a:pt x="154" y="249"/>
                      </a:lnTo>
                      <a:lnTo>
                        <a:pt x="130" y="255"/>
                      </a:lnTo>
                      <a:lnTo>
                        <a:pt x="120" y="257"/>
                      </a:lnTo>
                      <a:lnTo>
                        <a:pt x="120" y="289"/>
                      </a:lnTo>
                      <a:lnTo>
                        <a:pt x="120" y="289"/>
                      </a:lnTo>
                      <a:lnTo>
                        <a:pt x="164" y="291"/>
                      </a:lnTo>
                      <a:lnTo>
                        <a:pt x="210" y="293"/>
                      </a:lnTo>
                      <a:lnTo>
                        <a:pt x="264" y="297"/>
                      </a:lnTo>
                      <a:lnTo>
                        <a:pt x="322" y="305"/>
                      </a:lnTo>
                      <a:lnTo>
                        <a:pt x="374" y="315"/>
                      </a:lnTo>
                      <a:lnTo>
                        <a:pt x="398" y="321"/>
                      </a:lnTo>
                      <a:lnTo>
                        <a:pt x="418" y="327"/>
                      </a:lnTo>
                      <a:lnTo>
                        <a:pt x="436" y="335"/>
                      </a:lnTo>
                      <a:lnTo>
                        <a:pt x="448" y="345"/>
                      </a:lnTo>
                      <a:lnTo>
                        <a:pt x="448" y="345"/>
                      </a:lnTo>
                      <a:lnTo>
                        <a:pt x="456" y="355"/>
                      </a:lnTo>
                      <a:lnTo>
                        <a:pt x="460" y="365"/>
                      </a:lnTo>
                      <a:lnTo>
                        <a:pt x="460" y="375"/>
                      </a:lnTo>
                      <a:lnTo>
                        <a:pt x="458" y="385"/>
                      </a:lnTo>
                      <a:lnTo>
                        <a:pt x="452" y="395"/>
                      </a:lnTo>
                      <a:lnTo>
                        <a:pt x="446" y="403"/>
                      </a:lnTo>
                      <a:lnTo>
                        <a:pt x="428" y="421"/>
                      </a:lnTo>
                      <a:lnTo>
                        <a:pt x="408" y="435"/>
                      </a:lnTo>
                      <a:lnTo>
                        <a:pt x="388" y="447"/>
                      </a:lnTo>
                      <a:lnTo>
                        <a:pt x="368" y="457"/>
                      </a:lnTo>
                      <a:lnTo>
                        <a:pt x="376" y="481"/>
                      </a:lnTo>
                      <a:lnTo>
                        <a:pt x="376" y="481"/>
                      </a:lnTo>
                      <a:lnTo>
                        <a:pt x="394" y="477"/>
                      </a:lnTo>
                      <a:lnTo>
                        <a:pt x="440" y="471"/>
                      </a:lnTo>
                      <a:lnTo>
                        <a:pt x="470" y="471"/>
                      </a:lnTo>
                      <a:lnTo>
                        <a:pt x="500" y="471"/>
                      </a:lnTo>
                      <a:lnTo>
                        <a:pt x="530" y="475"/>
                      </a:lnTo>
                      <a:lnTo>
                        <a:pt x="560" y="481"/>
                      </a:lnTo>
                      <a:lnTo>
                        <a:pt x="560" y="481"/>
                      </a:lnTo>
                      <a:lnTo>
                        <a:pt x="586" y="491"/>
                      </a:lnTo>
                      <a:lnTo>
                        <a:pt x="608" y="501"/>
                      </a:lnTo>
                      <a:lnTo>
                        <a:pt x="626" y="511"/>
                      </a:lnTo>
                      <a:lnTo>
                        <a:pt x="642" y="521"/>
                      </a:lnTo>
                      <a:lnTo>
                        <a:pt x="668" y="539"/>
                      </a:lnTo>
                      <a:lnTo>
                        <a:pt x="688" y="553"/>
                      </a:lnTo>
                      <a:lnTo>
                        <a:pt x="688" y="553"/>
                      </a:lnTo>
                      <a:lnTo>
                        <a:pt x="698" y="559"/>
                      </a:lnTo>
                      <a:lnTo>
                        <a:pt x="708" y="567"/>
                      </a:lnTo>
                      <a:lnTo>
                        <a:pt x="720" y="577"/>
                      </a:lnTo>
                      <a:lnTo>
                        <a:pt x="734" y="587"/>
                      </a:lnTo>
                      <a:lnTo>
                        <a:pt x="754" y="597"/>
                      </a:lnTo>
                      <a:lnTo>
                        <a:pt x="776" y="605"/>
                      </a:lnTo>
                      <a:lnTo>
                        <a:pt x="806" y="613"/>
                      </a:lnTo>
                      <a:lnTo>
                        <a:pt x="840" y="617"/>
                      </a:lnTo>
                      <a:lnTo>
                        <a:pt x="840" y="617"/>
                      </a:lnTo>
                      <a:lnTo>
                        <a:pt x="936" y="627"/>
                      </a:lnTo>
                      <a:lnTo>
                        <a:pt x="994" y="633"/>
                      </a:lnTo>
                      <a:lnTo>
                        <a:pt x="1054" y="637"/>
                      </a:lnTo>
                      <a:lnTo>
                        <a:pt x="1114" y="641"/>
                      </a:lnTo>
                      <a:lnTo>
                        <a:pt x="1142" y="639"/>
                      </a:lnTo>
                      <a:lnTo>
                        <a:pt x="1168" y="639"/>
                      </a:lnTo>
                      <a:lnTo>
                        <a:pt x="1192" y="635"/>
                      </a:lnTo>
                      <a:lnTo>
                        <a:pt x="1214" y="631"/>
                      </a:lnTo>
                      <a:lnTo>
                        <a:pt x="1232" y="625"/>
                      </a:lnTo>
                      <a:lnTo>
                        <a:pt x="1248" y="617"/>
                      </a:lnTo>
                      <a:lnTo>
                        <a:pt x="1248" y="617"/>
                      </a:lnTo>
                      <a:lnTo>
                        <a:pt x="1274" y="599"/>
                      </a:lnTo>
                      <a:lnTo>
                        <a:pt x="1294" y="581"/>
                      </a:lnTo>
                      <a:lnTo>
                        <a:pt x="1332" y="545"/>
                      </a:lnTo>
                      <a:lnTo>
                        <a:pt x="1352" y="529"/>
                      </a:lnTo>
                      <a:lnTo>
                        <a:pt x="1374" y="513"/>
                      </a:lnTo>
                      <a:lnTo>
                        <a:pt x="1400" y="499"/>
                      </a:lnTo>
                      <a:lnTo>
                        <a:pt x="1432" y="489"/>
                      </a:lnTo>
                      <a:lnTo>
                        <a:pt x="1432" y="489"/>
                      </a:lnTo>
                      <a:lnTo>
                        <a:pt x="1500" y="471"/>
                      </a:lnTo>
                      <a:lnTo>
                        <a:pt x="1560" y="457"/>
                      </a:lnTo>
                      <a:lnTo>
                        <a:pt x="1600" y="447"/>
                      </a:lnTo>
                      <a:lnTo>
                        <a:pt x="1616" y="441"/>
                      </a:lnTo>
                      <a:lnTo>
                        <a:pt x="1616" y="441"/>
                      </a:lnTo>
                      <a:lnTo>
                        <a:pt x="1624" y="429"/>
                      </a:lnTo>
                      <a:lnTo>
                        <a:pt x="1628" y="421"/>
                      </a:lnTo>
                      <a:lnTo>
                        <a:pt x="1626" y="419"/>
                      </a:lnTo>
                      <a:lnTo>
                        <a:pt x="1624" y="417"/>
                      </a:lnTo>
                      <a:lnTo>
                        <a:pt x="1624" y="417"/>
                      </a:lnTo>
                      <a:lnTo>
                        <a:pt x="1604" y="413"/>
                      </a:lnTo>
                      <a:lnTo>
                        <a:pt x="1586" y="411"/>
                      </a:lnTo>
                      <a:lnTo>
                        <a:pt x="1568" y="405"/>
                      </a:lnTo>
                      <a:lnTo>
                        <a:pt x="1550" y="399"/>
                      </a:lnTo>
                      <a:lnTo>
                        <a:pt x="1534" y="391"/>
                      </a:lnTo>
                      <a:lnTo>
                        <a:pt x="1528" y="387"/>
                      </a:lnTo>
                      <a:lnTo>
                        <a:pt x="1524" y="381"/>
                      </a:lnTo>
                      <a:lnTo>
                        <a:pt x="1520" y="375"/>
                      </a:lnTo>
                      <a:lnTo>
                        <a:pt x="1520" y="369"/>
                      </a:lnTo>
                      <a:lnTo>
                        <a:pt x="1520" y="369"/>
                      </a:lnTo>
                      <a:lnTo>
                        <a:pt x="1522" y="361"/>
                      </a:lnTo>
                      <a:lnTo>
                        <a:pt x="1530" y="353"/>
                      </a:lnTo>
                      <a:lnTo>
                        <a:pt x="1542" y="343"/>
                      </a:lnTo>
                      <a:lnTo>
                        <a:pt x="1556" y="333"/>
                      </a:lnTo>
                      <a:lnTo>
                        <a:pt x="1592" y="313"/>
                      </a:lnTo>
                      <a:lnTo>
                        <a:pt x="1632" y="291"/>
                      </a:lnTo>
                      <a:lnTo>
                        <a:pt x="1710" y="255"/>
                      </a:lnTo>
                      <a:lnTo>
                        <a:pt x="1744" y="241"/>
                      </a:lnTo>
                      <a:lnTo>
                        <a:pt x="1728" y="209"/>
                      </a:lnTo>
                      <a:lnTo>
                        <a:pt x="1728" y="209"/>
                      </a:lnTo>
                      <a:lnTo>
                        <a:pt x="1730" y="209"/>
                      </a:lnTo>
                      <a:lnTo>
                        <a:pt x="1730" y="213"/>
                      </a:lnTo>
                      <a:lnTo>
                        <a:pt x="1730" y="217"/>
                      </a:lnTo>
                      <a:lnTo>
                        <a:pt x="1722" y="223"/>
                      </a:lnTo>
                      <a:lnTo>
                        <a:pt x="1706" y="229"/>
                      </a:lnTo>
                      <a:lnTo>
                        <a:pt x="1676" y="237"/>
                      </a:lnTo>
                      <a:lnTo>
                        <a:pt x="1632" y="247"/>
                      </a:lnTo>
                      <a:lnTo>
                        <a:pt x="1568" y="257"/>
                      </a:lnTo>
                      <a:lnTo>
                        <a:pt x="1568" y="257"/>
                      </a:lnTo>
                      <a:lnTo>
                        <a:pt x="1500" y="265"/>
                      </a:lnTo>
                      <a:lnTo>
                        <a:pt x="1446" y="273"/>
                      </a:lnTo>
                      <a:lnTo>
                        <a:pt x="1400" y="277"/>
                      </a:lnTo>
                      <a:lnTo>
                        <a:pt x="1360" y="279"/>
                      </a:lnTo>
                      <a:lnTo>
                        <a:pt x="1294" y="281"/>
                      </a:lnTo>
                      <a:lnTo>
                        <a:pt x="1224" y="281"/>
                      </a:lnTo>
                      <a:lnTo>
                        <a:pt x="1224" y="281"/>
                      </a:lnTo>
                      <a:lnTo>
                        <a:pt x="1170" y="279"/>
                      </a:lnTo>
                      <a:lnTo>
                        <a:pt x="1090" y="275"/>
                      </a:lnTo>
                      <a:lnTo>
                        <a:pt x="898" y="257"/>
                      </a:lnTo>
                      <a:lnTo>
                        <a:pt x="648" y="233"/>
                      </a:lnTo>
                      <a:lnTo>
                        <a:pt x="648" y="233"/>
                      </a:lnTo>
                      <a:close/>
                    </a:path>
                  </a:pathLst>
                </a:custGeom>
                <a:solidFill>
                  <a:srgbClr val="0DB0C0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8" name="Freeform 7">
                  <a:extLst>
                    <a:ext uri="{FF2B5EF4-FFF2-40B4-BE49-F238E27FC236}">
                      <a16:creationId xmlns:a16="http://schemas.microsoft.com/office/drawing/2014/main" id="{B995AEC5-8156-4881-8B2B-AE5B4E4055E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74" y="2884"/>
                  <a:ext cx="120" cy="120"/>
                </a:xfrm>
                <a:custGeom>
                  <a:avLst/>
                  <a:gdLst>
                    <a:gd name="T0" fmla="*/ 0 w 120"/>
                    <a:gd name="T1" fmla="*/ 60 h 120"/>
                    <a:gd name="T2" fmla="*/ 0 w 120"/>
                    <a:gd name="T3" fmla="*/ 60 h 120"/>
                    <a:gd name="T4" fmla="*/ 2 w 120"/>
                    <a:gd name="T5" fmla="*/ 48 h 120"/>
                    <a:gd name="T6" fmla="*/ 4 w 120"/>
                    <a:gd name="T7" fmla="*/ 36 h 120"/>
                    <a:gd name="T8" fmla="*/ 10 w 120"/>
                    <a:gd name="T9" fmla="*/ 26 h 120"/>
                    <a:gd name="T10" fmla="*/ 18 w 120"/>
                    <a:gd name="T11" fmla="*/ 18 h 120"/>
                    <a:gd name="T12" fmla="*/ 26 w 120"/>
                    <a:gd name="T13" fmla="*/ 10 h 120"/>
                    <a:gd name="T14" fmla="*/ 36 w 120"/>
                    <a:gd name="T15" fmla="*/ 4 h 120"/>
                    <a:gd name="T16" fmla="*/ 48 w 120"/>
                    <a:gd name="T17" fmla="*/ 2 h 120"/>
                    <a:gd name="T18" fmla="*/ 60 w 120"/>
                    <a:gd name="T19" fmla="*/ 0 h 120"/>
                    <a:gd name="T20" fmla="*/ 60 w 120"/>
                    <a:gd name="T21" fmla="*/ 0 h 120"/>
                    <a:gd name="T22" fmla="*/ 72 w 120"/>
                    <a:gd name="T23" fmla="*/ 2 h 120"/>
                    <a:gd name="T24" fmla="*/ 84 w 120"/>
                    <a:gd name="T25" fmla="*/ 4 h 120"/>
                    <a:gd name="T26" fmla="*/ 94 w 120"/>
                    <a:gd name="T27" fmla="*/ 10 h 120"/>
                    <a:gd name="T28" fmla="*/ 102 w 120"/>
                    <a:gd name="T29" fmla="*/ 18 h 120"/>
                    <a:gd name="T30" fmla="*/ 110 w 120"/>
                    <a:gd name="T31" fmla="*/ 26 h 120"/>
                    <a:gd name="T32" fmla="*/ 116 w 120"/>
                    <a:gd name="T33" fmla="*/ 36 h 120"/>
                    <a:gd name="T34" fmla="*/ 118 w 120"/>
                    <a:gd name="T35" fmla="*/ 48 h 120"/>
                    <a:gd name="T36" fmla="*/ 120 w 120"/>
                    <a:gd name="T37" fmla="*/ 60 h 120"/>
                    <a:gd name="T38" fmla="*/ 120 w 120"/>
                    <a:gd name="T39" fmla="*/ 60 h 120"/>
                    <a:gd name="T40" fmla="*/ 118 w 120"/>
                    <a:gd name="T41" fmla="*/ 72 h 120"/>
                    <a:gd name="T42" fmla="*/ 116 w 120"/>
                    <a:gd name="T43" fmla="*/ 84 h 120"/>
                    <a:gd name="T44" fmla="*/ 110 w 120"/>
                    <a:gd name="T45" fmla="*/ 94 h 120"/>
                    <a:gd name="T46" fmla="*/ 102 w 120"/>
                    <a:gd name="T47" fmla="*/ 102 h 120"/>
                    <a:gd name="T48" fmla="*/ 94 w 120"/>
                    <a:gd name="T49" fmla="*/ 110 h 120"/>
                    <a:gd name="T50" fmla="*/ 84 w 120"/>
                    <a:gd name="T51" fmla="*/ 116 h 120"/>
                    <a:gd name="T52" fmla="*/ 72 w 120"/>
                    <a:gd name="T53" fmla="*/ 118 h 120"/>
                    <a:gd name="T54" fmla="*/ 60 w 120"/>
                    <a:gd name="T55" fmla="*/ 120 h 120"/>
                    <a:gd name="T56" fmla="*/ 60 w 120"/>
                    <a:gd name="T57" fmla="*/ 120 h 120"/>
                    <a:gd name="T58" fmla="*/ 48 w 120"/>
                    <a:gd name="T59" fmla="*/ 118 h 120"/>
                    <a:gd name="T60" fmla="*/ 36 w 120"/>
                    <a:gd name="T61" fmla="*/ 116 h 120"/>
                    <a:gd name="T62" fmla="*/ 26 w 120"/>
                    <a:gd name="T63" fmla="*/ 110 h 120"/>
                    <a:gd name="T64" fmla="*/ 18 w 120"/>
                    <a:gd name="T65" fmla="*/ 102 h 120"/>
                    <a:gd name="T66" fmla="*/ 10 w 120"/>
                    <a:gd name="T67" fmla="*/ 94 h 120"/>
                    <a:gd name="T68" fmla="*/ 4 w 120"/>
                    <a:gd name="T69" fmla="*/ 84 h 120"/>
                    <a:gd name="T70" fmla="*/ 2 w 120"/>
                    <a:gd name="T71" fmla="*/ 72 h 120"/>
                    <a:gd name="T72" fmla="*/ 0 w 120"/>
                    <a:gd name="T73" fmla="*/ 60 h 120"/>
                    <a:gd name="T74" fmla="*/ 0 w 120"/>
                    <a:gd name="T75" fmla="*/ 60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0" h="120">
                      <a:moveTo>
                        <a:pt x="0" y="60"/>
                      </a:moveTo>
                      <a:lnTo>
                        <a:pt x="0" y="60"/>
                      </a:lnTo>
                      <a:lnTo>
                        <a:pt x="2" y="48"/>
                      </a:lnTo>
                      <a:lnTo>
                        <a:pt x="4" y="36"/>
                      </a:lnTo>
                      <a:lnTo>
                        <a:pt x="10" y="26"/>
                      </a:lnTo>
                      <a:lnTo>
                        <a:pt x="18" y="18"/>
                      </a:lnTo>
                      <a:lnTo>
                        <a:pt x="26" y="10"/>
                      </a:lnTo>
                      <a:lnTo>
                        <a:pt x="36" y="4"/>
                      </a:lnTo>
                      <a:lnTo>
                        <a:pt x="48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lnTo>
                        <a:pt x="72" y="2"/>
                      </a:lnTo>
                      <a:lnTo>
                        <a:pt x="84" y="4"/>
                      </a:lnTo>
                      <a:lnTo>
                        <a:pt x="94" y="10"/>
                      </a:lnTo>
                      <a:lnTo>
                        <a:pt x="102" y="18"/>
                      </a:lnTo>
                      <a:lnTo>
                        <a:pt x="110" y="26"/>
                      </a:lnTo>
                      <a:lnTo>
                        <a:pt x="116" y="36"/>
                      </a:lnTo>
                      <a:lnTo>
                        <a:pt x="118" y="48"/>
                      </a:lnTo>
                      <a:lnTo>
                        <a:pt x="120" y="60"/>
                      </a:lnTo>
                      <a:lnTo>
                        <a:pt x="120" y="60"/>
                      </a:lnTo>
                      <a:lnTo>
                        <a:pt x="118" y="72"/>
                      </a:lnTo>
                      <a:lnTo>
                        <a:pt x="116" y="84"/>
                      </a:lnTo>
                      <a:lnTo>
                        <a:pt x="110" y="94"/>
                      </a:lnTo>
                      <a:lnTo>
                        <a:pt x="102" y="102"/>
                      </a:lnTo>
                      <a:lnTo>
                        <a:pt x="94" y="110"/>
                      </a:lnTo>
                      <a:lnTo>
                        <a:pt x="84" y="116"/>
                      </a:lnTo>
                      <a:lnTo>
                        <a:pt x="72" y="118"/>
                      </a:lnTo>
                      <a:lnTo>
                        <a:pt x="60" y="120"/>
                      </a:lnTo>
                      <a:lnTo>
                        <a:pt x="60" y="120"/>
                      </a:lnTo>
                      <a:lnTo>
                        <a:pt x="48" y="118"/>
                      </a:lnTo>
                      <a:lnTo>
                        <a:pt x="36" y="116"/>
                      </a:lnTo>
                      <a:lnTo>
                        <a:pt x="26" y="110"/>
                      </a:lnTo>
                      <a:lnTo>
                        <a:pt x="18" y="102"/>
                      </a:lnTo>
                      <a:lnTo>
                        <a:pt x="10" y="94"/>
                      </a:lnTo>
                      <a:lnTo>
                        <a:pt x="4" y="84"/>
                      </a:lnTo>
                      <a:lnTo>
                        <a:pt x="2" y="72"/>
                      </a:lnTo>
                      <a:lnTo>
                        <a:pt x="0" y="60"/>
                      </a:lnTo>
                      <a:lnTo>
                        <a:pt x="0" y="6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39" name="Freeform 8">
                  <a:extLst>
                    <a:ext uri="{FF2B5EF4-FFF2-40B4-BE49-F238E27FC236}">
                      <a16:creationId xmlns:a16="http://schemas.microsoft.com/office/drawing/2014/main" id="{2F20E324-D610-462D-9FBE-B177FF917A0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86" y="3125"/>
                  <a:ext cx="120" cy="120"/>
                </a:xfrm>
                <a:custGeom>
                  <a:avLst/>
                  <a:gdLst>
                    <a:gd name="T0" fmla="*/ 0 w 120"/>
                    <a:gd name="T1" fmla="*/ 60 h 120"/>
                    <a:gd name="T2" fmla="*/ 0 w 120"/>
                    <a:gd name="T3" fmla="*/ 60 h 120"/>
                    <a:gd name="T4" fmla="*/ 2 w 120"/>
                    <a:gd name="T5" fmla="*/ 48 h 120"/>
                    <a:gd name="T6" fmla="*/ 4 w 120"/>
                    <a:gd name="T7" fmla="*/ 36 h 120"/>
                    <a:gd name="T8" fmla="*/ 10 w 120"/>
                    <a:gd name="T9" fmla="*/ 26 h 120"/>
                    <a:gd name="T10" fmla="*/ 18 w 120"/>
                    <a:gd name="T11" fmla="*/ 18 h 120"/>
                    <a:gd name="T12" fmla="*/ 26 w 120"/>
                    <a:gd name="T13" fmla="*/ 10 h 120"/>
                    <a:gd name="T14" fmla="*/ 36 w 120"/>
                    <a:gd name="T15" fmla="*/ 4 h 120"/>
                    <a:gd name="T16" fmla="*/ 48 w 120"/>
                    <a:gd name="T17" fmla="*/ 2 h 120"/>
                    <a:gd name="T18" fmla="*/ 60 w 120"/>
                    <a:gd name="T19" fmla="*/ 0 h 120"/>
                    <a:gd name="T20" fmla="*/ 60 w 120"/>
                    <a:gd name="T21" fmla="*/ 0 h 120"/>
                    <a:gd name="T22" fmla="*/ 72 w 120"/>
                    <a:gd name="T23" fmla="*/ 2 h 120"/>
                    <a:gd name="T24" fmla="*/ 84 w 120"/>
                    <a:gd name="T25" fmla="*/ 4 h 120"/>
                    <a:gd name="T26" fmla="*/ 94 w 120"/>
                    <a:gd name="T27" fmla="*/ 10 h 120"/>
                    <a:gd name="T28" fmla="*/ 102 w 120"/>
                    <a:gd name="T29" fmla="*/ 18 h 120"/>
                    <a:gd name="T30" fmla="*/ 110 w 120"/>
                    <a:gd name="T31" fmla="*/ 26 h 120"/>
                    <a:gd name="T32" fmla="*/ 116 w 120"/>
                    <a:gd name="T33" fmla="*/ 36 h 120"/>
                    <a:gd name="T34" fmla="*/ 118 w 120"/>
                    <a:gd name="T35" fmla="*/ 48 h 120"/>
                    <a:gd name="T36" fmla="*/ 120 w 120"/>
                    <a:gd name="T37" fmla="*/ 60 h 120"/>
                    <a:gd name="T38" fmla="*/ 120 w 120"/>
                    <a:gd name="T39" fmla="*/ 60 h 120"/>
                    <a:gd name="T40" fmla="*/ 118 w 120"/>
                    <a:gd name="T41" fmla="*/ 72 h 120"/>
                    <a:gd name="T42" fmla="*/ 116 w 120"/>
                    <a:gd name="T43" fmla="*/ 84 h 120"/>
                    <a:gd name="T44" fmla="*/ 110 w 120"/>
                    <a:gd name="T45" fmla="*/ 94 h 120"/>
                    <a:gd name="T46" fmla="*/ 102 w 120"/>
                    <a:gd name="T47" fmla="*/ 102 h 120"/>
                    <a:gd name="T48" fmla="*/ 94 w 120"/>
                    <a:gd name="T49" fmla="*/ 110 h 120"/>
                    <a:gd name="T50" fmla="*/ 84 w 120"/>
                    <a:gd name="T51" fmla="*/ 116 h 120"/>
                    <a:gd name="T52" fmla="*/ 72 w 120"/>
                    <a:gd name="T53" fmla="*/ 118 h 120"/>
                    <a:gd name="T54" fmla="*/ 60 w 120"/>
                    <a:gd name="T55" fmla="*/ 120 h 120"/>
                    <a:gd name="T56" fmla="*/ 60 w 120"/>
                    <a:gd name="T57" fmla="*/ 120 h 120"/>
                    <a:gd name="T58" fmla="*/ 48 w 120"/>
                    <a:gd name="T59" fmla="*/ 118 h 120"/>
                    <a:gd name="T60" fmla="*/ 36 w 120"/>
                    <a:gd name="T61" fmla="*/ 116 h 120"/>
                    <a:gd name="T62" fmla="*/ 26 w 120"/>
                    <a:gd name="T63" fmla="*/ 110 h 120"/>
                    <a:gd name="T64" fmla="*/ 18 w 120"/>
                    <a:gd name="T65" fmla="*/ 102 h 120"/>
                    <a:gd name="T66" fmla="*/ 10 w 120"/>
                    <a:gd name="T67" fmla="*/ 94 h 120"/>
                    <a:gd name="T68" fmla="*/ 4 w 120"/>
                    <a:gd name="T69" fmla="*/ 84 h 120"/>
                    <a:gd name="T70" fmla="*/ 2 w 120"/>
                    <a:gd name="T71" fmla="*/ 72 h 120"/>
                    <a:gd name="T72" fmla="*/ 0 w 120"/>
                    <a:gd name="T73" fmla="*/ 60 h 120"/>
                    <a:gd name="T74" fmla="*/ 0 w 120"/>
                    <a:gd name="T75" fmla="*/ 60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0" h="120">
                      <a:moveTo>
                        <a:pt x="0" y="60"/>
                      </a:moveTo>
                      <a:lnTo>
                        <a:pt x="0" y="60"/>
                      </a:lnTo>
                      <a:lnTo>
                        <a:pt x="2" y="48"/>
                      </a:lnTo>
                      <a:lnTo>
                        <a:pt x="4" y="36"/>
                      </a:lnTo>
                      <a:lnTo>
                        <a:pt x="10" y="26"/>
                      </a:lnTo>
                      <a:lnTo>
                        <a:pt x="18" y="18"/>
                      </a:lnTo>
                      <a:lnTo>
                        <a:pt x="26" y="10"/>
                      </a:lnTo>
                      <a:lnTo>
                        <a:pt x="36" y="4"/>
                      </a:lnTo>
                      <a:lnTo>
                        <a:pt x="48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lnTo>
                        <a:pt x="72" y="2"/>
                      </a:lnTo>
                      <a:lnTo>
                        <a:pt x="84" y="4"/>
                      </a:lnTo>
                      <a:lnTo>
                        <a:pt x="94" y="10"/>
                      </a:lnTo>
                      <a:lnTo>
                        <a:pt x="102" y="18"/>
                      </a:lnTo>
                      <a:lnTo>
                        <a:pt x="110" y="26"/>
                      </a:lnTo>
                      <a:lnTo>
                        <a:pt x="116" y="36"/>
                      </a:lnTo>
                      <a:lnTo>
                        <a:pt x="118" y="48"/>
                      </a:lnTo>
                      <a:lnTo>
                        <a:pt x="120" y="60"/>
                      </a:lnTo>
                      <a:lnTo>
                        <a:pt x="120" y="60"/>
                      </a:lnTo>
                      <a:lnTo>
                        <a:pt x="118" y="72"/>
                      </a:lnTo>
                      <a:lnTo>
                        <a:pt x="116" y="84"/>
                      </a:lnTo>
                      <a:lnTo>
                        <a:pt x="110" y="94"/>
                      </a:lnTo>
                      <a:lnTo>
                        <a:pt x="102" y="102"/>
                      </a:lnTo>
                      <a:lnTo>
                        <a:pt x="94" y="110"/>
                      </a:lnTo>
                      <a:lnTo>
                        <a:pt x="84" y="116"/>
                      </a:lnTo>
                      <a:lnTo>
                        <a:pt x="72" y="118"/>
                      </a:lnTo>
                      <a:lnTo>
                        <a:pt x="60" y="120"/>
                      </a:lnTo>
                      <a:lnTo>
                        <a:pt x="60" y="120"/>
                      </a:lnTo>
                      <a:lnTo>
                        <a:pt x="48" y="118"/>
                      </a:lnTo>
                      <a:lnTo>
                        <a:pt x="36" y="116"/>
                      </a:lnTo>
                      <a:lnTo>
                        <a:pt x="26" y="110"/>
                      </a:lnTo>
                      <a:lnTo>
                        <a:pt x="18" y="102"/>
                      </a:lnTo>
                      <a:lnTo>
                        <a:pt x="10" y="94"/>
                      </a:lnTo>
                      <a:lnTo>
                        <a:pt x="4" y="84"/>
                      </a:lnTo>
                      <a:lnTo>
                        <a:pt x="2" y="72"/>
                      </a:lnTo>
                      <a:lnTo>
                        <a:pt x="0" y="60"/>
                      </a:lnTo>
                      <a:lnTo>
                        <a:pt x="0" y="6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40" name="Freeform 9">
                  <a:extLst>
                    <a:ext uri="{FF2B5EF4-FFF2-40B4-BE49-F238E27FC236}">
                      <a16:creationId xmlns:a16="http://schemas.microsoft.com/office/drawing/2014/main" id="{3049D211-A2A9-46BE-93C7-21D315EA9D9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38" y="3269"/>
                  <a:ext cx="120" cy="120"/>
                </a:xfrm>
                <a:custGeom>
                  <a:avLst/>
                  <a:gdLst>
                    <a:gd name="T0" fmla="*/ 0 w 120"/>
                    <a:gd name="T1" fmla="*/ 60 h 120"/>
                    <a:gd name="T2" fmla="*/ 0 w 120"/>
                    <a:gd name="T3" fmla="*/ 60 h 120"/>
                    <a:gd name="T4" fmla="*/ 2 w 120"/>
                    <a:gd name="T5" fmla="*/ 48 h 120"/>
                    <a:gd name="T6" fmla="*/ 4 w 120"/>
                    <a:gd name="T7" fmla="*/ 36 h 120"/>
                    <a:gd name="T8" fmla="*/ 10 w 120"/>
                    <a:gd name="T9" fmla="*/ 26 h 120"/>
                    <a:gd name="T10" fmla="*/ 18 w 120"/>
                    <a:gd name="T11" fmla="*/ 18 h 120"/>
                    <a:gd name="T12" fmla="*/ 26 w 120"/>
                    <a:gd name="T13" fmla="*/ 10 h 120"/>
                    <a:gd name="T14" fmla="*/ 36 w 120"/>
                    <a:gd name="T15" fmla="*/ 4 h 120"/>
                    <a:gd name="T16" fmla="*/ 48 w 120"/>
                    <a:gd name="T17" fmla="*/ 2 h 120"/>
                    <a:gd name="T18" fmla="*/ 60 w 120"/>
                    <a:gd name="T19" fmla="*/ 0 h 120"/>
                    <a:gd name="T20" fmla="*/ 60 w 120"/>
                    <a:gd name="T21" fmla="*/ 0 h 120"/>
                    <a:gd name="T22" fmla="*/ 72 w 120"/>
                    <a:gd name="T23" fmla="*/ 2 h 120"/>
                    <a:gd name="T24" fmla="*/ 84 w 120"/>
                    <a:gd name="T25" fmla="*/ 4 h 120"/>
                    <a:gd name="T26" fmla="*/ 94 w 120"/>
                    <a:gd name="T27" fmla="*/ 10 h 120"/>
                    <a:gd name="T28" fmla="*/ 102 w 120"/>
                    <a:gd name="T29" fmla="*/ 18 h 120"/>
                    <a:gd name="T30" fmla="*/ 110 w 120"/>
                    <a:gd name="T31" fmla="*/ 26 h 120"/>
                    <a:gd name="T32" fmla="*/ 116 w 120"/>
                    <a:gd name="T33" fmla="*/ 36 h 120"/>
                    <a:gd name="T34" fmla="*/ 118 w 120"/>
                    <a:gd name="T35" fmla="*/ 48 h 120"/>
                    <a:gd name="T36" fmla="*/ 120 w 120"/>
                    <a:gd name="T37" fmla="*/ 60 h 120"/>
                    <a:gd name="T38" fmla="*/ 120 w 120"/>
                    <a:gd name="T39" fmla="*/ 60 h 120"/>
                    <a:gd name="T40" fmla="*/ 118 w 120"/>
                    <a:gd name="T41" fmla="*/ 72 h 120"/>
                    <a:gd name="T42" fmla="*/ 116 w 120"/>
                    <a:gd name="T43" fmla="*/ 84 h 120"/>
                    <a:gd name="T44" fmla="*/ 110 w 120"/>
                    <a:gd name="T45" fmla="*/ 94 h 120"/>
                    <a:gd name="T46" fmla="*/ 102 w 120"/>
                    <a:gd name="T47" fmla="*/ 102 h 120"/>
                    <a:gd name="T48" fmla="*/ 94 w 120"/>
                    <a:gd name="T49" fmla="*/ 110 h 120"/>
                    <a:gd name="T50" fmla="*/ 84 w 120"/>
                    <a:gd name="T51" fmla="*/ 116 h 120"/>
                    <a:gd name="T52" fmla="*/ 72 w 120"/>
                    <a:gd name="T53" fmla="*/ 118 h 120"/>
                    <a:gd name="T54" fmla="*/ 60 w 120"/>
                    <a:gd name="T55" fmla="*/ 120 h 120"/>
                    <a:gd name="T56" fmla="*/ 60 w 120"/>
                    <a:gd name="T57" fmla="*/ 120 h 120"/>
                    <a:gd name="T58" fmla="*/ 48 w 120"/>
                    <a:gd name="T59" fmla="*/ 118 h 120"/>
                    <a:gd name="T60" fmla="*/ 36 w 120"/>
                    <a:gd name="T61" fmla="*/ 116 h 120"/>
                    <a:gd name="T62" fmla="*/ 26 w 120"/>
                    <a:gd name="T63" fmla="*/ 110 h 120"/>
                    <a:gd name="T64" fmla="*/ 18 w 120"/>
                    <a:gd name="T65" fmla="*/ 102 h 120"/>
                    <a:gd name="T66" fmla="*/ 10 w 120"/>
                    <a:gd name="T67" fmla="*/ 94 h 120"/>
                    <a:gd name="T68" fmla="*/ 4 w 120"/>
                    <a:gd name="T69" fmla="*/ 84 h 120"/>
                    <a:gd name="T70" fmla="*/ 2 w 120"/>
                    <a:gd name="T71" fmla="*/ 72 h 120"/>
                    <a:gd name="T72" fmla="*/ 0 w 120"/>
                    <a:gd name="T73" fmla="*/ 60 h 120"/>
                    <a:gd name="T74" fmla="*/ 0 w 120"/>
                    <a:gd name="T75" fmla="*/ 60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20" h="120">
                      <a:moveTo>
                        <a:pt x="0" y="60"/>
                      </a:moveTo>
                      <a:lnTo>
                        <a:pt x="0" y="60"/>
                      </a:lnTo>
                      <a:lnTo>
                        <a:pt x="2" y="48"/>
                      </a:lnTo>
                      <a:lnTo>
                        <a:pt x="4" y="36"/>
                      </a:lnTo>
                      <a:lnTo>
                        <a:pt x="10" y="26"/>
                      </a:lnTo>
                      <a:lnTo>
                        <a:pt x="18" y="18"/>
                      </a:lnTo>
                      <a:lnTo>
                        <a:pt x="26" y="10"/>
                      </a:lnTo>
                      <a:lnTo>
                        <a:pt x="36" y="4"/>
                      </a:lnTo>
                      <a:lnTo>
                        <a:pt x="48" y="2"/>
                      </a:lnTo>
                      <a:lnTo>
                        <a:pt x="60" y="0"/>
                      </a:lnTo>
                      <a:lnTo>
                        <a:pt x="60" y="0"/>
                      </a:lnTo>
                      <a:lnTo>
                        <a:pt x="72" y="2"/>
                      </a:lnTo>
                      <a:lnTo>
                        <a:pt x="84" y="4"/>
                      </a:lnTo>
                      <a:lnTo>
                        <a:pt x="94" y="10"/>
                      </a:lnTo>
                      <a:lnTo>
                        <a:pt x="102" y="18"/>
                      </a:lnTo>
                      <a:lnTo>
                        <a:pt x="110" y="26"/>
                      </a:lnTo>
                      <a:lnTo>
                        <a:pt x="116" y="36"/>
                      </a:lnTo>
                      <a:lnTo>
                        <a:pt x="118" y="48"/>
                      </a:lnTo>
                      <a:lnTo>
                        <a:pt x="120" y="60"/>
                      </a:lnTo>
                      <a:lnTo>
                        <a:pt x="120" y="60"/>
                      </a:lnTo>
                      <a:lnTo>
                        <a:pt x="118" y="72"/>
                      </a:lnTo>
                      <a:lnTo>
                        <a:pt x="116" y="84"/>
                      </a:lnTo>
                      <a:lnTo>
                        <a:pt x="110" y="94"/>
                      </a:lnTo>
                      <a:lnTo>
                        <a:pt x="102" y="102"/>
                      </a:lnTo>
                      <a:lnTo>
                        <a:pt x="94" y="110"/>
                      </a:lnTo>
                      <a:lnTo>
                        <a:pt x="84" y="116"/>
                      </a:lnTo>
                      <a:lnTo>
                        <a:pt x="72" y="118"/>
                      </a:lnTo>
                      <a:lnTo>
                        <a:pt x="60" y="120"/>
                      </a:lnTo>
                      <a:lnTo>
                        <a:pt x="60" y="120"/>
                      </a:lnTo>
                      <a:lnTo>
                        <a:pt x="48" y="118"/>
                      </a:lnTo>
                      <a:lnTo>
                        <a:pt x="36" y="116"/>
                      </a:lnTo>
                      <a:lnTo>
                        <a:pt x="26" y="110"/>
                      </a:lnTo>
                      <a:lnTo>
                        <a:pt x="18" y="102"/>
                      </a:lnTo>
                      <a:lnTo>
                        <a:pt x="10" y="94"/>
                      </a:lnTo>
                      <a:lnTo>
                        <a:pt x="4" y="84"/>
                      </a:lnTo>
                      <a:lnTo>
                        <a:pt x="2" y="72"/>
                      </a:lnTo>
                      <a:lnTo>
                        <a:pt x="0" y="60"/>
                      </a:lnTo>
                      <a:lnTo>
                        <a:pt x="0" y="6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41" name="Freeform 10">
                  <a:extLst>
                    <a:ext uri="{FF2B5EF4-FFF2-40B4-BE49-F238E27FC236}">
                      <a16:creationId xmlns:a16="http://schemas.microsoft.com/office/drawing/2014/main" id="{9F6C1B88-129F-4E2A-B4C5-410F7361E95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09" y="2838"/>
                  <a:ext cx="193" cy="144"/>
                </a:xfrm>
                <a:custGeom>
                  <a:avLst/>
                  <a:gdLst>
                    <a:gd name="T0" fmla="*/ 193 w 193"/>
                    <a:gd name="T1" fmla="*/ 118 h 144"/>
                    <a:gd name="T2" fmla="*/ 193 w 193"/>
                    <a:gd name="T3" fmla="*/ 118 h 144"/>
                    <a:gd name="T4" fmla="*/ 187 w 193"/>
                    <a:gd name="T5" fmla="*/ 88 h 144"/>
                    <a:gd name="T6" fmla="*/ 183 w 193"/>
                    <a:gd name="T7" fmla="*/ 74 h 144"/>
                    <a:gd name="T8" fmla="*/ 177 w 193"/>
                    <a:gd name="T9" fmla="*/ 62 h 144"/>
                    <a:gd name="T10" fmla="*/ 169 w 193"/>
                    <a:gd name="T11" fmla="*/ 50 h 144"/>
                    <a:gd name="T12" fmla="*/ 155 w 193"/>
                    <a:gd name="T13" fmla="*/ 40 h 144"/>
                    <a:gd name="T14" fmla="*/ 137 w 193"/>
                    <a:gd name="T15" fmla="*/ 30 h 144"/>
                    <a:gd name="T16" fmla="*/ 112 w 193"/>
                    <a:gd name="T17" fmla="*/ 22 h 144"/>
                    <a:gd name="T18" fmla="*/ 112 w 193"/>
                    <a:gd name="T19" fmla="*/ 22 h 144"/>
                    <a:gd name="T20" fmla="*/ 60 w 193"/>
                    <a:gd name="T21" fmla="*/ 8 h 144"/>
                    <a:gd name="T22" fmla="*/ 40 w 193"/>
                    <a:gd name="T23" fmla="*/ 2 h 144"/>
                    <a:gd name="T24" fmla="*/ 22 w 193"/>
                    <a:gd name="T25" fmla="*/ 0 h 144"/>
                    <a:gd name="T26" fmla="*/ 10 w 193"/>
                    <a:gd name="T27" fmla="*/ 2 h 144"/>
                    <a:gd name="T28" fmla="*/ 4 w 193"/>
                    <a:gd name="T29" fmla="*/ 4 h 144"/>
                    <a:gd name="T30" fmla="*/ 2 w 193"/>
                    <a:gd name="T31" fmla="*/ 6 h 144"/>
                    <a:gd name="T32" fmla="*/ 0 w 193"/>
                    <a:gd name="T33" fmla="*/ 10 h 144"/>
                    <a:gd name="T34" fmla="*/ 2 w 193"/>
                    <a:gd name="T35" fmla="*/ 16 h 144"/>
                    <a:gd name="T36" fmla="*/ 8 w 193"/>
                    <a:gd name="T37" fmla="*/ 30 h 144"/>
                    <a:gd name="T38" fmla="*/ 8 w 193"/>
                    <a:gd name="T39" fmla="*/ 30 h 144"/>
                    <a:gd name="T40" fmla="*/ 18 w 193"/>
                    <a:gd name="T41" fmla="*/ 48 h 144"/>
                    <a:gd name="T42" fmla="*/ 24 w 193"/>
                    <a:gd name="T43" fmla="*/ 64 h 144"/>
                    <a:gd name="T44" fmla="*/ 38 w 193"/>
                    <a:gd name="T45" fmla="*/ 96 h 144"/>
                    <a:gd name="T46" fmla="*/ 46 w 193"/>
                    <a:gd name="T47" fmla="*/ 110 h 144"/>
                    <a:gd name="T48" fmla="*/ 56 w 193"/>
                    <a:gd name="T49" fmla="*/ 122 h 144"/>
                    <a:gd name="T50" fmla="*/ 62 w 193"/>
                    <a:gd name="T51" fmla="*/ 126 h 144"/>
                    <a:gd name="T52" fmla="*/ 70 w 193"/>
                    <a:gd name="T53" fmla="*/ 130 h 144"/>
                    <a:gd name="T54" fmla="*/ 78 w 193"/>
                    <a:gd name="T55" fmla="*/ 132 h 144"/>
                    <a:gd name="T56" fmla="*/ 88 w 193"/>
                    <a:gd name="T57" fmla="*/ 134 h 144"/>
                    <a:gd name="T58" fmla="*/ 88 w 193"/>
                    <a:gd name="T59" fmla="*/ 134 h 144"/>
                    <a:gd name="T60" fmla="*/ 131 w 193"/>
                    <a:gd name="T61" fmla="*/ 140 h 144"/>
                    <a:gd name="T62" fmla="*/ 149 w 193"/>
                    <a:gd name="T63" fmla="*/ 144 h 144"/>
                    <a:gd name="T64" fmla="*/ 165 w 193"/>
                    <a:gd name="T65" fmla="*/ 144 h 144"/>
                    <a:gd name="T66" fmla="*/ 179 w 193"/>
                    <a:gd name="T67" fmla="*/ 144 h 144"/>
                    <a:gd name="T68" fmla="*/ 183 w 193"/>
                    <a:gd name="T69" fmla="*/ 142 h 144"/>
                    <a:gd name="T70" fmla="*/ 189 w 193"/>
                    <a:gd name="T71" fmla="*/ 140 h 144"/>
                    <a:gd name="T72" fmla="*/ 191 w 193"/>
                    <a:gd name="T73" fmla="*/ 136 h 144"/>
                    <a:gd name="T74" fmla="*/ 193 w 193"/>
                    <a:gd name="T75" fmla="*/ 132 h 144"/>
                    <a:gd name="T76" fmla="*/ 193 w 193"/>
                    <a:gd name="T77" fmla="*/ 126 h 144"/>
                    <a:gd name="T78" fmla="*/ 193 w 193"/>
                    <a:gd name="T79" fmla="*/ 118 h 144"/>
                    <a:gd name="T80" fmla="*/ 193 w 193"/>
                    <a:gd name="T81" fmla="*/ 118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193" h="144">
                      <a:moveTo>
                        <a:pt x="193" y="118"/>
                      </a:moveTo>
                      <a:lnTo>
                        <a:pt x="193" y="118"/>
                      </a:lnTo>
                      <a:lnTo>
                        <a:pt x="187" y="88"/>
                      </a:lnTo>
                      <a:lnTo>
                        <a:pt x="183" y="74"/>
                      </a:lnTo>
                      <a:lnTo>
                        <a:pt x="177" y="62"/>
                      </a:lnTo>
                      <a:lnTo>
                        <a:pt x="169" y="50"/>
                      </a:lnTo>
                      <a:lnTo>
                        <a:pt x="155" y="40"/>
                      </a:lnTo>
                      <a:lnTo>
                        <a:pt x="137" y="30"/>
                      </a:lnTo>
                      <a:lnTo>
                        <a:pt x="112" y="22"/>
                      </a:lnTo>
                      <a:lnTo>
                        <a:pt x="112" y="22"/>
                      </a:lnTo>
                      <a:lnTo>
                        <a:pt x="60" y="8"/>
                      </a:lnTo>
                      <a:lnTo>
                        <a:pt x="40" y="2"/>
                      </a:lnTo>
                      <a:lnTo>
                        <a:pt x="22" y="0"/>
                      </a:lnTo>
                      <a:lnTo>
                        <a:pt x="10" y="2"/>
                      </a:lnTo>
                      <a:lnTo>
                        <a:pt x="4" y="4"/>
                      </a:lnTo>
                      <a:lnTo>
                        <a:pt x="2" y="6"/>
                      </a:lnTo>
                      <a:lnTo>
                        <a:pt x="0" y="10"/>
                      </a:lnTo>
                      <a:lnTo>
                        <a:pt x="2" y="16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8" y="48"/>
                      </a:lnTo>
                      <a:lnTo>
                        <a:pt x="24" y="64"/>
                      </a:lnTo>
                      <a:lnTo>
                        <a:pt x="38" y="96"/>
                      </a:lnTo>
                      <a:lnTo>
                        <a:pt x="46" y="110"/>
                      </a:lnTo>
                      <a:lnTo>
                        <a:pt x="56" y="122"/>
                      </a:lnTo>
                      <a:lnTo>
                        <a:pt x="62" y="126"/>
                      </a:lnTo>
                      <a:lnTo>
                        <a:pt x="70" y="130"/>
                      </a:lnTo>
                      <a:lnTo>
                        <a:pt x="78" y="132"/>
                      </a:lnTo>
                      <a:lnTo>
                        <a:pt x="88" y="134"/>
                      </a:lnTo>
                      <a:lnTo>
                        <a:pt x="88" y="134"/>
                      </a:lnTo>
                      <a:lnTo>
                        <a:pt x="131" y="140"/>
                      </a:lnTo>
                      <a:lnTo>
                        <a:pt x="149" y="144"/>
                      </a:lnTo>
                      <a:lnTo>
                        <a:pt x="165" y="144"/>
                      </a:lnTo>
                      <a:lnTo>
                        <a:pt x="179" y="144"/>
                      </a:lnTo>
                      <a:lnTo>
                        <a:pt x="183" y="142"/>
                      </a:lnTo>
                      <a:lnTo>
                        <a:pt x="189" y="140"/>
                      </a:lnTo>
                      <a:lnTo>
                        <a:pt x="191" y="136"/>
                      </a:lnTo>
                      <a:lnTo>
                        <a:pt x="193" y="132"/>
                      </a:lnTo>
                      <a:lnTo>
                        <a:pt x="193" y="126"/>
                      </a:lnTo>
                      <a:lnTo>
                        <a:pt x="193" y="118"/>
                      </a:lnTo>
                      <a:lnTo>
                        <a:pt x="193" y="118"/>
                      </a:lnTo>
                      <a:close/>
                    </a:path>
                  </a:pathLst>
                </a:custGeom>
                <a:solidFill>
                  <a:srgbClr val="FFCC5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42" name="Freeform 11">
                  <a:extLst>
                    <a:ext uri="{FF2B5EF4-FFF2-40B4-BE49-F238E27FC236}">
                      <a16:creationId xmlns:a16="http://schemas.microsoft.com/office/drawing/2014/main" id="{77E81306-0920-458D-B9E0-4E8172D169B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94" y="3341"/>
                  <a:ext cx="182" cy="108"/>
                </a:xfrm>
                <a:custGeom>
                  <a:avLst/>
                  <a:gdLst>
                    <a:gd name="T0" fmla="*/ 0 w 182"/>
                    <a:gd name="T1" fmla="*/ 72 h 108"/>
                    <a:gd name="T2" fmla="*/ 0 w 182"/>
                    <a:gd name="T3" fmla="*/ 72 h 108"/>
                    <a:gd name="T4" fmla="*/ 2 w 182"/>
                    <a:gd name="T5" fmla="*/ 60 h 108"/>
                    <a:gd name="T6" fmla="*/ 6 w 182"/>
                    <a:gd name="T7" fmla="*/ 50 h 108"/>
                    <a:gd name="T8" fmla="*/ 14 w 182"/>
                    <a:gd name="T9" fmla="*/ 40 h 108"/>
                    <a:gd name="T10" fmla="*/ 24 w 182"/>
                    <a:gd name="T11" fmla="*/ 30 h 108"/>
                    <a:gd name="T12" fmla="*/ 36 w 182"/>
                    <a:gd name="T13" fmla="*/ 22 h 108"/>
                    <a:gd name="T14" fmla="*/ 50 w 182"/>
                    <a:gd name="T15" fmla="*/ 16 h 108"/>
                    <a:gd name="T16" fmla="*/ 64 w 182"/>
                    <a:gd name="T17" fmla="*/ 10 h 108"/>
                    <a:gd name="T18" fmla="*/ 80 w 182"/>
                    <a:gd name="T19" fmla="*/ 6 h 108"/>
                    <a:gd name="T20" fmla="*/ 96 w 182"/>
                    <a:gd name="T21" fmla="*/ 2 h 108"/>
                    <a:gd name="T22" fmla="*/ 110 w 182"/>
                    <a:gd name="T23" fmla="*/ 0 h 108"/>
                    <a:gd name="T24" fmla="*/ 126 w 182"/>
                    <a:gd name="T25" fmla="*/ 0 h 108"/>
                    <a:gd name="T26" fmla="*/ 140 w 182"/>
                    <a:gd name="T27" fmla="*/ 0 h 108"/>
                    <a:gd name="T28" fmla="*/ 152 w 182"/>
                    <a:gd name="T29" fmla="*/ 2 h 108"/>
                    <a:gd name="T30" fmla="*/ 162 w 182"/>
                    <a:gd name="T31" fmla="*/ 4 h 108"/>
                    <a:gd name="T32" fmla="*/ 170 w 182"/>
                    <a:gd name="T33" fmla="*/ 10 h 108"/>
                    <a:gd name="T34" fmla="*/ 176 w 182"/>
                    <a:gd name="T35" fmla="*/ 16 h 108"/>
                    <a:gd name="T36" fmla="*/ 176 w 182"/>
                    <a:gd name="T37" fmla="*/ 16 h 108"/>
                    <a:gd name="T38" fmla="*/ 182 w 182"/>
                    <a:gd name="T39" fmla="*/ 30 h 108"/>
                    <a:gd name="T40" fmla="*/ 182 w 182"/>
                    <a:gd name="T41" fmla="*/ 44 h 108"/>
                    <a:gd name="T42" fmla="*/ 180 w 182"/>
                    <a:gd name="T43" fmla="*/ 58 h 108"/>
                    <a:gd name="T44" fmla="*/ 174 w 182"/>
                    <a:gd name="T45" fmla="*/ 70 h 108"/>
                    <a:gd name="T46" fmla="*/ 164 w 182"/>
                    <a:gd name="T47" fmla="*/ 82 h 108"/>
                    <a:gd name="T48" fmla="*/ 152 w 182"/>
                    <a:gd name="T49" fmla="*/ 90 h 108"/>
                    <a:gd name="T50" fmla="*/ 138 w 182"/>
                    <a:gd name="T51" fmla="*/ 94 h 108"/>
                    <a:gd name="T52" fmla="*/ 120 w 182"/>
                    <a:gd name="T53" fmla="*/ 96 h 108"/>
                    <a:gd name="T54" fmla="*/ 120 w 182"/>
                    <a:gd name="T55" fmla="*/ 96 h 108"/>
                    <a:gd name="T56" fmla="*/ 100 w 182"/>
                    <a:gd name="T57" fmla="*/ 98 h 108"/>
                    <a:gd name="T58" fmla="*/ 80 w 182"/>
                    <a:gd name="T59" fmla="*/ 100 h 108"/>
                    <a:gd name="T60" fmla="*/ 60 w 182"/>
                    <a:gd name="T61" fmla="*/ 104 h 108"/>
                    <a:gd name="T62" fmla="*/ 42 w 182"/>
                    <a:gd name="T63" fmla="*/ 108 h 108"/>
                    <a:gd name="T64" fmla="*/ 26 w 182"/>
                    <a:gd name="T65" fmla="*/ 108 h 108"/>
                    <a:gd name="T66" fmla="*/ 18 w 182"/>
                    <a:gd name="T67" fmla="*/ 106 h 108"/>
                    <a:gd name="T68" fmla="*/ 12 w 182"/>
                    <a:gd name="T69" fmla="*/ 102 h 108"/>
                    <a:gd name="T70" fmla="*/ 8 w 182"/>
                    <a:gd name="T71" fmla="*/ 98 h 108"/>
                    <a:gd name="T72" fmla="*/ 4 w 182"/>
                    <a:gd name="T73" fmla="*/ 92 h 108"/>
                    <a:gd name="T74" fmla="*/ 2 w 182"/>
                    <a:gd name="T75" fmla="*/ 82 h 108"/>
                    <a:gd name="T76" fmla="*/ 0 w 182"/>
                    <a:gd name="T77" fmla="*/ 72 h 108"/>
                    <a:gd name="T78" fmla="*/ 0 w 182"/>
                    <a:gd name="T79" fmla="*/ 72 h 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182" h="108">
                      <a:moveTo>
                        <a:pt x="0" y="72"/>
                      </a:moveTo>
                      <a:lnTo>
                        <a:pt x="0" y="72"/>
                      </a:lnTo>
                      <a:lnTo>
                        <a:pt x="2" y="60"/>
                      </a:lnTo>
                      <a:lnTo>
                        <a:pt x="6" y="50"/>
                      </a:lnTo>
                      <a:lnTo>
                        <a:pt x="14" y="40"/>
                      </a:lnTo>
                      <a:lnTo>
                        <a:pt x="24" y="30"/>
                      </a:lnTo>
                      <a:lnTo>
                        <a:pt x="36" y="22"/>
                      </a:lnTo>
                      <a:lnTo>
                        <a:pt x="50" y="16"/>
                      </a:lnTo>
                      <a:lnTo>
                        <a:pt x="64" y="10"/>
                      </a:lnTo>
                      <a:lnTo>
                        <a:pt x="80" y="6"/>
                      </a:lnTo>
                      <a:lnTo>
                        <a:pt x="96" y="2"/>
                      </a:lnTo>
                      <a:lnTo>
                        <a:pt x="110" y="0"/>
                      </a:lnTo>
                      <a:lnTo>
                        <a:pt x="126" y="0"/>
                      </a:lnTo>
                      <a:lnTo>
                        <a:pt x="140" y="0"/>
                      </a:lnTo>
                      <a:lnTo>
                        <a:pt x="152" y="2"/>
                      </a:lnTo>
                      <a:lnTo>
                        <a:pt x="162" y="4"/>
                      </a:lnTo>
                      <a:lnTo>
                        <a:pt x="170" y="10"/>
                      </a:lnTo>
                      <a:lnTo>
                        <a:pt x="176" y="16"/>
                      </a:lnTo>
                      <a:lnTo>
                        <a:pt x="176" y="16"/>
                      </a:lnTo>
                      <a:lnTo>
                        <a:pt x="182" y="30"/>
                      </a:lnTo>
                      <a:lnTo>
                        <a:pt x="182" y="44"/>
                      </a:lnTo>
                      <a:lnTo>
                        <a:pt x="180" y="58"/>
                      </a:lnTo>
                      <a:lnTo>
                        <a:pt x="174" y="70"/>
                      </a:lnTo>
                      <a:lnTo>
                        <a:pt x="164" y="82"/>
                      </a:lnTo>
                      <a:lnTo>
                        <a:pt x="152" y="90"/>
                      </a:lnTo>
                      <a:lnTo>
                        <a:pt x="138" y="94"/>
                      </a:lnTo>
                      <a:lnTo>
                        <a:pt x="120" y="96"/>
                      </a:lnTo>
                      <a:lnTo>
                        <a:pt x="120" y="96"/>
                      </a:lnTo>
                      <a:lnTo>
                        <a:pt x="100" y="98"/>
                      </a:lnTo>
                      <a:lnTo>
                        <a:pt x="80" y="100"/>
                      </a:lnTo>
                      <a:lnTo>
                        <a:pt x="60" y="104"/>
                      </a:lnTo>
                      <a:lnTo>
                        <a:pt x="42" y="108"/>
                      </a:lnTo>
                      <a:lnTo>
                        <a:pt x="26" y="108"/>
                      </a:lnTo>
                      <a:lnTo>
                        <a:pt x="18" y="106"/>
                      </a:lnTo>
                      <a:lnTo>
                        <a:pt x="12" y="102"/>
                      </a:lnTo>
                      <a:lnTo>
                        <a:pt x="8" y="98"/>
                      </a:lnTo>
                      <a:lnTo>
                        <a:pt x="4" y="92"/>
                      </a:lnTo>
                      <a:lnTo>
                        <a:pt x="2" y="82"/>
                      </a:lnTo>
                      <a:lnTo>
                        <a:pt x="0" y="72"/>
                      </a:lnTo>
                      <a:lnTo>
                        <a:pt x="0" y="72"/>
                      </a:lnTo>
                      <a:close/>
                    </a:path>
                  </a:pathLst>
                </a:custGeom>
                <a:solidFill>
                  <a:srgbClr val="FFCC5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43" name="Freeform 12">
                  <a:extLst>
                    <a:ext uri="{FF2B5EF4-FFF2-40B4-BE49-F238E27FC236}">
                      <a16:creationId xmlns:a16="http://schemas.microsoft.com/office/drawing/2014/main" id="{E98292B7-1DCD-473D-88A3-91C6C71C9F7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34" y="3085"/>
                  <a:ext cx="164" cy="128"/>
                </a:xfrm>
                <a:custGeom>
                  <a:avLst/>
                  <a:gdLst>
                    <a:gd name="T0" fmla="*/ 64 w 164"/>
                    <a:gd name="T1" fmla="*/ 8 h 128"/>
                    <a:gd name="T2" fmla="*/ 64 w 164"/>
                    <a:gd name="T3" fmla="*/ 8 h 128"/>
                    <a:gd name="T4" fmla="*/ 48 w 164"/>
                    <a:gd name="T5" fmla="*/ 16 h 128"/>
                    <a:gd name="T6" fmla="*/ 34 w 164"/>
                    <a:gd name="T7" fmla="*/ 26 h 128"/>
                    <a:gd name="T8" fmla="*/ 22 w 164"/>
                    <a:gd name="T9" fmla="*/ 34 h 128"/>
                    <a:gd name="T10" fmla="*/ 14 w 164"/>
                    <a:gd name="T11" fmla="*/ 44 h 128"/>
                    <a:gd name="T12" fmla="*/ 8 w 164"/>
                    <a:gd name="T13" fmla="*/ 54 h 128"/>
                    <a:gd name="T14" fmla="*/ 4 w 164"/>
                    <a:gd name="T15" fmla="*/ 64 h 128"/>
                    <a:gd name="T16" fmla="*/ 0 w 164"/>
                    <a:gd name="T17" fmla="*/ 74 h 128"/>
                    <a:gd name="T18" fmla="*/ 0 w 164"/>
                    <a:gd name="T19" fmla="*/ 82 h 128"/>
                    <a:gd name="T20" fmla="*/ 2 w 164"/>
                    <a:gd name="T21" fmla="*/ 92 h 128"/>
                    <a:gd name="T22" fmla="*/ 4 w 164"/>
                    <a:gd name="T23" fmla="*/ 100 h 128"/>
                    <a:gd name="T24" fmla="*/ 6 w 164"/>
                    <a:gd name="T25" fmla="*/ 106 h 128"/>
                    <a:gd name="T26" fmla="*/ 10 w 164"/>
                    <a:gd name="T27" fmla="*/ 114 h 128"/>
                    <a:gd name="T28" fmla="*/ 20 w 164"/>
                    <a:gd name="T29" fmla="*/ 124 h 128"/>
                    <a:gd name="T30" fmla="*/ 26 w 164"/>
                    <a:gd name="T31" fmla="*/ 126 h 128"/>
                    <a:gd name="T32" fmla="*/ 32 w 164"/>
                    <a:gd name="T33" fmla="*/ 128 h 128"/>
                    <a:gd name="T34" fmla="*/ 32 w 164"/>
                    <a:gd name="T35" fmla="*/ 128 h 128"/>
                    <a:gd name="T36" fmla="*/ 44 w 164"/>
                    <a:gd name="T37" fmla="*/ 128 h 128"/>
                    <a:gd name="T38" fmla="*/ 58 w 164"/>
                    <a:gd name="T39" fmla="*/ 126 h 128"/>
                    <a:gd name="T40" fmla="*/ 70 w 164"/>
                    <a:gd name="T41" fmla="*/ 124 h 128"/>
                    <a:gd name="T42" fmla="*/ 84 w 164"/>
                    <a:gd name="T43" fmla="*/ 118 h 128"/>
                    <a:gd name="T44" fmla="*/ 98 w 164"/>
                    <a:gd name="T45" fmla="*/ 112 h 128"/>
                    <a:gd name="T46" fmla="*/ 110 w 164"/>
                    <a:gd name="T47" fmla="*/ 104 h 128"/>
                    <a:gd name="T48" fmla="*/ 120 w 164"/>
                    <a:gd name="T49" fmla="*/ 96 h 128"/>
                    <a:gd name="T50" fmla="*/ 128 w 164"/>
                    <a:gd name="T51" fmla="*/ 88 h 128"/>
                    <a:gd name="T52" fmla="*/ 128 w 164"/>
                    <a:gd name="T53" fmla="*/ 88 h 128"/>
                    <a:gd name="T54" fmla="*/ 142 w 164"/>
                    <a:gd name="T55" fmla="*/ 68 h 128"/>
                    <a:gd name="T56" fmla="*/ 156 w 164"/>
                    <a:gd name="T57" fmla="*/ 46 h 128"/>
                    <a:gd name="T58" fmla="*/ 162 w 164"/>
                    <a:gd name="T59" fmla="*/ 36 h 128"/>
                    <a:gd name="T60" fmla="*/ 164 w 164"/>
                    <a:gd name="T61" fmla="*/ 28 h 128"/>
                    <a:gd name="T62" fmla="*/ 164 w 164"/>
                    <a:gd name="T63" fmla="*/ 20 h 128"/>
                    <a:gd name="T64" fmla="*/ 160 w 164"/>
                    <a:gd name="T65" fmla="*/ 16 h 128"/>
                    <a:gd name="T66" fmla="*/ 160 w 164"/>
                    <a:gd name="T67" fmla="*/ 16 h 128"/>
                    <a:gd name="T68" fmla="*/ 144 w 164"/>
                    <a:gd name="T69" fmla="*/ 8 h 128"/>
                    <a:gd name="T70" fmla="*/ 134 w 164"/>
                    <a:gd name="T71" fmla="*/ 4 h 128"/>
                    <a:gd name="T72" fmla="*/ 124 w 164"/>
                    <a:gd name="T73" fmla="*/ 0 h 128"/>
                    <a:gd name="T74" fmla="*/ 110 w 164"/>
                    <a:gd name="T75" fmla="*/ 0 h 128"/>
                    <a:gd name="T76" fmla="*/ 96 w 164"/>
                    <a:gd name="T77" fmla="*/ 0 h 128"/>
                    <a:gd name="T78" fmla="*/ 80 w 164"/>
                    <a:gd name="T79" fmla="*/ 2 h 128"/>
                    <a:gd name="T80" fmla="*/ 64 w 164"/>
                    <a:gd name="T81" fmla="*/ 8 h 128"/>
                    <a:gd name="T82" fmla="*/ 64 w 164"/>
                    <a:gd name="T83" fmla="*/ 8 h 1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164" h="128">
                      <a:moveTo>
                        <a:pt x="64" y="8"/>
                      </a:moveTo>
                      <a:lnTo>
                        <a:pt x="64" y="8"/>
                      </a:lnTo>
                      <a:lnTo>
                        <a:pt x="48" y="16"/>
                      </a:lnTo>
                      <a:lnTo>
                        <a:pt x="34" y="26"/>
                      </a:lnTo>
                      <a:lnTo>
                        <a:pt x="22" y="34"/>
                      </a:lnTo>
                      <a:lnTo>
                        <a:pt x="14" y="44"/>
                      </a:lnTo>
                      <a:lnTo>
                        <a:pt x="8" y="54"/>
                      </a:lnTo>
                      <a:lnTo>
                        <a:pt x="4" y="64"/>
                      </a:lnTo>
                      <a:lnTo>
                        <a:pt x="0" y="74"/>
                      </a:lnTo>
                      <a:lnTo>
                        <a:pt x="0" y="82"/>
                      </a:lnTo>
                      <a:lnTo>
                        <a:pt x="2" y="92"/>
                      </a:lnTo>
                      <a:lnTo>
                        <a:pt x="4" y="100"/>
                      </a:lnTo>
                      <a:lnTo>
                        <a:pt x="6" y="106"/>
                      </a:lnTo>
                      <a:lnTo>
                        <a:pt x="10" y="114"/>
                      </a:lnTo>
                      <a:lnTo>
                        <a:pt x="20" y="124"/>
                      </a:lnTo>
                      <a:lnTo>
                        <a:pt x="26" y="126"/>
                      </a:lnTo>
                      <a:lnTo>
                        <a:pt x="32" y="128"/>
                      </a:lnTo>
                      <a:lnTo>
                        <a:pt x="32" y="128"/>
                      </a:lnTo>
                      <a:lnTo>
                        <a:pt x="44" y="128"/>
                      </a:lnTo>
                      <a:lnTo>
                        <a:pt x="58" y="126"/>
                      </a:lnTo>
                      <a:lnTo>
                        <a:pt x="70" y="124"/>
                      </a:lnTo>
                      <a:lnTo>
                        <a:pt x="84" y="118"/>
                      </a:lnTo>
                      <a:lnTo>
                        <a:pt x="98" y="112"/>
                      </a:lnTo>
                      <a:lnTo>
                        <a:pt x="110" y="104"/>
                      </a:lnTo>
                      <a:lnTo>
                        <a:pt x="120" y="96"/>
                      </a:lnTo>
                      <a:lnTo>
                        <a:pt x="128" y="88"/>
                      </a:lnTo>
                      <a:lnTo>
                        <a:pt x="128" y="88"/>
                      </a:lnTo>
                      <a:lnTo>
                        <a:pt x="142" y="68"/>
                      </a:lnTo>
                      <a:lnTo>
                        <a:pt x="156" y="46"/>
                      </a:lnTo>
                      <a:lnTo>
                        <a:pt x="162" y="36"/>
                      </a:lnTo>
                      <a:lnTo>
                        <a:pt x="164" y="28"/>
                      </a:lnTo>
                      <a:lnTo>
                        <a:pt x="164" y="20"/>
                      </a:lnTo>
                      <a:lnTo>
                        <a:pt x="160" y="16"/>
                      </a:lnTo>
                      <a:lnTo>
                        <a:pt x="160" y="16"/>
                      </a:lnTo>
                      <a:lnTo>
                        <a:pt x="144" y="8"/>
                      </a:lnTo>
                      <a:lnTo>
                        <a:pt x="134" y="4"/>
                      </a:lnTo>
                      <a:lnTo>
                        <a:pt x="124" y="0"/>
                      </a:lnTo>
                      <a:lnTo>
                        <a:pt x="110" y="0"/>
                      </a:lnTo>
                      <a:lnTo>
                        <a:pt x="96" y="0"/>
                      </a:lnTo>
                      <a:lnTo>
                        <a:pt x="80" y="2"/>
                      </a:lnTo>
                      <a:lnTo>
                        <a:pt x="64" y="8"/>
                      </a:lnTo>
                      <a:lnTo>
                        <a:pt x="64" y="8"/>
                      </a:lnTo>
                      <a:close/>
                    </a:path>
                  </a:pathLst>
                </a:custGeom>
                <a:solidFill>
                  <a:srgbClr val="FFCC54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44" name="Freeform 13">
                  <a:extLst>
                    <a:ext uri="{FF2B5EF4-FFF2-40B4-BE49-F238E27FC236}">
                      <a16:creationId xmlns:a16="http://schemas.microsoft.com/office/drawing/2014/main" id="{E6BB070B-97E4-4403-B4E1-4FC080BE3C8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44" y="3044"/>
                  <a:ext cx="768" cy="427"/>
                </a:xfrm>
                <a:custGeom>
                  <a:avLst/>
                  <a:gdLst>
                    <a:gd name="T0" fmla="*/ 632 w 768"/>
                    <a:gd name="T1" fmla="*/ 47 h 427"/>
                    <a:gd name="T2" fmla="*/ 580 w 768"/>
                    <a:gd name="T3" fmla="*/ 25 h 427"/>
                    <a:gd name="T4" fmla="*/ 498 w 768"/>
                    <a:gd name="T5" fmla="*/ 8 h 427"/>
                    <a:gd name="T6" fmla="*/ 400 w 768"/>
                    <a:gd name="T7" fmla="*/ 6 h 427"/>
                    <a:gd name="T8" fmla="*/ 114 w 768"/>
                    <a:gd name="T9" fmla="*/ 17 h 427"/>
                    <a:gd name="T10" fmla="*/ 112 w 768"/>
                    <a:gd name="T11" fmla="*/ 10 h 427"/>
                    <a:gd name="T12" fmla="*/ 90 w 768"/>
                    <a:gd name="T13" fmla="*/ 2 h 427"/>
                    <a:gd name="T14" fmla="*/ 58 w 768"/>
                    <a:gd name="T15" fmla="*/ 0 h 427"/>
                    <a:gd name="T16" fmla="*/ 16 w 768"/>
                    <a:gd name="T17" fmla="*/ 17 h 427"/>
                    <a:gd name="T18" fmla="*/ 2 w 768"/>
                    <a:gd name="T19" fmla="*/ 47 h 427"/>
                    <a:gd name="T20" fmla="*/ 4 w 768"/>
                    <a:gd name="T21" fmla="*/ 81 h 427"/>
                    <a:gd name="T22" fmla="*/ 18 w 768"/>
                    <a:gd name="T23" fmla="*/ 113 h 427"/>
                    <a:gd name="T24" fmla="*/ 4 w 768"/>
                    <a:gd name="T25" fmla="*/ 145 h 427"/>
                    <a:gd name="T26" fmla="*/ 2 w 768"/>
                    <a:gd name="T27" fmla="*/ 185 h 427"/>
                    <a:gd name="T28" fmla="*/ 12 w 768"/>
                    <a:gd name="T29" fmla="*/ 217 h 427"/>
                    <a:gd name="T30" fmla="*/ 50 w 768"/>
                    <a:gd name="T31" fmla="*/ 289 h 427"/>
                    <a:gd name="T32" fmla="*/ 30 w 768"/>
                    <a:gd name="T33" fmla="*/ 305 h 427"/>
                    <a:gd name="T34" fmla="*/ 2 w 768"/>
                    <a:gd name="T35" fmla="*/ 341 h 427"/>
                    <a:gd name="T36" fmla="*/ 0 w 768"/>
                    <a:gd name="T37" fmla="*/ 361 h 427"/>
                    <a:gd name="T38" fmla="*/ 6 w 768"/>
                    <a:gd name="T39" fmla="*/ 375 h 427"/>
                    <a:gd name="T40" fmla="*/ 34 w 768"/>
                    <a:gd name="T41" fmla="*/ 397 h 427"/>
                    <a:gd name="T42" fmla="*/ 76 w 768"/>
                    <a:gd name="T43" fmla="*/ 405 h 427"/>
                    <a:gd name="T44" fmla="*/ 98 w 768"/>
                    <a:gd name="T45" fmla="*/ 401 h 427"/>
                    <a:gd name="T46" fmla="*/ 130 w 768"/>
                    <a:gd name="T47" fmla="*/ 385 h 427"/>
                    <a:gd name="T48" fmla="*/ 136 w 768"/>
                    <a:gd name="T49" fmla="*/ 403 h 427"/>
                    <a:gd name="T50" fmla="*/ 190 w 768"/>
                    <a:gd name="T51" fmla="*/ 423 h 427"/>
                    <a:gd name="T52" fmla="*/ 328 w 768"/>
                    <a:gd name="T53" fmla="*/ 427 h 427"/>
                    <a:gd name="T54" fmla="*/ 554 w 768"/>
                    <a:gd name="T55" fmla="*/ 425 h 427"/>
                    <a:gd name="T56" fmla="*/ 610 w 768"/>
                    <a:gd name="T57" fmla="*/ 417 h 427"/>
                    <a:gd name="T58" fmla="*/ 650 w 768"/>
                    <a:gd name="T59" fmla="*/ 393 h 427"/>
                    <a:gd name="T60" fmla="*/ 672 w 768"/>
                    <a:gd name="T61" fmla="*/ 411 h 427"/>
                    <a:gd name="T62" fmla="*/ 708 w 768"/>
                    <a:gd name="T63" fmla="*/ 421 h 427"/>
                    <a:gd name="T64" fmla="*/ 734 w 768"/>
                    <a:gd name="T65" fmla="*/ 409 h 427"/>
                    <a:gd name="T66" fmla="*/ 762 w 768"/>
                    <a:gd name="T67" fmla="*/ 375 h 427"/>
                    <a:gd name="T68" fmla="*/ 766 w 768"/>
                    <a:gd name="T69" fmla="*/ 337 h 427"/>
                    <a:gd name="T70" fmla="*/ 756 w 768"/>
                    <a:gd name="T71" fmla="*/ 323 h 427"/>
                    <a:gd name="T72" fmla="*/ 728 w 768"/>
                    <a:gd name="T73" fmla="*/ 307 h 427"/>
                    <a:gd name="T74" fmla="*/ 722 w 768"/>
                    <a:gd name="T75" fmla="*/ 289 h 427"/>
                    <a:gd name="T76" fmla="*/ 730 w 768"/>
                    <a:gd name="T77" fmla="*/ 273 h 427"/>
                    <a:gd name="T78" fmla="*/ 756 w 768"/>
                    <a:gd name="T79" fmla="*/ 233 h 427"/>
                    <a:gd name="T80" fmla="*/ 762 w 768"/>
                    <a:gd name="T81" fmla="*/ 209 h 427"/>
                    <a:gd name="T82" fmla="*/ 754 w 768"/>
                    <a:gd name="T83" fmla="*/ 163 h 427"/>
                    <a:gd name="T84" fmla="*/ 746 w 768"/>
                    <a:gd name="T85" fmla="*/ 145 h 427"/>
                    <a:gd name="T86" fmla="*/ 758 w 768"/>
                    <a:gd name="T87" fmla="*/ 117 h 427"/>
                    <a:gd name="T88" fmla="*/ 762 w 768"/>
                    <a:gd name="T89" fmla="*/ 85 h 427"/>
                    <a:gd name="T90" fmla="*/ 756 w 768"/>
                    <a:gd name="T91" fmla="*/ 49 h 427"/>
                    <a:gd name="T92" fmla="*/ 728 w 768"/>
                    <a:gd name="T93" fmla="*/ 21 h 427"/>
                    <a:gd name="T94" fmla="*/ 698 w 768"/>
                    <a:gd name="T95" fmla="*/ 17 h 427"/>
                    <a:gd name="T96" fmla="*/ 658 w 768"/>
                    <a:gd name="T97" fmla="*/ 31 h 427"/>
                    <a:gd name="T98" fmla="*/ 634 w 768"/>
                    <a:gd name="T99" fmla="*/ 49 h 4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</a:cxnLst>
                  <a:rect l="0" t="0" r="r" b="b"/>
                  <a:pathLst>
                    <a:path w="768" h="427">
                      <a:moveTo>
                        <a:pt x="634" y="49"/>
                      </a:moveTo>
                      <a:lnTo>
                        <a:pt x="634" y="49"/>
                      </a:lnTo>
                      <a:lnTo>
                        <a:pt x="632" y="47"/>
                      </a:lnTo>
                      <a:lnTo>
                        <a:pt x="626" y="43"/>
                      </a:lnTo>
                      <a:lnTo>
                        <a:pt x="600" y="31"/>
                      </a:lnTo>
                      <a:lnTo>
                        <a:pt x="580" y="25"/>
                      </a:lnTo>
                      <a:lnTo>
                        <a:pt x="556" y="19"/>
                      </a:lnTo>
                      <a:lnTo>
                        <a:pt x="530" y="12"/>
                      </a:lnTo>
                      <a:lnTo>
                        <a:pt x="498" y="8"/>
                      </a:lnTo>
                      <a:lnTo>
                        <a:pt x="498" y="8"/>
                      </a:lnTo>
                      <a:lnTo>
                        <a:pt x="456" y="6"/>
                      </a:lnTo>
                      <a:lnTo>
                        <a:pt x="400" y="6"/>
                      </a:lnTo>
                      <a:lnTo>
                        <a:pt x="274" y="8"/>
                      </a:lnTo>
                      <a:lnTo>
                        <a:pt x="162" y="15"/>
                      </a:lnTo>
                      <a:lnTo>
                        <a:pt x="114" y="17"/>
                      </a:lnTo>
                      <a:lnTo>
                        <a:pt x="114" y="17"/>
                      </a:lnTo>
                      <a:lnTo>
                        <a:pt x="114" y="15"/>
                      </a:lnTo>
                      <a:lnTo>
                        <a:pt x="112" y="10"/>
                      </a:lnTo>
                      <a:lnTo>
                        <a:pt x="108" y="8"/>
                      </a:lnTo>
                      <a:lnTo>
                        <a:pt x="100" y="4"/>
                      </a:lnTo>
                      <a:lnTo>
                        <a:pt x="90" y="2"/>
                      </a:lnTo>
                      <a:lnTo>
                        <a:pt x="76" y="0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40" y="2"/>
                      </a:lnTo>
                      <a:lnTo>
                        <a:pt x="26" y="8"/>
                      </a:lnTo>
                      <a:lnTo>
                        <a:pt x="16" y="17"/>
                      </a:lnTo>
                      <a:lnTo>
                        <a:pt x="10" y="27"/>
                      </a:lnTo>
                      <a:lnTo>
                        <a:pt x="4" y="37"/>
                      </a:lnTo>
                      <a:lnTo>
                        <a:pt x="2" y="47"/>
                      </a:lnTo>
                      <a:lnTo>
                        <a:pt x="2" y="65"/>
                      </a:lnTo>
                      <a:lnTo>
                        <a:pt x="2" y="65"/>
                      </a:lnTo>
                      <a:lnTo>
                        <a:pt x="4" y="81"/>
                      </a:lnTo>
                      <a:lnTo>
                        <a:pt x="10" y="97"/>
                      </a:lnTo>
                      <a:lnTo>
                        <a:pt x="18" y="113"/>
                      </a:lnTo>
                      <a:lnTo>
                        <a:pt x="18" y="113"/>
                      </a:lnTo>
                      <a:lnTo>
                        <a:pt x="14" y="119"/>
                      </a:lnTo>
                      <a:lnTo>
                        <a:pt x="8" y="135"/>
                      </a:lnTo>
                      <a:lnTo>
                        <a:pt x="4" y="145"/>
                      </a:lnTo>
                      <a:lnTo>
                        <a:pt x="2" y="157"/>
                      </a:lnTo>
                      <a:lnTo>
                        <a:pt x="0" y="171"/>
                      </a:lnTo>
                      <a:lnTo>
                        <a:pt x="2" y="185"/>
                      </a:lnTo>
                      <a:lnTo>
                        <a:pt x="2" y="185"/>
                      </a:lnTo>
                      <a:lnTo>
                        <a:pt x="6" y="201"/>
                      </a:lnTo>
                      <a:lnTo>
                        <a:pt x="12" y="217"/>
                      </a:lnTo>
                      <a:lnTo>
                        <a:pt x="28" y="251"/>
                      </a:lnTo>
                      <a:lnTo>
                        <a:pt x="44" y="279"/>
                      </a:lnTo>
                      <a:lnTo>
                        <a:pt x="50" y="289"/>
                      </a:lnTo>
                      <a:lnTo>
                        <a:pt x="50" y="289"/>
                      </a:lnTo>
                      <a:lnTo>
                        <a:pt x="40" y="297"/>
                      </a:lnTo>
                      <a:lnTo>
                        <a:pt x="30" y="305"/>
                      </a:lnTo>
                      <a:lnTo>
                        <a:pt x="20" y="315"/>
                      </a:lnTo>
                      <a:lnTo>
                        <a:pt x="10" y="327"/>
                      </a:lnTo>
                      <a:lnTo>
                        <a:pt x="2" y="341"/>
                      </a:lnTo>
                      <a:lnTo>
                        <a:pt x="0" y="347"/>
                      </a:lnTo>
                      <a:lnTo>
                        <a:pt x="0" y="355"/>
                      </a:lnTo>
                      <a:lnTo>
                        <a:pt x="0" y="361"/>
                      </a:lnTo>
                      <a:lnTo>
                        <a:pt x="2" y="369"/>
                      </a:lnTo>
                      <a:lnTo>
                        <a:pt x="2" y="369"/>
                      </a:lnTo>
                      <a:lnTo>
                        <a:pt x="6" y="375"/>
                      </a:lnTo>
                      <a:lnTo>
                        <a:pt x="10" y="381"/>
                      </a:lnTo>
                      <a:lnTo>
                        <a:pt x="20" y="391"/>
                      </a:lnTo>
                      <a:lnTo>
                        <a:pt x="34" y="397"/>
                      </a:lnTo>
                      <a:lnTo>
                        <a:pt x="48" y="403"/>
                      </a:lnTo>
                      <a:lnTo>
                        <a:pt x="64" y="405"/>
                      </a:lnTo>
                      <a:lnTo>
                        <a:pt x="76" y="405"/>
                      </a:lnTo>
                      <a:lnTo>
                        <a:pt x="88" y="403"/>
                      </a:lnTo>
                      <a:lnTo>
                        <a:pt x="98" y="401"/>
                      </a:lnTo>
                      <a:lnTo>
                        <a:pt x="98" y="401"/>
                      </a:lnTo>
                      <a:lnTo>
                        <a:pt x="122" y="389"/>
                      </a:lnTo>
                      <a:lnTo>
                        <a:pt x="130" y="385"/>
                      </a:lnTo>
                      <a:lnTo>
                        <a:pt x="130" y="385"/>
                      </a:lnTo>
                      <a:lnTo>
                        <a:pt x="130" y="391"/>
                      </a:lnTo>
                      <a:lnTo>
                        <a:pt x="132" y="397"/>
                      </a:lnTo>
                      <a:lnTo>
                        <a:pt x="136" y="403"/>
                      </a:lnTo>
                      <a:lnTo>
                        <a:pt x="148" y="411"/>
                      </a:lnTo>
                      <a:lnTo>
                        <a:pt x="164" y="417"/>
                      </a:lnTo>
                      <a:lnTo>
                        <a:pt x="190" y="423"/>
                      </a:lnTo>
                      <a:lnTo>
                        <a:pt x="226" y="425"/>
                      </a:lnTo>
                      <a:lnTo>
                        <a:pt x="226" y="425"/>
                      </a:lnTo>
                      <a:lnTo>
                        <a:pt x="328" y="427"/>
                      </a:lnTo>
                      <a:lnTo>
                        <a:pt x="450" y="427"/>
                      </a:lnTo>
                      <a:lnTo>
                        <a:pt x="506" y="427"/>
                      </a:lnTo>
                      <a:lnTo>
                        <a:pt x="554" y="425"/>
                      </a:lnTo>
                      <a:lnTo>
                        <a:pt x="590" y="421"/>
                      </a:lnTo>
                      <a:lnTo>
                        <a:pt x="602" y="419"/>
                      </a:lnTo>
                      <a:lnTo>
                        <a:pt x="610" y="417"/>
                      </a:lnTo>
                      <a:lnTo>
                        <a:pt x="610" y="417"/>
                      </a:lnTo>
                      <a:lnTo>
                        <a:pt x="640" y="399"/>
                      </a:lnTo>
                      <a:lnTo>
                        <a:pt x="650" y="393"/>
                      </a:lnTo>
                      <a:lnTo>
                        <a:pt x="650" y="393"/>
                      </a:lnTo>
                      <a:lnTo>
                        <a:pt x="656" y="399"/>
                      </a:lnTo>
                      <a:lnTo>
                        <a:pt x="672" y="411"/>
                      </a:lnTo>
                      <a:lnTo>
                        <a:pt x="684" y="417"/>
                      </a:lnTo>
                      <a:lnTo>
                        <a:pt x="696" y="419"/>
                      </a:lnTo>
                      <a:lnTo>
                        <a:pt x="708" y="421"/>
                      </a:lnTo>
                      <a:lnTo>
                        <a:pt x="722" y="417"/>
                      </a:lnTo>
                      <a:lnTo>
                        <a:pt x="722" y="417"/>
                      </a:lnTo>
                      <a:lnTo>
                        <a:pt x="734" y="409"/>
                      </a:lnTo>
                      <a:lnTo>
                        <a:pt x="746" y="399"/>
                      </a:lnTo>
                      <a:lnTo>
                        <a:pt x="754" y="387"/>
                      </a:lnTo>
                      <a:lnTo>
                        <a:pt x="762" y="375"/>
                      </a:lnTo>
                      <a:lnTo>
                        <a:pt x="766" y="361"/>
                      </a:lnTo>
                      <a:lnTo>
                        <a:pt x="768" y="349"/>
                      </a:lnTo>
                      <a:lnTo>
                        <a:pt x="766" y="337"/>
                      </a:lnTo>
                      <a:lnTo>
                        <a:pt x="762" y="329"/>
                      </a:lnTo>
                      <a:lnTo>
                        <a:pt x="762" y="329"/>
                      </a:lnTo>
                      <a:lnTo>
                        <a:pt x="756" y="323"/>
                      </a:lnTo>
                      <a:lnTo>
                        <a:pt x="748" y="317"/>
                      </a:lnTo>
                      <a:lnTo>
                        <a:pt x="734" y="309"/>
                      </a:lnTo>
                      <a:lnTo>
                        <a:pt x="728" y="307"/>
                      </a:lnTo>
                      <a:lnTo>
                        <a:pt x="724" y="301"/>
                      </a:lnTo>
                      <a:lnTo>
                        <a:pt x="722" y="297"/>
                      </a:lnTo>
                      <a:lnTo>
                        <a:pt x="722" y="289"/>
                      </a:lnTo>
                      <a:lnTo>
                        <a:pt x="722" y="289"/>
                      </a:lnTo>
                      <a:lnTo>
                        <a:pt x="726" y="281"/>
                      </a:lnTo>
                      <a:lnTo>
                        <a:pt x="730" y="273"/>
                      </a:lnTo>
                      <a:lnTo>
                        <a:pt x="744" y="255"/>
                      </a:lnTo>
                      <a:lnTo>
                        <a:pt x="750" y="245"/>
                      </a:lnTo>
                      <a:lnTo>
                        <a:pt x="756" y="233"/>
                      </a:lnTo>
                      <a:lnTo>
                        <a:pt x="760" y="221"/>
                      </a:lnTo>
                      <a:lnTo>
                        <a:pt x="762" y="209"/>
                      </a:lnTo>
                      <a:lnTo>
                        <a:pt x="762" y="209"/>
                      </a:lnTo>
                      <a:lnTo>
                        <a:pt x="762" y="195"/>
                      </a:lnTo>
                      <a:lnTo>
                        <a:pt x="760" y="183"/>
                      </a:lnTo>
                      <a:lnTo>
                        <a:pt x="754" y="163"/>
                      </a:lnTo>
                      <a:lnTo>
                        <a:pt x="748" y="149"/>
                      </a:lnTo>
                      <a:lnTo>
                        <a:pt x="746" y="145"/>
                      </a:lnTo>
                      <a:lnTo>
                        <a:pt x="746" y="145"/>
                      </a:lnTo>
                      <a:lnTo>
                        <a:pt x="748" y="141"/>
                      </a:lnTo>
                      <a:lnTo>
                        <a:pt x="754" y="133"/>
                      </a:lnTo>
                      <a:lnTo>
                        <a:pt x="758" y="117"/>
                      </a:lnTo>
                      <a:lnTo>
                        <a:pt x="762" y="97"/>
                      </a:lnTo>
                      <a:lnTo>
                        <a:pt x="762" y="97"/>
                      </a:lnTo>
                      <a:lnTo>
                        <a:pt x="762" y="85"/>
                      </a:lnTo>
                      <a:lnTo>
                        <a:pt x="762" y="73"/>
                      </a:lnTo>
                      <a:lnTo>
                        <a:pt x="760" y="61"/>
                      </a:lnTo>
                      <a:lnTo>
                        <a:pt x="756" y="49"/>
                      </a:lnTo>
                      <a:lnTo>
                        <a:pt x="750" y="37"/>
                      </a:lnTo>
                      <a:lnTo>
                        <a:pt x="740" y="29"/>
                      </a:lnTo>
                      <a:lnTo>
                        <a:pt x="728" y="21"/>
                      </a:lnTo>
                      <a:lnTo>
                        <a:pt x="714" y="17"/>
                      </a:lnTo>
                      <a:lnTo>
                        <a:pt x="714" y="17"/>
                      </a:lnTo>
                      <a:lnTo>
                        <a:pt x="698" y="17"/>
                      </a:lnTo>
                      <a:lnTo>
                        <a:pt x="682" y="19"/>
                      </a:lnTo>
                      <a:lnTo>
                        <a:pt x="670" y="25"/>
                      </a:lnTo>
                      <a:lnTo>
                        <a:pt x="658" y="31"/>
                      </a:lnTo>
                      <a:lnTo>
                        <a:pt x="640" y="45"/>
                      </a:lnTo>
                      <a:lnTo>
                        <a:pt x="636" y="49"/>
                      </a:lnTo>
                      <a:lnTo>
                        <a:pt x="634" y="49"/>
                      </a:lnTo>
                      <a:lnTo>
                        <a:pt x="634" y="49"/>
                      </a:lnTo>
                      <a:close/>
                    </a:path>
                  </a:pathLst>
                </a:custGeom>
                <a:solidFill>
                  <a:srgbClr val="FFA95D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45" name="Freeform 14">
                  <a:extLst>
                    <a:ext uri="{FF2B5EF4-FFF2-40B4-BE49-F238E27FC236}">
                      <a16:creationId xmlns:a16="http://schemas.microsoft.com/office/drawing/2014/main" id="{FF5956E1-F741-4A5C-8A44-8922682A8F0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02" y="3349"/>
                  <a:ext cx="658" cy="124"/>
                </a:xfrm>
                <a:custGeom>
                  <a:avLst/>
                  <a:gdLst>
                    <a:gd name="T0" fmla="*/ 0 w 658"/>
                    <a:gd name="T1" fmla="*/ 40 h 124"/>
                    <a:gd name="T2" fmla="*/ 14 w 658"/>
                    <a:gd name="T3" fmla="*/ 24 h 124"/>
                    <a:gd name="T4" fmla="*/ 30 w 658"/>
                    <a:gd name="T5" fmla="*/ 14 h 124"/>
                    <a:gd name="T6" fmla="*/ 48 w 658"/>
                    <a:gd name="T7" fmla="*/ 16 h 124"/>
                    <a:gd name="T8" fmla="*/ 56 w 658"/>
                    <a:gd name="T9" fmla="*/ 22 h 124"/>
                    <a:gd name="T10" fmla="*/ 64 w 658"/>
                    <a:gd name="T11" fmla="*/ 36 h 124"/>
                    <a:gd name="T12" fmla="*/ 68 w 658"/>
                    <a:gd name="T13" fmla="*/ 64 h 124"/>
                    <a:gd name="T14" fmla="*/ 72 w 658"/>
                    <a:gd name="T15" fmla="*/ 80 h 124"/>
                    <a:gd name="T16" fmla="*/ 80 w 658"/>
                    <a:gd name="T17" fmla="*/ 94 h 124"/>
                    <a:gd name="T18" fmla="*/ 92 w 658"/>
                    <a:gd name="T19" fmla="*/ 106 h 124"/>
                    <a:gd name="T20" fmla="*/ 110 w 658"/>
                    <a:gd name="T21" fmla="*/ 114 h 124"/>
                    <a:gd name="T22" fmla="*/ 136 w 658"/>
                    <a:gd name="T23" fmla="*/ 120 h 124"/>
                    <a:gd name="T24" fmla="*/ 164 w 658"/>
                    <a:gd name="T25" fmla="*/ 122 h 124"/>
                    <a:gd name="T26" fmla="*/ 354 w 658"/>
                    <a:gd name="T27" fmla="*/ 124 h 124"/>
                    <a:gd name="T28" fmla="*/ 532 w 658"/>
                    <a:gd name="T29" fmla="*/ 122 h 124"/>
                    <a:gd name="T30" fmla="*/ 552 w 658"/>
                    <a:gd name="T31" fmla="*/ 120 h 124"/>
                    <a:gd name="T32" fmla="*/ 574 w 658"/>
                    <a:gd name="T33" fmla="*/ 106 h 124"/>
                    <a:gd name="T34" fmla="*/ 584 w 658"/>
                    <a:gd name="T35" fmla="*/ 96 h 124"/>
                    <a:gd name="T36" fmla="*/ 592 w 658"/>
                    <a:gd name="T37" fmla="*/ 64 h 124"/>
                    <a:gd name="T38" fmla="*/ 602 w 658"/>
                    <a:gd name="T39" fmla="*/ 40 h 124"/>
                    <a:gd name="T40" fmla="*/ 612 w 658"/>
                    <a:gd name="T41" fmla="*/ 32 h 124"/>
                    <a:gd name="T42" fmla="*/ 624 w 658"/>
                    <a:gd name="T43" fmla="*/ 32 h 124"/>
                    <a:gd name="T44" fmla="*/ 636 w 658"/>
                    <a:gd name="T45" fmla="*/ 38 h 124"/>
                    <a:gd name="T46" fmla="*/ 656 w 658"/>
                    <a:gd name="T47" fmla="*/ 56 h 124"/>
                    <a:gd name="T48" fmla="*/ 658 w 658"/>
                    <a:gd name="T49" fmla="*/ 50 h 124"/>
                    <a:gd name="T50" fmla="*/ 654 w 658"/>
                    <a:gd name="T51" fmla="*/ 30 h 124"/>
                    <a:gd name="T52" fmla="*/ 642 w 658"/>
                    <a:gd name="T53" fmla="*/ 18 h 124"/>
                    <a:gd name="T54" fmla="*/ 632 w 658"/>
                    <a:gd name="T55" fmla="*/ 16 h 124"/>
                    <a:gd name="T56" fmla="*/ 620 w 658"/>
                    <a:gd name="T57" fmla="*/ 18 h 124"/>
                    <a:gd name="T58" fmla="*/ 594 w 658"/>
                    <a:gd name="T59" fmla="*/ 34 h 124"/>
                    <a:gd name="T60" fmla="*/ 556 w 658"/>
                    <a:gd name="T61" fmla="*/ 70 h 124"/>
                    <a:gd name="T62" fmla="*/ 536 w 658"/>
                    <a:gd name="T63" fmla="*/ 88 h 124"/>
                    <a:gd name="T64" fmla="*/ 528 w 658"/>
                    <a:gd name="T65" fmla="*/ 90 h 124"/>
                    <a:gd name="T66" fmla="*/ 460 w 658"/>
                    <a:gd name="T67" fmla="*/ 98 h 124"/>
                    <a:gd name="T68" fmla="*/ 316 w 658"/>
                    <a:gd name="T69" fmla="*/ 100 h 124"/>
                    <a:gd name="T70" fmla="*/ 126 w 658"/>
                    <a:gd name="T71" fmla="*/ 98 h 124"/>
                    <a:gd name="T72" fmla="*/ 104 w 658"/>
                    <a:gd name="T73" fmla="*/ 96 h 124"/>
                    <a:gd name="T74" fmla="*/ 100 w 658"/>
                    <a:gd name="T75" fmla="*/ 92 h 124"/>
                    <a:gd name="T76" fmla="*/ 88 w 658"/>
                    <a:gd name="T77" fmla="*/ 64 h 124"/>
                    <a:gd name="T78" fmla="*/ 80 w 658"/>
                    <a:gd name="T79" fmla="*/ 40 h 124"/>
                    <a:gd name="T80" fmla="*/ 70 w 658"/>
                    <a:gd name="T81" fmla="*/ 16 h 124"/>
                    <a:gd name="T82" fmla="*/ 58 w 658"/>
                    <a:gd name="T83" fmla="*/ 2 h 124"/>
                    <a:gd name="T84" fmla="*/ 40 w 658"/>
                    <a:gd name="T85" fmla="*/ 0 h 124"/>
                    <a:gd name="T86" fmla="*/ 30 w 658"/>
                    <a:gd name="T87" fmla="*/ 4 h 124"/>
                    <a:gd name="T88" fmla="*/ 16 w 658"/>
                    <a:gd name="T89" fmla="*/ 16 h 124"/>
                    <a:gd name="T90" fmla="*/ 2 w 658"/>
                    <a:gd name="T91" fmla="*/ 34 h 124"/>
                    <a:gd name="T92" fmla="*/ 0 w 658"/>
                    <a:gd name="T93" fmla="*/ 40 h 1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658" h="124">
                      <a:moveTo>
                        <a:pt x="0" y="40"/>
                      </a:moveTo>
                      <a:lnTo>
                        <a:pt x="0" y="40"/>
                      </a:lnTo>
                      <a:lnTo>
                        <a:pt x="4" y="34"/>
                      </a:lnTo>
                      <a:lnTo>
                        <a:pt x="14" y="24"/>
                      </a:lnTo>
                      <a:lnTo>
                        <a:pt x="22" y="18"/>
                      </a:lnTo>
                      <a:lnTo>
                        <a:pt x="30" y="14"/>
                      </a:lnTo>
                      <a:lnTo>
                        <a:pt x="38" y="14"/>
                      </a:lnTo>
                      <a:lnTo>
                        <a:pt x="48" y="16"/>
                      </a:lnTo>
                      <a:lnTo>
                        <a:pt x="48" y="16"/>
                      </a:lnTo>
                      <a:lnTo>
                        <a:pt x="56" y="22"/>
                      </a:lnTo>
                      <a:lnTo>
                        <a:pt x="62" y="28"/>
                      </a:lnTo>
                      <a:lnTo>
                        <a:pt x="64" y="36"/>
                      </a:lnTo>
                      <a:lnTo>
                        <a:pt x="66" y="44"/>
                      </a:lnTo>
                      <a:lnTo>
                        <a:pt x="68" y="64"/>
                      </a:lnTo>
                      <a:lnTo>
                        <a:pt x="70" y="72"/>
                      </a:lnTo>
                      <a:lnTo>
                        <a:pt x="72" y="80"/>
                      </a:lnTo>
                      <a:lnTo>
                        <a:pt x="72" y="80"/>
                      </a:lnTo>
                      <a:lnTo>
                        <a:pt x="80" y="94"/>
                      </a:lnTo>
                      <a:lnTo>
                        <a:pt x="86" y="100"/>
                      </a:lnTo>
                      <a:lnTo>
                        <a:pt x="92" y="106"/>
                      </a:lnTo>
                      <a:lnTo>
                        <a:pt x="100" y="110"/>
                      </a:lnTo>
                      <a:lnTo>
                        <a:pt x="110" y="114"/>
                      </a:lnTo>
                      <a:lnTo>
                        <a:pt x="122" y="118"/>
                      </a:lnTo>
                      <a:lnTo>
                        <a:pt x="136" y="120"/>
                      </a:lnTo>
                      <a:lnTo>
                        <a:pt x="136" y="120"/>
                      </a:lnTo>
                      <a:lnTo>
                        <a:pt x="164" y="122"/>
                      </a:lnTo>
                      <a:lnTo>
                        <a:pt x="216" y="124"/>
                      </a:lnTo>
                      <a:lnTo>
                        <a:pt x="354" y="124"/>
                      </a:lnTo>
                      <a:lnTo>
                        <a:pt x="486" y="122"/>
                      </a:lnTo>
                      <a:lnTo>
                        <a:pt x="532" y="122"/>
                      </a:lnTo>
                      <a:lnTo>
                        <a:pt x="552" y="120"/>
                      </a:lnTo>
                      <a:lnTo>
                        <a:pt x="552" y="120"/>
                      </a:lnTo>
                      <a:lnTo>
                        <a:pt x="562" y="114"/>
                      </a:lnTo>
                      <a:lnTo>
                        <a:pt x="574" y="106"/>
                      </a:lnTo>
                      <a:lnTo>
                        <a:pt x="584" y="96"/>
                      </a:lnTo>
                      <a:lnTo>
                        <a:pt x="584" y="96"/>
                      </a:lnTo>
                      <a:lnTo>
                        <a:pt x="592" y="64"/>
                      </a:lnTo>
                      <a:lnTo>
                        <a:pt x="592" y="64"/>
                      </a:lnTo>
                      <a:lnTo>
                        <a:pt x="596" y="52"/>
                      </a:lnTo>
                      <a:lnTo>
                        <a:pt x="602" y="40"/>
                      </a:lnTo>
                      <a:lnTo>
                        <a:pt x="608" y="36"/>
                      </a:lnTo>
                      <a:lnTo>
                        <a:pt x="612" y="32"/>
                      </a:lnTo>
                      <a:lnTo>
                        <a:pt x="618" y="32"/>
                      </a:lnTo>
                      <a:lnTo>
                        <a:pt x="624" y="32"/>
                      </a:lnTo>
                      <a:lnTo>
                        <a:pt x="624" y="32"/>
                      </a:lnTo>
                      <a:lnTo>
                        <a:pt x="636" y="38"/>
                      </a:lnTo>
                      <a:lnTo>
                        <a:pt x="646" y="46"/>
                      </a:lnTo>
                      <a:lnTo>
                        <a:pt x="656" y="56"/>
                      </a:lnTo>
                      <a:lnTo>
                        <a:pt x="656" y="56"/>
                      </a:lnTo>
                      <a:lnTo>
                        <a:pt x="658" y="50"/>
                      </a:lnTo>
                      <a:lnTo>
                        <a:pt x="656" y="36"/>
                      </a:lnTo>
                      <a:lnTo>
                        <a:pt x="654" y="30"/>
                      </a:lnTo>
                      <a:lnTo>
                        <a:pt x="650" y="24"/>
                      </a:lnTo>
                      <a:lnTo>
                        <a:pt x="642" y="18"/>
                      </a:lnTo>
                      <a:lnTo>
                        <a:pt x="632" y="16"/>
                      </a:lnTo>
                      <a:lnTo>
                        <a:pt x="632" y="16"/>
                      </a:lnTo>
                      <a:lnTo>
                        <a:pt x="626" y="16"/>
                      </a:lnTo>
                      <a:lnTo>
                        <a:pt x="620" y="18"/>
                      </a:lnTo>
                      <a:lnTo>
                        <a:pt x="606" y="24"/>
                      </a:lnTo>
                      <a:lnTo>
                        <a:pt x="594" y="34"/>
                      </a:lnTo>
                      <a:lnTo>
                        <a:pt x="580" y="46"/>
                      </a:lnTo>
                      <a:lnTo>
                        <a:pt x="556" y="70"/>
                      </a:lnTo>
                      <a:lnTo>
                        <a:pt x="546" y="80"/>
                      </a:lnTo>
                      <a:lnTo>
                        <a:pt x="536" y="88"/>
                      </a:lnTo>
                      <a:lnTo>
                        <a:pt x="536" y="88"/>
                      </a:lnTo>
                      <a:lnTo>
                        <a:pt x="528" y="90"/>
                      </a:lnTo>
                      <a:lnTo>
                        <a:pt x="512" y="94"/>
                      </a:lnTo>
                      <a:lnTo>
                        <a:pt x="460" y="98"/>
                      </a:lnTo>
                      <a:lnTo>
                        <a:pt x="392" y="100"/>
                      </a:lnTo>
                      <a:lnTo>
                        <a:pt x="316" y="100"/>
                      </a:lnTo>
                      <a:lnTo>
                        <a:pt x="174" y="100"/>
                      </a:lnTo>
                      <a:lnTo>
                        <a:pt x="126" y="98"/>
                      </a:lnTo>
                      <a:lnTo>
                        <a:pt x="110" y="98"/>
                      </a:lnTo>
                      <a:lnTo>
                        <a:pt x="104" y="96"/>
                      </a:lnTo>
                      <a:lnTo>
                        <a:pt x="104" y="96"/>
                      </a:lnTo>
                      <a:lnTo>
                        <a:pt x="100" y="92"/>
                      </a:lnTo>
                      <a:lnTo>
                        <a:pt x="96" y="84"/>
                      </a:lnTo>
                      <a:lnTo>
                        <a:pt x="88" y="64"/>
                      </a:lnTo>
                      <a:lnTo>
                        <a:pt x="80" y="40"/>
                      </a:lnTo>
                      <a:lnTo>
                        <a:pt x="80" y="40"/>
                      </a:lnTo>
                      <a:lnTo>
                        <a:pt x="78" y="32"/>
                      </a:lnTo>
                      <a:lnTo>
                        <a:pt x="70" y="16"/>
                      </a:lnTo>
                      <a:lnTo>
                        <a:pt x="64" y="10"/>
                      </a:lnTo>
                      <a:lnTo>
                        <a:pt x="58" y="2"/>
                      </a:lnTo>
                      <a:lnTo>
                        <a:pt x="50" y="0"/>
                      </a:lnTo>
                      <a:lnTo>
                        <a:pt x="40" y="0"/>
                      </a:lnTo>
                      <a:lnTo>
                        <a:pt x="40" y="0"/>
                      </a:lnTo>
                      <a:lnTo>
                        <a:pt x="30" y="4"/>
                      </a:lnTo>
                      <a:lnTo>
                        <a:pt x="22" y="10"/>
                      </a:lnTo>
                      <a:lnTo>
                        <a:pt x="16" y="16"/>
                      </a:lnTo>
                      <a:lnTo>
                        <a:pt x="10" y="22"/>
                      </a:lnTo>
                      <a:lnTo>
                        <a:pt x="2" y="3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rgbClr val="9B2317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46" name="Freeform 15">
                  <a:extLst>
                    <a:ext uri="{FF2B5EF4-FFF2-40B4-BE49-F238E27FC236}">
                      <a16:creationId xmlns:a16="http://schemas.microsoft.com/office/drawing/2014/main" id="{14ABC4C0-F9A1-4256-8C87-A5DC1E83A7F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14" y="3069"/>
                  <a:ext cx="184" cy="376"/>
                </a:xfrm>
                <a:custGeom>
                  <a:avLst/>
                  <a:gdLst>
                    <a:gd name="T0" fmla="*/ 0 w 184"/>
                    <a:gd name="T1" fmla="*/ 0 h 376"/>
                    <a:gd name="T2" fmla="*/ 0 w 184"/>
                    <a:gd name="T3" fmla="*/ 0 h 376"/>
                    <a:gd name="T4" fmla="*/ 48 w 184"/>
                    <a:gd name="T5" fmla="*/ 60 h 376"/>
                    <a:gd name="T6" fmla="*/ 80 w 184"/>
                    <a:gd name="T7" fmla="*/ 106 h 376"/>
                    <a:gd name="T8" fmla="*/ 92 w 184"/>
                    <a:gd name="T9" fmla="*/ 124 h 376"/>
                    <a:gd name="T10" fmla="*/ 96 w 184"/>
                    <a:gd name="T11" fmla="*/ 136 h 376"/>
                    <a:gd name="T12" fmla="*/ 96 w 184"/>
                    <a:gd name="T13" fmla="*/ 136 h 376"/>
                    <a:gd name="T14" fmla="*/ 98 w 184"/>
                    <a:gd name="T15" fmla="*/ 184 h 376"/>
                    <a:gd name="T16" fmla="*/ 100 w 184"/>
                    <a:gd name="T17" fmla="*/ 210 h 376"/>
                    <a:gd name="T18" fmla="*/ 104 w 184"/>
                    <a:gd name="T19" fmla="*/ 232 h 376"/>
                    <a:gd name="T20" fmla="*/ 104 w 184"/>
                    <a:gd name="T21" fmla="*/ 232 h 376"/>
                    <a:gd name="T22" fmla="*/ 110 w 184"/>
                    <a:gd name="T23" fmla="*/ 246 h 376"/>
                    <a:gd name="T24" fmla="*/ 120 w 184"/>
                    <a:gd name="T25" fmla="*/ 264 h 376"/>
                    <a:gd name="T26" fmla="*/ 146 w 184"/>
                    <a:gd name="T27" fmla="*/ 312 h 376"/>
                    <a:gd name="T28" fmla="*/ 184 w 184"/>
                    <a:gd name="T29" fmla="*/ 376 h 3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</a:cxnLst>
                  <a:rect l="0" t="0" r="r" b="b"/>
                  <a:pathLst>
                    <a:path w="184" h="376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8" y="60"/>
                      </a:lnTo>
                      <a:lnTo>
                        <a:pt x="80" y="106"/>
                      </a:lnTo>
                      <a:lnTo>
                        <a:pt x="92" y="124"/>
                      </a:lnTo>
                      <a:lnTo>
                        <a:pt x="96" y="136"/>
                      </a:lnTo>
                      <a:lnTo>
                        <a:pt x="96" y="136"/>
                      </a:lnTo>
                      <a:lnTo>
                        <a:pt x="98" y="184"/>
                      </a:lnTo>
                      <a:lnTo>
                        <a:pt x="100" y="210"/>
                      </a:lnTo>
                      <a:lnTo>
                        <a:pt x="104" y="232"/>
                      </a:lnTo>
                      <a:lnTo>
                        <a:pt x="104" y="232"/>
                      </a:lnTo>
                      <a:lnTo>
                        <a:pt x="110" y="246"/>
                      </a:lnTo>
                      <a:lnTo>
                        <a:pt x="120" y="264"/>
                      </a:lnTo>
                      <a:lnTo>
                        <a:pt x="146" y="312"/>
                      </a:lnTo>
                      <a:lnTo>
                        <a:pt x="184" y="376"/>
                      </a:lnTo>
                    </a:path>
                  </a:pathLst>
                </a:custGeom>
                <a:noFill/>
                <a:ln w="12700">
                  <a:noFill/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47" name="Freeform 16">
                  <a:extLst>
                    <a:ext uri="{FF2B5EF4-FFF2-40B4-BE49-F238E27FC236}">
                      <a16:creationId xmlns:a16="http://schemas.microsoft.com/office/drawing/2014/main" id="{5568AC85-C87E-4AFC-B44F-B8E6232D86C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18" y="3077"/>
                  <a:ext cx="184" cy="360"/>
                </a:xfrm>
                <a:custGeom>
                  <a:avLst/>
                  <a:gdLst>
                    <a:gd name="T0" fmla="*/ 0 w 184"/>
                    <a:gd name="T1" fmla="*/ 0 h 360"/>
                    <a:gd name="T2" fmla="*/ 0 w 184"/>
                    <a:gd name="T3" fmla="*/ 0 h 360"/>
                    <a:gd name="T4" fmla="*/ 8 w 184"/>
                    <a:gd name="T5" fmla="*/ 12 h 360"/>
                    <a:gd name="T6" fmla="*/ 28 w 184"/>
                    <a:gd name="T7" fmla="*/ 42 h 360"/>
                    <a:gd name="T8" fmla="*/ 40 w 184"/>
                    <a:gd name="T9" fmla="*/ 62 h 360"/>
                    <a:gd name="T10" fmla="*/ 50 w 184"/>
                    <a:gd name="T11" fmla="*/ 82 h 360"/>
                    <a:gd name="T12" fmla="*/ 58 w 184"/>
                    <a:gd name="T13" fmla="*/ 102 h 360"/>
                    <a:gd name="T14" fmla="*/ 64 w 184"/>
                    <a:gd name="T15" fmla="*/ 120 h 360"/>
                    <a:gd name="T16" fmla="*/ 64 w 184"/>
                    <a:gd name="T17" fmla="*/ 120 h 360"/>
                    <a:gd name="T18" fmla="*/ 68 w 184"/>
                    <a:gd name="T19" fmla="*/ 148 h 360"/>
                    <a:gd name="T20" fmla="*/ 70 w 184"/>
                    <a:gd name="T21" fmla="*/ 166 h 360"/>
                    <a:gd name="T22" fmla="*/ 76 w 184"/>
                    <a:gd name="T23" fmla="*/ 184 h 360"/>
                    <a:gd name="T24" fmla="*/ 88 w 184"/>
                    <a:gd name="T25" fmla="*/ 208 h 360"/>
                    <a:gd name="T26" fmla="*/ 88 w 184"/>
                    <a:gd name="T27" fmla="*/ 208 h 360"/>
                    <a:gd name="T28" fmla="*/ 146 w 184"/>
                    <a:gd name="T29" fmla="*/ 298 h 360"/>
                    <a:gd name="T30" fmla="*/ 184 w 184"/>
                    <a:gd name="T31" fmla="*/ 360 h 3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</a:cxnLst>
                  <a:rect l="0" t="0" r="r" b="b"/>
                  <a:pathLst>
                    <a:path w="184" h="36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8" y="12"/>
                      </a:lnTo>
                      <a:lnTo>
                        <a:pt x="28" y="42"/>
                      </a:lnTo>
                      <a:lnTo>
                        <a:pt x="40" y="62"/>
                      </a:lnTo>
                      <a:lnTo>
                        <a:pt x="50" y="82"/>
                      </a:lnTo>
                      <a:lnTo>
                        <a:pt x="58" y="102"/>
                      </a:lnTo>
                      <a:lnTo>
                        <a:pt x="64" y="120"/>
                      </a:lnTo>
                      <a:lnTo>
                        <a:pt x="64" y="120"/>
                      </a:lnTo>
                      <a:lnTo>
                        <a:pt x="68" y="148"/>
                      </a:lnTo>
                      <a:lnTo>
                        <a:pt x="70" y="166"/>
                      </a:lnTo>
                      <a:lnTo>
                        <a:pt x="76" y="184"/>
                      </a:lnTo>
                      <a:lnTo>
                        <a:pt x="88" y="208"/>
                      </a:lnTo>
                      <a:lnTo>
                        <a:pt x="88" y="208"/>
                      </a:lnTo>
                      <a:lnTo>
                        <a:pt x="146" y="298"/>
                      </a:lnTo>
                      <a:lnTo>
                        <a:pt x="184" y="360"/>
                      </a:lnTo>
                    </a:path>
                  </a:pathLst>
                </a:custGeom>
                <a:noFill/>
                <a:ln w="12700">
                  <a:noFill/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48" name="Freeform 17">
                  <a:extLst>
                    <a:ext uri="{FF2B5EF4-FFF2-40B4-BE49-F238E27FC236}">
                      <a16:creationId xmlns:a16="http://schemas.microsoft.com/office/drawing/2014/main" id="{5E176303-9823-419B-A6ED-24E03C49B61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78" y="3205"/>
                  <a:ext cx="112" cy="240"/>
                </a:xfrm>
                <a:custGeom>
                  <a:avLst/>
                  <a:gdLst>
                    <a:gd name="T0" fmla="*/ 0 w 112"/>
                    <a:gd name="T1" fmla="*/ 0 h 240"/>
                    <a:gd name="T2" fmla="*/ 0 w 112"/>
                    <a:gd name="T3" fmla="*/ 0 h 240"/>
                    <a:gd name="T4" fmla="*/ 16 w 112"/>
                    <a:gd name="T5" fmla="*/ 40 h 240"/>
                    <a:gd name="T6" fmla="*/ 32 w 112"/>
                    <a:gd name="T7" fmla="*/ 78 h 240"/>
                    <a:gd name="T8" fmla="*/ 48 w 112"/>
                    <a:gd name="T9" fmla="*/ 112 h 240"/>
                    <a:gd name="T10" fmla="*/ 112 w 112"/>
                    <a:gd name="T11" fmla="*/ 240 h 2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112" h="24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16" y="40"/>
                      </a:lnTo>
                      <a:lnTo>
                        <a:pt x="32" y="78"/>
                      </a:lnTo>
                      <a:lnTo>
                        <a:pt x="48" y="112"/>
                      </a:lnTo>
                      <a:lnTo>
                        <a:pt x="112" y="240"/>
                      </a:lnTo>
                    </a:path>
                  </a:pathLst>
                </a:custGeom>
                <a:noFill/>
                <a:ln w="12700">
                  <a:noFill/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49" name="Freeform 18">
                  <a:extLst>
                    <a:ext uri="{FF2B5EF4-FFF2-40B4-BE49-F238E27FC236}">
                      <a16:creationId xmlns:a16="http://schemas.microsoft.com/office/drawing/2014/main" id="{07CAA250-5B40-4472-82FB-73676E72600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09" y="2260"/>
                  <a:ext cx="2378" cy="933"/>
                </a:xfrm>
                <a:custGeom>
                  <a:avLst/>
                  <a:gdLst>
                    <a:gd name="T0" fmla="*/ 1353 w 2378"/>
                    <a:gd name="T1" fmla="*/ 929 h 933"/>
                    <a:gd name="T2" fmla="*/ 1519 w 2378"/>
                    <a:gd name="T3" fmla="*/ 927 h 933"/>
                    <a:gd name="T4" fmla="*/ 1529 w 2378"/>
                    <a:gd name="T5" fmla="*/ 911 h 933"/>
                    <a:gd name="T6" fmla="*/ 1521 w 2378"/>
                    <a:gd name="T7" fmla="*/ 847 h 933"/>
                    <a:gd name="T8" fmla="*/ 1575 w 2378"/>
                    <a:gd name="T9" fmla="*/ 786 h 933"/>
                    <a:gd name="T10" fmla="*/ 1791 w 2378"/>
                    <a:gd name="T11" fmla="*/ 700 h 933"/>
                    <a:gd name="T12" fmla="*/ 1859 w 2378"/>
                    <a:gd name="T13" fmla="*/ 704 h 933"/>
                    <a:gd name="T14" fmla="*/ 1965 w 2378"/>
                    <a:gd name="T15" fmla="*/ 744 h 933"/>
                    <a:gd name="T16" fmla="*/ 2139 w 2378"/>
                    <a:gd name="T17" fmla="*/ 762 h 933"/>
                    <a:gd name="T18" fmla="*/ 2257 w 2378"/>
                    <a:gd name="T19" fmla="*/ 730 h 933"/>
                    <a:gd name="T20" fmla="*/ 2366 w 2378"/>
                    <a:gd name="T21" fmla="*/ 658 h 933"/>
                    <a:gd name="T22" fmla="*/ 2378 w 2378"/>
                    <a:gd name="T23" fmla="*/ 582 h 933"/>
                    <a:gd name="T24" fmla="*/ 2370 w 2378"/>
                    <a:gd name="T25" fmla="*/ 512 h 933"/>
                    <a:gd name="T26" fmla="*/ 2303 w 2378"/>
                    <a:gd name="T27" fmla="*/ 446 h 933"/>
                    <a:gd name="T28" fmla="*/ 2233 w 2378"/>
                    <a:gd name="T29" fmla="*/ 414 h 933"/>
                    <a:gd name="T30" fmla="*/ 2185 w 2378"/>
                    <a:gd name="T31" fmla="*/ 448 h 933"/>
                    <a:gd name="T32" fmla="*/ 2029 w 2378"/>
                    <a:gd name="T33" fmla="*/ 588 h 933"/>
                    <a:gd name="T34" fmla="*/ 1959 w 2378"/>
                    <a:gd name="T35" fmla="*/ 610 h 933"/>
                    <a:gd name="T36" fmla="*/ 1921 w 2378"/>
                    <a:gd name="T37" fmla="*/ 608 h 933"/>
                    <a:gd name="T38" fmla="*/ 1917 w 2378"/>
                    <a:gd name="T39" fmla="*/ 484 h 933"/>
                    <a:gd name="T40" fmla="*/ 1889 w 2378"/>
                    <a:gd name="T41" fmla="*/ 452 h 933"/>
                    <a:gd name="T42" fmla="*/ 1745 w 2378"/>
                    <a:gd name="T43" fmla="*/ 392 h 933"/>
                    <a:gd name="T44" fmla="*/ 1643 w 2378"/>
                    <a:gd name="T45" fmla="*/ 384 h 933"/>
                    <a:gd name="T46" fmla="*/ 1493 w 2378"/>
                    <a:gd name="T47" fmla="*/ 430 h 933"/>
                    <a:gd name="T48" fmla="*/ 1471 w 2378"/>
                    <a:gd name="T49" fmla="*/ 448 h 933"/>
                    <a:gd name="T50" fmla="*/ 1337 w 2378"/>
                    <a:gd name="T51" fmla="*/ 432 h 933"/>
                    <a:gd name="T52" fmla="*/ 1249 w 2378"/>
                    <a:gd name="T53" fmla="*/ 402 h 933"/>
                    <a:gd name="T54" fmla="*/ 1149 w 2378"/>
                    <a:gd name="T55" fmla="*/ 334 h 933"/>
                    <a:gd name="T56" fmla="*/ 1077 w 2378"/>
                    <a:gd name="T57" fmla="*/ 322 h 933"/>
                    <a:gd name="T58" fmla="*/ 935 w 2378"/>
                    <a:gd name="T59" fmla="*/ 334 h 933"/>
                    <a:gd name="T60" fmla="*/ 869 w 2378"/>
                    <a:gd name="T61" fmla="*/ 380 h 933"/>
                    <a:gd name="T62" fmla="*/ 837 w 2378"/>
                    <a:gd name="T63" fmla="*/ 402 h 933"/>
                    <a:gd name="T64" fmla="*/ 701 w 2378"/>
                    <a:gd name="T65" fmla="*/ 296 h 933"/>
                    <a:gd name="T66" fmla="*/ 593 w 2378"/>
                    <a:gd name="T67" fmla="*/ 246 h 933"/>
                    <a:gd name="T68" fmla="*/ 513 w 2378"/>
                    <a:gd name="T69" fmla="*/ 238 h 933"/>
                    <a:gd name="T70" fmla="*/ 449 w 2378"/>
                    <a:gd name="T71" fmla="*/ 264 h 933"/>
                    <a:gd name="T72" fmla="*/ 401 w 2378"/>
                    <a:gd name="T73" fmla="*/ 296 h 933"/>
                    <a:gd name="T74" fmla="*/ 395 w 2378"/>
                    <a:gd name="T75" fmla="*/ 204 h 933"/>
                    <a:gd name="T76" fmla="*/ 359 w 2378"/>
                    <a:gd name="T77" fmla="*/ 122 h 933"/>
                    <a:gd name="T78" fmla="*/ 226 w 2378"/>
                    <a:gd name="T79" fmla="*/ 28 h 933"/>
                    <a:gd name="T80" fmla="*/ 144 w 2378"/>
                    <a:gd name="T81" fmla="*/ 0 h 933"/>
                    <a:gd name="T82" fmla="*/ 56 w 2378"/>
                    <a:gd name="T83" fmla="*/ 24 h 933"/>
                    <a:gd name="T84" fmla="*/ 8 w 2378"/>
                    <a:gd name="T85" fmla="*/ 88 h 933"/>
                    <a:gd name="T86" fmla="*/ 8 w 2378"/>
                    <a:gd name="T87" fmla="*/ 196 h 933"/>
                    <a:gd name="T88" fmla="*/ 58 w 2378"/>
                    <a:gd name="T89" fmla="*/ 288 h 933"/>
                    <a:gd name="T90" fmla="*/ 162 w 2378"/>
                    <a:gd name="T91" fmla="*/ 344 h 933"/>
                    <a:gd name="T92" fmla="*/ 329 w 2378"/>
                    <a:gd name="T93" fmla="*/ 392 h 933"/>
                    <a:gd name="T94" fmla="*/ 355 w 2378"/>
                    <a:gd name="T95" fmla="*/ 456 h 933"/>
                    <a:gd name="T96" fmla="*/ 433 w 2378"/>
                    <a:gd name="T97" fmla="*/ 514 h 933"/>
                    <a:gd name="T98" fmla="*/ 533 w 2378"/>
                    <a:gd name="T99" fmla="*/ 556 h 933"/>
                    <a:gd name="T100" fmla="*/ 693 w 2378"/>
                    <a:gd name="T101" fmla="*/ 552 h 933"/>
                    <a:gd name="T102" fmla="*/ 811 w 2378"/>
                    <a:gd name="T103" fmla="*/ 540 h 933"/>
                    <a:gd name="T104" fmla="*/ 863 w 2378"/>
                    <a:gd name="T105" fmla="*/ 614 h 933"/>
                    <a:gd name="T106" fmla="*/ 965 w 2378"/>
                    <a:gd name="T107" fmla="*/ 668 h 933"/>
                    <a:gd name="T108" fmla="*/ 1091 w 2378"/>
                    <a:gd name="T109" fmla="*/ 696 h 933"/>
                    <a:gd name="T110" fmla="*/ 1227 w 2378"/>
                    <a:gd name="T111" fmla="*/ 674 h 933"/>
                    <a:gd name="T112" fmla="*/ 1333 w 2378"/>
                    <a:gd name="T113" fmla="*/ 676 h 933"/>
                    <a:gd name="T114" fmla="*/ 1327 w 2378"/>
                    <a:gd name="T115" fmla="*/ 917 h 9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2378" h="933">
                      <a:moveTo>
                        <a:pt x="1329" y="921"/>
                      </a:moveTo>
                      <a:lnTo>
                        <a:pt x="1329" y="921"/>
                      </a:lnTo>
                      <a:lnTo>
                        <a:pt x="1345" y="927"/>
                      </a:lnTo>
                      <a:lnTo>
                        <a:pt x="1353" y="929"/>
                      </a:lnTo>
                      <a:lnTo>
                        <a:pt x="1353" y="929"/>
                      </a:lnTo>
                      <a:lnTo>
                        <a:pt x="1383" y="931"/>
                      </a:lnTo>
                      <a:lnTo>
                        <a:pt x="1439" y="933"/>
                      </a:lnTo>
                      <a:lnTo>
                        <a:pt x="1471" y="933"/>
                      </a:lnTo>
                      <a:lnTo>
                        <a:pt x="1497" y="931"/>
                      </a:lnTo>
                      <a:lnTo>
                        <a:pt x="1519" y="927"/>
                      </a:lnTo>
                      <a:lnTo>
                        <a:pt x="1525" y="925"/>
                      </a:lnTo>
                      <a:lnTo>
                        <a:pt x="1529" y="921"/>
                      </a:lnTo>
                      <a:lnTo>
                        <a:pt x="1529" y="921"/>
                      </a:lnTo>
                      <a:lnTo>
                        <a:pt x="1531" y="917"/>
                      </a:lnTo>
                      <a:lnTo>
                        <a:pt x="1529" y="911"/>
                      </a:lnTo>
                      <a:lnTo>
                        <a:pt x="1527" y="897"/>
                      </a:lnTo>
                      <a:lnTo>
                        <a:pt x="1521" y="879"/>
                      </a:lnTo>
                      <a:lnTo>
                        <a:pt x="1521" y="869"/>
                      </a:lnTo>
                      <a:lnTo>
                        <a:pt x="1521" y="859"/>
                      </a:lnTo>
                      <a:lnTo>
                        <a:pt x="1521" y="847"/>
                      </a:lnTo>
                      <a:lnTo>
                        <a:pt x="1525" y="835"/>
                      </a:lnTo>
                      <a:lnTo>
                        <a:pt x="1533" y="823"/>
                      </a:lnTo>
                      <a:lnTo>
                        <a:pt x="1543" y="811"/>
                      </a:lnTo>
                      <a:lnTo>
                        <a:pt x="1557" y="799"/>
                      </a:lnTo>
                      <a:lnTo>
                        <a:pt x="1575" y="786"/>
                      </a:lnTo>
                      <a:lnTo>
                        <a:pt x="1597" y="772"/>
                      </a:lnTo>
                      <a:lnTo>
                        <a:pt x="1625" y="760"/>
                      </a:lnTo>
                      <a:lnTo>
                        <a:pt x="1625" y="760"/>
                      </a:lnTo>
                      <a:lnTo>
                        <a:pt x="1727" y="720"/>
                      </a:lnTo>
                      <a:lnTo>
                        <a:pt x="1791" y="700"/>
                      </a:lnTo>
                      <a:lnTo>
                        <a:pt x="1823" y="690"/>
                      </a:lnTo>
                      <a:lnTo>
                        <a:pt x="1833" y="688"/>
                      </a:lnTo>
                      <a:lnTo>
                        <a:pt x="1833" y="688"/>
                      </a:lnTo>
                      <a:lnTo>
                        <a:pt x="1839" y="692"/>
                      </a:lnTo>
                      <a:lnTo>
                        <a:pt x="1859" y="704"/>
                      </a:lnTo>
                      <a:lnTo>
                        <a:pt x="1891" y="720"/>
                      </a:lnTo>
                      <a:lnTo>
                        <a:pt x="1913" y="728"/>
                      </a:lnTo>
                      <a:lnTo>
                        <a:pt x="1937" y="736"/>
                      </a:lnTo>
                      <a:lnTo>
                        <a:pt x="1937" y="736"/>
                      </a:lnTo>
                      <a:lnTo>
                        <a:pt x="1965" y="744"/>
                      </a:lnTo>
                      <a:lnTo>
                        <a:pt x="1997" y="750"/>
                      </a:lnTo>
                      <a:lnTo>
                        <a:pt x="2033" y="756"/>
                      </a:lnTo>
                      <a:lnTo>
                        <a:pt x="2069" y="760"/>
                      </a:lnTo>
                      <a:lnTo>
                        <a:pt x="2105" y="762"/>
                      </a:lnTo>
                      <a:lnTo>
                        <a:pt x="2139" y="762"/>
                      </a:lnTo>
                      <a:lnTo>
                        <a:pt x="2171" y="758"/>
                      </a:lnTo>
                      <a:lnTo>
                        <a:pt x="2201" y="752"/>
                      </a:lnTo>
                      <a:lnTo>
                        <a:pt x="2201" y="752"/>
                      </a:lnTo>
                      <a:lnTo>
                        <a:pt x="2229" y="742"/>
                      </a:lnTo>
                      <a:lnTo>
                        <a:pt x="2257" y="730"/>
                      </a:lnTo>
                      <a:lnTo>
                        <a:pt x="2285" y="716"/>
                      </a:lnTo>
                      <a:lnTo>
                        <a:pt x="2314" y="700"/>
                      </a:lnTo>
                      <a:lnTo>
                        <a:pt x="2336" y="684"/>
                      </a:lnTo>
                      <a:lnTo>
                        <a:pt x="2354" y="670"/>
                      </a:lnTo>
                      <a:lnTo>
                        <a:pt x="2366" y="658"/>
                      </a:lnTo>
                      <a:lnTo>
                        <a:pt x="2368" y="652"/>
                      </a:lnTo>
                      <a:lnTo>
                        <a:pt x="2370" y="648"/>
                      </a:lnTo>
                      <a:lnTo>
                        <a:pt x="2370" y="648"/>
                      </a:lnTo>
                      <a:lnTo>
                        <a:pt x="2372" y="622"/>
                      </a:lnTo>
                      <a:lnTo>
                        <a:pt x="2378" y="582"/>
                      </a:lnTo>
                      <a:lnTo>
                        <a:pt x="2378" y="562"/>
                      </a:lnTo>
                      <a:lnTo>
                        <a:pt x="2378" y="542"/>
                      </a:lnTo>
                      <a:lnTo>
                        <a:pt x="2376" y="526"/>
                      </a:lnTo>
                      <a:lnTo>
                        <a:pt x="2374" y="518"/>
                      </a:lnTo>
                      <a:lnTo>
                        <a:pt x="2370" y="512"/>
                      </a:lnTo>
                      <a:lnTo>
                        <a:pt x="2370" y="512"/>
                      </a:lnTo>
                      <a:lnTo>
                        <a:pt x="2360" y="498"/>
                      </a:lnTo>
                      <a:lnTo>
                        <a:pt x="2344" y="482"/>
                      </a:lnTo>
                      <a:lnTo>
                        <a:pt x="2324" y="464"/>
                      </a:lnTo>
                      <a:lnTo>
                        <a:pt x="2303" y="446"/>
                      </a:lnTo>
                      <a:lnTo>
                        <a:pt x="2281" y="432"/>
                      </a:lnTo>
                      <a:lnTo>
                        <a:pt x="2259" y="420"/>
                      </a:lnTo>
                      <a:lnTo>
                        <a:pt x="2249" y="416"/>
                      </a:lnTo>
                      <a:lnTo>
                        <a:pt x="2241" y="414"/>
                      </a:lnTo>
                      <a:lnTo>
                        <a:pt x="2233" y="414"/>
                      </a:lnTo>
                      <a:lnTo>
                        <a:pt x="2225" y="416"/>
                      </a:lnTo>
                      <a:lnTo>
                        <a:pt x="2225" y="416"/>
                      </a:lnTo>
                      <a:lnTo>
                        <a:pt x="2217" y="420"/>
                      </a:lnTo>
                      <a:lnTo>
                        <a:pt x="2209" y="428"/>
                      </a:lnTo>
                      <a:lnTo>
                        <a:pt x="2185" y="448"/>
                      </a:lnTo>
                      <a:lnTo>
                        <a:pt x="2127" y="506"/>
                      </a:lnTo>
                      <a:lnTo>
                        <a:pt x="2093" y="538"/>
                      </a:lnTo>
                      <a:lnTo>
                        <a:pt x="2061" y="566"/>
                      </a:lnTo>
                      <a:lnTo>
                        <a:pt x="2045" y="576"/>
                      </a:lnTo>
                      <a:lnTo>
                        <a:pt x="2029" y="588"/>
                      </a:lnTo>
                      <a:lnTo>
                        <a:pt x="2015" y="594"/>
                      </a:lnTo>
                      <a:lnTo>
                        <a:pt x="2001" y="600"/>
                      </a:lnTo>
                      <a:lnTo>
                        <a:pt x="2001" y="600"/>
                      </a:lnTo>
                      <a:lnTo>
                        <a:pt x="1977" y="606"/>
                      </a:lnTo>
                      <a:lnTo>
                        <a:pt x="1959" y="610"/>
                      </a:lnTo>
                      <a:lnTo>
                        <a:pt x="1945" y="612"/>
                      </a:lnTo>
                      <a:lnTo>
                        <a:pt x="1935" y="612"/>
                      </a:lnTo>
                      <a:lnTo>
                        <a:pt x="1923" y="610"/>
                      </a:lnTo>
                      <a:lnTo>
                        <a:pt x="1921" y="608"/>
                      </a:lnTo>
                      <a:lnTo>
                        <a:pt x="1921" y="608"/>
                      </a:lnTo>
                      <a:lnTo>
                        <a:pt x="1923" y="590"/>
                      </a:lnTo>
                      <a:lnTo>
                        <a:pt x="1923" y="546"/>
                      </a:lnTo>
                      <a:lnTo>
                        <a:pt x="1923" y="522"/>
                      </a:lnTo>
                      <a:lnTo>
                        <a:pt x="1921" y="500"/>
                      </a:lnTo>
                      <a:lnTo>
                        <a:pt x="1917" y="484"/>
                      </a:lnTo>
                      <a:lnTo>
                        <a:pt x="1915" y="476"/>
                      </a:lnTo>
                      <a:lnTo>
                        <a:pt x="1913" y="472"/>
                      </a:lnTo>
                      <a:lnTo>
                        <a:pt x="1913" y="472"/>
                      </a:lnTo>
                      <a:lnTo>
                        <a:pt x="1903" y="464"/>
                      </a:lnTo>
                      <a:lnTo>
                        <a:pt x="1889" y="452"/>
                      </a:lnTo>
                      <a:lnTo>
                        <a:pt x="1869" y="440"/>
                      </a:lnTo>
                      <a:lnTo>
                        <a:pt x="1845" y="426"/>
                      </a:lnTo>
                      <a:lnTo>
                        <a:pt x="1815" y="414"/>
                      </a:lnTo>
                      <a:lnTo>
                        <a:pt x="1781" y="402"/>
                      </a:lnTo>
                      <a:lnTo>
                        <a:pt x="1745" y="392"/>
                      </a:lnTo>
                      <a:lnTo>
                        <a:pt x="1705" y="384"/>
                      </a:lnTo>
                      <a:lnTo>
                        <a:pt x="1705" y="384"/>
                      </a:lnTo>
                      <a:lnTo>
                        <a:pt x="1685" y="382"/>
                      </a:lnTo>
                      <a:lnTo>
                        <a:pt x="1663" y="382"/>
                      </a:lnTo>
                      <a:lnTo>
                        <a:pt x="1643" y="384"/>
                      </a:lnTo>
                      <a:lnTo>
                        <a:pt x="1623" y="386"/>
                      </a:lnTo>
                      <a:lnTo>
                        <a:pt x="1583" y="396"/>
                      </a:lnTo>
                      <a:lnTo>
                        <a:pt x="1547" y="406"/>
                      </a:lnTo>
                      <a:lnTo>
                        <a:pt x="1517" y="418"/>
                      </a:lnTo>
                      <a:lnTo>
                        <a:pt x="1493" y="430"/>
                      </a:lnTo>
                      <a:lnTo>
                        <a:pt x="1473" y="440"/>
                      </a:lnTo>
                      <a:lnTo>
                        <a:pt x="1473" y="440"/>
                      </a:lnTo>
                      <a:lnTo>
                        <a:pt x="1473" y="442"/>
                      </a:lnTo>
                      <a:lnTo>
                        <a:pt x="1473" y="444"/>
                      </a:lnTo>
                      <a:lnTo>
                        <a:pt x="1471" y="448"/>
                      </a:lnTo>
                      <a:lnTo>
                        <a:pt x="1463" y="450"/>
                      </a:lnTo>
                      <a:lnTo>
                        <a:pt x="1447" y="452"/>
                      </a:lnTo>
                      <a:lnTo>
                        <a:pt x="1423" y="450"/>
                      </a:lnTo>
                      <a:lnTo>
                        <a:pt x="1387" y="444"/>
                      </a:lnTo>
                      <a:lnTo>
                        <a:pt x="1337" y="432"/>
                      </a:lnTo>
                      <a:lnTo>
                        <a:pt x="1337" y="432"/>
                      </a:lnTo>
                      <a:lnTo>
                        <a:pt x="1311" y="424"/>
                      </a:lnTo>
                      <a:lnTo>
                        <a:pt x="1287" y="418"/>
                      </a:lnTo>
                      <a:lnTo>
                        <a:pt x="1267" y="410"/>
                      </a:lnTo>
                      <a:lnTo>
                        <a:pt x="1249" y="402"/>
                      </a:lnTo>
                      <a:lnTo>
                        <a:pt x="1221" y="386"/>
                      </a:lnTo>
                      <a:lnTo>
                        <a:pt x="1199" y="370"/>
                      </a:lnTo>
                      <a:lnTo>
                        <a:pt x="1181" y="356"/>
                      </a:lnTo>
                      <a:lnTo>
                        <a:pt x="1165" y="344"/>
                      </a:lnTo>
                      <a:lnTo>
                        <a:pt x="1149" y="334"/>
                      </a:lnTo>
                      <a:lnTo>
                        <a:pt x="1139" y="330"/>
                      </a:lnTo>
                      <a:lnTo>
                        <a:pt x="1129" y="328"/>
                      </a:lnTo>
                      <a:lnTo>
                        <a:pt x="1129" y="328"/>
                      </a:lnTo>
                      <a:lnTo>
                        <a:pt x="1105" y="324"/>
                      </a:lnTo>
                      <a:lnTo>
                        <a:pt x="1077" y="322"/>
                      </a:lnTo>
                      <a:lnTo>
                        <a:pt x="1049" y="320"/>
                      </a:lnTo>
                      <a:lnTo>
                        <a:pt x="1019" y="320"/>
                      </a:lnTo>
                      <a:lnTo>
                        <a:pt x="989" y="324"/>
                      </a:lnTo>
                      <a:lnTo>
                        <a:pt x="961" y="328"/>
                      </a:lnTo>
                      <a:lnTo>
                        <a:pt x="935" y="334"/>
                      </a:lnTo>
                      <a:lnTo>
                        <a:pt x="913" y="344"/>
                      </a:lnTo>
                      <a:lnTo>
                        <a:pt x="913" y="344"/>
                      </a:lnTo>
                      <a:lnTo>
                        <a:pt x="895" y="356"/>
                      </a:lnTo>
                      <a:lnTo>
                        <a:pt x="881" y="368"/>
                      </a:lnTo>
                      <a:lnTo>
                        <a:pt x="869" y="380"/>
                      </a:lnTo>
                      <a:lnTo>
                        <a:pt x="861" y="392"/>
                      </a:lnTo>
                      <a:lnTo>
                        <a:pt x="851" y="408"/>
                      </a:lnTo>
                      <a:lnTo>
                        <a:pt x="849" y="416"/>
                      </a:lnTo>
                      <a:lnTo>
                        <a:pt x="849" y="416"/>
                      </a:lnTo>
                      <a:lnTo>
                        <a:pt x="837" y="402"/>
                      </a:lnTo>
                      <a:lnTo>
                        <a:pt x="821" y="388"/>
                      </a:lnTo>
                      <a:lnTo>
                        <a:pt x="799" y="368"/>
                      </a:lnTo>
                      <a:lnTo>
                        <a:pt x="771" y="346"/>
                      </a:lnTo>
                      <a:lnTo>
                        <a:pt x="739" y="322"/>
                      </a:lnTo>
                      <a:lnTo>
                        <a:pt x="701" y="296"/>
                      </a:lnTo>
                      <a:lnTo>
                        <a:pt x="657" y="272"/>
                      </a:lnTo>
                      <a:lnTo>
                        <a:pt x="657" y="272"/>
                      </a:lnTo>
                      <a:lnTo>
                        <a:pt x="635" y="262"/>
                      </a:lnTo>
                      <a:lnTo>
                        <a:pt x="613" y="252"/>
                      </a:lnTo>
                      <a:lnTo>
                        <a:pt x="593" y="246"/>
                      </a:lnTo>
                      <a:lnTo>
                        <a:pt x="575" y="242"/>
                      </a:lnTo>
                      <a:lnTo>
                        <a:pt x="557" y="238"/>
                      </a:lnTo>
                      <a:lnTo>
                        <a:pt x="541" y="236"/>
                      </a:lnTo>
                      <a:lnTo>
                        <a:pt x="527" y="236"/>
                      </a:lnTo>
                      <a:lnTo>
                        <a:pt x="513" y="238"/>
                      </a:lnTo>
                      <a:lnTo>
                        <a:pt x="489" y="242"/>
                      </a:lnTo>
                      <a:lnTo>
                        <a:pt x="471" y="248"/>
                      </a:lnTo>
                      <a:lnTo>
                        <a:pt x="457" y="256"/>
                      </a:lnTo>
                      <a:lnTo>
                        <a:pt x="449" y="264"/>
                      </a:lnTo>
                      <a:lnTo>
                        <a:pt x="449" y="264"/>
                      </a:lnTo>
                      <a:lnTo>
                        <a:pt x="435" y="276"/>
                      </a:lnTo>
                      <a:lnTo>
                        <a:pt x="421" y="286"/>
                      </a:lnTo>
                      <a:lnTo>
                        <a:pt x="407" y="294"/>
                      </a:lnTo>
                      <a:lnTo>
                        <a:pt x="401" y="296"/>
                      </a:lnTo>
                      <a:lnTo>
                        <a:pt x="401" y="296"/>
                      </a:lnTo>
                      <a:lnTo>
                        <a:pt x="401" y="290"/>
                      </a:lnTo>
                      <a:lnTo>
                        <a:pt x="401" y="274"/>
                      </a:lnTo>
                      <a:lnTo>
                        <a:pt x="401" y="250"/>
                      </a:lnTo>
                      <a:lnTo>
                        <a:pt x="399" y="220"/>
                      </a:lnTo>
                      <a:lnTo>
                        <a:pt x="395" y="204"/>
                      </a:lnTo>
                      <a:lnTo>
                        <a:pt x="391" y="188"/>
                      </a:lnTo>
                      <a:lnTo>
                        <a:pt x="385" y="170"/>
                      </a:lnTo>
                      <a:lnTo>
                        <a:pt x="379" y="154"/>
                      </a:lnTo>
                      <a:lnTo>
                        <a:pt x="369" y="138"/>
                      </a:lnTo>
                      <a:lnTo>
                        <a:pt x="359" y="122"/>
                      </a:lnTo>
                      <a:lnTo>
                        <a:pt x="345" y="108"/>
                      </a:lnTo>
                      <a:lnTo>
                        <a:pt x="329" y="96"/>
                      </a:lnTo>
                      <a:lnTo>
                        <a:pt x="329" y="96"/>
                      </a:lnTo>
                      <a:lnTo>
                        <a:pt x="260" y="50"/>
                      </a:lnTo>
                      <a:lnTo>
                        <a:pt x="226" y="28"/>
                      </a:lnTo>
                      <a:lnTo>
                        <a:pt x="210" y="20"/>
                      </a:lnTo>
                      <a:lnTo>
                        <a:pt x="194" y="12"/>
                      </a:lnTo>
                      <a:lnTo>
                        <a:pt x="176" y="6"/>
                      </a:lnTo>
                      <a:lnTo>
                        <a:pt x="160" y="2"/>
                      </a:lnTo>
                      <a:lnTo>
                        <a:pt x="144" y="0"/>
                      </a:lnTo>
                      <a:lnTo>
                        <a:pt x="126" y="0"/>
                      </a:lnTo>
                      <a:lnTo>
                        <a:pt x="108" y="2"/>
                      </a:lnTo>
                      <a:lnTo>
                        <a:pt x="92" y="6"/>
                      </a:lnTo>
                      <a:lnTo>
                        <a:pt x="74" y="14"/>
                      </a:lnTo>
                      <a:lnTo>
                        <a:pt x="56" y="24"/>
                      </a:lnTo>
                      <a:lnTo>
                        <a:pt x="56" y="24"/>
                      </a:lnTo>
                      <a:lnTo>
                        <a:pt x="40" y="36"/>
                      </a:lnTo>
                      <a:lnTo>
                        <a:pt x="26" y="52"/>
                      </a:lnTo>
                      <a:lnTo>
                        <a:pt x="16" y="70"/>
                      </a:lnTo>
                      <a:lnTo>
                        <a:pt x="8" y="88"/>
                      </a:lnTo>
                      <a:lnTo>
                        <a:pt x="4" y="110"/>
                      </a:lnTo>
                      <a:lnTo>
                        <a:pt x="0" y="130"/>
                      </a:lnTo>
                      <a:lnTo>
                        <a:pt x="0" y="152"/>
                      </a:lnTo>
                      <a:lnTo>
                        <a:pt x="4" y="174"/>
                      </a:lnTo>
                      <a:lnTo>
                        <a:pt x="8" y="196"/>
                      </a:lnTo>
                      <a:lnTo>
                        <a:pt x="14" y="218"/>
                      </a:lnTo>
                      <a:lnTo>
                        <a:pt x="22" y="238"/>
                      </a:lnTo>
                      <a:lnTo>
                        <a:pt x="32" y="256"/>
                      </a:lnTo>
                      <a:lnTo>
                        <a:pt x="44" y="274"/>
                      </a:lnTo>
                      <a:lnTo>
                        <a:pt x="58" y="288"/>
                      </a:lnTo>
                      <a:lnTo>
                        <a:pt x="72" y="302"/>
                      </a:lnTo>
                      <a:lnTo>
                        <a:pt x="88" y="312"/>
                      </a:lnTo>
                      <a:lnTo>
                        <a:pt x="88" y="312"/>
                      </a:lnTo>
                      <a:lnTo>
                        <a:pt x="124" y="328"/>
                      </a:lnTo>
                      <a:lnTo>
                        <a:pt x="162" y="344"/>
                      </a:lnTo>
                      <a:lnTo>
                        <a:pt x="202" y="358"/>
                      </a:lnTo>
                      <a:lnTo>
                        <a:pt x="242" y="370"/>
                      </a:lnTo>
                      <a:lnTo>
                        <a:pt x="302" y="386"/>
                      </a:lnTo>
                      <a:lnTo>
                        <a:pt x="329" y="392"/>
                      </a:lnTo>
                      <a:lnTo>
                        <a:pt x="329" y="392"/>
                      </a:lnTo>
                      <a:lnTo>
                        <a:pt x="329" y="402"/>
                      </a:lnTo>
                      <a:lnTo>
                        <a:pt x="331" y="412"/>
                      </a:lnTo>
                      <a:lnTo>
                        <a:pt x="337" y="426"/>
                      </a:lnTo>
                      <a:lnTo>
                        <a:pt x="343" y="440"/>
                      </a:lnTo>
                      <a:lnTo>
                        <a:pt x="355" y="456"/>
                      </a:lnTo>
                      <a:lnTo>
                        <a:pt x="371" y="472"/>
                      </a:lnTo>
                      <a:lnTo>
                        <a:pt x="393" y="488"/>
                      </a:lnTo>
                      <a:lnTo>
                        <a:pt x="393" y="488"/>
                      </a:lnTo>
                      <a:lnTo>
                        <a:pt x="415" y="502"/>
                      </a:lnTo>
                      <a:lnTo>
                        <a:pt x="433" y="514"/>
                      </a:lnTo>
                      <a:lnTo>
                        <a:pt x="449" y="526"/>
                      </a:lnTo>
                      <a:lnTo>
                        <a:pt x="465" y="536"/>
                      </a:lnTo>
                      <a:lnTo>
                        <a:pt x="483" y="544"/>
                      </a:lnTo>
                      <a:lnTo>
                        <a:pt x="505" y="552"/>
                      </a:lnTo>
                      <a:lnTo>
                        <a:pt x="533" y="556"/>
                      </a:lnTo>
                      <a:lnTo>
                        <a:pt x="569" y="560"/>
                      </a:lnTo>
                      <a:lnTo>
                        <a:pt x="569" y="560"/>
                      </a:lnTo>
                      <a:lnTo>
                        <a:pt x="611" y="560"/>
                      </a:lnTo>
                      <a:lnTo>
                        <a:pt x="653" y="558"/>
                      </a:lnTo>
                      <a:lnTo>
                        <a:pt x="693" y="552"/>
                      </a:lnTo>
                      <a:lnTo>
                        <a:pt x="731" y="546"/>
                      </a:lnTo>
                      <a:lnTo>
                        <a:pt x="787" y="534"/>
                      </a:lnTo>
                      <a:lnTo>
                        <a:pt x="809" y="528"/>
                      </a:lnTo>
                      <a:lnTo>
                        <a:pt x="809" y="528"/>
                      </a:lnTo>
                      <a:lnTo>
                        <a:pt x="811" y="540"/>
                      </a:lnTo>
                      <a:lnTo>
                        <a:pt x="817" y="552"/>
                      </a:lnTo>
                      <a:lnTo>
                        <a:pt x="825" y="568"/>
                      </a:lnTo>
                      <a:lnTo>
                        <a:pt x="835" y="586"/>
                      </a:lnTo>
                      <a:lnTo>
                        <a:pt x="853" y="604"/>
                      </a:lnTo>
                      <a:lnTo>
                        <a:pt x="863" y="614"/>
                      </a:lnTo>
                      <a:lnTo>
                        <a:pt x="875" y="624"/>
                      </a:lnTo>
                      <a:lnTo>
                        <a:pt x="889" y="632"/>
                      </a:lnTo>
                      <a:lnTo>
                        <a:pt x="905" y="640"/>
                      </a:lnTo>
                      <a:lnTo>
                        <a:pt x="905" y="640"/>
                      </a:lnTo>
                      <a:lnTo>
                        <a:pt x="965" y="668"/>
                      </a:lnTo>
                      <a:lnTo>
                        <a:pt x="989" y="678"/>
                      </a:lnTo>
                      <a:lnTo>
                        <a:pt x="1015" y="686"/>
                      </a:lnTo>
                      <a:lnTo>
                        <a:pt x="1039" y="692"/>
                      </a:lnTo>
                      <a:lnTo>
                        <a:pt x="1065" y="694"/>
                      </a:lnTo>
                      <a:lnTo>
                        <a:pt x="1091" y="696"/>
                      </a:lnTo>
                      <a:lnTo>
                        <a:pt x="1121" y="696"/>
                      </a:lnTo>
                      <a:lnTo>
                        <a:pt x="1121" y="696"/>
                      </a:lnTo>
                      <a:lnTo>
                        <a:pt x="1155" y="692"/>
                      </a:lnTo>
                      <a:lnTo>
                        <a:pt x="1191" y="684"/>
                      </a:lnTo>
                      <a:lnTo>
                        <a:pt x="1227" y="674"/>
                      </a:lnTo>
                      <a:lnTo>
                        <a:pt x="1261" y="662"/>
                      </a:lnTo>
                      <a:lnTo>
                        <a:pt x="1315" y="642"/>
                      </a:lnTo>
                      <a:lnTo>
                        <a:pt x="1337" y="632"/>
                      </a:lnTo>
                      <a:lnTo>
                        <a:pt x="1337" y="632"/>
                      </a:lnTo>
                      <a:lnTo>
                        <a:pt x="1333" y="676"/>
                      </a:lnTo>
                      <a:lnTo>
                        <a:pt x="1327" y="774"/>
                      </a:lnTo>
                      <a:lnTo>
                        <a:pt x="1325" y="827"/>
                      </a:lnTo>
                      <a:lnTo>
                        <a:pt x="1323" y="873"/>
                      </a:lnTo>
                      <a:lnTo>
                        <a:pt x="1325" y="907"/>
                      </a:lnTo>
                      <a:lnTo>
                        <a:pt x="1327" y="917"/>
                      </a:lnTo>
                      <a:lnTo>
                        <a:pt x="1329" y="921"/>
                      </a:lnTo>
                      <a:lnTo>
                        <a:pt x="1329" y="921"/>
                      </a:lnTo>
                      <a:close/>
                    </a:path>
                  </a:pathLst>
                </a:custGeom>
                <a:solidFill>
                  <a:srgbClr val="81BDBD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0" name="Freeform 19">
                  <a:extLst>
                    <a:ext uri="{FF2B5EF4-FFF2-40B4-BE49-F238E27FC236}">
                      <a16:creationId xmlns:a16="http://schemas.microsoft.com/office/drawing/2014/main" id="{8367AD30-7BEC-430A-8C49-9FB324856B1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12" y="2620"/>
                  <a:ext cx="114" cy="104"/>
                </a:xfrm>
                <a:custGeom>
                  <a:avLst/>
                  <a:gdLst>
                    <a:gd name="T0" fmla="*/ 98 w 114"/>
                    <a:gd name="T1" fmla="*/ 0 h 104"/>
                    <a:gd name="T2" fmla="*/ 98 w 114"/>
                    <a:gd name="T3" fmla="*/ 0 h 104"/>
                    <a:gd name="T4" fmla="*/ 84 w 114"/>
                    <a:gd name="T5" fmla="*/ 0 h 104"/>
                    <a:gd name="T6" fmla="*/ 70 w 114"/>
                    <a:gd name="T7" fmla="*/ 2 h 104"/>
                    <a:gd name="T8" fmla="*/ 54 w 114"/>
                    <a:gd name="T9" fmla="*/ 4 h 104"/>
                    <a:gd name="T10" fmla="*/ 36 w 114"/>
                    <a:gd name="T11" fmla="*/ 8 h 104"/>
                    <a:gd name="T12" fmla="*/ 20 w 114"/>
                    <a:gd name="T13" fmla="*/ 16 h 104"/>
                    <a:gd name="T14" fmla="*/ 14 w 114"/>
                    <a:gd name="T15" fmla="*/ 20 h 104"/>
                    <a:gd name="T16" fmla="*/ 8 w 114"/>
                    <a:gd name="T17" fmla="*/ 26 h 104"/>
                    <a:gd name="T18" fmla="*/ 4 w 114"/>
                    <a:gd name="T19" fmla="*/ 32 h 104"/>
                    <a:gd name="T20" fmla="*/ 2 w 114"/>
                    <a:gd name="T21" fmla="*/ 40 h 104"/>
                    <a:gd name="T22" fmla="*/ 2 w 114"/>
                    <a:gd name="T23" fmla="*/ 40 h 104"/>
                    <a:gd name="T24" fmla="*/ 0 w 114"/>
                    <a:gd name="T25" fmla="*/ 54 h 104"/>
                    <a:gd name="T26" fmla="*/ 2 w 114"/>
                    <a:gd name="T27" fmla="*/ 68 h 104"/>
                    <a:gd name="T28" fmla="*/ 6 w 114"/>
                    <a:gd name="T29" fmla="*/ 78 h 104"/>
                    <a:gd name="T30" fmla="*/ 12 w 114"/>
                    <a:gd name="T31" fmla="*/ 88 h 104"/>
                    <a:gd name="T32" fmla="*/ 22 w 114"/>
                    <a:gd name="T33" fmla="*/ 100 h 104"/>
                    <a:gd name="T34" fmla="*/ 26 w 114"/>
                    <a:gd name="T35" fmla="*/ 104 h 104"/>
                    <a:gd name="T36" fmla="*/ 26 w 114"/>
                    <a:gd name="T37" fmla="*/ 104 h 104"/>
                    <a:gd name="T38" fmla="*/ 28 w 114"/>
                    <a:gd name="T39" fmla="*/ 98 h 104"/>
                    <a:gd name="T40" fmla="*/ 32 w 114"/>
                    <a:gd name="T41" fmla="*/ 88 h 104"/>
                    <a:gd name="T42" fmla="*/ 36 w 114"/>
                    <a:gd name="T43" fmla="*/ 82 h 104"/>
                    <a:gd name="T44" fmla="*/ 42 w 114"/>
                    <a:gd name="T45" fmla="*/ 76 h 104"/>
                    <a:gd name="T46" fmla="*/ 48 w 114"/>
                    <a:gd name="T47" fmla="*/ 74 h 104"/>
                    <a:gd name="T48" fmla="*/ 58 w 114"/>
                    <a:gd name="T49" fmla="*/ 72 h 104"/>
                    <a:gd name="T50" fmla="*/ 58 w 114"/>
                    <a:gd name="T51" fmla="*/ 72 h 104"/>
                    <a:gd name="T52" fmla="*/ 78 w 114"/>
                    <a:gd name="T53" fmla="*/ 70 h 104"/>
                    <a:gd name="T54" fmla="*/ 96 w 114"/>
                    <a:gd name="T55" fmla="*/ 68 h 104"/>
                    <a:gd name="T56" fmla="*/ 114 w 114"/>
                    <a:gd name="T57" fmla="*/ 64 h 104"/>
                    <a:gd name="T58" fmla="*/ 98 w 114"/>
                    <a:gd name="T59" fmla="*/ 0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114" h="104">
                      <a:moveTo>
                        <a:pt x="98" y="0"/>
                      </a:moveTo>
                      <a:lnTo>
                        <a:pt x="98" y="0"/>
                      </a:lnTo>
                      <a:lnTo>
                        <a:pt x="84" y="0"/>
                      </a:lnTo>
                      <a:lnTo>
                        <a:pt x="70" y="2"/>
                      </a:lnTo>
                      <a:lnTo>
                        <a:pt x="54" y="4"/>
                      </a:lnTo>
                      <a:lnTo>
                        <a:pt x="36" y="8"/>
                      </a:lnTo>
                      <a:lnTo>
                        <a:pt x="20" y="16"/>
                      </a:lnTo>
                      <a:lnTo>
                        <a:pt x="14" y="20"/>
                      </a:lnTo>
                      <a:lnTo>
                        <a:pt x="8" y="26"/>
                      </a:lnTo>
                      <a:lnTo>
                        <a:pt x="4" y="32"/>
                      </a:lnTo>
                      <a:lnTo>
                        <a:pt x="2" y="40"/>
                      </a:lnTo>
                      <a:lnTo>
                        <a:pt x="2" y="40"/>
                      </a:lnTo>
                      <a:lnTo>
                        <a:pt x="0" y="54"/>
                      </a:lnTo>
                      <a:lnTo>
                        <a:pt x="2" y="68"/>
                      </a:lnTo>
                      <a:lnTo>
                        <a:pt x="6" y="78"/>
                      </a:lnTo>
                      <a:lnTo>
                        <a:pt x="12" y="88"/>
                      </a:lnTo>
                      <a:lnTo>
                        <a:pt x="22" y="100"/>
                      </a:lnTo>
                      <a:lnTo>
                        <a:pt x="26" y="104"/>
                      </a:lnTo>
                      <a:lnTo>
                        <a:pt x="26" y="104"/>
                      </a:lnTo>
                      <a:lnTo>
                        <a:pt x="28" y="98"/>
                      </a:lnTo>
                      <a:lnTo>
                        <a:pt x="32" y="88"/>
                      </a:lnTo>
                      <a:lnTo>
                        <a:pt x="36" y="82"/>
                      </a:lnTo>
                      <a:lnTo>
                        <a:pt x="42" y="76"/>
                      </a:lnTo>
                      <a:lnTo>
                        <a:pt x="48" y="74"/>
                      </a:lnTo>
                      <a:lnTo>
                        <a:pt x="58" y="72"/>
                      </a:lnTo>
                      <a:lnTo>
                        <a:pt x="58" y="72"/>
                      </a:lnTo>
                      <a:lnTo>
                        <a:pt x="78" y="70"/>
                      </a:lnTo>
                      <a:lnTo>
                        <a:pt x="96" y="68"/>
                      </a:lnTo>
                      <a:lnTo>
                        <a:pt x="114" y="64"/>
                      </a:lnTo>
                      <a:lnTo>
                        <a:pt x="98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1" name="Freeform 20">
                  <a:extLst>
                    <a:ext uri="{FF2B5EF4-FFF2-40B4-BE49-F238E27FC236}">
                      <a16:creationId xmlns:a16="http://schemas.microsoft.com/office/drawing/2014/main" id="{0664907E-DBB4-4177-AF5D-CC0485957B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22" y="2732"/>
                  <a:ext cx="94" cy="136"/>
                </a:xfrm>
                <a:custGeom>
                  <a:avLst/>
                  <a:gdLst>
                    <a:gd name="T0" fmla="*/ 60 w 94"/>
                    <a:gd name="T1" fmla="*/ 0 h 136"/>
                    <a:gd name="T2" fmla="*/ 60 w 94"/>
                    <a:gd name="T3" fmla="*/ 0 h 136"/>
                    <a:gd name="T4" fmla="*/ 52 w 94"/>
                    <a:gd name="T5" fmla="*/ 2 h 136"/>
                    <a:gd name="T6" fmla="*/ 36 w 94"/>
                    <a:gd name="T7" fmla="*/ 10 h 136"/>
                    <a:gd name="T8" fmla="*/ 26 w 94"/>
                    <a:gd name="T9" fmla="*/ 16 h 136"/>
                    <a:gd name="T10" fmla="*/ 16 w 94"/>
                    <a:gd name="T11" fmla="*/ 24 h 136"/>
                    <a:gd name="T12" fmla="*/ 8 w 94"/>
                    <a:gd name="T13" fmla="*/ 32 h 136"/>
                    <a:gd name="T14" fmla="*/ 4 w 94"/>
                    <a:gd name="T15" fmla="*/ 40 h 136"/>
                    <a:gd name="T16" fmla="*/ 4 w 94"/>
                    <a:gd name="T17" fmla="*/ 40 h 136"/>
                    <a:gd name="T18" fmla="*/ 2 w 94"/>
                    <a:gd name="T19" fmla="*/ 50 h 136"/>
                    <a:gd name="T20" fmla="*/ 0 w 94"/>
                    <a:gd name="T21" fmla="*/ 60 h 136"/>
                    <a:gd name="T22" fmla="*/ 2 w 94"/>
                    <a:gd name="T23" fmla="*/ 80 h 136"/>
                    <a:gd name="T24" fmla="*/ 4 w 94"/>
                    <a:gd name="T25" fmla="*/ 104 h 136"/>
                    <a:gd name="T26" fmla="*/ 44 w 94"/>
                    <a:gd name="T27" fmla="*/ 136 h 136"/>
                    <a:gd name="T28" fmla="*/ 44 w 94"/>
                    <a:gd name="T29" fmla="*/ 136 h 136"/>
                    <a:gd name="T30" fmla="*/ 40 w 94"/>
                    <a:gd name="T31" fmla="*/ 128 h 136"/>
                    <a:gd name="T32" fmla="*/ 36 w 94"/>
                    <a:gd name="T33" fmla="*/ 106 h 136"/>
                    <a:gd name="T34" fmla="*/ 36 w 94"/>
                    <a:gd name="T35" fmla="*/ 96 h 136"/>
                    <a:gd name="T36" fmla="*/ 38 w 94"/>
                    <a:gd name="T37" fmla="*/ 86 h 136"/>
                    <a:gd name="T38" fmla="*/ 40 w 94"/>
                    <a:gd name="T39" fmla="*/ 80 h 136"/>
                    <a:gd name="T40" fmla="*/ 42 w 94"/>
                    <a:gd name="T41" fmla="*/ 78 h 136"/>
                    <a:gd name="T42" fmla="*/ 46 w 94"/>
                    <a:gd name="T43" fmla="*/ 74 h 136"/>
                    <a:gd name="T44" fmla="*/ 52 w 94"/>
                    <a:gd name="T45" fmla="*/ 72 h 136"/>
                    <a:gd name="T46" fmla="*/ 52 w 94"/>
                    <a:gd name="T47" fmla="*/ 72 h 136"/>
                    <a:gd name="T48" fmla="*/ 86 w 94"/>
                    <a:gd name="T49" fmla="*/ 64 h 136"/>
                    <a:gd name="T50" fmla="*/ 92 w 94"/>
                    <a:gd name="T51" fmla="*/ 60 h 136"/>
                    <a:gd name="T52" fmla="*/ 94 w 94"/>
                    <a:gd name="T53" fmla="*/ 58 h 136"/>
                    <a:gd name="T54" fmla="*/ 92 w 94"/>
                    <a:gd name="T55" fmla="*/ 56 h 136"/>
                    <a:gd name="T56" fmla="*/ 92 w 94"/>
                    <a:gd name="T57" fmla="*/ 56 h 136"/>
                    <a:gd name="T58" fmla="*/ 60 w 94"/>
                    <a:gd name="T59" fmla="*/ 0 h 136"/>
                    <a:gd name="T60" fmla="*/ 60 w 94"/>
                    <a:gd name="T61" fmla="*/ 0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94" h="136">
                      <a:moveTo>
                        <a:pt x="60" y="0"/>
                      </a:moveTo>
                      <a:lnTo>
                        <a:pt x="60" y="0"/>
                      </a:lnTo>
                      <a:lnTo>
                        <a:pt x="52" y="2"/>
                      </a:lnTo>
                      <a:lnTo>
                        <a:pt x="36" y="10"/>
                      </a:lnTo>
                      <a:lnTo>
                        <a:pt x="26" y="16"/>
                      </a:lnTo>
                      <a:lnTo>
                        <a:pt x="16" y="24"/>
                      </a:lnTo>
                      <a:lnTo>
                        <a:pt x="8" y="32"/>
                      </a:lnTo>
                      <a:lnTo>
                        <a:pt x="4" y="40"/>
                      </a:lnTo>
                      <a:lnTo>
                        <a:pt x="4" y="40"/>
                      </a:lnTo>
                      <a:lnTo>
                        <a:pt x="2" y="50"/>
                      </a:lnTo>
                      <a:lnTo>
                        <a:pt x="0" y="60"/>
                      </a:lnTo>
                      <a:lnTo>
                        <a:pt x="2" y="80"/>
                      </a:lnTo>
                      <a:lnTo>
                        <a:pt x="4" y="104"/>
                      </a:lnTo>
                      <a:lnTo>
                        <a:pt x="44" y="136"/>
                      </a:lnTo>
                      <a:lnTo>
                        <a:pt x="44" y="136"/>
                      </a:lnTo>
                      <a:lnTo>
                        <a:pt x="40" y="128"/>
                      </a:lnTo>
                      <a:lnTo>
                        <a:pt x="36" y="106"/>
                      </a:lnTo>
                      <a:lnTo>
                        <a:pt x="36" y="96"/>
                      </a:lnTo>
                      <a:lnTo>
                        <a:pt x="38" y="86"/>
                      </a:lnTo>
                      <a:lnTo>
                        <a:pt x="40" y="80"/>
                      </a:lnTo>
                      <a:lnTo>
                        <a:pt x="42" y="78"/>
                      </a:lnTo>
                      <a:lnTo>
                        <a:pt x="46" y="74"/>
                      </a:lnTo>
                      <a:lnTo>
                        <a:pt x="52" y="72"/>
                      </a:lnTo>
                      <a:lnTo>
                        <a:pt x="52" y="72"/>
                      </a:lnTo>
                      <a:lnTo>
                        <a:pt x="86" y="64"/>
                      </a:lnTo>
                      <a:lnTo>
                        <a:pt x="92" y="60"/>
                      </a:lnTo>
                      <a:lnTo>
                        <a:pt x="94" y="58"/>
                      </a:lnTo>
                      <a:lnTo>
                        <a:pt x="92" y="56"/>
                      </a:lnTo>
                      <a:lnTo>
                        <a:pt x="92" y="56"/>
                      </a:lnTo>
                      <a:lnTo>
                        <a:pt x="60" y="0"/>
                      </a:lnTo>
                      <a:lnTo>
                        <a:pt x="6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2" name="Freeform 21">
                  <a:extLst>
                    <a:ext uri="{FF2B5EF4-FFF2-40B4-BE49-F238E27FC236}">
                      <a16:creationId xmlns:a16="http://schemas.microsoft.com/office/drawing/2014/main" id="{C235844F-4844-4EE7-A95E-17D1353DD1C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14" y="2684"/>
                  <a:ext cx="122" cy="152"/>
                </a:xfrm>
                <a:custGeom>
                  <a:avLst/>
                  <a:gdLst>
                    <a:gd name="T0" fmla="*/ 48 w 122"/>
                    <a:gd name="T1" fmla="*/ 0 h 152"/>
                    <a:gd name="T2" fmla="*/ 0 w 122"/>
                    <a:gd name="T3" fmla="*/ 32 h 152"/>
                    <a:gd name="T4" fmla="*/ 0 w 122"/>
                    <a:gd name="T5" fmla="*/ 32 h 152"/>
                    <a:gd name="T6" fmla="*/ 10 w 122"/>
                    <a:gd name="T7" fmla="*/ 36 h 152"/>
                    <a:gd name="T8" fmla="*/ 32 w 122"/>
                    <a:gd name="T9" fmla="*/ 48 h 152"/>
                    <a:gd name="T10" fmla="*/ 44 w 122"/>
                    <a:gd name="T11" fmla="*/ 56 h 152"/>
                    <a:gd name="T12" fmla="*/ 56 w 122"/>
                    <a:gd name="T13" fmla="*/ 64 h 152"/>
                    <a:gd name="T14" fmla="*/ 62 w 122"/>
                    <a:gd name="T15" fmla="*/ 76 h 152"/>
                    <a:gd name="T16" fmla="*/ 64 w 122"/>
                    <a:gd name="T17" fmla="*/ 82 h 152"/>
                    <a:gd name="T18" fmla="*/ 64 w 122"/>
                    <a:gd name="T19" fmla="*/ 88 h 152"/>
                    <a:gd name="T20" fmla="*/ 64 w 122"/>
                    <a:gd name="T21" fmla="*/ 88 h 152"/>
                    <a:gd name="T22" fmla="*/ 62 w 122"/>
                    <a:gd name="T23" fmla="*/ 100 h 152"/>
                    <a:gd name="T24" fmla="*/ 56 w 122"/>
                    <a:gd name="T25" fmla="*/ 112 h 152"/>
                    <a:gd name="T26" fmla="*/ 50 w 122"/>
                    <a:gd name="T27" fmla="*/ 124 h 152"/>
                    <a:gd name="T28" fmla="*/ 44 w 122"/>
                    <a:gd name="T29" fmla="*/ 134 h 152"/>
                    <a:gd name="T30" fmla="*/ 34 w 122"/>
                    <a:gd name="T31" fmla="*/ 148 h 152"/>
                    <a:gd name="T32" fmla="*/ 30 w 122"/>
                    <a:gd name="T33" fmla="*/ 152 h 152"/>
                    <a:gd name="T34" fmla="*/ 32 w 122"/>
                    <a:gd name="T35" fmla="*/ 152 h 152"/>
                    <a:gd name="T36" fmla="*/ 32 w 122"/>
                    <a:gd name="T37" fmla="*/ 152 h 152"/>
                    <a:gd name="T38" fmla="*/ 46 w 122"/>
                    <a:gd name="T39" fmla="*/ 150 h 152"/>
                    <a:gd name="T40" fmla="*/ 56 w 122"/>
                    <a:gd name="T41" fmla="*/ 148 h 152"/>
                    <a:gd name="T42" fmla="*/ 68 w 122"/>
                    <a:gd name="T43" fmla="*/ 146 h 152"/>
                    <a:gd name="T44" fmla="*/ 78 w 122"/>
                    <a:gd name="T45" fmla="*/ 140 h 152"/>
                    <a:gd name="T46" fmla="*/ 90 w 122"/>
                    <a:gd name="T47" fmla="*/ 132 h 152"/>
                    <a:gd name="T48" fmla="*/ 98 w 122"/>
                    <a:gd name="T49" fmla="*/ 120 h 152"/>
                    <a:gd name="T50" fmla="*/ 102 w 122"/>
                    <a:gd name="T51" fmla="*/ 112 h 152"/>
                    <a:gd name="T52" fmla="*/ 104 w 122"/>
                    <a:gd name="T53" fmla="*/ 104 h 152"/>
                    <a:gd name="T54" fmla="*/ 104 w 122"/>
                    <a:gd name="T55" fmla="*/ 104 h 152"/>
                    <a:gd name="T56" fmla="*/ 108 w 122"/>
                    <a:gd name="T57" fmla="*/ 88 h 152"/>
                    <a:gd name="T58" fmla="*/ 114 w 122"/>
                    <a:gd name="T59" fmla="*/ 78 h 152"/>
                    <a:gd name="T60" fmla="*/ 120 w 122"/>
                    <a:gd name="T61" fmla="*/ 66 h 152"/>
                    <a:gd name="T62" fmla="*/ 122 w 122"/>
                    <a:gd name="T63" fmla="*/ 64 h 152"/>
                    <a:gd name="T64" fmla="*/ 122 w 122"/>
                    <a:gd name="T65" fmla="*/ 60 h 152"/>
                    <a:gd name="T66" fmla="*/ 112 w 122"/>
                    <a:gd name="T67" fmla="*/ 48 h 152"/>
                    <a:gd name="T68" fmla="*/ 112 w 122"/>
                    <a:gd name="T69" fmla="*/ 48 h 152"/>
                    <a:gd name="T70" fmla="*/ 92 w 122"/>
                    <a:gd name="T71" fmla="*/ 30 h 152"/>
                    <a:gd name="T72" fmla="*/ 72 w 122"/>
                    <a:gd name="T73" fmla="*/ 14 h 152"/>
                    <a:gd name="T74" fmla="*/ 48 w 122"/>
                    <a:gd name="T75" fmla="*/ 0 h 152"/>
                    <a:gd name="T76" fmla="*/ 48 w 122"/>
                    <a:gd name="T77" fmla="*/ 0 h 1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122" h="152">
                      <a:moveTo>
                        <a:pt x="48" y="0"/>
                      </a:moveTo>
                      <a:lnTo>
                        <a:pt x="0" y="32"/>
                      </a:lnTo>
                      <a:lnTo>
                        <a:pt x="0" y="32"/>
                      </a:lnTo>
                      <a:lnTo>
                        <a:pt x="10" y="36"/>
                      </a:lnTo>
                      <a:lnTo>
                        <a:pt x="32" y="48"/>
                      </a:lnTo>
                      <a:lnTo>
                        <a:pt x="44" y="56"/>
                      </a:lnTo>
                      <a:lnTo>
                        <a:pt x="56" y="64"/>
                      </a:lnTo>
                      <a:lnTo>
                        <a:pt x="62" y="76"/>
                      </a:lnTo>
                      <a:lnTo>
                        <a:pt x="64" y="82"/>
                      </a:lnTo>
                      <a:lnTo>
                        <a:pt x="64" y="88"/>
                      </a:lnTo>
                      <a:lnTo>
                        <a:pt x="64" y="88"/>
                      </a:lnTo>
                      <a:lnTo>
                        <a:pt x="62" y="100"/>
                      </a:lnTo>
                      <a:lnTo>
                        <a:pt x="56" y="112"/>
                      </a:lnTo>
                      <a:lnTo>
                        <a:pt x="50" y="124"/>
                      </a:lnTo>
                      <a:lnTo>
                        <a:pt x="44" y="134"/>
                      </a:lnTo>
                      <a:lnTo>
                        <a:pt x="34" y="148"/>
                      </a:lnTo>
                      <a:lnTo>
                        <a:pt x="30" y="152"/>
                      </a:lnTo>
                      <a:lnTo>
                        <a:pt x="32" y="152"/>
                      </a:lnTo>
                      <a:lnTo>
                        <a:pt x="32" y="152"/>
                      </a:lnTo>
                      <a:lnTo>
                        <a:pt x="46" y="150"/>
                      </a:lnTo>
                      <a:lnTo>
                        <a:pt x="56" y="148"/>
                      </a:lnTo>
                      <a:lnTo>
                        <a:pt x="68" y="146"/>
                      </a:lnTo>
                      <a:lnTo>
                        <a:pt x="78" y="140"/>
                      </a:lnTo>
                      <a:lnTo>
                        <a:pt x="90" y="132"/>
                      </a:lnTo>
                      <a:lnTo>
                        <a:pt x="98" y="120"/>
                      </a:lnTo>
                      <a:lnTo>
                        <a:pt x="102" y="112"/>
                      </a:lnTo>
                      <a:lnTo>
                        <a:pt x="104" y="104"/>
                      </a:lnTo>
                      <a:lnTo>
                        <a:pt x="104" y="104"/>
                      </a:lnTo>
                      <a:lnTo>
                        <a:pt x="108" y="88"/>
                      </a:lnTo>
                      <a:lnTo>
                        <a:pt x="114" y="78"/>
                      </a:lnTo>
                      <a:lnTo>
                        <a:pt x="120" y="66"/>
                      </a:lnTo>
                      <a:lnTo>
                        <a:pt x="122" y="64"/>
                      </a:lnTo>
                      <a:lnTo>
                        <a:pt x="122" y="60"/>
                      </a:lnTo>
                      <a:lnTo>
                        <a:pt x="112" y="48"/>
                      </a:lnTo>
                      <a:lnTo>
                        <a:pt x="112" y="48"/>
                      </a:lnTo>
                      <a:lnTo>
                        <a:pt x="92" y="30"/>
                      </a:lnTo>
                      <a:lnTo>
                        <a:pt x="72" y="14"/>
                      </a:lnTo>
                      <a:lnTo>
                        <a:pt x="48" y="0"/>
                      </a:lnTo>
                      <a:lnTo>
                        <a:pt x="48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3" name="Freeform 22">
                  <a:extLst>
                    <a:ext uri="{FF2B5EF4-FFF2-40B4-BE49-F238E27FC236}">
                      <a16:creationId xmlns:a16="http://schemas.microsoft.com/office/drawing/2014/main" id="{83761254-D4F2-4A96-9FEF-A5A7714E66A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98" y="2484"/>
                  <a:ext cx="574" cy="312"/>
                </a:xfrm>
                <a:custGeom>
                  <a:avLst/>
                  <a:gdLst>
                    <a:gd name="T0" fmla="*/ 236 w 574"/>
                    <a:gd name="T1" fmla="*/ 12 h 312"/>
                    <a:gd name="T2" fmla="*/ 224 w 574"/>
                    <a:gd name="T3" fmla="*/ 64 h 312"/>
                    <a:gd name="T4" fmla="*/ 212 w 574"/>
                    <a:gd name="T5" fmla="*/ 80 h 312"/>
                    <a:gd name="T6" fmla="*/ 164 w 574"/>
                    <a:gd name="T7" fmla="*/ 100 h 312"/>
                    <a:gd name="T8" fmla="*/ 116 w 574"/>
                    <a:gd name="T9" fmla="*/ 112 h 312"/>
                    <a:gd name="T10" fmla="*/ 80 w 574"/>
                    <a:gd name="T11" fmla="*/ 104 h 312"/>
                    <a:gd name="T12" fmla="*/ 54 w 574"/>
                    <a:gd name="T13" fmla="*/ 102 h 312"/>
                    <a:gd name="T14" fmla="*/ 28 w 574"/>
                    <a:gd name="T15" fmla="*/ 110 h 312"/>
                    <a:gd name="T16" fmla="*/ 6 w 574"/>
                    <a:gd name="T17" fmla="*/ 124 h 312"/>
                    <a:gd name="T18" fmla="*/ 4 w 574"/>
                    <a:gd name="T19" fmla="*/ 136 h 312"/>
                    <a:gd name="T20" fmla="*/ 0 w 574"/>
                    <a:gd name="T21" fmla="*/ 182 h 312"/>
                    <a:gd name="T22" fmla="*/ 12 w 574"/>
                    <a:gd name="T23" fmla="*/ 200 h 312"/>
                    <a:gd name="T24" fmla="*/ 52 w 574"/>
                    <a:gd name="T25" fmla="*/ 248 h 312"/>
                    <a:gd name="T26" fmla="*/ 64 w 574"/>
                    <a:gd name="T27" fmla="*/ 274 h 312"/>
                    <a:gd name="T28" fmla="*/ 88 w 574"/>
                    <a:gd name="T29" fmla="*/ 300 h 312"/>
                    <a:gd name="T30" fmla="*/ 126 w 574"/>
                    <a:gd name="T31" fmla="*/ 308 h 312"/>
                    <a:gd name="T32" fmla="*/ 166 w 574"/>
                    <a:gd name="T33" fmla="*/ 312 h 312"/>
                    <a:gd name="T34" fmla="*/ 172 w 574"/>
                    <a:gd name="T35" fmla="*/ 304 h 312"/>
                    <a:gd name="T36" fmla="*/ 184 w 574"/>
                    <a:gd name="T37" fmla="*/ 256 h 312"/>
                    <a:gd name="T38" fmla="*/ 204 w 574"/>
                    <a:gd name="T39" fmla="*/ 220 h 312"/>
                    <a:gd name="T40" fmla="*/ 218 w 574"/>
                    <a:gd name="T41" fmla="*/ 214 h 312"/>
                    <a:gd name="T42" fmla="*/ 224 w 574"/>
                    <a:gd name="T43" fmla="*/ 200 h 312"/>
                    <a:gd name="T44" fmla="*/ 252 w 574"/>
                    <a:gd name="T45" fmla="*/ 208 h 312"/>
                    <a:gd name="T46" fmla="*/ 286 w 574"/>
                    <a:gd name="T47" fmla="*/ 218 h 312"/>
                    <a:gd name="T48" fmla="*/ 328 w 574"/>
                    <a:gd name="T49" fmla="*/ 222 h 312"/>
                    <a:gd name="T50" fmla="*/ 356 w 574"/>
                    <a:gd name="T51" fmla="*/ 216 h 312"/>
                    <a:gd name="T52" fmla="*/ 378 w 574"/>
                    <a:gd name="T53" fmla="*/ 208 h 312"/>
                    <a:gd name="T54" fmla="*/ 398 w 574"/>
                    <a:gd name="T55" fmla="*/ 208 h 312"/>
                    <a:gd name="T56" fmla="*/ 398 w 574"/>
                    <a:gd name="T57" fmla="*/ 216 h 312"/>
                    <a:gd name="T58" fmla="*/ 422 w 574"/>
                    <a:gd name="T59" fmla="*/ 236 h 312"/>
                    <a:gd name="T60" fmla="*/ 456 w 574"/>
                    <a:gd name="T61" fmla="*/ 254 h 312"/>
                    <a:gd name="T62" fmla="*/ 492 w 574"/>
                    <a:gd name="T63" fmla="*/ 258 h 312"/>
                    <a:gd name="T64" fmla="*/ 530 w 574"/>
                    <a:gd name="T65" fmla="*/ 244 h 312"/>
                    <a:gd name="T66" fmla="*/ 564 w 574"/>
                    <a:gd name="T67" fmla="*/ 216 h 312"/>
                    <a:gd name="T68" fmla="*/ 572 w 574"/>
                    <a:gd name="T69" fmla="*/ 196 h 312"/>
                    <a:gd name="T70" fmla="*/ 570 w 574"/>
                    <a:gd name="T71" fmla="*/ 174 h 312"/>
                    <a:gd name="T72" fmla="*/ 558 w 574"/>
                    <a:gd name="T73" fmla="*/ 166 h 312"/>
                    <a:gd name="T74" fmla="*/ 544 w 574"/>
                    <a:gd name="T75" fmla="*/ 170 h 312"/>
                    <a:gd name="T76" fmla="*/ 508 w 574"/>
                    <a:gd name="T77" fmla="*/ 160 h 312"/>
                    <a:gd name="T78" fmla="*/ 476 w 574"/>
                    <a:gd name="T79" fmla="*/ 144 h 312"/>
                    <a:gd name="T80" fmla="*/ 428 w 574"/>
                    <a:gd name="T81" fmla="*/ 112 h 312"/>
                    <a:gd name="T82" fmla="*/ 382 w 574"/>
                    <a:gd name="T83" fmla="*/ 86 h 312"/>
                    <a:gd name="T84" fmla="*/ 348 w 574"/>
                    <a:gd name="T85" fmla="*/ 56 h 312"/>
                    <a:gd name="T86" fmla="*/ 324 w 574"/>
                    <a:gd name="T87" fmla="*/ 8 h 3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574" h="312">
                      <a:moveTo>
                        <a:pt x="236" y="0"/>
                      </a:moveTo>
                      <a:lnTo>
                        <a:pt x="236" y="0"/>
                      </a:lnTo>
                      <a:lnTo>
                        <a:pt x="236" y="12"/>
                      </a:lnTo>
                      <a:lnTo>
                        <a:pt x="232" y="36"/>
                      </a:lnTo>
                      <a:lnTo>
                        <a:pt x="228" y="50"/>
                      </a:lnTo>
                      <a:lnTo>
                        <a:pt x="224" y="64"/>
                      </a:lnTo>
                      <a:lnTo>
                        <a:pt x="220" y="74"/>
                      </a:lnTo>
                      <a:lnTo>
                        <a:pt x="216" y="78"/>
                      </a:lnTo>
                      <a:lnTo>
                        <a:pt x="212" y="80"/>
                      </a:lnTo>
                      <a:lnTo>
                        <a:pt x="212" y="80"/>
                      </a:lnTo>
                      <a:lnTo>
                        <a:pt x="192" y="90"/>
                      </a:lnTo>
                      <a:lnTo>
                        <a:pt x="164" y="100"/>
                      </a:lnTo>
                      <a:lnTo>
                        <a:pt x="138" y="110"/>
                      </a:lnTo>
                      <a:lnTo>
                        <a:pt x="126" y="112"/>
                      </a:lnTo>
                      <a:lnTo>
                        <a:pt x="116" y="112"/>
                      </a:lnTo>
                      <a:lnTo>
                        <a:pt x="116" y="112"/>
                      </a:lnTo>
                      <a:lnTo>
                        <a:pt x="98" y="108"/>
                      </a:lnTo>
                      <a:lnTo>
                        <a:pt x="80" y="104"/>
                      </a:lnTo>
                      <a:lnTo>
                        <a:pt x="72" y="102"/>
                      </a:lnTo>
                      <a:lnTo>
                        <a:pt x="62" y="100"/>
                      </a:lnTo>
                      <a:lnTo>
                        <a:pt x="54" y="102"/>
                      </a:lnTo>
                      <a:lnTo>
                        <a:pt x="44" y="104"/>
                      </a:lnTo>
                      <a:lnTo>
                        <a:pt x="44" y="104"/>
                      </a:lnTo>
                      <a:lnTo>
                        <a:pt x="28" y="110"/>
                      </a:lnTo>
                      <a:lnTo>
                        <a:pt x="16" y="116"/>
                      </a:lnTo>
                      <a:lnTo>
                        <a:pt x="10" y="120"/>
                      </a:lnTo>
                      <a:lnTo>
                        <a:pt x="6" y="124"/>
                      </a:lnTo>
                      <a:lnTo>
                        <a:pt x="4" y="130"/>
                      </a:lnTo>
                      <a:lnTo>
                        <a:pt x="4" y="136"/>
                      </a:lnTo>
                      <a:lnTo>
                        <a:pt x="4" y="136"/>
                      </a:lnTo>
                      <a:lnTo>
                        <a:pt x="2" y="152"/>
                      </a:lnTo>
                      <a:lnTo>
                        <a:pt x="0" y="172"/>
                      </a:lnTo>
                      <a:lnTo>
                        <a:pt x="0" y="182"/>
                      </a:lnTo>
                      <a:lnTo>
                        <a:pt x="2" y="190"/>
                      </a:lnTo>
                      <a:lnTo>
                        <a:pt x="6" y="196"/>
                      </a:lnTo>
                      <a:lnTo>
                        <a:pt x="12" y="200"/>
                      </a:lnTo>
                      <a:lnTo>
                        <a:pt x="12" y="200"/>
                      </a:lnTo>
                      <a:lnTo>
                        <a:pt x="52" y="216"/>
                      </a:lnTo>
                      <a:lnTo>
                        <a:pt x="52" y="248"/>
                      </a:lnTo>
                      <a:lnTo>
                        <a:pt x="52" y="248"/>
                      </a:lnTo>
                      <a:lnTo>
                        <a:pt x="54" y="256"/>
                      </a:lnTo>
                      <a:lnTo>
                        <a:pt x="64" y="274"/>
                      </a:lnTo>
                      <a:lnTo>
                        <a:pt x="70" y="284"/>
                      </a:lnTo>
                      <a:lnTo>
                        <a:pt x="78" y="292"/>
                      </a:lnTo>
                      <a:lnTo>
                        <a:pt x="88" y="300"/>
                      </a:lnTo>
                      <a:lnTo>
                        <a:pt x="100" y="304"/>
                      </a:lnTo>
                      <a:lnTo>
                        <a:pt x="100" y="304"/>
                      </a:lnTo>
                      <a:lnTo>
                        <a:pt x="126" y="308"/>
                      </a:lnTo>
                      <a:lnTo>
                        <a:pt x="150" y="312"/>
                      </a:lnTo>
                      <a:lnTo>
                        <a:pt x="160" y="312"/>
                      </a:lnTo>
                      <a:lnTo>
                        <a:pt x="166" y="312"/>
                      </a:lnTo>
                      <a:lnTo>
                        <a:pt x="172" y="308"/>
                      </a:lnTo>
                      <a:lnTo>
                        <a:pt x="172" y="304"/>
                      </a:lnTo>
                      <a:lnTo>
                        <a:pt x="172" y="304"/>
                      </a:lnTo>
                      <a:lnTo>
                        <a:pt x="172" y="296"/>
                      </a:lnTo>
                      <a:lnTo>
                        <a:pt x="174" y="284"/>
                      </a:lnTo>
                      <a:lnTo>
                        <a:pt x="184" y="256"/>
                      </a:lnTo>
                      <a:lnTo>
                        <a:pt x="190" y="242"/>
                      </a:lnTo>
                      <a:lnTo>
                        <a:pt x="198" y="230"/>
                      </a:lnTo>
                      <a:lnTo>
                        <a:pt x="204" y="220"/>
                      </a:lnTo>
                      <a:lnTo>
                        <a:pt x="212" y="216"/>
                      </a:lnTo>
                      <a:lnTo>
                        <a:pt x="212" y="216"/>
                      </a:lnTo>
                      <a:lnTo>
                        <a:pt x="218" y="214"/>
                      </a:lnTo>
                      <a:lnTo>
                        <a:pt x="220" y="210"/>
                      </a:lnTo>
                      <a:lnTo>
                        <a:pt x="220" y="202"/>
                      </a:lnTo>
                      <a:lnTo>
                        <a:pt x="224" y="200"/>
                      </a:lnTo>
                      <a:lnTo>
                        <a:pt x="228" y="200"/>
                      </a:lnTo>
                      <a:lnTo>
                        <a:pt x="238" y="202"/>
                      </a:lnTo>
                      <a:lnTo>
                        <a:pt x="252" y="208"/>
                      </a:lnTo>
                      <a:lnTo>
                        <a:pt x="252" y="208"/>
                      </a:lnTo>
                      <a:lnTo>
                        <a:pt x="270" y="214"/>
                      </a:lnTo>
                      <a:lnTo>
                        <a:pt x="286" y="218"/>
                      </a:lnTo>
                      <a:lnTo>
                        <a:pt x="302" y="220"/>
                      </a:lnTo>
                      <a:lnTo>
                        <a:pt x="316" y="222"/>
                      </a:lnTo>
                      <a:lnTo>
                        <a:pt x="328" y="222"/>
                      </a:lnTo>
                      <a:lnTo>
                        <a:pt x="340" y="220"/>
                      </a:lnTo>
                      <a:lnTo>
                        <a:pt x="348" y="218"/>
                      </a:lnTo>
                      <a:lnTo>
                        <a:pt x="356" y="216"/>
                      </a:lnTo>
                      <a:lnTo>
                        <a:pt x="356" y="216"/>
                      </a:lnTo>
                      <a:lnTo>
                        <a:pt x="368" y="212"/>
                      </a:lnTo>
                      <a:lnTo>
                        <a:pt x="378" y="208"/>
                      </a:lnTo>
                      <a:lnTo>
                        <a:pt x="396" y="208"/>
                      </a:lnTo>
                      <a:lnTo>
                        <a:pt x="396" y="208"/>
                      </a:lnTo>
                      <a:lnTo>
                        <a:pt x="398" y="208"/>
                      </a:lnTo>
                      <a:lnTo>
                        <a:pt x="398" y="210"/>
                      </a:lnTo>
                      <a:lnTo>
                        <a:pt x="398" y="212"/>
                      </a:lnTo>
                      <a:lnTo>
                        <a:pt x="398" y="216"/>
                      </a:lnTo>
                      <a:lnTo>
                        <a:pt x="402" y="220"/>
                      </a:lnTo>
                      <a:lnTo>
                        <a:pt x="408" y="228"/>
                      </a:lnTo>
                      <a:lnTo>
                        <a:pt x="422" y="236"/>
                      </a:lnTo>
                      <a:lnTo>
                        <a:pt x="444" y="248"/>
                      </a:lnTo>
                      <a:lnTo>
                        <a:pt x="444" y="248"/>
                      </a:lnTo>
                      <a:lnTo>
                        <a:pt x="456" y="254"/>
                      </a:lnTo>
                      <a:lnTo>
                        <a:pt x="470" y="256"/>
                      </a:lnTo>
                      <a:lnTo>
                        <a:pt x="480" y="258"/>
                      </a:lnTo>
                      <a:lnTo>
                        <a:pt x="492" y="258"/>
                      </a:lnTo>
                      <a:lnTo>
                        <a:pt x="502" y="256"/>
                      </a:lnTo>
                      <a:lnTo>
                        <a:pt x="512" y="254"/>
                      </a:lnTo>
                      <a:lnTo>
                        <a:pt x="530" y="244"/>
                      </a:lnTo>
                      <a:lnTo>
                        <a:pt x="544" y="236"/>
                      </a:lnTo>
                      <a:lnTo>
                        <a:pt x="556" y="226"/>
                      </a:lnTo>
                      <a:lnTo>
                        <a:pt x="564" y="216"/>
                      </a:lnTo>
                      <a:lnTo>
                        <a:pt x="564" y="216"/>
                      </a:lnTo>
                      <a:lnTo>
                        <a:pt x="568" y="210"/>
                      </a:lnTo>
                      <a:lnTo>
                        <a:pt x="572" y="196"/>
                      </a:lnTo>
                      <a:lnTo>
                        <a:pt x="574" y="188"/>
                      </a:lnTo>
                      <a:lnTo>
                        <a:pt x="574" y="180"/>
                      </a:lnTo>
                      <a:lnTo>
                        <a:pt x="570" y="174"/>
                      </a:lnTo>
                      <a:lnTo>
                        <a:pt x="564" y="168"/>
                      </a:lnTo>
                      <a:lnTo>
                        <a:pt x="564" y="168"/>
                      </a:lnTo>
                      <a:lnTo>
                        <a:pt x="558" y="166"/>
                      </a:lnTo>
                      <a:lnTo>
                        <a:pt x="554" y="166"/>
                      </a:lnTo>
                      <a:lnTo>
                        <a:pt x="548" y="168"/>
                      </a:lnTo>
                      <a:lnTo>
                        <a:pt x="544" y="170"/>
                      </a:lnTo>
                      <a:lnTo>
                        <a:pt x="536" y="168"/>
                      </a:lnTo>
                      <a:lnTo>
                        <a:pt x="524" y="166"/>
                      </a:lnTo>
                      <a:lnTo>
                        <a:pt x="508" y="160"/>
                      </a:lnTo>
                      <a:lnTo>
                        <a:pt x="508" y="160"/>
                      </a:lnTo>
                      <a:lnTo>
                        <a:pt x="490" y="152"/>
                      </a:lnTo>
                      <a:lnTo>
                        <a:pt x="476" y="144"/>
                      </a:lnTo>
                      <a:lnTo>
                        <a:pt x="456" y="132"/>
                      </a:lnTo>
                      <a:lnTo>
                        <a:pt x="444" y="120"/>
                      </a:lnTo>
                      <a:lnTo>
                        <a:pt x="428" y="112"/>
                      </a:lnTo>
                      <a:lnTo>
                        <a:pt x="428" y="112"/>
                      </a:lnTo>
                      <a:lnTo>
                        <a:pt x="406" y="102"/>
                      </a:lnTo>
                      <a:lnTo>
                        <a:pt x="382" y="86"/>
                      </a:lnTo>
                      <a:lnTo>
                        <a:pt x="360" y="72"/>
                      </a:lnTo>
                      <a:lnTo>
                        <a:pt x="352" y="64"/>
                      </a:lnTo>
                      <a:lnTo>
                        <a:pt x="348" y="56"/>
                      </a:lnTo>
                      <a:lnTo>
                        <a:pt x="348" y="56"/>
                      </a:lnTo>
                      <a:lnTo>
                        <a:pt x="334" y="26"/>
                      </a:lnTo>
                      <a:lnTo>
                        <a:pt x="324" y="8"/>
                      </a:lnTo>
                      <a:lnTo>
                        <a:pt x="236" y="0"/>
                      </a:lnTo>
                      <a:close/>
                    </a:path>
                  </a:pathLst>
                </a:custGeom>
                <a:solidFill>
                  <a:srgbClr val="FBC852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4" name="Freeform 23">
                  <a:extLst>
                    <a:ext uri="{FF2B5EF4-FFF2-40B4-BE49-F238E27FC236}">
                      <a16:creationId xmlns:a16="http://schemas.microsoft.com/office/drawing/2014/main" id="{965D581D-A84C-43C5-9DFA-91788C840D1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88" y="367"/>
                  <a:ext cx="2215" cy="2221"/>
                </a:xfrm>
                <a:custGeom>
                  <a:avLst/>
                  <a:gdLst>
                    <a:gd name="T0" fmla="*/ 84 w 2215"/>
                    <a:gd name="T1" fmla="*/ 450 h 2221"/>
                    <a:gd name="T2" fmla="*/ 216 w 2215"/>
                    <a:gd name="T3" fmla="*/ 296 h 2221"/>
                    <a:gd name="T4" fmla="*/ 252 w 2215"/>
                    <a:gd name="T5" fmla="*/ 366 h 2221"/>
                    <a:gd name="T6" fmla="*/ 298 w 2215"/>
                    <a:gd name="T7" fmla="*/ 200 h 2221"/>
                    <a:gd name="T8" fmla="*/ 430 w 2215"/>
                    <a:gd name="T9" fmla="*/ 292 h 2221"/>
                    <a:gd name="T10" fmla="*/ 694 w 2215"/>
                    <a:gd name="T11" fmla="*/ 332 h 2221"/>
                    <a:gd name="T12" fmla="*/ 812 w 2215"/>
                    <a:gd name="T13" fmla="*/ 472 h 2221"/>
                    <a:gd name="T14" fmla="*/ 696 w 2215"/>
                    <a:gd name="T15" fmla="*/ 292 h 2221"/>
                    <a:gd name="T16" fmla="*/ 540 w 2215"/>
                    <a:gd name="T17" fmla="*/ 206 h 2221"/>
                    <a:gd name="T18" fmla="*/ 666 w 2215"/>
                    <a:gd name="T19" fmla="*/ 72 h 2221"/>
                    <a:gd name="T20" fmla="*/ 836 w 2215"/>
                    <a:gd name="T21" fmla="*/ 2 h 2221"/>
                    <a:gd name="T22" fmla="*/ 1356 w 2215"/>
                    <a:gd name="T23" fmla="*/ 126 h 2221"/>
                    <a:gd name="T24" fmla="*/ 1644 w 2215"/>
                    <a:gd name="T25" fmla="*/ 234 h 2221"/>
                    <a:gd name="T26" fmla="*/ 1933 w 2215"/>
                    <a:gd name="T27" fmla="*/ 622 h 2221"/>
                    <a:gd name="T28" fmla="*/ 2207 w 2215"/>
                    <a:gd name="T29" fmla="*/ 1079 h 2221"/>
                    <a:gd name="T30" fmla="*/ 2173 w 2215"/>
                    <a:gd name="T31" fmla="*/ 1147 h 2221"/>
                    <a:gd name="T32" fmla="*/ 2175 w 2215"/>
                    <a:gd name="T33" fmla="*/ 1533 h 2221"/>
                    <a:gd name="T34" fmla="*/ 2113 w 2215"/>
                    <a:gd name="T35" fmla="*/ 2045 h 2221"/>
                    <a:gd name="T36" fmla="*/ 2085 w 2215"/>
                    <a:gd name="T37" fmla="*/ 2141 h 2221"/>
                    <a:gd name="T38" fmla="*/ 2077 w 2215"/>
                    <a:gd name="T39" fmla="*/ 1873 h 2221"/>
                    <a:gd name="T40" fmla="*/ 1991 w 2215"/>
                    <a:gd name="T41" fmla="*/ 1333 h 2221"/>
                    <a:gd name="T42" fmla="*/ 1975 w 2215"/>
                    <a:gd name="T43" fmla="*/ 2037 h 2221"/>
                    <a:gd name="T44" fmla="*/ 1927 w 2215"/>
                    <a:gd name="T45" fmla="*/ 1693 h 2221"/>
                    <a:gd name="T46" fmla="*/ 1863 w 2215"/>
                    <a:gd name="T47" fmla="*/ 1537 h 2221"/>
                    <a:gd name="T48" fmla="*/ 1863 w 2215"/>
                    <a:gd name="T49" fmla="*/ 1803 h 2221"/>
                    <a:gd name="T50" fmla="*/ 1785 w 2215"/>
                    <a:gd name="T51" fmla="*/ 1423 h 2221"/>
                    <a:gd name="T52" fmla="*/ 1759 w 2215"/>
                    <a:gd name="T53" fmla="*/ 1621 h 2221"/>
                    <a:gd name="T54" fmla="*/ 1710 w 2215"/>
                    <a:gd name="T55" fmla="*/ 1573 h 2221"/>
                    <a:gd name="T56" fmla="*/ 1598 w 2215"/>
                    <a:gd name="T57" fmla="*/ 1357 h 2221"/>
                    <a:gd name="T58" fmla="*/ 1654 w 2215"/>
                    <a:gd name="T59" fmla="*/ 1627 h 2221"/>
                    <a:gd name="T60" fmla="*/ 1524 w 2215"/>
                    <a:gd name="T61" fmla="*/ 1385 h 2221"/>
                    <a:gd name="T62" fmla="*/ 1478 w 2215"/>
                    <a:gd name="T63" fmla="*/ 1453 h 2221"/>
                    <a:gd name="T64" fmla="*/ 1544 w 2215"/>
                    <a:gd name="T65" fmla="*/ 1599 h 2221"/>
                    <a:gd name="T66" fmla="*/ 1306 w 2215"/>
                    <a:gd name="T67" fmla="*/ 1365 h 2221"/>
                    <a:gd name="T68" fmla="*/ 1222 w 2215"/>
                    <a:gd name="T69" fmla="*/ 1453 h 2221"/>
                    <a:gd name="T70" fmla="*/ 1923 w 2215"/>
                    <a:gd name="T71" fmla="*/ 2085 h 2221"/>
                    <a:gd name="T72" fmla="*/ 1743 w 2215"/>
                    <a:gd name="T73" fmla="*/ 2155 h 2221"/>
                    <a:gd name="T74" fmla="*/ 1574 w 2215"/>
                    <a:gd name="T75" fmla="*/ 2181 h 2221"/>
                    <a:gd name="T76" fmla="*/ 1456 w 2215"/>
                    <a:gd name="T77" fmla="*/ 2187 h 2221"/>
                    <a:gd name="T78" fmla="*/ 1350 w 2215"/>
                    <a:gd name="T79" fmla="*/ 2197 h 2221"/>
                    <a:gd name="T80" fmla="*/ 1158 w 2215"/>
                    <a:gd name="T81" fmla="*/ 2109 h 2221"/>
                    <a:gd name="T82" fmla="*/ 1098 w 2215"/>
                    <a:gd name="T83" fmla="*/ 2211 h 2221"/>
                    <a:gd name="T84" fmla="*/ 982 w 2215"/>
                    <a:gd name="T85" fmla="*/ 2167 h 2221"/>
                    <a:gd name="T86" fmla="*/ 886 w 2215"/>
                    <a:gd name="T87" fmla="*/ 2035 h 2221"/>
                    <a:gd name="T88" fmla="*/ 710 w 2215"/>
                    <a:gd name="T89" fmla="*/ 1861 h 2221"/>
                    <a:gd name="T90" fmla="*/ 644 w 2215"/>
                    <a:gd name="T91" fmla="*/ 1987 h 2221"/>
                    <a:gd name="T92" fmla="*/ 482 w 2215"/>
                    <a:gd name="T93" fmla="*/ 1993 h 2221"/>
                    <a:gd name="T94" fmla="*/ 394 w 2215"/>
                    <a:gd name="T95" fmla="*/ 1949 h 2221"/>
                    <a:gd name="T96" fmla="*/ 438 w 2215"/>
                    <a:gd name="T97" fmla="*/ 1877 h 2221"/>
                    <a:gd name="T98" fmla="*/ 414 w 2215"/>
                    <a:gd name="T99" fmla="*/ 1785 h 2221"/>
                    <a:gd name="T100" fmla="*/ 398 w 2215"/>
                    <a:gd name="T101" fmla="*/ 1715 h 2221"/>
                    <a:gd name="T102" fmla="*/ 462 w 2215"/>
                    <a:gd name="T103" fmla="*/ 1661 h 2221"/>
                    <a:gd name="T104" fmla="*/ 364 w 2215"/>
                    <a:gd name="T105" fmla="*/ 1513 h 2221"/>
                    <a:gd name="T106" fmla="*/ 258 w 2215"/>
                    <a:gd name="T107" fmla="*/ 1265 h 2221"/>
                    <a:gd name="T108" fmla="*/ 270 w 2215"/>
                    <a:gd name="T109" fmla="*/ 983 h 2221"/>
                    <a:gd name="T110" fmla="*/ 346 w 2215"/>
                    <a:gd name="T111" fmla="*/ 814 h 2221"/>
                    <a:gd name="T112" fmla="*/ 374 w 2215"/>
                    <a:gd name="T113" fmla="*/ 676 h 2221"/>
                    <a:gd name="T114" fmla="*/ 288 w 2215"/>
                    <a:gd name="T115" fmla="*/ 592 h 2221"/>
                    <a:gd name="T116" fmla="*/ 144 w 2215"/>
                    <a:gd name="T117" fmla="*/ 618 h 22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2215" h="2221">
                      <a:moveTo>
                        <a:pt x="6" y="556"/>
                      </a:moveTo>
                      <a:lnTo>
                        <a:pt x="6" y="556"/>
                      </a:lnTo>
                      <a:lnTo>
                        <a:pt x="4" y="554"/>
                      </a:lnTo>
                      <a:lnTo>
                        <a:pt x="0" y="546"/>
                      </a:lnTo>
                      <a:lnTo>
                        <a:pt x="0" y="542"/>
                      </a:lnTo>
                      <a:lnTo>
                        <a:pt x="0" y="536"/>
                      </a:lnTo>
                      <a:lnTo>
                        <a:pt x="2" y="530"/>
                      </a:lnTo>
                      <a:lnTo>
                        <a:pt x="6" y="524"/>
                      </a:lnTo>
                      <a:lnTo>
                        <a:pt x="6" y="524"/>
                      </a:lnTo>
                      <a:lnTo>
                        <a:pt x="22" y="510"/>
                      </a:lnTo>
                      <a:lnTo>
                        <a:pt x="46" y="488"/>
                      </a:lnTo>
                      <a:lnTo>
                        <a:pt x="72" y="464"/>
                      </a:lnTo>
                      <a:lnTo>
                        <a:pt x="84" y="450"/>
                      </a:lnTo>
                      <a:lnTo>
                        <a:pt x="94" y="436"/>
                      </a:lnTo>
                      <a:lnTo>
                        <a:pt x="94" y="436"/>
                      </a:lnTo>
                      <a:lnTo>
                        <a:pt x="112" y="400"/>
                      </a:lnTo>
                      <a:lnTo>
                        <a:pt x="132" y="360"/>
                      </a:lnTo>
                      <a:lnTo>
                        <a:pt x="150" y="316"/>
                      </a:lnTo>
                      <a:lnTo>
                        <a:pt x="166" y="412"/>
                      </a:lnTo>
                      <a:lnTo>
                        <a:pt x="166" y="412"/>
                      </a:lnTo>
                      <a:lnTo>
                        <a:pt x="170" y="406"/>
                      </a:lnTo>
                      <a:lnTo>
                        <a:pt x="180" y="390"/>
                      </a:lnTo>
                      <a:lnTo>
                        <a:pt x="194" y="366"/>
                      </a:lnTo>
                      <a:lnTo>
                        <a:pt x="206" y="332"/>
                      </a:lnTo>
                      <a:lnTo>
                        <a:pt x="206" y="332"/>
                      </a:lnTo>
                      <a:lnTo>
                        <a:pt x="216" y="296"/>
                      </a:lnTo>
                      <a:lnTo>
                        <a:pt x="222" y="268"/>
                      </a:lnTo>
                      <a:lnTo>
                        <a:pt x="226" y="252"/>
                      </a:lnTo>
                      <a:lnTo>
                        <a:pt x="228" y="250"/>
                      </a:lnTo>
                      <a:lnTo>
                        <a:pt x="230" y="252"/>
                      </a:lnTo>
                      <a:lnTo>
                        <a:pt x="230" y="252"/>
                      </a:lnTo>
                      <a:lnTo>
                        <a:pt x="232" y="260"/>
                      </a:lnTo>
                      <a:lnTo>
                        <a:pt x="232" y="274"/>
                      </a:lnTo>
                      <a:lnTo>
                        <a:pt x="232" y="312"/>
                      </a:lnTo>
                      <a:lnTo>
                        <a:pt x="230" y="364"/>
                      </a:lnTo>
                      <a:lnTo>
                        <a:pt x="230" y="364"/>
                      </a:lnTo>
                      <a:lnTo>
                        <a:pt x="236" y="366"/>
                      </a:lnTo>
                      <a:lnTo>
                        <a:pt x="244" y="368"/>
                      </a:lnTo>
                      <a:lnTo>
                        <a:pt x="252" y="366"/>
                      </a:lnTo>
                      <a:lnTo>
                        <a:pt x="260" y="362"/>
                      </a:lnTo>
                      <a:lnTo>
                        <a:pt x="268" y="354"/>
                      </a:lnTo>
                      <a:lnTo>
                        <a:pt x="274" y="338"/>
                      </a:lnTo>
                      <a:lnTo>
                        <a:pt x="278" y="316"/>
                      </a:lnTo>
                      <a:lnTo>
                        <a:pt x="278" y="316"/>
                      </a:lnTo>
                      <a:lnTo>
                        <a:pt x="282" y="268"/>
                      </a:lnTo>
                      <a:lnTo>
                        <a:pt x="286" y="230"/>
                      </a:lnTo>
                      <a:lnTo>
                        <a:pt x="288" y="206"/>
                      </a:lnTo>
                      <a:lnTo>
                        <a:pt x="290" y="198"/>
                      </a:lnTo>
                      <a:lnTo>
                        <a:pt x="294" y="196"/>
                      </a:lnTo>
                      <a:lnTo>
                        <a:pt x="294" y="196"/>
                      </a:lnTo>
                      <a:lnTo>
                        <a:pt x="296" y="196"/>
                      </a:lnTo>
                      <a:lnTo>
                        <a:pt x="298" y="200"/>
                      </a:lnTo>
                      <a:lnTo>
                        <a:pt x="304" y="210"/>
                      </a:lnTo>
                      <a:lnTo>
                        <a:pt x="314" y="244"/>
                      </a:lnTo>
                      <a:lnTo>
                        <a:pt x="326" y="292"/>
                      </a:lnTo>
                      <a:lnTo>
                        <a:pt x="326" y="292"/>
                      </a:lnTo>
                      <a:lnTo>
                        <a:pt x="352" y="248"/>
                      </a:lnTo>
                      <a:lnTo>
                        <a:pt x="372" y="218"/>
                      </a:lnTo>
                      <a:lnTo>
                        <a:pt x="382" y="204"/>
                      </a:lnTo>
                      <a:lnTo>
                        <a:pt x="382" y="204"/>
                      </a:lnTo>
                      <a:lnTo>
                        <a:pt x="386" y="208"/>
                      </a:lnTo>
                      <a:lnTo>
                        <a:pt x="392" y="218"/>
                      </a:lnTo>
                      <a:lnTo>
                        <a:pt x="408" y="248"/>
                      </a:lnTo>
                      <a:lnTo>
                        <a:pt x="430" y="292"/>
                      </a:lnTo>
                      <a:lnTo>
                        <a:pt x="430" y="292"/>
                      </a:lnTo>
                      <a:lnTo>
                        <a:pt x="518" y="300"/>
                      </a:lnTo>
                      <a:lnTo>
                        <a:pt x="518" y="300"/>
                      </a:lnTo>
                      <a:lnTo>
                        <a:pt x="536" y="302"/>
                      </a:lnTo>
                      <a:lnTo>
                        <a:pt x="552" y="308"/>
                      </a:lnTo>
                      <a:lnTo>
                        <a:pt x="566" y="314"/>
                      </a:lnTo>
                      <a:lnTo>
                        <a:pt x="580" y="320"/>
                      </a:lnTo>
                      <a:lnTo>
                        <a:pt x="604" y="334"/>
                      </a:lnTo>
                      <a:lnTo>
                        <a:pt x="616" y="338"/>
                      </a:lnTo>
                      <a:lnTo>
                        <a:pt x="630" y="340"/>
                      </a:lnTo>
                      <a:lnTo>
                        <a:pt x="630" y="340"/>
                      </a:lnTo>
                      <a:lnTo>
                        <a:pt x="656" y="340"/>
                      </a:lnTo>
                      <a:lnTo>
                        <a:pt x="676" y="336"/>
                      </a:lnTo>
                      <a:lnTo>
                        <a:pt x="694" y="332"/>
                      </a:lnTo>
                      <a:lnTo>
                        <a:pt x="694" y="372"/>
                      </a:lnTo>
                      <a:lnTo>
                        <a:pt x="694" y="372"/>
                      </a:lnTo>
                      <a:lnTo>
                        <a:pt x="706" y="380"/>
                      </a:lnTo>
                      <a:lnTo>
                        <a:pt x="730" y="398"/>
                      </a:lnTo>
                      <a:lnTo>
                        <a:pt x="744" y="408"/>
                      </a:lnTo>
                      <a:lnTo>
                        <a:pt x="758" y="420"/>
                      </a:lnTo>
                      <a:lnTo>
                        <a:pt x="768" y="432"/>
                      </a:lnTo>
                      <a:lnTo>
                        <a:pt x="774" y="444"/>
                      </a:lnTo>
                      <a:lnTo>
                        <a:pt x="774" y="444"/>
                      </a:lnTo>
                      <a:lnTo>
                        <a:pt x="798" y="508"/>
                      </a:lnTo>
                      <a:lnTo>
                        <a:pt x="798" y="508"/>
                      </a:lnTo>
                      <a:lnTo>
                        <a:pt x="802" y="498"/>
                      </a:lnTo>
                      <a:lnTo>
                        <a:pt x="812" y="472"/>
                      </a:lnTo>
                      <a:lnTo>
                        <a:pt x="816" y="456"/>
                      </a:lnTo>
                      <a:lnTo>
                        <a:pt x="818" y="438"/>
                      </a:lnTo>
                      <a:lnTo>
                        <a:pt x="818" y="416"/>
                      </a:lnTo>
                      <a:lnTo>
                        <a:pt x="814" y="396"/>
                      </a:lnTo>
                      <a:lnTo>
                        <a:pt x="814" y="396"/>
                      </a:lnTo>
                      <a:lnTo>
                        <a:pt x="810" y="386"/>
                      </a:lnTo>
                      <a:lnTo>
                        <a:pt x="804" y="376"/>
                      </a:lnTo>
                      <a:lnTo>
                        <a:pt x="798" y="366"/>
                      </a:lnTo>
                      <a:lnTo>
                        <a:pt x="788" y="356"/>
                      </a:lnTo>
                      <a:lnTo>
                        <a:pt x="768" y="336"/>
                      </a:lnTo>
                      <a:lnTo>
                        <a:pt x="744" y="320"/>
                      </a:lnTo>
                      <a:lnTo>
                        <a:pt x="720" y="304"/>
                      </a:lnTo>
                      <a:lnTo>
                        <a:pt x="696" y="292"/>
                      </a:lnTo>
                      <a:lnTo>
                        <a:pt x="672" y="282"/>
                      </a:lnTo>
                      <a:lnTo>
                        <a:pt x="654" y="276"/>
                      </a:lnTo>
                      <a:lnTo>
                        <a:pt x="654" y="276"/>
                      </a:lnTo>
                      <a:lnTo>
                        <a:pt x="638" y="272"/>
                      </a:lnTo>
                      <a:lnTo>
                        <a:pt x="624" y="272"/>
                      </a:lnTo>
                      <a:lnTo>
                        <a:pt x="600" y="268"/>
                      </a:lnTo>
                      <a:lnTo>
                        <a:pt x="590" y="266"/>
                      </a:lnTo>
                      <a:lnTo>
                        <a:pt x="580" y="260"/>
                      </a:lnTo>
                      <a:lnTo>
                        <a:pt x="568" y="250"/>
                      </a:lnTo>
                      <a:lnTo>
                        <a:pt x="558" y="236"/>
                      </a:lnTo>
                      <a:lnTo>
                        <a:pt x="558" y="236"/>
                      </a:lnTo>
                      <a:lnTo>
                        <a:pt x="548" y="220"/>
                      </a:lnTo>
                      <a:lnTo>
                        <a:pt x="540" y="206"/>
                      </a:lnTo>
                      <a:lnTo>
                        <a:pt x="536" y="192"/>
                      </a:lnTo>
                      <a:lnTo>
                        <a:pt x="532" y="180"/>
                      </a:lnTo>
                      <a:lnTo>
                        <a:pt x="532" y="168"/>
                      </a:lnTo>
                      <a:lnTo>
                        <a:pt x="534" y="156"/>
                      </a:lnTo>
                      <a:lnTo>
                        <a:pt x="536" y="144"/>
                      </a:lnTo>
                      <a:lnTo>
                        <a:pt x="542" y="132"/>
                      </a:lnTo>
                      <a:lnTo>
                        <a:pt x="542" y="132"/>
                      </a:lnTo>
                      <a:lnTo>
                        <a:pt x="546" y="126"/>
                      </a:lnTo>
                      <a:lnTo>
                        <a:pt x="552" y="118"/>
                      </a:lnTo>
                      <a:lnTo>
                        <a:pt x="572" y="106"/>
                      </a:lnTo>
                      <a:lnTo>
                        <a:pt x="594" y="96"/>
                      </a:lnTo>
                      <a:lnTo>
                        <a:pt x="620" y="86"/>
                      </a:lnTo>
                      <a:lnTo>
                        <a:pt x="666" y="72"/>
                      </a:lnTo>
                      <a:lnTo>
                        <a:pt x="686" y="68"/>
                      </a:lnTo>
                      <a:lnTo>
                        <a:pt x="686" y="68"/>
                      </a:lnTo>
                      <a:lnTo>
                        <a:pt x="688" y="60"/>
                      </a:lnTo>
                      <a:lnTo>
                        <a:pt x="694" y="50"/>
                      </a:lnTo>
                      <a:lnTo>
                        <a:pt x="702" y="38"/>
                      </a:lnTo>
                      <a:lnTo>
                        <a:pt x="716" y="28"/>
                      </a:lnTo>
                      <a:lnTo>
                        <a:pt x="736" y="18"/>
                      </a:lnTo>
                      <a:lnTo>
                        <a:pt x="748" y="12"/>
                      </a:lnTo>
                      <a:lnTo>
                        <a:pt x="762" y="10"/>
                      </a:lnTo>
                      <a:lnTo>
                        <a:pt x="780" y="6"/>
                      </a:lnTo>
                      <a:lnTo>
                        <a:pt x="798" y="4"/>
                      </a:lnTo>
                      <a:lnTo>
                        <a:pt x="798" y="4"/>
                      </a:lnTo>
                      <a:lnTo>
                        <a:pt x="836" y="2"/>
                      </a:lnTo>
                      <a:lnTo>
                        <a:pt x="870" y="0"/>
                      </a:lnTo>
                      <a:lnTo>
                        <a:pt x="904" y="0"/>
                      </a:lnTo>
                      <a:lnTo>
                        <a:pt x="942" y="4"/>
                      </a:lnTo>
                      <a:lnTo>
                        <a:pt x="986" y="12"/>
                      </a:lnTo>
                      <a:lnTo>
                        <a:pt x="1040" y="22"/>
                      </a:lnTo>
                      <a:lnTo>
                        <a:pt x="1104" y="38"/>
                      </a:lnTo>
                      <a:lnTo>
                        <a:pt x="1182" y="60"/>
                      </a:lnTo>
                      <a:lnTo>
                        <a:pt x="1182" y="60"/>
                      </a:lnTo>
                      <a:lnTo>
                        <a:pt x="1224" y="72"/>
                      </a:lnTo>
                      <a:lnTo>
                        <a:pt x="1262" y="86"/>
                      </a:lnTo>
                      <a:lnTo>
                        <a:pt x="1296" y="100"/>
                      </a:lnTo>
                      <a:lnTo>
                        <a:pt x="1328" y="112"/>
                      </a:lnTo>
                      <a:lnTo>
                        <a:pt x="1356" y="126"/>
                      </a:lnTo>
                      <a:lnTo>
                        <a:pt x="1380" y="140"/>
                      </a:lnTo>
                      <a:lnTo>
                        <a:pt x="1424" y="164"/>
                      </a:lnTo>
                      <a:lnTo>
                        <a:pt x="1458" y="188"/>
                      </a:lnTo>
                      <a:lnTo>
                        <a:pt x="1482" y="206"/>
                      </a:lnTo>
                      <a:lnTo>
                        <a:pt x="1502" y="220"/>
                      </a:lnTo>
                      <a:lnTo>
                        <a:pt x="1510" y="226"/>
                      </a:lnTo>
                      <a:lnTo>
                        <a:pt x="1518" y="228"/>
                      </a:lnTo>
                      <a:lnTo>
                        <a:pt x="1518" y="228"/>
                      </a:lnTo>
                      <a:lnTo>
                        <a:pt x="1534" y="230"/>
                      </a:lnTo>
                      <a:lnTo>
                        <a:pt x="1554" y="232"/>
                      </a:lnTo>
                      <a:lnTo>
                        <a:pt x="1598" y="232"/>
                      </a:lnTo>
                      <a:lnTo>
                        <a:pt x="1632" y="232"/>
                      </a:lnTo>
                      <a:lnTo>
                        <a:pt x="1644" y="234"/>
                      </a:lnTo>
                      <a:lnTo>
                        <a:pt x="1646" y="234"/>
                      </a:lnTo>
                      <a:lnTo>
                        <a:pt x="1646" y="236"/>
                      </a:lnTo>
                      <a:lnTo>
                        <a:pt x="1646" y="236"/>
                      </a:lnTo>
                      <a:lnTo>
                        <a:pt x="1628" y="272"/>
                      </a:lnTo>
                      <a:lnTo>
                        <a:pt x="1614" y="300"/>
                      </a:lnTo>
                      <a:lnTo>
                        <a:pt x="1614" y="300"/>
                      </a:lnTo>
                      <a:lnTo>
                        <a:pt x="1690" y="368"/>
                      </a:lnTo>
                      <a:lnTo>
                        <a:pt x="1771" y="440"/>
                      </a:lnTo>
                      <a:lnTo>
                        <a:pt x="1863" y="532"/>
                      </a:lnTo>
                      <a:lnTo>
                        <a:pt x="1863" y="532"/>
                      </a:lnTo>
                      <a:lnTo>
                        <a:pt x="1887" y="558"/>
                      </a:lnTo>
                      <a:lnTo>
                        <a:pt x="1911" y="588"/>
                      </a:lnTo>
                      <a:lnTo>
                        <a:pt x="1933" y="622"/>
                      </a:lnTo>
                      <a:lnTo>
                        <a:pt x="1955" y="658"/>
                      </a:lnTo>
                      <a:lnTo>
                        <a:pt x="1977" y="696"/>
                      </a:lnTo>
                      <a:lnTo>
                        <a:pt x="1997" y="736"/>
                      </a:lnTo>
                      <a:lnTo>
                        <a:pt x="2035" y="812"/>
                      </a:lnTo>
                      <a:lnTo>
                        <a:pt x="2067" y="886"/>
                      </a:lnTo>
                      <a:lnTo>
                        <a:pt x="2095" y="949"/>
                      </a:lnTo>
                      <a:lnTo>
                        <a:pt x="2115" y="997"/>
                      </a:lnTo>
                      <a:lnTo>
                        <a:pt x="2127" y="1021"/>
                      </a:lnTo>
                      <a:lnTo>
                        <a:pt x="2127" y="1021"/>
                      </a:lnTo>
                      <a:lnTo>
                        <a:pt x="2137" y="1033"/>
                      </a:lnTo>
                      <a:lnTo>
                        <a:pt x="2151" y="1043"/>
                      </a:lnTo>
                      <a:lnTo>
                        <a:pt x="2181" y="1063"/>
                      </a:lnTo>
                      <a:lnTo>
                        <a:pt x="2207" y="1079"/>
                      </a:lnTo>
                      <a:lnTo>
                        <a:pt x="2213" y="1087"/>
                      </a:lnTo>
                      <a:lnTo>
                        <a:pt x="2215" y="1089"/>
                      </a:lnTo>
                      <a:lnTo>
                        <a:pt x="2215" y="1093"/>
                      </a:lnTo>
                      <a:lnTo>
                        <a:pt x="2215" y="1093"/>
                      </a:lnTo>
                      <a:lnTo>
                        <a:pt x="2211" y="1099"/>
                      </a:lnTo>
                      <a:lnTo>
                        <a:pt x="2203" y="1103"/>
                      </a:lnTo>
                      <a:lnTo>
                        <a:pt x="2181" y="1111"/>
                      </a:lnTo>
                      <a:lnTo>
                        <a:pt x="2161" y="1115"/>
                      </a:lnTo>
                      <a:lnTo>
                        <a:pt x="2151" y="1117"/>
                      </a:lnTo>
                      <a:lnTo>
                        <a:pt x="2151" y="1117"/>
                      </a:lnTo>
                      <a:lnTo>
                        <a:pt x="2157" y="1123"/>
                      </a:lnTo>
                      <a:lnTo>
                        <a:pt x="2165" y="1133"/>
                      </a:lnTo>
                      <a:lnTo>
                        <a:pt x="2173" y="1147"/>
                      </a:lnTo>
                      <a:lnTo>
                        <a:pt x="2181" y="1167"/>
                      </a:lnTo>
                      <a:lnTo>
                        <a:pt x="2189" y="1191"/>
                      </a:lnTo>
                      <a:lnTo>
                        <a:pt x="2195" y="1223"/>
                      </a:lnTo>
                      <a:lnTo>
                        <a:pt x="2199" y="1261"/>
                      </a:lnTo>
                      <a:lnTo>
                        <a:pt x="2199" y="1261"/>
                      </a:lnTo>
                      <a:lnTo>
                        <a:pt x="2201" y="1303"/>
                      </a:lnTo>
                      <a:lnTo>
                        <a:pt x="2201" y="1343"/>
                      </a:lnTo>
                      <a:lnTo>
                        <a:pt x="2201" y="1383"/>
                      </a:lnTo>
                      <a:lnTo>
                        <a:pt x="2197" y="1419"/>
                      </a:lnTo>
                      <a:lnTo>
                        <a:pt x="2193" y="1453"/>
                      </a:lnTo>
                      <a:lnTo>
                        <a:pt x="2189" y="1483"/>
                      </a:lnTo>
                      <a:lnTo>
                        <a:pt x="2183" y="1511"/>
                      </a:lnTo>
                      <a:lnTo>
                        <a:pt x="2175" y="1533"/>
                      </a:lnTo>
                      <a:lnTo>
                        <a:pt x="2175" y="1533"/>
                      </a:lnTo>
                      <a:lnTo>
                        <a:pt x="2171" y="1547"/>
                      </a:lnTo>
                      <a:lnTo>
                        <a:pt x="2169" y="1567"/>
                      </a:lnTo>
                      <a:lnTo>
                        <a:pt x="2163" y="1625"/>
                      </a:lnTo>
                      <a:lnTo>
                        <a:pt x="2157" y="1699"/>
                      </a:lnTo>
                      <a:lnTo>
                        <a:pt x="2153" y="1779"/>
                      </a:lnTo>
                      <a:lnTo>
                        <a:pt x="2143" y="1929"/>
                      </a:lnTo>
                      <a:lnTo>
                        <a:pt x="2139" y="1983"/>
                      </a:lnTo>
                      <a:lnTo>
                        <a:pt x="2135" y="2013"/>
                      </a:lnTo>
                      <a:lnTo>
                        <a:pt x="2135" y="2013"/>
                      </a:lnTo>
                      <a:lnTo>
                        <a:pt x="2131" y="2025"/>
                      </a:lnTo>
                      <a:lnTo>
                        <a:pt x="2125" y="2033"/>
                      </a:lnTo>
                      <a:lnTo>
                        <a:pt x="2113" y="2045"/>
                      </a:lnTo>
                      <a:lnTo>
                        <a:pt x="2109" y="2051"/>
                      </a:lnTo>
                      <a:lnTo>
                        <a:pt x="2105" y="2057"/>
                      </a:lnTo>
                      <a:lnTo>
                        <a:pt x="2103" y="2065"/>
                      </a:lnTo>
                      <a:lnTo>
                        <a:pt x="2103" y="2077"/>
                      </a:lnTo>
                      <a:lnTo>
                        <a:pt x="2103" y="2077"/>
                      </a:lnTo>
                      <a:lnTo>
                        <a:pt x="2103" y="2091"/>
                      </a:lnTo>
                      <a:lnTo>
                        <a:pt x="2103" y="2105"/>
                      </a:lnTo>
                      <a:lnTo>
                        <a:pt x="2099" y="2117"/>
                      </a:lnTo>
                      <a:lnTo>
                        <a:pt x="2097" y="2129"/>
                      </a:lnTo>
                      <a:lnTo>
                        <a:pt x="2093" y="2137"/>
                      </a:lnTo>
                      <a:lnTo>
                        <a:pt x="2089" y="2141"/>
                      </a:lnTo>
                      <a:lnTo>
                        <a:pt x="2087" y="2141"/>
                      </a:lnTo>
                      <a:lnTo>
                        <a:pt x="2085" y="2141"/>
                      </a:lnTo>
                      <a:lnTo>
                        <a:pt x="2079" y="2133"/>
                      </a:lnTo>
                      <a:lnTo>
                        <a:pt x="2079" y="2133"/>
                      </a:lnTo>
                      <a:lnTo>
                        <a:pt x="2075" y="2121"/>
                      </a:lnTo>
                      <a:lnTo>
                        <a:pt x="2073" y="2109"/>
                      </a:lnTo>
                      <a:lnTo>
                        <a:pt x="2073" y="2097"/>
                      </a:lnTo>
                      <a:lnTo>
                        <a:pt x="2075" y="2081"/>
                      </a:lnTo>
                      <a:lnTo>
                        <a:pt x="2081" y="2043"/>
                      </a:lnTo>
                      <a:lnTo>
                        <a:pt x="2087" y="1997"/>
                      </a:lnTo>
                      <a:lnTo>
                        <a:pt x="2087" y="1997"/>
                      </a:lnTo>
                      <a:lnTo>
                        <a:pt x="2087" y="1983"/>
                      </a:lnTo>
                      <a:lnTo>
                        <a:pt x="2087" y="1965"/>
                      </a:lnTo>
                      <a:lnTo>
                        <a:pt x="2083" y="1923"/>
                      </a:lnTo>
                      <a:lnTo>
                        <a:pt x="2077" y="1873"/>
                      </a:lnTo>
                      <a:lnTo>
                        <a:pt x="2069" y="1819"/>
                      </a:lnTo>
                      <a:lnTo>
                        <a:pt x="2053" y="1717"/>
                      </a:lnTo>
                      <a:lnTo>
                        <a:pt x="2049" y="1671"/>
                      </a:lnTo>
                      <a:lnTo>
                        <a:pt x="2047" y="1637"/>
                      </a:lnTo>
                      <a:lnTo>
                        <a:pt x="2047" y="1637"/>
                      </a:lnTo>
                      <a:lnTo>
                        <a:pt x="2047" y="1567"/>
                      </a:lnTo>
                      <a:lnTo>
                        <a:pt x="2043" y="1489"/>
                      </a:lnTo>
                      <a:lnTo>
                        <a:pt x="2039" y="1397"/>
                      </a:lnTo>
                      <a:lnTo>
                        <a:pt x="2039" y="1397"/>
                      </a:lnTo>
                      <a:lnTo>
                        <a:pt x="2031" y="1385"/>
                      </a:lnTo>
                      <a:lnTo>
                        <a:pt x="2015" y="1363"/>
                      </a:lnTo>
                      <a:lnTo>
                        <a:pt x="1991" y="1333"/>
                      </a:lnTo>
                      <a:lnTo>
                        <a:pt x="1991" y="1333"/>
                      </a:lnTo>
                      <a:lnTo>
                        <a:pt x="2003" y="1659"/>
                      </a:lnTo>
                      <a:lnTo>
                        <a:pt x="2007" y="1889"/>
                      </a:lnTo>
                      <a:lnTo>
                        <a:pt x="2009" y="1969"/>
                      </a:lnTo>
                      <a:lnTo>
                        <a:pt x="2009" y="1993"/>
                      </a:lnTo>
                      <a:lnTo>
                        <a:pt x="2007" y="2005"/>
                      </a:lnTo>
                      <a:lnTo>
                        <a:pt x="2007" y="2005"/>
                      </a:lnTo>
                      <a:lnTo>
                        <a:pt x="1999" y="2025"/>
                      </a:lnTo>
                      <a:lnTo>
                        <a:pt x="1991" y="2041"/>
                      </a:lnTo>
                      <a:lnTo>
                        <a:pt x="1985" y="2047"/>
                      </a:lnTo>
                      <a:lnTo>
                        <a:pt x="1981" y="2049"/>
                      </a:lnTo>
                      <a:lnTo>
                        <a:pt x="1977" y="2045"/>
                      </a:lnTo>
                      <a:lnTo>
                        <a:pt x="1975" y="2037"/>
                      </a:lnTo>
                      <a:lnTo>
                        <a:pt x="1975" y="2037"/>
                      </a:lnTo>
                      <a:lnTo>
                        <a:pt x="1973" y="2017"/>
                      </a:lnTo>
                      <a:lnTo>
                        <a:pt x="1973" y="1983"/>
                      </a:lnTo>
                      <a:lnTo>
                        <a:pt x="1973" y="1891"/>
                      </a:lnTo>
                      <a:lnTo>
                        <a:pt x="1975" y="1805"/>
                      </a:lnTo>
                      <a:lnTo>
                        <a:pt x="1975" y="1765"/>
                      </a:lnTo>
                      <a:lnTo>
                        <a:pt x="1975" y="1765"/>
                      </a:lnTo>
                      <a:lnTo>
                        <a:pt x="1973" y="1763"/>
                      </a:lnTo>
                      <a:lnTo>
                        <a:pt x="1967" y="1759"/>
                      </a:lnTo>
                      <a:lnTo>
                        <a:pt x="1951" y="1747"/>
                      </a:lnTo>
                      <a:lnTo>
                        <a:pt x="1943" y="1737"/>
                      </a:lnTo>
                      <a:lnTo>
                        <a:pt x="1935" y="1727"/>
                      </a:lnTo>
                      <a:lnTo>
                        <a:pt x="1931" y="1711"/>
                      </a:lnTo>
                      <a:lnTo>
                        <a:pt x="1927" y="1693"/>
                      </a:lnTo>
                      <a:lnTo>
                        <a:pt x="1927" y="1693"/>
                      </a:lnTo>
                      <a:lnTo>
                        <a:pt x="1925" y="1641"/>
                      </a:lnTo>
                      <a:lnTo>
                        <a:pt x="1921" y="1571"/>
                      </a:lnTo>
                      <a:lnTo>
                        <a:pt x="1917" y="1537"/>
                      </a:lnTo>
                      <a:lnTo>
                        <a:pt x="1911" y="1503"/>
                      </a:lnTo>
                      <a:lnTo>
                        <a:pt x="1905" y="1471"/>
                      </a:lnTo>
                      <a:lnTo>
                        <a:pt x="1895" y="1445"/>
                      </a:lnTo>
                      <a:lnTo>
                        <a:pt x="1895" y="1445"/>
                      </a:lnTo>
                      <a:lnTo>
                        <a:pt x="1875" y="1403"/>
                      </a:lnTo>
                      <a:lnTo>
                        <a:pt x="1861" y="1373"/>
                      </a:lnTo>
                      <a:lnTo>
                        <a:pt x="1847" y="1349"/>
                      </a:lnTo>
                      <a:lnTo>
                        <a:pt x="1847" y="1349"/>
                      </a:lnTo>
                      <a:lnTo>
                        <a:pt x="1863" y="1537"/>
                      </a:lnTo>
                      <a:lnTo>
                        <a:pt x="1875" y="1681"/>
                      </a:lnTo>
                      <a:lnTo>
                        <a:pt x="1877" y="1737"/>
                      </a:lnTo>
                      <a:lnTo>
                        <a:pt x="1879" y="1773"/>
                      </a:lnTo>
                      <a:lnTo>
                        <a:pt x="1879" y="1773"/>
                      </a:lnTo>
                      <a:lnTo>
                        <a:pt x="1877" y="1905"/>
                      </a:lnTo>
                      <a:lnTo>
                        <a:pt x="1873" y="1961"/>
                      </a:lnTo>
                      <a:lnTo>
                        <a:pt x="1873" y="1975"/>
                      </a:lnTo>
                      <a:lnTo>
                        <a:pt x="1871" y="1975"/>
                      </a:lnTo>
                      <a:lnTo>
                        <a:pt x="1871" y="1973"/>
                      </a:lnTo>
                      <a:lnTo>
                        <a:pt x="1871" y="1973"/>
                      </a:lnTo>
                      <a:lnTo>
                        <a:pt x="1869" y="1933"/>
                      </a:lnTo>
                      <a:lnTo>
                        <a:pt x="1867" y="1867"/>
                      </a:lnTo>
                      <a:lnTo>
                        <a:pt x="1863" y="1803"/>
                      </a:lnTo>
                      <a:lnTo>
                        <a:pt x="1859" y="1779"/>
                      </a:lnTo>
                      <a:lnTo>
                        <a:pt x="1855" y="1765"/>
                      </a:lnTo>
                      <a:lnTo>
                        <a:pt x="1855" y="1765"/>
                      </a:lnTo>
                      <a:lnTo>
                        <a:pt x="1839" y="1739"/>
                      </a:lnTo>
                      <a:lnTo>
                        <a:pt x="1815" y="1703"/>
                      </a:lnTo>
                      <a:lnTo>
                        <a:pt x="1803" y="1685"/>
                      </a:lnTo>
                      <a:lnTo>
                        <a:pt x="1793" y="1665"/>
                      </a:lnTo>
                      <a:lnTo>
                        <a:pt x="1785" y="1649"/>
                      </a:lnTo>
                      <a:lnTo>
                        <a:pt x="1783" y="1637"/>
                      </a:lnTo>
                      <a:lnTo>
                        <a:pt x="1783" y="1637"/>
                      </a:lnTo>
                      <a:lnTo>
                        <a:pt x="1785" y="1517"/>
                      </a:lnTo>
                      <a:lnTo>
                        <a:pt x="1785" y="1447"/>
                      </a:lnTo>
                      <a:lnTo>
                        <a:pt x="1785" y="1423"/>
                      </a:lnTo>
                      <a:lnTo>
                        <a:pt x="1783" y="1413"/>
                      </a:lnTo>
                      <a:lnTo>
                        <a:pt x="1783" y="1413"/>
                      </a:lnTo>
                      <a:lnTo>
                        <a:pt x="1771" y="1401"/>
                      </a:lnTo>
                      <a:lnTo>
                        <a:pt x="1745" y="1381"/>
                      </a:lnTo>
                      <a:lnTo>
                        <a:pt x="1710" y="1357"/>
                      </a:lnTo>
                      <a:lnTo>
                        <a:pt x="1710" y="1357"/>
                      </a:lnTo>
                      <a:lnTo>
                        <a:pt x="1718" y="1477"/>
                      </a:lnTo>
                      <a:lnTo>
                        <a:pt x="1718" y="1477"/>
                      </a:lnTo>
                      <a:lnTo>
                        <a:pt x="1724" y="1499"/>
                      </a:lnTo>
                      <a:lnTo>
                        <a:pt x="1739" y="1541"/>
                      </a:lnTo>
                      <a:lnTo>
                        <a:pt x="1751" y="1587"/>
                      </a:lnTo>
                      <a:lnTo>
                        <a:pt x="1757" y="1607"/>
                      </a:lnTo>
                      <a:lnTo>
                        <a:pt x="1759" y="1621"/>
                      </a:lnTo>
                      <a:lnTo>
                        <a:pt x="1759" y="1621"/>
                      </a:lnTo>
                      <a:lnTo>
                        <a:pt x="1763" y="1691"/>
                      </a:lnTo>
                      <a:lnTo>
                        <a:pt x="1761" y="1719"/>
                      </a:lnTo>
                      <a:lnTo>
                        <a:pt x="1761" y="1725"/>
                      </a:lnTo>
                      <a:lnTo>
                        <a:pt x="1761" y="1727"/>
                      </a:lnTo>
                      <a:lnTo>
                        <a:pt x="1759" y="1725"/>
                      </a:lnTo>
                      <a:lnTo>
                        <a:pt x="1759" y="1725"/>
                      </a:lnTo>
                      <a:lnTo>
                        <a:pt x="1749" y="1705"/>
                      </a:lnTo>
                      <a:lnTo>
                        <a:pt x="1735" y="1667"/>
                      </a:lnTo>
                      <a:lnTo>
                        <a:pt x="1726" y="1645"/>
                      </a:lnTo>
                      <a:lnTo>
                        <a:pt x="1720" y="1621"/>
                      </a:lnTo>
                      <a:lnTo>
                        <a:pt x="1714" y="1597"/>
                      </a:lnTo>
                      <a:lnTo>
                        <a:pt x="1710" y="1573"/>
                      </a:lnTo>
                      <a:lnTo>
                        <a:pt x="1710" y="1573"/>
                      </a:lnTo>
                      <a:lnTo>
                        <a:pt x="1708" y="1561"/>
                      </a:lnTo>
                      <a:lnTo>
                        <a:pt x="1704" y="1547"/>
                      </a:lnTo>
                      <a:lnTo>
                        <a:pt x="1694" y="1521"/>
                      </a:lnTo>
                      <a:lnTo>
                        <a:pt x="1682" y="1491"/>
                      </a:lnTo>
                      <a:lnTo>
                        <a:pt x="1666" y="1463"/>
                      </a:lnTo>
                      <a:lnTo>
                        <a:pt x="1638" y="1415"/>
                      </a:lnTo>
                      <a:lnTo>
                        <a:pt x="1622" y="1389"/>
                      </a:lnTo>
                      <a:lnTo>
                        <a:pt x="1622" y="1389"/>
                      </a:lnTo>
                      <a:lnTo>
                        <a:pt x="1616" y="1379"/>
                      </a:lnTo>
                      <a:lnTo>
                        <a:pt x="1610" y="1367"/>
                      </a:lnTo>
                      <a:lnTo>
                        <a:pt x="1604" y="1361"/>
                      </a:lnTo>
                      <a:lnTo>
                        <a:pt x="1598" y="1357"/>
                      </a:lnTo>
                      <a:lnTo>
                        <a:pt x="1598" y="1357"/>
                      </a:lnTo>
                      <a:lnTo>
                        <a:pt x="1596" y="1361"/>
                      </a:lnTo>
                      <a:lnTo>
                        <a:pt x="1596" y="1369"/>
                      </a:lnTo>
                      <a:lnTo>
                        <a:pt x="1602" y="1401"/>
                      </a:lnTo>
                      <a:lnTo>
                        <a:pt x="1610" y="1441"/>
                      </a:lnTo>
                      <a:lnTo>
                        <a:pt x="1622" y="1477"/>
                      </a:lnTo>
                      <a:lnTo>
                        <a:pt x="1622" y="1477"/>
                      </a:lnTo>
                      <a:lnTo>
                        <a:pt x="1638" y="1523"/>
                      </a:lnTo>
                      <a:lnTo>
                        <a:pt x="1656" y="1581"/>
                      </a:lnTo>
                      <a:lnTo>
                        <a:pt x="1678" y="1653"/>
                      </a:lnTo>
                      <a:lnTo>
                        <a:pt x="1678" y="1653"/>
                      </a:lnTo>
                      <a:lnTo>
                        <a:pt x="1670" y="1647"/>
                      </a:lnTo>
                      <a:lnTo>
                        <a:pt x="1654" y="1627"/>
                      </a:lnTo>
                      <a:lnTo>
                        <a:pt x="1642" y="1613"/>
                      </a:lnTo>
                      <a:lnTo>
                        <a:pt x="1630" y="1593"/>
                      </a:lnTo>
                      <a:lnTo>
                        <a:pt x="1618" y="1569"/>
                      </a:lnTo>
                      <a:lnTo>
                        <a:pt x="1606" y="1541"/>
                      </a:lnTo>
                      <a:lnTo>
                        <a:pt x="1606" y="1541"/>
                      </a:lnTo>
                      <a:lnTo>
                        <a:pt x="1590" y="1491"/>
                      </a:lnTo>
                      <a:lnTo>
                        <a:pt x="1582" y="1461"/>
                      </a:lnTo>
                      <a:lnTo>
                        <a:pt x="1576" y="1449"/>
                      </a:lnTo>
                      <a:lnTo>
                        <a:pt x="1570" y="1437"/>
                      </a:lnTo>
                      <a:lnTo>
                        <a:pt x="1562" y="1427"/>
                      </a:lnTo>
                      <a:lnTo>
                        <a:pt x="1550" y="1413"/>
                      </a:lnTo>
                      <a:lnTo>
                        <a:pt x="1550" y="1413"/>
                      </a:lnTo>
                      <a:lnTo>
                        <a:pt x="1524" y="1385"/>
                      </a:lnTo>
                      <a:lnTo>
                        <a:pt x="1502" y="1357"/>
                      </a:lnTo>
                      <a:lnTo>
                        <a:pt x="1490" y="1345"/>
                      </a:lnTo>
                      <a:lnTo>
                        <a:pt x="1478" y="1335"/>
                      </a:lnTo>
                      <a:lnTo>
                        <a:pt x="1466" y="1329"/>
                      </a:lnTo>
                      <a:lnTo>
                        <a:pt x="1454" y="1325"/>
                      </a:lnTo>
                      <a:lnTo>
                        <a:pt x="1454" y="1325"/>
                      </a:lnTo>
                      <a:lnTo>
                        <a:pt x="1420" y="1319"/>
                      </a:lnTo>
                      <a:lnTo>
                        <a:pt x="1414" y="1317"/>
                      </a:lnTo>
                      <a:lnTo>
                        <a:pt x="1414" y="1317"/>
                      </a:lnTo>
                      <a:lnTo>
                        <a:pt x="1444" y="1371"/>
                      </a:lnTo>
                      <a:lnTo>
                        <a:pt x="1466" y="1417"/>
                      </a:lnTo>
                      <a:lnTo>
                        <a:pt x="1474" y="1437"/>
                      </a:lnTo>
                      <a:lnTo>
                        <a:pt x="1478" y="1453"/>
                      </a:lnTo>
                      <a:lnTo>
                        <a:pt x="1478" y="1453"/>
                      </a:lnTo>
                      <a:lnTo>
                        <a:pt x="1486" y="1499"/>
                      </a:lnTo>
                      <a:lnTo>
                        <a:pt x="1492" y="1521"/>
                      </a:lnTo>
                      <a:lnTo>
                        <a:pt x="1496" y="1531"/>
                      </a:lnTo>
                      <a:lnTo>
                        <a:pt x="1502" y="1541"/>
                      </a:lnTo>
                      <a:lnTo>
                        <a:pt x="1502" y="1541"/>
                      </a:lnTo>
                      <a:lnTo>
                        <a:pt x="1510" y="1551"/>
                      </a:lnTo>
                      <a:lnTo>
                        <a:pt x="1520" y="1563"/>
                      </a:lnTo>
                      <a:lnTo>
                        <a:pt x="1538" y="1583"/>
                      </a:lnTo>
                      <a:lnTo>
                        <a:pt x="1544" y="1591"/>
                      </a:lnTo>
                      <a:lnTo>
                        <a:pt x="1546" y="1595"/>
                      </a:lnTo>
                      <a:lnTo>
                        <a:pt x="1546" y="1597"/>
                      </a:lnTo>
                      <a:lnTo>
                        <a:pt x="1544" y="1599"/>
                      </a:lnTo>
                      <a:lnTo>
                        <a:pt x="1534" y="1597"/>
                      </a:lnTo>
                      <a:lnTo>
                        <a:pt x="1534" y="1597"/>
                      </a:lnTo>
                      <a:lnTo>
                        <a:pt x="1526" y="1593"/>
                      </a:lnTo>
                      <a:lnTo>
                        <a:pt x="1518" y="1587"/>
                      </a:lnTo>
                      <a:lnTo>
                        <a:pt x="1494" y="1563"/>
                      </a:lnTo>
                      <a:lnTo>
                        <a:pt x="1466" y="1533"/>
                      </a:lnTo>
                      <a:lnTo>
                        <a:pt x="1438" y="1497"/>
                      </a:lnTo>
                      <a:lnTo>
                        <a:pt x="1378" y="1425"/>
                      </a:lnTo>
                      <a:lnTo>
                        <a:pt x="1354" y="1397"/>
                      </a:lnTo>
                      <a:lnTo>
                        <a:pt x="1342" y="1387"/>
                      </a:lnTo>
                      <a:lnTo>
                        <a:pt x="1334" y="1381"/>
                      </a:lnTo>
                      <a:lnTo>
                        <a:pt x="1334" y="1381"/>
                      </a:lnTo>
                      <a:lnTo>
                        <a:pt x="1306" y="1365"/>
                      </a:lnTo>
                      <a:lnTo>
                        <a:pt x="1284" y="1353"/>
                      </a:lnTo>
                      <a:lnTo>
                        <a:pt x="1270" y="1345"/>
                      </a:lnTo>
                      <a:lnTo>
                        <a:pt x="1266" y="1339"/>
                      </a:lnTo>
                      <a:lnTo>
                        <a:pt x="1262" y="1333"/>
                      </a:lnTo>
                      <a:lnTo>
                        <a:pt x="1262" y="1333"/>
                      </a:lnTo>
                      <a:lnTo>
                        <a:pt x="1252" y="1313"/>
                      </a:lnTo>
                      <a:lnTo>
                        <a:pt x="1236" y="1287"/>
                      </a:lnTo>
                      <a:lnTo>
                        <a:pt x="1214" y="1253"/>
                      </a:lnTo>
                      <a:lnTo>
                        <a:pt x="1174" y="1333"/>
                      </a:lnTo>
                      <a:lnTo>
                        <a:pt x="1174" y="1333"/>
                      </a:lnTo>
                      <a:lnTo>
                        <a:pt x="1194" y="1377"/>
                      </a:lnTo>
                      <a:lnTo>
                        <a:pt x="1210" y="1415"/>
                      </a:lnTo>
                      <a:lnTo>
                        <a:pt x="1222" y="1453"/>
                      </a:lnTo>
                      <a:lnTo>
                        <a:pt x="1222" y="1453"/>
                      </a:lnTo>
                      <a:lnTo>
                        <a:pt x="1226" y="1471"/>
                      </a:lnTo>
                      <a:lnTo>
                        <a:pt x="1230" y="1495"/>
                      </a:lnTo>
                      <a:lnTo>
                        <a:pt x="1234" y="1541"/>
                      </a:lnTo>
                      <a:lnTo>
                        <a:pt x="1238" y="1597"/>
                      </a:lnTo>
                      <a:lnTo>
                        <a:pt x="1238" y="1597"/>
                      </a:lnTo>
                      <a:lnTo>
                        <a:pt x="1348" y="1671"/>
                      </a:lnTo>
                      <a:lnTo>
                        <a:pt x="1590" y="1837"/>
                      </a:lnTo>
                      <a:lnTo>
                        <a:pt x="1718" y="1927"/>
                      </a:lnTo>
                      <a:lnTo>
                        <a:pt x="1829" y="2007"/>
                      </a:lnTo>
                      <a:lnTo>
                        <a:pt x="1871" y="2039"/>
                      </a:lnTo>
                      <a:lnTo>
                        <a:pt x="1903" y="2065"/>
                      </a:lnTo>
                      <a:lnTo>
                        <a:pt x="1923" y="2085"/>
                      </a:lnTo>
                      <a:lnTo>
                        <a:pt x="1927" y="2089"/>
                      </a:lnTo>
                      <a:lnTo>
                        <a:pt x="1927" y="2093"/>
                      </a:lnTo>
                      <a:lnTo>
                        <a:pt x="1927" y="2093"/>
                      </a:lnTo>
                      <a:lnTo>
                        <a:pt x="1905" y="2111"/>
                      </a:lnTo>
                      <a:lnTo>
                        <a:pt x="1889" y="2119"/>
                      </a:lnTo>
                      <a:lnTo>
                        <a:pt x="1873" y="2129"/>
                      </a:lnTo>
                      <a:lnTo>
                        <a:pt x="1855" y="2137"/>
                      </a:lnTo>
                      <a:lnTo>
                        <a:pt x="1837" y="2143"/>
                      </a:lnTo>
                      <a:lnTo>
                        <a:pt x="1817" y="2147"/>
                      </a:lnTo>
                      <a:lnTo>
                        <a:pt x="1799" y="2149"/>
                      </a:lnTo>
                      <a:lnTo>
                        <a:pt x="1751" y="2149"/>
                      </a:lnTo>
                      <a:lnTo>
                        <a:pt x="1751" y="2149"/>
                      </a:lnTo>
                      <a:lnTo>
                        <a:pt x="1743" y="2155"/>
                      </a:lnTo>
                      <a:lnTo>
                        <a:pt x="1722" y="2165"/>
                      </a:lnTo>
                      <a:lnTo>
                        <a:pt x="1708" y="2173"/>
                      </a:lnTo>
                      <a:lnTo>
                        <a:pt x="1690" y="2179"/>
                      </a:lnTo>
                      <a:lnTo>
                        <a:pt x="1674" y="2185"/>
                      </a:lnTo>
                      <a:lnTo>
                        <a:pt x="1654" y="2189"/>
                      </a:lnTo>
                      <a:lnTo>
                        <a:pt x="1654" y="2189"/>
                      </a:lnTo>
                      <a:lnTo>
                        <a:pt x="1636" y="2191"/>
                      </a:lnTo>
                      <a:lnTo>
                        <a:pt x="1620" y="2191"/>
                      </a:lnTo>
                      <a:lnTo>
                        <a:pt x="1606" y="2189"/>
                      </a:lnTo>
                      <a:lnTo>
                        <a:pt x="1594" y="2187"/>
                      </a:lnTo>
                      <a:lnTo>
                        <a:pt x="1580" y="2183"/>
                      </a:lnTo>
                      <a:lnTo>
                        <a:pt x="1574" y="2181"/>
                      </a:lnTo>
                      <a:lnTo>
                        <a:pt x="1574" y="2181"/>
                      </a:lnTo>
                      <a:lnTo>
                        <a:pt x="1574" y="2187"/>
                      </a:lnTo>
                      <a:lnTo>
                        <a:pt x="1574" y="2195"/>
                      </a:lnTo>
                      <a:lnTo>
                        <a:pt x="1572" y="2203"/>
                      </a:lnTo>
                      <a:lnTo>
                        <a:pt x="1568" y="2211"/>
                      </a:lnTo>
                      <a:lnTo>
                        <a:pt x="1562" y="2217"/>
                      </a:lnTo>
                      <a:lnTo>
                        <a:pt x="1550" y="2221"/>
                      </a:lnTo>
                      <a:lnTo>
                        <a:pt x="1534" y="2221"/>
                      </a:lnTo>
                      <a:lnTo>
                        <a:pt x="1534" y="2221"/>
                      </a:lnTo>
                      <a:lnTo>
                        <a:pt x="1516" y="2219"/>
                      </a:lnTo>
                      <a:lnTo>
                        <a:pt x="1500" y="2213"/>
                      </a:lnTo>
                      <a:lnTo>
                        <a:pt x="1486" y="2207"/>
                      </a:lnTo>
                      <a:lnTo>
                        <a:pt x="1474" y="2201"/>
                      </a:lnTo>
                      <a:lnTo>
                        <a:pt x="1456" y="2187"/>
                      </a:lnTo>
                      <a:lnTo>
                        <a:pt x="1446" y="2181"/>
                      </a:lnTo>
                      <a:lnTo>
                        <a:pt x="1446" y="2181"/>
                      </a:lnTo>
                      <a:lnTo>
                        <a:pt x="1442" y="2183"/>
                      </a:lnTo>
                      <a:lnTo>
                        <a:pt x="1436" y="2189"/>
                      </a:lnTo>
                      <a:lnTo>
                        <a:pt x="1416" y="2207"/>
                      </a:lnTo>
                      <a:lnTo>
                        <a:pt x="1406" y="2215"/>
                      </a:lnTo>
                      <a:lnTo>
                        <a:pt x="1392" y="2221"/>
                      </a:lnTo>
                      <a:lnTo>
                        <a:pt x="1386" y="2221"/>
                      </a:lnTo>
                      <a:lnTo>
                        <a:pt x="1380" y="2221"/>
                      </a:lnTo>
                      <a:lnTo>
                        <a:pt x="1372" y="2217"/>
                      </a:lnTo>
                      <a:lnTo>
                        <a:pt x="1366" y="2213"/>
                      </a:lnTo>
                      <a:lnTo>
                        <a:pt x="1366" y="2213"/>
                      </a:lnTo>
                      <a:lnTo>
                        <a:pt x="1350" y="2197"/>
                      </a:lnTo>
                      <a:lnTo>
                        <a:pt x="1328" y="2171"/>
                      </a:lnTo>
                      <a:lnTo>
                        <a:pt x="1276" y="2105"/>
                      </a:lnTo>
                      <a:lnTo>
                        <a:pt x="1214" y="2021"/>
                      </a:lnTo>
                      <a:lnTo>
                        <a:pt x="1214" y="2021"/>
                      </a:lnTo>
                      <a:lnTo>
                        <a:pt x="1210" y="2079"/>
                      </a:lnTo>
                      <a:lnTo>
                        <a:pt x="1204" y="2119"/>
                      </a:lnTo>
                      <a:lnTo>
                        <a:pt x="1200" y="2131"/>
                      </a:lnTo>
                      <a:lnTo>
                        <a:pt x="1200" y="2133"/>
                      </a:lnTo>
                      <a:lnTo>
                        <a:pt x="1198" y="2133"/>
                      </a:lnTo>
                      <a:lnTo>
                        <a:pt x="1198" y="2133"/>
                      </a:lnTo>
                      <a:lnTo>
                        <a:pt x="1188" y="2125"/>
                      </a:lnTo>
                      <a:lnTo>
                        <a:pt x="1176" y="2117"/>
                      </a:lnTo>
                      <a:lnTo>
                        <a:pt x="1158" y="2109"/>
                      </a:lnTo>
                      <a:lnTo>
                        <a:pt x="1158" y="2109"/>
                      </a:lnTo>
                      <a:lnTo>
                        <a:pt x="1158" y="2121"/>
                      </a:lnTo>
                      <a:lnTo>
                        <a:pt x="1160" y="2147"/>
                      </a:lnTo>
                      <a:lnTo>
                        <a:pt x="1158" y="2159"/>
                      </a:lnTo>
                      <a:lnTo>
                        <a:pt x="1158" y="2169"/>
                      </a:lnTo>
                      <a:lnTo>
                        <a:pt x="1154" y="2175"/>
                      </a:lnTo>
                      <a:lnTo>
                        <a:pt x="1152" y="2175"/>
                      </a:lnTo>
                      <a:lnTo>
                        <a:pt x="1150" y="2173"/>
                      </a:lnTo>
                      <a:lnTo>
                        <a:pt x="1094" y="2117"/>
                      </a:lnTo>
                      <a:lnTo>
                        <a:pt x="1094" y="2117"/>
                      </a:lnTo>
                      <a:lnTo>
                        <a:pt x="1098" y="2167"/>
                      </a:lnTo>
                      <a:lnTo>
                        <a:pt x="1100" y="2201"/>
                      </a:lnTo>
                      <a:lnTo>
                        <a:pt x="1098" y="2211"/>
                      </a:lnTo>
                      <a:lnTo>
                        <a:pt x="1096" y="2213"/>
                      </a:lnTo>
                      <a:lnTo>
                        <a:pt x="1094" y="2213"/>
                      </a:lnTo>
                      <a:lnTo>
                        <a:pt x="1094" y="2213"/>
                      </a:lnTo>
                      <a:lnTo>
                        <a:pt x="1074" y="2195"/>
                      </a:lnTo>
                      <a:lnTo>
                        <a:pt x="1042" y="2165"/>
                      </a:lnTo>
                      <a:lnTo>
                        <a:pt x="998" y="2125"/>
                      </a:lnTo>
                      <a:lnTo>
                        <a:pt x="998" y="2125"/>
                      </a:lnTo>
                      <a:lnTo>
                        <a:pt x="998" y="2133"/>
                      </a:lnTo>
                      <a:lnTo>
                        <a:pt x="996" y="2143"/>
                      </a:lnTo>
                      <a:lnTo>
                        <a:pt x="994" y="2151"/>
                      </a:lnTo>
                      <a:lnTo>
                        <a:pt x="992" y="2161"/>
                      </a:lnTo>
                      <a:lnTo>
                        <a:pt x="986" y="2167"/>
                      </a:lnTo>
                      <a:lnTo>
                        <a:pt x="982" y="2167"/>
                      </a:lnTo>
                      <a:lnTo>
                        <a:pt x="978" y="2169"/>
                      </a:lnTo>
                      <a:lnTo>
                        <a:pt x="972" y="2167"/>
                      </a:lnTo>
                      <a:lnTo>
                        <a:pt x="966" y="2165"/>
                      </a:lnTo>
                      <a:lnTo>
                        <a:pt x="966" y="2165"/>
                      </a:lnTo>
                      <a:lnTo>
                        <a:pt x="960" y="2161"/>
                      </a:lnTo>
                      <a:lnTo>
                        <a:pt x="954" y="2155"/>
                      </a:lnTo>
                      <a:lnTo>
                        <a:pt x="940" y="2137"/>
                      </a:lnTo>
                      <a:lnTo>
                        <a:pt x="928" y="2117"/>
                      </a:lnTo>
                      <a:lnTo>
                        <a:pt x="918" y="2095"/>
                      </a:lnTo>
                      <a:lnTo>
                        <a:pt x="900" y="2055"/>
                      </a:lnTo>
                      <a:lnTo>
                        <a:pt x="894" y="2037"/>
                      </a:lnTo>
                      <a:lnTo>
                        <a:pt x="894" y="2037"/>
                      </a:lnTo>
                      <a:lnTo>
                        <a:pt x="886" y="2035"/>
                      </a:lnTo>
                      <a:lnTo>
                        <a:pt x="874" y="2033"/>
                      </a:lnTo>
                      <a:lnTo>
                        <a:pt x="862" y="2029"/>
                      </a:lnTo>
                      <a:lnTo>
                        <a:pt x="844" y="2021"/>
                      </a:lnTo>
                      <a:lnTo>
                        <a:pt x="826" y="2009"/>
                      </a:lnTo>
                      <a:lnTo>
                        <a:pt x="804" y="1993"/>
                      </a:lnTo>
                      <a:lnTo>
                        <a:pt x="782" y="1973"/>
                      </a:lnTo>
                      <a:lnTo>
                        <a:pt x="782" y="1973"/>
                      </a:lnTo>
                      <a:lnTo>
                        <a:pt x="762" y="1951"/>
                      </a:lnTo>
                      <a:lnTo>
                        <a:pt x="744" y="1929"/>
                      </a:lnTo>
                      <a:lnTo>
                        <a:pt x="732" y="1911"/>
                      </a:lnTo>
                      <a:lnTo>
                        <a:pt x="722" y="1893"/>
                      </a:lnTo>
                      <a:lnTo>
                        <a:pt x="712" y="1869"/>
                      </a:lnTo>
                      <a:lnTo>
                        <a:pt x="710" y="1861"/>
                      </a:lnTo>
                      <a:lnTo>
                        <a:pt x="710" y="1861"/>
                      </a:lnTo>
                      <a:lnTo>
                        <a:pt x="710" y="1879"/>
                      </a:lnTo>
                      <a:lnTo>
                        <a:pt x="708" y="1923"/>
                      </a:lnTo>
                      <a:lnTo>
                        <a:pt x="704" y="1971"/>
                      </a:lnTo>
                      <a:lnTo>
                        <a:pt x="700" y="1991"/>
                      </a:lnTo>
                      <a:lnTo>
                        <a:pt x="694" y="2005"/>
                      </a:lnTo>
                      <a:lnTo>
                        <a:pt x="694" y="2005"/>
                      </a:lnTo>
                      <a:lnTo>
                        <a:pt x="690" y="2009"/>
                      </a:lnTo>
                      <a:lnTo>
                        <a:pt x="686" y="2011"/>
                      </a:lnTo>
                      <a:lnTo>
                        <a:pt x="680" y="2009"/>
                      </a:lnTo>
                      <a:lnTo>
                        <a:pt x="674" y="2007"/>
                      </a:lnTo>
                      <a:lnTo>
                        <a:pt x="660" y="1999"/>
                      </a:lnTo>
                      <a:lnTo>
                        <a:pt x="644" y="1987"/>
                      </a:lnTo>
                      <a:lnTo>
                        <a:pt x="618" y="1961"/>
                      </a:lnTo>
                      <a:lnTo>
                        <a:pt x="606" y="1949"/>
                      </a:lnTo>
                      <a:lnTo>
                        <a:pt x="606" y="1949"/>
                      </a:lnTo>
                      <a:lnTo>
                        <a:pt x="600" y="1955"/>
                      </a:lnTo>
                      <a:lnTo>
                        <a:pt x="594" y="1963"/>
                      </a:lnTo>
                      <a:lnTo>
                        <a:pt x="584" y="1971"/>
                      </a:lnTo>
                      <a:lnTo>
                        <a:pt x="572" y="1981"/>
                      </a:lnTo>
                      <a:lnTo>
                        <a:pt x="556" y="1987"/>
                      </a:lnTo>
                      <a:lnTo>
                        <a:pt x="538" y="1993"/>
                      </a:lnTo>
                      <a:lnTo>
                        <a:pt x="518" y="1997"/>
                      </a:lnTo>
                      <a:lnTo>
                        <a:pt x="518" y="1997"/>
                      </a:lnTo>
                      <a:lnTo>
                        <a:pt x="498" y="1997"/>
                      </a:lnTo>
                      <a:lnTo>
                        <a:pt x="482" y="1993"/>
                      </a:lnTo>
                      <a:lnTo>
                        <a:pt x="470" y="1989"/>
                      </a:lnTo>
                      <a:lnTo>
                        <a:pt x="460" y="1981"/>
                      </a:lnTo>
                      <a:lnTo>
                        <a:pt x="454" y="1975"/>
                      </a:lnTo>
                      <a:lnTo>
                        <a:pt x="450" y="1967"/>
                      </a:lnTo>
                      <a:lnTo>
                        <a:pt x="446" y="1961"/>
                      </a:lnTo>
                      <a:lnTo>
                        <a:pt x="446" y="1957"/>
                      </a:lnTo>
                      <a:lnTo>
                        <a:pt x="446" y="1957"/>
                      </a:lnTo>
                      <a:lnTo>
                        <a:pt x="446" y="1955"/>
                      </a:lnTo>
                      <a:lnTo>
                        <a:pt x="442" y="1955"/>
                      </a:lnTo>
                      <a:lnTo>
                        <a:pt x="432" y="1955"/>
                      </a:lnTo>
                      <a:lnTo>
                        <a:pt x="422" y="1955"/>
                      </a:lnTo>
                      <a:lnTo>
                        <a:pt x="410" y="1953"/>
                      </a:lnTo>
                      <a:lnTo>
                        <a:pt x="394" y="1949"/>
                      </a:lnTo>
                      <a:lnTo>
                        <a:pt x="374" y="1941"/>
                      </a:lnTo>
                      <a:lnTo>
                        <a:pt x="374" y="1941"/>
                      </a:lnTo>
                      <a:lnTo>
                        <a:pt x="354" y="1931"/>
                      </a:lnTo>
                      <a:lnTo>
                        <a:pt x="338" y="1923"/>
                      </a:lnTo>
                      <a:lnTo>
                        <a:pt x="324" y="1913"/>
                      </a:lnTo>
                      <a:lnTo>
                        <a:pt x="314" y="1903"/>
                      </a:lnTo>
                      <a:lnTo>
                        <a:pt x="308" y="1897"/>
                      </a:lnTo>
                      <a:lnTo>
                        <a:pt x="304" y="1891"/>
                      </a:lnTo>
                      <a:lnTo>
                        <a:pt x="302" y="1887"/>
                      </a:lnTo>
                      <a:lnTo>
                        <a:pt x="302" y="1885"/>
                      </a:lnTo>
                      <a:lnTo>
                        <a:pt x="302" y="1885"/>
                      </a:lnTo>
                      <a:lnTo>
                        <a:pt x="438" y="1877"/>
                      </a:lnTo>
                      <a:lnTo>
                        <a:pt x="438" y="1877"/>
                      </a:lnTo>
                      <a:lnTo>
                        <a:pt x="430" y="1875"/>
                      </a:lnTo>
                      <a:lnTo>
                        <a:pt x="410" y="1871"/>
                      </a:lnTo>
                      <a:lnTo>
                        <a:pt x="400" y="1865"/>
                      </a:lnTo>
                      <a:lnTo>
                        <a:pt x="392" y="1859"/>
                      </a:lnTo>
                      <a:lnTo>
                        <a:pt x="384" y="1849"/>
                      </a:lnTo>
                      <a:lnTo>
                        <a:pt x="382" y="1843"/>
                      </a:lnTo>
                      <a:lnTo>
                        <a:pt x="382" y="1837"/>
                      </a:lnTo>
                      <a:lnTo>
                        <a:pt x="382" y="1837"/>
                      </a:lnTo>
                      <a:lnTo>
                        <a:pt x="384" y="1823"/>
                      </a:lnTo>
                      <a:lnTo>
                        <a:pt x="388" y="1813"/>
                      </a:lnTo>
                      <a:lnTo>
                        <a:pt x="394" y="1801"/>
                      </a:lnTo>
                      <a:lnTo>
                        <a:pt x="404" y="1793"/>
                      </a:lnTo>
                      <a:lnTo>
                        <a:pt x="414" y="1785"/>
                      </a:lnTo>
                      <a:lnTo>
                        <a:pt x="424" y="1779"/>
                      </a:lnTo>
                      <a:lnTo>
                        <a:pt x="436" y="1775"/>
                      </a:lnTo>
                      <a:lnTo>
                        <a:pt x="446" y="1773"/>
                      </a:lnTo>
                      <a:lnTo>
                        <a:pt x="446" y="1773"/>
                      </a:lnTo>
                      <a:lnTo>
                        <a:pt x="464" y="1771"/>
                      </a:lnTo>
                      <a:lnTo>
                        <a:pt x="480" y="1769"/>
                      </a:lnTo>
                      <a:lnTo>
                        <a:pt x="494" y="1765"/>
                      </a:lnTo>
                      <a:lnTo>
                        <a:pt x="494" y="1765"/>
                      </a:lnTo>
                      <a:lnTo>
                        <a:pt x="480" y="1761"/>
                      </a:lnTo>
                      <a:lnTo>
                        <a:pt x="448" y="1747"/>
                      </a:lnTo>
                      <a:lnTo>
                        <a:pt x="430" y="1737"/>
                      </a:lnTo>
                      <a:lnTo>
                        <a:pt x="412" y="1727"/>
                      </a:lnTo>
                      <a:lnTo>
                        <a:pt x="398" y="1715"/>
                      </a:lnTo>
                      <a:lnTo>
                        <a:pt x="394" y="1707"/>
                      </a:lnTo>
                      <a:lnTo>
                        <a:pt x="390" y="1701"/>
                      </a:lnTo>
                      <a:lnTo>
                        <a:pt x="390" y="1701"/>
                      </a:lnTo>
                      <a:lnTo>
                        <a:pt x="386" y="1687"/>
                      </a:lnTo>
                      <a:lnTo>
                        <a:pt x="382" y="1675"/>
                      </a:lnTo>
                      <a:lnTo>
                        <a:pt x="380" y="1655"/>
                      </a:lnTo>
                      <a:lnTo>
                        <a:pt x="382" y="1641"/>
                      </a:lnTo>
                      <a:lnTo>
                        <a:pt x="382" y="1637"/>
                      </a:lnTo>
                      <a:lnTo>
                        <a:pt x="470" y="1693"/>
                      </a:lnTo>
                      <a:lnTo>
                        <a:pt x="470" y="1693"/>
                      </a:lnTo>
                      <a:lnTo>
                        <a:pt x="466" y="1679"/>
                      </a:lnTo>
                      <a:lnTo>
                        <a:pt x="462" y="1669"/>
                      </a:lnTo>
                      <a:lnTo>
                        <a:pt x="462" y="1661"/>
                      </a:lnTo>
                      <a:lnTo>
                        <a:pt x="462" y="1661"/>
                      </a:lnTo>
                      <a:lnTo>
                        <a:pt x="460" y="1659"/>
                      </a:lnTo>
                      <a:lnTo>
                        <a:pt x="456" y="1655"/>
                      </a:lnTo>
                      <a:lnTo>
                        <a:pt x="438" y="1647"/>
                      </a:lnTo>
                      <a:lnTo>
                        <a:pt x="426" y="1639"/>
                      </a:lnTo>
                      <a:lnTo>
                        <a:pt x="414" y="1631"/>
                      </a:lnTo>
                      <a:lnTo>
                        <a:pt x="402" y="1619"/>
                      </a:lnTo>
                      <a:lnTo>
                        <a:pt x="390" y="1605"/>
                      </a:lnTo>
                      <a:lnTo>
                        <a:pt x="390" y="1605"/>
                      </a:lnTo>
                      <a:lnTo>
                        <a:pt x="380" y="1587"/>
                      </a:lnTo>
                      <a:lnTo>
                        <a:pt x="374" y="1563"/>
                      </a:lnTo>
                      <a:lnTo>
                        <a:pt x="368" y="1539"/>
                      </a:lnTo>
                      <a:lnTo>
                        <a:pt x="364" y="1513"/>
                      </a:lnTo>
                      <a:lnTo>
                        <a:pt x="360" y="1471"/>
                      </a:lnTo>
                      <a:lnTo>
                        <a:pt x="358" y="1453"/>
                      </a:lnTo>
                      <a:lnTo>
                        <a:pt x="326" y="1389"/>
                      </a:lnTo>
                      <a:lnTo>
                        <a:pt x="286" y="1405"/>
                      </a:lnTo>
                      <a:lnTo>
                        <a:pt x="286" y="1405"/>
                      </a:lnTo>
                      <a:lnTo>
                        <a:pt x="288" y="1399"/>
                      </a:lnTo>
                      <a:lnTo>
                        <a:pt x="292" y="1379"/>
                      </a:lnTo>
                      <a:lnTo>
                        <a:pt x="292" y="1365"/>
                      </a:lnTo>
                      <a:lnTo>
                        <a:pt x="290" y="1349"/>
                      </a:lnTo>
                      <a:lnTo>
                        <a:pt x="286" y="1329"/>
                      </a:lnTo>
                      <a:lnTo>
                        <a:pt x="278" y="1309"/>
                      </a:lnTo>
                      <a:lnTo>
                        <a:pt x="278" y="1309"/>
                      </a:lnTo>
                      <a:lnTo>
                        <a:pt x="258" y="1265"/>
                      </a:lnTo>
                      <a:lnTo>
                        <a:pt x="242" y="1225"/>
                      </a:lnTo>
                      <a:lnTo>
                        <a:pt x="234" y="1205"/>
                      </a:lnTo>
                      <a:lnTo>
                        <a:pt x="230" y="1187"/>
                      </a:lnTo>
                      <a:lnTo>
                        <a:pt x="228" y="1171"/>
                      </a:lnTo>
                      <a:lnTo>
                        <a:pt x="230" y="1157"/>
                      </a:lnTo>
                      <a:lnTo>
                        <a:pt x="230" y="1157"/>
                      </a:lnTo>
                      <a:lnTo>
                        <a:pt x="244" y="1115"/>
                      </a:lnTo>
                      <a:lnTo>
                        <a:pt x="266" y="1055"/>
                      </a:lnTo>
                      <a:lnTo>
                        <a:pt x="294" y="981"/>
                      </a:lnTo>
                      <a:lnTo>
                        <a:pt x="294" y="981"/>
                      </a:lnTo>
                      <a:lnTo>
                        <a:pt x="288" y="983"/>
                      </a:lnTo>
                      <a:lnTo>
                        <a:pt x="276" y="983"/>
                      </a:lnTo>
                      <a:lnTo>
                        <a:pt x="270" y="983"/>
                      </a:lnTo>
                      <a:lnTo>
                        <a:pt x="266" y="981"/>
                      </a:lnTo>
                      <a:lnTo>
                        <a:pt x="262" y="979"/>
                      </a:lnTo>
                      <a:lnTo>
                        <a:pt x="262" y="973"/>
                      </a:lnTo>
                      <a:lnTo>
                        <a:pt x="262" y="973"/>
                      </a:lnTo>
                      <a:lnTo>
                        <a:pt x="268" y="961"/>
                      </a:lnTo>
                      <a:lnTo>
                        <a:pt x="280" y="941"/>
                      </a:lnTo>
                      <a:lnTo>
                        <a:pt x="316" y="890"/>
                      </a:lnTo>
                      <a:lnTo>
                        <a:pt x="366" y="820"/>
                      </a:lnTo>
                      <a:lnTo>
                        <a:pt x="366" y="820"/>
                      </a:lnTo>
                      <a:lnTo>
                        <a:pt x="362" y="820"/>
                      </a:lnTo>
                      <a:lnTo>
                        <a:pt x="354" y="818"/>
                      </a:lnTo>
                      <a:lnTo>
                        <a:pt x="350" y="816"/>
                      </a:lnTo>
                      <a:lnTo>
                        <a:pt x="346" y="814"/>
                      </a:lnTo>
                      <a:lnTo>
                        <a:pt x="344" y="810"/>
                      </a:lnTo>
                      <a:lnTo>
                        <a:pt x="342" y="804"/>
                      </a:lnTo>
                      <a:lnTo>
                        <a:pt x="342" y="804"/>
                      </a:lnTo>
                      <a:lnTo>
                        <a:pt x="344" y="796"/>
                      </a:lnTo>
                      <a:lnTo>
                        <a:pt x="348" y="784"/>
                      </a:lnTo>
                      <a:lnTo>
                        <a:pt x="364" y="754"/>
                      </a:lnTo>
                      <a:lnTo>
                        <a:pt x="380" y="726"/>
                      </a:lnTo>
                      <a:lnTo>
                        <a:pt x="390" y="708"/>
                      </a:lnTo>
                      <a:lnTo>
                        <a:pt x="390" y="708"/>
                      </a:lnTo>
                      <a:lnTo>
                        <a:pt x="396" y="688"/>
                      </a:lnTo>
                      <a:lnTo>
                        <a:pt x="398" y="676"/>
                      </a:lnTo>
                      <a:lnTo>
                        <a:pt x="374" y="676"/>
                      </a:lnTo>
                      <a:lnTo>
                        <a:pt x="374" y="676"/>
                      </a:lnTo>
                      <a:lnTo>
                        <a:pt x="372" y="670"/>
                      </a:lnTo>
                      <a:lnTo>
                        <a:pt x="366" y="652"/>
                      </a:lnTo>
                      <a:lnTo>
                        <a:pt x="366" y="652"/>
                      </a:lnTo>
                      <a:lnTo>
                        <a:pt x="364" y="648"/>
                      </a:lnTo>
                      <a:lnTo>
                        <a:pt x="360" y="644"/>
                      </a:lnTo>
                      <a:lnTo>
                        <a:pt x="352" y="638"/>
                      </a:lnTo>
                      <a:lnTo>
                        <a:pt x="342" y="636"/>
                      </a:lnTo>
                      <a:lnTo>
                        <a:pt x="342" y="636"/>
                      </a:lnTo>
                      <a:lnTo>
                        <a:pt x="338" y="630"/>
                      </a:lnTo>
                      <a:lnTo>
                        <a:pt x="326" y="616"/>
                      </a:lnTo>
                      <a:lnTo>
                        <a:pt x="316" y="608"/>
                      </a:lnTo>
                      <a:lnTo>
                        <a:pt x="304" y="600"/>
                      </a:lnTo>
                      <a:lnTo>
                        <a:pt x="288" y="592"/>
                      </a:lnTo>
                      <a:lnTo>
                        <a:pt x="270" y="588"/>
                      </a:lnTo>
                      <a:lnTo>
                        <a:pt x="270" y="588"/>
                      </a:lnTo>
                      <a:lnTo>
                        <a:pt x="252" y="586"/>
                      </a:lnTo>
                      <a:lnTo>
                        <a:pt x="238" y="588"/>
                      </a:lnTo>
                      <a:lnTo>
                        <a:pt x="226" y="592"/>
                      </a:lnTo>
                      <a:lnTo>
                        <a:pt x="216" y="598"/>
                      </a:lnTo>
                      <a:lnTo>
                        <a:pt x="196" y="612"/>
                      </a:lnTo>
                      <a:lnTo>
                        <a:pt x="186" y="616"/>
                      </a:lnTo>
                      <a:lnTo>
                        <a:pt x="174" y="620"/>
                      </a:lnTo>
                      <a:lnTo>
                        <a:pt x="174" y="620"/>
                      </a:lnTo>
                      <a:lnTo>
                        <a:pt x="156" y="622"/>
                      </a:lnTo>
                      <a:lnTo>
                        <a:pt x="150" y="620"/>
                      </a:lnTo>
                      <a:lnTo>
                        <a:pt x="144" y="618"/>
                      </a:lnTo>
                      <a:lnTo>
                        <a:pt x="126" y="610"/>
                      </a:lnTo>
                      <a:lnTo>
                        <a:pt x="112" y="604"/>
                      </a:lnTo>
                      <a:lnTo>
                        <a:pt x="94" y="596"/>
                      </a:lnTo>
                      <a:lnTo>
                        <a:pt x="94" y="596"/>
                      </a:lnTo>
                      <a:lnTo>
                        <a:pt x="74" y="590"/>
                      </a:lnTo>
                      <a:lnTo>
                        <a:pt x="56" y="586"/>
                      </a:lnTo>
                      <a:lnTo>
                        <a:pt x="28" y="580"/>
                      </a:lnTo>
                      <a:lnTo>
                        <a:pt x="12" y="580"/>
                      </a:lnTo>
                      <a:lnTo>
                        <a:pt x="6" y="580"/>
                      </a:lnTo>
                      <a:lnTo>
                        <a:pt x="6" y="556"/>
                      </a:lnTo>
                      <a:close/>
                    </a:path>
                  </a:pathLst>
                </a:custGeom>
                <a:solidFill>
                  <a:srgbClr val="511D0C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5" name="Freeform 24">
                  <a:extLst>
                    <a:ext uri="{FF2B5EF4-FFF2-40B4-BE49-F238E27FC236}">
                      <a16:creationId xmlns:a16="http://schemas.microsoft.com/office/drawing/2014/main" id="{81C32DB5-0F11-4187-9B84-C034E5FC160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58" y="819"/>
                  <a:ext cx="92" cy="120"/>
                </a:xfrm>
                <a:custGeom>
                  <a:avLst/>
                  <a:gdLst>
                    <a:gd name="T0" fmla="*/ 64 w 92"/>
                    <a:gd name="T1" fmla="*/ 0 h 120"/>
                    <a:gd name="T2" fmla="*/ 0 w 92"/>
                    <a:gd name="T3" fmla="*/ 120 h 120"/>
                    <a:gd name="T4" fmla="*/ 0 w 92"/>
                    <a:gd name="T5" fmla="*/ 120 h 120"/>
                    <a:gd name="T6" fmla="*/ 10 w 92"/>
                    <a:gd name="T7" fmla="*/ 120 h 120"/>
                    <a:gd name="T8" fmla="*/ 36 w 92"/>
                    <a:gd name="T9" fmla="*/ 116 h 120"/>
                    <a:gd name="T10" fmla="*/ 52 w 92"/>
                    <a:gd name="T11" fmla="*/ 114 h 120"/>
                    <a:gd name="T12" fmla="*/ 66 w 92"/>
                    <a:gd name="T13" fmla="*/ 108 h 120"/>
                    <a:gd name="T14" fmla="*/ 78 w 92"/>
                    <a:gd name="T15" fmla="*/ 100 h 120"/>
                    <a:gd name="T16" fmla="*/ 84 w 92"/>
                    <a:gd name="T17" fmla="*/ 94 h 120"/>
                    <a:gd name="T18" fmla="*/ 88 w 92"/>
                    <a:gd name="T19" fmla="*/ 88 h 120"/>
                    <a:gd name="T20" fmla="*/ 88 w 92"/>
                    <a:gd name="T21" fmla="*/ 88 h 120"/>
                    <a:gd name="T22" fmla="*/ 92 w 92"/>
                    <a:gd name="T23" fmla="*/ 82 h 120"/>
                    <a:gd name="T24" fmla="*/ 92 w 92"/>
                    <a:gd name="T25" fmla="*/ 74 h 120"/>
                    <a:gd name="T26" fmla="*/ 92 w 92"/>
                    <a:gd name="T27" fmla="*/ 60 h 120"/>
                    <a:gd name="T28" fmla="*/ 90 w 92"/>
                    <a:gd name="T29" fmla="*/ 46 h 120"/>
                    <a:gd name="T30" fmla="*/ 84 w 92"/>
                    <a:gd name="T31" fmla="*/ 32 h 120"/>
                    <a:gd name="T32" fmla="*/ 70 w 92"/>
                    <a:gd name="T33" fmla="*/ 8 h 120"/>
                    <a:gd name="T34" fmla="*/ 64 w 92"/>
                    <a:gd name="T35" fmla="*/ 0 h 120"/>
                    <a:gd name="T36" fmla="*/ 64 w 92"/>
                    <a:gd name="T37" fmla="*/ 0 h 1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92" h="120">
                      <a:moveTo>
                        <a:pt x="64" y="0"/>
                      </a:move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10" y="120"/>
                      </a:lnTo>
                      <a:lnTo>
                        <a:pt x="36" y="116"/>
                      </a:lnTo>
                      <a:lnTo>
                        <a:pt x="52" y="114"/>
                      </a:lnTo>
                      <a:lnTo>
                        <a:pt x="66" y="108"/>
                      </a:lnTo>
                      <a:lnTo>
                        <a:pt x="78" y="100"/>
                      </a:lnTo>
                      <a:lnTo>
                        <a:pt x="84" y="94"/>
                      </a:lnTo>
                      <a:lnTo>
                        <a:pt x="88" y="88"/>
                      </a:lnTo>
                      <a:lnTo>
                        <a:pt x="88" y="88"/>
                      </a:lnTo>
                      <a:lnTo>
                        <a:pt x="92" y="82"/>
                      </a:lnTo>
                      <a:lnTo>
                        <a:pt x="92" y="74"/>
                      </a:lnTo>
                      <a:lnTo>
                        <a:pt x="92" y="60"/>
                      </a:lnTo>
                      <a:lnTo>
                        <a:pt x="90" y="46"/>
                      </a:lnTo>
                      <a:lnTo>
                        <a:pt x="84" y="32"/>
                      </a:lnTo>
                      <a:lnTo>
                        <a:pt x="70" y="8"/>
                      </a:lnTo>
                      <a:lnTo>
                        <a:pt x="64" y="0"/>
                      </a:lnTo>
                      <a:lnTo>
                        <a:pt x="64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6" name="Freeform 25">
                  <a:extLst>
                    <a:ext uri="{FF2B5EF4-FFF2-40B4-BE49-F238E27FC236}">
                      <a16:creationId xmlns:a16="http://schemas.microsoft.com/office/drawing/2014/main" id="{5B958E30-F7D6-4ED1-9F5B-F29E504FB3F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74" y="859"/>
                  <a:ext cx="46" cy="44"/>
                </a:xfrm>
                <a:custGeom>
                  <a:avLst/>
                  <a:gdLst>
                    <a:gd name="T0" fmla="*/ 0 w 46"/>
                    <a:gd name="T1" fmla="*/ 40 h 44"/>
                    <a:gd name="T2" fmla="*/ 24 w 46"/>
                    <a:gd name="T3" fmla="*/ 0 h 44"/>
                    <a:gd name="T4" fmla="*/ 24 w 46"/>
                    <a:gd name="T5" fmla="*/ 0 h 44"/>
                    <a:gd name="T6" fmla="*/ 30 w 46"/>
                    <a:gd name="T7" fmla="*/ 2 h 44"/>
                    <a:gd name="T8" fmla="*/ 40 w 46"/>
                    <a:gd name="T9" fmla="*/ 8 h 44"/>
                    <a:gd name="T10" fmla="*/ 44 w 46"/>
                    <a:gd name="T11" fmla="*/ 12 h 44"/>
                    <a:gd name="T12" fmla="*/ 46 w 46"/>
                    <a:gd name="T13" fmla="*/ 18 h 44"/>
                    <a:gd name="T14" fmla="*/ 46 w 46"/>
                    <a:gd name="T15" fmla="*/ 26 h 44"/>
                    <a:gd name="T16" fmla="*/ 44 w 46"/>
                    <a:gd name="T17" fmla="*/ 32 h 44"/>
                    <a:gd name="T18" fmla="*/ 44 w 46"/>
                    <a:gd name="T19" fmla="*/ 32 h 44"/>
                    <a:gd name="T20" fmla="*/ 36 w 46"/>
                    <a:gd name="T21" fmla="*/ 40 h 44"/>
                    <a:gd name="T22" fmla="*/ 30 w 46"/>
                    <a:gd name="T23" fmla="*/ 44 h 44"/>
                    <a:gd name="T24" fmla="*/ 22 w 46"/>
                    <a:gd name="T25" fmla="*/ 44 h 44"/>
                    <a:gd name="T26" fmla="*/ 16 w 46"/>
                    <a:gd name="T27" fmla="*/ 44 h 44"/>
                    <a:gd name="T28" fmla="*/ 4 w 46"/>
                    <a:gd name="T29" fmla="*/ 42 h 44"/>
                    <a:gd name="T30" fmla="*/ 0 w 46"/>
                    <a:gd name="T31" fmla="*/ 40 h 44"/>
                    <a:gd name="T32" fmla="*/ 0 w 46"/>
                    <a:gd name="T33" fmla="*/ 40 h 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</a:cxnLst>
                  <a:rect l="0" t="0" r="r" b="b"/>
                  <a:pathLst>
                    <a:path w="46" h="44">
                      <a:moveTo>
                        <a:pt x="0" y="40"/>
                      </a:moveTo>
                      <a:lnTo>
                        <a:pt x="24" y="0"/>
                      </a:lnTo>
                      <a:lnTo>
                        <a:pt x="24" y="0"/>
                      </a:lnTo>
                      <a:lnTo>
                        <a:pt x="30" y="2"/>
                      </a:lnTo>
                      <a:lnTo>
                        <a:pt x="40" y="8"/>
                      </a:lnTo>
                      <a:lnTo>
                        <a:pt x="44" y="12"/>
                      </a:lnTo>
                      <a:lnTo>
                        <a:pt x="46" y="18"/>
                      </a:lnTo>
                      <a:lnTo>
                        <a:pt x="46" y="26"/>
                      </a:lnTo>
                      <a:lnTo>
                        <a:pt x="44" y="32"/>
                      </a:lnTo>
                      <a:lnTo>
                        <a:pt x="44" y="32"/>
                      </a:lnTo>
                      <a:lnTo>
                        <a:pt x="36" y="40"/>
                      </a:lnTo>
                      <a:lnTo>
                        <a:pt x="30" y="44"/>
                      </a:lnTo>
                      <a:lnTo>
                        <a:pt x="22" y="44"/>
                      </a:lnTo>
                      <a:lnTo>
                        <a:pt x="16" y="44"/>
                      </a:lnTo>
                      <a:lnTo>
                        <a:pt x="4" y="42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7" name="Freeform 26">
                  <a:extLst>
                    <a:ext uri="{FF2B5EF4-FFF2-40B4-BE49-F238E27FC236}">
                      <a16:creationId xmlns:a16="http://schemas.microsoft.com/office/drawing/2014/main" id="{3282F071-B7F7-486C-BFE3-2C0759CDC8A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88" y="1332"/>
                  <a:ext cx="58" cy="56"/>
                </a:xfrm>
                <a:custGeom>
                  <a:avLst/>
                  <a:gdLst>
                    <a:gd name="T0" fmla="*/ 2 w 58"/>
                    <a:gd name="T1" fmla="*/ 16 h 56"/>
                    <a:gd name="T2" fmla="*/ 2 w 58"/>
                    <a:gd name="T3" fmla="*/ 16 h 56"/>
                    <a:gd name="T4" fmla="*/ 0 w 58"/>
                    <a:gd name="T5" fmla="*/ 20 h 56"/>
                    <a:gd name="T6" fmla="*/ 0 w 58"/>
                    <a:gd name="T7" fmla="*/ 28 h 56"/>
                    <a:gd name="T8" fmla="*/ 0 w 58"/>
                    <a:gd name="T9" fmla="*/ 34 h 56"/>
                    <a:gd name="T10" fmla="*/ 0 w 58"/>
                    <a:gd name="T11" fmla="*/ 40 h 56"/>
                    <a:gd name="T12" fmla="*/ 4 w 58"/>
                    <a:gd name="T13" fmla="*/ 44 h 56"/>
                    <a:gd name="T14" fmla="*/ 10 w 58"/>
                    <a:gd name="T15" fmla="*/ 48 h 56"/>
                    <a:gd name="T16" fmla="*/ 10 w 58"/>
                    <a:gd name="T17" fmla="*/ 48 h 56"/>
                    <a:gd name="T18" fmla="*/ 26 w 58"/>
                    <a:gd name="T19" fmla="*/ 52 h 56"/>
                    <a:gd name="T20" fmla="*/ 40 w 58"/>
                    <a:gd name="T21" fmla="*/ 54 h 56"/>
                    <a:gd name="T22" fmla="*/ 58 w 58"/>
                    <a:gd name="T23" fmla="*/ 56 h 56"/>
                    <a:gd name="T24" fmla="*/ 58 w 58"/>
                    <a:gd name="T25" fmla="*/ 0 h 56"/>
                    <a:gd name="T26" fmla="*/ 58 w 58"/>
                    <a:gd name="T27" fmla="*/ 0 h 56"/>
                    <a:gd name="T28" fmla="*/ 50 w 58"/>
                    <a:gd name="T29" fmla="*/ 8 h 56"/>
                    <a:gd name="T30" fmla="*/ 42 w 58"/>
                    <a:gd name="T31" fmla="*/ 12 h 56"/>
                    <a:gd name="T32" fmla="*/ 34 w 58"/>
                    <a:gd name="T33" fmla="*/ 16 h 56"/>
                    <a:gd name="T34" fmla="*/ 34 w 58"/>
                    <a:gd name="T35" fmla="*/ 16 h 56"/>
                    <a:gd name="T36" fmla="*/ 14 w 58"/>
                    <a:gd name="T37" fmla="*/ 16 h 56"/>
                    <a:gd name="T38" fmla="*/ 2 w 58"/>
                    <a:gd name="T39" fmla="*/ 16 h 56"/>
                    <a:gd name="T40" fmla="*/ 2 w 58"/>
                    <a:gd name="T41" fmla="*/ 16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58" h="56">
                      <a:moveTo>
                        <a:pt x="2" y="16"/>
                      </a:moveTo>
                      <a:lnTo>
                        <a:pt x="2" y="16"/>
                      </a:lnTo>
                      <a:lnTo>
                        <a:pt x="0" y="20"/>
                      </a:lnTo>
                      <a:lnTo>
                        <a:pt x="0" y="28"/>
                      </a:lnTo>
                      <a:lnTo>
                        <a:pt x="0" y="34"/>
                      </a:lnTo>
                      <a:lnTo>
                        <a:pt x="0" y="40"/>
                      </a:lnTo>
                      <a:lnTo>
                        <a:pt x="4" y="44"/>
                      </a:lnTo>
                      <a:lnTo>
                        <a:pt x="10" y="48"/>
                      </a:lnTo>
                      <a:lnTo>
                        <a:pt x="10" y="48"/>
                      </a:lnTo>
                      <a:lnTo>
                        <a:pt x="26" y="52"/>
                      </a:lnTo>
                      <a:lnTo>
                        <a:pt x="40" y="54"/>
                      </a:lnTo>
                      <a:lnTo>
                        <a:pt x="58" y="56"/>
                      </a:lnTo>
                      <a:lnTo>
                        <a:pt x="58" y="0"/>
                      </a:lnTo>
                      <a:lnTo>
                        <a:pt x="58" y="0"/>
                      </a:lnTo>
                      <a:lnTo>
                        <a:pt x="50" y="8"/>
                      </a:lnTo>
                      <a:lnTo>
                        <a:pt x="42" y="12"/>
                      </a:lnTo>
                      <a:lnTo>
                        <a:pt x="34" y="16"/>
                      </a:lnTo>
                      <a:lnTo>
                        <a:pt x="34" y="16"/>
                      </a:lnTo>
                      <a:lnTo>
                        <a:pt x="14" y="16"/>
                      </a:lnTo>
                      <a:lnTo>
                        <a:pt x="2" y="16"/>
                      </a:lnTo>
                      <a:lnTo>
                        <a:pt x="2" y="1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8" name="Freeform 27">
                  <a:extLst>
                    <a:ext uri="{FF2B5EF4-FFF2-40B4-BE49-F238E27FC236}">
                      <a16:creationId xmlns:a16="http://schemas.microsoft.com/office/drawing/2014/main" id="{25415029-FC20-4B8D-A4BF-8F28E67E1F7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62" y="1324"/>
                  <a:ext cx="132" cy="112"/>
                </a:xfrm>
                <a:custGeom>
                  <a:avLst/>
                  <a:gdLst>
                    <a:gd name="T0" fmla="*/ 0 w 132"/>
                    <a:gd name="T1" fmla="*/ 80 h 112"/>
                    <a:gd name="T2" fmla="*/ 0 w 132"/>
                    <a:gd name="T3" fmla="*/ 80 h 112"/>
                    <a:gd name="T4" fmla="*/ 0 w 132"/>
                    <a:gd name="T5" fmla="*/ 84 h 112"/>
                    <a:gd name="T6" fmla="*/ 2 w 132"/>
                    <a:gd name="T7" fmla="*/ 96 h 112"/>
                    <a:gd name="T8" fmla="*/ 6 w 132"/>
                    <a:gd name="T9" fmla="*/ 102 h 112"/>
                    <a:gd name="T10" fmla="*/ 10 w 132"/>
                    <a:gd name="T11" fmla="*/ 106 h 112"/>
                    <a:gd name="T12" fmla="*/ 16 w 132"/>
                    <a:gd name="T13" fmla="*/ 110 h 112"/>
                    <a:gd name="T14" fmla="*/ 24 w 132"/>
                    <a:gd name="T15" fmla="*/ 112 h 112"/>
                    <a:gd name="T16" fmla="*/ 24 w 132"/>
                    <a:gd name="T17" fmla="*/ 112 h 112"/>
                    <a:gd name="T18" fmla="*/ 36 w 132"/>
                    <a:gd name="T19" fmla="*/ 108 h 112"/>
                    <a:gd name="T20" fmla="*/ 52 w 132"/>
                    <a:gd name="T21" fmla="*/ 100 h 112"/>
                    <a:gd name="T22" fmla="*/ 70 w 132"/>
                    <a:gd name="T23" fmla="*/ 90 h 112"/>
                    <a:gd name="T24" fmla="*/ 88 w 132"/>
                    <a:gd name="T25" fmla="*/ 76 h 112"/>
                    <a:gd name="T26" fmla="*/ 118 w 132"/>
                    <a:gd name="T27" fmla="*/ 52 h 112"/>
                    <a:gd name="T28" fmla="*/ 126 w 132"/>
                    <a:gd name="T29" fmla="*/ 44 h 112"/>
                    <a:gd name="T30" fmla="*/ 128 w 132"/>
                    <a:gd name="T31" fmla="*/ 40 h 112"/>
                    <a:gd name="T32" fmla="*/ 128 w 132"/>
                    <a:gd name="T33" fmla="*/ 40 h 112"/>
                    <a:gd name="T34" fmla="*/ 128 w 132"/>
                    <a:gd name="T35" fmla="*/ 38 h 112"/>
                    <a:gd name="T36" fmla="*/ 128 w 132"/>
                    <a:gd name="T37" fmla="*/ 32 h 112"/>
                    <a:gd name="T38" fmla="*/ 130 w 132"/>
                    <a:gd name="T39" fmla="*/ 18 h 112"/>
                    <a:gd name="T40" fmla="*/ 132 w 132"/>
                    <a:gd name="T41" fmla="*/ 4 h 112"/>
                    <a:gd name="T42" fmla="*/ 130 w 132"/>
                    <a:gd name="T43" fmla="*/ 0 h 112"/>
                    <a:gd name="T44" fmla="*/ 128 w 132"/>
                    <a:gd name="T45" fmla="*/ 0 h 112"/>
                    <a:gd name="T46" fmla="*/ 128 w 132"/>
                    <a:gd name="T47" fmla="*/ 0 h 112"/>
                    <a:gd name="T48" fmla="*/ 122 w 132"/>
                    <a:gd name="T49" fmla="*/ 4 h 112"/>
                    <a:gd name="T50" fmla="*/ 114 w 132"/>
                    <a:gd name="T51" fmla="*/ 12 h 112"/>
                    <a:gd name="T52" fmla="*/ 90 w 132"/>
                    <a:gd name="T53" fmla="*/ 34 h 112"/>
                    <a:gd name="T54" fmla="*/ 64 w 132"/>
                    <a:gd name="T55" fmla="*/ 58 h 112"/>
                    <a:gd name="T56" fmla="*/ 52 w 132"/>
                    <a:gd name="T57" fmla="*/ 68 h 112"/>
                    <a:gd name="T58" fmla="*/ 40 w 132"/>
                    <a:gd name="T59" fmla="*/ 72 h 112"/>
                    <a:gd name="T60" fmla="*/ 0 w 132"/>
                    <a:gd name="T61" fmla="*/ 80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32" h="112">
                      <a:moveTo>
                        <a:pt x="0" y="80"/>
                      </a:moveTo>
                      <a:lnTo>
                        <a:pt x="0" y="80"/>
                      </a:lnTo>
                      <a:lnTo>
                        <a:pt x="0" y="84"/>
                      </a:lnTo>
                      <a:lnTo>
                        <a:pt x="2" y="96"/>
                      </a:lnTo>
                      <a:lnTo>
                        <a:pt x="6" y="102"/>
                      </a:lnTo>
                      <a:lnTo>
                        <a:pt x="10" y="106"/>
                      </a:lnTo>
                      <a:lnTo>
                        <a:pt x="16" y="110"/>
                      </a:lnTo>
                      <a:lnTo>
                        <a:pt x="24" y="112"/>
                      </a:lnTo>
                      <a:lnTo>
                        <a:pt x="24" y="112"/>
                      </a:lnTo>
                      <a:lnTo>
                        <a:pt x="36" y="108"/>
                      </a:lnTo>
                      <a:lnTo>
                        <a:pt x="52" y="100"/>
                      </a:lnTo>
                      <a:lnTo>
                        <a:pt x="70" y="90"/>
                      </a:lnTo>
                      <a:lnTo>
                        <a:pt x="88" y="76"/>
                      </a:lnTo>
                      <a:lnTo>
                        <a:pt x="118" y="52"/>
                      </a:lnTo>
                      <a:lnTo>
                        <a:pt x="126" y="44"/>
                      </a:lnTo>
                      <a:lnTo>
                        <a:pt x="128" y="40"/>
                      </a:lnTo>
                      <a:lnTo>
                        <a:pt x="128" y="40"/>
                      </a:lnTo>
                      <a:lnTo>
                        <a:pt x="128" y="38"/>
                      </a:lnTo>
                      <a:lnTo>
                        <a:pt x="128" y="32"/>
                      </a:lnTo>
                      <a:lnTo>
                        <a:pt x="130" y="18"/>
                      </a:lnTo>
                      <a:lnTo>
                        <a:pt x="132" y="4"/>
                      </a:lnTo>
                      <a:lnTo>
                        <a:pt x="130" y="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22" y="4"/>
                      </a:lnTo>
                      <a:lnTo>
                        <a:pt x="114" y="12"/>
                      </a:lnTo>
                      <a:lnTo>
                        <a:pt x="90" y="34"/>
                      </a:lnTo>
                      <a:lnTo>
                        <a:pt x="64" y="58"/>
                      </a:lnTo>
                      <a:lnTo>
                        <a:pt x="52" y="68"/>
                      </a:lnTo>
                      <a:lnTo>
                        <a:pt x="40" y="72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59" name="Freeform 28">
                  <a:extLst>
                    <a:ext uri="{FF2B5EF4-FFF2-40B4-BE49-F238E27FC236}">
                      <a16:creationId xmlns:a16="http://schemas.microsoft.com/office/drawing/2014/main" id="{3AEA3573-ACA1-417D-BE5F-10E841E6FBF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14" y="1308"/>
                  <a:ext cx="144" cy="136"/>
                </a:xfrm>
                <a:custGeom>
                  <a:avLst/>
                  <a:gdLst>
                    <a:gd name="T0" fmla="*/ 0 w 144"/>
                    <a:gd name="T1" fmla="*/ 120 h 136"/>
                    <a:gd name="T2" fmla="*/ 0 w 144"/>
                    <a:gd name="T3" fmla="*/ 120 h 136"/>
                    <a:gd name="T4" fmla="*/ 6 w 144"/>
                    <a:gd name="T5" fmla="*/ 122 h 136"/>
                    <a:gd name="T6" fmla="*/ 16 w 144"/>
                    <a:gd name="T7" fmla="*/ 128 h 136"/>
                    <a:gd name="T8" fmla="*/ 28 w 144"/>
                    <a:gd name="T9" fmla="*/ 134 h 136"/>
                    <a:gd name="T10" fmla="*/ 34 w 144"/>
                    <a:gd name="T11" fmla="*/ 136 h 136"/>
                    <a:gd name="T12" fmla="*/ 40 w 144"/>
                    <a:gd name="T13" fmla="*/ 136 h 136"/>
                    <a:gd name="T14" fmla="*/ 40 w 144"/>
                    <a:gd name="T15" fmla="*/ 136 h 136"/>
                    <a:gd name="T16" fmla="*/ 48 w 144"/>
                    <a:gd name="T17" fmla="*/ 132 h 136"/>
                    <a:gd name="T18" fmla="*/ 62 w 144"/>
                    <a:gd name="T19" fmla="*/ 120 h 136"/>
                    <a:gd name="T20" fmla="*/ 98 w 144"/>
                    <a:gd name="T21" fmla="*/ 90 h 136"/>
                    <a:gd name="T22" fmla="*/ 144 w 144"/>
                    <a:gd name="T23" fmla="*/ 48 h 136"/>
                    <a:gd name="T24" fmla="*/ 120 w 144"/>
                    <a:gd name="T25" fmla="*/ 0 h 136"/>
                    <a:gd name="T26" fmla="*/ 120 w 144"/>
                    <a:gd name="T27" fmla="*/ 0 h 136"/>
                    <a:gd name="T28" fmla="*/ 86 w 144"/>
                    <a:gd name="T29" fmla="*/ 42 h 136"/>
                    <a:gd name="T30" fmla="*/ 60 w 144"/>
                    <a:gd name="T31" fmla="*/ 74 h 136"/>
                    <a:gd name="T32" fmla="*/ 40 w 144"/>
                    <a:gd name="T33" fmla="*/ 96 h 136"/>
                    <a:gd name="T34" fmla="*/ 40 w 144"/>
                    <a:gd name="T35" fmla="*/ 96 h 136"/>
                    <a:gd name="T36" fmla="*/ 28 w 144"/>
                    <a:gd name="T37" fmla="*/ 106 h 136"/>
                    <a:gd name="T38" fmla="*/ 14 w 144"/>
                    <a:gd name="T39" fmla="*/ 114 h 136"/>
                    <a:gd name="T40" fmla="*/ 0 w 144"/>
                    <a:gd name="T41" fmla="*/ 120 h 136"/>
                    <a:gd name="T42" fmla="*/ 0 w 144"/>
                    <a:gd name="T43" fmla="*/ 120 h 136"/>
                    <a:gd name="T44" fmla="*/ 0 w 144"/>
                    <a:gd name="T45" fmla="*/ 120 h 136"/>
                    <a:gd name="T46" fmla="*/ 0 w 144"/>
                    <a:gd name="T47" fmla="*/ 120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144" h="136">
                      <a:moveTo>
                        <a:pt x="0" y="120"/>
                      </a:moveTo>
                      <a:lnTo>
                        <a:pt x="0" y="120"/>
                      </a:lnTo>
                      <a:lnTo>
                        <a:pt x="6" y="122"/>
                      </a:lnTo>
                      <a:lnTo>
                        <a:pt x="16" y="128"/>
                      </a:lnTo>
                      <a:lnTo>
                        <a:pt x="28" y="134"/>
                      </a:lnTo>
                      <a:lnTo>
                        <a:pt x="34" y="136"/>
                      </a:lnTo>
                      <a:lnTo>
                        <a:pt x="40" y="136"/>
                      </a:lnTo>
                      <a:lnTo>
                        <a:pt x="40" y="136"/>
                      </a:lnTo>
                      <a:lnTo>
                        <a:pt x="48" y="132"/>
                      </a:lnTo>
                      <a:lnTo>
                        <a:pt x="62" y="120"/>
                      </a:lnTo>
                      <a:lnTo>
                        <a:pt x="98" y="90"/>
                      </a:lnTo>
                      <a:lnTo>
                        <a:pt x="144" y="48"/>
                      </a:lnTo>
                      <a:lnTo>
                        <a:pt x="120" y="0"/>
                      </a:lnTo>
                      <a:lnTo>
                        <a:pt x="120" y="0"/>
                      </a:lnTo>
                      <a:lnTo>
                        <a:pt x="86" y="42"/>
                      </a:lnTo>
                      <a:lnTo>
                        <a:pt x="60" y="74"/>
                      </a:lnTo>
                      <a:lnTo>
                        <a:pt x="40" y="96"/>
                      </a:lnTo>
                      <a:lnTo>
                        <a:pt x="40" y="96"/>
                      </a:lnTo>
                      <a:lnTo>
                        <a:pt x="28" y="106"/>
                      </a:lnTo>
                      <a:lnTo>
                        <a:pt x="14" y="114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0" name="Freeform 29">
                  <a:extLst>
                    <a:ext uri="{FF2B5EF4-FFF2-40B4-BE49-F238E27FC236}">
                      <a16:creationId xmlns:a16="http://schemas.microsoft.com/office/drawing/2014/main" id="{22E12669-6992-4CFE-9F45-E11450CC2F6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70" y="1011"/>
                  <a:ext cx="88" cy="216"/>
                </a:xfrm>
                <a:custGeom>
                  <a:avLst/>
                  <a:gdLst>
                    <a:gd name="T0" fmla="*/ 16 w 88"/>
                    <a:gd name="T1" fmla="*/ 0 h 216"/>
                    <a:gd name="T2" fmla="*/ 0 w 88"/>
                    <a:gd name="T3" fmla="*/ 32 h 216"/>
                    <a:gd name="T4" fmla="*/ 0 w 88"/>
                    <a:gd name="T5" fmla="*/ 32 h 216"/>
                    <a:gd name="T6" fmla="*/ 16 w 88"/>
                    <a:gd name="T7" fmla="*/ 46 h 216"/>
                    <a:gd name="T8" fmla="*/ 26 w 88"/>
                    <a:gd name="T9" fmla="*/ 58 h 216"/>
                    <a:gd name="T10" fmla="*/ 30 w 88"/>
                    <a:gd name="T11" fmla="*/ 66 h 216"/>
                    <a:gd name="T12" fmla="*/ 32 w 88"/>
                    <a:gd name="T13" fmla="*/ 72 h 216"/>
                    <a:gd name="T14" fmla="*/ 32 w 88"/>
                    <a:gd name="T15" fmla="*/ 72 h 216"/>
                    <a:gd name="T16" fmla="*/ 36 w 88"/>
                    <a:gd name="T17" fmla="*/ 104 h 216"/>
                    <a:gd name="T18" fmla="*/ 40 w 88"/>
                    <a:gd name="T19" fmla="*/ 124 h 216"/>
                    <a:gd name="T20" fmla="*/ 48 w 88"/>
                    <a:gd name="T21" fmla="*/ 144 h 216"/>
                    <a:gd name="T22" fmla="*/ 48 w 88"/>
                    <a:gd name="T23" fmla="*/ 144 h 216"/>
                    <a:gd name="T24" fmla="*/ 72 w 88"/>
                    <a:gd name="T25" fmla="*/ 192 h 216"/>
                    <a:gd name="T26" fmla="*/ 82 w 88"/>
                    <a:gd name="T27" fmla="*/ 210 h 216"/>
                    <a:gd name="T28" fmla="*/ 86 w 88"/>
                    <a:gd name="T29" fmla="*/ 216 h 216"/>
                    <a:gd name="T30" fmla="*/ 88 w 88"/>
                    <a:gd name="T31" fmla="*/ 216 h 216"/>
                    <a:gd name="T32" fmla="*/ 88 w 88"/>
                    <a:gd name="T33" fmla="*/ 216 h 216"/>
                    <a:gd name="T34" fmla="*/ 88 w 88"/>
                    <a:gd name="T35" fmla="*/ 192 h 216"/>
                    <a:gd name="T36" fmla="*/ 88 w 88"/>
                    <a:gd name="T37" fmla="*/ 142 h 216"/>
                    <a:gd name="T38" fmla="*/ 86 w 88"/>
                    <a:gd name="T39" fmla="*/ 88 h 216"/>
                    <a:gd name="T40" fmla="*/ 86 w 88"/>
                    <a:gd name="T41" fmla="*/ 68 h 216"/>
                    <a:gd name="T42" fmla="*/ 88 w 88"/>
                    <a:gd name="T43" fmla="*/ 56 h 216"/>
                    <a:gd name="T44" fmla="*/ 88 w 88"/>
                    <a:gd name="T45" fmla="*/ 56 h 216"/>
                    <a:gd name="T46" fmla="*/ 88 w 88"/>
                    <a:gd name="T47" fmla="*/ 48 h 216"/>
                    <a:gd name="T48" fmla="*/ 88 w 88"/>
                    <a:gd name="T49" fmla="*/ 40 h 216"/>
                    <a:gd name="T50" fmla="*/ 82 w 88"/>
                    <a:gd name="T51" fmla="*/ 22 h 216"/>
                    <a:gd name="T52" fmla="*/ 72 w 88"/>
                    <a:gd name="T53" fmla="*/ 0 h 216"/>
                    <a:gd name="T54" fmla="*/ 32 w 88"/>
                    <a:gd name="T55" fmla="*/ 8 h 216"/>
                    <a:gd name="T56" fmla="*/ 16 w 88"/>
                    <a:gd name="T57" fmla="*/ 0 h 2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88" h="216">
                      <a:moveTo>
                        <a:pt x="16" y="0"/>
                      </a:moveTo>
                      <a:lnTo>
                        <a:pt x="0" y="32"/>
                      </a:lnTo>
                      <a:lnTo>
                        <a:pt x="0" y="32"/>
                      </a:lnTo>
                      <a:lnTo>
                        <a:pt x="16" y="46"/>
                      </a:lnTo>
                      <a:lnTo>
                        <a:pt x="26" y="58"/>
                      </a:lnTo>
                      <a:lnTo>
                        <a:pt x="30" y="66"/>
                      </a:lnTo>
                      <a:lnTo>
                        <a:pt x="32" y="72"/>
                      </a:lnTo>
                      <a:lnTo>
                        <a:pt x="32" y="72"/>
                      </a:lnTo>
                      <a:lnTo>
                        <a:pt x="36" y="104"/>
                      </a:lnTo>
                      <a:lnTo>
                        <a:pt x="40" y="124"/>
                      </a:lnTo>
                      <a:lnTo>
                        <a:pt x="48" y="144"/>
                      </a:lnTo>
                      <a:lnTo>
                        <a:pt x="48" y="144"/>
                      </a:lnTo>
                      <a:lnTo>
                        <a:pt x="72" y="192"/>
                      </a:lnTo>
                      <a:lnTo>
                        <a:pt x="82" y="210"/>
                      </a:lnTo>
                      <a:lnTo>
                        <a:pt x="86" y="216"/>
                      </a:lnTo>
                      <a:lnTo>
                        <a:pt x="88" y="216"/>
                      </a:lnTo>
                      <a:lnTo>
                        <a:pt x="88" y="216"/>
                      </a:lnTo>
                      <a:lnTo>
                        <a:pt x="88" y="192"/>
                      </a:lnTo>
                      <a:lnTo>
                        <a:pt x="88" y="142"/>
                      </a:lnTo>
                      <a:lnTo>
                        <a:pt x="86" y="88"/>
                      </a:lnTo>
                      <a:lnTo>
                        <a:pt x="86" y="68"/>
                      </a:lnTo>
                      <a:lnTo>
                        <a:pt x="88" y="56"/>
                      </a:lnTo>
                      <a:lnTo>
                        <a:pt x="88" y="56"/>
                      </a:lnTo>
                      <a:lnTo>
                        <a:pt x="88" y="48"/>
                      </a:lnTo>
                      <a:lnTo>
                        <a:pt x="88" y="40"/>
                      </a:lnTo>
                      <a:lnTo>
                        <a:pt x="82" y="22"/>
                      </a:lnTo>
                      <a:lnTo>
                        <a:pt x="72" y="0"/>
                      </a:lnTo>
                      <a:lnTo>
                        <a:pt x="32" y="8"/>
                      </a:lnTo>
                      <a:lnTo>
                        <a:pt x="16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1" name="Freeform 30">
                  <a:extLst>
                    <a:ext uri="{FF2B5EF4-FFF2-40B4-BE49-F238E27FC236}">
                      <a16:creationId xmlns:a16="http://schemas.microsoft.com/office/drawing/2014/main" id="{15D65653-16D7-415C-9566-DDA7A218399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42" y="1027"/>
                  <a:ext cx="104" cy="249"/>
                </a:xfrm>
                <a:custGeom>
                  <a:avLst/>
                  <a:gdLst>
                    <a:gd name="T0" fmla="*/ 48 w 104"/>
                    <a:gd name="T1" fmla="*/ 0 h 249"/>
                    <a:gd name="T2" fmla="*/ 48 w 104"/>
                    <a:gd name="T3" fmla="*/ 0 h 249"/>
                    <a:gd name="T4" fmla="*/ 48 w 104"/>
                    <a:gd name="T5" fmla="*/ 10 h 249"/>
                    <a:gd name="T6" fmla="*/ 46 w 104"/>
                    <a:gd name="T7" fmla="*/ 32 h 249"/>
                    <a:gd name="T8" fmla="*/ 42 w 104"/>
                    <a:gd name="T9" fmla="*/ 60 h 249"/>
                    <a:gd name="T10" fmla="*/ 38 w 104"/>
                    <a:gd name="T11" fmla="*/ 70 h 249"/>
                    <a:gd name="T12" fmla="*/ 32 w 104"/>
                    <a:gd name="T13" fmla="*/ 80 h 249"/>
                    <a:gd name="T14" fmla="*/ 0 w 104"/>
                    <a:gd name="T15" fmla="*/ 120 h 249"/>
                    <a:gd name="T16" fmla="*/ 0 w 104"/>
                    <a:gd name="T17" fmla="*/ 120 h 249"/>
                    <a:gd name="T18" fmla="*/ 22 w 104"/>
                    <a:gd name="T19" fmla="*/ 118 h 249"/>
                    <a:gd name="T20" fmla="*/ 38 w 104"/>
                    <a:gd name="T21" fmla="*/ 112 h 249"/>
                    <a:gd name="T22" fmla="*/ 44 w 104"/>
                    <a:gd name="T23" fmla="*/ 108 h 249"/>
                    <a:gd name="T24" fmla="*/ 48 w 104"/>
                    <a:gd name="T25" fmla="*/ 104 h 249"/>
                    <a:gd name="T26" fmla="*/ 72 w 104"/>
                    <a:gd name="T27" fmla="*/ 56 h 249"/>
                    <a:gd name="T28" fmla="*/ 72 w 104"/>
                    <a:gd name="T29" fmla="*/ 56 h 249"/>
                    <a:gd name="T30" fmla="*/ 72 w 104"/>
                    <a:gd name="T31" fmla="*/ 92 h 249"/>
                    <a:gd name="T32" fmla="*/ 68 w 104"/>
                    <a:gd name="T33" fmla="*/ 122 h 249"/>
                    <a:gd name="T34" fmla="*/ 64 w 104"/>
                    <a:gd name="T35" fmla="*/ 152 h 249"/>
                    <a:gd name="T36" fmla="*/ 64 w 104"/>
                    <a:gd name="T37" fmla="*/ 152 h 249"/>
                    <a:gd name="T38" fmla="*/ 40 w 104"/>
                    <a:gd name="T39" fmla="*/ 249 h 249"/>
                    <a:gd name="T40" fmla="*/ 40 w 104"/>
                    <a:gd name="T41" fmla="*/ 249 h 249"/>
                    <a:gd name="T42" fmla="*/ 66 w 104"/>
                    <a:gd name="T43" fmla="*/ 192 h 249"/>
                    <a:gd name="T44" fmla="*/ 86 w 104"/>
                    <a:gd name="T45" fmla="*/ 150 h 249"/>
                    <a:gd name="T46" fmla="*/ 92 w 104"/>
                    <a:gd name="T47" fmla="*/ 132 h 249"/>
                    <a:gd name="T48" fmla="*/ 96 w 104"/>
                    <a:gd name="T49" fmla="*/ 120 h 249"/>
                    <a:gd name="T50" fmla="*/ 96 w 104"/>
                    <a:gd name="T51" fmla="*/ 120 h 249"/>
                    <a:gd name="T52" fmla="*/ 102 w 104"/>
                    <a:gd name="T53" fmla="*/ 72 h 249"/>
                    <a:gd name="T54" fmla="*/ 104 w 104"/>
                    <a:gd name="T55" fmla="*/ 40 h 249"/>
                    <a:gd name="T56" fmla="*/ 48 w 104"/>
                    <a:gd name="T57" fmla="*/ 0 h 2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104" h="249">
                      <a:moveTo>
                        <a:pt x="48" y="0"/>
                      </a:moveTo>
                      <a:lnTo>
                        <a:pt x="48" y="0"/>
                      </a:lnTo>
                      <a:lnTo>
                        <a:pt x="48" y="10"/>
                      </a:lnTo>
                      <a:lnTo>
                        <a:pt x="46" y="32"/>
                      </a:lnTo>
                      <a:lnTo>
                        <a:pt x="42" y="60"/>
                      </a:lnTo>
                      <a:lnTo>
                        <a:pt x="38" y="70"/>
                      </a:lnTo>
                      <a:lnTo>
                        <a:pt x="32" y="8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22" y="118"/>
                      </a:lnTo>
                      <a:lnTo>
                        <a:pt x="38" y="112"/>
                      </a:lnTo>
                      <a:lnTo>
                        <a:pt x="44" y="108"/>
                      </a:lnTo>
                      <a:lnTo>
                        <a:pt x="48" y="104"/>
                      </a:lnTo>
                      <a:lnTo>
                        <a:pt x="72" y="56"/>
                      </a:lnTo>
                      <a:lnTo>
                        <a:pt x="72" y="56"/>
                      </a:lnTo>
                      <a:lnTo>
                        <a:pt x="72" y="92"/>
                      </a:lnTo>
                      <a:lnTo>
                        <a:pt x="68" y="122"/>
                      </a:lnTo>
                      <a:lnTo>
                        <a:pt x="64" y="152"/>
                      </a:lnTo>
                      <a:lnTo>
                        <a:pt x="64" y="152"/>
                      </a:lnTo>
                      <a:lnTo>
                        <a:pt x="40" y="249"/>
                      </a:lnTo>
                      <a:lnTo>
                        <a:pt x="40" y="249"/>
                      </a:lnTo>
                      <a:lnTo>
                        <a:pt x="66" y="192"/>
                      </a:lnTo>
                      <a:lnTo>
                        <a:pt x="86" y="150"/>
                      </a:lnTo>
                      <a:lnTo>
                        <a:pt x="92" y="132"/>
                      </a:lnTo>
                      <a:lnTo>
                        <a:pt x="96" y="120"/>
                      </a:lnTo>
                      <a:lnTo>
                        <a:pt x="96" y="120"/>
                      </a:lnTo>
                      <a:lnTo>
                        <a:pt x="102" y="72"/>
                      </a:lnTo>
                      <a:lnTo>
                        <a:pt x="104" y="40"/>
                      </a:lnTo>
                      <a:lnTo>
                        <a:pt x="48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2" name="Freeform 31">
                  <a:extLst>
                    <a:ext uri="{FF2B5EF4-FFF2-40B4-BE49-F238E27FC236}">
                      <a16:creationId xmlns:a16="http://schemas.microsoft.com/office/drawing/2014/main" id="{AA2EF7CD-B016-46C1-845B-5C4D86F1DE0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06" y="1251"/>
                  <a:ext cx="152" cy="369"/>
                </a:xfrm>
                <a:custGeom>
                  <a:avLst/>
                  <a:gdLst>
                    <a:gd name="T0" fmla="*/ 16 w 152"/>
                    <a:gd name="T1" fmla="*/ 89 h 369"/>
                    <a:gd name="T2" fmla="*/ 10 w 152"/>
                    <a:gd name="T3" fmla="*/ 99 h 369"/>
                    <a:gd name="T4" fmla="*/ 0 w 152"/>
                    <a:gd name="T5" fmla="*/ 111 h 369"/>
                    <a:gd name="T6" fmla="*/ 0 w 152"/>
                    <a:gd name="T7" fmla="*/ 113 h 369"/>
                    <a:gd name="T8" fmla="*/ 12 w 152"/>
                    <a:gd name="T9" fmla="*/ 167 h 369"/>
                    <a:gd name="T10" fmla="*/ 16 w 152"/>
                    <a:gd name="T11" fmla="*/ 233 h 369"/>
                    <a:gd name="T12" fmla="*/ 16 w 152"/>
                    <a:gd name="T13" fmla="*/ 249 h 369"/>
                    <a:gd name="T14" fmla="*/ 18 w 152"/>
                    <a:gd name="T15" fmla="*/ 265 h 369"/>
                    <a:gd name="T16" fmla="*/ 34 w 152"/>
                    <a:gd name="T17" fmla="*/ 305 h 369"/>
                    <a:gd name="T18" fmla="*/ 70 w 152"/>
                    <a:gd name="T19" fmla="*/ 357 h 369"/>
                    <a:gd name="T20" fmla="*/ 80 w 152"/>
                    <a:gd name="T21" fmla="*/ 369 h 369"/>
                    <a:gd name="T22" fmla="*/ 56 w 152"/>
                    <a:gd name="T23" fmla="*/ 305 h 369"/>
                    <a:gd name="T24" fmla="*/ 32 w 152"/>
                    <a:gd name="T25" fmla="*/ 241 h 369"/>
                    <a:gd name="T26" fmla="*/ 44 w 152"/>
                    <a:gd name="T27" fmla="*/ 247 h 369"/>
                    <a:gd name="T28" fmla="*/ 48 w 152"/>
                    <a:gd name="T29" fmla="*/ 249 h 369"/>
                    <a:gd name="T30" fmla="*/ 44 w 152"/>
                    <a:gd name="T31" fmla="*/ 217 h 369"/>
                    <a:gd name="T32" fmla="*/ 40 w 152"/>
                    <a:gd name="T33" fmla="*/ 185 h 369"/>
                    <a:gd name="T34" fmla="*/ 52 w 152"/>
                    <a:gd name="T35" fmla="*/ 193 h 369"/>
                    <a:gd name="T36" fmla="*/ 56 w 152"/>
                    <a:gd name="T37" fmla="*/ 193 h 369"/>
                    <a:gd name="T38" fmla="*/ 56 w 152"/>
                    <a:gd name="T39" fmla="*/ 177 h 369"/>
                    <a:gd name="T40" fmla="*/ 56 w 152"/>
                    <a:gd name="T41" fmla="*/ 119 h 369"/>
                    <a:gd name="T42" fmla="*/ 56 w 152"/>
                    <a:gd name="T43" fmla="*/ 105 h 369"/>
                    <a:gd name="T44" fmla="*/ 70 w 152"/>
                    <a:gd name="T45" fmla="*/ 135 h 369"/>
                    <a:gd name="T46" fmla="*/ 80 w 152"/>
                    <a:gd name="T47" fmla="*/ 161 h 369"/>
                    <a:gd name="T48" fmla="*/ 84 w 152"/>
                    <a:gd name="T49" fmla="*/ 109 h 369"/>
                    <a:gd name="T50" fmla="*/ 92 w 152"/>
                    <a:gd name="T51" fmla="*/ 67 h 369"/>
                    <a:gd name="T52" fmla="*/ 96 w 152"/>
                    <a:gd name="T53" fmla="*/ 65 h 369"/>
                    <a:gd name="T54" fmla="*/ 100 w 152"/>
                    <a:gd name="T55" fmla="*/ 73 h 369"/>
                    <a:gd name="T56" fmla="*/ 126 w 152"/>
                    <a:gd name="T57" fmla="*/ 145 h 369"/>
                    <a:gd name="T58" fmla="*/ 150 w 152"/>
                    <a:gd name="T59" fmla="*/ 213 h 369"/>
                    <a:gd name="T60" fmla="*/ 152 w 152"/>
                    <a:gd name="T61" fmla="*/ 217 h 369"/>
                    <a:gd name="T62" fmla="*/ 144 w 152"/>
                    <a:gd name="T63" fmla="*/ 141 h 369"/>
                    <a:gd name="T64" fmla="*/ 136 w 152"/>
                    <a:gd name="T65" fmla="*/ 73 h 369"/>
                    <a:gd name="T66" fmla="*/ 118 w 152"/>
                    <a:gd name="T67" fmla="*/ 69 h 369"/>
                    <a:gd name="T68" fmla="*/ 102 w 152"/>
                    <a:gd name="T69" fmla="*/ 59 h 369"/>
                    <a:gd name="T70" fmla="*/ 88 w 152"/>
                    <a:gd name="T71" fmla="*/ 41 h 369"/>
                    <a:gd name="T72" fmla="*/ 74 w 152"/>
                    <a:gd name="T73" fmla="*/ 8 h 369"/>
                    <a:gd name="T74" fmla="*/ 56 w 152"/>
                    <a:gd name="T75" fmla="*/ 0 h 3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52" h="369">
                      <a:moveTo>
                        <a:pt x="56" y="0"/>
                      </a:moveTo>
                      <a:lnTo>
                        <a:pt x="16" y="89"/>
                      </a:lnTo>
                      <a:lnTo>
                        <a:pt x="16" y="89"/>
                      </a:lnTo>
                      <a:lnTo>
                        <a:pt x="10" y="99"/>
                      </a:lnTo>
                      <a:lnTo>
                        <a:pt x="4" y="105"/>
                      </a:lnTo>
                      <a:lnTo>
                        <a:pt x="0" y="111"/>
                      </a:lnTo>
                      <a:lnTo>
                        <a:pt x="0" y="113"/>
                      </a:lnTo>
                      <a:lnTo>
                        <a:pt x="0" y="113"/>
                      </a:lnTo>
                      <a:lnTo>
                        <a:pt x="4" y="131"/>
                      </a:lnTo>
                      <a:lnTo>
                        <a:pt x="12" y="167"/>
                      </a:lnTo>
                      <a:lnTo>
                        <a:pt x="16" y="213"/>
                      </a:lnTo>
                      <a:lnTo>
                        <a:pt x="16" y="233"/>
                      </a:lnTo>
                      <a:lnTo>
                        <a:pt x="16" y="249"/>
                      </a:lnTo>
                      <a:lnTo>
                        <a:pt x="16" y="249"/>
                      </a:lnTo>
                      <a:lnTo>
                        <a:pt x="16" y="257"/>
                      </a:lnTo>
                      <a:lnTo>
                        <a:pt x="18" y="265"/>
                      </a:lnTo>
                      <a:lnTo>
                        <a:pt x="24" y="285"/>
                      </a:lnTo>
                      <a:lnTo>
                        <a:pt x="34" y="305"/>
                      </a:lnTo>
                      <a:lnTo>
                        <a:pt x="48" y="325"/>
                      </a:lnTo>
                      <a:lnTo>
                        <a:pt x="70" y="357"/>
                      </a:lnTo>
                      <a:lnTo>
                        <a:pt x="80" y="369"/>
                      </a:lnTo>
                      <a:lnTo>
                        <a:pt x="80" y="369"/>
                      </a:lnTo>
                      <a:lnTo>
                        <a:pt x="72" y="347"/>
                      </a:lnTo>
                      <a:lnTo>
                        <a:pt x="56" y="305"/>
                      </a:lnTo>
                      <a:lnTo>
                        <a:pt x="32" y="241"/>
                      </a:lnTo>
                      <a:lnTo>
                        <a:pt x="32" y="241"/>
                      </a:lnTo>
                      <a:lnTo>
                        <a:pt x="38" y="245"/>
                      </a:lnTo>
                      <a:lnTo>
                        <a:pt x="44" y="247"/>
                      </a:lnTo>
                      <a:lnTo>
                        <a:pt x="48" y="249"/>
                      </a:lnTo>
                      <a:lnTo>
                        <a:pt x="48" y="249"/>
                      </a:lnTo>
                      <a:lnTo>
                        <a:pt x="48" y="239"/>
                      </a:lnTo>
                      <a:lnTo>
                        <a:pt x="44" y="217"/>
                      </a:lnTo>
                      <a:lnTo>
                        <a:pt x="40" y="185"/>
                      </a:lnTo>
                      <a:lnTo>
                        <a:pt x="40" y="185"/>
                      </a:lnTo>
                      <a:lnTo>
                        <a:pt x="48" y="191"/>
                      </a:lnTo>
                      <a:lnTo>
                        <a:pt x="52" y="193"/>
                      </a:lnTo>
                      <a:lnTo>
                        <a:pt x="54" y="193"/>
                      </a:lnTo>
                      <a:lnTo>
                        <a:pt x="56" y="193"/>
                      </a:lnTo>
                      <a:lnTo>
                        <a:pt x="56" y="193"/>
                      </a:lnTo>
                      <a:lnTo>
                        <a:pt x="56" y="177"/>
                      </a:lnTo>
                      <a:lnTo>
                        <a:pt x="56" y="149"/>
                      </a:lnTo>
                      <a:lnTo>
                        <a:pt x="56" y="119"/>
                      </a:lnTo>
                      <a:lnTo>
                        <a:pt x="56" y="105"/>
                      </a:lnTo>
                      <a:lnTo>
                        <a:pt x="56" y="105"/>
                      </a:lnTo>
                      <a:lnTo>
                        <a:pt x="62" y="113"/>
                      </a:lnTo>
                      <a:lnTo>
                        <a:pt x="70" y="135"/>
                      </a:lnTo>
                      <a:lnTo>
                        <a:pt x="80" y="161"/>
                      </a:lnTo>
                      <a:lnTo>
                        <a:pt x="80" y="161"/>
                      </a:lnTo>
                      <a:lnTo>
                        <a:pt x="80" y="143"/>
                      </a:lnTo>
                      <a:lnTo>
                        <a:pt x="84" y="109"/>
                      </a:lnTo>
                      <a:lnTo>
                        <a:pt x="90" y="77"/>
                      </a:lnTo>
                      <a:lnTo>
                        <a:pt x="92" y="67"/>
                      </a:lnTo>
                      <a:lnTo>
                        <a:pt x="94" y="65"/>
                      </a:lnTo>
                      <a:lnTo>
                        <a:pt x="96" y="65"/>
                      </a:lnTo>
                      <a:lnTo>
                        <a:pt x="96" y="65"/>
                      </a:lnTo>
                      <a:lnTo>
                        <a:pt x="100" y="73"/>
                      </a:lnTo>
                      <a:lnTo>
                        <a:pt x="108" y="91"/>
                      </a:lnTo>
                      <a:lnTo>
                        <a:pt x="126" y="145"/>
                      </a:lnTo>
                      <a:lnTo>
                        <a:pt x="144" y="197"/>
                      </a:lnTo>
                      <a:lnTo>
                        <a:pt x="150" y="213"/>
                      </a:lnTo>
                      <a:lnTo>
                        <a:pt x="152" y="217"/>
                      </a:lnTo>
                      <a:lnTo>
                        <a:pt x="152" y="217"/>
                      </a:lnTo>
                      <a:lnTo>
                        <a:pt x="150" y="191"/>
                      </a:lnTo>
                      <a:lnTo>
                        <a:pt x="144" y="141"/>
                      </a:lnTo>
                      <a:lnTo>
                        <a:pt x="136" y="73"/>
                      </a:lnTo>
                      <a:lnTo>
                        <a:pt x="136" y="73"/>
                      </a:lnTo>
                      <a:lnTo>
                        <a:pt x="130" y="73"/>
                      </a:lnTo>
                      <a:lnTo>
                        <a:pt x="118" y="69"/>
                      </a:lnTo>
                      <a:lnTo>
                        <a:pt x="110" y="65"/>
                      </a:lnTo>
                      <a:lnTo>
                        <a:pt x="102" y="59"/>
                      </a:lnTo>
                      <a:lnTo>
                        <a:pt x="94" y="51"/>
                      </a:lnTo>
                      <a:lnTo>
                        <a:pt x="88" y="41"/>
                      </a:lnTo>
                      <a:lnTo>
                        <a:pt x="88" y="41"/>
                      </a:lnTo>
                      <a:lnTo>
                        <a:pt x="74" y="8"/>
                      </a:lnTo>
                      <a:lnTo>
                        <a:pt x="72" y="0"/>
                      </a:lnTo>
                      <a:lnTo>
                        <a:pt x="56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3" name="Freeform 32">
                  <a:extLst>
                    <a:ext uri="{FF2B5EF4-FFF2-40B4-BE49-F238E27FC236}">
                      <a16:creationId xmlns:a16="http://schemas.microsoft.com/office/drawing/2014/main" id="{1B343095-319C-460C-91BD-8035BEF4786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92" y="1452"/>
                  <a:ext cx="194" cy="256"/>
                </a:xfrm>
                <a:custGeom>
                  <a:avLst/>
                  <a:gdLst>
                    <a:gd name="T0" fmla="*/ 114 w 194"/>
                    <a:gd name="T1" fmla="*/ 0 h 256"/>
                    <a:gd name="T2" fmla="*/ 112 w 194"/>
                    <a:gd name="T3" fmla="*/ 36 h 256"/>
                    <a:gd name="T4" fmla="*/ 108 w 194"/>
                    <a:gd name="T5" fmla="*/ 62 h 256"/>
                    <a:gd name="T6" fmla="*/ 98 w 194"/>
                    <a:gd name="T7" fmla="*/ 80 h 256"/>
                    <a:gd name="T8" fmla="*/ 92 w 194"/>
                    <a:gd name="T9" fmla="*/ 84 h 256"/>
                    <a:gd name="T10" fmla="*/ 74 w 194"/>
                    <a:gd name="T11" fmla="*/ 84 h 256"/>
                    <a:gd name="T12" fmla="*/ 50 w 194"/>
                    <a:gd name="T13" fmla="*/ 78 h 256"/>
                    <a:gd name="T14" fmla="*/ 42 w 194"/>
                    <a:gd name="T15" fmla="*/ 72 h 256"/>
                    <a:gd name="T16" fmla="*/ 42 w 194"/>
                    <a:gd name="T17" fmla="*/ 66 h 256"/>
                    <a:gd name="T18" fmla="*/ 42 w 194"/>
                    <a:gd name="T19" fmla="*/ 64 h 256"/>
                    <a:gd name="T20" fmla="*/ 26 w 194"/>
                    <a:gd name="T21" fmla="*/ 114 h 256"/>
                    <a:gd name="T22" fmla="*/ 18 w 194"/>
                    <a:gd name="T23" fmla="*/ 136 h 256"/>
                    <a:gd name="T24" fmla="*/ 0 w 194"/>
                    <a:gd name="T25" fmla="*/ 174 h 256"/>
                    <a:gd name="T26" fmla="*/ 2 w 194"/>
                    <a:gd name="T27" fmla="*/ 176 h 256"/>
                    <a:gd name="T28" fmla="*/ 8 w 194"/>
                    <a:gd name="T29" fmla="*/ 172 h 256"/>
                    <a:gd name="T30" fmla="*/ 24 w 194"/>
                    <a:gd name="T31" fmla="*/ 164 h 256"/>
                    <a:gd name="T32" fmla="*/ 36 w 194"/>
                    <a:gd name="T33" fmla="*/ 168 h 256"/>
                    <a:gd name="T34" fmla="*/ 42 w 194"/>
                    <a:gd name="T35" fmla="*/ 176 h 256"/>
                    <a:gd name="T36" fmla="*/ 90 w 194"/>
                    <a:gd name="T37" fmla="*/ 256 h 256"/>
                    <a:gd name="T38" fmla="*/ 80 w 194"/>
                    <a:gd name="T39" fmla="*/ 230 h 256"/>
                    <a:gd name="T40" fmla="*/ 48 w 194"/>
                    <a:gd name="T41" fmla="*/ 148 h 256"/>
                    <a:gd name="T42" fmla="*/ 38 w 194"/>
                    <a:gd name="T43" fmla="*/ 104 h 256"/>
                    <a:gd name="T44" fmla="*/ 42 w 194"/>
                    <a:gd name="T45" fmla="*/ 96 h 256"/>
                    <a:gd name="T46" fmla="*/ 50 w 194"/>
                    <a:gd name="T47" fmla="*/ 96 h 256"/>
                    <a:gd name="T48" fmla="*/ 74 w 194"/>
                    <a:gd name="T49" fmla="*/ 104 h 256"/>
                    <a:gd name="T50" fmla="*/ 112 w 194"/>
                    <a:gd name="T51" fmla="*/ 128 h 256"/>
                    <a:gd name="T52" fmla="*/ 130 w 194"/>
                    <a:gd name="T53" fmla="*/ 144 h 256"/>
                    <a:gd name="T54" fmla="*/ 168 w 194"/>
                    <a:gd name="T55" fmla="*/ 190 h 256"/>
                    <a:gd name="T56" fmla="*/ 194 w 194"/>
                    <a:gd name="T57" fmla="*/ 224 h 256"/>
                    <a:gd name="T58" fmla="*/ 146 w 194"/>
                    <a:gd name="T59" fmla="*/ 118 h 256"/>
                    <a:gd name="T60" fmla="*/ 138 w 194"/>
                    <a:gd name="T61" fmla="*/ 88 h 256"/>
                    <a:gd name="T62" fmla="*/ 136 w 194"/>
                    <a:gd name="T63" fmla="*/ 36 h 256"/>
                    <a:gd name="T64" fmla="*/ 136 w 194"/>
                    <a:gd name="T65" fmla="*/ 2 h 256"/>
                    <a:gd name="T66" fmla="*/ 114 w 194"/>
                    <a:gd name="T67" fmla="*/ 0 h 2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194" h="256">
                      <a:moveTo>
                        <a:pt x="114" y="0"/>
                      </a:moveTo>
                      <a:lnTo>
                        <a:pt x="114" y="0"/>
                      </a:lnTo>
                      <a:lnTo>
                        <a:pt x="114" y="10"/>
                      </a:lnTo>
                      <a:lnTo>
                        <a:pt x="112" y="36"/>
                      </a:lnTo>
                      <a:lnTo>
                        <a:pt x="110" y="50"/>
                      </a:lnTo>
                      <a:lnTo>
                        <a:pt x="108" y="62"/>
                      </a:lnTo>
                      <a:lnTo>
                        <a:pt x="104" y="74"/>
                      </a:lnTo>
                      <a:lnTo>
                        <a:pt x="98" y="80"/>
                      </a:lnTo>
                      <a:lnTo>
                        <a:pt x="98" y="80"/>
                      </a:lnTo>
                      <a:lnTo>
                        <a:pt x="92" y="84"/>
                      </a:lnTo>
                      <a:lnTo>
                        <a:pt x="82" y="84"/>
                      </a:lnTo>
                      <a:lnTo>
                        <a:pt x="74" y="84"/>
                      </a:lnTo>
                      <a:lnTo>
                        <a:pt x="64" y="82"/>
                      </a:lnTo>
                      <a:lnTo>
                        <a:pt x="50" y="78"/>
                      </a:lnTo>
                      <a:lnTo>
                        <a:pt x="44" y="74"/>
                      </a:lnTo>
                      <a:lnTo>
                        <a:pt x="42" y="72"/>
                      </a:lnTo>
                      <a:lnTo>
                        <a:pt x="42" y="72"/>
                      </a:lnTo>
                      <a:lnTo>
                        <a:pt x="42" y="66"/>
                      </a:lnTo>
                      <a:lnTo>
                        <a:pt x="42" y="64"/>
                      </a:lnTo>
                      <a:lnTo>
                        <a:pt x="42" y="64"/>
                      </a:lnTo>
                      <a:lnTo>
                        <a:pt x="34" y="90"/>
                      </a:lnTo>
                      <a:lnTo>
                        <a:pt x="26" y="114"/>
                      </a:lnTo>
                      <a:lnTo>
                        <a:pt x="18" y="136"/>
                      </a:lnTo>
                      <a:lnTo>
                        <a:pt x="18" y="136"/>
                      </a:lnTo>
                      <a:lnTo>
                        <a:pt x="4" y="164"/>
                      </a:lnTo>
                      <a:lnTo>
                        <a:pt x="0" y="174"/>
                      </a:lnTo>
                      <a:lnTo>
                        <a:pt x="0" y="176"/>
                      </a:lnTo>
                      <a:lnTo>
                        <a:pt x="2" y="176"/>
                      </a:lnTo>
                      <a:lnTo>
                        <a:pt x="2" y="176"/>
                      </a:lnTo>
                      <a:lnTo>
                        <a:pt x="8" y="172"/>
                      </a:lnTo>
                      <a:lnTo>
                        <a:pt x="18" y="166"/>
                      </a:lnTo>
                      <a:lnTo>
                        <a:pt x="24" y="164"/>
                      </a:lnTo>
                      <a:lnTo>
                        <a:pt x="30" y="164"/>
                      </a:lnTo>
                      <a:lnTo>
                        <a:pt x="36" y="168"/>
                      </a:lnTo>
                      <a:lnTo>
                        <a:pt x="42" y="176"/>
                      </a:lnTo>
                      <a:lnTo>
                        <a:pt x="42" y="176"/>
                      </a:lnTo>
                      <a:lnTo>
                        <a:pt x="74" y="228"/>
                      </a:lnTo>
                      <a:lnTo>
                        <a:pt x="90" y="256"/>
                      </a:lnTo>
                      <a:lnTo>
                        <a:pt x="90" y="256"/>
                      </a:lnTo>
                      <a:lnTo>
                        <a:pt x="80" y="230"/>
                      </a:lnTo>
                      <a:lnTo>
                        <a:pt x="58" y="176"/>
                      </a:lnTo>
                      <a:lnTo>
                        <a:pt x="48" y="148"/>
                      </a:lnTo>
                      <a:lnTo>
                        <a:pt x="42" y="122"/>
                      </a:lnTo>
                      <a:lnTo>
                        <a:pt x="38" y="104"/>
                      </a:lnTo>
                      <a:lnTo>
                        <a:pt x="40" y="98"/>
                      </a:lnTo>
                      <a:lnTo>
                        <a:pt x="42" y="96"/>
                      </a:lnTo>
                      <a:lnTo>
                        <a:pt x="42" y="96"/>
                      </a:lnTo>
                      <a:lnTo>
                        <a:pt x="50" y="96"/>
                      </a:lnTo>
                      <a:lnTo>
                        <a:pt x="62" y="98"/>
                      </a:lnTo>
                      <a:lnTo>
                        <a:pt x="74" y="104"/>
                      </a:lnTo>
                      <a:lnTo>
                        <a:pt x="86" y="112"/>
                      </a:lnTo>
                      <a:lnTo>
                        <a:pt x="112" y="128"/>
                      </a:lnTo>
                      <a:lnTo>
                        <a:pt x="130" y="144"/>
                      </a:lnTo>
                      <a:lnTo>
                        <a:pt x="130" y="144"/>
                      </a:lnTo>
                      <a:lnTo>
                        <a:pt x="146" y="164"/>
                      </a:lnTo>
                      <a:lnTo>
                        <a:pt x="168" y="190"/>
                      </a:lnTo>
                      <a:lnTo>
                        <a:pt x="194" y="224"/>
                      </a:lnTo>
                      <a:lnTo>
                        <a:pt x="194" y="224"/>
                      </a:lnTo>
                      <a:lnTo>
                        <a:pt x="166" y="164"/>
                      </a:lnTo>
                      <a:lnTo>
                        <a:pt x="146" y="118"/>
                      </a:lnTo>
                      <a:lnTo>
                        <a:pt x="140" y="100"/>
                      </a:lnTo>
                      <a:lnTo>
                        <a:pt x="138" y="88"/>
                      </a:lnTo>
                      <a:lnTo>
                        <a:pt x="138" y="88"/>
                      </a:lnTo>
                      <a:lnTo>
                        <a:pt x="136" y="36"/>
                      </a:lnTo>
                      <a:lnTo>
                        <a:pt x="136" y="10"/>
                      </a:lnTo>
                      <a:lnTo>
                        <a:pt x="136" y="2"/>
                      </a:lnTo>
                      <a:lnTo>
                        <a:pt x="138" y="0"/>
                      </a:lnTo>
                      <a:lnTo>
                        <a:pt x="114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4" name="Freeform 33">
                  <a:extLst>
                    <a:ext uri="{FF2B5EF4-FFF2-40B4-BE49-F238E27FC236}">
                      <a16:creationId xmlns:a16="http://schemas.microsoft.com/office/drawing/2014/main" id="{844EB373-9C01-4651-AFC7-C68E9C3CC97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66" y="1604"/>
                  <a:ext cx="144" cy="200"/>
                </a:xfrm>
                <a:custGeom>
                  <a:avLst/>
                  <a:gdLst>
                    <a:gd name="T0" fmla="*/ 24 w 144"/>
                    <a:gd name="T1" fmla="*/ 0 h 200"/>
                    <a:gd name="T2" fmla="*/ 24 w 144"/>
                    <a:gd name="T3" fmla="*/ 0 h 200"/>
                    <a:gd name="T4" fmla="*/ 24 w 144"/>
                    <a:gd name="T5" fmla="*/ 12 h 200"/>
                    <a:gd name="T6" fmla="*/ 22 w 144"/>
                    <a:gd name="T7" fmla="*/ 28 h 200"/>
                    <a:gd name="T8" fmla="*/ 16 w 144"/>
                    <a:gd name="T9" fmla="*/ 48 h 200"/>
                    <a:gd name="T10" fmla="*/ 16 w 144"/>
                    <a:gd name="T11" fmla="*/ 48 h 200"/>
                    <a:gd name="T12" fmla="*/ 0 w 144"/>
                    <a:gd name="T13" fmla="*/ 96 h 200"/>
                    <a:gd name="T14" fmla="*/ 0 w 144"/>
                    <a:gd name="T15" fmla="*/ 96 h 200"/>
                    <a:gd name="T16" fmla="*/ 44 w 144"/>
                    <a:gd name="T17" fmla="*/ 150 h 200"/>
                    <a:gd name="T18" fmla="*/ 74 w 144"/>
                    <a:gd name="T19" fmla="*/ 186 h 200"/>
                    <a:gd name="T20" fmla="*/ 88 w 144"/>
                    <a:gd name="T21" fmla="*/ 200 h 200"/>
                    <a:gd name="T22" fmla="*/ 88 w 144"/>
                    <a:gd name="T23" fmla="*/ 200 h 200"/>
                    <a:gd name="T24" fmla="*/ 74 w 144"/>
                    <a:gd name="T25" fmla="*/ 178 h 200"/>
                    <a:gd name="T26" fmla="*/ 48 w 144"/>
                    <a:gd name="T27" fmla="*/ 130 h 200"/>
                    <a:gd name="T28" fmla="*/ 36 w 144"/>
                    <a:gd name="T29" fmla="*/ 106 h 200"/>
                    <a:gd name="T30" fmla="*/ 28 w 144"/>
                    <a:gd name="T31" fmla="*/ 82 h 200"/>
                    <a:gd name="T32" fmla="*/ 26 w 144"/>
                    <a:gd name="T33" fmla="*/ 74 h 200"/>
                    <a:gd name="T34" fmla="*/ 26 w 144"/>
                    <a:gd name="T35" fmla="*/ 66 h 200"/>
                    <a:gd name="T36" fmla="*/ 28 w 144"/>
                    <a:gd name="T37" fmla="*/ 60 h 200"/>
                    <a:gd name="T38" fmla="*/ 32 w 144"/>
                    <a:gd name="T39" fmla="*/ 56 h 200"/>
                    <a:gd name="T40" fmla="*/ 32 w 144"/>
                    <a:gd name="T41" fmla="*/ 56 h 200"/>
                    <a:gd name="T42" fmla="*/ 38 w 144"/>
                    <a:gd name="T43" fmla="*/ 54 h 200"/>
                    <a:gd name="T44" fmla="*/ 46 w 144"/>
                    <a:gd name="T45" fmla="*/ 56 h 200"/>
                    <a:gd name="T46" fmla="*/ 62 w 144"/>
                    <a:gd name="T47" fmla="*/ 62 h 200"/>
                    <a:gd name="T48" fmla="*/ 80 w 144"/>
                    <a:gd name="T49" fmla="*/ 74 h 200"/>
                    <a:gd name="T50" fmla="*/ 100 w 144"/>
                    <a:gd name="T51" fmla="*/ 88 h 200"/>
                    <a:gd name="T52" fmla="*/ 130 w 144"/>
                    <a:gd name="T53" fmla="*/ 116 h 200"/>
                    <a:gd name="T54" fmla="*/ 144 w 144"/>
                    <a:gd name="T55" fmla="*/ 128 h 200"/>
                    <a:gd name="T56" fmla="*/ 144 w 144"/>
                    <a:gd name="T57" fmla="*/ 128 h 200"/>
                    <a:gd name="T58" fmla="*/ 134 w 144"/>
                    <a:gd name="T59" fmla="*/ 106 h 200"/>
                    <a:gd name="T60" fmla="*/ 120 w 144"/>
                    <a:gd name="T61" fmla="*/ 72 h 200"/>
                    <a:gd name="T62" fmla="*/ 120 w 144"/>
                    <a:gd name="T63" fmla="*/ 72 h 200"/>
                    <a:gd name="T64" fmla="*/ 114 w 144"/>
                    <a:gd name="T65" fmla="*/ 64 h 200"/>
                    <a:gd name="T66" fmla="*/ 102 w 144"/>
                    <a:gd name="T67" fmla="*/ 54 h 200"/>
                    <a:gd name="T68" fmla="*/ 70 w 144"/>
                    <a:gd name="T69" fmla="*/ 30 h 200"/>
                    <a:gd name="T70" fmla="*/ 24 w 144"/>
                    <a:gd name="T71" fmla="*/ 0 h 200"/>
                    <a:gd name="T72" fmla="*/ 24 w 144"/>
                    <a:gd name="T73" fmla="*/ 0 h 2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144" h="200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24" y="12"/>
                      </a:lnTo>
                      <a:lnTo>
                        <a:pt x="22" y="28"/>
                      </a:lnTo>
                      <a:lnTo>
                        <a:pt x="16" y="48"/>
                      </a:lnTo>
                      <a:lnTo>
                        <a:pt x="16" y="48"/>
                      </a:lnTo>
                      <a:lnTo>
                        <a:pt x="0" y="96"/>
                      </a:lnTo>
                      <a:lnTo>
                        <a:pt x="0" y="96"/>
                      </a:lnTo>
                      <a:lnTo>
                        <a:pt x="44" y="150"/>
                      </a:lnTo>
                      <a:lnTo>
                        <a:pt x="74" y="186"/>
                      </a:lnTo>
                      <a:lnTo>
                        <a:pt x="88" y="200"/>
                      </a:lnTo>
                      <a:lnTo>
                        <a:pt x="88" y="200"/>
                      </a:lnTo>
                      <a:lnTo>
                        <a:pt x="74" y="178"/>
                      </a:lnTo>
                      <a:lnTo>
                        <a:pt x="48" y="130"/>
                      </a:lnTo>
                      <a:lnTo>
                        <a:pt x="36" y="106"/>
                      </a:lnTo>
                      <a:lnTo>
                        <a:pt x="28" y="82"/>
                      </a:lnTo>
                      <a:lnTo>
                        <a:pt x="26" y="74"/>
                      </a:lnTo>
                      <a:lnTo>
                        <a:pt x="26" y="66"/>
                      </a:lnTo>
                      <a:lnTo>
                        <a:pt x="28" y="60"/>
                      </a:lnTo>
                      <a:lnTo>
                        <a:pt x="32" y="56"/>
                      </a:lnTo>
                      <a:lnTo>
                        <a:pt x="32" y="56"/>
                      </a:lnTo>
                      <a:lnTo>
                        <a:pt x="38" y="54"/>
                      </a:lnTo>
                      <a:lnTo>
                        <a:pt x="46" y="56"/>
                      </a:lnTo>
                      <a:lnTo>
                        <a:pt x="62" y="62"/>
                      </a:lnTo>
                      <a:lnTo>
                        <a:pt x="80" y="74"/>
                      </a:lnTo>
                      <a:lnTo>
                        <a:pt x="100" y="88"/>
                      </a:lnTo>
                      <a:lnTo>
                        <a:pt x="130" y="116"/>
                      </a:lnTo>
                      <a:lnTo>
                        <a:pt x="144" y="128"/>
                      </a:lnTo>
                      <a:lnTo>
                        <a:pt x="144" y="128"/>
                      </a:lnTo>
                      <a:lnTo>
                        <a:pt x="134" y="106"/>
                      </a:lnTo>
                      <a:lnTo>
                        <a:pt x="120" y="72"/>
                      </a:lnTo>
                      <a:lnTo>
                        <a:pt x="120" y="72"/>
                      </a:lnTo>
                      <a:lnTo>
                        <a:pt x="114" y="64"/>
                      </a:lnTo>
                      <a:lnTo>
                        <a:pt x="102" y="54"/>
                      </a:lnTo>
                      <a:lnTo>
                        <a:pt x="70" y="30"/>
                      </a:lnTo>
                      <a:lnTo>
                        <a:pt x="24" y="0"/>
                      </a:lnTo>
                      <a:lnTo>
                        <a:pt x="24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5" name="Freeform 34">
                  <a:extLst>
                    <a:ext uri="{FF2B5EF4-FFF2-40B4-BE49-F238E27FC236}">
                      <a16:creationId xmlns:a16="http://schemas.microsoft.com/office/drawing/2014/main" id="{B074AC38-FDFD-4459-AE67-EAAA945C17E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46" y="1684"/>
                  <a:ext cx="112" cy="168"/>
                </a:xfrm>
                <a:custGeom>
                  <a:avLst/>
                  <a:gdLst>
                    <a:gd name="T0" fmla="*/ 0 w 112"/>
                    <a:gd name="T1" fmla="*/ 0 h 168"/>
                    <a:gd name="T2" fmla="*/ 0 w 112"/>
                    <a:gd name="T3" fmla="*/ 0 h 168"/>
                    <a:gd name="T4" fmla="*/ 22 w 112"/>
                    <a:gd name="T5" fmla="*/ 40 h 168"/>
                    <a:gd name="T6" fmla="*/ 44 w 112"/>
                    <a:gd name="T7" fmla="*/ 74 h 168"/>
                    <a:gd name="T8" fmla="*/ 64 w 112"/>
                    <a:gd name="T9" fmla="*/ 104 h 168"/>
                    <a:gd name="T10" fmla="*/ 64 w 112"/>
                    <a:gd name="T11" fmla="*/ 104 h 168"/>
                    <a:gd name="T12" fmla="*/ 98 w 112"/>
                    <a:gd name="T13" fmla="*/ 148 h 168"/>
                    <a:gd name="T14" fmla="*/ 112 w 112"/>
                    <a:gd name="T15" fmla="*/ 168 h 168"/>
                    <a:gd name="T16" fmla="*/ 112 w 112"/>
                    <a:gd name="T17" fmla="*/ 168 h 168"/>
                    <a:gd name="T18" fmla="*/ 104 w 112"/>
                    <a:gd name="T19" fmla="*/ 144 h 168"/>
                    <a:gd name="T20" fmla="*/ 98 w 112"/>
                    <a:gd name="T21" fmla="*/ 124 h 168"/>
                    <a:gd name="T22" fmla="*/ 96 w 112"/>
                    <a:gd name="T23" fmla="*/ 104 h 168"/>
                    <a:gd name="T24" fmla="*/ 96 w 112"/>
                    <a:gd name="T25" fmla="*/ 104 h 168"/>
                    <a:gd name="T26" fmla="*/ 98 w 112"/>
                    <a:gd name="T27" fmla="*/ 86 h 168"/>
                    <a:gd name="T28" fmla="*/ 100 w 112"/>
                    <a:gd name="T29" fmla="*/ 70 h 168"/>
                    <a:gd name="T30" fmla="*/ 104 w 112"/>
                    <a:gd name="T31" fmla="*/ 56 h 168"/>
                    <a:gd name="T32" fmla="*/ 104 w 112"/>
                    <a:gd name="T33" fmla="*/ 56 h 168"/>
                    <a:gd name="T34" fmla="*/ 100 w 112"/>
                    <a:gd name="T35" fmla="*/ 58 h 168"/>
                    <a:gd name="T36" fmla="*/ 92 w 112"/>
                    <a:gd name="T37" fmla="*/ 64 h 168"/>
                    <a:gd name="T38" fmla="*/ 88 w 112"/>
                    <a:gd name="T39" fmla="*/ 66 h 168"/>
                    <a:gd name="T40" fmla="*/ 82 w 112"/>
                    <a:gd name="T41" fmla="*/ 68 h 168"/>
                    <a:gd name="T42" fmla="*/ 76 w 112"/>
                    <a:gd name="T43" fmla="*/ 68 h 168"/>
                    <a:gd name="T44" fmla="*/ 72 w 112"/>
                    <a:gd name="T45" fmla="*/ 64 h 168"/>
                    <a:gd name="T46" fmla="*/ 72 w 112"/>
                    <a:gd name="T47" fmla="*/ 64 h 168"/>
                    <a:gd name="T48" fmla="*/ 32 w 112"/>
                    <a:gd name="T49" fmla="*/ 28 h 168"/>
                    <a:gd name="T50" fmla="*/ 0 w 112"/>
                    <a:gd name="T51" fmla="*/ 0 h 168"/>
                    <a:gd name="T52" fmla="*/ 0 w 112"/>
                    <a:gd name="T53" fmla="*/ 0 h 1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12" h="16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2" y="40"/>
                      </a:lnTo>
                      <a:lnTo>
                        <a:pt x="44" y="74"/>
                      </a:lnTo>
                      <a:lnTo>
                        <a:pt x="64" y="104"/>
                      </a:lnTo>
                      <a:lnTo>
                        <a:pt x="64" y="104"/>
                      </a:lnTo>
                      <a:lnTo>
                        <a:pt x="98" y="148"/>
                      </a:lnTo>
                      <a:lnTo>
                        <a:pt x="112" y="168"/>
                      </a:lnTo>
                      <a:lnTo>
                        <a:pt x="112" y="168"/>
                      </a:lnTo>
                      <a:lnTo>
                        <a:pt x="104" y="144"/>
                      </a:lnTo>
                      <a:lnTo>
                        <a:pt x="98" y="124"/>
                      </a:lnTo>
                      <a:lnTo>
                        <a:pt x="96" y="104"/>
                      </a:lnTo>
                      <a:lnTo>
                        <a:pt x="96" y="104"/>
                      </a:lnTo>
                      <a:lnTo>
                        <a:pt x="98" y="86"/>
                      </a:lnTo>
                      <a:lnTo>
                        <a:pt x="100" y="70"/>
                      </a:lnTo>
                      <a:lnTo>
                        <a:pt x="104" y="56"/>
                      </a:lnTo>
                      <a:lnTo>
                        <a:pt x="104" y="56"/>
                      </a:lnTo>
                      <a:lnTo>
                        <a:pt x="100" y="58"/>
                      </a:lnTo>
                      <a:lnTo>
                        <a:pt x="92" y="64"/>
                      </a:lnTo>
                      <a:lnTo>
                        <a:pt x="88" y="66"/>
                      </a:lnTo>
                      <a:lnTo>
                        <a:pt x="82" y="68"/>
                      </a:lnTo>
                      <a:lnTo>
                        <a:pt x="76" y="68"/>
                      </a:lnTo>
                      <a:lnTo>
                        <a:pt x="72" y="64"/>
                      </a:lnTo>
                      <a:lnTo>
                        <a:pt x="72" y="64"/>
                      </a:lnTo>
                      <a:lnTo>
                        <a:pt x="32" y="28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6" name="Freeform 35">
                  <a:extLst>
                    <a:ext uri="{FF2B5EF4-FFF2-40B4-BE49-F238E27FC236}">
                      <a16:creationId xmlns:a16="http://schemas.microsoft.com/office/drawing/2014/main" id="{2AAC8C8E-CFF5-47C3-8A97-0A54953B0F6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22" y="1740"/>
                  <a:ext cx="224" cy="304"/>
                </a:xfrm>
                <a:custGeom>
                  <a:avLst/>
                  <a:gdLst>
                    <a:gd name="T0" fmla="*/ 24 w 224"/>
                    <a:gd name="T1" fmla="*/ 0 h 304"/>
                    <a:gd name="T2" fmla="*/ 24 w 224"/>
                    <a:gd name="T3" fmla="*/ 0 h 304"/>
                    <a:gd name="T4" fmla="*/ 20 w 224"/>
                    <a:gd name="T5" fmla="*/ 6 h 304"/>
                    <a:gd name="T6" fmla="*/ 12 w 224"/>
                    <a:gd name="T7" fmla="*/ 14 h 304"/>
                    <a:gd name="T8" fmla="*/ 0 w 224"/>
                    <a:gd name="T9" fmla="*/ 24 h 304"/>
                    <a:gd name="T10" fmla="*/ 0 w 224"/>
                    <a:gd name="T11" fmla="*/ 24 h 304"/>
                    <a:gd name="T12" fmla="*/ 16 w 224"/>
                    <a:gd name="T13" fmla="*/ 50 h 304"/>
                    <a:gd name="T14" fmla="*/ 54 w 224"/>
                    <a:gd name="T15" fmla="*/ 110 h 304"/>
                    <a:gd name="T16" fmla="*/ 78 w 224"/>
                    <a:gd name="T17" fmla="*/ 142 h 304"/>
                    <a:gd name="T18" fmla="*/ 100 w 224"/>
                    <a:gd name="T19" fmla="*/ 174 h 304"/>
                    <a:gd name="T20" fmla="*/ 120 w 224"/>
                    <a:gd name="T21" fmla="*/ 200 h 304"/>
                    <a:gd name="T22" fmla="*/ 136 w 224"/>
                    <a:gd name="T23" fmla="*/ 216 h 304"/>
                    <a:gd name="T24" fmla="*/ 136 w 224"/>
                    <a:gd name="T25" fmla="*/ 216 h 304"/>
                    <a:gd name="T26" fmla="*/ 164 w 224"/>
                    <a:gd name="T27" fmla="*/ 242 h 304"/>
                    <a:gd name="T28" fmla="*/ 194 w 224"/>
                    <a:gd name="T29" fmla="*/ 270 h 304"/>
                    <a:gd name="T30" fmla="*/ 224 w 224"/>
                    <a:gd name="T31" fmla="*/ 304 h 304"/>
                    <a:gd name="T32" fmla="*/ 224 w 224"/>
                    <a:gd name="T33" fmla="*/ 304 h 304"/>
                    <a:gd name="T34" fmla="*/ 204 w 224"/>
                    <a:gd name="T35" fmla="*/ 284 h 304"/>
                    <a:gd name="T36" fmla="*/ 162 w 224"/>
                    <a:gd name="T37" fmla="*/ 234 h 304"/>
                    <a:gd name="T38" fmla="*/ 112 w 224"/>
                    <a:gd name="T39" fmla="*/ 176 h 304"/>
                    <a:gd name="T40" fmla="*/ 94 w 224"/>
                    <a:gd name="T41" fmla="*/ 150 h 304"/>
                    <a:gd name="T42" fmla="*/ 80 w 224"/>
                    <a:gd name="T43" fmla="*/ 128 h 304"/>
                    <a:gd name="T44" fmla="*/ 80 w 224"/>
                    <a:gd name="T45" fmla="*/ 128 h 304"/>
                    <a:gd name="T46" fmla="*/ 62 w 224"/>
                    <a:gd name="T47" fmla="*/ 86 h 304"/>
                    <a:gd name="T48" fmla="*/ 44 w 224"/>
                    <a:gd name="T49" fmla="*/ 44 h 304"/>
                    <a:gd name="T50" fmla="*/ 30 w 224"/>
                    <a:gd name="T51" fmla="*/ 10 h 304"/>
                    <a:gd name="T52" fmla="*/ 24 w 224"/>
                    <a:gd name="T53" fmla="*/ 0 h 304"/>
                    <a:gd name="T54" fmla="*/ 24 w 224"/>
                    <a:gd name="T55" fmla="*/ 0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224" h="304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20" y="6"/>
                      </a:lnTo>
                      <a:lnTo>
                        <a:pt x="12" y="14"/>
                      </a:lnTo>
                      <a:lnTo>
                        <a:pt x="0" y="24"/>
                      </a:lnTo>
                      <a:lnTo>
                        <a:pt x="0" y="24"/>
                      </a:lnTo>
                      <a:lnTo>
                        <a:pt x="16" y="50"/>
                      </a:lnTo>
                      <a:lnTo>
                        <a:pt x="54" y="110"/>
                      </a:lnTo>
                      <a:lnTo>
                        <a:pt x="78" y="142"/>
                      </a:lnTo>
                      <a:lnTo>
                        <a:pt x="100" y="174"/>
                      </a:lnTo>
                      <a:lnTo>
                        <a:pt x="120" y="200"/>
                      </a:lnTo>
                      <a:lnTo>
                        <a:pt x="136" y="216"/>
                      </a:lnTo>
                      <a:lnTo>
                        <a:pt x="136" y="216"/>
                      </a:lnTo>
                      <a:lnTo>
                        <a:pt x="164" y="242"/>
                      </a:lnTo>
                      <a:lnTo>
                        <a:pt x="194" y="270"/>
                      </a:lnTo>
                      <a:lnTo>
                        <a:pt x="224" y="304"/>
                      </a:lnTo>
                      <a:lnTo>
                        <a:pt x="224" y="304"/>
                      </a:lnTo>
                      <a:lnTo>
                        <a:pt x="204" y="284"/>
                      </a:lnTo>
                      <a:lnTo>
                        <a:pt x="162" y="234"/>
                      </a:lnTo>
                      <a:lnTo>
                        <a:pt x="112" y="176"/>
                      </a:lnTo>
                      <a:lnTo>
                        <a:pt x="94" y="150"/>
                      </a:lnTo>
                      <a:lnTo>
                        <a:pt x="80" y="128"/>
                      </a:lnTo>
                      <a:lnTo>
                        <a:pt x="80" y="128"/>
                      </a:lnTo>
                      <a:lnTo>
                        <a:pt x="62" y="86"/>
                      </a:lnTo>
                      <a:lnTo>
                        <a:pt x="44" y="44"/>
                      </a:lnTo>
                      <a:lnTo>
                        <a:pt x="30" y="10"/>
                      </a:lnTo>
                      <a:lnTo>
                        <a:pt x="24" y="0"/>
                      </a:lnTo>
                      <a:lnTo>
                        <a:pt x="24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7" name="Freeform 36">
                  <a:extLst>
                    <a:ext uri="{FF2B5EF4-FFF2-40B4-BE49-F238E27FC236}">
                      <a16:creationId xmlns:a16="http://schemas.microsoft.com/office/drawing/2014/main" id="{FC77ED3E-66A4-4F69-B107-EE2D45E1F52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92" y="2032"/>
                  <a:ext cx="210" cy="302"/>
                </a:xfrm>
                <a:custGeom>
                  <a:avLst/>
                  <a:gdLst>
                    <a:gd name="T0" fmla="*/ 2 w 210"/>
                    <a:gd name="T1" fmla="*/ 4 h 302"/>
                    <a:gd name="T2" fmla="*/ 2 w 210"/>
                    <a:gd name="T3" fmla="*/ 4 h 302"/>
                    <a:gd name="T4" fmla="*/ 0 w 210"/>
                    <a:gd name="T5" fmla="*/ 18 h 302"/>
                    <a:gd name="T6" fmla="*/ 2 w 210"/>
                    <a:gd name="T7" fmla="*/ 38 h 302"/>
                    <a:gd name="T8" fmla="*/ 8 w 210"/>
                    <a:gd name="T9" fmla="*/ 62 h 302"/>
                    <a:gd name="T10" fmla="*/ 12 w 210"/>
                    <a:gd name="T11" fmla="*/ 74 h 302"/>
                    <a:gd name="T12" fmla="*/ 18 w 210"/>
                    <a:gd name="T13" fmla="*/ 84 h 302"/>
                    <a:gd name="T14" fmla="*/ 18 w 210"/>
                    <a:gd name="T15" fmla="*/ 84 h 302"/>
                    <a:gd name="T16" fmla="*/ 54 w 210"/>
                    <a:gd name="T17" fmla="*/ 130 h 302"/>
                    <a:gd name="T18" fmla="*/ 116 w 210"/>
                    <a:gd name="T19" fmla="*/ 210 h 302"/>
                    <a:gd name="T20" fmla="*/ 148 w 210"/>
                    <a:gd name="T21" fmla="*/ 248 h 302"/>
                    <a:gd name="T22" fmla="*/ 174 w 210"/>
                    <a:gd name="T23" fmla="*/ 278 h 302"/>
                    <a:gd name="T24" fmla="*/ 194 w 210"/>
                    <a:gd name="T25" fmla="*/ 298 h 302"/>
                    <a:gd name="T26" fmla="*/ 200 w 210"/>
                    <a:gd name="T27" fmla="*/ 302 h 302"/>
                    <a:gd name="T28" fmla="*/ 202 w 210"/>
                    <a:gd name="T29" fmla="*/ 302 h 302"/>
                    <a:gd name="T30" fmla="*/ 202 w 210"/>
                    <a:gd name="T31" fmla="*/ 300 h 302"/>
                    <a:gd name="T32" fmla="*/ 202 w 210"/>
                    <a:gd name="T33" fmla="*/ 300 h 302"/>
                    <a:gd name="T34" fmla="*/ 206 w 210"/>
                    <a:gd name="T35" fmla="*/ 286 h 302"/>
                    <a:gd name="T36" fmla="*/ 210 w 210"/>
                    <a:gd name="T37" fmla="*/ 276 h 302"/>
                    <a:gd name="T38" fmla="*/ 210 w 210"/>
                    <a:gd name="T39" fmla="*/ 270 h 302"/>
                    <a:gd name="T40" fmla="*/ 210 w 210"/>
                    <a:gd name="T41" fmla="*/ 262 h 302"/>
                    <a:gd name="T42" fmla="*/ 208 w 210"/>
                    <a:gd name="T43" fmla="*/ 254 h 302"/>
                    <a:gd name="T44" fmla="*/ 202 w 210"/>
                    <a:gd name="T45" fmla="*/ 244 h 302"/>
                    <a:gd name="T46" fmla="*/ 202 w 210"/>
                    <a:gd name="T47" fmla="*/ 244 h 302"/>
                    <a:gd name="T48" fmla="*/ 158 w 210"/>
                    <a:gd name="T49" fmla="*/ 174 h 302"/>
                    <a:gd name="T50" fmla="*/ 106 w 210"/>
                    <a:gd name="T51" fmla="*/ 100 h 302"/>
                    <a:gd name="T52" fmla="*/ 106 w 210"/>
                    <a:gd name="T53" fmla="*/ 100 h 302"/>
                    <a:gd name="T54" fmla="*/ 88 w 210"/>
                    <a:gd name="T55" fmla="*/ 74 h 302"/>
                    <a:gd name="T56" fmla="*/ 74 w 210"/>
                    <a:gd name="T57" fmla="*/ 50 h 302"/>
                    <a:gd name="T58" fmla="*/ 66 w 210"/>
                    <a:gd name="T59" fmla="*/ 40 h 302"/>
                    <a:gd name="T60" fmla="*/ 58 w 210"/>
                    <a:gd name="T61" fmla="*/ 32 h 302"/>
                    <a:gd name="T62" fmla="*/ 50 w 210"/>
                    <a:gd name="T63" fmla="*/ 24 h 302"/>
                    <a:gd name="T64" fmla="*/ 42 w 210"/>
                    <a:gd name="T65" fmla="*/ 20 h 302"/>
                    <a:gd name="T66" fmla="*/ 42 w 210"/>
                    <a:gd name="T67" fmla="*/ 20 h 302"/>
                    <a:gd name="T68" fmla="*/ 26 w 210"/>
                    <a:gd name="T69" fmla="*/ 12 h 302"/>
                    <a:gd name="T70" fmla="*/ 14 w 210"/>
                    <a:gd name="T71" fmla="*/ 4 h 302"/>
                    <a:gd name="T72" fmla="*/ 6 w 210"/>
                    <a:gd name="T73" fmla="*/ 0 h 302"/>
                    <a:gd name="T74" fmla="*/ 4 w 210"/>
                    <a:gd name="T75" fmla="*/ 2 h 302"/>
                    <a:gd name="T76" fmla="*/ 2 w 210"/>
                    <a:gd name="T77" fmla="*/ 4 h 302"/>
                    <a:gd name="T78" fmla="*/ 2 w 210"/>
                    <a:gd name="T79" fmla="*/ 4 h 30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210" h="302">
                      <a:moveTo>
                        <a:pt x="2" y="4"/>
                      </a:moveTo>
                      <a:lnTo>
                        <a:pt x="2" y="4"/>
                      </a:lnTo>
                      <a:lnTo>
                        <a:pt x="0" y="18"/>
                      </a:lnTo>
                      <a:lnTo>
                        <a:pt x="2" y="38"/>
                      </a:lnTo>
                      <a:lnTo>
                        <a:pt x="8" y="62"/>
                      </a:lnTo>
                      <a:lnTo>
                        <a:pt x="12" y="74"/>
                      </a:lnTo>
                      <a:lnTo>
                        <a:pt x="18" y="84"/>
                      </a:lnTo>
                      <a:lnTo>
                        <a:pt x="18" y="84"/>
                      </a:lnTo>
                      <a:lnTo>
                        <a:pt x="54" y="130"/>
                      </a:lnTo>
                      <a:lnTo>
                        <a:pt x="116" y="210"/>
                      </a:lnTo>
                      <a:lnTo>
                        <a:pt x="148" y="248"/>
                      </a:lnTo>
                      <a:lnTo>
                        <a:pt x="174" y="278"/>
                      </a:lnTo>
                      <a:lnTo>
                        <a:pt x="194" y="298"/>
                      </a:lnTo>
                      <a:lnTo>
                        <a:pt x="200" y="302"/>
                      </a:lnTo>
                      <a:lnTo>
                        <a:pt x="202" y="302"/>
                      </a:lnTo>
                      <a:lnTo>
                        <a:pt x="202" y="300"/>
                      </a:lnTo>
                      <a:lnTo>
                        <a:pt x="202" y="300"/>
                      </a:lnTo>
                      <a:lnTo>
                        <a:pt x="206" y="286"/>
                      </a:lnTo>
                      <a:lnTo>
                        <a:pt x="210" y="276"/>
                      </a:lnTo>
                      <a:lnTo>
                        <a:pt x="210" y="270"/>
                      </a:lnTo>
                      <a:lnTo>
                        <a:pt x="210" y="262"/>
                      </a:lnTo>
                      <a:lnTo>
                        <a:pt x="208" y="254"/>
                      </a:lnTo>
                      <a:lnTo>
                        <a:pt x="202" y="244"/>
                      </a:lnTo>
                      <a:lnTo>
                        <a:pt x="202" y="244"/>
                      </a:lnTo>
                      <a:lnTo>
                        <a:pt x="158" y="174"/>
                      </a:lnTo>
                      <a:lnTo>
                        <a:pt x="106" y="100"/>
                      </a:lnTo>
                      <a:lnTo>
                        <a:pt x="106" y="100"/>
                      </a:lnTo>
                      <a:lnTo>
                        <a:pt x="88" y="74"/>
                      </a:lnTo>
                      <a:lnTo>
                        <a:pt x="74" y="50"/>
                      </a:lnTo>
                      <a:lnTo>
                        <a:pt x="66" y="40"/>
                      </a:lnTo>
                      <a:lnTo>
                        <a:pt x="58" y="32"/>
                      </a:lnTo>
                      <a:lnTo>
                        <a:pt x="50" y="24"/>
                      </a:lnTo>
                      <a:lnTo>
                        <a:pt x="42" y="20"/>
                      </a:lnTo>
                      <a:lnTo>
                        <a:pt x="42" y="20"/>
                      </a:lnTo>
                      <a:lnTo>
                        <a:pt x="26" y="12"/>
                      </a:lnTo>
                      <a:lnTo>
                        <a:pt x="14" y="4"/>
                      </a:lnTo>
                      <a:lnTo>
                        <a:pt x="6" y="0"/>
                      </a:lnTo>
                      <a:lnTo>
                        <a:pt x="4" y="2"/>
                      </a:lnTo>
                      <a:lnTo>
                        <a:pt x="2" y="4"/>
                      </a:lnTo>
                      <a:lnTo>
                        <a:pt x="2" y="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8" name="Freeform 37">
                  <a:extLst>
                    <a:ext uri="{FF2B5EF4-FFF2-40B4-BE49-F238E27FC236}">
                      <a16:creationId xmlns:a16="http://schemas.microsoft.com/office/drawing/2014/main" id="{9267822F-F801-43C9-A20F-7519F6457AA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96" y="2052"/>
                  <a:ext cx="194" cy="216"/>
                </a:xfrm>
                <a:custGeom>
                  <a:avLst/>
                  <a:gdLst>
                    <a:gd name="T0" fmla="*/ 2 w 194"/>
                    <a:gd name="T1" fmla="*/ 0 h 216"/>
                    <a:gd name="T2" fmla="*/ 2 w 194"/>
                    <a:gd name="T3" fmla="*/ 0 h 216"/>
                    <a:gd name="T4" fmla="*/ 0 w 194"/>
                    <a:gd name="T5" fmla="*/ 4 h 216"/>
                    <a:gd name="T6" fmla="*/ 0 w 194"/>
                    <a:gd name="T7" fmla="*/ 12 h 216"/>
                    <a:gd name="T8" fmla="*/ 0 w 194"/>
                    <a:gd name="T9" fmla="*/ 22 h 216"/>
                    <a:gd name="T10" fmla="*/ 4 w 194"/>
                    <a:gd name="T11" fmla="*/ 36 h 216"/>
                    <a:gd name="T12" fmla="*/ 10 w 194"/>
                    <a:gd name="T13" fmla="*/ 50 h 216"/>
                    <a:gd name="T14" fmla="*/ 18 w 194"/>
                    <a:gd name="T15" fmla="*/ 66 h 216"/>
                    <a:gd name="T16" fmla="*/ 28 w 194"/>
                    <a:gd name="T17" fmla="*/ 82 h 216"/>
                    <a:gd name="T18" fmla="*/ 42 w 194"/>
                    <a:gd name="T19" fmla="*/ 96 h 216"/>
                    <a:gd name="T20" fmla="*/ 42 w 194"/>
                    <a:gd name="T21" fmla="*/ 96 h 216"/>
                    <a:gd name="T22" fmla="*/ 84 w 194"/>
                    <a:gd name="T23" fmla="*/ 132 h 216"/>
                    <a:gd name="T24" fmla="*/ 134 w 194"/>
                    <a:gd name="T25" fmla="*/ 172 h 216"/>
                    <a:gd name="T26" fmla="*/ 176 w 194"/>
                    <a:gd name="T27" fmla="*/ 204 h 216"/>
                    <a:gd name="T28" fmla="*/ 194 w 194"/>
                    <a:gd name="T29" fmla="*/ 216 h 216"/>
                    <a:gd name="T30" fmla="*/ 194 w 194"/>
                    <a:gd name="T31" fmla="*/ 216 h 216"/>
                    <a:gd name="T32" fmla="*/ 168 w 194"/>
                    <a:gd name="T33" fmla="*/ 168 h 216"/>
                    <a:gd name="T34" fmla="*/ 148 w 194"/>
                    <a:gd name="T35" fmla="*/ 132 h 216"/>
                    <a:gd name="T36" fmla="*/ 130 w 194"/>
                    <a:gd name="T37" fmla="*/ 104 h 216"/>
                    <a:gd name="T38" fmla="*/ 130 w 194"/>
                    <a:gd name="T39" fmla="*/ 104 h 216"/>
                    <a:gd name="T40" fmla="*/ 116 w 194"/>
                    <a:gd name="T41" fmla="*/ 82 h 216"/>
                    <a:gd name="T42" fmla="*/ 102 w 194"/>
                    <a:gd name="T43" fmla="*/ 58 h 216"/>
                    <a:gd name="T44" fmla="*/ 90 w 194"/>
                    <a:gd name="T45" fmla="*/ 32 h 216"/>
                    <a:gd name="T46" fmla="*/ 90 w 194"/>
                    <a:gd name="T47" fmla="*/ 32 h 216"/>
                    <a:gd name="T48" fmla="*/ 90 w 194"/>
                    <a:gd name="T49" fmla="*/ 34 h 216"/>
                    <a:gd name="T50" fmla="*/ 90 w 194"/>
                    <a:gd name="T51" fmla="*/ 36 h 216"/>
                    <a:gd name="T52" fmla="*/ 88 w 194"/>
                    <a:gd name="T53" fmla="*/ 38 h 216"/>
                    <a:gd name="T54" fmla="*/ 84 w 194"/>
                    <a:gd name="T55" fmla="*/ 38 h 216"/>
                    <a:gd name="T56" fmla="*/ 66 w 194"/>
                    <a:gd name="T57" fmla="*/ 32 h 216"/>
                    <a:gd name="T58" fmla="*/ 66 w 194"/>
                    <a:gd name="T59" fmla="*/ 32 h 216"/>
                    <a:gd name="T60" fmla="*/ 44 w 194"/>
                    <a:gd name="T61" fmla="*/ 22 h 216"/>
                    <a:gd name="T62" fmla="*/ 24 w 194"/>
                    <a:gd name="T63" fmla="*/ 10 h 216"/>
                    <a:gd name="T64" fmla="*/ 10 w 194"/>
                    <a:gd name="T65" fmla="*/ 2 h 216"/>
                    <a:gd name="T66" fmla="*/ 6 w 194"/>
                    <a:gd name="T67" fmla="*/ 0 h 216"/>
                    <a:gd name="T68" fmla="*/ 2 w 194"/>
                    <a:gd name="T69" fmla="*/ 0 h 216"/>
                    <a:gd name="T70" fmla="*/ 2 w 194"/>
                    <a:gd name="T71" fmla="*/ 0 h 2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194" h="216">
                      <a:moveTo>
                        <a:pt x="2" y="0"/>
                      </a:moveTo>
                      <a:lnTo>
                        <a:pt x="2" y="0"/>
                      </a:lnTo>
                      <a:lnTo>
                        <a:pt x="0" y="4"/>
                      </a:lnTo>
                      <a:lnTo>
                        <a:pt x="0" y="12"/>
                      </a:lnTo>
                      <a:lnTo>
                        <a:pt x="0" y="22"/>
                      </a:lnTo>
                      <a:lnTo>
                        <a:pt x="4" y="36"/>
                      </a:lnTo>
                      <a:lnTo>
                        <a:pt x="10" y="50"/>
                      </a:lnTo>
                      <a:lnTo>
                        <a:pt x="18" y="66"/>
                      </a:lnTo>
                      <a:lnTo>
                        <a:pt x="28" y="82"/>
                      </a:lnTo>
                      <a:lnTo>
                        <a:pt x="42" y="96"/>
                      </a:lnTo>
                      <a:lnTo>
                        <a:pt x="42" y="96"/>
                      </a:lnTo>
                      <a:lnTo>
                        <a:pt x="84" y="132"/>
                      </a:lnTo>
                      <a:lnTo>
                        <a:pt x="134" y="172"/>
                      </a:lnTo>
                      <a:lnTo>
                        <a:pt x="176" y="204"/>
                      </a:lnTo>
                      <a:lnTo>
                        <a:pt x="194" y="216"/>
                      </a:lnTo>
                      <a:lnTo>
                        <a:pt x="194" y="216"/>
                      </a:lnTo>
                      <a:lnTo>
                        <a:pt x="168" y="168"/>
                      </a:lnTo>
                      <a:lnTo>
                        <a:pt x="148" y="132"/>
                      </a:lnTo>
                      <a:lnTo>
                        <a:pt x="130" y="104"/>
                      </a:lnTo>
                      <a:lnTo>
                        <a:pt x="130" y="104"/>
                      </a:lnTo>
                      <a:lnTo>
                        <a:pt x="116" y="82"/>
                      </a:lnTo>
                      <a:lnTo>
                        <a:pt x="102" y="58"/>
                      </a:lnTo>
                      <a:lnTo>
                        <a:pt x="90" y="32"/>
                      </a:lnTo>
                      <a:lnTo>
                        <a:pt x="90" y="32"/>
                      </a:lnTo>
                      <a:lnTo>
                        <a:pt x="90" y="34"/>
                      </a:lnTo>
                      <a:lnTo>
                        <a:pt x="90" y="36"/>
                      </a:lnTo>
                      <a:lnTo>
                        <a:pt x="88" y="38"/>
                      </a:lnTo>
                      <a:lnTo>
                        <a:pt x="84" y="38"/>
                      </a:lnTo>
                      <a:lnTo>
                        <a:pt x="66" y="32"/>
                      </a:lnTo>
                      <a:lnTo>
                        <a:pt x="66" y="32"/>
                      </a:lnTo>
                      <a:lnTo>
                        <a:pt x="44" y="22"/>
                      </a:lnTo>
                      <a:lnTo>
                        <a:pt x="24" y="10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69" name="Freeform 38">
                  <a:extLst>
                    <a:ext uri="{FF2B5EF4-FFF2-40B4-BE49-F238E27FC236}">
                      <a16:creationId xmlns:a16="http://schemas.microsoft.com/office/drawing/2014/main" id="{3FBFCBC3-B51D-4EB0-9CF5-78955B32ACB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18" y="1988"/>
                  <a:ext cx="132" cy="226"/>
                </a:xfrm>
                <a:custGeom>
                  <a:avLst/>
                  <a:gdLst>
                    <a:gd name="T0" fmla="*/ 0 w 132"/>
                    <a:gd name="T1" fmla="*/ 0 h 226"/>
                    <a:gd name="T2" fmla="*/ 0 w 132"/>
                    <a:gd name="T3" fmla="*/ 0 h 226"/>
                    <a:gd name="T4" fmla="*/ 2 w 132"/>
                    <a:gd name="T5" fmla="*/ 8 h 226"/>
                    <a:gd name="T6" fmla="*/ 8 w 132"/>
                    <a:gd name="T7" fmla="*/ 24 h 226"/>
                    <a:gd name="T8" fmla="*/ 34 w 132"/>
                    <a:gd name="T9" fmla="*/ 78 h 226"/>
                    <a:gd name="T10" fmla="*/ 62 w 132"/>
                    <a:gd name="T11" fmla="*/ 136 h 226"/>
                    <a:gd name="T12" fmla="*/ 76 w 132"/>
                    <a:gd name="T13" fmla="*/ 160 h 226"/>
                    <a:gd name="T14" fmla="*/ 88 w 132"/>
                    <a:gd name="T15" fmla="*/ 176 h 226"/>
                    <a:gd name="T16" fmla="*/ 88 w 132"/>
                    <a:gd name="T17" fmla="*/ 176 h 226"/>
                    <a:gd name="T18" fmla="*/ 106 w 132"/>
                    <a:gd name="T19" fmla="*/ 198 h 226"/>
                    <a:gd name="T20" fmla="*/ 118 w 132"/>
                    <a:gd name="T21" fmla="*/ 216 h 226"/>
                    <a:gd name="T22" fmla="*/ 126 w 132"/>
                    <a:gd name="T23" fmla="*/ 226 h 226"/>
                    <a:gd name="T24" fmla="*/ 128 w 132"/>
                    <a:gd name="T25" fmla="*/ 226 h 226"/>
                    <a:gd name="T26" fmla="*/ 128 w 132"/>
                    <a:gd name="T27" fmla="*/ 224 h 226"/>
                    <a:gd name="T28" fmla="*/ 128 w 132"/>
                    <a:gd name="T29" fmla="*/ 224 h 226"/>
                    <a:gd name="T30" fmla="*/ 132 w 132"/>
                    <a:gd name="T31" fmla="*/ 168 h 226"/>
                    <a:gd name="T32" fmla="*/ 132 w 132"/>
                    <a:gd name="T33" fmla="*/ 130 h 226"/>
                    <a:gd name="T34" fmla="*/ 130 w 132"/>
                    <a:gd name="T35" fmla="*/ 114 h 226"/>
                    <a:gd name="T36" fmla="*/ 128 w 132"/>
                    <a:gd name="T37" fmla="*/ 104 h 226"/>
                    <a:gd name="T38" fmla="*/ 128 w 132"/>
                    <a:gd name="T39" fmla="*/ 104 h 226"/>
                    <a:gd name="T40" fmla="*/ 108 w 132"/>
                    <a:gd name="T41" fmla="*/ 56 h 226"/>
                    <a:gd name="T42" fmla="*/ 96 w 132"/>
                    <a:gd name="T43" fmla="*/ 24 h 226"/>
                    <a:gd name="T44" fmla="*/ 96 w 132"/>
                    <a:gd name="T45" fmla="*/ 24 h 226"/>
                    <a:gd name="T46" fmla="*/ 94 w 132"/>
                    <a:gd name="T47" fmla="*/ 26 h 226"/>
                    <a:gd name="T48" fmla="*/ 90 w 132"/>
                    <a:gd name="T49" fmla="*/ 30 h 226"/>
                    <a:gd name="T50" fmla="*/ 84 w 132"/>
                    <a:gd name="T51" fmla="*/ 30 h 226"/>
                    <a:gd name="T52" fmla="*/ 78 w 132"/>
                    <a:gd name="T53" fmla="*/ 30 h 226"/>
                    <a:gd name="T54" fmla="*/ 68 w 132"/>
                    <a:gd name="T55" fmla="*/ 28 h 226"/>
                    <a:gd name="T56" fmla="*/ 56 w 132"/>
                    <a:gd name="T57" fmla="*/ 24 h 226"/>
                    <a:gd name="T58" fmla="*/ 56 w 132"/>
                    <a:gd name="T59" fmla="*/ 24 h 226"/>
                    <a:gd name="T60" fmla="*/ 32 w 132"/>
                    <a:gd name="T61" fmla="*/ 14 h 226"/>
                    <a:gd name="T62" fmla="*/ 16 w 132"/>
                    <a:gd name="T63" fmla="*/ 6 h 226"/>
                    <a:gd name="T64" fmla="*/ 4 w 132"/>
                    <a:gd name="T65" fmla="*/ 0 h 226"/>
                    <a:gd name="T66" fmla="*/ 2 w 132"/>
                    <a:gd name="T67" fmla="*/ 0 h 226"/>
                    <a:gd name="T68" fmla="*/ 0 w 132"/>
                    <a:gd name="T69" fmla="*/ 0 h 226"/>
                    <a:gd name="T70" fmla="*/ 0 w 132"/>
                    <a:gd name="T71" fmla="*/ 0 h 2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132" h="226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" y="8"/>
                      </a:lnTo>
                      <a:lnTo>
                        <a:pt x="8" y="24"/>
                      </a:lnTo>
                      <a:lnTo>
                        <a:pt x="34" y="78"/>
                      </a:lnTo>
                      <a:lnTo>
                        <a:pt x="62" y="136"/>
                      </a:lnTo>
                      <a:lnTo>
                        <a:pt x="76" y="160"/>
                      </a:lnTo>
                      <a:lnTo>
                        <a:pt x="88" y="176"/>
                      </a:lnTo>
                      <a:lnTo>
                        <a:pt x="88" y="176"/>
                      </a:lnTo>
                      <a:lnTo>
                        <a:pt x="106" y="198"/>
                      </a:lnTo>
                      <a:lnTo>
                        <a:pt x="118" y="216"/>
                      </a:lnTo>
                      <a:lnTo>
                        <a:pt x="126" y="226"/>
                      </a:lnTo>
                      <a:lnTo>
                        <a:pt x="128" y="226"/>
                      </a:lnTo>
                      <a:lnTo>
                        <a:pt x="128" y="224"/>
                      </a:lnTo>
                      <a:lnTo>
                        <a:pt x="128" y="224"/>
                      </a:lnTo>
                      <a:lnTo>
                        <a:pt x="132" y="168"/>
                      </a:lnTo>
                      <a:lnTo>
                        <a:pt x="132" y="130"/>
                      </a:lnTo>
                      <a:lnTo>
                        <a:pt x="130" y="114"/>
                      </a:lnTo>
                      <a:lnTo>
                        <a:pt x="128" y="104"/>
                      </a:lnTo>
                      <a:lnTo>
                        <a:pt x="128" y="104"/>
                      </a:lnTo>
                      <a:lnTo>
                        <a:pt x="108" y="56"/>
                      </a:lnTo>
                      <a:lnTo>
                        <a:pt x="96" y="24"/>
                      </a:lnTo>
                      <a:lnTo>
                        <a:pt x="96" y="24"/>
                      </a:lnTo>
                      <a:lnTo>
                        <a:pt x="94" y="26"/>
                      </a:lnTo>
                      <a:lnTo>
                        <a:pt x="90" y="30"/>
                      </a:lnTo>
                      <a:lnTo>
                        <a:pt x="84" y="30"/>
                      </a:lnTo>
                      <a:lnTo>
                        <a:pt x="78" y="30"/>
                      </a:lnTo>
                      <a:lnTo>
                        <a:pt x="68" y="28"/>
                      </a:lnTo>
                      <a:lnTo>
                        <a:pt x="56" y="24"/>
                      </a:lnTo>
                      <a:lnTo>
                        <a:pt x="56" y="24"/>
                      </a:lnTo>
                      <a:lnTo>
                        <a:pt x="32" y="14"/>
                      </a:lnTo>
                      <a:lnTo>
                        <a:pt x="16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0" name="Freeform 39">
                  <a:extLst>
                    <a:ext uri="{FF2B5EF4-FFF2-40B4-BE49-F238E27FC236}">
                      <a16:creationId xmlns:a16="http://schemas.microsoft.com/office/drawing/2014/main" id="{9FC8C39A-326E-4DFF-BA4D-E5C1717623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02" y="1820"/>
                  <a:ext cx="80" cy="256"/>
                </a:xfrm>
                <a:custGeom>
                  <a:avLst/>
                  <a:gdLst>
                    <a:gd name="T0" fmla="*/ 16 w 80"/>
                    <a:gd name="T1" fmla="*/ 0 h 256"/>
                    <a:gd name="T2" fmla="*/ 16 w 80"/>
                    <a:gd name="T3" fmla="*/ 0 h 256"/>
                    <a:gd name="T4" fmla="*/ 8 w 80"/>
                    <a:gd name="T5" fmla="*/ 50 h 256"/>
                    <a:gd name="T6" fmla="*/ 2 w 80"/>
                    <a:gd name="T7" fmla="*/ 86 h 256"/>
                    <a:gd name="T8" fmla="*/ 0 w 80"/>
                    <a:gd name="T9" fmla="*/ 104 h 256"/>
                    <a:gd name="T10" fmla="*/ 0 w 80"/>
                    <a:gd name="T11" fmla="*/ 104 h 256"/>
                    <a:gd name="T12" fmla="*/ 8 w 80"/>
                    <a:gd name="T13" fmla="*/ 112 h 256"/>
                    <a:gd name="T14" fmla="*/ 26 w 80"/>
                    <a:gd name="T15" fmla="*/ 132 h 256"/>
                    <a:gd name="T16" fmla="*/ 36 w 80"/>
                    <a:gd name="T17" fmla="*/ 142 h 256"/>
                    <a:gd name="T18" fmla="*/ 44 w 80"/>
                    <a:gd name="T19" fmla="*/ 156 h 256"/>
                    <a:gd name="T20" fmla="*/ 52 w 80"/>
                    <a:gd name="T21" fmla="*/ 170 h 256"/>
                    <a:gd name="T22" fmla="*/ 56 w 80"/>
                    <a:gd name="T23" fmla="*/ 184 h 256"/>
                    <a:gd name="T24" fmla="*/ 56 w 80"/>
                    <a:gd name="T25" fmla="*/ 184 h 256"/>
                    <a:gd name="T26" fmla="*/ 64 w 80"/>
                    <a:gd name="T27" fmla="*/ 212 h 256"/>
                    <a:gd name="T28" fmla="*/ 72 w 80"/>
                    <a:gd name="T29" fmla="*/ 234 h 256"/>
                    <a:gd name="T30" fmla="*/ 80 w 80"/>
                    <a:gd name="T31" fmla="*/ 256 h 256"/>
                    <a:gd name="T32" fmla="*/ 80 w 80"/>
                    <a:gd name="T33" fmla="*/ 256 h 256"/>
                    <a:gd name="T34" fmla="*/ 64 w 80"/>
                    <a:gd name="T35" fmla="*/ 180 h 256"/>
                    <a:gd name="T36" fmla="*/ 54 w 80"/>
                    <a:gd name="T37" fmla="*/ 120 h 256"/>
                    <a:gd name="T38" fmla="*/ 48 w 80"/>
                    <a:gd name="T39" fmla="*/ 80 h 256"/>
                    <a:gd name="T40" fmla="*/ 48 w 80"/>
                    <a:gd name="T41" fmla="*/ 80 h 256"/>
                    <a:gd name="T42" fmla="*/ 46 w 80"/>
                    <a:gd name="T43" fmla="*/ 68 h 256"/>
                    <a:gd name="T44" fmla="*/ 42 w 80"/>
                    <a:gd name="T45" fmla="*/ 54 h 256"/>
                    <a:gd name="T46" fmla="*/ 32 w 80"/>
                    <a:gd name="T47" fmla="*/ 28 h 256"/>
                    <a:gd name="T48" fmla="*/ 20 w 80"/>
                    <a:gd name="T49" fmla="*/ 8 h 256"/>
                    <a:gd name="T50" fmla="*/ 16 w 80"/>
                    <a:gd name="T51" fmla="*/ 0 h 256"/>
                    <a:gd name="T52" fmla="*/ 16 w 80"/>
                    <a:gd name="T53" fmla="*/ 0 h 2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80" h="256">
                      <a:moveTo>
                        <a:pt x="16" y="0"/>
                      </a:moveTo>
                      <a:lnTo>
                        <a:pt x="16" y="0"/>
                      </a:lnTo>
                      <a:lnTo>
                        <a:pt x="8" y="50"/>
                      </a:lnTo>
                      <a:lnTo>
                        <a:pt x="2" y="86"/>
                      </a:lnTo>
                      <a:lnTo>
                        <a:pt x="0" y="104"/>
                      </a:lnTo>
                      <a:lnTo>
                        <a:pt x="0" y="104"/>
                      </a:lnTo>
                      <a:lnTo>
                        <a:pt x="8" y="112"/>
                      </a:lnTo>
                      <a:lnTo>
                        <a:pt x="26" y="132"/>
                      </a:lnTo>
                      <a:lnTo>
                        <a:pt x="36" y="142"/>
                      </a:lnTo>
                      <a:lnTo>
                        <a:pt x="44" y="156"/>
                      </a:lnTo>
                      <a:lnTo>
                        <a:pt x="52" y="170"/>
                      </a:lnTo>
                      <a:lnTo>
                        <a:pt x="56" y="184"/>
                      </a:lnTo>
                      <a:lnTo>
                        <a:pt x="56" y="184"/>
                      </a:lnTo>
                      <a:lnTo>
                        <a:pt x="64" y="212"/>
                      </a:lnTo>
                      <a:lnTo>
                        <a:pt x="72" y="234"/>
                      </a:lnTo>
                      <a:lnTo>
                        <a:pt x="80" y="256"/>
                      </a:lnTo>
                      <a:lnTo>
                        <a:pt x="80" y="256"/>
                      </a:lnTo>
                      <a:lnTo>
                        <a:pt x="64" y="180"/>
                      </a:lnTo>
                      <a:lnTo>
                        <a:pt x="54" y="120"/>
                      </a:lnTo>
                      <a:lnTo>
                        <a:pt x="48" y="80"/>
                      </a:lnTo>
                      <a:lnTo>
                        <a:pt x="48" y="80"/>
                      </a:lnTo>
                      <a:lnTo>
                        <a:pt x="46" y="68"/>
                      </a:lnTo>
                      <a:lnTo>
                        <a:pt x="42" y="54"/>
                      </a:lnTo>
                      <a:lnTo>
                        <a:pt x="32" y="28"/>
                      </a:lnTo>
                      <a:lnTo>
                        <a:pt x="20" y="8"/>
                      </a:lnTo>
                      <a:lnTo>
                        <a:pt x="16" y="0"/>
                      </a:lnTo>
                      <a:lnTo>
                        <a:pt x="16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1" name="Freeform 40">
                  <a:extLst>
                    <a:ext uri="{FF2B5EF4-FFF2-40B4-BE49-F238E27FC236}">
                      <a16:creationId xmlns:a16="http://schemas.microsoft.com/office/drawing/2014/main" id="{388B083D-5A78-41BD-875A-8BFA9CFE96C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74" y="1756"/>
                  <a:ext cx="56" cy="240"/>
                </a:xfrm>
                <a:custGeom>
                  <a:avLst/>
                  <a:gdLst>
                    <a:gd name="T0" fmla="*/ 0 w 56"/>
                    <a:gd name="T1" fmla="*/ 0 h 240"/>
                    <a:gd name="T2" fmla="*/ 0 w 56"/>
                    <a:gd name="T3" fmla="*/ 72 h 240"/>
                    <a:gd name="T4" fmla="*/ 56 w 56"/>
                    <a:gd name="T5" fmla="*/ 240 h 240"/>
                    <a:gd name="T6" fmla="*/ 56 w 56"/>
                    <a:gd name="T7" fmla="*/ 240 h 240"/>
                    <a:gd name="T8" fmla="*/ 44 w 56"/>
                    <a:gd name="T9" fmla="*/ 174 h 240"/>
                    <a:gd name="T10" fmla="*/ 36 w 56"/>
                    <a:gd name="T11" fmla="*/ 120 h 240"/>
                    <a:gd name="T12" fmla="*/ 32 w 56"/>
                    <a:gd name="T13" fmla="*/ 80 h 240"/>
                    <a:gd name="T14" fmla="*/ 32 w 56"/>
                    <a:gd name="T15" fmla="*/ 80 h 240"/>
                    <a:gd name="T16" fmla="*/ 30 w 56"/>
                    <a:gd name="T17" fmla="*/ 66 h 240"/>
                    <a:gd name="T18" fmla="*/ 26 w 56"/>
                    <a:gd name="T19" fmla="*/ 52 h 240"/>
                    <a:gd name="T20" fmla="*/ 16 w 56"/>
                    <a:gd name="T21" fmla="*/ 26 h 240"/>
                    <a:gd name="T22" fmla="*/ 4 w 56"/>
                    <a:gd name="T23" fmla="*/ 8 h 240"/>
                    <a:gd name="T24" fmla="*/ 0 w 56"/>
                    <a:gd name="T25" fmla="*/ 0 h 240"/>
                    <a:gd name="T26" fmla="*/ 0 w 56"/>
                    <a:gd name="T27" fmla="*/ 0 h 2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</a:cxnLst>
                  <a:rect l="0" t="0" r="r" b="b"/>
                  <a:pathLst>
                    <a:path w="56" h="240">
                      <a:moveTo>
                        <a:pt x="0" y="0"/>
                      </a:moveTo>
                      <a:lnTo>
                        <a:pt x="0" y="72"/>
                      </a:lnTo>
                      <a:lnTo>
                        <a:pt x="56" y="240"/>
                      </a:lnTo>
                      <a:lnTo>
                        <a:pt x="56" y="240"/>
                      </a:lnTo>
                      <a:lnTo>
                        <a:pt x="44" y="174"/>
                      </a:lnTo>
                      <a:lnTo>
                        <a:pt x="36" y="120"/>
                      </a:lnTo>
                      <a:lnTo>
                        <a:pt x="32" y="80"/>
                      </a:lnTo>
                      <a:lnTo>
                        <a:pt x="32" y="80"/>
                      </a:lnTo>
                      <a:lnTo>
                        <a:pt x="30" y="66"/>
                      </a:lnTo>
                      <a:lnTo>
                        <a:pt x="26" y="52"/>
                      </a:lnTo>
                      <a:lnTo>
                        <a:pt x="16" y="26"/>
                      </a:lnTo>
                      <a:lnTo>
                        <a:pt x="4" y="8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2" name="Freeform 41">
                  <a:extLst>
                    <a:ext uri="{FF2B5EF4-FFF2-40B4-BE49-F238E27FC236}">
                      <a16:creationId xmlns:a16="http://schemas.microsoft.com/office/drawing/2014/main" id="{4DDDE691-FE67-4F72-83AB-D47639AA42C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14" y="1908"/>
                  <a:ext cx="104" cy="216"/>
                </a:xfrm>
                <a:custGeom>
                  <a:avLst/>
                  <a:gdLst>
                    <a:gd name="T0" fmla="*/ 8 w 104"/>
                    <a:gd name="T1" fmla="*/ 0 h 216"/>
                    <a:gd name="T2" fmla="*/ 8 w 104"/>
                    <a:gd name="T3" fmla="*/ 0 h 216"/>
                    <a:gd name="T4" fmla="*/ 2 w 104"/>
                    <a:gd name="T5" fmla="*/ 38 h 216"/>
                    <a:gd name="T6" fmla="*/ 0 w 104"/>
                    <a:gd name="T7" fmla="*/ 72 h 216"/>
                    <a:gd name="T8" fmla="*/ 0 w 104"/>
                    <a:gd name="T9" fmla="*/ 72 h 216"/>
                    <a:gd name="T10" fmla="*/ 2 w 104"/>
                    <a:gd name="T11" fmla="*/ 72 h 216"/>
                    <a:gd name="T12" fmla="*/ 6 w 104"/>
                    <a:gd name="T13" fmla="*/ 72 h 216"/>
                    <a:gd name="T14" fmla="*/ 22 w 104"/>
                    <a:gd name="T15" fmla="*/ 80 h 216"/>
                    <a:gd name="T16" fmla="*/ 40 w 104"/>
                    <a:gd name="T17" fmla="*/ 92 h 216"/>
                    <a:gd name="T18" fmla="*/ 48 w 104"/>
                    <a:gd name="T19" fmla="*/ 102 h 216"/>
                    <a:gd name="T20" fmla="*/ 56 w 104"/>
                    <a:gd name="T21" fmla="*/ 112 h 216"/>
                    <a:gd name="T22" fmla="*/ 56 w 104"/>
                    <a:gd name="T23" fmla="*/ 112 h 216"/>
                    <a:gd name="T24" fmla="*/ 72 w 104"/>
                    <a:gd name="T25" fmla="*/ 140 h 216"/>
                    <a:gd name="T26" fmla="*/ 88 w 104"/>
                    <a:gd name="T27" fmla="*/ 176 h 216"/>
                    <a:gd name="T28" fmla="*/ 104 w 104"/>
                    <a:gd name="T29" fmla="*/ 216 h 216"/>
                    <a:gd name="T30" fmla="*/ 104 w 104"/>
                    <a:gd name="T31" fmla="*/ 216 h 216"/>
                    <a:gd name="T32" fmla="*/ 86 w 104"/>
                    <a:gd name="T33" fmla="*/ 142 h 216"/>
                    <a:gd name="T34" fmla="*/ 70 w 104"/>
                    <a:gd name="T35" fmla="*/ 88 h 216"/>
                    <a:gd name="T36" fmla="*/ 62 w 104"/>
                    <a:gd name="T37" fmla="*/ 68 h 216"/>
                    <a:gd name="T38" fmla="*/ 56 w 104"/>
                    <a:gd name="T39" fmla="*/ 56 h 216"/>
                    <a:gd name="T40" fmla="*/ 56 w 104"/>
                    <a:gd name="T41" fmla="*/ 56 h 216"/>
                    <a:gd name="T42" fmla="*/ 28 w 104"/>
                    <a:gd name="T43" fmla="*/ 20 h 216"/>
                    <a:gd name="T44" fmla="*/ 14 w 104"/>
                    <a:gd name="T45" fmla="*/ 4 h 216"/>
                    <a:gd name="T46" fmla="*/ 10 w 104"/>
                    <a:gd name="T47" fmla="*/ 0 h 216"/>
                    <a:gd name="T48" fmla="*/ 8 w 104"/>
                    <a:gd name="T49" fmla="*/ 0 h 216"/>
                    <a:gd name="T50" fmla="*/ 8 w 104"/>
                    <a:gd name="T51" fmla="*/ 0 h 2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04" h="216">
                      <a:moveTo>
                        <a:pt x="8" y="0"/>
                      </a:moveTo>
                      <a:lnTo>
                        <a:pt x="8" y="0"/>
                      </a:lnTo>
                      <a:lnTo>
                        <a:pt x="2" y="38"/>
                      </a:lnTo>
                      <a:lnTo>
                        <a:pt x="0" y="72"/>
                      </a:lnTo>
                      <a:lnTo>
                        <a:pt x="0" y="72"/>
                      </a:lnTo>
                      <a:lnTo>
                        <a:pt x="2" y="72"/>
                      </a:lnTo>
                      <a:lnTo>
                        <a:pt x="6" y="72"/>
                      </a:lnTo>
                      <a:lnTo>
                        <a:pt x="22" y="80"/>
                      </a:lnTo>
                      <a:lnTo>
                        <a:pt x="40" y="92"/>
                      </a:lnTo>
                      <a:lnTo>
                        <a:pt x="48" y="102"/>
                      </a:lnTo>
                      <a:lnTo>
                        <a:pt x="56" y="112"/>
                      </a:lnTo>
                      <a:lnTo>
                        <a:pt x="56" y="112"/>
                      </a:lnTo>
                      <a:lnTo>
                        <a:pt x="72" y="140"/>
                      </a:lnTo>
                      <a:lnTo>
                        <a:pt x="88" y="176"/>
                      </a:lnTo>
                      <a:lnTo>
                        <a:pt x="104" y="216"/>
                      </a:lnTo>
                      <a:lnTo>
                        <a:pt x="104" y="216"/>
                      </a:lnTo>
                      <a:lnTo>
                        <a:pt x="86" y="142"/>
                      </a:lnTo>
                      <a:lnTo>
                        <a:pt x="70" y="88"/>
                      </a:lnTo>
                      <a:lnTo>
                        <a:pt x="62" y="68"/>
                      </a:lnTo>
                      <a:lnTo>
                        <a:pt x="56" y="56"/>
                      </a:lnTo>
                      <a:lnTo>
                        <a:pt x="56" y="56"/>
                      </a:lnTo>
                      <a:lnTo>
                        <a:pt x="28" y="20"/>
                      </a:lnTo>
                      <a:lnTo>
                        <a:pt x="14" y="4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3" name="Freeform 42">
                  <a:extLst>
                    <a:ext uri="{FF2B5EF4-FFF2-40B4-BE49-F238E27FC236}">
                      <a16:creationId xmlns:a16="http://schemas.microsoft.com/office/drawing/2014/main" id="{681CE686-D017-4E35-9393-3FEB6E54FB7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10" y="2060"/>
                  <a:ext cx="513" cy="448"/>
                </a:xfrm>
                <a:custGeom>
                  <a:avLst/>
                  <a:gdLst>
                    <a:gd name="T0" fmla="*/ 0 w 513"/>
                    <a:gd name="T1" fmla="*/ 0 h 448"/>
                    <a:gd name="T2" fmla="*/ 8 w 513"/>
                    <a:gd name="T3" fmla="*/ 40 h 448"/>
                    <a:gd name="T4" fmla="*/ 8 w 513"/>
                    <a:gd name="T5" fmla="*/ 40 h 448"/>
                    <a:gd name="T6" fmla="*/ 196 w 513"/>
                    <a:gd name="T7" fmla="*/ 198 h 448"/>
                    <a:gd name="T8" fmla="*/ 330 w 513"/>
                    <a:gd name="T9" fmla="*/ 312 h 448"/>
                    <a:gd name="T10" fmla="*/ 408 w 513"/>
                    <a:gd name="T11" fmla="*/ 376 h 448"/>
                    <a:gd name="T12" fmla="*/ 408 w 513"/>
                    <a:gd name="T13" fmla="*/ 376 h 448"/>
                    <a:gd name="T14" fmla="*/ 464 w 513"/>
                    <a:gd name="T15" fmla="*/ 422 h 448"/>
                    <a:gd name="T16" fmla="*/ 496 w 513"/>
                    <a:gd name="T17" fmla="*/ 448 h 448"/>
                    <a:gd name="T18" fmla="*/ 513 w 513"/>
                    <a:gd name="T19" fmla="*/ 432 h 448"/>
                    <a:gd name="T20" fmla="*/ 0 w 513"/>
                    <a:gd name="T21" fmla="*/ 0 h 4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513" h="448">
                      <a:moveTo>
                        <a:pt x="0" y="0"/>
                      </a:moveTo>
                      <a:lnTo>
                        <a:pt x="8" y="40"/>
                      </a:lnTo>
                      <a:lnTo>
                        <a:pt x="8" y="40"/>
                      </a:lnTo>
                      <a:lnTo>
                        <a:pt x="196" y="198"/>
                      </a:lnTo>
                      <a:lnTo>
                        <a:pt x="330" y="312"/>
                      </a:lnTo>
                      <a:lnTo>
                        <a:pt x="408" y="376"/>
                      </a:lnTo>
                      <a:lnTo>
                        <a:pt x="408" y="376"/>
                      </a:lnTo>
                      <a:lnTo>
                        <a:pt x="464" y="422"/>
                      </a:lnTo>
                      <a:lnTo>
                        <a:pt x="496" y="448"/>
                      </a:lnTo>
                      <a:lnTo>
                        <a:pt x="513" y="43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4" name="Freeform 43">
                  <a:extLst>
                    <a:ext uri="{FF2B5EF4-FFF2-40B4-BE49-F238E27FC236}">
                      <a16:creationId xmlns:a16="http://schemas.microsoft.com/office/drawing/2014/main" id="{50FBB9AB-E254-4409-926E-9D1E80655F1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26" y="2196"/>
                  <a:ext cx="136" cy="296"/>
                </a:xfrm>
                <a:custGeom>
                  <a:avLst/>
                  <a:gdLst>
                    <a:gd name="T0" fmla="*/ 0 w 136"/>
                    <a:gd name="T1" fmla="*/ 136 h 296"/>
                    <a:gd name="T2" fmla="*/ 8 w 136"/>
                    <a:gd name="T3" fmla="*/ 120 h 296"/>
                    <a:gd name="T4" fmla="*/ 20 w 136"/>
                    <a:gd name="T5" fmla="*/ 110 h 296"/>
                    <a:gd name="T6" fmla="*/ 24 w 136"/>
                    <a:gd name="T7" fmla="*/ 112 h 296"/>
                    <a:gd name="T8" fmla="*/ 32 w 136"/>
                    <a:gd name="T9" fmla="*/ 122 h 296"/>
                    <a:gd name="T10" fmla="*/ 48 w 136"/>
                    <a:gd name="T11" fmla="*/ 168 h 296"/>
                    <a:gd name="T12" fmla="*/ 96 w 136"/>
                    <a:gd name="T13" fmla="*/ 296 h 296"/>
                    <a:gd name="T14" fmla="*/ 98 w 136"/>
                    <a:gd name="T15" fmla="*/ 284 h 296"/>
                    <a:gd name="T16" fmla="*/ 108 w 136"/>
                    <a:gd name="T17" fmla="*/ 274 h 296"/>
                    <a:gd name="T18" fmla="*/ 112 w 136"/>
                    <a:gd name="T19" fmla="*/ 272 h 296"/>
                    <a:gd name="T20" fmla="*/ 128 w 136"/>
                    <a:gd name="T21" fmla="*/ 272 h 296"/>
                    <a:gd name="T22" fmla="*/ 122 w 136"/>
                    <a:gd name="T23" fmla="*/ 266 h 296"/>
                    <a:gd name="T24" fmla="*/ 96 w 136"/>
                    <a:gd name="T25" fmla="*/ 230 h 296"/>
                    <a:gd name="T26" fmla="*/ 88 w 136"/>
                    <a:gd name="T27" fmla="*/ 208 h 296"/>
                    <a:gd name="T28" fmla="*/ 82 w 136"/>
                    <a:gd name="T29" fmla="*/ 180 h 296"/>
                    <a:gd name="T30" fmla="*/ 70 w 136"/>
                    <a:gd name="T31" fmla="*/ 122 h 296"/>
                    <a:gd name="T32" fmla="*/ 70 w 136"/>
                    <a:gd name="T33" fmla="*/ 112 h 296"/>
                    <a:gd name="T34" fmla="*/ 72 w 136"/>
                    <a:gd name="T35" fmla="*/ 112 h 296"/>
                    <a:gd name="T36" fmla="*/ 86 w 136"/>
                    <a:gd name="T37" fmla="*/ 134 h 296"/>
                    <a:gd name="T38" fmla="*/ 136 w 136"/>
                    <a:gd name="T39" fmla="*/ 248 h 296"/>
                    <a:gd name="T40" fmla="*/ 128 w 136"/>
                    <a:gd name="T41" fmla="*/ 178 h 296"/>
                    <a:gd name="T42" fmla="*/ 120 w 136"/>
                    <a:gd name="T43" fmla="*/ 96 h 296"/>
                    <a:gd name="T44" fmla="*/ 124 w 136"/>
                    <a:gd name="T45" fmla="*/ 82 h 296"/>
                    <a:gd name="T46" fmla="*/ 136 w 136"/>
                    <a:gd name="T47" fmla="*/ 48 h 296"/>
                    <a:gd name="T48" fmla="*/ 134 w 136"/>
                    <a:gd name="T49" fmla="*/ 50 h 296"/>
                    <a:gd name="T50" fmla="*/ 120 w 136"/>
                    <a:gd name="T51" fmla="*/ 52 h 296"/>
                    <a:gd name="T52" fmla="*/ 112 w 136"/>
                    <a:gd name="T53" fmla="*/ 48 h 296"/>
                    <a:gd name="T54" fmla="*/ 88 w 136"/>
                    <a:gd name="T55" fmla="*/ 20 h 296"/>
                    <a:gd name="T56" fmla="*/ 68 w 136"/>
                    <a:gd name="T57" fmla="*/ 0 h 296"/>
                    <a:gd name="T58" fmla="*/ 64 w 136"/>
                    <a:gd name="T59" fmla="*/ 0 h 296"/>
                    <a:gd name="T60" fmla="*/ 64 w 136"/>
                    <a:gd name="T61" fmla="*/ 16 h 296"/>
                    <a:gd name="T62" fmla="*/ 68 w 136"/>
                    <a:gd name="T63" fmla="*/ 64 h 296"/>
                    <a:gd name="T64" fmla="*/ 64 w 136"/>
                    <a:gd name="T65" fmla="*/ 86 h 296"/>
                    <a:gd name="T66" fmla="*/ 54 w 136"/>
                    <a:gd name="T67" fmla="*/ 94 h 296"/>
                    <a:gd name="T68" fmla="*/ 48 w 136"/>
                    <a:gd name="T69" fmla="*/ 96 h 296"/>
                    <a:gd name="T70" fmla="*/ 24 w 136"/>
                    <a:gd name="T71" fmla="*/ 96 h 296"/>
                    <a:gd name="T72" fmla="*/ 10 w 136"/>
                    <a:gd name="T73" fmla="*/ 90 h 296"/>
                    <a:gd name="T74" fmla="*/ 0 w 136"/>
                    <a:gd name="T75" fmla="*/ 80 h 2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36" h="296">
                      <a:moveTo>
                        <a:pt x="0" y="80"/>
                      </a:moveTo>
                      <a:lnTo>
                        <a:pt x="0" y="136"/>
                      </a:lnTo>
                      <a:lnTo>
                        <a:pt x="0" y="136"/>
                      </a:lnTo>
                      <a:lnTo>
                        <a:pt x="8" y="120"/>
                      </a:lnTo>
                      <a:lnTo>
                        <a:pt x="16" y="112"/>
                      </a:lnTo>
                      <a:lnTo>
                        <a:pt x="20" y="110"/>
                      </a:lnTo>
                      <a:lnTo>
                        <a:pt x="24" y="112"/>
                      </a:lnTo>
                      <a:lnTo>
                        <a:pt x="24" y="112"/>
                      </a:lnTo>
                      <a:lnTo>
                        <a:pt x="28" y="116"/>
                      </a:lnTo>
                      <a:lnTo>
                        <a:pt x="32" y="122"/>
                      </a:lnTo>
                      <a:lnTo>
                        <a:pt x="38" y="140"/>
                      </a:lnTo>
                      <a:lnTo>
                        <a:pt x="48" y="168"/>
                      </a:lnTo>
                      <a:lnTo>
                        <a:pt x="96" y="296"/>
                      </a:lnTo>
                      <a:lnTo>
                        <a:pt x="96" y="296"/>
                      </a:lnTo>
                      <a:lnTo>
                        <a:pt x="96" y="292"/>
                      </a:lnTo>
                      <a:lnTo>
                        <a:pt x="98" y="284"/>
                      </a:lnTo>
                      <a:lnTo>
                        <a:pt x="104" y="276"/>
                      </a:lnTo>
                      <a:lnTo>
                        <a:pt x="108" y="274"/>
                      </a:lnTo>
                      <a:lnTo>
                        <a:pt x="112" y="272"/>
                      </a:lnTo>
                      <a:lnTo>
                        <a:pt x="112" y="272"/>
                      </a:lnTo>
                      <a:lnTo>
                        <a:pt x="126" y="272"/>
                      </a:lnTo>
                      <a:lnTo>
                        <a:pt x="128" y="272"/>
                      </a:lnTo>
                      <a:lnTo>
                        <a:pt x="128" y="272"/>
                      </a:lnTo>
                      <a:lnTo>
                        <a:pt x="122" y="266"/>
                      </a:lnTo>
                      <a:lnTo>
                        <a:pt x="110" y="250"/>
                      </a:lnTo>
                      <a:lnTo>
                        <a:pt x="96" y="230"/>
                      </a:lnTo>
                      <a:lnTo>
                        <a:pt x="90" y="218"/>
                      </a:lnTo>
                      <a:lnTo>
                        <a:pt x="88" y="208"/>
                      </a:lnTo>
                      <a:lnTo>
                        <a:pt x="88" y="208"/>
                      </a:lnTo>
                      <a:lnTo>
                        <a:pt x="82" y="180"/>
                      </a:lnTo>
                      <a:lnTo>
                        <a:pt x="74" y="148"/>
                      </a:lnTo>
                      <a:lnTo>
                        <a:pt x="70" y="122"/>
                      </a:lnTo>
                      <a:lnTo>
                        <a:pt x="70" y="114"/>
                      </a:lnTo>
                      <a:lnTo>
                        <a:pt x="70" y="112"/>
                      </a:lnTo>
                      <a:lnTo>
                        <a:pt x="72" y="112"/>
                      </a:lnTo>
                      <a:lnTo>
                        <a:pt x="72" y="112"/>
                      </a:lnTo>
                      <a:lnTo>
                        <a:pt x="78" y="118"/>
                      </a:lnTo>
                      <a:lnTo>
                        <a:pt x="86" y="134"/>
                      </a:lnTo>
                      <a:lnTo>
                        <a:pt x="108" y="180"/>
                      </a:lnTo>
                      <a:lnTo>
                        <a:pt x="136" y="248"/>
                      </a:lnTo>
                      <a:lnTo>
                        <a:pt x="136" y="248"/>
                      </a:lnTo>
                      <a:lnTo>
                        <a:pt x="128" y="178"/>
                      </a:lnTo>
                      <a:lnTo>
                        <a:pt x="122" y="126"/>
                      </a:lnTo>
                      <a:lnTo>
                        <a:pt x="120" y="96"/>
                      </a:lnTo>
                      <a:lnTo>
                        <a:pt x="120" y="96"/>
                      </a:lnTo>
                      <a:lnTo>
                        <a:pt x="124" y="82"/>
                      </a:lnTo>
                      <a:lnTo>
                        <a:pt x="128" y="66"/>
                      </a:lnTo>
                      <a:lnTo>
                        <a:pt x="136" y="48"/>
                      </a:lnTo>
                      <a:lnTo>
                        <a:pt x="136" y="48"/>
                      </a:lnTo>
                      <a:lnTo>
                        <a:pt x="134" y="50"/>
                      </a:lnTo>
                      <a:lnTo>
                        <a:pt x="128" y="52"/>
                      </a:lnTo>
                      <a:lnTo>
                        <a:pt x="120" y="52"/>
                      </a:lnTo>
                      <a:lnTo>
                        <a:pt x="116" y="52"/>
                      </a:lnTo>
                      <a:lnTo>
                        <a:pt x="112" y="48"/>
                      </a:lnTo>
                      <a:lnTo>
                        <a:pt x="112" y="48"/>
                      </a:lnTo>
                      <a:lnTo>
                        <a:pt x="88" y="20"/>
                      </a:lnTo>
                      <a:lnTo>
                        <a:pt x="72" y="4"/>
                      </a:lnTo>
                      <a:lnTo>
                        <a:pt x="68" y="0"/>
                      </a:lnTo>
                      <a:lnTo>
                        <a:pt x="64" y="0"/>
                      </a:lnTo>
                      <a:lnTo>
                        <a:pt x="64" y="0"/>
                      </a:lnTo>
                      <a:lnTo>
                        <a:pt x="64" y="4"/>
                      </a:lnTo>
                      <a:lnTo>
                        <a:pt x="64" y="16"/>
                      </a:lnTo>
                      <a:lnTo>
                        <a:pt x="68" y="48"/>
                      </a:lnTo>
                      <a:lnTo>
                        <a:pt x="68" y="64"/>
                      </a:lnTo>
                      <a:lnTo>
                        <a:pt x="66" y="80"/>
                      </a:lnTo>
                      <a:lnTo>
                        <a:pt x="64" y="86"/>
                      </a:lnTo>
                      <a:lnTo>
                        <a:pt x="60" y="90"/>
                      </a:lnTo>
                      <a:lnTo>
                        <a:pt x="54" y="94"/>
                      </a:lnTo>
                      <a:lnTo>
                        <a:pt x="48" y="96"/>
                      </a:lnTo>
                      <a:lnTo>
                        <a:pt x="48" y="96"/>
                      </a:lnTo>
                      <a:lnTo>
                        <a:pt x="34" y="96"/>
                      </a:lnTo>
                      <a:lnTo>
                        <a:pt x="24" y="96"/>
                      </a:lnTo>
                      <a:lnTo>
                        <a:pt x="16" y="92"/>
                      </a:lnTo>
                      <a:lnTo>
                        <a:pt x="10" y="90"/>
                      </a:lnTo>
                      <a:lnTo>
                        <a:pt x="2" y="84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5" name="Freeform 44">
                  <a:extLst>
                    <a:ext uri="{FF2B5EF4-FFF2-40B4-BE49-F238E27FC236}">
                      <a16:creationId xmlns:a16="http://schemas.microsoft.com/office/drawing/2014/main" id="{9EACC126-9EAD-4249-A92B-BCEBED20772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46" y="2324"/>
                  <a:ext cx="112" cy="160"/>
                </a:xfrm>
                <a:custGeom>
                  <a:avLst/>
                  <a:gdLst>
                    <a:gd name="T0" fmla="*/ 0 w 112"/>
                    <a:gd name="T1" fmla="*/ 0 h 160"/>
                    <a:gd name="T2" fmla="*/ 0 w 112"/>
                    <a:gd name="T3" fmla="*/ 0 h 160"/>
                    <a:gd name="T4" fmla="*/ 4 w 112"/>
                    <a:gd name="T5" fmla="*/ 18 h 160"/>
                    <a:gd name="T6" fmla="*/ 18 w 112"/>
                    <a:gd name="T7" fmla="*/ 58 h 160"/>
                    <a:gd name="T8" fmla="*/ 26 w 112"/>
                    <a:gd name="T9" fmla="*/ 78 h 160"/>
                    <a:gd name="T10" fmla="*/ 34 w 112"/>
                    <a:gd name="T11" fmla="*/ 96 h 160"/>
                    <a:gd name="T12" fmla="*/ 42 w 112"/>
                    <a:gd name="T13" fmla="*/ 108 h 160"/>
                    <a:gd name="T14" fmla="*/ 44 w 112"/>
                    <a:gd name="T15" fmla="*/ 110 h 160"/>
                    <a:gd name="T16" fmla="*/ 48 w 112"/>
                    <a:gd name="T17" fmla="*/ 112 h 160"/>
                    <a:gd name="T18" fmla="*/ 48 w 112"/>
                    <a:gd name="T19" fmla="*/ 112 h 160"/>
                    <a:gd name="T20" fmla="*/ 54 w 112"/>
                    <a:gd name="T21" fmla="*/ 110 h 160"/>
                    <a:gd name="T22" fmla="*/ 60 w 112"/>
                    <a:gd name="T23" fmla="*/ 106 h 160"/>
                    <a:gd name="T24" fmla="*/ 70 w 112"/>
                    <a:gd name="T25" fmla="*/ 96 h 160"/>
                    <a:gd name="T26" fmla="*/ 80 w 112"/>
                    <a:gd name="T27" fmla="*/ 80 h 160"/>
                    <a:gd name="T28" fmla="*/ 80 w 112"/>
                    <a:gd name="T29" fmla="*/ 80 h 160"/>
                    <a:gd name="T30" fmla="*/ 94 w 112"/>
                    <a:gd name="T31" fmla="*/ 124 h 160"/>
                    <a:gd name="T32" fmla="*/ 106 w 112"/>
                    <a:gd name="T33" fmla="*/ 152 h 160"/>
                    <a:gd name="T34" fmla="*/ 110 w 112"/>
                    <a:gd name="T35" fmla="*/ 160 h 160"/>
                    <a:gd name="T36" fmla="*/ 110 w 112"/>
                    <a:gd name="T37" fmla="*/ 160 h 160"/>
                    <a:gd name="T38" fmla="*/ 112 w 112"/>
                    <a:gd name="T39" fmla="*/ 160 h 160"/>
                    <a:gd name="T40" fmla="*/ 112 w 112"/>
                    <a:gd name="T41" fmla="*/ 160 h 160"/>
                    <a:gd name="T42" fmla="*/ 112 w 112"/>
                    <a:gd name="T43" fmla="*/ 150 h 160"/>
                    <a:gd name="T44" fmla="*/ 108 w 112"/>
                    <a:gd name="T45" fmla="*/ 134 h 160"/>
                    <a:gd name="T46" fmla="*/ 96 w 112"/>
                    <a:gd name="T47" fmla="*/ 84 h 160"/>
                    <a:gd name="T48" fmla="*/ 80 w 112"/>
                    <a:gd name="T49" fmla="*/ 38 h 160"/>
                    <a:gd name="T50" fmla="*/ 76 w 112"/>
                    <a:gd name="T51" fmla="*/ 22 h 160"/>
                    <a:gd name="T52" fmla="*/ 72 w 112"/>
                    <a:gd name="T53" fmla="*/ 16 h 160"/>
                    <a:gd name="T54" fmla="*/ 72 w 112"/>
                    <a:gd name="T55" fmla="*/ 16 h 160"/>
                    <a:gd name="T56" fmla="*/ 62 w 112"/>
                    <a:gd name="T57" fmla="*/ 20 h 160"/>
                    <a:gd name="T58" fmla="*/ 54 w 112"/>
                    <a:gd name="T59" fmla="*/ 20 h 160"/>
                    <a:gd name="T60" fmla="*/ 40 w 112"/>
                    <a:gd name="T61" fmla="*/ 16 h 160"/>
                    <a:gd name="T62" fmla="*/ 40 w 112"/>
                    <a:gd name="T63" fmla="*/ 16 h 160"/>
                    <a:gd name="T64" fmla="*/ 12 w 112"/>
                    <a:gd name="T65" fmla="*/ 4 h 160"/>
                    <a:gd name="T66" fmla="*/ 4 w 112"/>
                    <a:gd name="T67" fmla="*/ 0 h 160"/>
                    <a:gd name="T68" fmla="*/ 0 w 112"/>
                    <a:gd name="T69" fmla="*/ 0 h 160"/>
                    <a:gd name="T70" fmla="*/ 0 w 112"/>
                    <a:gd name="T71" fmla="*/ 0 h 1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112" h="160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8"/>
                      </a:lnTo>
                      <a:lnTo>
                        <a:pt x="18" y="58"/>
                      </a:lnTo>
                      <a:lnTo>
                        <a:pt x="26" y="78"/>
                      </a:lnTo>
                      <a:lnTo>
                        <a:pt x="34" y="96"/>
                      </a:lnTo>
                      <a:lnTo>
                        <a:pt x="42" y="108"/>
                      </a:lnTo>
                      <a:lnTo>
                        <a:pt x="44" y="110"/>
                      </a:lnTo>
                      <a:lnTo>
                        <a:pt x="48" y="112"/>
                      </a:lnTo>
                      <a:lnTo>
                        <a:pt x="48" y="112"/>
                      </a:lnTo>
                      <a:lnTo>
                        <a:pt x="54" y="110"/>
                      </a:lnTo>
                      <a:lnTo>
                        <a:pt x="60" y="106"/>
                      </a:lnTo>
                      <a:lnTo>
                        <a:pt x="70" y="96"/>
                      </a:lnTo>
                      <a:lnTo>
                        <a:pt x="80" y="80"/>
                      </a:lnTo>
                      <a:lnTo>
                        <a:pt x="80" y="80"/>
                      </a:lnTo>
                      <a:lnTo>
                        <a:pt x="94" y="124"/>
                      </a:lnTo>
                      <a:lnTo>
                        <a:pt x="106" y="152"/>
                      </a:lnTo>
                      <a:lnTo>
                        <a:pt x="110" y="160"/>
                      </a:lnTo>
                      <a:lnTo>
                        <a:pt x="110" y="160"/>
                      </a:lnTo>
                      <a:lnTo>
                        <a:pt x="112" y="160"/>
                      </a:lnTo>
                      <a:lnTo>
                        <a:pt x="112" y="160"/>
                      </a:lnTo>
                      <a:lnTo>
                        <a:pt x="112" y="150"/>
                      </a:lnTo>
                      <a:lnTo>
                        <a:pt x="108" y="134"/>
                      </a:lnTo>
                      <a:lnTo>
                        <a:pt x="96" y="84"/>
                      </a:lnTo>
                      <a:lnTo>
                        <a:pt x="80" y="38"/>
                      </a:lnTo>
                      <a:lnTo>
                        <a:pt x="76" y="22"/>
                      </a:lnTo>
                      <a:lnTo>
                        <a:pt x="72" y="16"/>
                      </a:lnTo>
                      <a:lnTo>
                        <a:pt x="72" y="16"/>
                      </a:lnTo>
                      <a:lnTo>
                        <a:pt x="62" y="20"/>
                      </a:lnTo>
                      <a:lnTo>
                        <a:pt x="54" y="20"/>
                      </a:lnTo>
                      <a:lnTo>
                        <a:pt x="40" y="16"/>
                      </a:lnTo>
                      <a:lnTo>
                        <a:pt x="40" y="16"/>
                      </a:lnTo>
                      <a:lnTo>
                        <a:pt x="12" y="4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6" name="Freeform 45">
                  <a:extLst>
                    <a:ext uri="{FF2B5EF4-FFF2-40B4-BE49-F238E27FC236}">
                      <a16:creationId xmlns:a16="http://schemas.microsoft.com/office/drawing/2014/main" id="{D3188105-EC98-4C0D-8984-1D5540BFE0D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78" y="1518"/>
                  <a:ext cx="176" cy="214"/>
                </a:xfrm>
                <a:custGeom>
                  <a:avLst/>
                  <a:gdLst>
                    <a:gd name="T0" fmla="*/ 0 w 176"/>
                    <a:gd name="T1" fmla="*/ 6 h 214"/>
                    <a:gd name="T2" fmla="*/ 0 w 176"/>
                    <a:gd name="T3" fmla="*/ 6 h 214"/>
                    <a:gd name="T4" fmla="*/ 0 w 176"/>
                    <a:gd name="T5" fmla="*/ 12 h 214"/>
                    <a:gd name="T6" fmla="*/ 2 w 176"/>
                    <a:gd name="T7" fmla="*/ 22 h 214"/>
                    <a:gd name="T8" fmla="*/ 12 w 176"/>
                    <a:gd name="T9" fmla="*/ 46 h 214"/>
                    <a:gd name="T10" fmla="*/ 26 w 176"/>
                    <a:gd name="T11" fmla="*/ 70 h 214"/>
                    <a:gd name="T12" fmla="*/ 40 w 176"/>
                    <a:gd name="T13" fmla="*/ 94 h 214"/>
                    <a:gd name="T14" fmla="*/ 40 w 176"/>
                    <a:gd name="T15" fmla="*/ 94 h 214"/>
                    <a:gd name="T16" fmla="*/ 52 w 176"/>
                    <a:gd name="T17" fmla="*/ 106 h 214"/>
                    <a:gd name="T18" fmla="*/ 70 w 176"/>
                    <a:gd name="T19" fmla="*/ 124 h 214"/>
                    <a:gd name="T20" fmla="*/ 116 w 176"/>
                    <a:gd name="T21" fmla="*/ 162 h 214"/>
                    <a:gd name="T22" fmla="*/ 158 w 176"/>
                    <a:gd name="T23" fmla="*/ 198 h 214"/>
                    <a:gd name="T24" fmla="*/ 172 w 176"/>
                    <a:gd name="T25" fmla="*/ 208 h 214"/>
                    <a:gd name="T26" fmla="*/ 176 w 176"/>
                    <a:gd name="T27" fmla="*/ 214 h 214"/>
                    <a:gd name="T28" fmla="*/ 176 w 176"/>
                    <a:gd name="T29" fmla="*/ 214 h 214"/>
                    <a:gd name="T30" fmla="*/ 174 w 176"/>
                    <a:gd name="T31" fmla="*/ 214 h 214"/>
                    <a:gd name="T32" fmla="*/ 174 w 176"/>
                    <a:gd name="T33" fmla="*/ 212 h 214"/>
                    <a:gd name="T34" fmla="*/ 168 w 176"/>
                    <a:gd name="T35" fmla="*/ 202 h 214"/>
                    <a:gd name="T36" fmla="*/ 162 w 176"/>
                    <a:gd name="T37" fmla="*/ 188 h 214"/>
                    <a:gd name="T38" fmla="*/ 152 w 176"/>
                    <a:gd name="T39" fmla="*/ 174 h 214"/>
                    <a:gd name="T40" fmla="*/ 152 w 176"/>
                    <a:gd name="T41" fmla="*/ 174 h 214"/>
                    <a:gd name="T42" fmla="*/ 144 w 176"/>
                    <a:gd name="T43" fmla="*/ 168 h 214"/>
                    <a:gd name="T44" fmla="*/ 134 w 176"/>
                    <a:gd name="T45" fmla="*/ 160 h 214"/>
                    <a:gd name="T46" fmla="*/ 110 w 176"/>
                    <a:gd name="T47" fmla="*/ 140 h 214"/>
                    <a:gd name="T48" fmla="*/ 96 w 176"/>
                    <a:gd name="T49" fmla="*/ 130 h 214"/>
                    <a:gd name="T50" fmla="*/ 84 w 176"/>
                    <a:gd name="T51" fmla="*/ 116 h 214"/>
                    <a:gd name="T52" fmla="*/ 72 w 176"/>
                    <a:gd name="T53" fmla="*/ 102 h 214"/>
                    <a:gd name="T54" fmla="*/ 64 w 176"/>
                    <a:gd name="T55" fmla="*/ 86 h 214"/>
                    <a:gd name="T56" fmla="*/ 64 w 176"/>
                    <a:gd name="T57" fmla="*/ 86 h 214"/>
                    <a:gd name="T58" fmla="*/ 52 w 176"/>
                    <a:gd name="T59" fmla="*/ 54 h 214"/>
                    <a:gd name="T60" fmla="*/ 44 w 176"/>
                    <a:gd name="T61" fmla="*/ 28 h 214"/>
                    <a:gd name="T62" fmla="*/ 40 w 176"/>
                    <a:gd name="T63" fmla="*/ 6 h 214"/>
                    <a:gd name="T64" fmla="*/ 40 w 176"/>
                    <a:gd name="T65" fmla="*/ 6 h 214"/>
                    <a:gd name="T66" fmla="*/ 34 w 176"/>
                    <a:gd name="T67" fmla="*/ 4 h 214"/>
                    <a:gd name="T68" fmla="*/ 20 w 176"/>
                    <a:gd name="T69" fmla="*/ 0 h 214"/>
                    <a:gd name="T70" fmla="*/ 14 w 176"/>
                    <a:gd name="T71" fmla="*/ 0 h 214"/>
                    <a:gd name="T72" fmla="*/ 8 w 176"/>
                    <a:gd name="T73" fmla="*/ 0 h 214"/>
                    <a:gd name="T74" fmla="*/ 2 w 176"/>
                    <a:gd name="T75" fmla="*/ 2 h 214"/>
                    <a:gd name="T76" fmla="*/ 0 w 176"/>
                    <a:gd name="T77" fmla="*/ 6 h 214"/>
                    <a:gd name="T78" fmla="*/ 0 w 176"/>
                    <a:gd name="T79" fmla="*/ 6 h 2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</a:cxnLst>
                  <a:rect l="0" t="0" r="r" b="b"/>
                  <a:pathLst>
                    <a:path w="176" h="214">
                      <a:moveTo>
                        <a:pt x="0" y="6"/>
                      </a:moveTo>
                      <a:lnTo>
                        <a:pt x="0" y="6"/>
                      </a:lnTo>
                      <a:lnTo>
                        <a:pt x="0" y="12"/>
                      </a:lnTo>
                      <a:lnTo>
                        <a:pt x="2" y="22"/>
                      </a:lnTo>
                      <a:lnTo>
                        <a:pt x="12" y="46"/>
                      </a:lnTo>
                      <a:lnTo>
                        <a:pt x="26" y="70"/>
                      </a:lnTo>
                      <a:lnTo>
                        <a:pt x="40" y="94"/>
                      </a:lnTo>
                      <a:lnTo>
                        <a:pt x="40" y="94"/>
                      </a:lnTo>
                      <a:lnTo>
                        <a:pt x="52" y="106"/>
                      </a:lnTo>
                      <a:lnTo>
                        <a:pt x="70" y="124"/>
                      </a:lnTo>
                      <a:lnTo>
                        <a:pt x="116" y="162"/>
                      </a:lnTo>
                      <a:lnTo>
                        <a:pt x="158" y="198"/>
                      </a:lnTo>
                      <a:lnTo>
                        <a:pt x="172" y="208"/>
                      </a:lnTo>
                      <a:lnTo>
                        <a:pt x="176" y="214"/>
                      </a:lnTo>
                      <a:lnTo>
                        <a:pt x="176" y="214"/>
                      </a:lnTo>
                      <a:lnTo>
                        <a:pt x="174" y="214"/>
                      </a:lnTo>
                      <a:lnTo>
                        <a:pt x="174" y="212"/>
                      </a:lnTo>
                      <a:lnTo>
                        <a:pt x="168" y="202"/>
                      </a:lnTo>
                      <a:lnTo>
                        <a:pt x="162" y="188"/>
                      </a:lnTo>
                      <a:lnTo>
                        <a:pt x="152" y="174"/>
                      </a:lnTo>
                      <a:lnTo>
                        <a:pt x="152" y="174"/>
                      </a:lnTo>
                      <a:lnTo>
                        <a:pt x="144" y="168"/>
                      </a:lnTo>
                      <a:lnTo>
                        <a:pt x="134" y="160"/>
                      </a:lnTo>
                      <a:lnTo>
                        <a:pt x="110" y="140"/>
                      </a:lnTo>
                      <a:lnTo>
                        <a:pt x="96" y="130"/>
                      </a:lnTo>
                      <a:lnTo>
                        <a:pt x="84" y="116"/>
                      </a:lnTo>
                      <a:lnTo>
                        <a:pt x="72" y="102"/>
                      </a:lnTo>
                      <a:lnTo>
                        <a:pt x="64" y="86"/>
                      </a:lnTo>
                      <a:lnTo>
                        <a:pt x="64" y="86"/>
                      </a:lnTo>
                      <a:lnTo>
                        <a:pt x="52" y="54"/>
                      </a:lnTo>
                      <a:lnTo>
                        <a:pt x="44" y="28"/>
                      </a:lnTo>
                      <a:lnTo>
                        <a:pt x="40" y="6"/>
                      </a:lnTo>
                      <a:lnTo>
                        <a:pt x="40" y="6"/>
                      </a:lnTo>
                      <a:lnTo>
                        <a:pt x="34" y="4"/>
                      </a:lnTo>
                      <a:lnTo>
                        <a:pt x="20" y="0"/>
                      </a:lnTo>
                      <a:lnTo>
                        <a:pt x="14" y="0"/>
                      </a:lnTo>
                      <a:lnTo>
                        <a:pt x="8" y="0"/>
                      </a:lnTo>
                      <a:lnTo>
                        <a:pt x="2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7" name="Freeform 46">
                  <a:extLst>
                    <a:ext uri="{FF2B5EF4-FFF2-40B4-BE49-F238E27FC236}">
                      <a16:creationId xmlns:a16="http://schemas.microsoft.com/office/drawing/2014/main" id="{3194D284-1FF4-44B4-950B-43EF9388EF0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874" y="1420"/>
                  <a:ext cx="208" cy="328"/>
                </a:xfrm>
                <a:custGeom>
                  <a:avLst/>
                  <a:gdLst>
                    <a:gd name="T0" fmla="*/ 0 w 208"/>
                    <a:gd name="T1" fmla="*/ 0 h 328"/>
                    <a:gd name="T2" fmla="*/ 0 w 208"/>
                    <a:gd name="T3" fmla="*/ 0 h 328"/>
                    <a:gd name="T4" fmla="*/ 2 w 208"/>
                    <a:gd name="T5" fmla="*/ 6 h 328"/>
                    <a:gd name="T6" fmla="*/ 10 w 208"/>
                    <a:gd name="T7" fmla="*/ 22 h 328"/>
                    <a:gd name="T8" fmla="*/ 20 w 208"/>
                    <a:gd name="T9" fmla="*/ 38 h 328"/>
                    <a:gd name="T10" fmla="*/ 26 w 208"/>
                    <a:gd name="T11" fmla="*/ 44 h 328"/>
                    <a:gd name="T12" fmla="*/ 32 w 208"/>
                    <a:gd name="T13" fmla="*/ 48 h 328"/>
                    <a:gd name="T14" fmla="*/ 32 w 208"/>
                    <a:gd name="T15" fmla="*/ 48 h 328"/>
                    <a:gd name="T16" fmla="*/ 46 w 208"/>
                    <a:gd name="T17" fmla="*/ 54 h 328"/>
                    <a:gd name="T18" fmla="*/ 58 w 208"/>
                    <a:gd name="T19" fmla="*/ 62 h 328"/>
                    <a:gd name="T20" fmla="*/ 72 w 208"/>
                    <a:gd name="T21" fmla="*/ 72 h 328"/>
                    <a:gd name="T22" fmla="*/ 72 w 208"/>
                    <a:gd name="T23" fmla="*/ 72 h 328"/>
                    <a:gd name="T24" fmla="*/ 88 w 208"/>
                    <a:gd name="T25" fmla="*/ 124 h 328"/>
                    <a:gd name="T26" fmla="*/ 102 w 208"/>
                    <a:gd name="T27" fmla="*/ 170 h 328"/>
                    <a:gd name="T28" fmla="*/ 112 w 208"/>
                    <a:gd name="T29" fmla="*/ 190 h 328"/>
                    <a:gd name="T30" fmla="*/ 120 w 208"/>
                    <a:gd name="T31" fmla="*/ 208 h 328"/>
                    <a:gd name="T32" fmla="*/ 120 w 208"/>
                    <a:gd name="T33" fmla="*/ 208 h 328"/>
                    <a:gd name="T34" fmla="*/ 144 w 208"/>
                    <a:gd name="T35" fmla="*/ 244 h 328"/>
                    <a:gd name="T36" fmla="*/ 174 w 208"/>
                    <a:gd name="T37" fmla="*/ 286 h 328"/>
                    <a:gd name="T38" fmla="*/ 198 w 208"/>
                    <a:gd name="T39" fmla="*/ 318 h 328"/>
                    <a:gd name="T40" fmla="*/ 206 w 208"/>
                    <a:gd name="T41" fmla="*/ 326 h 328"/>
                    <a:gd name="T42" fmla="*/ 208 w 208"/>
                    <a:gd name="T43" fmla="*/ 328 h 328"/>
                    <a:gd name="T44" fmla="*/ 208 w 208"/>
                    <a:gd name="T45" fmla="*/ 328 h 328"/>
                    <a:gd name="T46" fmla="*/ 208 w 208"/>
                    <a:gd name="T47" fmla="*/ 328 h 328"/>
                    <a:gd name="T48" fmla="*/ 208 w 208"/>
                    <a:gd name="T49" fmla="*/ 306 h 328"/>
                    <a:gd name="T50" fmla="*/ 208 w 208"/>
                    <a:gd name="T51" fmla="*/ 294 h 328"/>
                    <a:gd name="T52" fmla="*/ 208 w 208"/>
                    <a:gd name="T53" fmla="*/ 288 h 328"/>
                    <a:gd name="T54" fmla="*/ 208 w 208"/>
                    <a:gd name="T55" fmla="*/ 288 h 328"/>
                    <a:gd name="T56" fmla="*/ 198 w 208"/>
                    <a:gd name="T57" fmla="*/ 278 h 328"/>
                    <a:gd name="T58" fmla="*/ 176 w 208"/>
                    <a:gd name="T59" fmla="*/ 256 h 328"/>
                    <a:gd name="T60" fmla="*/ 164 w 208"/>
                    <a:gd name="T61" fmla="*/ 240 h 328"/>
                    <a:gd name="T62" fmla="*/ 150 w 208"/>
                    <a:gd name="T63" fmla="*/ 220 h 328"/>
                    <a:gd name="T64" fmla="*/ 138 w 208"/>
                    <a:gd name="T65" fmla="*/ 200 h 328"/>
                    <a:gd name="T66" fmla="*/ 128 w 208"/>
                    <a:gd name="T67" fmla="*/ 176 h 328"/>
                    <a:gd name="T68" fmla="*/ 128 w 208"/>
                    <a:gd name="T69" fmla="*/ 176 h 328"/>
                    <a:gd name="T70" fmla="*/ 112 w 208"/>
                    <a:gd name="T71" fmla="*/ 130 h 328"/>
                    <a:gd name="T72" fmla="*/ 100 w 208"/>
                    <a:gd name="T73" fmla="*/ 90 h 328"/>
                    <a:gd name="T74" fmla="*/ 88 w 208"/>
                    <a:gd name="T75" fmla="*/ 48 h 328"/>
                    <a:gd name="T76" fmla="*/ 88 w 208"/>
                    <a:gd name="T77" fmla="*/ 48 h 328"/>
                    <a:gd name="T78" fmla="*/ 74 w 208"/>
                    <a:gd name="T79" fmla="*/ 38 h 328"/>
                    <a:gd name="T80" fmla="*/ 44 w 208"/>
                    <a:gd name="T81" fmla="*/ 22 h 328"/>
                    <a:gd name="T82" fmla="*/ 0 w 208"/>
                    <a:gd name="T83" fmla="*/ 0 h 328"/>
                    <a:gd name="T84" fmla="*/ 0 w 208"/>
                    <a:gd name="T85" fmla="*/ 0 h 3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208" h="32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" y="6"/>
                      </a:lnTo>
                      <a:lnTo>
                        <a:pt x="10" y="22"/>
                      </a:lnTo>
                      <a:lnTo>
                        <a:pt x="20" y="38"/>
                      </a:lnTo>
                      <a:lnTo>
                        <a:pt x="26" y="44"/>
                      </a:lnTo>
                      <a:lnTo>
                        <a:pt x="32" y="48"/>
                      </a:lnTo>
                      <a:lnTo>
                        <a:pt x="32" y="48"/>
                      </a:lnTo>
                      <a:lnTo>
                        <a:pt x="46" y="54"/>
                      </a:lnTo>
                      <a:lnTo>
                        <a:pt x="58" y="62"/>
                      </a:lnTo>
                      <a:lnTo>
                        <a:pt x="72" y="72"/>
                      </a:lnTo>
                      <a:lnTo>
                        <a:pt x="72" y="72"/>
                      </a:lnTo>
                      <a:lnTo>
                        <a:pt x="88" y="124"/>
                      </a:lnTo>
                      <a:lnTo>
                        <a:pt x="102" y="170"/>
                      </a:lnTo>
                      <a:lnTo>
                        <a:pt x="112" y="190"/>
                      </a:lnTo>
                      <a:lnTo>
                        <a:pt x="120" y="208"/>
                      </a:lnTo>
                      <a:lnTo>
                        <a:pt x="120" y="208"/>
                      </a:lnTo>
                      <a:lnTo>
                        <a:pt x="144" y="244"/>
                      </a:lnTo>
                      <a:lnTo>
                        <a:pt x="174" y="286"/>
                      </a:lnTo>
                      <a:lnTo>
                        <a:pt x="198" y="318"/>
                      </a:lnTo>
                      <a:lnTo>
                        <a:pt x="206" y="326"/>
                      </a:lnTo>
                      <a:lnTo>
                        <a:pt x="208" y="328"/>
                      </a:lnTo>
                      <a:lnTo>
                        <a:pt x="208" y="328"/>
                      </a:lnTo>
                      <a:lnTo>
                        <a:pt x="208" y="328"/>
                      </a:lnTo>
                      <a:lnTo>
                        <a:pt x="208" y="306"/>
                      </a:lnTo>
                      <a:lnTo>
                        <a:pt x="208" y="294"/>
                      </a:lnTo>
                      <a:lnTo>
                        <a:pt x="208" y="288"/>
                      </a:lnTo>
                      <a:lnTo>
                        <a:pt x="208" y="288"/>
                      </a:lnTo>
                      <a:lnTo>
                        <a:pt x="198" y="278"/>
                      </a:lnTo>
                      <a:lnTo>
                        <a:pt x="176" y="256"/>
                      </a:lnTo>
                      <a:lnTo>
                        <a:pt x="164" y="240"/>
                      </a:lnTo>
                      <a:lnTo>
                        <a:pt x="150" y="220"/>
                      </a:lnTo>
                      <a:lnTo>
                        <a:pt x="138" y="200"/>
                      </a:lnTo>
                      <a:lnTo>
                        <a:pt x="128" y="176"/>
                      </a:lnTo>
                      <a:lnTo>
                        <a:pt x="128" y="176"/>
                      </a:lnTo>
                      <a:lnTo>
                        <a:pt x="112" y="130"/>
                      </a:lnTo>
                      <a:lnTo>
                        <a:pt x="100" y="90"/>
                      </a:lnTo>
                      <a:lnTo>
                        <a:pt x="88" y="48"/>
                      </a:lnTo>
                      <a:lnTo>
                        <a:pt x="88" y="48"/>
                      </a:lnTo>
                      <a:lnTo>
                        <a:pt x="74" y="38"/>
                      </a:lnTo>
                      <a:lnTo>
                        <a:pt x="44" y="22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8" name="Freeform 47">
                  <a:extLst>
                    <a:ext uri="{FF2B5EF4-FFF2-40B4-BE49-F238E27FC236}">
                      <a16:creationId xmlns:a16="http://schemas.microsoft.com/office/drawing/2014/main" id="{762D89F8-A635-4463-99C0-433EA8CF304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34" y="1404"/>
                  <a:ext cx="193" cy="328"/>
                </a:xfrm>
                <a:custGeom>
                  <a:avLst/>
                  <a:gdLst>
                    <a:gd name="T0" fmla="*/ 0 w 193"/>
                    <a:gd name="T1" fmla="*/ 0 h 328"/>
                    <a:gd name="T2" fmla="*/ 0 w 193"/>
                    <a:gd name="T3" fmla="*/ 0 h 328"/>
                    <a:gd name="T4" fmla="*/ 24 w 193"/>
                    <a:gd name="T5" fmla="*/ 20 h 328"/>
                    <a:gd name="T6" fmla="*/ 40 w 193"/>
                    <a:gd name="T7" fmla="*/ 34 h 328"/>
                    <a:gd name="T8" fmla="*/ 48 w 193"/>
                    <a:gd name="T9" fmla="*/ 40 h 328"/>
                    <a:gd name="T10" fmla="*/ 48 w 193"/>
                    <a:gd name="T11" fmla="*/ 40 h 328"/>
                    <a:gd name="T12" fmla="*/ 52 w 193"/>
                    <a:gd name="T13" fmla="*/ 40 h 328"/>
                    <a:gd name="T14" fmla="*/ 56 w 193"/>
                    <a:gd name="T15" fmla="*/ 42 h 328"/>
                    <a:gd name="T16" fmla="*/ 62 w 193"/>
                    <a:gd name="T17" fmla="*/ 46 h 328"/>
                    <a:gd name="T18" fmla="*/ 64 w 193"/>
                    <a:gd name="T19" fmla="*/ 50 h 328"/>
                    <a:gd name="T20" fmla="*/ 64 w 193"/>
                    <a:gd name="T21" fmla="*/ 56 h 328"/>
                    <a:gd name="T22" fmla="*/ 64 w 193"/>
                    <a:gd name="T23" fmla="*/ 56 h 328"/>
                    <a:gd name="T24" fmla="*/ 66 w 193"/>
                    <a:gd name="T25" fmla="*/ 76 h 328"/>
                    <a:gd name="T26" fmla="*/ 72 w 193"/>
                    <a:gd name="T27" fmla="*/ 108 h 328"/>
                    <a:gd name="T28" fmla="*/ 82 w 193"/>
                    <a:gd name="T29" fmla="*/ 144 h 328"/>
                    <a:gd name="T30" fmla="*/ 97 w 193"/>
                    <a:gd name="T31" fmla="*/ 184 h 328"/>
                    <a:gd name="T32" fmla="*/ 97 w 193"/>
                    <a:gd name="T33" fmla="*/ 184 h 328"/>
                    <a:gd name="T34" fmla="*/ 107 w 193"/>
                    <a:gd name="T35" fmla="*/ 206 h 328"/>
                    <a:gd name="T36" fmla="*/ 119 w 193"/>
                    <a:gd name="T37" fmla="*/ 230 h 328"/>
                    <a:gd name="T38" fmla="*/ 149 w 193"/>
                    <a:gd name="T39" fmla="*/ 278 h 328"/>
                    <a:gd name="T40" fmla="*/ 173 w 193"/>
                    <a:gd name="T41" fmla="*/ 316 h 328"/>
                    <a:gd name="T42" fmla="*/ 181 w 193"/>
                    <a:gd name="T43" fmla="*/ 326 h 328"/>
                    <a:gd name="T44" fmla="*/ 185 w 193"/>
                    <a:gd name="T45" fmla="*/ 328 h 328"/>
                    <a:gd name="T46" fmla="*/ 185 w 193"/>
                    <a:gd name="T47" fmla="*/ 328 h 328"/>
                    <a:gd name="T48" fmla="*/ 191 w 193"/>
                    <a:gd name="T49" fmla="*/ 316 h 328"/>
                    <a:gd name="T50" fmla="*/ 193 w 193"/>
                    <a:gd name="T51" fmla="*/ 310 h 328"/>
                    <a:gd name="T52" fmla="*/ 193 w 193"/>
                    <a:gd name="T53" fmla="*/ 306 h 328"/>
                    <a:gd name="T54" fmla="*/ 193 w 193"/>
                    <a:gd name="T55" fmla="*/ 304 h 328"/>
                    <a:gd name="T56" fmla="*/ 193 w 193"/>
                    <a:gd name="T57" fmla="*/ 304 h 328"/>
                    <a:gd name="T58" fmla="*/ 177 w 193"/>
                    <a:gd name="T59" fmla="*/ 278 h 328"/>
                    <a:gd name="T60" fmla="*/ 147 w 193"/>
                    <a:gd name="T61" fmla="*/ 224 h 328"/>
                    <a:gd name="T62" fmla="*/ 115 w 193"/>
                    <a:gd name="T63" fmla="*/ 164 h 328"/>
                    <a:gd name="T64" fmla="*/ 103 w 193"/>
                    <a:gd name="T65" fmla="*/ 138 h 328"/>
                    <a:gd name="T66" fmla="*/ 97 w 193"/>
                    <a:gd name="T67" fmla="*/ 120 h 328"/>
                    <a:gd name="T68" fmla="*/ 97 w 193"/>
                    <a:gd name="T69" fmla="*/ 120 h 328"/>
                    <a:gd name="T70" fmla="*/ 93 w 193"/>
                    <a:gd name="T71" fmla="*/ 94 h 328"/>
                    <a:gd name="T72" fmla="*/ 91 w 193"/>
                    <a:gd name="T73" fmla="*/ 72 h 328"/>
                    <a:gd name="T74" fmla="*/ 91 w 193"/>
                    <a:gd name="T75" fmla="*/ 56 h 328"/>
                    <a:gd name="T76" fmla="*/ 89 w 193"/>
                    <a:gd name="T77" fmla="*/ 48 h 328"/>
                    <a:gd name="T78" fmla="*/ 89 w 193"/>
                    <a:gd name="T79" fmla="*/ 48 h 328"/>
                    <a:gd name="T80" fmla="*/ 82 w 193"/>
                    <a:gd name="T81" fmla="*/ 42 h 328"/>
                    <a:gd name="T82" fmla="*/ 74 w 193"/>
                    <a:gd name="T83" fmla="*/ 38 h 328"/>
                    <a:gd name="T84" fmla="*/ 64 w 193"/>
                    <a:gd name="T85" fmla="*/ 32 h 328"/>
                    <a:gd name="T86" fmla="*/ 0 w 193"/>
                    <a:gd name="T87" fmla="*/ 0 h 3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193" h="328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24" y="20"/>
                      </a:lnTo>
                      <a:lnTo>
                        <a:pt x="40" y="34"/>
                      </a:lnTo>
                      <a:lnTo>
                        <a:pt x="48" y="40"/>
                      </a:lnTo>
                      <a:lnTo>
                        <a:pt x="48" y="40"/>
                      </a:lnTo>
                      <a:lnTo>
                        <a:pt x="52" y="40"/>
                      </a:lnTo>
                      <a:lnTo>
                        <a:pt x="56" y="42"/>
                      </a:lnTo>
                      <a:lnTo>
                        <a:pt x="62" y="46"/>
                      </a:lnTo>
                      <a:lnTo>
                        <a:pt x="64" y="50"/>
                      </a:lnTo>
                      <a:lnTo>
                        <a:pt x="64" y="56"/>
                      </a:lnTo>
                      <a:lnTo>
                        <a:pt x="64" y="56"/>
                      </a:lnTo>
                      <a:lnTo>
                        <a:pt x="66" y="76"/>
                      </a:lnTo>
                      <a:lnTo>
                        <a:pt x="72" y="108"/>
                      </a:lnTo>
                      <a:lnTo>
                        <a:pt x="82" y="144"/>
                      </a:lnTo>
                      <a:lnTo>
                        <a:pt x="97" y="184"/>
                      </a:lnTo>
                      <a:lnTo>
                        <a:pt x="97" y="184"/>
                      </a:lnTo>
                      <a:lnTo>
                        <a:pt x="107" y="206"/>
                      </a:lnTo>
                      <a:lnTo>
                        <a:pt x="119" y="230"/>
                      </a:lnTo>
                      <a:lnTo>
                        <a:pt x="149" y="278"/>
                      </a:lnTo>
                      <a:lnTo>
                        <a:pt x="173" y="316"/>
                      </a:lnTo>
                      <a:lnTo>
                        <a:pt x="181" y="326"/>
                      </a:lnTo>
                      <a:lnTo>
                        <a:pt x="185" y="328"/>
                      </a:lnTo>
                      <a:lnTo>
                        <a:pt x="185" y="328"/>
                      </a:lnTo>
                      <a:lnTo>
                        <a:pt x="191" y="316"/>
                      </a:lnTo>
                      <a:lnTo>
                        <a:pt x="193" y="310"/>
                      </a:lnTo>
                      <a:lnTo>
                        <a:pt x="193" y="306"/>
                      </a:lnTo>
                      <a:lnTo>
                        <a:pt x="193" y="304"/>
                      </a:lnTo>
                      <a:lnTo>
                        <a:pt x="193" y="304"/>
                      </a:lnTo>
                      <a:lnTo>
                        <a:pt x="177" y="278"/>
                      </a:lnTo>
                      <a:lnTo>
                        <a:pt x="147" y="224"/>
                      </a:lnTo>
                      <a:lnTo>
                        <a:pt x="115" y="164"/>
                      </a:lnTo>
                      <a:lnTo>
                        <a:pt x="103" y="138"/>
                      </a:lnTo>
                      <a:lnTo>
                        <a:pt x="97" y="120"/>
                      </a:lnTo>
                      <a:lnTo>
                        <a:pt x="97" y="120"/>
                      </a:lnTo>
                      <a:lnTo>
                        <a:pt x="93" y="94"/>
                      </a:lnTo>
                      <a:lnTo>
                        <a:pt x="91" y="72"/>
                      </a:lnTo>
                      <a:lnTo>
                        <a:pt x="91" y="56"/>
                      </a:lnTo>
                      <a:lnTo>
                        <a:pt x="89" y="48"/>
                      </a:lnTo>
                      <a:lnTo>
                        <a:pt x="89" y="48"/>
                      </a:lnTo>
                      <a:lnTo>
                        <a:pt x="82" y="42"/>
                      </a:lnTo>
                      <a:lnTo>
                        <a:pt x="74" y="38"/>
                      </a:lnTo>
                      <a:lnTo>
                        <a:pt x="64" y="3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79" name="Freeform 48">
                  <a:extLst>
                    <a:ext uri="{FF2B5EF4-FFF2-40B4-BE49-F238E27FC236}">
                      <a16:creationId xmlns:a16="http://schemas.microsoft.com/office/drawing/2014/main" id="{5023CC78-E092-496C-9B57-938BEBA11A5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79" y="1380"/>
                  <a:ext cx="192" cy="392"/>
                </a:xfrm>
                <a:custGeom>
                  <a:avLst/>
                  <a:gdLst>
                    <a:gd name="T0" fmla="*/ 0 w 192"/>
                    <a:gd name="T1" fmla="*/ 0 h 392"/>
                    <a:gd name="T2" fmla="*/ 0 w 192"/>
                    <a:gd name="T3" fmla="*/ 0 h 392"/>
                    <a:gd name="T4" fmla="*/ 0 w 192"/>
                    <a:gd name="T5" fmla="*/ 0 h 392"/>
                    <a:gd name="T6" fmla="*/ 0 w 192"/>
                    <a:gd name="T7" fmla="*/ 0 h 392"/>
                    <a:gd name="T8" fmla="*/ 26 w 192"/>
                    <a:gd name="T9" fmla="*/ 24 h 392"/>
                    <a:gd name="T10" fmla="*/ 46 w 192"/>
                    <a:gd name="T11" fmla="*/ 44 h 392"/>
                    <a:gd name="T12" fmla="*/ 64 w 192"/>
                    <a:gd name="T13" fmla="*/ 56 h 392"/>
                    <a:gd name="T14" fmla="*/ 64 w 192"/>
                    <a:gd name="T15" fmla="*/ 56 h 392"/>
                    <a:gd name="T16" fmla="*/ 76 w 192"/>
                    <a:gd name="T17" fmla="*/ 60 h 392"/>
                    <a:gd name="T18" fmla="*/ 82 w 192"/>
                    <a:gd name="T19" fmla="*/ 62 h 392"/>
                    <a:gd name="T20" fmla="*/ 86 w 192"/>
                    <a:gd name="T21" fmla="*/ 64 h 392"/>
                    <a:gd name="T22" fmla="*/ 88 w 192"/>
                    <a:gd name="T23" fmla="*/ 72 h 392"/>
                    <a:gd name="T24" fmla="*/ 88 w 192"/>
                    <a:gd name="T25" fmla="*/ 72 h 392"/>
                    <a:gd name="T26" fmla="*/ 86 w 192"/>
                    <a:gd name="T27" fmla="*/ 92 h 392"/>
                    <a:gd name="T28" fmla="*/ 86 w 192"/>
                    <a:gd name="T29" fmla="*/ 126 h 392"/>
                    <a:gd name="T30" fmla="*/ 86 w 192"/>
                    <a:gd name="T31" fmla="*/ 146 h 392"/>
                    <a:gd name="T32" fmla="*/ 90 w 192"/>
                    <a:gd name="T33" fmla="*/ 166 h 392"/>
                    <a:gd name="T34" fmla="*/ 96 w 192"/>
                    <a:gd name="T35" fmla="*/ 188 h 392"/>
                    <a:gd name="T36" fmla="*/ 104 w 192"/>
                    <a:gd name="T37" fmla="*/ 208 h 392"/>
                    <a:gd name="T38" fmla="*/ 104 w 192"/>
                    <a:gd name="T39" fmla="*/ 208 h 392"/>
                    <a:gd name="T40" fmla="*/ 128 w 192"/>
                    <a:gd name="T41" fmla="*/ 258 h 392"/>
                    <a:gd name="T42" fmla="*/ 154 w 192"/>
                    <a:gd name="T43" fmla="*/ 320 h 392"/>
                    <a:gd name="T44" fmla="*/ 184 w 192"/>
                    <a:gd name="T45" fmla="*/ 392 h 392"/>
                    <a:gd name="T46" fmla="*/ 192 w 192"/>
                    <a:gd name="T47" fmla="*/ 304 h 392"/>
                    <a:gd name="T48" fmla="*/ 192 w 192"/>
                    <a:gd name="T49" fmla="*/ 304 h 392"/>
                    <a:gd name="T50" fmla="*/ 182 w 192"/>
                    <a:gd name="T51" fmla="*/ 292 h 392"/>
                    <a:gd name="T52" fmla="*/ 160 w 192"/>
                    <a:gd name="T53" fmla="*/ 260 h 392"/>
                    <a:gd name="T54" fmla="*/ 134 w 192"/>
                    <a:gd name="T55" fmla="*/ 218 h 392"/>
                    <a:gd name="T56" fmla="*/ 122 w 192"/>
                    <a:gd name="T57" fmla="*/ 196 h 392"/>
                    <a:gd name="T58" fmla="*/ 112 w 192"/>
                    <a:gd name="T59" fmla="*/ 176 h 392"/>
                    <a:gd name="T60" fmla="*/ 112 w 192"/>
                    <a:gd name="T61" fmla="*/ 176 h 392"/>
                    <a:gd name="T62" fmla="*/ 106 w 192"/>
                    <a:gd name="T63" fmla="*/ 154 h 392"/>
                    <a:gd name="T64" fmla="*/ 102 w 192"/>
                    <a:gd name="T65" fmla="*/ 132 h 392"/>
                    <a:gd name="T66" fmla="*/ 100 w 192"/>
                    <a:gd name="T67" fmla="*/ 108 h 392"/>
                    <a:gd name="T68" fmla="*/ 100 w 192"/>
                    <a:gd name="T69" fmla="*/ 84 h 392"/>
                    <a:gd name="T70" fmla="*/ 102 w 192"/>
                    <a:gd name="T71" fmla="*/ 48 h 392"/>
                    <a:gd name="T72" fmla="*/ 104 w 192"/>
                    <a:gd name="T73" fmla="*/ 32 h 392"/>
                    <a:gd name="T74" fmla="*/ 104 w 192"/>
                    <a:gd name="T75" fmla="*/ 32 h 392"/>
                    <a:gd name="T76" fmla="*/ 102 w 192"/>
                    <a:gd name="T77" fmla="*/ 34 h 392"/>
                    <a:gd name="T78" fmla="*/ 92 w 192"/>
                    <a:gd name="T79" fmla="*/ 34 h 392"/>
                    <a:gd name="T80" fmla="*/ 78 w 192"/>
                    <a:gd name="T81" fmla="*/ 32 h 392"/>
                    <a:gd name="T82" fmla="*/ 68 w 192"/>
                    <a:gd name="T83" fmla="*/ 30 h 392"/>
                    <a:gd name="T84" fmla="*/ 56 w 192"/>
                    <a:gd name="T85" fmla="*/ 24 h 392"/>
                    <a:gd name="T86" fmla="*/ 56 w 192"/>
                    <a:gd name="T87" fmla="*/ 24 h 392"/>
                    <a:gd name="T88" fmla="*/ 34 w 192"/>
                    <a:gd name="T89" fmla="*/ 14 h 392"/>
                    <a:gd name="T90" fmla="*/ 16 w 192"/>
                    <a:gd name="T91" fmla="*/ 6 h 392"/>
                    <a:gd name="T92" fmla="*/ 0 w 192"/>
                    <a:gd name="T93" fmla="*/ 0 h 392"/>
                    <a:gd name="T94" fmla="*/ 0 w 192"/>
                    <a:gd name="T95" fmla="*/ 0 h 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192" h="39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26" y="24"/>
                      </a:lnTo>
                      <a:lnTo>
                        <a:pt x="46" y="44"/>
                      </a:lnTo>
                      <a:lnTo>
                        <a:pt x="64" y="56"/>
                      </a:lnTo>
                      <a:lnTo>
                        <a:pt x="64" y="56"/>
                      </a:lnTo>
                      <a:lnTo>
                        <a:pt x="76" y="60"/>
                      </a:lnTo>
                      <a:lnTo>
                        <a:pt x="82" y="62"/>
                      </a:lnTo>
                      <a:lnTo>
                        <a:pt x="86" y="64"/>
                      </a:lnTo>
                      <a:lnTo>
                        <a:pt x="88" y="72"/>
                      </a:lnTo>
                      <a:lnTo>
                        <a:pt x="88" y="72"/>
                      </a:lnTo>
                      <a:lnTo>
                        <a:pt x="86" y="92"/>
                      </a:lnTo>
                      <a:lnTo>
                        <a:pt x="86" y="126"/>
                      </a:lnTo>
                      <a:lnTo>
                        <a:pt x="86" y="146"/>
                      </a:lnTo>
                      <a:lnTo>
                        <a:pt x="90" y="166"/>
                      </a:lnTo>
                      <a:lnTo>
                        <a:pt x="96" y="188"/>
                      </a:lnTo>
                      <a:lnTo>
                        <a:pt x="104" y="208"/>
                      </a:lnTo>
                      <a:lnTo>
                        <a:pt x="104" y="208"/>
                      </a:lnTo>
                      <a:lnTo>
                        <a:pt x="128" y="258"/>
                      </a:lnTo>
                      <a:lnTo>
                        <a:pt x="154" y="320"/>
                      </a:lnTo>
                      <a:lnTo>
                        <a:pt x="184" y="392"/>
                      </a:lnTo>
                      <a:lnTo>
                        <a:pt x="192" y="304"/>
                      </a:lnTo>
                      <a:lnTo>
                        <a:pt x="192" y="304"/>
                      </a:lnTo>
                      <a:lnTo>
                        <a:pt x="182" y="292"/>
                      </a:lnTo>
                      <a:lnTo>
                        <a:pt x="160" y="260"/>
                      </a:lnTo>
                      <a:lnTo>
                        <a:pt x="134" y="218"/>
                      </a:lnTo>
                      <a:lnTo>
                        <a:pt x="122" y="196"/>
                      </a:lnTo>
                      <a:lnTo>
                        <a:pt x="112" y="176"/>
                      </a:lnTo>
                      <a:lnTo>
                        <a:pt x="112" y="176"/>
                      </a:lnTo>
                      <a:lnTo>
                        <a:pt x="106" y="154"/>
                      </a:lnTo>
                      <a:lnTo>
                        <a:pt x="102" y="132"/>
                      </a:lnTo>
                      <a:lnTo>
                        <a:pt x="100" y="108"/>
                      </a:lnTo>
                      <a:lnTo>
                        <a:pt x="100" y="84"/>
                      </a:lnTo>
                      <a:lnTo>
                        <a:pt x="102" y="48"/>
                      </a:lnTo>
                      <a:lnTo>
                        <a:pt x="104" y="32"/>
                      </a:lnTo>
                      <a:lnTo>
                        <a:pt x="104" y="32"/>
                      </a:lnTo>
                      <a:lnTo>
                        <a:pt x="102" y="34"/>
                      </a:lnTo>
                      <a:lnTo>
                        <a:pt x="92" y="34"/>
                      </a:lnTo>
                      <a:lnTo>
                        <a:pt x="78" y="32"/>
                      </a:lnTo>
                      <a:lnTo>
                        <a:pt x="68" y="30"/>
                      </a:lnTo>
                      <a:lnTo>
                        <a:pt x="56" y="24"/>
                      </a:lnTo>
                      <a:lnTo>
                        <a:pt x="56" y="24"/>
                      </a:lnTo>
                      <a:lnTo>
                        <a:pt x="34" y="14"/>
                      </a:lnTo>
                      <a:lnTo>
                        <a:pt x="16" y="6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80" name="Freeform 49">
                  <a:extLst>
                    <a:ext uri="{FF2B5EF4-FFF2-40B4-BE49-F238E27FC236}">
                      <a16:creationId xmlns:a16="http://schemas.microsoft.com/office/drawing/2014/main" id="{3C373A95-F7D7-494D-A1E6-E8F8361CB38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62" y="683"/>
                  <a:ext cx="505" cy="576"/>
                </a:xfrm>
                <a:custGeom>
                  <a:avLst/>
                  <a:gdLst>
                    <a:gd name="T0" fmla="*/ 98 w 505"/>
                    <a:gd name="T1" fmla="*/ 62 h 576"/>
                    <a:gd name="T2" fmla="*/ 100 w 505"/>
                    <a:gd name="T3" fmla="*/ 104 h 576"/>
                    <a:gd name="T4" fmla="*/ 88 w 505"/>
                    <a:gd name="T5" fmla="*/ 118 h 576"/>
                    <a:gd name="T6" fmla="*/ 14 w 505"/>
                    <a:gd name="T7" fmla="*/ 134 h 576"/>
                    <a:gd name="T8" fmla="*/ 8 w 505"/>
                    <a:gd name="T9" fmla="*/ 146 h 576"/>
                    <a:gd name="T10" fmla="*/ 54 w 505"/>
                    <a:gd name="T11" fmla="*/ 214 h 576"/>
                    <a:gd name="T12" fmla="*/ 56 w 505"/>
                    <a:gd name="T13" fmla="*/ 234 h 576"/>
                    <a:gd name="T14" fmla="*/ 30 w 505"/>
                    <a:gd name="T15" fmla="*/ 288 h 576"/>
                    <a:gd name="T16" fmla="*/ 34 w 505"/>
                    <a:gd name="T17" fmla="*/ 288 h 576"/>
                    <a:gd name="T18" fmla="*/ 78 w 505"/>
                    <a:gd name="T19" fmla="*/ 252 h 576"/>
                    <a:gd name="T20" fmla="*/ 96 w 505"/>
                    <a:gd name="T21" fmla="*/ 248 h 576"/>
                    <a:gd name="T22" fmla="*/ 176 w 505"/>
                    <a:gd name="T23" fmla="*/ 306 h 576"/>
                    <a:gd name="T24" fmla="*/ 258 w 505"/>
                    <a:gd name="T25" fmla="*/ 378 h 576"/>
                    <a:gd name="T26" fmla="*/ 322 w 505"/>
                    <a:gd name="T27" fmla="*/ 454 h 576"/>
                    <a:gd name="T28" fmla="*/ 415 w 505"/>
                    <a:gd name="T29" fmla="*/ 574 h 576"/>
                    <a:gd name="T30" fmla="*/ 391 w 505"/>
                    <a:gd name="T31" fmla="*/ 536 h 576"/>
                    <a:gd name="T32" fmla="*/ 262 w 505"/>
                    <a:gd name="T33" fmla="*/ 364 h 576"/>
                    <a:gd name="T34" fmla="*/ 200 w 505"/>
                    <a:gd name="T35" fmla="*/ 304 h 576"/>
                    <a:gd name="T36" fmla="*/ 158 w 505"/>
                    <a:gd name="T37" fmla="*/ 274 h 576"/>
                    <a:gd name="T38" fmla="*/ 122 w 505"/>
                    <a:gd name="T39" fmla="*/ 238 h 576"/>
                    <a:gd name="T40" fmla="*/ 104 w 505"/>
                    <a:gd name="T41" fmla="*/ 208 h 576"/>
                    <a:gd name="T42" fmla="*/ 102 w 505"/>
                    <a:gd name="T43" fmla="*/ 164 h 576"/>
                    <a:gd name="T44" fmla="*/ 114 w 505"/>
                    <a:gd name="T45" fmla="*/ 116 h 576"/>
                    <a:gd name="T46" fmla="*/ 128 w 505"/>
                    <a:gd name="T47" fmla="*/ 104 h 576"/>
                    <a:gd name="T48" fmla="*/ 156 w 505"/>
                    <a:gd name="T49" fmla="*/ 124 h 576"/>
                    <a:gd name="T50" fmla="*/ 258 w 505"/>
                    <a:gd name="T51" fmla="*/ 224 h 576"/>
                    <a:gd name="T52" fmla="*/ 272 w 505"/>
                    <a:gd name="T53" fmla="*/ 244 h 576"/>
                    <a:gd name="T54" fmla="*/ 401 w 505"/>
                    <a:gd name="T55" fmla="*/ 384 h 576"/>
                    <a:gd name="T56" fmla="*/ 359 w 505"/>
                    <a:gd name="T57" fmla="*/ 322 h 576"/>
                    <a:gd name="T58" fmla="*/ 310 w 505"/>
                    <a:gd name="T59" fmla="*/ 246 h 576"/>
                    <a:gd name="T60" fmla="*/ 312 w 505"/>
                    <a:gd name="T61" fmla="*/ 240 h 576"/>
                    <a:gd name="T62" fmla="*/ 328 w 505"/>
                    <a:gd name="T63" fmla="*/ 248 h 576"/>
                    <a:gd name="T64" fmla="*/ 419 w 505"/>
                    <a:gd name="T65" fmla="*/ 330 h 576"/>
                    <a:gd name="T66" fmla="*/ 505 w 505"/>
                    <a:gd name="T67" fmla="*/ 416 h 576"/>
                    <a:gd name="T68" fmla="*/ 371 w 505"/>
                    <a:gd name="T69" fmla="*/ 238 h 576"/>
                    <a:gd name="T70" fmla="*/ 312 w 505"/>
                    <a:gd name="T71" fmla="*/ 168 h 576"/>
                    <a:gd name="T72" fmla="*/ 232 w 505"/>
                    <a:gd name="T73" fmla="*/ 98 h 576"/>
                    <a:gd name="T74" fmla="*/ 160 w 505"/>
                    <a:gd name="T75" fmla="*/ 52 h 576"/>
                    <a:gd name="T76" fmla="*/ 160 w 505"/>
                    <a:gd name="T77" fmla="*/ 48 h 576"/>
                    <a:gd name="T78" fmla="*/ 214 w 505"/>
                    <a:gd name="T79" fmla="*/ 2 h 576"/>
                    <a:gd name="T80" fmla="*/ 212 w 505"/>
                    <a:gd name="T81" fmla="*/ 0 h 576"/>
                    <a:gd name="T82" fmla="*/ 158 w 505"/>
                    <a:gd name="T83" fmla="*/ 32 h 576"/>
                    <a:gd name="T84" fmla="*/ 136 w 505"/>
                    <a:gd name="T85" fmla="*/ 40 h 576"/>
                    <a:gd name="T86" fmla="*/ 96 w 505"/>
                    <a:gd name="T87" fmla="*/ 56 h 5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505" h="576">
                      <a:moveTo>
                        <a:pt x="96" y="56"/>
                      </a:moveTo>
                      <a:lnTo>
                        <a:pt x="96" y="56"/>
                      </a:lnTo>
                      <a:lnTo>
                        <a:pt x="98" y="62"/>
                      </a:lnTo>
                      <a:lnTo>
                        <a:pt x="100" y="78"/>
                      </a:lnTo>
                      <a:lnTo>
                        <a:pt x="100" y="96"/>
                      </a:lnTo>
                      <a:lnTo>
                        <a:pt x="100" y="104"/>
                      </a:lnTo>
                      <a:lnTo>
                        <a:pt x="96" y="112"/>
                      </a:lnTo>
                      <a:lnTo>
                        <a:pt x="96" y="112"/>
                      </a:lnTo>
                      <a:lnTo>
                        <a:pt x="88" y="118"/>
                      </a:lnTo>
                      <a:lnTo>
                        <a:pt x="76" y="122"/>
                      </a:lnTo>
                      <a:lnTo>
                        <a:pt x="44" y="130"/>
                      </a:lnTo>
                      <a:lnTo>
                        <a:pt x="14" y="134"/>
                      </a:lnTo>
                      <a:lnTo>
                        <a:pt x="0" y="136"/>
                      </a:lnTo>
                      <a:lnTo>
                        <a:pt x="0" y="136"/>
                      </a:lnTo>
                      <a:lnTo>
                        <a:pt x="8" y="146"/>
                      </a:lnTo>
                      <a:lnTo>
                        <a:pt x="28" y="170"/>
                      </a:lnTo>
                      <a:lnTo>
                        <a:pt x="46" y="200"/>
                      </a:lnTo>
                      <a:lnTo>
                        <a:pt x="54" y="214"/>
                      </a:lnTo>
                      <a:lnTo>
                        <a:pt x="56" y="224"/>
                      </a:lnTo>
                      <a:lnTo>
                        <a:pt x="56" y="224"/>
                      </a:lnTo>
                      <a:lnTo>
                        <a:pt x="56" y="234"/>
                      </a:lnTo>
                      <a:lnTo>
                        <a:pt x="52" y="246"/>
                      </a:lnTo>
                      <a:lnTo>
                        <a:pt x="40" y="268"/>
                      </a:lnTo>
                      <a:lnTo>
                        <a:pt x="30" y="288"/>
                      </a:lnTo>
                      <a:lnTo>
                        <a:pt x="24" y="296"/>
                      </a:lnTo>
                      <a:lnTo>
                        <a:pt x="24" y="296"/>
                      </a:lnTo>
                      <a:lnTo>
                        <a:pt x="34" y="288"/>
                      </a:lnTo>
                      <a:lnTo>
                        <a:pt x="54" y="268"/>
                      </a:lnTo>
                      <a:lnTo>
                        <a:pt x="66" y="260"/>
                      </a:lnTo>
                      <a:lnTo>
                        <a:pt x="78" y="252"/>
                      </a:lnTo>
                      <a:lnTo>
                        <a:pt x="88" y="248"/>
                      </a:lnTo>
                      <a:lnTo>
                        <a:pt x="92" y="246"/>
                      </a:lnTo>
                      <a:lnTo>
                        <a:pt x="96" y="248"/>
                      </a:lnTo>
                      <a:lnTo>
                        <a:pt x="96" y="248"/>
                      </a:lnTo>
                      <a:lnTo>
                        <a:pt x="124" y="268"/>
                      </a:lnTo>
                      <a:lnTo>
                        <a:pt x="176" y="306"/>
                      </a:lnTo>
                      <a:lnTo>
                        <a:pt x="204" y="330"/>
                      </a:lnTo>
                      <a:lnTo>
                        <a:pt x="234" y="354"/>
                      </a:lnTo>
                      <a:lnTo>
                        <a:pt x="258" y="378"/>
                      </a:lnTo>
                      <a:lnTo>
                        <a:pt x="280" y="400"/>
                      </a:lnTo>
                      <a:lnTo>
                        <a:pt x="280" y="400"/>
                      </a:lnTo>
                      <a:lnTo>
                        <a:pt x="322" y="454"/>
                      </a:lnTo>
                      <a:lnTo>
                        <a:pt x="369" y="514"/>
                      </a:lnTo>
                      <a:lnTo>
                        <a:pt x="405" y="562"/>
                      </a:lnTo>
                      <a:lnTo>
                        <a:pt x="415" y="574"/>
                      </a:lnTo>
                      <a:lnTo>
                        <a:pt x="417" y="576"/>
                      </a:lnTo>
                      <a:lnTo>
                        <a:pt x="417" y="576"/>
                      </a:lnTo>
                      <a:lnTo>
                        <a:pt x="391" y="536"/>
                      </a:lnTo>
                      <a:lnTo>
                        <a:pt x="332" y="452"/>
                      </a:lnTo>
                      <a:lnTo>
                        <a:pt x="296" y="406"/>
                      </a:lnTo>
                      <a:lnTo>
                        <a:pt x="262" y="364"/>
                      </a:lnTo>
                      <a:lnTo>
                        <a:pt x="228" y="328"/>
                      </a:lnTo>
                      <a:lnTo>
                        <a:pt x="214" y="314"/>
                      </a:lnTo>
                      <a:lnTo>
                        <a:pt x="200" y="304"/>
                      </a:lnTo>
                      <a:lnTo>
                        <a:pt x="200" y="304"/>
                      </a:lnTo>
                      <a:lnTo>
                        <a:pt x="178" y="288"/>
                      </a:lnTo>
                      <a:lnTo>
                        <a:pt x="158" y="274"/>
                      </a:lnTo>
                      <a:lnTo>
                        <a:pt x="144" y="260"/>
                      </a:lnTo>
                      <a:lnTo>
                        <a:pt x="132" y="248"/>
                      </a:lnTo>
                      <a:lnTo>
                        <a:pt x="122" y="238"/>
                      </a:lnTo>
                      <a:lnTo>
                        <a:pt x="114" y="226"/>
                      </a:lnTo>
                      <a:lnTo>
                        <a:pt x="104" y="208"/>
                      </a:lnTo>
                      <a:lnTo>
                        <a:pt x="104" y="208"/>
                      </a:lnTo>
                      <a:lnTo>
                        <a:pt x="102" y="196"/>
                      </a:lnTo>
                      <a:lnTo>
                        <a:pt x="100" y="182"/>
                      </a:lnTo>
                      <a:lnTo>
                        <a:pt x="102" y="164"/>
                      </a:lnTo>
                      <a:lnTo>
                        <a:pt x="106" y="146"/>
                      </a:lnTo>
                      <a:lnTo>
                        <a:pt x="110" y="128"/>
                      </a:lnTo>
                      <a:lnTo>
                        <a:pt x="114" y="116"/>
                      </a:lnTo>
                      <a:lnTo>
                        <a:pt x="122" y="106"/>
                      </a:lnTo>
                      <a:lnTo>
                        <a:pt x="124" y="104"/>
                      </a:lnTo>
                      <a:lnTo>
                        <a:pt x="128" y="104"/>
                      </a:lnTo>
                      <a:lnTo>
                        <a:pt x="128" y="104"/>
                      </a:lnTo>
                      <a:lnTo>
                        <a:pt x="138" y="110"/>
                      </a:lnTo>
                      <a:lnTo>
                        <a:pt x="156" y="124"/>
                      </a:lnTo>
                      <a:lnTo>
                        <a:pt x="200" y="164"/>
                      </a:lnTo>
                      <a:lnTo>
                        <a:pt x="244" y="208"/>
                      </a:lnTo>
                      <a:lnTo>
                        <a:pt x="258" y="224"/>
                      </a:lnTo>
                      <a:lnTo>
                        <a:pt x="264" y="232"/>
                      </a:lnTo>
                      <a:lnTo>
                        <a:pt x="264" y="232"/>
                      </a:lnTo>
                      <a:lnTo>
                        <a:pt x="272" y="244"/>
                      </a:lnTo>
                      <a:lnTo>
                        <a:pt x="292" y="266"/>
                      </a:lnTo>
                      <a:lnTo>
                        <a:pt x="346" y="326"/>
                      </a:lnTo>
                      <a:lnTo>
                        <a:pt x="401" y="384"/>
                      </a:lnTo>
                      <a:lnTo>
                        <a:pt x="425" y="408"/>
                      </a:lnTo>
                      <a:lnTo>
                        <a:pt x="425" y="408"/>
                      </a:lnTo>
                      <a:lnTo>
                        <a:pt x="359" y="322"/>
                      </a:lnTo>
                      <a:lnTo>
                        <a:pt x="336" y="290"/>
                      </a:lnTo>
                      <a:lnTo>
                        <a:pt x="320" y="264"/>
                      </a:lnTo>
                      <a:lnTo>
                        <a:pt x="310" y="246"/>
                      </a:lnTo>
                      <a:lnTo>
                        <a:pt x="310" y="242"/>
                      </a:lnTo>
                      <a:lnTo>
                        <a:pt x="310" y="240"/>
                      </a:lnTo>
                      <a:lnTo>
                        <a:pt x="312" y="240"/>
                      </a:lnTo>
                      <a:lnTo>
                        <a:pt x="312" y="240"/>
                      </a:lnTo>
                      <a:lnTo>
                        <a:pt x="318" y="242"/>
                      </a:lnTo>
                      <a:lnTo>
                        <a:pt x="328" y="248"/>
                      </a:lnTo>
                      <a:lnTo>
                        <a:pt x="352" y="268"/>
                      </a:lnTo>
                      <a:lnTo>
                        <a:pt x="385" y="298"/>
                      </a:lnTo>
                      <a:lnTo>
                        <a:pt x="419" y="330"/>
                      </a:lnTo>
                      <a:lnTo>
                        <a:pt x="481" y="390"/>
                      </a:lnTo>
                      <a:lnTo>
                        <a:pt x="505" y="416"/>
                      </a:lnTo>
                      <a:lnTo>
                        <a:pt x="505" y="416"/>
                      </a:lnTo>
                      <a:lnTo>
                        <a:pt x="483" y="388"/>
                      </a:lnTo>
                      <a:lnTo>
                        <a:pt x="433" y="320"/>
                      </a:lnTo>
                      <a:lnTo>
                        <a:pt x="371" y="238"/>
                      </a:lnTo>
                      <a:lnTo>
                        <a:pt x="340" y="200"/>
                      </a:lnTo>
                      <a:lnTo>
                        <a:pt x="312" y="168"/>
                      </a:lnTo>
                      <a:lnTo>
                        <a:pt x="312" y="168"/>
                      </a:lnTo>
                      <a:lnTo>
                        <a:pt x="286" y="142"/>
                      </a:lnTo>
                      <a:lnTo>
                        <a:pt x="258" y="118"/>
                      </a:lnTo>
                      <a:lnTo>
                        <a:pt x="232" y="98"/>
                      </a:lnTo>
                      <a:lnTo>
                        <a:pt x="206" y="82"/>
                      </a:lnTo>
                      <a:lnTo>
                        <a:pt x="170" y="58"/>
                      </a:lnTo>
                      <a:lnTo>
                        <a:pt x="160" y="52"/>
                      </a:lnTo>
                      <a:lnTo>
                        <a:pt x="160" y="50"/>
                      </a:lnTo>
                      <a:lnTo>
                        <a:pt x="160" y="48"/>
                      </a:lnTo>
                      <a:lnTo>
                        <a:pt x="160" y="48"/>
                      </a:lnTo>
                      <a:lnTo>
                        <a:pt x="192" y="24"/>
                      </a:lnTo>
                      <a:lnTo>
                        <a:pt x="210" y="8"/>
                      </a:lnTo>
                      <a:lnTo>
                        <a:pt x="214" y="2"/>
                      </a:lnTo>
                      <a:lnTo>
                        <a:pt x="216" y="0"/>
                      </a:lnTo>
                      <a:lnTo>
                        <a:pt x="216" y="0"/>
                      </a:lnTo>
                      <a:lnTo>
                        <a:pt x="212" y="0"/>
                      </a:lnTo>
                      <a:lnTo>
                        <a:pt x="206" y="4"/>
                      </a:lnTo>
                      <a:lnTo>
                        <a:pt x="184" y="16"/>
                      </a:lnTo>
                      <a:lnTo>
                        <a:pt x="158" y="32"/>
                      </a:lnTo>
                      <a:lnTo>
                        <a:pt x="146" y="36"/>
                      </a:lnTo>
                      <a:lnTo>
                        <a:pt x="136" y="40"/>
                      </a:lnTo>
                      <a:lnTo>
                        <a:pt x="136" y="40"/>
                      </a:lnTo>
                      <a:lnTo>
                        <a:pt x="120" y="44"/>
                      </a:lnTo>
                      <a:lnTo>
                        <a:pt x="108" y="50"/>
                      </a:lnTo>
                      <a:lnTo>
                        <a:pt x="96" y="56"/>
                      </a:lnTo>
                      <a:lnTo>
                        <a:pt x="96" y="5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81" name="Freeform 50">
                  <a:extLst>
                    <a:ext uri="{FF2B5EF4-FFF2-40B4-BE49-F238E27FC236}">
                      <a16:creationId xmlns:a16="http://schemas.microsoft.com/office/drawing/2014/main" id="{C3C93777-6996-4B57-BB69-404A0DC9681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466" y="595"/>
                  <a:ext cx="328" cy="504"/>
                </a:xfrm>
                <a:custGeom>
                  <a:avLst/>
                  <a:gdLst>
                    <a:gd name="T0" fmla="*/ 26 w 328"/>
                    <a:gd name="T1" fmla="*/ 4 h 504"/>
                    <a:gd name="T2" fmla="*/ 34 w 328"/>
                    <a:gd name="T3" fmla="*/ 28 h 504"/>
                    <a:gd name="T4" fmla="*/ 12 w 328"/>
                    <a:gd name="T5" fmla="*/ 48 h 504"/>
                    <a:gd name="T6" fmla="*/ 2 w 328"/>
                    <a:gd name="T7" fmla="*/ 54 h 504"/>
                    <a:gd name="T8" fmla="*/ 18 w 328"/>
                    <a:gd name="T9" fmla="*/ 60 h 504"/>
                    <a:gd name="T10" fmla="*/ 38 w 328"/>
                    <a:gd name="T11" fmla="*/ 82 h 504"/>
                    <a:gd name="T12" fmla="*/ 72 w 328"/>
                    <a:gd name="T13" fmla="*/ 144 h 504"/>
                    <a:gd name="T14" fmla="*/ 70 w 328"/>
                    <a:gd name="T15" fmla="*/ 154 h 504"/>
                    <a:gd name="T16" fmla="*/ 58 w 328"/>
                    <a:gd name="T17" fmla="*/ 176 h 504"/>
                    <a:gd name="T18" fmla="*/ 54 w 328"/>
                    <a:gd name="T19" fmla="*/ 192 h 504"/>
                    <a:gd name="T20" fmla="*/ 64 w 328"/>
                    <a:gd name="T21" fmla="*/ 200 h 504"/>
                    <a:gd name="T22" fmla="*/ 94 w 328"/>
                    <a:gd name="T23" fmla="*/ 216 h 504"/>
                    <a:gd name="T24" fmla="*/ 104 w 328"/>
                    <a:gd name="T25" fmla="*/ 240 h 504"/>
                    <a:gd name="T26" fmla="*/ 124 w 328"/>
                    <a:gd name="T27" fmla="*/ 294 h 504"/>
                    <a:gd name="T28" fmla="*/ 130 w 328"/>
                    <a:gd name="T29" fmla="*/ 326 h 504"/>
                    <a:gd name="T30" fmla="*/ 128 w 328"/>
                    <a:gd name="T31" fmla="*/ 368 h 504"/>
                    <a:gd name="T32" fmla="*/ 132 w 328"/>
                    <a:gd name="T33" fmla="*/ 426 h 504"/>
                    <a:gd name="T34" fmla="*/ 128 w 328"/>
                    <a:gd name="T35" fmla="*/ 440 h 504"/>
                    <a:gd name="T36" fmla="*/ 112 w 328"/>
                    <a:gd name="T37" fmla="*/ 480 h 504"/>
                    <a:gd name="T38" fmla="*/ 116 w 328"/>
                    <a:gd name="T39" fmla="*/ 480 h 504"/>
                    <a:gd name="T40" fmla="*/ 136 w 328"/>
                    <a:gd name="T41" fmla="*/ 464 h 504"/>
                    <a:gd name="T42" fmla="*/ 142 w 328"/>
                    <a:gd name="T43" fmla="*/ 472 h 504"/>
                    <a:gd name="T44" fmla="*/ 184 w 328"/>
                    <a:gd name="T45" fmla="*/ 504 h 504"/>
                    <a:gd name="T46" fmla="*/ 178 w 328"/>
                    <a:gd name="T47" fmla="*/ 488 h 504"/>
                    <a:gd name="T48" fmla="*/ 184 w 328"/>
                    <a:gd name="T49" fmla="*/ 472 h 504"/>
                    <a:gd name="T50" fmla="*/ 206 w 328"/>
                    <a:gd name="T51" fmla="*/ 446 h 504"/>
                    <a:gd name="T52" fmla="*/ 208 w 328"/>
                    <a:gd name="T53" fmla="*/ 426 h 504"/>
                    <a:gd name="T54" fmla="*/ 180 w 328"/>
                    <a:gd name="T55" fmla="*/ 394 h 504"/>
                    <a:gd name="T56" fmla="*/ 146 w 328"/>
                    <a:gd name="T57" fmla="*/ 358 h 504"/>
                    <a:gd name="T58" fmla="*/ 144 w 328"/>
                    <a:gd name="T59" fmla="*/ 344 h 504"/>
                    <a:gd name="T60" fmla="*/ 156 w 328"/>
                    <a:gd name="T61" fmla="*/ 330 h 504"/>
                    <a:gd name="T62" fmla="*/ 156 w 328"/>
                    <a:gd name="T63" fmla="*/ 320 h 504"/>
                    <a:gd name="T64" fmla="*/ 142 w 328"/>
                    <a:gd name="T65" fmla="*/ 296 h 504"/>
                    <a:gd name="T66" fmla="*/ 136 w 328"/>
                    <a:gd name="T67" fmla="*/ 280 h 504"/>
                    <a:gd name="T68" fmla="*/ 148 w 328"/>
                    <a:gd name="T69" fmla="*/ 298 h 504"/>
                    <a:gd name="T70" fmla="*/ 176 w 328"/>
                    <a:gd name="T71" fmla="*/ 304 h 504"/>
                    <a:gd name="T72" fmla="*/ 222 w 328"/>
                    <a:gd name="T73" fmla="*/ 302 h 504"/>
                    <a:gd name="T74" fmla="*/ 224 w 328"/>
                    <a:gd name="T75" fmla="*/ 296 h 504"/>
                    <a:gd name="T76" fmla="*/ 180 w 328"/>
                    <a:gd name="T77" fmla="*/ 252 h 504"/>
                    <a:gd name="T78" fmla="*/ 128 w 328"/>
                    <a:gd name="T79" fmla="*/ 200 h 504"/>
                    <a:gd name="T80" fmla="*/ 124 w 328"/>
                    <a:gd name="T81" fmla="*/ 186 h 504"/>
                    <a:gd name="T82" fmla="*/ 132 w 328"/>
                    <a:gd name="T83" fmla="*/ 162 h 504"/>
                    <a:gd name="T84" fmla="*/ 136 w 328"/>
                    <a:gd name="T85" fmla="*/ 146 h 504"/>
                    <a:gd name="T86" fmla="*/ 124 w 328"/>
                    <a:gd name="T87" fmla="*/ 132 h 504"/>
                    <a:gd name="T88" fmla="*/ 144 w 328"/>
                    <a:gd name="T89" fmla="*/ 136 h 504"/>
                    <a:gd name="T90" fmla="*/ 228 w 328"/>
                    <a:gd name="T91" fmla="*/ 170 h 504"/>
                    <a:gd name="T92" fmla="*/ 232 w 328"/>
                    <a:gd name="T93" fmla="*/ 168 h 504"/>
                    <a:gd name="T94" fmla="*/ 136 w 328"/>
                    <a:gd name="T95" fmla="*/ 56 h 504"/>
                    <a:gd name="T96" fmla="*/ 328 w 328"/>
                    <a:gd name="T97" fmla="*/ 136 h 504"/>
                    <a:gd name="T98" fmla="*/ 184 w 328"/>
                    <a:gd name="T99" fmla="*/ 66 h 504"/>
                    <a:gd name="T100" fmla="*/ 118 w 328"/>
                    <a:gd name="T101" fmla="*/ 30 h 504"/>
                    <a:gd name="T102" fmla="*/ 36 w 328"/>
                    <a:gd name="T103" fmla="*/ 2 h 5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328" h="504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26" y="4"/>
                      </a:lnTo>
                      <a:lnTo>
                        <a:pt x="32" y="12"/>
                      </a:lnTo>
                      <a:lnTo>
                        <a:pt x="34" y="22"/>
                      </a:lnTo>
                      <a:lnTo>
                        <a:pt x="34" y="28"/>
                      </a:lnTo>
                      <a:lnTo>
                        <a:pt x="32" y="32"/>
                      </a:lnTo>
                      <a:lnTo>
                        <a:pt x="32" y="32"/>
                      </a:lnTo>
                      <a:lnTo>
                        <a:pt x="12" y="48"/>
                      </a:lnTo>
                      <a:lnTo>
                        <a:pt x="0" y="56"/>
                      </a:lnTo>
                      <a:lnTo>
                        <a:pt x="0" y="56"/>
                      </a:lnTo>
                      <a:lnTo>
                        <a:pt x="2" y="54"/>
                      </a:lnTo>
                      <a:lnTo>
                        <a:pt x="6" y="54"/>
                      </a:lnTo>
                      <a:lnTo>
                        <a:pt x="14" y="56"/>
                      </a:lnTo>
                      <a:lnTo>
                        <a:pt x="18" y="60"/>
                      </a:lnTo>
                      <a:lnTo>
                        <a:pt x="24" y="64"/>
                      </a:lnTo>
                      <a:lnTo>
                        <a:pt x="24" y="64"/>
                      </a:lnTo>
                      <a:lnTo>
                        <a:pt x="38" y="82"/>
                      </a:lnTo>
                      <a:lnTo>
                        <a:pt x="52" y="106"/>
                      </a:lnTo>
                      <a:lnTo>
                        <a:pt x="66" y="130"/>
                      </a:lnTo>
                      <a:lnTo>
                        <a:pt x="72" y="144"/>
                      </a:lnTo>
                      <a:lnTo>
                        <a:pt x="72" y="144"/>
                      </a:lnTo>
                      <a:lnTo>
                        <a:pt x="72" y="150"/>
                      </a:lnTo>
                      <a:lnTo>
                        <a:pt x="70" y="154"/>
                      </a:lnTo>
                      <a:lnTo>
                        <a:pt x="64" y="168"/>
                      </a:lnTo>
                      <a:lnTo>
                        <a:pt x="64" y="168"/>
                      </a:lnTo>
                      <a:lnTo>
                        <a:pt x="58" y="176"/>
                      </a:lnTo>
                      <a:lnTo>
                        <a:pt x="54" y="184"/>
                      </a:lnTo>
                      <a:lnTo>
                        <a:pt x="52" y="188"/>
                      </a:lnTo>
                      <a:lnTo>
                        <a:pt x="54" y="192"/>
                      </a:lnTo>
                      <a:lnTo>
                        <a:pt x="56" y="196"/>
                      </a:lnTo>
                      <a:lnTo>
                        <a:pt x="64" y="200"/>
                      </a:lnTo>
                      <a:lnTo>
                        <a:pt x="64" y="200"/>
                      </a:lnTo>
                      <a:lnTo>
                        <a:pt x="80" y="206"/>
                      </a:lnTo>
                      <a:lnTo>
                        <a:pt x="90" y="212"/>
                      </a:lnTo>
                      <a:lnTo>
                        <a:pt x="94" y="216"/>
                      </a:lnTo>
                      <a:lnTo>
                        <a:pt x="98" y="222"/>
                      </a:lnTo>
                      <a:lnTo>
                        <a:pt x="104" y="240"/>
                      </a:lnTo>
                      <a:lnTo>
                        <a:pt x="104" y="240"/>
                      </a:lnTo>
                      <a:lnTo>
                        <a:pt x="110" y="262"/>
                      </a:lnTo>
                      <a:lnTo>
                        <a:pt x="118" y="278"/>
                      </a:lnTo>
                      <a:lnTo>
                        <a:pt x="124" y="294"/>
                      </a:lnTo>
                      <a:lnTo>
                        <a:pt x="128" y="312"/>
                      </a:lnTo>
                      <a:lnTo>
                        <a:pt x="128" y="312"/>
                      </a:lnTo>
                      <a:lnTo>
                        <a:pt x="130" y="326"/>
                      </a:lnTo>
                      <a:lnTo>
                        <a:pt x="128" y="336"/>
                      </a:lnTo>
                      <a:lnTo>
                        <a:pt x="128" y="348"/>
                      </a:lnTo>
                      <a:lnTo>
                        <a:pt x="128" y="368"/>
                      </a:lnTo>
                      <a:lnTo>
                        <a:pt x="128" y="368"/>
                      </a:lnTo>
                      <a:lnTo>
                        <a:pt x="132" y="410"/>
                      </a:lnTo>
                      <a:lnTo>
                        <a:pt x="132" y="426"/>
                      </a:lnTo>
                      <a:lnTo>
                        <a:pt x="130" y="434"/>
                      </a:lnTo>
                      <a:lnTo>
                        <a:pt x="128" y="440"/>
                      </a:lnTo>
                      <a:lnTo>
                        <a:pt x="128" y="440"/>
                      </a:lnTo>
                      <a:lnTo>
                        <a:pt x="116" y="464"/>
                      </a:lnTo>
                      <a:lnTo>
                        <a:pt x="112" y="472"/>
                      </a:lnTo>
                      <a:lnTo>
                        <a:pt x="112" y="480"/>
                      </a:lnTo>
                      <a:lnTo>
                        <a:pt x="112" y="480"/>
                      </a:lnTo>
                      <a:lnTo>
                        <a:pt x="114" y="482"/>
                      </a:lnTo>
                      <a:lnTo>
                        <a:pt x="116" y="480"/>
                      </a:lnTo>
                      <a:lnTo>
                        <a:pt x="124" y="474"/>
                      </a:lnTo>
                      <a:lnTo>
                        <a:pt x="136" y="464"/>
                      </a:lnTo>
                      <a:lnTo>
                        <a:pt x="136" y="464"/>
                      </a:lnTo>
                      <a:lnTo>
                        <a:pt x="136" y="464"/>
                      </a:lnTo>
                      <a:lnTo>
                        <a:pt x="136" y="464"/>
                      </a:lnTo>
                      <a:lnTo>
                        <a:pt x="142" y="472"/>
                      </a:lnTo>
                      <a:lnTo>
                        <a:pt x="160" y="484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82" y="502"/>
                      </a:lnTo>
                      <a:lnTo>
                        <a:pt x="180" y="496"/>
                      </a:lnTo>
                      <a:lnTo>
                        <a:pt x="178" y="488"/>
                      </a:lnTo>
                      <a:lnTo>
                        <a:pt x="180" y="480"/>
                      </a:lnTo>
                      <a:lnTo>
                        <a:pt x="184" y="472"/>
                      </a:lnTo>
                      <a:lnTo>
                        <a:pt x="184" y="472"/>
                      </a:lnTo>
                      <a:lnTo>
                        <a:pt x="190" y="464"/>
                      </a:lnTo>
                      <a:lnTo>
                        <a:pt x="196" y="458"/>
                      </a:lnTo>
                      <a:lnTo>
                        <a:pt x="206" y="446"/>
                      </a:lnTo>
                      <a:lnTo>
                        <a:pt x="210" y="442"/>
                      </a:lnTo>
                      <a:lnTo>
                        <a:pt x="210" y="434"/>
                      </a:lnTo>
                      <a:lnTo>
                        <a:pt x="208" y="426"/>
                      </a:lnTo>
                      <a:lnTo>
                        <a:pt x="200" y="416"/>
                      </a:lnTo>
                      <a:lnTo>
                        <a:pt x="200" y="416"/>
                      </a:lnTo>
                      <a:lnTo>
                        <a:pt x="180" y="394"/>
                      </a:lnTo>
                      <a:lnTo>
                        <a:pt x="160" y="374"/>
                      </a:lnTo>
                      <a:lnTo>
                        <a:pt x="152" y="366"/>
                      </a:lnTo>
                      <a:lnTo>
                        <a:pt x="146" y="358"/>
                      </a:lnTo>
                      <a:lnTo>
                        <a:pt x="144" y="350"/>
                      </a:lnTo>
                      <a:lnTo>
                        <a:pt x="144" y="344"/>
                      </a:lnTo>
                      <a:lnTo>
                        <a:pt x="144" y="344"/>
                      </a:lnTo>
                      <a:lnTo>
                        <a:pt x="146" y="338"/>
                      </a:lnTo>
                      <a:lnTo>
                        <a:pt x="150" y="336"/>
                      </a:lnTo>
                      <a:lnTo>
                        <a:pt x="156" y="330"/>
                      </a:lnTo>
                      <a:lnTo>
                        <a:pt x="158" y="328"/>
                      </a:lnTo>
                      <a:lnTo>
                        <a:pt x="158" y="326"/>
                      </a:lnTo>
                      <a:lnTo>
                        <a:pt x="156" y="320"/>
                      </a:lnTo>
                      <a:lnTo>
                        <a:pt x="152" y="312"/>
                      </a:lnTo>
                      <a:lnTo>
                        <a:pt x="152" y="312"/>
                      </a:lnTo>
                      <a:lnTo>
                        <a:pt x="142" y="296"/>
                      </a:lnTo>
                      <a:lnTo>
                        <a:pt x="138" y="286"/>
                      </a:lnTo>
                      <a:lnTo>
                        <a:pt x="136" y="280"/>
                      </a:lnTo>
                      <a:lnTo>
                        <a:pt x="136" y="280"/>
                      </a:lnTo>
                      <a:lnTo>
                        <a:pt x="138" y="284"/>
                      </a:lnTo>
                      <a:lnTo>
                        <a:pt x="144" y="292"/>
                      </a:lnTo>
                      <a:lnTo>
                        <a:pt x="148" y="298"/>
                      </a:lnTo>
                      <a:lnTo>
                        <a:pt x="156" y="302"/>
                      </a:lnTo>
                      <a:lnTo>
                        <a:pt x="164" y="304"/>
                      </a:lnTo>
                      <a:lnTo>
                        <a:pt x="176" y="304"/>
                      </a:lnTo>
                      <a:lnTo>
                        <a:pt x="176" y="304"/>
                      </a:lnTo>
                      <a:lnTo>
                        <a:pt x="214" y="302"/>
                      </a:lnTo>
                      <a:lnTo>
                        <a:pt x="222" y="302"/>
                      </a:lnTo>
                      <a:lnTo>
                        <a:pt x="224" y="300"/>
                      </a:lnTo>
                      <a:lnTo>
                        <a:pt x="224" y="296"/>
                      </a:lnTo>
                      <a:lnTo>
                        <a:pt x="224" y="296"/>
                      </a:lnTo>
                      <a:lnTo>
                        <a:pt x="220" y="290"/>
                      </a:lnTo>
                      <a:lnTo>
                        <a:pt x="210" y="280"/>
                      </a:lnTo>
                      <a:lnTo>
                        <a:pt x="180" y="252"/>
                      </a:lnTo>
                      <a:lnTo>
                        <a:pt x="146" y="222"/>
                      </a:lnTo>
                      <a:lnTo>
                        <a:pt x="134" y="210"/>
                      </a:lnTo>
                      <a:lnTo>
                        <a:pt x="128" y="200"/>
                      </a:lnTo>
                      <a:lnTo>
                        <a:pt x="128" y="200"/>
                      </a:lnTo>
                      <a:lnTo>
                        <a:pt x="126" y="192"/>
                      </a:lnTo>
                      <a:lnTo>
                        <a:pt x="124" y="186"/>
                      </a:lnTo>
                      <a:lnTo>
                        <a:pt x="126" y="178"/>
                      </a:lnTo>
                      <a:lnTo>
                        <a:pt x="126" y="172"/>
                      </a:lnTo>
                      <a:lnTo>
                        <a:pt x="132" y="162"/>
                      </a:lnTo>
                      <a:lnTo>
                        <a:pt x="136" y="152"/>
                      </a:lnTo>
                      <a:lnTo>
                        <a:pt x="136" y="152"/>
                      </a:lnTo>
                      <a:lnTo>
                        <a:pt x="136" y="146"/>
                      </a:lnTo>
                      <a:lnTo>
                        <a:pt x="134" y="142"/>
                      </a:lnTo>
                      <a:lnTo>
                        <a:pt x="126" y="134"/>
                      </a:lnTo>
                      <a:lnTo>
                        <a:pt x="124" y="132"/>
                      </a:lnTo>
                      <a:lnTo>
                        <a:pt x="126" y="130"/>
                      </a:lnTo>
                      <a:lnTo>
                        <a:pt x="144" y="136"/>
                      </a:lnTo>
                      <a:lnTo>
                        <a:pt x="144" y="136"/>
                      </a:lnTo>
                      <a:lnTo>
                        <a:pt x="176" y="148"/>
                      </a:lnTo>
                      <a:lnTo>
                        <a:pt x="206" y="160"/>
                      </a:lnTo>
                      <a:lnTo>
                        <a:pt x="228" y="170"/>
                      </a:lnTo>
                      <a:lnTo>
                        <a:pt x="232" y="170"/>
                      </a:lnTo>
                      <a:lnTo>
                        <a:pt x="232" y="168"/>
                      </a:lnTo>
                      <a:lnTo>
                        <a:pt x="232" y="168"/>
                      </a:lnTo>
                      <a:lnTo>
                        <a:pt x="182" y="110"/>
                      </a:lnTo>
                      <a:lnTo>
                        <a:pt x="136" y="56"/>
                      </a:lnTo>
                      <a:lnTo>
                        <a:pt x="136" y="56"/>
                      </a:lnTo>
                      <a:lnTo>
                        <a:pt x="166" y="68"/>
                      </a:lnTo>
                      <a:lnTo>
                        <a:pt x="234" y="96"/>
                      </a:lnTo>
                      <a:lnTo>
                        <a:pt x="328" y="136"/>
                      </a:lnTo>
                      <a:lnTo>
                        <a:pt x="328" y="136"/>
                      </a:lnTo>
                      <a:lnTo>
                        <a:pt x="246" y="96"/>
                      </a:lnTo>
                      <a:lnTo>
                        <a:pt x="184" y="66"/>
                      </a:lnTo>
                      <a:lnTo>
                        <a:pt x="136" y="40"/>
                      </a:lnTo>
                      <a:lnTo>
                        <a:pt x="136" y="40"/>
                      </a:lnTo>
                      <a:lnTo>
                        <a:pt x="118" y="30"/>
                      </a:lnTo>
                      <a:lnTo>
                        <a:pt x="100" y="22"/>
                      </a:lnTo>
                      <a:lnTo>
                        <a:pt x="64" y="10"/>
                      </a:lnTo>
                      <a:lnTo>
                        <a:pt x="36" y="2"/>
                      </a:lnTo>
                      <a:lnTo>
                        <a:pt x="24" y="0"/>
                      </a:lnTo>
                      <a:lnTo>
                        <a:pt x="24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82" name="Freeform 51">
                  <a:extLst>
                    <a:ext uri="{FF2B5EF4-FFF2-40B4-BE49-F238E27FC236}">
                      <a16:creationId xmlns:a16="http://schemas.microsoft.com/office/drawing/2014/main" id="{0693849D-B560-494B-8F76-A8439F2D3D5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27" y="705"/>
                  <a:ext cx="663" cy="1429"/>
                </a:xfrm>
                <a:custGeom>
                  <a:avLst/>
                  <a:gdLst>
                    <a:gd name="T0" fmla="*/ 195 w 663"/>
                    <a:gd name="T1" fmla="*/ 8 h 1429"/>
                    <a:gd name="T2" fmla="*/ 229 w 663"/>
                    <a:gd name="T3" fmla="*/ 10 h 1429"/>
                    <a:gd name="T4" fmla="*/ 231 w 663"/>
                    <a:gd name="T5" fmla="*/ 38 h 1429"/>
                    <a:gd name="T6" fmla="*/ 187 w 663"/>
                    <a:gd name="T7" fmla="*/ 126 h 1429"/>
                    <a:gd name="T8" fmla="*/ 167 w 663"/>
                    <a:gd name="T9" fmla="*/ 170 h 1429"/>
                    <a:gd name="T10" fmla="*/ 143 w 663"/>
                    <a:gd name="T11" fmla="*/ 218 h 1429"/>
                    <a:gd name="T12" fmla="*/ 173 w 663"/>
                    <a:gd name="T13" fmla="*/ 240 h 1429"/>
                    <a:gd name="T14" fmla="*/ 277 w 663"/>
                    <a:gd name="T15" fmla="*/ 192 h 1429"/>
                    <a:gd name="T16" fmla="*/ 247 w 663"/>
                    <a:gd name="T17" fmla="*/ 228 h 1429"/>
                    <a:gd name="T18" fmla="*/ 155 w 663"/>
                    <a:gd name="T19" fmla="*/ 274 h 1429"/>
                    <a:gd name="T20" fmla="*/ 143 w 663"/>
                    <a:gd name="T21" fmla="*/ 296 h 1429"/>
                    <a:gd name="T22" fmla="*/ 149 w 663"/>
                    <a:gd name="T23" fmla="*/ 318 h 1429"/>
                    <a:gd name="T24" fmla="*/ 289 w 663"/>
                    <a:gd name="T25" fmla="*/ 330 h 1429"/>
                    <a:gd name="T26" fmla="*/ 431 w 663"/>
                    <a:gd name="T27" fmla="*/ 346 h 1429"/>
                    <a:gd name="T28" fmla="*/ 525 w 663"/>
                    <a:gd name="T29" fmla="*/ 398 h 1429"/>
                    <a:gd name="T30" fmla="*/ 567 w 663"/>
                    <a:gd name="T31" fmla="*/ 460 h 1429"/>
                    <a:gd name="T32" fmla="*/ 571 w 663"/>
                    <a:gd name="T33" fmla="*/ 538 h 1429"/>
                    <a:gd name="T34" fmla="*/ 539 w 663"/>
                    <a:gd name="T35" fmla="*/ 605 h 1429"/>
                    <a:gd name="T36" fmla="*/ 323 w 663"/>
                    <a:gd name="T37" fmla="*/ 829 h 1429"/>
                    <a:gd name="T38" fmla="*/ 239 w 663"/>
                    <a:gd name="T39" fmla="*/ 939 h 1429"/>
                    <a:gd name="T40" fmla="*/ 253 w 663"/>
                    <a:gd name="T41" fmla="*/ 1039 h 1429"/>
                    <a:gd name="T42" fmla="*/ 295 w 663"/>
                    <a:gd name="T43" fmla="*/ 1105 h 1429"/>
                    <a:gd name="T44" fmla="*/ 429 w 663"/>
                    <a:gd name="T45" fmla="*/ 1097 h 1429"/>
                    <a:gd name="T46" fmla="*/ 547 w 663"/>
                    <a:gd name="T47" fmla="*/ 1101 h 1429"/>
                    <a:gd name="T48" fmla="*/ 617 w 663"/>
                    <a:gd name="T49" fmla="*/ 1155 h 1429"/>
                    <a:gd name="T50" fmla="*/ 663 w 663"/>
                    <a:gd name="T51" fmla="*/ 1243 h 1429"/>
                    <a:gd name="T52" fmla="*/ 661 w 663"/>
                    <a:gd name="T53" fmla="*/ 1397 h 1429"/>
                    <a:gd name="T54" fmla="*/ 637 w 663"/>
                    <a:gd name="T55" fmla="*/ 1423 h 1429"/>
                    <a:gd name="T56" fmla="*/ 575 w 663"/>
                    <a:gd name="T57" fmla="*/ 1427 h 1429"/>
                    <a:gd name="T58" fmla="*/ 553 w 663"/>
                    <a:gd name="T59" fmla="*/ 1405 h 1429"/>
                    <a:gd name="T60" fmla="*/ 551 w 663"/>
                    <a:gd name="T61" fmla="*/ 1363 h 1429"/>
                    <a:gd name="T62" fmla="*/ 497 w 663"/>
                    <a:gd name="T63" fmla="*/ 1325 h 1429"/>
                    <a:gd name="T64" fmla="*/ 517 w 663"/>
                    <a:gd name="T65" fmla="*/ 1273 h 1429"/>
                    <a:gd name="T66" fmla="*/ 511 w 663"/>
                    <a:gd name="T67" fmla="*/ 1251 h 1429"/>
                    <a:gd name="T68" fmla="*/ 327 w 663"/>
                    <a:gd name="T69" fmla="*/ 1243 h 1429"/>
                    <a:gd name="T70" fmla="*/ 199 w 663"/>
                    <a:gd name="T71" fmla="*/ 1225 h 1429"/>
                    <a:gd name="T72" fmla="*/ 147 w 663"/>
                    <a:gd name="T73" fmla="*/ 1177 h 1429"/>
                    <a:gd name="T74" fmla="*/ 97 w 663"/>
                    <a:gd name="T75" fmla="*/ 1013 h 1429"/>
                    <a:gd name="T76" fmla="*/ 107 w 663"/>
                    <a:gd name="T77" fmla="*/ 861 h 1429"/>
                    <a:gd name="T78" fmla="*/ 215 w 663"/>
                    <a:gd name="T79" fmla="*/ 723 h 1429"/>
                    <a:gd name="T80" fmla="*/ 359 w 663"/>
                    <a:gd name="T81" fmla="*/ 617 h 1429"/>
                    <a:gd name="T82" fmla="*/ 415 w 663"/>
                    <a:gd name="T83" fmla="*/ 552 h 1429"/>
                    <a:gd name="T84" fmla="*/ 423 w 663"/>
                    <a:gd name="T85" fmla="*/ 522 h 1429"/>
                    <a:gd name="T86" fmla="*/ 367 w 663"/>
                    <a:gd name="T87" fmla="*/ 490 h 1429"/>
                    <a:gd name="T88" fmla="*/ 285 w 663"/>
                    <a:gd name="T89" fmla="*/ 452 h 1429"/>
                    <a:gd name="T90" fmla="*/ 231 w 663"/>
                    <a:gd name="T91" fmla="*/ 456 h 1429"/>
                    <a:gd name="T92" fmla="*/ 129 w 663"/>
                    <a:gd name="T93" fmla="*/ 462 h 1429"/>
                    <a:gd name="T94" fmla="*/ 78 w 663"/>
                    <a:gd name="T95" fmla="*/ 434 h 1429"/>
                    <a:gd name="T96" fmla="*/ 44 w 663"/>
                    <a:gd name="T97" fmla="*/ 366 h 1429"/>
                    <a:gd name="T98" fmla="*/ 46 w 663"/>
                    <a:gd name="T99" fmla="*/ 250 h 1429"/>
                    <a:gd name="T100" fmla="*/ 6 w 663"/>
                    <a:gd name="T101" fmla="*/ 230 h 1429"/>
                    <a:gd name="T102" fmla="*/ 2 w 663"/>
                    <a:gd name="T103" fmla="*/ 190 h 1429"/>
                    <a:gd name="T104" fmla="*/ 38 w 663"/>
                    <a:gd name="T105" fmla="*/ 116 h 1429"/>
                    <a:gd name="T106" fmla="*/ 94 w 663"/>
                    <a:gd name="T107" fmla="*/ 66 h 14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663" h="1429">
                      <a:moveTo>
                        <a:pt x="183" y="34"/>
                      </a:moveTo>
                      <a:lnTo>
                        <a:pt x="183" y="34"/>
                      </a:lnTo>
                      <a:lnTo>
                        <a:pt x="185" y="28"/>
                      </a:lnTo>
                      <a:lnTo>
                        <a:pt x="191" y="14"/>
                      </a:lnTo>
                      <a:lnTo>
                        <a:pt x="195" y="8"/>
                      </a:lnTo>
                      <a:lnTo>
                        <a:pt x="199" y="2"/>
                      </a:lnTo>
                      <a:lnTo>
                        <a:pt x="207" y="0"/>
                      </a:lnTo>
                      <a:lnTo>
                        <a:pt x="215" y="2"/>
                      </a:lnTo>
                      <a:lnTo>
                        <a:pt x="215" y="2"/>
                      </a:lnTo>
                      <a:lnTo>
                        <a:pt x="229" y="10"/>
                      </a:lnTo>
                      <a:lnTo>
                        <a:pt x="237" y="16"/>
                      </a:lnTo>
                      <a:lnTo>
                        <a:pt x="239" y="22"/>
                      </a:lnTo>
                      <a:lnTo>
                        <a:pt x="239" y="26"/>
                      </a:lnTo>
                      <a:lnTo>
                        <a:pt x="239" y="26"/>
                      </a:lnTo>
                      <a:lnTo>
                        <a:pt x="231" y="38"/>
                      </a:lnTo>
                      <a:lnTo>
                        <a:pt x="215" y="64"/>
                      </a:lnTo>
                      <a:lnTo>
                        <a:pt x="191" y="98"/>
                      </a:lnTo>
                      <a:lnTo>
                        <a:pt x="191" y="98"/>
                      </a:lnTo>
                      <a:lnTo>
                        <a:pt x="191" y="106"/>
                      </a:lnTo>
                      <a:lnTo>
                        <a:pt x="187" y="126"/>
                      </a:lnTo>
                      <a:lnTo>
                        <a:pt x="185" y="138"/>
                      </a:lnTo>
                      <a:lnTo>
                        <a:pt x="181" y="150"/>
                      </a:lnTo>
                      <a:lnTo>
                        <a:pt x="175" y="160"/>
                      </a:lnTo>
                      <a:lnTo>
                        <a:pt x="167" y="170"/>
                      </a:lnTo>
                      <a:lnTo>
                        <a:pt x="167" y="170"/>
                      </a:lnTo>
                      <a:lnTo>
                        <a:pt x="159" y="178"/>
                      </a:lnTo>
                      <a:lnTo>
                        <a:pt x="153" y="186"/>
                      </a:lnTo>
                      <a:lnTo>
                        <a:pt x="147" y="202"/>
                      </a:lnTo>
                      <a:lnTo>
                        <a:pt x="143" y="214"/>
                      </a:lnTo>
                      <a:lnTo>
                        <a:pt x="143" y="218"/>
                      </a:lnTo>
                      <a:lnTo>
                        <a:pt x="143" y="218"/>
                      </a:lnTo>
                      <a:lnTo>
                        <a:pt x="153" y="228"/>
                      </a:lnTo>
                      <a:lnTo>
                        <a:pt x="167" y="242"/>
                      </a:lnTo>
                      <a:lnTo>
                        <a:pt x="167" y="242"/>
                      </a:lnTo>
                      <a:lnTo>
                        <a:pt x="173" y="240"/>
                      </a:lnTo>
                      <a:lnTo>
                        <a:pt x="187" y="234"/>
                      </a:lnTo>
                      <a:lnTo>
                        <a:pt x="225" y="214"/>
                      </a:lnTo>
                      <a:lnTo>
                        <a:pt x="263" y="196"/>
                      </a:lnTo>
                      <a:lnTo>
                        <a:pt x="275" y="192"/>
                      </a:lnTo>
                      <a:lnTo>
                        <a:pt x="277" y="192"/>
                      </a:lnTo>
                      <a:lnTo>
                        <a:pt x="279" y="194"/>
                      </a:lnTo>
                      <a:lnTo>
                        <a:pt x="279" y="194"/>
                      </a:lnTo>
                      <a:lnTo>
                        <a:pt x="277" y="200"/>
                      </a:lnTo>
                      <a:lnTo>
                        <a:pt x="269" y="208"/>
                      </a:lnTo>
                      <a:lnTo>
                        <a:pt x="247" y="228"/>
                      </a:lnTo>
                      <a:lnTo>
                        <a:pt x="219" y="246"/>
                      </a:lnTo>
                      <a:lnTo>
                        <a:pt x="199" y="258"/>
                      </a:lnTo>
                      <a:lnTo>
                        <a:pt x="199" y="258"/>
                      </a:lnTo>
                      <a:lnTo>
                        <a:pt x="163" y="270"/>
                      </a:lnTo>
                      <a:lnTo>
                        <a:pt x="155" y="274"/>
                      </a:lnTo>
                      <a:lnTo>
                        <a:pt x="149" y="278"/>
                      </a:lnTo>
                      <a:lnTo>
                        <a:pt x="145" y="284"/>
                      </a:lnTo>
                      <a:lnTo>
                        <a:pt x="143" y="290"/>
                      </a:lnTo>
                      <a:lnTo>
                        <a:pt x="143" y="290"/>
                      </a:lnTo>
                      <a:lnTo>
                        <a:pt x="143" y="296"/>
                      </a:lnTo>
                      <a:lnTo>
                        <a:pt x="141" y="302"/>
                      </a:lnTo>
                      <a:lnTo>
                        <a:pt x="139" y="308"/>
                      </a:lnTo>
                      <a:lnTo>
                        <a:pt x="139" y="312"/>
                      </a:lnTo>
                      <a:lnTo>
                        <a:pt x="143" y="316"/>
                      </a:lnTo>
                      <a:lnTo>
                        <a:pt x="149" y="318"/>
                      </a:lnTo>
                      <a:lnTo>
                        <a:pt x="159" y="322"/>
                      </a:lnTo>
                      <a:lnTo>
                        <a:pt x="159" y="322"/>
                      </a:lnTo>
                      <a:lnTo>
                        <a:pt x="179" y="324"/>
                      </a:lnTo>
                      <a:lnTo>
                        <a:pt x="209" y="326"/>
                      </a:lnTo>
                      <a:lnTo>
                        <a:pt x="289" y="330"/>
                      </a:lnTo>
                      <a:lnTo>
                        <a:pt x="331" y="332"/>
                      </a:lnTo>
                      <a:lnTo>
                        <a:pt x="371" y="334"/>
                      </a:lnTo>
                      <a:lnTo>
                        <a:pt x="405" y="340"/>
                      </a:lnTo>
                      <a:lnTo>
                        <a:pt x="419" y="342"/>
                      </a:lnTo>
                      <a:lnTo>
                        <a:pt x="431" y="346"/>
                      </a:lnTo>
                      <a:lnTo>
                        <a:pt x="431" y="346"/>
                      </a:lnTo>
                      <a:lnTo>
                        <a:pt x="467" y="362"/>
                      </a:lnTo>
                      <a:lnTo>
                        <a:pt x="499" y="378"/>
                      </a:lnTo>
                      <a:lnTo>
                        <a:pt x="513" y="388"/>
                      </a:lnTo>
                      <a:lnTo>
                        <a:pt x="525" y="398"/>
                      </a:lnTo>
                      <a:lnTo>
                        <a:pt x="535" y="408"/>
                      </a:lnTo>
                      <a:lnTo>
                        <a:pt x="543" y="418"/>
                      </a:lnTo>
                      <a:lnTo>
                        <a:pt x="543" y="418"/>
                      </a:lnTo>
                      <a:lnTo>
                        <a:pt x="559" y="444"/>
                      </a:lnTo>
                      <a:lnTo>
                        <a:pt x="567" y="460"/>
                      </a:lnTo>
                      <a:lnTo>
                        <a:pt x="575" y="478"/>
                      </a:lnTo>
                      <a:lnTo>
                        <a:pt x="577" y="500"/>
                      </a:lnTo>
                      <a:lnTo>
                        <a:pt x="577" y="512"/>
                      </a:lnTo>
                      <a:lnTo>
                        <a:pt x="575" y="524"/>
                      </a:lnTo>
                      <a:lnTo>
                        <a:pt x="571" y="538"/>
                      </a:lnTo>
                      <a:lnTo>
                        <a:pt x="567" y="554"/>
                      </a:lnTo>
                      <a:lnTo>
                        <a:pt x="561" y="569"/>
                      </a:lnTo>
                      <a:lnTo>
                        <a:pt x="551" y="587"/>
                      </a:lnTo>
                      <a:lnTo>
                        <a:pt x="551" y="587"/>
                      </a:lnTo>
                      <a:lnTo>
                        <a:pt x="539" y="605"/>
                      </a:lnTo>
                      <a:lnTo>
                        <a:pt x="523" y="627"/>
                      </a:lnTo>
                      <a:lnTo>
                        <a:pt x="479" y="675"/>
                      </a:lnTo>
                      <a:lnTo>
                        <a:pt x="429" y="725"/>
                      </a:lnTo>
                      <a:lnTo>
                        <a:pt x="375" y="779"/>
                      </a:lnTo>
                      <a:lnTo>
                        <a:pt x="323" y="829"/>
                      </a:lnTo>
                      <a:lnTo>
                        <a:pt x="281" y="875"/>
                      </a:lnTo>
                      <a:lnTo>
                        <a:pt x="263" y="895"/>
                      </a:lnTo>
                      <a:lnTo>
                        <a:pt x="251" y="913"/>
                      </a:lnTo>
                      <a:lnTo>
                        <a:pt x="241" y="927"/>
                      </a:lnTo>
                      <a:lnTo>
                        <a:pt x="239" y="939"/>
                      </a:lnTo>
                      <a:lnTo>
                        <a:pt x="239" y="939"/>
                      </a:lnTo>
                      <a:lnTo>
                        <a:pt x="239" y="961"/>
                      </a:lnTo>
                      <a:lnTo>
                        <a:pt x="243" y="987"/>
                      </a:lnTo>
                      <a:lnTo>
                        <a:pt x="247" y="1013"/>
                      </a:lnTo>
                      <a:lnTo>
                        <a:pt x="253" y="1039"/>
                      </a:lnTo>
                      <a:lnTo>
                        <a:pt x="261" y="1065"/>
                      </a:lnTo>
                      <a:lnTo>
                        <a:pt x="273" y="1085"/>
                      </a:lnTo>
                      <a:lnTo>
                        <a:pt x="279" y="1093"/>
                      </a:lnTo>
                      <a:lnTo>
                        <a:pt x="287" y="1099"/>
                      </a:lnTo>
                      <a:lnTo>
                        <a:pt x="295" y="1105"/>
                      </a:lnTo>
                      <a:lnTo>
                        <a:pt x="303" y="1107"/>
                      </a:lnTo>
                      <a:lnTo>
                        <a:pt x="303" y="1107"/>
                      </a:lnTo>
                      <a:lnTo>
                        <a:pt x="325" y="1107"/>
                      </a:lnTo>
                      <a:lnTo>
                        <a:pt x="355" y="1105"/>
                      </a:lnTo>
                      <a:lnTo>
                        <a:pt x="429" y="1097"/>
                      </a:lnTo>
                      <a:lnTo>
                        <a:pt x="467" y="1095"/>
                      </a:lnTo>
                      <a:lnTo>
                        <a:pt x="503" y="1095"/>
                      </a:lnTo>
                      <a:lnTo>
                        <a:pt x="519" y="1095"/>
                      </a:lnTo>
                      <a:lnTo>
                        <a:pt x="533" y="1099"/>
                      </a:lnTo>
                      <a:lnTo>
                        <a:pt x="547" y="1101"/>
                      </a:lnTo>
                      <a:lnTo>
                        <a:pt x="559" y="1107"/>
                      </a:lnTo>
                      <a:lnTo>
                        <a:pt x="559" y="1107"/>
                      </a:lnTo>
                      <a:lnTo>
                        <a:pt x="579" y="1121"/>
                      </a:lnTo>
                      <a:lnTo>
                        <a:pt x="599" y="1137"/>
                      </a:lnTo>
                      <a:lnTo>
                        <a:pt x="617" y="1155"/>
                      </a:lnTo>
                      <a:lnTo>
                        <a:pt x="633" y="1175"/>
                      </a:lnTo>
                      <a:lnTo>
                        <a:pt x="647" y="1195"/>
                      </a:lnTo>
                      <a:lnTo>
                        <a:pt x="657" y="1215"/>
                      </a:lnTo>
                      <a:lnTo>
                        <a:pt x="661" y="1233"/>
                      </a:lnTo>
                      <a:lnTo>
                        <a:pt x="663" y="1243"/>
                      </a:lnTo>
                      <a:lnTo>
                        <a:pt x="663" y="1251"/>
                      </a:lnTo>
                      <a:lnTo>
                        <a:pt x="663" y="1251"/>
                      </a:lnTo>
                      <a:lnTo>
                        <a:pt x="663" y="1295"/>
                      </a:lnTo>
                      <a:lnTo>
                        <a:pt x="663" y="1349"/>
                      </a:lnTo>
                      <a:lnTo>
                        <a:pt x="661" y="1397"/>
                      </a:lnTo>
                      <a:lnTo>
                        <a:pt x="659" y="1411"/>
                      </a:lnTo>
                      <a:lnTo>
                        <a:pt x="657" y="1417"/>
                      </a:lnTo>
                      <a:lnTo>
                        <a:pt x="655" y="1419"/>
                      </a:lnTo>
                      <a:lnTo>
                        <a:pt x="655" y="1419"/>
                      </a:lnTo>
                      <a:lnTo>
                        <a:pt x="637" y="1423"/>
                      </a:lnTo>
                      <a:lnTo>
                        <a:pt x="613" y="1429"/>
                      </a:lnTo>
                      <a:lnTo>
                        <a:pt x="589" y="1429"/>
                      </a:lnTo>
                      <a:lnTo>
                        <a:pt x="581" y="1429"/>
                      </a:lnTo>
                      <a:lnTo>
                        <a:pt x="575" y="1427"/>
                      </a:lnTo>
                      <a:lnTo>
                        <a:pt x="575" y="1427"/>
                      </a:lnTo>
                      <a:lnTo>
                        <a:pt x="569" y="1423"/>
                      </a:lnTo>
                      <a:lnTo>
                        <a:pt x="561" y="1419"/>
                      </a:lnTo>
                      <a:lnTo>
                        <a:pt x="557" y="1417"/>
                      </a:lnTo>
                      <a:lnTo>
                        <a:pt x="555" y="1411"/>
                      </a:lnTo>
                      <a:lnTo>
                        <a:pt x="553" y="1405"/>
                      </a:lnTo>
                      <a:lnTo>
                        <a:pt x="551" y="1395"/>
                      </a:lnTo>
                      <a:lnTo>
                        <a:pt x="551" y="1395"/>
                      </a:lnTo>
                      <a:lnTo>
                        <a:pt x="551" y="1377"/>
                      </a:lnTo>
                      <a:lnTo>
                        <a:pt x="551" y="1367"/>
                      </a:lnTo>
                      <a:lnTo>
                        <a:pt x="551" y="1363"/>
                      </a:lnTo>
                      <a:lnTo>
                        <a:pt x="547" y="1361"/>
                      </a:lnTo>
                      <a:lnTo>
                        <a:pt x="535" y="1355"/>
                      </a:lnTo>
                      <a:lnTo>
                        <a:pt x="487" y="1339"/>
                      </a:lnTo>
                      <a:lnTo>
                        <a:pt x="487" y="1339"/>
                      </a:lnTo>
                      <a:lnTo>
                        <a:pt x="497" y="1325"/>
                      </a:lnTo>
                      <a:lnTo>
                        <a:pt x="505" y="1309"/>
                      </a:lnTo>
                      <a:lnTo>
                        <a:pt x="511" y="1291"/>
                      </a:lnTo>
                      <a:lnTo>
                        <a:pt x="511" y="1291"/>
                      </a:lnTo>
                      <a:lnTo>
                        <a:pt x="513" y="1281"/>
                      </a:lnTo>
                      <a:lnTo>
                        <a:pt x="517" y="1273"/>
                      </a:lnTo>
                      <a:lnTo>
                        <a:pt x="525" y="1261"/>
                      </a:lnTo>
                      <a:lnTo>
                        <a:pt x="525" y="1255"/>
                      </a:lnTo>
                      <a:lnTo>
                        <a:pt x="525" y="1253"/>
                      </a:lnTo>
                      <a:lnTo>
                        <a:pt x="519" y="1251"/>
                      </a:lnTo>
                      <a:lnTo>
                        <a:pt x="511" y="1251"/>
                      </a:lnTo>
                      <a:lnTo>
                        <a:pt x="511" y="1251"/>
                      </a:lnTo>
                      <a:lnTo>
                        <a:pt x="483" y="1251"/>
                      </a:lnTo>
                      <a:lnTo>
                        <a:pt x="447" y="1251"/>
                      </a:lnTo>
                      <a:lnTo>
                        <a:pt x="395" y="1249"/>
                      </a:lnTo>
                      <a:lnTo>
                        <a:pt x="327" y="1243"/>
                      </a:lnTo>
                      <a:lnTo>
                        <a:pt x="327" y="1243"/>
                      </a:lnTo>
                      <a:lnTo>
                        <a:pt x="263" y="1237"/>
                      </a:lnTo>
                      <a:lnTo>
                        <a:pt x="237" y="1233"/>
                      </a:lnTo>
                      <a:lnTo>
                        <a:pt x="217" y="1231"/>
                      </a:lnTo>
                      <a:lnTo>
                        <a:pt x="199" y="1225"/>
                      </a:lnTo>
                      <a:lnTo>
                        <a:pt x="185" y="1217"/>
                      </a:lnTo>
                      <a:lnTo>
                        <a:pt x="171" y="1209"/>
                      </a:lnTo>
                      <a:lnTo>
                        <a:pt x="159" y="1195"/>
                      </a:lnTo>
                      <a:lnTo>
                        <a:pt x="159" y="1195"/>
                      </a:lnTo>
                      <a:lnTo>
                        <a:pt x="147" y="1177"/>
                      </a:lnTo>
                      <a:lnTo>
                        <a:pt x="135" y="1153"/>
                      </a:lnTo>
                      <a:lnTo>
                        <a:pt x="123" y="1123"/>
                      </a:lnTo>
                      <a:lnTo>
                        <a:pt x="113" y="1089"/>
                      </a:lnTo>
                      <a:lnTo>
                        <a:pt x="103" y="1053"/>
                      </a:lnTo>
                      <a:lnTo>
                        <a:pt x="97" y="1013"/>
                      </a:lnTo>
                      <a:lnTo>
                        <a:pt x="94" y="973"/>
                      </a:lnTo>
                      <a:lnTo>
                        <a:pt x="94" y="931"/>
                      </a:lnTo>
                      <a:lnTo>
                        <a:pt x="94" y="931"/>
                      </a:lnTo>
                      <a:lnTo>
                        <a:pt x="99" y="893"/>
                      </a:lnTo>
                      <a:lnTo>
                        <a:pt x="107" y="861"/>
                      </a:lnTo>
                      <a:lnTo>
                        <a:pt x="117" y="835"/>
                      </a:lnTo>
                      <a:lnTo>
                        <a:pt x="129" y="811"/>
                      </a:lnTo>
                      <a:lnTo>
                        <a:pt x="145" y="791"/>
                      </a:lnTo>
                      <a:lnTo>
                        <a:pt x="165" y="769"/>
                      </a:lnTo>
                      <a:lnTo>
                        <a:pt x="215" y="723"/>
                      </a:lnTo>
                      <a:lnTo>
                        <a:pt x="215" y="723"/>
                      </a:lnTo>
                      <a:lnTo>
                        <a:pt x="243" y="699"/>
                      </a:lnTo>
                      <a:lnTo>
                        <a:pt x="271" y="677"/>
                      </a:lnTo>
                      <a:lnTo>
                        <a:pt x="321" y="643"/>
                      </a:lnTo>
                      <a:lnTo>
                        <a:pt x="359" y="617"/>
                      </a:lnTo>
                      <a:lnTo>
                        <a:pt x="373" y="605"/>
                      </a:lnTo>
                      <a:lnTo>
                        <a:pt x="383" y="595"/>
                      </a:lnTo>
                      <a:lnTo>
                        <a:pt x="383" y="595"/>
                      </a:lnTo>
                      <a:lnTo>
                        <a:pt x="399" y="573"/>
                      </a:lnTo>
                      <a:lnTo>
                        <a:pt x="415" y="552"/>
                      </a:lnTo>
                      <a:lnTo>
                        <a:pt x="423" y="544"/>
                      </a:lnTo>
                      <a:lnTo>
                        <a:pt x="427" y="536"/>
                      </a:lnTo>
                      <a:lnTo>
                        <a:pt x="427" y="528"/>
                      </a:lnTo>
                      <a:lnTo>
                        <a:pt x="425" y="524"/>
                      </a:lnTo>
                      <a:lnTo>
                        <a:pt x="423" y="522"/>
                      </a:lnTo>
                      <a:lnTo>
                        <a:pt x="423" y="522"/>
                      </a:lnTo>
                      <a:lnTo>
                        <a:pt x="415" y="516"/>
                      </a:lnTo>
                      <a:lnTo>
                        <a:pt x="409" y="512"/>
                      </a:lnTo>
                      <a:lnTo>
                        <a:pt x="395" y="506"/>
                      </a:lnTo>
                      <a:lnTo>
                        <a:pt x="367" y="490"/>
                      </a:lnTo>
                      <a:lnTo>
                        <a:pt x="367" y="490"/>
                      </a:lnTo>
                      <a:lnTo>
                        <a:pt x="333" y="470"/>
                      </a:lnTo>
                      <a:lnTo>
                        <a:pt x="307" y="458"/>
                      </a:lnTo>
                      <a:lnTo>
                        <a:pt x="295" y="454"/>
                      </a:lnTo>
                      <a:lnTo>
                        <a:pt x="285" y="452"/>
                      </a:lnTo>
                      <a:lnTo>
                        <a:pt x="273" y="450"/>
                      </a:lnTo>
                      <a:lnTo>
                        <a:pt x="263" y="450"/>
                      </a:lnTo>
                      <a:lnTo>
                        <a:pt x="263" y="450"/>
                      </a:lnTo>
                      <a:lnTo>
                        <a:pt x="249" y="452"/>
                      </a:lnTo>
                      <a:lnTo>
                        <a:pt x="231" y="456"/>
                      </a:lnTo>
                      <a:lnTo>
                        <a:pt x="207" y="462"/>
                      </a:lnTo>
                      <a:lnTo>
                        <a:pt x="183" y="464"/>
                      </a:lnTo>
                      <a:lnTo>
                        <a:pt x="155" y="466"/>
                      </a:lnTo>
                      <a:lnTo>
                        <a:pt x="143" y="464"/>
                      </a:lnTo>
                      <a:lnTo>
                        <a:pt x="129" y="462"/>
                      </a:lnTo>
                      <a:lnTo>
                        <a:pt x="115" y="458"/>
                      </a:lnTo>
                      <a:lnTo>
                        <a:pt x="103" y="452"/>
                      </a:lnTo>
                      <a:lnTo>
                        <a:pt x="90" y="444"/>
                      </a:lnTo>
                      <a:lnTo>
                        <a:pt x="78" y="434"/>
                      </a:lnTo>
                      <a:lnTo>
                        <a:pt x="78" y="434"/>
                      </a:lnTo>
                      <a:lnTo>
                        <a:pt x="68" y="422"/>
                      </a:lnTo>
                      <a:lnTo>
                        <a:pt x="60" y="410"/>
                      </a:lnTo>
                      <a:lnTo>
                        <a:pt x="52" y="396"/>
                      </a:lnTo>
                      <a:lnTo>
                        <a:pt x="48" y="380"/>
                      </a:lnTo>
                      <a:lnTo>
                        <a:pt x="44" y="366"/>
                      </a:lnTo>
                      <a:lnTo>
                        <a:pt x="42" y="350"/>
                      </a:lnTo>
                      <a:lnTo>
                        <a:pt x="40" y="320"/>
                      </a:lnTo>
                      <a:lnTo>
                        <a:pt x="40" y="292"/>
                      </a:lnTo>
                      <a:lnTo>
                        <a:pt x="42" y="270"/>
                      </a:lnTo>
                      <a:lnTo>
                        <a:pt x="46" y="250"/>
                      </a:lnTo>
                      <a:lnTo>
                        <a:pt x="46" y="250"/>
                      </a:lnTo>
                      <a:lnTo>
                        <a:pt x="36" y="248"/>
                      </a:lnTo>
                      <a:lnTo>
                        <a:pt x="26" y="246"/>
                      </a:lnTo>
                      <a:lnTo>
                        <a:pt x="16" y="240"/>
                      </a:lnTo>
                      <a:lnTo>
                        <a:pt x="6" y="230"/>
                      </a:lnTo>
                      <a:lnTo>
                        <a:pt x="2" y="224"/>
                      </a:lnTo>
                      <a:lnTo>
                        <a:pt x="0" y="218"/>
                      </a:lnTo>
                      <a:lnTo>
                        <a:pt x="0" y="210"/>
                      </a:lnTo>
                      <a:lnTo>
                        <a:pt x="0" y="200"/>
                      </a:lnTo>
                      <a:lnTo>
                        <a:pt x="2" y="190"/>
                      </a:lnTo>
                      <a:lnTo>
                        <a:pt x="6" y="178"/>
                      </a:lnTo>
                      <a:lnTo>
                        <a:pt x="6" y="178"/>
                      </a:lnTo>
                      <a:lnTo>
                        <a:pt x="16" y="154"/>
                      </a:lnTo>
                      <a:lnTo>
                        <a:pt x="28" y="134"/>
                      </a:lnTo>
                      <a:lnTo>
                        <a:pt x="38" y="116"/>
                      </a:lnTo>
                      <a:lnTo>
                        <a:pt x="50" y="102"/>
                      </a:lnTo>
                      <a:lnTo>
                        <a:pt x="62" y="90"/>
                      </a:lnTo>
                      <a:lnTo>
                        <a:pt x="72" y="80"/>
                      </a:lnTo>
                      <a:lnTo>
                        <a:pt x="94" y="66"/>
                      </a:lnTo>
                      <a:lnTo>
                        <a:pt x="94" y="66"/>
                      </a:lnTo>
                      <a:lnTo>
                        <a:pt x="135" y="44"/>
                      </a:lnTo>
                      <a:lnTo>
                        <a:pt x="149" y="36"/>
                      </a:lnTo>
                      <a:lnTo>
                        <a:pt x="159" y="34"/>
                      </a:lnTo>
                      <a:lnTo>
                        <a:pt x="183" y="34"/>
                      </a:lnTo>
                      <a:close/>
                    </a:path>
                  </a:pathLst>
                </a:custGeom>
                <a:solidFill>
                  <a:srgbClr val="A3AC75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83" name="Freeform 52">
                  <a:extLst>
                    <a:ext uri="{FF2B5EF4-FFF2-40B4-BE49-F238E27FC236}">
                      <a16:creationId xmlns:a16="http://schemas.microsoft.com/office/drawing/2014/main" id="{00EF7B91-A1EA-4042-891D-C0FDFC64A7B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79" y="1468"/>
                  <a:ext cx="483" cy="860"/>
                </a:xfrm>
                <a:custGeom>
                  <a:avLst/>
                  <a:gdLst>
                    <a:gd name="T0" fmla="*/ 419 w 483"/>
                    <a:gd name="T1" fmla="*/ 690 h 860"/>
                    <a:gd name="T2" fmla="*/ 375 w 483"/>
                    <a:gd name="T3" fmla="*/ 692 h 860"/>
                    <a:gd name="T4" fmla="*/ 355 w 483"/>
                    <a:gd name="T5" fmla="*/ 680 h 860"/>
                    <a:gd name="T6" fmla="*/ 335 w 483"/>
                    <a:gd name="T7" fmla="*/ 628 h 860"/>
                    <a:gd name="T8" fmla="*/ 323 w 483"/>
                    <a:gd name="T9" fmla="*/ 568 h 860"/>
                    <a:gd name="T10" fmla="*/ 307 w 483"/>
                    <a:gd name="T11" fmla="*/ 536 h 860"/>
                    <a:gd name="T12" fmla="*/ 251 w 483"/>
                    <a:gd name="T13" fmla="*/ 480 h 860"/>
                    <a:gd name="T14" fmla="*/ 214 w 483"/>
                    <a:gd name="T15" fmla="*/ 446 h 860"/>
                    <a:gd name="T16" fmla="*/ 152 w 483"/>
                    <a:gd name="T17" fmla="*/ 378 h 860"/>
                    <a:gd name="T18" fmla="*/ 138 w 483"/>
                    <a:gd name="T19" fmla="*/ 336 h 860"/>
                    <a:gd name="T20" fmla="*/ 138 w 483"/>
                    <a:gd name="T21" fmla="*/ 314 h 860"/>
                    <a:gd name="T22" fmla="*/ 158 w 483"/>
                    <a:gd name="T23" fmla="*/ 252 h 860"/>
                    <a:gd name="T24" fmla="*/ 178 w 483"/>
                    <a:gd name="T25" fmla="*/ 192 h 860"/>
                    <a:gd name="T26" fmla="*/ 176 w 483"/>
                    <a:gd name="T27" fmla="*/ 144 h 860"/>
                    <a:gd name="T28" fmla="*/ 160 w 483"/>
                    <a:gd name="T29" fmla="*/ 90 h 860"/>
                    <a:gd name="T30" fmla="*/ 128 w 483"/>
                    <a:gd name="T31" fmla="*/ 52 h 860"/>
                    <a:gd name="T32" fmla="*/ 86 w 483"/>
                    <a:gd name="T33" fmla="*/ 22 h 860"/>
                    <a:gd name="T34" fmla="*/ 42 w 483"/>
                    <a:gd name="T35" fmla="*/ 0 h 860"/>
                    <a:gd name="T36" fmla="*/ 16 w 483"/>
                    <a:gd name="T37" fmla="*/ 8 h 860"/>
                    <a:gd name="T38" fmla="*/ 2 w 483"/>
                    <a:gd name="T39" fmla="*/ 24 h 860"/>
                    <a:gd name="T40" fmla="*/ 0 w 483"/>
                    <a:gd name="T41" fmla="*/ 82 h 860"/>
                    <a:gd name="T42" fmla="*/ 2 w 483"/>
                    <a:gd name="T43" fmla="*/ 88 h 860"/>
                    <a:gd name="T44" fmla="*/ 32 w 483"/>
                    <a:gd name="T45" fmla="*/ 96 h 860"/>
                    <a:gd name="T46" fmla="*/ 60 w 483"/>
                    <a:gd name="T47" fmla="*/ 118 h 860"/>
                    <a:gd name="T48" fmla="*/ 68 w 483"/>
                    <a:gd name="T49" fmla="*/ 138 h 860"/>
                    <a:gd name="T50" fmla="*/ 62 w 483"/>
                    <a:gd name="T51" fmla="*/ 178 h 860"/>
                    <a:gd name="T52" fmla="*/ 34 w 483"/>
                    <a:gd name="T53" fmla="*/ 240 h 860"/>
                    <a:gd name="T54" fmla="*/ 10 w 483"/>
                    <a:gd name="T55" fmla="*/ 310 h 860"/>
                    <a:gd name="T56" fmla="*/ 4 w 483"/>
                    <a:gd name="T57" fmla="*/ 384 h 860"/>
                    <a:gd name="T58" fmla="*/ 16 w 483"/>
                    <a:gd name="T59" fmla="*/ 428 h 860"/>
                    <a:gd name="T60" fmla="*/ 34 w 483"/>
                    <a:gd name="T61" fmla="*/ 456 h 860"/>
                    <a:gd name="T62" fmla="*/ 82 w 483"/>
                    <a:gd name="T63" fmla="*/ 500 h 860"/>
                    <a:gd name="T64" fmla="*/ 158 w 483"/>
                    <a:gd name="T65" fmla="*/ 546 h 860"/>
                    <a:gd name="T66" fmla="*/ 192 w 483"/>
                    <a:gd name="T67" fmla="*/ 584 h 860"/>
                    <a:gd name="T68" fmla="*/ 202 w 483"/>
                    <a:gd name="T69" fmla="*/ 608 h 860"/>
                    <a:gd name="T70" fmla="*/ 206 w 483"/>
                    <a:gd name="T71" fmla="*/ 710 h 860"/>
                    <a:gd name="T72" fmla="*/ 216 w 483"/>
                    <a:gd name="T73" fmla="*/ 764 h 860"/>
                    <a:gd name="T74" fmla="*/ 234 w 483"/>
                    <a:gd name="T75" fmla="*/ 792 h 860"/>
                    <a:gd name="T76" fmla="*/ 271 w 483"/>
                    <a:gd name="T77" fmla="*/ 822 h 860"/>
                    <a:gd name="T78" fmla="*/ 327 w 483"/>
                    <a:gd name="T79" fmla="*/ 854 h 860"/>
                    <a:gd name="T80" fmla="*/ 379 w 483"/>
                    <a:gd name="T81" fmla="*/ 856 h 860"/>
                    <a:gd name="T82" fmla="*/ 449 w 483"/>
                    <a:gd name="T83" fmla="*/ 828 h 860"/>
                    <a:gd name="T84" fmla="*/ 483 w 483"/>
                    <a:gd name="T85" fmla="*/ 808 h 860"/>
                    <a:gd name="T86" fmla="*/ 473 w 483"/>
                    <a:gd name="T87" fmla="*/ 804 h 860"/>
                    <a:gd name="T88" fmla="*/ 447 w 483"/>
                    <a:gd name="T89" fmla="*/ 780 h 860"/>
                    <a:gd name="T90" fmla="*/ 435 w 483"/>
                    <a:gd name="T91" fmla="*/ 760 h 860"/>
                    <a:gd name="T92" fmla="*/ 427 w 483"/>
                    <a:gd name="T93" fmla="*/ 712 h 8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483" h="860">
                      <a:moveTo>
                        <a:pt x="427" y="688"/>
                      </a:moveTo>
                      <a:lnTo>
                        <a:pt x="427" y="688"/>
                      </a:lnTo>
                      <a:lnTo>
                        <a:pt x="419" y="690"/>
                      </a:lnTo>
                      <a:lnTo>
                        <a:pt x="399" y="692"/>
                      </a:lnTo>
                      <a:lnTo>
                        <a:pt x="387" y="694"/>
                      </a:lnTo>
                      <a:lnTo>
                        <a:pt x="375" y="692"/>
                      </a:lnTo>
                      <a:lnTo>
                        <a:pt x="363" y="688"/>
                      </a:lnTo>
                      <a:lnTo>
                        <a:pt x="355" y="680"/>
                      </a:lnTo>
                      <a:lnTo>
                        <a:pt x="355" y="680"/>
                      </a:lnTo>
                      <a:lnTo>
                        <a:pt x="349" y="670"/>
                      </a:lnTo>
                      <a:lnTo>
                        <a:pt x="343" y="658"/>
                      </a:lnTo>
                      <a:lnTo>
                        <a:pt x="335" y="628"/>
                      </a:lnTo>
                      <a:lnTo>
                        <a:pt x="329" y="598"/>
                      </a:lnTo>
                      <a:lnTo>
                        <a:pt x="323" y="568"/>
                      </a:lnTo>
                      <a:lnTo>
                        <a:pt x="323" y="568"/>
                      </a:lnTo>
                      <a:lnTo>
                        <a:pt x="319" y="556"/>
                      </a:lnTo>
                      <a:lnTo>
                        <a:pt x="315" y="546"/>
                      </a:lnTo>
                      <a:lnTo>
                        <a:pt x="307" y="536"/>
                      </a:lnTo>
                      <a:lnTo>
                        <a:pt x="301" y="528"/>
                      </a:lnTo>
                      <a:lnTo>
                        <a:pt x="281" y="508"/>
                      </a:lnTo>
                      <a:lnTo>
                        <a:pt x="251" y="480"/>
                      </a:lnTo>
                      <a:lnTo>
                        <a:pt x="251" y="480"/>
                      </a:lnTo>
                      <a:lnTo>
                        <a:pt x="232" y="462"/>
                      </a:lnTo>
                      <a:lnTo>
                        <a:pt x="214" y="446"/>
                      </a:lnTo>
                      <a:lnTo>
                        <a:pt x="180" y="414"/>
                      </a:lnTo>
                      <a:lnTo>
                        <a:pt x="164" y="398"/>
                      </a:lnTo>
                      <a:lnTo>
                        <a:pt x="152" y="378"/>
                      </a:lnTo>
                      <a:lnTo>
                        <a:pt x="142" y="358"/>
                      </a:lnTo>
                      <a:lnTo>
                        <a:pt x="140" y="348"/>
                      </a:lnTo>
                      <a:lnTo>
                        <a:pt x="138" y="336"/>
                      </a:lnTo>
                      <a:lnTo>
                        <a:pt x="138" y="336"/>
                      </a:lnTo>
                      <a:lnTo>
                        <a:pt x="138" y="324"/>
                      </a:lnTo>
                      <a:lnTo>
                        <a:pt x="138" y="314"/>
                      </a:lnTo>
                      <a:lnTo>
                        <a:pt x="142" y="292"/>
                      </a:lnTo>
                      <a:lnTo>
                        <a:pt x="150" y="272"/>
                      </a:lnTo>
                      <a:lnTo>
                        <a:pt x="158" y="252"/>
                      </a:lnTo>
                      <a:lnTo>
                        <a:pt x="166" y="234"/>
                      </a:lnTo>
                      <a:lnTo>
                        <a:pt x="172" y="214"/>
                      </a:lnTo>
                      <a:lnTo>
                        <a:pt x="178" y="192"/>
                      </a:lnTo>
                      <a:lnTo>
                        <a:pt x="178" y="168"/>
                      </a:lnTo>
                      <a:lnTo>
                        <a:pt x="178" y="168"/>
                      </a:lnTo>
                      <a:lnTo>
                        <a:pt x="176" y="144"/>
                      </a:lnTo>
                      <a:lnTo>
                        <a:pt x="172" y="124"/>
                      </a:lnTo>
                      <a:lnTo>
                        <a:pt x="166" y="106"/>
                      </a:lnTo>
                      <a:lnTo>
                        <a:pt x="160" y="90"/>
                      </a:lnTo>
                      <a:lnTo>
                        <a:pt x="150" y="76"/>
                      </a:lnTo>
                      <a:lnTo>
                        <a:pt x="140" y="64"/>
                      </a:lnTo>
                      <a:lnTo>
                        <a:pt x="128" y="52"/>
                      </a:lnTo>
                      <a:lnTo>
                        <a:pt x="114" y="40"/>
                      </a:lnTo>
                      <a:lnTo>
                        <a:pt x="114" y="40"/>
                      </a:lnTo>
                      <a:lnTo>
                        <a:pt x="86" y="22"/>
                      </a:lnTo>
                      <a:lnTo>
                        <a:pt x="64" y="8"/>
                      </a:lnTo>
                      <a:lnTo>
                        <a:pt x="42" y="0"/>
                      </a:lnTo>
                      <a:lnTo>
                        <a:pt x="42" y="0"/>
                      </a:lnTo>
                      <a:lnTo>
                        <a:pt x="36" y="0"/>
                      </a:lnTo>
                      <a:lnTo>
                        <a:pt x="22" y="4"/>
                      </a:lnTo>
                      <a:lnTo>
                        <a:pt x="16" y="8"/>
                      </a:lnTo>
                      <a:lnTo>
                        <a:pt x="10" y="12"/>
                      </a:lnTo>
                      <a:lnTo>
                        <a:pt x="4" y="18"/>
                      </a:lnTo>
                      <a:lnTo>
                        <a:pt x="2" y="24"/>
                      </a:lnTo>
                      <a:lnTo>
                        <a:pt x="2" y="24"/>
                      </a:lnTo>
                      <a:lnTo>
                        <a:pt x="0" y="64"/>
                      </a:lnTo>
                      <a:lnTo>
                        <a:pt x="0" y="82"/>
                      </a:lnTo>
                      <a:lnTo>
                        <a:pt x="0" y="88"/>
                      </a:lnTo>
                      <a:lnTo>
                        <a:pt x="2" y="88"/>
                      </a:lnTo>
                      <a:lnTo>
                        <a:pt x="2" y="88"/>
                      </a:lnTo>
                      <a:lnTo>
                        <a:pt x="6" y="88"/>
                      </a:lnTo>
                      <a:lnTo>
                        <a:pt x="12" y="88"/>
                      </a:lnTo>
                      <a:lnTo>
                        <a:pt x="32" y="96"/>
                      </a:lnTo>
                      <a:lnTo>
                        <a:pt x="42" y="102"/>
                      </a:lnTo>
                      <a:lnTo>
                        <a:pt x="52" y="110"/>
                      </a:lnTo>
                      <a:lnTo>
                        <a:pt x="60" y="118"/>
                      </a:lnTo>
                      <a:lnTo>
                        <a:pt x="66" y="128"/>
                      </a:lnTo>
                      <a:lnTo>
                        <a:pt x="66" y="128"/>
                      </a:lnTo>
                      <a:lnTo>
                        <a:pt x="68" y="138"/>
                      </a:lnTo>
                      <a:lnTo>
                        <a:pt x="68" y="150"/>
                      </a:lnTo>
                      <a:lnTo>
                        <a:pt x="66" y="164"/>
                      </a:lnTo>
                      <a:lnTo>
                        <a:pt x="62" y="178"/>
                      </a:lnTo>
                      <a:lnTo>
                        <a:pt x="48" y="208"/>
                      </a:lnTo>
                      <a:lnTo>
                        <a:pt x="34" y="240"/>
                      </a:lnTo>
                      <a:lnTo>
                        <a:pt x="34" y="240"/>
                      </a:lnTo>
                      <a:lnTo>
                        <a:pt x="26" y="260"/>
                      </a:lnTo>
                      <a:lnTo>
                        <a:pt x="18" y="282"/>
                      </a:lnTo>
                      <a:lnTo>
                        <a:pt x="10" y="310"/>
                      </a:lnTo>
                      <a:lnTo>
                        <a:pt x="4" y="338"/>
                      </a:lnTo>
                      <a:lnTo>
                        <a:pt x="4" y="368"/>
                      </a:lnTo>
                      <a:lnTo>
                        <a:pt x="4" y="384"/>
                      </a:lnTo>
                      <a:lnTo>
                        <a:pt x="6" y="398"/>
                      </a:lnTo>
                      <a:lnTo>
                        <a:pt x="10" y="414"/>
                      </a:lnTo>
                      <a:lnTo>
                        <a:pt x="16" y="428"/>
                      </a:lnTo>
                      <a:lnTo>
                        <a:pt x="24" y="442"/>
                      </a:lnTo>
                      <a:lnTo>
                        <a:pt x="34" y="456"/>
                      </a:lnTo>
                      <a:lnTo>
                        <a:pt x="34" y="456"/>
                      </a:lnTo>
                      <a:lnTo>
                        <a:pt x="46" y="468"/>
                      </a:lnTo>
                      <a:lnTo>
                        <a:pt x="58" y="480"/>
                      </a:lnTo>
                      <a:lnTo>
                        <a:pt x="82" y="500"/>
                      </a:lnTo>
                      <a:lnTo>
                        <a:pt x="108" y="516"/>
                      </a:lnTo>
                      <a:lnTo>
                        <a:pt x="134" y="532"/>
                      </a:lnTo>
                      <a:lnTo>
                        <a:pt x="158" y="546"/>
                      </a:lnTo>
                      <a:lnTo>
                        <a:pt x="178" y="564"/>
                      </a:lnTo>
                      <a:lnTo>
                        <a:pt x="186" y="574"/>
                      </a:lnTo>
                      <a:lnTo>
                        <a:pt x="192" y="584"/>
                      </a:lnTo>
                      <a:lnTo>
                        <a:pt x="198" y="596"/>
                      </a:lnTo>
                      <a:lnTo>
                        <a:pt x="202" y="608"/>
                      </a:lnTo>
                      <a:lnTo>
                        <a:pt x="202" y="608"/>
                      </a:lnTo>
                      <a:lnTo>
                        <a:pt x="206" y="634"/>
                      </a:lnTo>
                      <a:lnTo>
                        <a:pt x="208" y="660"/>
                      </a:lnTo>
                      <a:lnTo>
                        <a:pt x="206" y="710"/>
                      </a:lnTo>
                      <a:lnTo>
                        <a:pt x="208" y="734"/>
                      </a:lnTo>
                      <a:lnTo>
                        <a:pt x="212" y="754"/>
                      </a:lnTo>
                      <a:lnTo>
                        <a:pt x="216" y="764"/>
                      </a:lnTo>
                      <a:lnTo>
                        <a:pt x="220" y="774"/>
                      </a:lnTo>
                      <a:lnTo>
                        <a:pt x="226" y="784"/>
                      </a:lnTo>
                      <a:lnTo>
                        <a:pt x="234" y="792"/>
                      </a:lnTo>
                      <a:lnTo>
                        <a:pt x="234" y="792"/>
                      </a:lnTo>
                      <a:lnTo>
                        <a:pt x="253" y="808"/>
                      </a:lnTo>
                      <a:lnTo>
                        <a:pt x="271" y="822"/>
                      </a:lnTo>
                      <a:lnTo>
                        <a:pt x="289" y="836"/>
                      </a:lnTo>
                      <a:lnTo>
                        <a:pt x="309" y="846"/>
                      </a:lnTo>
                      <a:lnTo>
                        <a:pt x="327" y="854"/>
                      </a:lnTo>
                      <a:lnTo>
                        <a:pt x="345" y="858"/>
                      </a:lnTo>
                      <a:lnTo>
                        <a:pt x="363" y="860"/>
                      </a:lnTo>
                      <a:lnTo>
                        <a:pt x="379" y="856"/>
                      </a:lnTo>
                      <a:lnTo>
                        <a:pt x="379" y="856"/>
                      </a:lnTo>
                      <a:lnTo>
                        <a:pt x="415" y="842"/>
                      </a:lnTo>
                      <a:lnTo>
                        <a:pt x="449" y="828"/>
                      </a:lnTo>
                      <a:lnTo>
                        <a:pt x="477" y="814"/>
                      </a:lnTo>
                      <a:lnTo>
                        <a:pt x="483" y="810"/>
                      </a:lnTo>
                      <a:lnTo>
                        <a:pt x="483" y="808"/>
                      </a:lnTo>
                      <a:lnTo>
                        <a:pt x="483" y="808"/>
                      </a:lnTo>
                      <a:lnTo>
                        <a:pt x="483" y="808"/>
                      </a:lnTo>
                      <a:lnTo>
                        <a:pt x="473" y="804"/>
                      </a:lnTo>
                      <a:lnTo>
                        <a:pt x="461" y="796"/>
                      </a:lnTo>
                      <a:lnTo>
                        <a:pt x="453" y="788"/>
                      </a:lnTo>
                      <a:lnTo>
                        <a:pt x="447" y="780"/>
                      </a:lnTo>
                      <a:lnTo>
                        <a:pt x="441" y="772"/>
                      </a:lnTo>
                      <a:lnTo>
                        <a:pt x="435" y="760"/>
                      </a:lnTo>
                      <a:lnTo>
                        <a:pt x="435" y="760"/>
                      </a:lnTo>
                      <a:lnTo>
                        <a:pt x="431" y="748"/>
                      </a:lnTo>
                      <a:lnTo>
                        <a:pt x="429" y="736"/>
                      </a:lnTo>
                      <a:lnTo>
                        <a:pt x="427" y="712"/>
                      </a:lnTo>
                      <a:lnTo>
                        <a:pt x="427" y="688"/>
                      </a:lnTo>
                      <a:lnTo>
                        <a:pt x="427" y="688"/>
                      </a:lnTo>
                      <a:close/>
                    </a:path>
                  </a:pathLst>
                </a:custGeom>
                <a:solidFill>
                  <a:srgbClr val="A3AC75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84" name="Freeform 53">
                  <a:extLst>
                    <a:ext uri="{FF2B5EF4-FFF2-40B4-BE49-F238E27FC236}">
                      <a16:creationId xmlns:a16="http://schemas.microsoft.com/office/drawing/2014/main" id="{24FA39ED-D974-468D-9784-E7D7E3E9482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14" y="1996"/>
                  <a:ext cx="560" cy="296"/>
                </a:xfrm>
                <a:custGeom>
                  <a:avLst/>
                  <a:gdLst>
                    <a:gd name="T0" fmla="*/ 152 w 560"/>
                    <a:gd name="T1" fmla="*/ 0 h 296"/>
                    <a:gd name="T2" fmla="*/ 130 w 560"/>
                    <a:gd name="T3" fmla="*/ 2 h 296"/>
                    <a:gd name="T4" fmla="*/ 108 w 560"/>
                    <a:gd name="T5" fmla="*/ 8 h 296"/>
                    <a:gd name="T6" fmla="*/ 88 w 560"/>
                    <a:gd name="T7" fmla="*/ 24 h 296"/>
                    <a:gd name="T8" fmla="*/ 72 w 560"/>
                    <a:gd name="T9" fmla="*/ 42 h 296"/>
                    <a:gd name="T10" fmla="*/ 56 w 560"/>
                    <a:gd name="T11" fmla="*/ 64 h 296"/>
                    <a:gd name="T12" fmla="*/ 50 w 560"/>
                    <a:gd name="T13" fmla="*/ 68 h 296"/>
                    <a:gd name="T14" fmla="*/ 32 w 560"/>
                    <a:gd name="T15" fmla="*/ 88 h 296"/>
                    <a:gd name="T16" fmla="*/ 24 w 560"/>
                    <a:gd name="T17" fmla="*/ 102 h 296"/>
                    <a:gd name="T18" fmla="*/ 20 w 560"/>
                    <a:gd name="T19" fmla="*/ 124 h 296"/>
                    <a:gd name="T20" fmla="*/ 16 w 560"/>
                    <a:gd name="T21" fmla="*/ 128 h 296"/>
                    <a:gd name="T22" fmla="*/ 12 w 560"/>
                    <a:gd name="T23" fmla="*/ 128 h 296"/>
                    <a:gd name="T24" fmla="*/ 4 w 560"/>
                    <a:gd name="T25" fmla="*/ 126 h 296"/>
                    <a:gd name="T26" fmla="*/ 2 w 560"/>
                    <a:gd name="T27" fmla="*/ 130 h 296"/>
                    <a:gd name="T28" fmla="*/ 0 w 560"/>
                    <a:gd name="T29" fmla="*/ 136 h 296"/>
                    <a:gd name="T30" fmla="*/ 2 w 560"/>
                    <a:gd name="T31" fmla="*/ 164 h 296"/>
                    <a:gd name="T32" fmla="*/ 20 w 560"/>
                    <a:gd name="T33" fmla="*/ 232 h 296"/>
                    <a:gd name="T34" fmla="*/ 38 w 560"/>
                    <a:gd name="T35" fmla="*/ 270 h 296"/>
                    <a:gd name="T36" fmla="*/ 48 w 560"/>
                    <a:gd name="T37" fmla="*/ 280 h 296"/>
                    <a:gd name="T38" fmla="*/ 60 w 560"/>
                    <a:gd name="T39" fmla="*/ 286 h 296"/>
                    <a:gd name="T40" fmla="*/ 94 w 560"/>
                    <a:gd name="T41" fmla="*/ 294 h 296"/>
                    <a:gd name="T42" fmla="*/ 120 w 560"/>
                    <a:gd name="T43" fmla="*/ 296 h 296"/>
                    <a:gd name="T44" fmla="*/ 136 w 560"/>
                    <a:gd name="T45" fmla="*/ 272 h 296"/>
                    <a:gd name="T46" fmla="*/ 152 w 560"/>
                    <a:gd name="T47" fmla="*/ 258 h 296"/>
                    <a:gd name="T48" fmla="*/ 160 w 560"/>
                    <a:gd name="T49" fmla="*/ 256 h 296"/>
                    <a:gd name="T50" fmla="*/ 168 w 560"/>
                    <a:gd name="T51" fmla="*/ 252 h 296"/>
                    <a:gd name="T52" fmla="*/ 184 w 560"/>
                    <a:gd name="T53" fmla="*/ 248 h 296"/>
                    <a:gd name="T54" fmla="*/ 192 w 560"/>
                    <a:gd name="T55" fmla="*/ 246 h 296"/>
                    <a:gd name="T56" fmla="*/ 204 w 560"/>
                    <a:gd name="T57" fmla="*/ 236 h 296"/>
                    <a:gd name="T58" fmla="*/ 212 w 560"/>
                    <a:gd name="T59" fmla="*/ 230 h 296"/>
                    <a:gd name="T60" fmla="*/ 216 w 560"/>
                    <a:gd name="T61" fmla="*/ 232 h 296"/>
                    <a:gd name="T62" fmla="*/ 236 w 560"/>
                    <a:gd name="T63" fmla="*/ 254 h 296"/>
                    <a:gd name="T64" fmla="*/ 250 w 560"/>
                    <a:gd name="T65" fmla="*/ 262 h 296"/>
                    <a:gd name="T66" fmla="*/ 272 w 560"/>
                    <a:gd name="T67" fmla="*/ 264 h 296"/>
                    <a:gd name="T68" fmla="*/ 284 w 560"/>
                    <a:gd name="T69" fmla="*/ 262 h 296"/>
                    <a:gd name="T70" fmla="*/ 296 w 560"/>
                    <a:gd name="T71" fmla="*/ 254 h 296"/>
                    <a:gd name="T72" fmla="*/ 306 w 560"/>
                    <a:gd name="T73" fmla="*/ 242 h 296"/>
                    <a:gd name="T74" fmla="*/ 312 w 560"/>
                    <a:gd name="T75" fmla="*/ 232 h 296"/>
                    <a:gd name="T76" fmla="*/ 338 w 560"/>
                    <a:gd name="T77" fmla="*/ 216 h 296"/>
                    <a:gd name="T78" fmla="*/ 356 w 560"/>
                    <a:gd name="T79" fmla="*/ 214 h 296"/>
                    <a:gd name="T80" fmla="*/ 360 w 560"/>
                    <a:gd name="T81" fmla="*/ 216 h 296"/>
                    <a:gd name="T82" fmla="*/ 376 w 560"/>
                    <a:gd name="T83" fmla="*/ 230 h 296"/>
                    <a:gd name="T84" fmla="*/ 422 w 560"/>
                    <a:gd name="T85" fmla="*/ 260 h 296"/>
                    <a:gd name="T86" fmla="*/ 448 w 560"/>
                    <a:gd name="T87" fmla="*/ 272 h 296"/>
                    <a:gd name="T88" fmla="*/ 456 w 560"/>
                    <a:gd name="T89" fmla="*/ 272 h 296"/>
                    <a:gd name="T90" fmla="*/ 464 w 560"/>
                    <a:gd name="T91" fmla="*/ 270 h 296"/>
                    <a:gd name="T92" fmla="*/ 514 w 560"/>
                    <a:gd name="T93" fmla="*/ 272 h 296"/>
                    <a:gd name="T94" fmla="*/ 546 w 560"/>
                    <a:gd name="T95" fmla="*/ 266 h 296"/>
                    <a:gd name="T96" fmla="*/ 556 w 560"/>
                    <a:gd name="T97" fmla="*/ 260 h 296"/>
                    <a:gd name="T98" fmla="*/ 560 w 560"/>
                    <a:gd name="T99" fmla="*/ 248 h 296"/>
                    <a:gd name="T100" fmla="*/ 558 w 560"/>
                    <a:gd name="T101" fmla="*/ 240 h 296"/>
                    <a:gd name="T102" fmla="*/ 546 w 560"/>
                    <a:gd name="T103" fmla="*/ 224 h 296"/>
                    <a:gd name="T104" fmla="*/ 516 w 560"/>
                    <a:gd name="T105" fmla="*/ 196 h 296"/>
                    <a:gd name="T106" fmla="*/ 444 w 560"/>
                    <a:gd name="T107" fmla="*/ 148 h 296"/>
                    <a:gd name="T108" fmla="*/ 424 w 560"/>
                    <a:gd name="T109" fmla="*/ 136 h 296"/>
                    <a:gd name="T110" fmla="*/ 436 w 560"/>
                    <a:gd name="T111" fmla="*/ 136 h 296"/>
                    <a:gd name="T112" fmla="*/ 440 w 560"/>
                    <a:gd name="T113" fmla="*/ 130 h 296"/>
                    <a:gd name="T114" fmla="*/ 440 w 560"/>
                    <a:gd name="T115" fmla="*/ 112 h 296"/>
                    <a:gd name="T116" fmla="*/ 434 w 560"/>
                    <a:gd name="T117" fmla="*/ 92 h 296"/>
                    <a:gd name="T118" fmla="*/ 408 w 560"/>
                    <a:gd name="T119" fmla="*/ 48 h 296"/>
                    <a:gd name="T120" fmla="*/ 396 w 560"/>
                    <a:gd name="T121" fmla="*/ 30 h 296"/>
                    <a:gd name="T122" fmla="*/ 376 w 560"/>
                    <a:gd name="T123" fmla="*/ 8 h 296"/>
                    <a:gd name="T124" fmla="*/ 264 w 560"/>
                    <a:gd name="T125" fmla="*/ 0 h 2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560" h="296">
                      <a:moveTo>
                        <a:pt x="152" y="0"/>
                      </a:moveTo>
                      <a:lnTo>
                        <a:pt x="152" y="0"/>
                      </a:lnTo>
                      <a:lnTo>
                        <a:pt x="146" y="0"/>
                      </a:lnTo>
                      <a:lnTo>
                        <a:pt x="130" y="2"/>
                      </a:lnTo>
                      <a:lnTo>
                        <a:pt x="120" y="4"/>
                      </a:lnTo>
                      <a:lnTo>
                        <a:pt x="108" y="8"/>
                      </a:lnTo>
                      <a:lnTo>
                        <a:pt x="98" y="14"/>
                      </a:lnTo>
                      <a:lnTo>
                        <a:pt x="88" y="24"/>
                      </a:lnTo>
                      <a:lnTo>
                        <a:pt x="88" y="24"/>
                      </a:lnTo>
                      <a:lnTo>
                        <a:pt x="72" y="42"/>
                      </a:lnTo>
                      <a:lnTo>
                        <a:pt x="62" y="54"/>
                      </a:lnTo>
                      <a:lnTo>
                        <a:pt x="56" y="64"/>
                      </a:lnTo>
                      <a:lnTo>
                        <a:pt x="56" y="64"/>
                      </a:lnTo>
                      <a:lnTo>
                        <a:pt x="50" y="68"/>
                      </a:lnTo>
                      <a:lnTo>
                        <a:pt x="42" y="74"/>
                      </a:lnTo>
                      <a:lnTo>
                        <a:pt x="32" y="88"/>
                      </a:lnTo>
                      <a:lnTo>
                        <a:pt x="32" y="88"/>
                      </a:lnTo>
                      <a:lnTo>
                        <a:pt x="24" y="102"/>
                      </a:lnTo>
                      <a:lnTo>
                        <a:pt x="22" y="114"/>
                      </a:lnTo>
                      <a:lnTo>
                        <a:pt x="20" y="124"/>
                      </a:lnTo>
                      <a:lnTo>
                        <a:pt x="16" y="128"/>
                      </a:lnTo>
                      <a:lnTo>
                        <a:pt x="16" y="128"/>
                      </a:lnTo>
                      <a:lnTo>
                        <a:pt x="14" y="128"/>
                      </a:lnTo>
                      <a:lnTo>
                        <a:pt x="12" y="128"/>
                      </a:lnTo>
                      <a:lnTo>
                        <a:pt x="6" y="126"/>
                      </a:lnTo>
                      <a:lnTo>
                        <a:pt x="4" y="126"/>
                      </a:lnTo>
                      <a:lnTo>
                        <a:pt x="2" y="128"/>
                      </a:lnTo>
                      <a:lnTo>
                        <a:pt x="2" y="130"/>
                      </a:lnTo>
                      <a:lnTo>
                        <a:pt x="0" y="136"/>
                      </a:lnTo>
                      <a:lnTo>
                        <a:pt x="0" y="136"/>
                      </a:lnTo>
                      <a:lnTo>
                        <a:pt x="0" y="146"/>
                      </a:lnTo>
                      <a:lnTo>
                        <a:pt x="2" y="164"/>
                      </a:lnTo>
                      <a:lnTo>
                        <a:pt x="12" y="208"/>
                      </a:lnTo>
                      <a:lnTo>
                        <a:pt x="20" y="232"/>
                      </a:lnTo>
                      <a:lnTo>
                        <a:pt x="28" y="252"/>
                      </a:lnTo>
                      <a:lnTo>
                        <a:pt x="38" y="270"/>
                      </a:lnTo>
                      <a:lnTo>
                        <a:pt x="42" y="276"/>
                      </a:lnTo>
                      <a:lnTo>
                        <a:pt x="48" y="280"/>
                      </a:lnTo>
                      <a:lnTo>
                        <a:pt x="48" y="280"/>
                      </a:lnTo>
                      <a:lnTo>
                        <a:pt x="60" y="286"/>
                      </a:lnTo>
                      <a:lnTo>
                        <a:pt x="72" y="290"/>
                      </a:lnTo>
                      <a:lnTo>
                        <a:pt x="94" y="294"/>
                      </a:lnTo>
                      <a:lnTo>
                        <a:pt x="112" y="296"/>
                      </a:lnTo>
                      <a:lnTo>
                        <a:pt x="120" y="296"/>
                      </a:lnTo>
                      <a:lnTo>
                        <a:pt x="136" y="272"/>
                      </a:lnTo>
                      <a:lnTo>
                        <a:pt x="136" y="272"/>
                      </a:lnTo>
                      <a:lnTo>
                        <a:pt x="144" y="264"/>
                      </a:lnTo>
                      <a:lnTo>
                        <a:pt x="152" y="258"/>
                      </a:lnTo>
                      <a:lnTo>
                        <a:pt x="160" y="256"/>
                      </a:lnTo>
                      <a:lnTo>
                        <a:pt x="160" y="256"/>
                      </a:lnTo>
                      <a:lnTo>
                        <a:pt x="164" y="254"/>
                      </a:lnTo>
                      <a:lnTo>
                        <a:pt x="168" y="252"/>
                      </a:lnTo>
                      <a:lnTo>
                        <a:pt x="172" y="250"/>
                      </a:lnTo>
                      <a:lnTo>
                        <a:pt x="184" y="248"/>
                      </a:lnTo>
                      <a:lnTo>
                        <a:pt x="184" y="248"/>
                      </a:lnTo>
                      <a:lnTo>
                        <a:pt x="192" y="246"/>
                      </a:lnTo>
                      <a:lnTo>
                        <a:pt x="196" y="244"/>
                      </a:lnTo>
                      <a:lnTo>
                        <a:pt x="204" y="236"/>
                      </a:lnTo>
                      <a:lnTo>
                        <a:pt x="210" y="230"/>
                      </a:lnTo>
                      <a:lnTo>
                        <a:pt x="212" y="230"/>
                      </a:lnTo>
                      <a:lnTo>
                        <a:pt x="216" y="232"/>
                      </a:lnTo>
                      <a:lnTo>
                        <a:pt x="216" y="232"/>
                      </a:lnTo>
                      <a:lnTo>
                        <a:pt x="226" y="242"/>
                      </a:lnTo>
                      <a:lnTo>
                        <a:pt x="236" y="254"/>
                      </a:lnTo>
                      <a:lnTo>
                        <a:pt x="242" y="260"/>
                      </a:lnTo>
                      <a:lnTo>
                        <a:pt x="250" y="262"/>
                      </a:lnTo>
                      <a:lnTo>
                        <a:pt x="260" y="264"/>
                      </a:lnTo>
                      <a:lnTo>
                        <a:pt x="272" y="264"/>
                      </a:lnTo>
                      <a:lnTo>
                        <a:pt x="272" y="264"/>
                      </a:lnTo>
                      <a:lnTo>
                        <a:pt x="284" y="262"/>
                      </a:lnTo>
                      <a:lnTo>
                        <a:pt x="292" y="258"/>
                      </a:lnTo>
                      <a:lnTo>
                        <a:pt x="296" y="254"/>
                      </a:lnTo>
                      <a:lnTo>
                        <a:pt x="302" y="250"/>
                      </a:lnTo>
                      <a:lnTo>
                        <a:pt x="306" y="242"/>
                      </a:lnTo>
                      <a:lnTo>
                        <a:pt x="312" y="232"/>
                      </a:lnTo>
                      <a:lnTo>
                        <a:pt x="312" y="232"/>
                      </a:lnTo>
                      <a:lnTo>
                        <a:pt x="322" y="224"/>
                      </a:lnTo>
                      <a:lnTo>
                        <a:pt x="338" y="216"/>
                      </a:lnTo>
                      <a:lnTo>
                        <a:pt x="352" y="212"/>
                      </a:lnTo>
                      <a:lnTo>
                        <a:pt x="356" y="214"/>
                      </a:lnTo>
                      <a:lnTo>
                        <a:pt x="360" y="216"/>
                      </a:lnTo>
                      <a:lnTo>
                        <a:pt x="360" y="216"/>
                      </a:lnTo>
                      <a:lnTo>
                        <a:pt x="366" y="222"/>
                      </a:lnTo>
                      <a:lnTo>
                        <a:pt x="376" y="230"/>
                      </a:lnTo>
                      <a:lnTo>
                        <a:pt x="406" y="250"/>
                      </a:lnTo>
                      <a:lnTo>
                        <a:pt x="422" y="260"/>
                      </a:lnTo>
                      <a:lnTo>
                        <a:pt x="436" y="268"/>
                      </a:lnTo>
                      <a:lnTo>
                        <a:pt x="448" y="272"/>
                      </a:lnTo>
                      <a:lnTo>
                        <a:pt x="452" y="272"/>
                      </a:lnTo>
                      <a:lnTo>
                        <a:pt x="456" y="272"/>
                      </a:lnTo>
                      <a:lnTo>
                        <a:pt x="456" y="272"/>
                      </a:lnTo>
                      <a:lnTo>
                        <a:pt x="464" y="270"/>
                      </a:lnTo>
                      <a:lnTo>
                        <a:pt x="478" y="272"/>
                      </a:lnTo>
                      <a:lnTo>
                        <a:pt x="514" y="272"/>
                      </a:lnTo>
                      <a:lnTo>
                        <a:pt x="532" y="270"/>
                      </a:lnTo>
                      <a:lnTo>
                        <a:pt x="546" y="266"/>
                      </a:lnTo>
                      <a:lnTo>
                        <a:pt x="552" y="264"/>
                      </a:lnTo>
                      <a:lnTo>
                        <a:pt x="556" y="260"/>
                      </a:lnTo>
                      <a:lnTo>
                        <a:pt x="560" y="254"/>
                      </a:lnTo>
                      <a:lnTo>
                        <a:pt x="560" y="248"/>
                      </a:lnTo>
                      <a:lnTo>
                        <a:pt x="560" y="248"/>
                      </a:lnTo>
                      <a:lnTo>
                        <a:pt x="558" y="240"/>
                      </a:lnTo>
                      <a:lnTo>
                        <a:pt x="554" y="232"/>
                      </a:lnTo>
                      <a:lnTo>
                        <a:pt x="546" y="224"/>
                      </a:lnTo>
                      <a:lnTo>
                        <a:pt x="538" y="214"/>
                      </a:lnTo>
                      <a:lnTo>
                        <a:pt x="516" y="196"/>
                      </a:lnTo>
                      <a:lnTo>
                        <a:pt x="492" y="178"/>
                      </a:lnTo>
                      <a:lnTo>
                        <a:pt x="444" y="148"/>
                      </a:lnTo>
                      <a:lnTo>
                        <a:pt x="424" y="136"/>
                      </a:lnTo>
                      <a:lnTo>
                        <a:pt x="424" y="136"/>
                      </a:lnTo>
                      <a:lnTo>
                        <a:pt x="428" y="136"/>
                      </a:lnTo>
                      <a:lnTo>
                        <a:pt x="436" y="136"/>
                      </a:lnTo>
                      <a:lnTo>
                        <a:pt x="438" y="134"/>
                      </a:lnTo>
                      <a:lnTo>
                        <a:pt x="440" y="130"/>
                      </a:lnTo>
                      <a:lnTo>
                        <a:pt x="442" y="122"/>
                      </a:lnTo>
                      <a:lnTo>
                        <a:pt x="440" y="112"/>
                      </a:lnTo>
                      <a:lnTo>
                        <a:pt x="440" y="112"/>
                      </a:lnTo>
                      <a:lnTo>
                        <a:pt x="434" y="92"/>
                      </a:lnTo>
                      <a:lnTo>
                        <a:pt x="428" y="80"/>
                      </a:lnTo>
                      <a:lnTo>
                        <a:pt x="408" y="48"/>
                      </a:lnTo>
                      <a:lnTo>
                        <a:pt x="408" y="48"/>
                      </a:lnTo>
                      <a:lnTo>
                        <a:pt x="396" y="30"/>
                      </a:lnTo>
                      <a:lnTo>
                        <a:pt x="386" y="16"/>
                      </a:lnTo>
                      <a:lnTo>
                        <a:pt x="376" y="8"/>
                      </a:lnTo>
                      <a:lnTo>
                        <a:pt x="376" y="8"/>
                      </a:lnTo>
                      <a:lnTo>
                        <a:pt x="264" y="0"/>
                      </a:lnTo>
                      <a:lnTo>
                        <a:pt x="152" y="0"/>
                      </a:lnTo>
                      <a:close/>
                    </a:path>
                  </a:pathLst>
                </a:custGeom>
                <a:solidFill>
                  <a:srgbClr val="FBC852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85" name="Freeform 54">
                  <a:extLst>
                    <a:ext uri="{FF2B5EF4-FFF2-40B4-BE49-F238E27FC236}">
                      <a16:creationId xmlns:a16="http://schemas.microsoft.com/office/drawing/2014/main" id="{A4F261C0-A472-48CC-B419-5E867A93F15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44" y="1980"/>
                  <a:ext cx="78" cy="128"/>
                </a:xfrm>
                <a:custGeom>
                  <a:avLst/>
                  <a:gdLst>
                    <a:gd name="T0" fmla="*/ 78 w 78"/>
                    <a:gd name="T1" fmla="*/ 0 h 128"/>
                    <a:gd name="T2" fmla="*/ 78 w 78"/>
                    <a:gd name="T3" fmla="*/ 0 h 128"/>
                    <a:gd name="T4" fmla="*/ 68 w 78"/>
                    <a:gd name="T5" fmla="*/ 4 h 128"/>
                    <a:gd name="T6" fmla="*/ 46 w 78"/>
                    <a:gd name="T7" fmla="*/ 16 h 128"/>
                    <a:gd name="T8" fmla="*/ 34 w 78"/>
                    <a:gd name="T9" fmla="*/ 24 h 128"/>
                    <a:gd name="T10" fmla="*/ 22 w 78"/>
                    <a:gd name="T11" fmla="*/ 34 h 128"/>
                    <a:gd name="T12" fmla="*/ 12 w 78"/>
                    <a:gd name="T13" fmla="*/ 44 h 128"/>
                    <a:gd name="T14" fmla="*/ 6 w 78"/>
                    <a:gd name="T15" fmla="*/ 56 h 128"/>
                    <a:gd name="T16" fmla="*/ 6 w 78"/>
                    <a:gd name="T17" fmla="*/ 56 h 128"/>
                    <a:gd name="T18" fmla="*/ 2 w 78"/>
                    <a:gd name="T19" fmla="*/ 68 h 128"/>
                    <a:gd name="T20" fmla="*/ 0 w 78"/>
                    <a:gd name="T21" fmla="*/ 80 h 128"/>
                    <a:gd name="T22" fmla="*/ 2 w 78"/>
                    <a:gd name="T23" fmla="*/ 104 h 128"/>
                    <a:gd name="T24" fmla="*/ 4 w 78"/>
                    <a:gd name="T25" fmla="*/ 122 h 128"/>
                    <a:gd name="T26" fmla="*/ 6 w 78"/>
                    <a:gd name="T27" fmla="*/ 128 h 128"/>
                    <a:gd name="T28" fmla="*/ 6 w 78"/>
                    <a:gd name="T29" fmla="*/ 128 h 128"/>
                    <a:gd name="T30" fmla="*/ 40 w 78"/>
                    <a:gd name="T31" fmla="*/ 114 h 128"/>
                    <a:gd name="T32" fmla="*/ 62 w 78"/>
                    <a:gd name="T33" fmla="*/ 104 h 128"/>
                    <a:gd name="T34" fmla="*/ 68 w 78"/>
                    <a:gd name="T35" fmla="*/ 100 h 128"/>
                    <a:gd name="T36" fmla="*/ 70 w 78"/>
                    <a:gd name="T37" fmla="*/ 96 h 128"/>
                    <a:gd name="T38" fmla="*/ 70 w 78"/>
                    <a:gd name="T39" fmla="*/ 96 h 128"/>
                    <a:gd name="T40" fmla="*/ 66 w 78"/>
                    <a:gd name="T41" fmla="*/ 86 h 128"/>
                    <a:gd name="T42" fmla="*/ 64 w 78"/>
                    <a:gd name="T43" fmla="*/ 70 h 128"/>
                    <a:gd name="T44" fmla="*/ 62 w 78"/>
                    <a:gd name="T45" fmla="*/ 50 h 128"/>
                    <a:gd name="T46" fmla="*/ 62 w 78"/>
                    <a:gd name="T47" fmla="*/ 32 h 128"/>
                    <a:gd name="T48" fmla="*/ 62 w 78"/>
                    <a:gd name="T49" fmla="*/ 32 h 128"/>
                    <a:gd name="T50" fmla="*/ 66 w 78"/>
                    <a:gd name="T51" fmla="*/ 18 h 128"/>
                    <a:gd name="T52" fmla="*/ 70 w 78"/>
                    <a:gd name="T53" fmla="*/ 8 h 128"/>
                    <a:gd name="T54" fmla="*/ 78 w 78"/>
                    <a:gd name="T55" fmla="*/ 0 h 128"/>
                    <a:gd name="T56" fmla="*/ 78 w 78"/>
                    <a:gd name="T57" fmla="*/ 0 h 1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78" h="128">
                      <a:moveTo>
                        <a:pt x="78" y="0"/>
                      </a:moveTo>
                      <a:lnTo>
                        <a:pt x="78" y="0"/>
                      </a:lnTo>
                      <a:lnTo>
                        <a:pt x="68" y="4"/>
                      </a:lnTo>
                      <a:lnTo>
                        <a:pt x="46" y="16"/>
                      </a:lnTo>
                      <a:lnTo>
                        <a:pt x="34" y="24"/>
                      </a:lnTo>
                      <a:lnTo>
                        <a:pt x="22" y="34"/>
                      </a:lnTo>
                      <a:lnTo>
                        <a:pt x="12" y="44"/>
                      </a:lnTo>
                      <a:lnTo>
                        <a:pt x="6" y="56"/>
                      </a:lnTo>
                      <a:lnTo>
                        <a:pt x="6" y="56"/>
                      </a:lnTo>
                      <a:lnTo>
                        <a:pt x="2" y="68"/>
                      </a:lnTo>
                      <a:lnTo>
                        <a:pt x="0" y="80"/>
                      </a:lnTo>
                      <a:lnTo>
                        <a:pt x="2" y="104"/>
                      </a:lnTo>
                      <a:lnTo>
                        <a:pt x="4" y="122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40" y="114"/>
                      </a:lnTo>
                      <a:lnTo>
                        <a:pt x="62" y="104"/>
                      </a:lnTo>
                      <a:lnTo>
                        <a:pt x="68" y="100"/>
                      </a:lnTo>
                      <a:lnTo>
                        <a:pt x="70" y="96"/>
                      </a:lnTo>
                      <a:lnTo>
                        <a:pt x="70" y="96"/>
                      </a:lnTo>
                      <a:lnTo>
                        <a:pt x="66" y="86"/>
                      </a:lnTo>
                      <a:lnTo>
                        <a:pt x="64" y="70"/>
                      </a:lnTo>
                      <a:lnTo>
                        <a:pt x="62" y="50"/>
                      </a:lnTo>
                      <a:lnTo>
                        <a:pt x="62" y="32"/>
                      </a:lnTo>
                      <a:lnTo>
                        <a:pt x="62" y="32"/>
                      </a:lnTo>
                      <a:lnTo>
                        <a:pt x="66" y="18"/>
                      </a:lnTo>
                      <a:lnTo>
                        <a:pt x="70" y="8"/>
                      </a:lnTo>
                      <a:lnTo>
                        <a:pt x="78" y="0"/>
                      </a:lnTo>
                      <a:lnTo>
                        <a:pt x="78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86" name="Freeform 55">
                  <a:extLst>
                    <a:ext uri="{FF2B5EF4-FFF2-40B4-BE49-F238E27FC236}">
                      <a16:creationId xmlns:a16="http://schemas.microsoft.com/office/drawing/2014/main" id="{A876B991-0FF3-4F50-AE44-66586D58A36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62" y="2196"/>
                  <a:ext cx="170" cy="96"/>
                </a:xfrm>
                <a:custGeom>
                  <a:avLst/>
                  <a:gdLst>
                    <a:gd name="T0" fmla="*/ 120 w 170"/>
                    <a:gd name="T1" fmla="*/ 0 h 96"/>
                    <a:gd name="T2" fmla="*/ 120 w 170"/>
                    <a:gd name="T3" fmla="*/ 0 h 96"/>
                    <a:gd name="T4" fmla="*/ 120 w 170"/>
                    <a:gd name="T5" fmla="*/ 2 h 96"/>
                    <a:gd name="T6" fmla="*/ 118 w 170"/>
                    <a:gd name="T7" fmla="*/ 10 h 96"/>
                    <a:gd name="T8" fmla="*/ 116 w 170"/>
                    <a:gd name="T9" fmla="*/ 14 h 96"/>
                    <a:gd name="T10" fmla="*/ 112 w 170"/>
                    <a:gd name="T11" fmla="*/ 18 h 96"/>
                    <a:gd name="T12" fmla="*/ 106 w 170"/>
                    <a:gd name="T13" fmla="*/ 22 h 96"/>
                    <a:gd name="T14" fmla="*/ 96 w 170"/>
                    <a:gd name="T15" fmla="*/ 24 h 96"/>
                    <a:gd name="T16" fmla="*/ 96 w 170"/>
                    <a:gd name="T17" fmla="*/ 24 h 96"/>
                    <a:gd name="T18" fmla="*/ 80 w 170"/>
                    <a:gd name="T19" fmla="*/ 26 h 96"/>
                    <a:gd name="T20" fmla="*/ 74 w 170"/>
                    <a:gd name="T21" fmla="*/ 26 h 96"/>
                    <a:gd name="T22" fmla="*/ 70 w 170"/>
                    <a:gd name="T23" fmla="*/ 28 h 96"/>
                    <a:gd name="T24" fmla="*/ 64 w 170"/>
                    <a:gd name="T25" fmla="*/ 32 h 96"/>
                    <a:gd name="T26" fmla="*/ 64 w 170"/>
                    <a:gd name="T27" fmla="*/ 32 h 96"/>
                    <a:gd name="T28" fmla="*/ 54 w 170"/>
                    <a:gd name="T29" fmla="*/ 40 h 96"/>
                    <a:gd name="T30" fmla="*/ 42 w 170"/>
                    <a:gd name="T31" fmla="*/ 46 h 96"/>
                    <a:gd name="T32" fmla="*/ 24 w 170"/>
                    <a:gd name="T33" fmla="*/ 56 h 96"/>
                    <a:gd name="T34" fmla="*/ 24 w 170"/>
                    <a:gd name="T35" fmla="*/ 56 h 96"/>
                    <a:gd name="T36" fmla="*/ 22 w 170"/>
                    <a:gd name="T37" fmla="*/ 58 h 96"/>
                    <a:gd name="T38" fmla="*/ 22 w 170"/>
                    <a:gd name="T39" fmla="*/ 62 h 96"/>
                    <a:gd name="T40" fmla="*/ 20 w 170"/>
                    <a:gd name="T41" fmla="*/ 68 h 96"/>
                    <a:gd name="T42" fmla="*/ 16 w 170"/>
                    <a:gd name="T43" fmla="*/ 72 h 96"/>
                    <a:gd name="T44" fmla="*/ 16 w 170"/>
                    <a:gd name="T45" fmla="*/ 72 h 96"/>
                    <a:gd name="T46" fmla="*/ 8 w 170"/>
                    <a:gd name="T47" fmla="*/ 76 h 96"/>
                    <a:gd name="T48" fmla="*/ 2 w 170"/>
                    <a:gd name="T49" fmla="*/ 78 h 96"/>
                    <a:gd name="T50" fmla="*/ 0 w 170"/>
                    <a:gd name="T51" fmla="*/ 80 h 96"/>
                    <a:gd name="T52" fmla="*/ 2 w 170"/>
                    <a:gd name="T53" fmla="*/ 82 h 96"/>
                    <a:gd name="T54" fmla="*/ 16 w 170"/>
                    <a:gd name="T55" fmla="*/ 88 h 96"/>
                    <a:gd name="T56" fmla="*/ 16 w 170"/>
                    <a:gd name="T57" fmla="*/ 88 h 96"/>
                    <a:gd name="T58" fmla="*/ 36 w 170"/>
                    <a:gd name="T59" fmla="*/ 94 h 96"/>
                    <a:gd name="T60" fmla="*/ 54 w 170"/>
                    <a:gd name="T61" fmla="*/ 96 h 96"/>
                    <a:gd name="T62" fmla="*/ 62 w 170"/>
                    <a:gd name="T63" fmla="*/ 96 h 96"/>
                    <a:gd name="T64" fmla="*/ 68 w 170"/>
                    <a:gd name="T65" fmla="*/ 94 h 96"/>
                    <a:gd name="T66" fmla="*/ 74 w 170"/>
                    <a:gd name="T67" fmla="*/ 92 h 96"/>
                    <a:gd name="T68" fmla="*/ 80 w 170"/>
                    <a:gd name="T69" fmla="*/ 88 h 96"/>
                    <a:gd name="T70" fmla="*/ 80 w 170"/>
                    <a:gd name="T71" fmla="*/ 88 h 96"/>
                    <a:gd name="T72" fmla="*/ 88 w 170"/>
                    <a:gd name="T73" fmla="*/ 82 h 96"/>
                    <a:gd name="T74" fmla="*/ 96 w 170"/>
                    <a:gd name="T75" fmla="*/ 78 h 96"/>
                    <a:gd name="T76" fmla="*/ 112 w 170"/>
                    <a:gd name="T77" fmla="*/ 72 h 96"/>
                    <a:gd name="T78" fmla="*/ 112 w 170"/>
                    <a:gd name="T79" fmla="*/ 72 h 96"/>
                    <a:gd name="T80" fmla="*/ 128 w 170"/>
                    <a:gd name="T81" fmla="*/ 66 h 96"/>
                    <a:gd name="T82" fmla="*/ 136 w 170"/>
                    <a:gd name="T83" fmla="*/ 62 h 96"/>
                    <a:gd name="T84" fmla="*/ 144 w 170"/>
                    <a:gd name="T85" fmla="*/ 56 h 96"/>
                    <a:gd name="T86" fmla="*/ 144 w 170"/>
                    <a:gd name="T87" fmla="*/ 56 h 96"/>
                    <a:gd name="T88" fmla="*/ 154 w 170"/>
                    <a:gd name="T89" fmla="*/ 48 h 96"/>
                    <a:gd name="T90" fmla="*/ 164 w 170"/>
                    <a:gd name="T91" fmla="*/ 44 h 96"/>
                    <a:gd name="T92" fmla="*/ 170 w 170"/>
                    <a:gd name="T93" fmla="*/ 42 h 96"/>
                    <a:gd name="T94" fmla="*/ 170 w 170"/>
                    <a:gd name="T95" fmla="*/ 42 h 96"/>
                    <a:gd name="T96" fmla="*/ 168 w 170"/>
                    <a:gd name="T97" fmla="*/ 40 h 96"/>
                    <a:gd name="T98" fmla="*/ 168 w 170"/>
                    <a:gd name="T99" fmla="*/ 40 h 96"/>
                    <a:gd name="T100" fmla="*/ 152 w 170"/>
                    <a:gd name="T101" fmla="*/ 34 h 96"/>
                    <a:gd name="T102" fmla="*/ 146 w 170"/>
                    <a:gd name="T103" fmla="*/ 30 h 96"/>
                    <a:gd name="T104" fmla="*/ 144 w 170"/>
                    <a:gd name="T105" fmla="*/ 26 h 96"/>
                    <a:gd name="T106" fmla="*/ 144 w 170"/>
                    <a:gd name="T107" fmla="*/ 24 h 96"/>
                    <a:gd name="T108" fmla="*/ 144 w 170"/>
                    <a:gd name="T109" fmla="*/ 24 h 96"/>
                    <a:gd name="T110" fmla="*/ 144 w 170"/>
                    <a:gd name="T111" fmla="*/ 16 h 96"/>
                    <a:gd name="T112" fmla="*/ 140 w 170"/>
                    <a:gd name="T113" fmla="*/ 8 h 96"/>
                    <a:gd name="T114" fmla="*/ 136 w 170"/>
                    <a:gd name="T115" fmla="*/ 0 h 96"/>
                    <a:gd name="T116" fmla="*/ 120 w 170"/>
                    <a:gd name="T117" fmla="*/ 0 h 9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170" h="96">
                      <a:moveTo>
                        <a:pt x="120" y="0"/>
                      </a:moveTo>
                      <a:lnTo>
                        <a:pt x="120" y="0"/>
                      </a:lnTo>
                      <a:lnTo>
                        <a:pt x="120" y="2"/>
                      </a:lnTo>
                      <a:lnTo>
                        <a:pt x="118" y="10"/>
                      </a:lnTo>
                      <a:lnTo>
                        <a:pt x="116" y="14"/>
                      </a:lnTo>
                      <a:lnTo>
                        <a:pt x="112" y="18"/>
                      </a:lnTo>
                      <a:lnTo>
                        <a:pt x="106" y="22"/>
                      </a:lnTo>
                      <a:lnTo>
                        <a:pt x="96" y="24"/>
                      </a:lnTo>
                      <a:lnTo>
                        <a:pt x="96" y="24"/>
                      </a:lnTo>
                      <a:lnTo>
                        <a:pt x="80" y="26"/>
                      </a:lnTo>
                      <a:lnTo>
                        <a:pt x="74" y="26"/>
                      </a:lnTo>
                      <a:lnTo>
                        <a:pt x="70" y="28"/>
                      </a:lnTo>
                      <a:lnTo>
                        <a:pt x="64" y="32"/>
                      </a:lnTo>
                      <a:lnTo>
                        <a:pt x="64" y="32"/>
                      </a:lnTo>
                      <a:lnTo>
                        <a:pt x="54" y="40"/>
                      </a:lnTo>
                      <a:lnTo>
                        <a:pt x="42" y="46"/>
                      </a:lnTo>
                      <a:lnTo>
                        <a:pt x="24" y="56"/>
                      </a:lnTo>
                      <a:lnTo>
                        <a:pt x="24" y="56"/>
                      </a:lnTo>
                      <a:lnTo>
                        <a:pt x="22" y="58"/>
                      </a:lnTo>
                      <a:lnTo>
                        <a:pt x="22" y="62"/>
                      </a:lnTo>
                      <a:lnTo>
                        <a:pt x="20" y="68"/>
                      </a:lnTo>
                      <a:lnTo>
                        <a:pt x="16" y="72"/>
                      </a:lnTo>
                      <a:lnTo>
                        <a:pt x="16" y="72"/>
                      </a:lnTo>
                      <a:lnTo>
                        <a:pt x="8" y="76"/>
                      </a:lnTo>
                      <a:lnTo>
                        <a:pt x="2" y="78"/>
                      </a:lnTo>
                      <a:lnTo>
                        <a:pt x="0" y="80"/>
                      </a:lnTo>
                      <a:lnTo>
                        <a:pt x="2" y="82"/>
                      </a:lnTo>
                      <a:lnTo>
                        <a:pt x="16" y="88"/>
                      </a:lnTo>
                      <a:lnTo>
                        <a:pt x="16" y="88"/>
                      </a:lnTo>
                      <a:lnTo>
                        <a:pt x="36" y="94"/>
                      </a:lnTo>
                      <a:lnTo>
                        <a:pt x="54" y="96"/>
                      </a:lnTo>
                      <a:lnTo>
                        <a:pt x="62" y="96"/>
                      </a:lnTo>
                      <a:lnTo>
                        <a:pt x="68" y="94"/>
                      </a:lnTo>
                      <a:lnTo>
                        <a:pt x="74" y="92"/>
                      </a:lnTo>
                      <a:lnTo>
                        <a:pt x="80" y="88"/>
                      </a:lnTo>
                      <a:lnTo>
                        <a:pt x="80" y="88"/>
                      </a:lnTo>
                      <a:lnTo>
                        <a:pt x="88" y="82"/>
                      </a:lnTo>
                      <a:lnTo>
                        <a:pt x="96" y="78"/>
                      </a:lnTo>
                      <a:lnTo>
                        <a:pt x="112" y="72"/>
                      </a:lnTo>
                      <a:lnTo>
                        <a:pt x="112" y="72"/>
                      </a:lnTo>
                      <a:lnTo>
                        <a:pt x="128" y="66"/>
                      </a:lnTo>
                      <a:lnTo>
                        <a:pt x="136" y="62"/>
                      </a:lnTo>
                      <a:lnTo>
                        <a:pt x="144" y="56"/>
                      </a:lnTo>
                      <a:lnTo>
                        <a:pt x="144" y="56"/>
                      </a:lnTo>
                      <a:lnTo>
                        <a:pt x="154" y="48"/>
                      </a:lnTo>
                      <a:lnTo>
                        <a:pt x="164" y="44"/>
                      </a:lnTo>
                      <a:lnTo>
                        <a:pt x="170" y="42"/>
                      </a:lnTo>
                      <a:lnTo>
                        <a:pt x="170" y="42"/>
                      </a:lnTo>
                      <a:lnTo>
                        <a:pt x="168" y="40"/>
                      </a:lnTo>
                      <a:lnTo>
                        <a:pt x="168" y="40"/>
                      </a:lnTo>
                      <a:lnTo>
                        <a:pt x="152" y="34"/>
                      </a:lnTo>
                      <a:lnTo>
                        <a:pt x="146" y="30"/>
                      </a:lnTo>
                      <a:lnTo>
                        <a:pt x="144" y="26"/>
                      </a:lnTo>
                      <a:lnTo>
                        <a:pt x="144" y="24"/>
                      </a:lnTo>
                      <a:lnTo>
                        <a:pt x="144" y="24"/>
                      </a:lnTo>
                      <a:lnTo>
                        <a:pt x="144" y="16"/>
                      </a:lnTo>
                      <a:lnTo>
                        <a:pt x="140" y="8"/>
                      </a:lnTo>
                      <a:lnTo>
                        <a:pt x="136" y="0"/>
                      </a:lnTo>
                      <a:lnTo>
                        <a:pt x="120" y="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87" name="Freeform 56">
                  <a:extLst>
                    <a:ext uri="{FF2B5EF4-FFF2-40B4-BE49-F238E27FC236}">
                      <a16:creationId xmlns:a16="http://schemas.microsoft.com/office/drawing/2014/main" id="{D86857A7-4C9B-436D-B3E5-163334E5EA0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11" y="1404"/>
                  <a:ext cx="98" cy="146"/>
                </a:xfrm>
                <a:custGeom>
                  <a:avLst/>
                  <a:gdLst>
                    <a:gd name="T0" fmla="*/ 74 w 98"/>
                    <a:gd name="T1" fmla="*/ 128 h 146"/>
                    <a:gd name="T2" fmla="*/ 74 w 98"/>
                    <a:gd name="T3" fmla="*/ 128 h 146"/>
                    <a:gd name="T4" fmla="*/ 58 w 98"/>
                    <a:gd name="T5" fmla="*/ 138 h 146"/>
                    <a:gd name="T6" fmla="*/ 46 w 98"/>
                    <a:gd name="T7" fmla="*/ 144 h 146"/>
                    <a:gd name="T8" fmla="*/ 40 w 98"/>
                    <a:gd name="T9" fmla="*/ 146 h 146"/>
                    <a:gd name="T10" fmla="*/ 34 w 98"/>
                    <a:gd name="T11" fmla="*/ 144 h 146"/>
                    <a:gd name="T12" fmla="*/ 34 w 98"/>
                    <a:gd name="T13" fmla="*/ 144 h 146"/>
                    <a:gd name="T14" fmla="*/ 30 w 98"/>
                    <a:gd name="T15" fmla="*/ 142 h 146"/>
                    <a:gd name="T16" fmla="*/ 26 w 98"/>
                    <a:gd name="T17" fmla="*/ 138 h 146"/>
                    <a:gd name="T18" fmla="*/ 20 w 98"/>
                    <a:gd name="T19" fmla="*/ 126 h 146"/>
                    <a:gd name="T20" fmla="*/ 18 w 98"/>
                    <a:gd name="T21" fmla="*/ 116 h 146"/>
                    <a:gd name="T22" fmla="*/ 18 w 98"/>
                    <a:gd name="T23" fmla="*/ 104 h 146"/>
                    <a:gd name="T24" fmla="*/ 18 w 98"/>
                    <a:gd name="T25" fmla="*/ 104 h 146"/>
                    <a:gd name="T26" fmla="*/ 18 w 98"/>
                    <a:gd name="T27" fmla="*/ 98 h 146"/>
                    <a:gd name="T28" fmla="*/ 16 w 98"/>
                    <a:gd name="T29" fmla="*/ 94 h 146"/>
                    <a:gd name="T30" fmla="*/ 8 w 98"/>
                    <a:gd name="T31" fmla="*/ 84 h 146"/>
                    <a:gd name="T32" fmla="*/ 4 w 98"/>
                    <a:gd name="T33" fmla="*/ 78 h 146"/>
                    <a:gd name="T34" fmla="*/ 2 w 98"/>
                    <a:gd name="T35" fmla="*/ 72 h 146"/>
                    <a:gd name="T36" fmla="*/ 0 w 98"/>
                    <a:gd name="T37" fmla="*/ 64 h 146"/>
                    <a:gd name="T38" fmla="*/ 2 w 98"/>
                    <a:gd name="T39" fmla="*/ 56 h 146"/>
                    <a:gd name="T40" fmla="*/ 2 w 98"/>
                    <a:gd name="T41" fmla="*/ 56 h 146"/>
                    <a:gd name="T42" fmla="*/ 6 w 98"/>
                    <a:gd name="T43" fmla="*/ 48 h 146"/>
                    <a:gd name="T44" fmla="*/ 10 w 98"/>
                    <a:gd name="T45" fmla="*/ 42 h 146"/>
                    <a:gd name="T46" fmla="*/ 16 w 98"/>
                    <a:gd name="T47" fmla="*/ 38 h 146"/>
                    <a:gd name="T48" fmla="*/ 22 w 98"/>
                    <a:gd name="T49" fmla="*/ 34 h 146"/>
                    <a:gd name="T50" fmla="*/ 32 w 98"/>
                    <a:gd name="T51" fmla="*/ 32 h 146"/>
                    <a:gd name="T52" fmla="*/ 42 w 98"/>
                    <a:gd name="T53" fmla="*/ 32 h 146"/>
                    <a:gd name="T54" fmla="*/ 42 w 98"/>
                    <a:gd name="T55" fmla="*/ 32 h 146"/>
                    <a:gd name="T56" fmla="*/ 46 w 98"/>
                    <a:gd name="T57" fmla="*/ 30 h 146"/>
                    <a:gd name="T58" fmla="*/ 50 w 98"/>
                    <a:gd name="T59" fmla="*/ 26 h 146"/>
                    <a:gd name="T60" fmla="*/ 56 w 98"/>
                    <a:gd name="T61" fmla="*/ 14 h 146"/>
                    <a:gd name="T62" fmla="*/ 64 w 98"/>
                    <a:gd name="T63" fmla="*/ 2 h 146"/>
                    <a:gd name="T64" fmla="*/ 70 w 98"/>
                    <a:gd name="T65" fmla="*/ 0 h 146"/>
                    <a:gd name="T66" fmla="*/ 74 w 98"/>
                    <a:gd name="T67" fmla="*/ 0 h 146"/>
                    <a:gd name="T68" fmla="*/ 74 w 98"/>
                    <a:gd name="T69" fmla="*/ 0 h 146"/>
                    <a:gd name="T70" fmla="*/ 80 w 98"/>
                    <a:gd name="T71" fmla="*/ 4 h 146"/>
                    <a:gd name="T72" fmla="*/ 84 w 98"/>
                    <a:gd name="T73" fmla="*/ 10 h 146"/>
                    <a:gd name="T74" fmla="*/ 92 w 98"/>
                    <a:gd name="T75" fmla="*/ 30 h 146"/>
                    <a:gd name="T76" fmla="*/ 98 w 98"/>
                    <a:gd name="T77" fmla="*/ 50 h 146"/>
                    <a:gd name="T78" fmla="*/ 98 w 98"/>
                    <a:gd name="T79" fmla="*/ 64 h 146"/>
                    <a:gd name="T80" fmla="*/ 98 w 98"/>
                    <a:gd name="T81" fmla="*/ 64 h 146"/>
                    <a:gd name="T82" fmla="*/ 94 w 98"/>
                    <a:gd name="T83" fmla="*/ 80 h 146"/>
                    <a:gd name="T84" fmla="*/ 86 w 98"/>
                    <a:gd name="T85" fmla="*/ 100 h 146"/>
                    <a:gd name="T86" fmla="*/ 74 w 98"/>
                    <a:gd name="T87" fmla="*/ 128 h 146"/>
                    <a:gd name="T88" fmla="*/ 74 w 98"/>
                    <a:gd name="T89" fmla="*/ 128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98" h="146">
                      <a:moveTo>
                        <a:pt x="74" y="128"/>
                      </a:moveTo>
                      <a:lnTo>
                        <a:pt x="74" y="128"/>
                      </a:lnTo>
                      <a:lnTo>
                        <a:pt x="58" y="138"/>
                      </a:lnTo>
                      <a:lnTo>
                        <a:pt x="46" y="144"/>
                      </a:lnTo>
                      <a:lnTo>
                        <a:pt x="40" y="146"/>
                      </a:lnTo>
                      <a:lnTo>
                        <a:pt x="34" y="144"/>
                      </a:lnTo>
                      <a:lnTo>
                        <a:pt x="34" y="144"/>
                      </a:lnTo>
                      <a:lnTo>
                        <a:pt x="30" y="142"/>
                      </a:lnTo>
                      <a:lnTo>
                        <a:pt x="26" y="138"/>
                      </a:lnTo>
                      <a:lnTo>
                        <a:pt x="20" y="126"/>
                      </a:lnTo>
                      <a:lnTo>
                        <a:pt x="18" y="116"/>
                      </a:lnTo>
                      <a:lnTo>
                        <a:pt x="18" y="104"/>
                      </a:lnTo>
                      <a:lnTo>
                        <a:pt x="18" y="104"/>
                      </a:lnTo>
                      <a:lnTo>
                        <a:pt x="18" y="98"/>
                      </a:lnTo>
                      <a:lnTo>
                        <a:pt x="16" y="94"/>
                      </a:lnTo>
                      <a:lnTo>
                        <a:pt x="8" y="84"/>
                      </a:lnTo>
                      <a:lnTo>
                        <a:pt x="4" y="78"/>
                      </a:lnTo>
                      <a:lnTo>
                        <a:pt x="2" y="72"/>
                      </a:lnTo>
                      <a:lnTo>
                        <a:pt x="0" y="64"/>
                      </a:lnTo>
                      <a:lnTo>
                        <a:pt x="2" y="56"/>
                      </a:lnTo>
                      <a:lnTo>
                        <a:pt x="2" y="56"/>
                      </a:lnTo>
                      <a:lnTo>
                        <a:pt x="6" y="48"/>
                      </a:lnTo>
                      <a:lnTo>
                        <a:pt x="10" y="42"/>
                      </a:lnTo>
                      <a:lnTo>
                        <a:pt x="16" y="38"/>
                      </a:lnTo>
                      <a:lnTo>
                        <a:pt x="22" y="34"/>
                      </a:lnTo>
                      <a:lnTo>
                        <a:pt x="32" y="32"/>
                      </a:lnTo>
                      <a:lnTo>
                        <a:pt x="42" y="32"/>
                      </a:lnTo>
                      <a:lnTo>
                        <a:pt x="42" y="32"/>
                      </a:lnTo>
                      <a:lnTo>
                        <a:pt x="46" y="30"/>
                      </a:lnTo>
                      <a:lnTo>
                        <a:pt x="50" y="26"/>
                      </a:lnTo>
                      <a:lnTo>
                        <a:pt x="56" y="14"/>
                      </a:lnTo>
                      <a:lnTo>
                        <a:pt x="64" y="2"/>
                      </a:lnTo>
                      <a:lnTo>
                        <a:pt x="70" y="0"/>
                      </a:lnTo>
                      <a:lnTo>
                        <a:pt x="74" y="0"/>
                      </a:lnTo>
                      <a:lnTo>
                        <a:pt x="74" y="0"/>
                      </a:lnTo>
                      <a:lnTo>
                        <a:pt x="80" y="4"/>
                      </a:lnTo>
                      <a:lnTo>
                        <a:pt x="84" y="10"/>
                      </a:lnTo>
                      <a:lnTo>
                        <a:pt x="92" y="30"/>
                      </a:lnTo>
                      <a:lnTo>
                        <a:pt x="98" y="50"/>
                      </a:lnTo>
                      <a:lnTo>
                        <a:pt x="98" y="64"/>
                      </a:lnTo>
                      <a:lnTo>
                        <a:pt x="98" y="64"/>
                      </a:lnTo>
                      <a:lnTo>
                        <a:pt x="94" y="80"/>
                      </a:lnTo>
                      <a:lnTo>
                        <a:pt x="86" y="100"/>
                      </a:lnTo>
                      <a:lnTo>
                        <a:pt x="74" y="128"/>
                      </a:lnTo>
                      <a:lnTo>
                        <a:pt x="74" y="128"/>
                      </a:lnTo>
                      <a:close/>
                    </a:path>
                  </a:pathLst>
                </a:custGeom>
                <a:solidFill>
                  <a:srgbClr val="FBC852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88" name="Freeform 57">
                  <a:extLst>
                    <a:ext uri="{FF2B5EF4-FFF2-40B4-BE49-F238E27FC236}">
                      <a16:creationId xmlns:a16="http://schemas.microsoft.com/office/drawing/2014/main" id="{9B4A8C36-396C-4FEA-8F91-DEB9ECA3C67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59" y="1420"/>
                  <a:ext cx="98" cy="146"/>
                </a:xfrm>
                <a:custGeom>
                  <a:avLst/>
                  <a:gdLst>
                    <a:gd name="T0" fmla="*/ 74 w 98"/>
                    <a:gd name="T1" fmla="*/ 128 h 146"/>
                    <a:gd name="T2" fmla="*/ 74 w 98"/>
                    <a:gd name="T3" fmla="*/ 128 h 146"/>
                    <a:gd name="T4" fmla="*/ 58 w 98"/>
                    <a:gd name="T5" fmla="*/ 138 h 146"/>
                    <a:gd name="T6" fmla="*/ 46 w 98"/>
                    <a:gd name="T7" fmla="*/ 144 h 146"/>
                    <a:gd name="T8" fmla="*/ 40 w 98"/>
                    <a:gd name="T9" fmla="*/ 146 h 146"/>
                    <a:gd name="T10" fmla="*/ 34 w 98"/>
                    <a:gd name="T11" fmla="*/ 144 h 146"/>
                    <a:gd name="T12" fmla="*/ 34 w 98"/>
                    <a:gd name="T13" fmla="*/ 144 h 146"/>
                    <a:gd name="T14" fmla="*/ 30 w 98"/>
                    <a:gd name="T15" fmla="*/ 142 h 146"/>
                    <a:gd name="T16" fmla="*/ 26 w 98"/>
                    <a:gd name="T17" fmla="*/ 138 h 146"/>
                    <a:gd name="T18" fmla="*/ 20 w 98"/>
                    <a:gd name="T19" fmla="*/ 126 h 146"/>
                    <a:gd name="T20" fmla="*/ 18 w 98"/>
                    <a:gd name="T21" fmla="*/ 116 h 146"/>
                    <a:gd name="T22" fmla="*/ 18 w 98"/>
                    <a:gd name="T23" fmla="*/ 104 h 146"/>
                    <a:gd name="T24" fmla="*/ 18 w 98"/>
                    <a:gd name="T25" fmla="*/ 104 h 146"/>
                    <a:gd name="T26" fmla="*/ 18 w 98"/>
                    <a:gd name="T27" fmla="*/ 98 h 146"/>
                    <a:gd name="T28" fmla="*/ 16 w 98"/>
                    <a:gd name="T29" fmla="*/ 94 h 146"/>
                    <a:gd name="T30" fmla="*/ 8 w 98"/>
                    <a:gd name="T31" fmla="*/ 84 h 146"/>
                    <a:gd name="T32" fmla="*/ 4 w 98"/>
                    <a:gd name="T33" fmla="*/ 78 h 146"/>
                    <a:gd name="T34" fmla="*/ 2 w 98"/>
                    <a:gd name="T35" fmla="*/ 72 h 146"/>
                    <a:gd name="T36" fmla="*/ 0 w 98"/>
                    <a:gd name="T37" fmla="*/ 64 h 146"/>
                    <a:gd name="T38" fmla="*/ 2 w 98"/>
                    <a:gd name="T39" fmla="*/ 56 h 146"/>
                    <a:gd name="T40" fmla="*/ 2 w 98"/>
                    <a:gd name="T41" fmla="*/ 56 h 146"/>
                    <a:gd name="T42" fmla="*/ 6 w 98"/>
                    <a:gd name="T43" fmla="*/ 48 h 146"/>
                    <a:gd name="T44" fmla="*/ 10 w 98"/>
                    <a:gd name="T45" fmla="*/ 42 h 146"/>
                    <a:gd name="T46" fmla="*/ 16 w 98"/>
                    <a:gd name="T47" fmla="*/ 38 h 146"/>
                    <a:gd name="T48" fmla="*/ 22 w 98"/>
                    <a:gd name="T49" fmla="*/ 34 h 146"/>
                    <a:gd name="T50" fmla="*/ 32 w 98"/>
                    <a:gd name="T51" fmla="*/ 32 h 146"/>
                    <a:gd name="T52" fmla="*/ 42 w 98"/>
                    <a:gd name="T53" fmla="*/ 32 h 146"/>
                    <a:gd name="T54" fmla="*/ 42 w 98"/>
                    <a:gd name="T55" fmla="*/ 32 h 146"/>
                    <a:gd name="T56" fmla="*/ 46 w 98"/>
                    <a:gd name="T57" fmla="*/ 30 h 146"/>
                    <a:gd name="T58" fmla="*/ 50 w 98"/>
                    <a:gd name="T59" fmla="*/ 26 h 146"/>
                    <a:gd name="T60" fmla="*/ 56 w 98"/>
                    <a:gd name="T61" fmla="*/ 14 h 146"/>
                    <a:gd name="T62" fmla="*/ 64 w 98"/>
                    <a:gd name="T63" fmla="*/ 2 h 146"/>
                    <a:gd name="T64" fmla="*/ 70 w 98"/>
                    <a:gd name="T65" fmla="*/ 0 h 146"/>
                    <a:gd name="T66" fmla="*/ 74 w 98"/>
                    <a:gd name="T67" fmla="*/ 0 h 146"/>
                    <a:gd name="T68" fmla="*/ 74 w 98"/>
                    <a:gd name="T69" fmla="*/ 0 h 146"/>
                    <a:gd name="T70" fmla="*/ 80 w 98"/>
                    <a:gd name="T71" fmla="*/ 4 h 146"/>
                    <a:gd name="T72" fmla="*/ 84 w 98"/>
                    <a:gd name="T73" fmla="*/ 10 h 146"/>
                    <a:gd name="T74" fmla="*/ 92 w 98"/>
                    <a:gd name="T75" fmla="*/ 30 h 146"/>
                    <a:gd name="T76" fmla="*/ 98 w 98"/>
                    <a:gd name="T77" fmla="*/ 50 h 146"/>
                    <a:gd name="T78" fmla="*/ 98 w 98"/>
                    <a:gd name="T79" fmla="*/ 64 h 146"/>
                    <a:gd name="T80" fmla="*/ 98 w 98"/>
                    <a:gd name="T81" fmla="*/ 64 h 146"/>
                    <a:gd name="T82" fmla="*/ 94 w 98"/>
                    <a:gd name="T83" fmla="*/ 80 h 146"/>
                    <a:gd name="T84" fmla="*/ 86 w 98"/>
                    <a:gd name="T85" fmla="*/ 100 h 146"/>
                    <a:gd name="T86" fmla="*/ 74 w 98"/>
                    <a:gd name="T87" fmla="*/ 128 h 146"/>
                    <a:gd name="T88" fmla="*/ 74 w 98"/>
                    <a:gd name="T89" fmla="*/ 128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98" h="146">
                      <a:moveTo>
                        <a:pt x="74" y="128"/>
                      </a:moveTo>
                      <a:lnTo>
                        <a:pt x="74" y="128"/>
                      </a:lnTo>
                      <a:lnTo>
                        <a:pt x="58" y="138"/>
                      </a:lnTo>
                      <a:lnTo>
                        <a:pt x="46" y="144"/>
                      </a:lnTo>
                      <a:lnTo>
                        <a:pt x="40" y="146"/>
                      </a:lnTo>
                      <a:lnTo>
                        <a:pt x="34" y="144"/>
                      </a:lnTo>
                      <a:lnTo>
                        <a:pt x="34" y="144"/>
                      </a:lnTo>
                      <a:lnTo>
                        <a:pt x="30" y="142"/>
                      </a:lnTo>
                      <a:lnTo>
                        <a:pt x="26" y="138"/>
                      </a:lnTo>
                      <a:lnTo>
                        <a:pt x="20" y="126"/>
                      </a:lnTo>
                      <a:lnTo>
                        <a:pt x="18" y="116"/>
                      </a:lnTo>
                      <a:lnTo>
                        <a:pt x="18" y="104"/>
                      </a:lnTo>
                      <a:lnTo>
                        <a:pt x="18" y="104"/>
                      </a:lnTo>
                      <a:lnTo>
                        <a:pt x="18" y="98"/>
                      </a:lnTo>
                      <a:lnTo>
                        <a:pt x="16" y="94"/>
                      </a:lnTo>
                      <a:lnTo>
                        <a:pt x="8" y="84"/>
                      </a:lnTo>
                      <a:lnTo>
                        <a:pt x="4" y="78"/>
                      </a:lnTo>
                      <a:lnTo>
                        <a:pt x="2" y="72"/>
                      </a:lnTo>
                      <a:lnTo>
                        <a:pt x="0" y="64"/>
                      </a:lnTo>
                      <a:lnTo>
                        <a:pt x="2" y="56"/>
                      </a:lnTo>
                      <a:lnTo>
                        <a:pt x="2" y="56"/>
                      </a:lnTo>
                      <a:lnTo>
                        <a:pt x="6" y="48"/>
                      </a:lnTo>
                      <a:lnTo>
                        <a:pt x="10" y="42"/>
                      </a:lnTo>
                      <a:lnTo>
                        <a:pt x="16" y="38"/>
                      </a:lnTo>
                      <a:lnTo>
                        <a:pt x="22" y="34"/>
                      </a:lnTo>
                      <a:lnTo>
                        <a:pt x="32" y="32"/>
                      </a:lnTo>
                      <a:lnTo>
                        <a:pt x="42" y="32"/>
                      </a:lnTo>
                      <a:lnTo>
                        <a:pt x="42" y="32"/>
                      </a:lnTo>
                      <a:lnTo>
                        <a:pt x="46" y="30"/>
                      </a:lnTo>
                      <a:lnTo>
                        <a:pt x="50" y="26"/>
                      </a:lnTo>
                      <a:lnTo>
                        <a:pt x="56" y="14"/>
                      </a:lnTo>
                      <a:lnTo>
                        <a:pt x="64" y="2"/>
                      </a:lnTo>
                      <a:lnTo>
                        <a:pt x="70" y="0"/>
                      </a:lnTo>
                      <a:lnTo>
                        <a:pt x="74" y="0"/>
                      </a:lnTo>
                      <a:lnTo>
                        <a:pt x="74" y="0"/>
                      </a:lnTo>
                      <a:lnTo>
                        <a:pt x="80" y="4"/>
                      </a:lnTo>
                      <a:lnTo>
                        <a:pt x="84" y="10"/>
                      </a:lnTo>
                      <a:lnTo>
                        <a:pt x="92" y="30"/>
                      </a:lnTo>
                      <a:lnTo>
                        <a:pt x="98" y="50"/>
                      </a:lnTo>
                      <a:lnTo>
                        <a:pt x="98" y="64"/>
                      </a:lnTo>
                      <a:lnTo>
                        <a:pt x="98" y="64"/>
                      </a:lnTo>
                      <a:lnTo>
                        <a:pt x="94" y="80"/>
                      </a:lnTo>
                      <a:lnTo>
                        <a:pt x="86" y="100"/>
                      </a:lnTo>
                      <a:lnTo>
                        <a:pt x="74" y="128"/>
                      </a:lnTo>
                      <a:lnTo>
                        <a:pt x="74" y="128"/>
                      </a:lnTo>
                      <a:close/>
                    </a:path>
                  </a:pathLst>
                </a:custGeom>
                <a:solidFill>
                  <a:srgbClr val="FBC852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89" name="Freeform 58">
                  <a:extLst>
                    <a:ext uri="{FF2B5EF4-FFF2-40B4-BE49-F238E27FC236}">
                      <a16:creationId xmlns:a16="http://schemas.microsoft.com/office/drawing/2014/main" id="{2D5415A0-2605-435E-8628-DC1D6BF1791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15" y="1428"/>
                  <a:ext cx="98" cy="146"/>
                </a:xfrm>
                <a:custGeom>
                  <a:avLst/>
                  <a:gdLst>
                    <a:gd name="T0" fmla="*/ 74 w 98"/>
                    <a:gd name="T1" fmla="*/ 128 h 146"/>
                    <a:gd name="T2" fmla="*/ 74 w 98"/>
                    <a:gd name="T3" fmla="*/ 128 h 146"/>
                    <a:gd name="T4" fmla="*/ 58 w 98"/>
                    <a:gd name="T5" fmla="*/ 138 h 146"/>
                    <a:gd name="T6" fmla="*/ 46 w 98"/>
                    <a:gd name="T7" fmla="*/ 144 h 146"/>
                    <a:gd name="T8" fmla="*/ 40 w 98"/>
                    <a:gd name="T9" fmla="*/ 146 h 146"/>
                    <a:gd name="T10" fmla="*/ 34 w 98"/>
                    <a:gd name="T11" fmla="*/ 144 h 146"/>
                    <a:gd name="T12" fmla="*/ 34 w 98"/>
                    <a:gd name="T13" fmla="*/ 144 h 146"/>
                    <a:gd name="T14" fmla="*/ 30 w 98"/>
                    <a:gd name="T15" fmla="*/ 142 h 146"/>
                    <a:gd name="T16" fmla="*/ 26 w 98"/>
                    <a:gd name="T17" fmla="*/ 138 h 146"/>
                    <a:gd name="T18" fmla="*/ 20 w 98"/>
                    <a:gd name="T19" fmla="*/ 126 h 146"/>
                    <a:gd name="T20" fmla="*/ 18 w 98"/>
                    <a:gd name="T21" fmla="*/ 116 h 146"/>
                    <a:gd name="T22" fmla="*/ 18 w 98"/>
                    <a:gd name="T23" fmla="*/ 104 h 146"/>
                    <a:gd name="T24" fmla="*/ 18 w 98"/>
                    <a:gd name="T25" fmla="*/ 104 h 146"/>
                    <a:gd name="T26" fmla="*/ 18 w 98"/>
                    <a:gd name="T27" fmla="*/ 98 h 146"/>
                    <a:gd name="T28" fmla="*/ 16 w 98"/>
                    <a:gd name="T29" fmla="*/ 94 h 146"/>
                    <a:gd name="T30" fmla="*/ 8 w 98"/>
                    <a:gd name="T31" fmla="*/ 84 h 146"/>
                    <a:gd name="T32" fmla="*/ 4 w 98"/>
                    <a:gd name="T33" fmla="*/ 78 h 146"/>
                    <a:gd name="T34" fmla="*/ 2 w 98"/>
                    <a:gd name="T35" fmla="*/ 72 h 146"/>
                    <a:gd name="T36" fmla="*/ 0 w 98"/>
                    <a:gd name="T37" fmla="*/ 64 h 146"/>
                    <a:gd name="T38" fmla="*/ 2 w 98"/>
                    <a:gd name="T39" fmla="*/ 56 h 146"/>
                    <a:gd name="T40" fmla="*/ 2 w 98"/>
                    <a:gd name="T41" fmla="*/ 56 h 146"/>
                    <a:gd name="T42" fmla="*/ 6 w 98"/>
                    <a:gd name="T43" fmla="*/ 48 h 146"/>
                    <a:gd name="T44" fmla="*/ 10 w 98"/>
                    <a:gd name="T45" fmla="*/ 42 h 146"/>
                    <a:gd name="T46" fmla="*/ 16 w 98"/>
                    <a:gd name="T47" fmla="*/ 38 h 146"/>
                    <a:gd name="T48" fmla="*/ 22 w 98"/>
                    <a:gd name="T49" fmla="*/ 34 h 146"/>
                    <a:gd name="T50" fmla="*/ 32 w 98"/>
                    <a:gd name="T51" fmla="*/ 32 h 146"/>
                    <a:gd name="T52" fmla="*/ 42 w 98"/>
                    <a:gd name="T53" fmla="*/ 32 h 146"/>
                    <a:gd name="T54" fmla="*/ 42 w 98"/>
                    <a:gd name="T55" fmla="*/ 32 h 146"/>
                    <a:gd name="T56" fmla="*/ 46 w 98"/>
                    <a:gd name="T57" fmla="*/ 30 h 146"/>
                    <a:gd name="T58" fmla="*/ 50 w 98"/>
                    <a:gd name="T59" fmla="*/ 26 h 146"/>
                    <a:gd name="T60" fmla="*/ 56 w 98"/>
                    <a:gd name="T61" fmla="*/ 14 h 146"/>
                    <a:gd name="T62" fmla="*/ 64 w 98"/>
                    <a:gd name="T63" fmla="*/ 2 h 146"/>
                    <a:gd name="T64" fmla="*/ 70 w 98"/>
                    <a:gd name="T65" fmla="*/ 0 h 146"/>
                    <a:gd name="T66" fmla="*/ 74 w 98"/>
                    <a:gd name="T67" fmla="*/ 0 h 146"/>
                    <a:gd name="T68" fmla="*/ 74 w 98"/>
                    <a:gd name="T69" fmla="*/ 0 h 146"/>
                    <a:gd name="T70" fmla="*/ 80 w 98"/>
                    <a:gd name="T71" fmla="*/ 4 h 146"/>
                    <a:gd name="T72" fmla="*/ 84 w 98"/>
                    <a:gd name="T73" fmla="*/ 10 h 146"/>
                    <a:gd name="T74" fmla="*/ 92 w 98"/>
                    <a:gd name="T75" fmla="*/ 30 h 146"/>
                    <a:gd name="T76" fmla="*/ 98 w 98"/>
                    <a:gd name="T77" fmla="*/ 50 h 146"/>
                    <a:gd name="T78" fmla="*/ 98 w 98"/>
                    <a:gd name="T79" fmla="*/ 64 h 146"/>
                    <a:gd name="T80" fmla="*/ 98 w 98"/>
                    <a:gd name="T81" fmla="*/ 64 h 146"/>
                    <a:gd name="T82" fmla="*/ 94 w 98"/>
                    <a:gd name="T83" fmla="*/ 80 h 146"/>
                    <a:gd name="T84" fmla="*/ 86 w 98"/>
                    <a:gd name="T85" fmla="*/ 100 h 146"/>
                    <a:gd name="T86" fmla="*/ 74 w 98"/>
                    <a:gd name="T87" fmla="*/ 128 h 146"/>
                    <a:gd name="T88" fmla="*/ 74 w 98"/>
                    <a:gd name="T89" fmla="*/ 128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98" h="146">
                      <a:moveTo>
                        <a:pt x="74" y="128"/>
                      </a:moveTo>
                      <a:lnTo>
                        <a:pt x="74" y="128"/>
                      </a:lnTo>
                      <a:lnTo>
                        <a:pt x="58" y="138"/>
                      </a:lnTo>
                      <a:lnTo>
                        <a:pt x="46" y="144"/>
                      </a:lnTo>
                      <a:lnTo>
                        <a:pt x="40" y="146"/>
                      </a:lnTo>
                      <a:lnTo>
                        <a:pt x="34" y="144"/>
                      </a:lnTo>
                      <a:lnTo>
                        <a:pt x="34" y="144"/>
                      </a:lnTo>
                      <a:lnTo>
                        <a:pt x="30" y="142"/>
                      </a:lnTo>
                      <a:lnTo>
                        <a:pt x="26" y="138"/>
                      </a:lnTo>
                      <a:lnTo>
                        <a:pt x="20" y="126"/>
                      </a:lnTo>
                      <a:lnTo>
                        <a:pt x="18" y="116"/>
                      </a:lnTo>
                      <a:lnTo>
                        <a:pt x="18" y="104"/>
                      </a:lnTo>
                      <a:lnTo>
                        <a:pt x="18" y="104"/>
                      </a:lnTo>
                      <a:lnTo>
                        <a:pt x="18" y="98"/>
                      </a:lnTo>
                      <a:lnTo>
                        <a:pt x="16" y="94"/>
                      </a:lnTo>
                      <a:lnTo>
                        <a:pt x="8" y="84"/>
                      </a:lnTo>
                      <a:lnTo>
                        <a:pt x="4" y="78"/>
                      </a:lnTo>
                      <a:lnTo>
                        <a:pt x="2" y="72"/>
                      </a:lnTo>
                      <a:lnTo>
                        <a:pt x="0" y="64"/>
                      </a:lnTo>
                      <a:lnTo>
                        <a:pt x="2" y="56"/>
                      </a:lnTo>
                      <a:lnTo>
                        <a:pt x="2" y="56"/>
                      </a:lnTo>
                      <a:lnTo>
                        <a:pt x="6" y="48"/>
                      </a:lnTo>
                      <a:lnTo>
                        <a:pt x="10" y="42"/>
                      </a:lnTo>
                      <a:lnTo>
                        <a:pt x="16" y="38"/>
                      </a:lnTo>
                      <a:lnTo>
                        <a:pt x="22" y="34"/>
                      </a:lnTo>
                      <a:lnTo>
                        <a:pt x="32" y="32"/>
                      </a:lnTo>
                      <a:lnTo>
                        <a:pt x="42" y="32"/>
                      </a:lnTo>
                      <a:lnTo>
                        <a:pt x="42" y="32"/>
                      </a:lnTo>
                      <a:lnTo>
                        <a:pt x="46" y="30"/>
                      </a:lnTo>
                      <a:lnTo>
                        <a:pt x="50" y="26"/>
                      </a:lnTo>
                      <a:lnTo>
                        <a:pt x="56" y="14"/>
                      </a:lnTo>
                      <a:lnTo>
                        <a:pt x="64" y="2"/>
                      </a:lnTo>
                      <a:lnTo>
                        <a:pt x="70" y="0"/>
                      </a:lnTo>
                      <a:lnTo>
                        <a:pt x="74" y="0"/>
                      </a:lnTo>
                      <a:lnTo>
                        <a:pt x="74" y="0"/>
                      </a:lnTo>
                      <a:lnTo>
                        <a:pt x="80" y="4"/>
                      </a:lnTo>
                      <a:lnTo>
                        <a:pt x="84" y="10"/>
                      </a:lnTo>
                      <a:lnTo>
                        <a:pt x="92" y="30"/>
                      </a:lnTo>
                      <a:lnTo>
                        <a:pt x="98" y="50"/>
                      </a:lnTo>
                      <a:lnTo>
                        <a:pt x="98" y="64"/>
                      </a:lnTo>
                      <a:lnTo>
                        <a:pt x="98" y="64"/>
                      </a:lnTo>
                      <a:lnTo>
                        <a:pt x="94" y="80"/>
                      </a:lnTo>
                      <a:lnTo>
                        <a:pt x="86" y="100"/>
                      </a:lnTo>
                      <a:lnTo>
                        <a:pt x="74" y="128"/>
                      </a:lnTo>
                      <a:lnTo>
                        <a:pt x="74" y="128"/>
                      </a:lnTo>
                      <a:close/>
                    </a:path>
                  </a:pathLst>
                </a:custGeom>
                <a:solidFill>
                  <a:srgbClr val="FBC852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90" name="Freeform 59">
                  <a:extLst>
                    <a:ext uri="{FF2B5EF4-FFF2-40B4-BE49-F238E27FC236}">
                      <a16:creationId xmlns:a16="http://schemas.microsoft.com/office/drawing/2014/main" id="{7F73843F-F820-40B3-A42E-4769B138CAF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56" y="939"/>
                  <a:ext cx="472" cy="288"/>
                </a:xfrm>
                <a:custGeom>
                  <a:avLst/>
                  <a:gdLst>
                    <a:gd name="T0" fmla="*/ 138 w 472"/>
                    <a:gd name="T1" fmla="*/ 0 h 288"/>
                    <a:gd name="T2" fmla="*/ 124 w 472"/>
                    <a:gd name="T3" fmla="*/ 10 h 288"/>
                    <a:gd name="T4" fmla="*/ 102 w 472"/>
                    <a:gd name="T5" fmla="*/ 42 h 288"/>
                    <a:gd name="T6" fmla="*/ 98 w 472"/>
                    <a:gd name="T7" fmla="*/ 48 h 288"/>
                    <a:gd name="T8" fmla="*/ 62 w 472"/>
                    <a:gd name="T9" fmla="*/ 76 h 288"/>
                    <a:gd name="T10" fmla="*/ 34 w 472"/>
                    <a:gd name="T11" fmla="*/ 104 h 288"/>
                    <a:gd name="T12" fmla="*/ 10 w 472"/>
                    <a:gd name="T13" fmla="*/ 136 h 288"/>
                    <a:gd name="T14" fmla="*/ 4 w 472"/>
                    <a:gd name="T15" fmla="*/ 152 h 288"/>
                    <a:gd name="T16" fmla="*/ 0 w 472"/>
                    <a:gd name="T17" fmla="*/ 184 h 288"/>
                    <a:gd name="T18" fmla="*/ 10 w 472"/>
                    <a:gd name="T19" fmla="*/ 214 h 288"/>
                    <a:gd name="T20" fmla="*/ 34 w 472"/>
                    <a:gd name="T21" fmla="*/ 238 h 288"/>
                    <a:gd name="T22" fmla="*/ 50 w 472"/>
                    <a:gd name="T23" fmla="*/ 248 h 288"/>
                    <a:gd name="T24" fmla="*/ 124 w 472"/>
                    <a:gd name="T25" fmla="*/ 276 h 288"/>
                    <a:gd name="T26" fmla="*/ 162 w 472"/>
                    <a:gd name="T27" fmla="*/ 288 h 288"/>
                    <a:gd name="T28" fmla="*/ 132 w 472"/>
                    <a:gd name="T29" fmla="*/ 264 h 288"/>
                    <a:gd name="T30" fmla="*/ 114 w 472"/>
                    <a:gd name="T31" fmla="*/ 240 h 288"/>
                    <a:gd name="T32" fmla="*/ 106 w 472"/>
                    <a:gd name="T33" fmla="*/ 218 h 288"/>
                    <a:gd name="T34" fmla="*/ 106 w 472"/>
                    <a:gd name="T35" fmla="*/ 196 h 288"/>
                    <a:gd name="T36" fmla="*/ 118 w 472"/>
                    <a:gd name="T37" fmla="*/ 172 h 288"/>
                    <a:gd name="T38" fmla="*/ 130 w 472"/>
                    <a:gd name="T39" fmla="*/ 160 h 288"/>
                    <a:gd name="T40" fmla="*/ 156 w 472"/>
                    <a:gd name="T41" fmla="*/ 140 h 288"/>
                    <a:gd name="T42" fmla="*/ 182 w 472"/>
                    <a:gd name="T43" fmla="*/ 128 h 288"/>
                    <a:gd name="T44" fmla="*/ 204 w 472"/>
                    <a:gd name="T45" fmla="*/ 120 h 288"/>
                    <a:gd name="T46" fmla="*/ 242 w 472"/>
                    <a:gd name="T47" fmla="*/ 120 h 288"/>
                    <a:gd name="T48" fmla="*/ 266 w 472"/>
                    <a:gd name="T49" fmla="*/ 128 h 288"/>
                    <a:gd name="T50" fmla="*/ 314 w 472"/>
                    <a:gd name="T51" fmla="*/ 184 h 288"/>
                    <a:gd name="T52" fmla="*/ 430 w 472"/>
                    <a:gd name="T53" fmla="*/ 118 h 288"/>
                    <a:gd name="T54" fmla="*/ 458 w 472"/>
                    <a:gd name="T55" fmla="*/ 96 h 288"/>
                    <a:gd name="T56" fmla="*/ 466 w 472"/>
                    <a:gd name="T57" fmla="*/ 84 h 288"/>
                    <a:gd name="T58" fmla="*/ 472 w 472"/>
                    <a:gd name="T59" fmla="*/ 70 h 288"/>
                    <a:gd name="T60" fmla="*/ 466 w 472"/>
                    <a:gd name="T61" fmla="*/ 56 h 288"/>
                    <a:gd name="T62" fmla="*/ 450 w 472"/>
                    <a:gd name="T63" fmla="*/ 42 h 288"/>
                    <a:gd name="T64" fmla="*/ 424 w 472"/>
                    <a:gd name="T65" fmla="*/ 24 h 288"/>
                    <a:gd name="T66" fmla="*/ 392 w 472"/>
                    <a:gd name="T67" fmla="*/ 12 h 288"/>
                    <a:gd name="T68" fmla="*/ 368 w 472"/>
                    <a:gd name="T69" fmla="*/ 12 h 288"/>
                    <a:gd name="T70" fmla="*/ 362 w 472"/>
                    <a:gd name="T71" fmla="*/ 16 h 288"/>
                    <a:gd name="T72" fmla="*/ 306 w 472"/>
                    <a:gd name="T73" fmla="*/ 48 h 288"/>
                    <a:gd name="T74" fmla="*/ 260 w 472"/>
                    <a:gd name="T75" fmla="*/ 32 h 288"/>
                    <a:gd name="T76" fmla="*/ 242 w 472"/>
                    <a:gd name="T77" fmla="*/ 24 h 288"/>
                    <a:gd name="T78" fmla="*/ 190 w 472"/>
                    <a:gd name="T79" fmla="*/ 6 h 288"/>
                    <a:gd name="T80" fmla="*/ 148 w 472"/>
                    <a:gd name="T81" fmla="*/ 0 h 288"/>
                    <a:gd name="T82" fmla="*/ 138 w 472"/>
                    <a:gd name="T83" fmla="*/ 0 h 2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472" h="288">
                      <a:moveTo>
                        <a:pt x="138" y="0"/>
                      </a:moveTo>
                      <a:lnTo>
                        <a:pt x="138" y="0"/>
                      </a:lnTo>
                      <a:lnTo>
                        <a:pt x="130" y="4"/>
                      </a:lnTo>
                      <a:lnTo>
                        <a:pt x="124" y="10"/>
                      </a:lnTo>
                      <a:lnTo>
                        <a:pt x="110" y="26"/>
                      </a:lnTo>
                      <a:lnTo>
                        <a:pt x="102" y="42"/>
                      </a:lnTo>
                      <a:lnTo>
                        <a:pt x="98" y="48"/>
                      </a:lnTo>
                      <a:lnTo>
                        <a:pt x="98" y="48"/>
                      </a:lnTo>
                      <a:lnTo>
                        <a:pt x="88" y="56"/>
                      </a:lnTo>
                      <a:lnTo>
                        <a:pt x="62" y="76"/>
                      </a:lnTo>
                      <a:lnTo>
                        <a:pt x="48" y="88"/>
                      </a:lnTo>
                      <a:lnTo>
                        <a:pt x="34" y="104"/>
                      </a:lnTo>
                      <a:lnTo>
                        <a:pt x="20" y="120"/>
                      </a:lnTo>
                      <a:lnTo>
                        <a:pt x="10" y="136"/>
                      </a:lnTo>
                      <a:lnTo>
                        <a:pt x="10" y="136"/>
                      </a:lnTo>
                      <a:lnTo>
                        <a:pt x="4" y="152"/>
                      </a:lnTo>
                      <a:lnTo>
                        <a:pt x="0" y="168"/>
                      </a:lnTo>
                      <a:lnTo>
                        <a:pt x="0" y="184"/>
                      </a:lnTo>
                      <a:lnTo>
                        <a:pt x="4" y="200"/>
                      </a:lnTo>
                      <a:lnTo>
                        <a:pt x="10" y="214"/>
                      </a:lnTo>
                      <a:lnTo>
                        <a:pt x="20" y="226"/>
                      </a:lnTo>
                      <a:lnTo>
                        <a:pt x="34" y="238"/>
                      </a:lnTo>
                      <a:lnTo>
                        <a:pt x="50" y="248"/>
                      </a:lnTo>
                      <a:lnTo>
                        <a:pt x="50" y="248"/>
                      </a:lnTo>
                      <a:lnTo>
                        <a:pt x="88" y="264"/>
                      </a:lnTo>
                      <a:lnTo>
                        <a:pt x="124" y="276"/>
                      </a:lnTo>
                      <a:lnTo>
                        <a:pt x="162" y="288"/>
                      </a:lnTo>
                      <a:lnTo>
                        <a:pt x="162" y="288"/>
                      </a:lnTo>
                      <a:lnTo>
                        <a:pt x="146" y="278"/>
                      </a:lnTo>
                      <a:lnTo>
                        <a:pt x="132" y="264"/>
                      </a:lnTo>
                      <a:lnTo>
                        <a:pt x="120" y="248"/>
                      </a:lnTo>
                      <a:lnTo>
                        <a:pt x="114" y="240"/>
                      </a:lnTo>
                      <a:lnTo>
                        <a:pt x="108" y="230"/>
                      </a:lnTo>
                      <a:lnTo>
                        <a:pt x="106" y="218"/>
                      </a:lnTo>
                      <a:lnTo>
                        <a:pt x="104" y="208"/>
                      </a:lnTo>
                      <a:lnTo>
                        <a:pt x="106" y="196"/>
                      </a:lnTo>
                      <a:lnTo>
                        <a:pt x="110" y="184"/>
                      </a:lnTo>
                      <a:lnTo>
                        <a:pt x="118" y="172"/>
                      </a:lnTo>
                      <a:lnTo>
                        <a:pt x="130" y="160"/>
                      </a:lnTo>
                      <a:lnTo>
                        <a:pt x="130" y="160"/>
                      </a:lnTo>
                      <a:lnTo>
                        <a:pt x="144" y="148"/>
                      </a:lnTo>
                      <a:lnTo>
                        <a:pt x="156" y="140"/>
                      </a:lnTo>
                      <a:lnTo>
                        <a:pt x="170" y="132"/>
                      </a:lnTo>
                      <a:lnTo>
                        <a:pt x="182" y="128"/>
                      </a:lnTo>
                      <a:lnTo>
                        <a:pt x="194" y="124"/>
                      </a:lnTo>
                      <a:lnTo>
                        <a:pt x="204" y="120"/>
                      </a:lnTo>
                      <a:lnTo>
                        <a:pt x="226" y="120"/>
                      </a:lnTo>
                      <a:lnTo>
                        <a:pt x="242" y="120"/>
                      </a:lnTo>
                      <a:lnTo>
                        <a:pt x="254" y="124"/>
                      </a:lnTo>
                      <a:lnTo>
                        <a:pt x="266" y="128"/>
                      </a:lnTo>
                      <a:lnTo>
                        <a:pt x="314" y="184"/>
                      </a:lnTo>
                      <a:lnTo>
                        <a:pt x="314" y="184"/>
                      </a:lnTo>
                      <a:lnTo>
                        <a:pt x="380" y="146"/>
                      </a:lnTo>
                      <a:lnTo>
                        <a:pt x="430" y="118"/>
                      </a:lnTo>
                      <a:lnTo>
                        <a:pt x="448" y="104"/>
                      </a:lnTo>
                      <a:lnTo>
                        <a:pt x="458" y="96"/>
                      </a:lnTo>
                      <a:lnTo>
                        <a:pt x="458" y="96"/>
                      </a:lnTo>
                      <a:lnTo>
                        <a:pt x="466" y="84"/>
                      </a:lnTo>
                      <a:lnTo>
                        <a:pt x="472" y="74"/>
                      </a:lnTo>
                      <a:lnTo>
                        <a:pt x="472" y="70"/>
                      </a:lnTo>
                      <a:lnTo>
                        <a:pt x="472" y="66"/>
                      </a:lnTo>
                      <a:lnTo>
                        <a:pt x="466" y="56"/>
                      </a:lnTo>
                      <a:lnTo>
                        <a:pt x="466" y="56"/>
                      </a:lnTo>
                      <a:lnTo>
                        <a:pt x="450" y="42"/>
                      </a:lnTo>
                      <a:lnTo>
                        <a:pt x="438" y="32"/>
                      </a:lnTo>
                      <a:lnTo>
                        <a:pt x="424" y="24"/>
                      </a:lnTo>
                      <a:lnTo>
                        <a:pt x="408" y="16"/>
                      </a:lnTo>
                      <a:lnTo>
                        <a:pt x="392" y="12"/>
                      </a:lnTo>
                      <a:lnTo>
                        <a:pt x="376" y="12"/>
                      </a:lnTo>
                      <a:lnTo>
                        <a:pt x="368" y="12"/>
                      </a:lnTo>
                      <a:lnTo>
                        <a:pt x="362" y="16"/>
                      </a:lnTo>
                      <a:lnTo>
                        <a:pt x="362" y="16"/>
                      </a:lnTo>
                      <a:lnTo>
                        <a:pt x="306" y="48"/>
                      </a:lnTo>
                      <a:lnTo>
                        <a:pt x="306" y="48"/>
                      </a:lnTo>
                      <a:lnTo>
                        <a:pt x="282" y="40"/>
                      </a:lnTo>
                      <a:lnTo>
                        <a:pt x="260" y="32"/>
                      </a:lnTo>
                      <a:lnTo>
                        <a:pt x="242" y="24"/>
                      </a:lnTo>
                      <a:lnTo>
                        <a:pt x="242" y="24"/>
                      </a:lnTo>
                      <a:lnTo>
                        <a:pt x="220" y="14"/>
                      </a:lnTo>
                      <a:lnTo>
                        <a:pt x="190" y="6"/>
                      </a:lnTo>
                      <a:lnTo>
                        <a:pt x="160" y="0"/>
                      </a:lnTo>
                      <a:lnTo>
                        <a:pt x="148" y="0"/>
                      </a:lnTo>
                      <a:lnTo>
                        <a:pt x="138" y="0"/>
                      </a:lnTo>
                      <a:lnTo>
                        <a:pt x="138" y="0"/>
                      </a:lnTo>
                      <a:close/>
                    </a:path>
                  </a:pathLst>
                </a:custGeom>
                <a:solidFill>
                  <a:srgbClr val="FBC852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91" name="Freeform 60">
                  <a:extLst>
                    <a:ext uri="{FF2B5EF4-FFF2-40B4-BE49-F238E27FC236}">
                      <a16:creationId xmlns:a16="http://schemas.microsoft.com/office/drawing/2014/main" id="{7D5EF009-7673-4B2B-9090-17828E0C063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15" y="3325"/>
                  <a:ext cx="243" cy="260"/>
                </a:xfrm>
                <a:custGeom>
                  <a:avLst/>
                  <a:gdLst>
                    <a:gd name="T0" fmla="*/ 187 w 243"/>
                    <a:gd name="T1" fmla="*/ 88 h 260"/>
                    <a:gd name="T2" fmla="*/ 185 w 243"/>
                    <a:gd name="T3" fmla="*/ 40 h 260"/>
                    <a:gd name="T4" fmla="*/ 189 w 243"/>
                    <a:gd name="T5" fmla="*/ 12 h 260"/>
                    <a:gd name="T6" fmla="*/ 195 w 243"/>
                    <a:gd name="T7" fmla="*/ 2 h 260"/>
                    <a:gd name="T8" fmla="*/ 203 w 243"/>
                    <a:gd name="T9" fmla="*/ 0 h 260"/>
                    <a:gd name="T10" fmla="*/ 207 w 243"/>
                    <a:gd name="T11" fmla="*/ 2 h 260"/>
                    <a:gd name="T12" fmla="*/ 219 w 243"/>
                    <a:gd name="T13" fmla="*/ 10 h 260"/>
                    <a:gd name="T14" fmla="*/ 225 w 243"/>
                    <a:gd name="T15" fmla="*/ 32 h 260"/>
                    <a:gd name="T16" fmla="*/ 227 w 243"/>
                    <a:gd name="T17" fmla="*/ 64 h 260"/>
                    <a:gd name="T18" fmla="*/ 235 w 243"/>
                    <a:gd name="T19" fmla="*/ 82 h 260"/>
                    <a:gd name="T20" fmla="*/ 243 w 243"/>
                    <a:gd name="T21" fmla="*/ 110 h 260"/>
                    <a:gd name="T22" fmla="*/ 243 w 243"/>
                    <a:gd name="T23" fmla="*/ 120 h 260"/>
                    <a:gd name="T24" fmla="*/ 237 w 243"/>
                    <a:gd name="T25" fmla="*/ 200 h 260"/>
                    <a:gd name="T26" fmla="*/ 235 w 243"/>
                    <a:gd name="T27" fmla="*/ 216 h 260"/>
                    <a:gd name="T28" fmla="*/ 227 w 243"/>
                    <a:gd name="T29" fmla="*/ 232 h 260"/>
                    <a:gd name="T30" fmla="*/ 215 w 243"/>
                    <a:gd name="T31" fmla="*/ 240 h 260"/>
                    <a:gd name="T32" fmla="*/ 211 w 243"/>
                    <a:gd name="T33" fmla="*/ 240 h 260"/>
                    <a:gd name="T34" fmla="*/ 155 w 243"/>
                    <a:gd name="T35" fmla="*/ 240 h 260"/>
                    <a:gd name="T36" fmla="*/ 106 w 243"/>
                    <a:gd name="T37" fmla="*/ 240 h 260"/>
                    <a:gd name="T38" fmla="*/ 109 w 243"/>
                    <a:gd name="T39" fmla="*/ 242 h 260"/>
                    <a:gd name="T40" fmla="*/ 102 w 243"/>
                    <a:gd name="T41" fmla="*/ 248 h 260"/>
                    <a:gd name="T42" fmla="*/ 82 w 243"/>
                    <a:gd name="T43" fmla="*/ 256 h 260"/>
                    <a:gd name="T44" fmla="*/ 50 w 243"/>
                    <a:gd name="T45" fmla="*/ 260 h 260"/>
                    <a:gd name="T46" fmla="*/ 22 w 243"/>
                    <a:gd name="T47" fmla="*/ 256 h 260"/>
                    <a:gd name="T48" fmla="*/ 2 w 243"/>
                    <a:gd name="T49" fmla="*/ 246 h 260"/>
                    <a:gd name="T50" fmla="*/ 0 w 243"/>
                    <a:gd name="T51" fmla="*/ 238 h 260"/>
                    <a:gd name="T52" fmla="*/ 2 w 243"/>
                    <a:gd name="T53" fmla="*/ 232 h 260"/>
                    <a:gd name="T54" fmla="*/ 10 w 243"/>
                    <a:gd name="T55" fmla="*/ 226 h 260"/>
                    <a:gd name="T56" fmla="*/ 32 w 243"/>
                    <a:gd name="T57" fmla="*/ 222 h 260"/>
                    <a:gd name="T58" fmla="*/ 66 w 243"/>
                    <a:gd name="T59" fmla="*/ 222 h 260"/>
                    <a:gd name="T60" fmla="*/ 211 w 243"/>
                    <a:gd name="T61" fmla="*/ 216 h 260"/>
                    <a:gd name="T62" fmla="*/ 211 w 243"/>
                    <a:gd name="T63" fmla="*/ 104 h 260"/>
                    <a:gd name="T64" fmla="*/ 189 w 243"/>
                    <a:gd name="T65" fmla="*/ 94 h 260"/>
                    <a:gd name="T66" fmla="*/ 187 w 243"/>
                    <a:gd name="T67" fmla="*/ 88 h 26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243" h="260">
                      <a:moveTo>
                        <a:pt x="187" y="88"/>
                      </a:moveTo>
                      <a:lnTo>
                        <a:pt x="187" y="88"/>
                      </a:lnTo>
                      <a:lnTo>
                        <a:pt x="187" y="72"/>
                      </a:lnTo>
                      <a:lnTo>
                        <a:pt x="185" y="40"/>
                      </a:lnTo>
                      <a:lnTo>
                        <a:pt x="187" y="26"/>
                      </a:lnTo>
                      <a:lnTo>
                        <a:pt x="189" y="12"/>
                      </a:lnTo>
                      <a:lnTo>
                        <a:pt x="191" y="6"/>
                      </a:lnTo>
                      <a:lnTo>
                        <a:pt x="195" y="2"/>
                      </a:lnTo>
                      <a:lnTo>
                        <a:pt x="199" y="0"/>
                      </a:lnTo>
                      <a:lnTo>
                        <a:pt x="203" y="0"/>
                      </a:lnTo>
                      <a:lnTo>
                        <a:pt x="203" y="0"/>
                      </a:lnTo>
                      <a:lnTo>
                        <a:pt x="207" y="2"/>
                      </a:lnTo>
                      <a:lnTo>
                        <a:pt x="213" y="4"/>
                      </a:lnTo>
                      <a:lnTo>
                        <a:pt x="219" y="10"/>
                      </a:lnTo>
                      <a:lnTo>
                        <a:pt x="223" y="22"/>
                      </a:lnTo>
                      <a:lnTo>
                        <a:pt x="225" y="32"/>
                      </a:lnTo>
                      <a:lnTo>
                        <a:pt x="227" y="54"/>
                      </a:lnTo>
                      <a:lnTo>
                        <a:pt x="227" y="64"/>
                      </a:lnTo>
                      <a:lnTo>
                        <a:pt x="227" y="64"/>
                      </a:lnTo>
                      <a:lnTo>
                        <a:pt x="235" y="82"/>
                      </a:lnTo>
                      <a:lnTo>
                        <a:pt x="241" y="100"/>
                      </a:lnTo>
                      <a:lnTo>
                        <a:pt x="243" y="110"/>
                      </a:lnTo>
                      <a:lnTo>
                        <a:pt x="243" y="120"/>
                      </a:lnTo>
                      <a:lnTo>
                        <a:pt x="243" y="120"/>
                      </a:lnTo>
                      <a:lnTo>
                        <a:pt x="241" y="174"/>
                      </a:lnTo>
                      <a:lnTo>
                        <a:pt x="237" y="200"/>
                      </a:lnTo>
                      <a:lnTo>
                        <a:pt x="235" y="216"/>
                      </a:lnTo>
                      <a:lnTo>
                        <a:pt x="235" y="216"/>
                      </a:lnTo>
                      <a:lnTo>
                        <a:pt x="231" y="224"/>
                      </a:lnTo>
                      <a:lnTo>
                        <a:pt x="227" y="232"/>
                      </a:lnTo>
                      <a:lnTo>
                        <a:pt x="219" y="238"/>
                      </a:lnTo>
                      <a:lnTo>
                        <a:pt x="215" y="240"/>
                      </a:lnTo>
                      <a:lnTo>
                        <a:pt x="211" y="240"/>
                      </a:lnTo>
                      <a:lnTo>
                        <a:pt x="211" y="240"/>
                      </a:lnTo>
                      <a:lnTo>
                        <a:pt x="189" y="240"/>
                      </a:lnTo>
                      <a:lnTo>
                        <a:pt x="155" y="240"/>
                      </a:lnTo>
                      <a:lnTo>
                        <a:pt x="106" y="240"/>
                      </a:lnTo>
                      <a:lnTo>
                        <a:pt x="106" y="240"/>
                      </a:lnTo>
                      <a:lnTo>
                        <a:pt x="109" y="240"/>
                      </a:lnTo>
                      <a:lnTo>
                        <a:pt x="109" y="242"/>
                      </a:lnTo>
                      <a:lnTo>
                        <a:pt x="111" y="242"/>
                      </a:lnTo>
                      <a:lnTo>
                        <a:pt x="102" y="248"/>
                      </a:lnTo>
                      <a:lnTo>
                        <a:pt x="82" y="256"/>
                      </a:lnTo>
                      <a:lnTo>
                        <a:pt x="82" y="256"/>
                      </a:lnTo>
                      <a:lnTo>
                        <a:pt x="66" y="260"/>
                      </a:lnTo>
                      <a:lnTo>
                        <a:pt x="50" y="260"/>
                      </a:lnTo>
                      <a:lnTo>
                        <a:pt x="34" y="260"/>
                      </a:lnTo>
                      <a:lnTo>
                        <a:pt x="22" y="256"/>
                      </a:lnTo>
                      <a:lnTo>
                        <a:pt x="10" y="252"/>
                      </a:lnTo>
                      <a:lnTo>
                        <a:pt x="2" y="246"/>
                      </a:lnTo>
                      <a:lnTo>
                        <a:pt x="0" y="242"/>
                      </a:lnTo>
                      <a:lnTo>
                        <a:pt x="0" y="238"/>
                      </a:lnTo>
                      <a:lnTo>
                        <a:pt x="0" y="236"/>
                      </a:lnTo>
                      <a:lnTo>
                        <a:pt x="2" y="232"/>
                      </a:lnTo>
                      <a:lnTo>
                        <a:pt x="2" y="232"/>
                      </a:lnTo>
                      <a:lnTo>
                        <a:pt x="10" y="226"/>
                      </a:lnTo>
                      <a:lnTo>
                        <a:pt x="20" y="224"/>
                      </a:lnTo>
                      <a:lnTo>
                        <a:pt x="32" y="222"/>
                      </a:lnTo>
                      <a:lnTo>
                        <a:pt x="44" y="222"/>
                      </a:lnTo>
                      <a:lnTo>
                        <a:pt x="66" y="222"/>
                      </a:lnTo>
                      <a:lnTo>
                        <a:pt x="74" y="224"/>
                      </a:lnTo>
                      <a:lnTo>
                        <a:pt x="211" y="216"/>
                      </a:lnTo>
                      <a:lnTo>
                        <a:pt x="211" y="104"/>
                      </a:lnTo>
                      <a:lnTo>
                        <a:pt x="211" y="104"/>
                      </a:lnTo>
                      <a:lnTo>
                        <a:pt x="199" y="98"/>
                      </a:lnTo>
                      <a:lnTo>
                        <a:pt x="189" y="94"/>
                      </a:lnTo>
                      <a:lnTo>
                        <a:pt x="187" y="90"/>
                      </a:lnTo>
                      <a:lnTo>
                        <a:pt x="187" y="88"/>
                      </a:lnTo>
                      <a:lnTo>
                        <a:pt x="187" y="88"/>
                      </a:lnTo>
                      <a:close/>
                    </a:path>
                  </a:pathLst>
                </a:custGeom>
                <a:solidFill>
                  <a:srgbClr val="E7B43D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92" name="Freeform 61">
                  <a:extLst>
                    <a:ext uri="{FF2B5EF4-FFF2-40B4-BE49-F238E27FC236}">
                      <a16:creationId xmlns:a16="http://schemas.microsoft.com/office/drawing/2014/main" id="{04A0E0AF-25DC-4BB5-B9CF-7AC9872E48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78" y="3369"/>
                  <a:ext cx="106" cy="62"/>
                </a:xfrm>
                <a:custGeom>
                  <a:avLst/>
                  <a:gdLst>
                    <a:gd name="T0" fmla="*/ 0 w 106"/>
                    <a:gd name="T1" fmla="*/ 28 h 62"/>
                    <a:gd name="T2" fmla="*/ 0 w 106"/>
                    <a:gd name="T3" fmla="*/ 28 h 62"/>
                    <a:gd name="T4" fmla="*/ 4 w 106"/>
                    <a:gd name="T5" fmla="*/ 38 h 62"/>
                    <a:gd name="T6" fmla="*/ 10 w 106"/>
                    <a:gd name="T7" fmla="*/ 48 h 62"/>
                    <a:gd name="T8" fmla="*/ 18 w 106"/>
                    <a:gd name="T9" fmla="*/ 54 h 62"/>
                    <a:gd name="T10" fmla="*/ 26 w 106"/>
                    <a:gd name="T11" fmla="*/ 58 h 62"/>
                    <a:gd name="T12" fmla="*/ 36 w 106"/>
                    <a:gd name="T13" fmla="*/ 62 h 62"/>
                    <a:gd name="T14" fmla="*/ 46 w 106"/>
                    <a:gd name="T15" fmla="*/ 62 h 62"/>
                    <a:gd name="T16" fmla="*/ 54 w 106"/>
                    <a:gd name="T17" fmla="*/ 62 h 62"/>
                    <a:gd name="T18" fmla="*/ 64 w 106"/>
                    <a:gd name="T19" fmla="*/ 60 h 62"/>
                    <a:gd name="T20" fmla="*/ 64 w 106"/>
                    <a:gd name="T21" fmla="*/ 60 h 62"/>
                    <a:gd name="T22" fmla="*/ 72 w 106"/>
                    <a:gd name="T23" fmla="*/ 56 h 62"/>
                    <a:gd name="T24" fmla="*/ 82 w 106"/>
                    <a:gd name="T25" fmla="*/ 48 h 62"/>
                    <a:gd name="T26" fmla="*/ 90 w 106"/>
                    <a:gd name="T27" fmla="*/ 40 h 62"/>
                    <a:gd name="T28" fmla="*/ 96 w 106"/>
                    <a:gd name="T29" fmla="*/ 32 h 62"/>
                    <a:gd name="T30" fmla="*/ 102 w 106"/>
                    <a:gd name="T31" fmla="*/ 22 h 62"/>
                    <a:gd name="T32" fmla="*/ 104 w 106"/>
                    <a:gd name="T33" fmla="*/ 14 h 62"/>
                    <a:gd name="T34" fmla="*/ 106 w 106"/>
                    <a:gd name="T35" fmla="*/ 8 h 62"/>
                    <a:gd name="T36" fmla="*/ 104 w 106"/>
                    <a:gd name="T37" fmla="*/ 4 h 62"/>
                    <a:gd name="T38" fmla="*/ 104 w 106"/>
                    <a:gd name="T39" fmla="*/ 4 h 62"/>
                    <a:gd name="T40" fmla="*/ 96 w 106"/>
                    <a:gd name="T41" fmla="*/ 2 h 62"/>
                    <a:gd name="T42" fmla="*/ 84 w 106"/>
                    <a:gd name="T43" fmla="*/ 0 h 62"/>
                    <a:gd name="T44" fmla="*/ 66 w 106"/>
                    <a:gd name="T45" fmla="*/ 0 h 62"/>
                    <a:gd name="T46" fmla="*/ 46 w 106"/>
                    <a:gd name="T47" fmla="*/ 2 h 62"/>
                    <a:gd name="T48" fmla="*/ 28 w 106"/>
                    <a:gd name="T49" fmla="*/ 4 h 62"/>
                    <a:gd name="T50" fmla="*/ 12 w 106"/>
                    <a:gd name="T51" fmla="*/ 10 h 62"/>
                    <a:gd name="T52" fmla="*/ 6 w 106"/>
                    <a:gd name="T53" fmla="*/ 14 h 62"/>
                    <a:gd name="T54" fmla="*/ 2 w 106"/>
                    <a:gd name="T55" fmla="*/ 18 h 62"/>
                    <a:gd name="T56" fmla="*/ 0 w 106"/>
                    <a:gd name="T57" fmla="*/ 22 h 62"/>
                    <a:gd name="T58" fmla="*/ 0 w 106"/>
                    <a:gd name="T59" fmla="*/ 28 h 62"/>
                    <a:gd name="T60" fmla="*/ 0 w 106"/>
                    <a:gd name="T61" fmla="*/ 28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06" h="62">
                      <a:moveTo>
                        <a:pt x="0" y="28"/>
                      </a:moveTo>
                      <a:lnTo>
                        <a:pt x="0" y="28"/>
                      </a:lnTo>
                      <a:lnTo>
                        <a:pt x="4" y="38"/>
                      </a:lnTo>
                      <a:lnTo>
                        <a:pt x="10" y="48"/>
                      </a:lnTo>
                      <a:lnTo>
                        <a:pt x="18" y="54"/>
                      </a:lnTo>
                      <a:lnTo>
                        <a:pt x="26" y="58"/>
                      </a:lnTo>
                      <a:lnTo>
                        <a:pt x="36" y="62"/>
                      </a:lnTo>
                      <a:lnTo>
                        <a:pt x="46" y="62"/>
                      </a:lnTo>
                      <a:lnTo>
                        <a:pt x="54" y="62"/>
                      </a:lnTo>
                      <a:lnTo>
                        <a:pt x="64" y="60"/>
                      </a:lnTo>
                      <a:lnTo>
                        <a:pt x="64" y="60"/>
                      </a:lnTo>
                      <a:lnTo>
                        <a:pt x="72" y="56"/>
                      </a:lnTo>
                      <a:lnTo>
                        <a:pt x="82" y="48"/>
                      </a:lnTo>
                      <a:lnTo>
                        <a:pt x="90" y="40"/>
                      </a:lnTo>
                      <a:lnTo>
                        <a:pt x="96" y="32"/>
                      </a:lnTo>
                      <a:lnTo>
                        <a:pt x="102" y="22"/>
                      </a:lnTo>
                      <a:lnTo>
                        <a:pt x="104" y="14"/>
                      </a:lnTo>
                      <a:lnTo>
                        <a:pt x="106" y="8"/>
                      </a:lnTo>
                      <a:lnTo>
                        <a:pt x="104" y="4"/>
                      </a:lnTo>
                      <a:lnTo>
                        <a:pt x="104" y="4"/>
                      </a:lnTo>
                      <a:lnTo>
                        <a:pt x="96" y="2"/>
                      </a:lnTo>
                      <a:lnTo>
                        <a:pt x="84" y="0"/>
                      </a:lnTo>
                      <a:lnTo>
                        <a:pt x="66" y="0"/>
                      </a:lnTo>
                      <a:lnTo>
                        <a:pt x="46" y="2"/>
                      </a:lnTo>
                      <a:lnTo>
                        <a:pt x="28" y="4"/>
                      </a:lnTo>
                      <a:lnTo>
                        <a:pt x="12" y="10"/>
                      </a:lnTo>
                      <a:lnTo>
                        <a:pt x="6" y="14"/>
                      </a:lnTo>
                      <a:lnTo>
                        <a:pt x="2" y="18"/>
                      </a:lnTo>
                      <a:lnTo>
                        <a:pt x="0" y="22"/>
                      </a:lnTo>
                      <a:lnTo>
                        <a:pt x="0" y="28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E7B43D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93" name="Freeform 62">
                  <a:extLst>
                    <a:ext uri="{FF2B5EF4-FFF2-40B4-BE49-F238E27FC236}">
                      <a16:creationId xmlns:a16="http://schemas.microsoft.com/office/drawing/2014/main" id="{30FBFC96-52CF-4AF5-A5E2-E0545404242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071" y="3499"/>
                  <a:ext cx="57" cy="108"/>
                </a:xfrm>
                <a:custGeom>
                  <a:avLst/>
                  <a:gdLst>
                    <a:gd name="T0" fmla="*/ 10 w 57"/>
                    <a:gd name="T1" fmla="*/ 2 h 108"/>
                    <a:gd name="T2" fmla="*/ 10 w 57"/>
                    <a:gd name="T3" fmla="*/ 2 h 108"/>
                    <a:gd name="T4" fmla="*/ 6 w 57"/>
                    <a:gd name="T5" fmla="*/ 6 h 108"/>
                    <a:gd name="T6" fmla="*/ 4 w 57"/>
                    <a:gd name="T7" fmla="*/ 12 h 108"/>
                    <a:gd name="T8" fmla="*/ 0 w 57"/>
                    <a:gd name="T9" fmla="*/ 26 h 108"/>
                    <a:gd name="T10" fmla="*/ 0 w 57"/>
                    <a:gd name="T11" fmla="*/ 46 h 108"/>
                    <a:gd name="T12" fmla="*/ 4 w 57"/>
                    <a:gd name="T13" fmla="*/ 66 h 108"/>
                    <a:gd name="T14" fmla="*/ 10 w 57"/>
                    <a:gd name="T15" fmla="*/ 84 h 108"/>
                    <a:gd name="T16" fmla="*/ 12 w 57"/>
                    <a:gd name="T17" fmla="*/ 92 h 108"/>
                    <a:gd name="T18" fmla="*/ 18 w 57"/>
                    <a:gd name="T19" fmla="*/ 98 h 108"/>
                    <a:gd name="T20" fmla="*/ 22 w 57"/>
                    <a:gd name="T21" fmla="*/ 102 h 108"/>
                    <a:gd name="T22" fmla="*/ 28 w 57"/>
                    <a:gd name="T23" fmla="*/ 106 h 108"/>
                    <a:gd name="T24" fmla="*/ 34 w 57"/>
                    <a:gd name="T25" fmla="*/ 108 h 108"/>
                    <a:gd name="T26" fmla="*/ 42 w 57"/>
                    <a:gd name="T27" fmla="*/ 106 h 108"/>
                    <a:gd name="T28" fmla="*/ 42 w 57"/>
                    <a:gd name="T29" fmla="*/ 106 h 108"/>
                    <a:gd name="T30" fmla="*/ 48 w 57"/>
                    <a:gd name="T31" fmla="*/ 102 h 108"/>
                    <a:gd name="T32" fmla="*/ 53 w 57"/>
                    <a:gd name="T33" fmla="*/ 96 h 108"/>
                    <a:gd name="T34" fmla="*/ 57 w 57"/>
                    <a:gd name="T35" fmla="*/ 90 h 108"/>
                    <a:gd name="T36" fmla="*/ 57 w 57"/>
                    <a:gd name="T37" fmla="*/ 82 h 108"/>
                    <a:gd name="T38" fmla="*/ 57 w 57"/>
                    <a:gd name="T39" fmla="*/ 72 h 108"/>
                    <a:gd name="T40" fmla="*/ 55 w 57"/>
                    <a:gd name="T41" fmla="*/ 62 h 108"/>
                    <a:gd name="T42" fmla="*/ 48 w 57"/>
                    <a:gd name="T43" fmla="*/ 42 h 108"/>
                    <a:gd name="T44" fmla="*/ 40 w 57"/>
                    <a:gd name="T45" fmla="*/ 24 h 108"/>
                    <a:gd name="T46" fmla="*/ 30 w 57"/>
                    <a:gd name="T47" fmla="*/ 10 h 108"/>
                    <a:gd name="T48" fmla="*/ 24 w 57"/>
                    <a:gd name="T49" fmla="*/ 4 h 108"/>
                    <a:gd name="T50" fmla="*/ 18 w 57"/>
                    <a:gd name="T51" fmla="*/ 2 h 108"/>
                    <a:gd name="T52" fmla="*/ 14 w 57"/>
                    <a:gd name="T53" fmla="*/ 0 h 108"/>
                    <a:gd name="T54" fmla="*/ 10 w 57"/>
                    <a:gd name="T55" fmla="*/ 2 h 108"/>
                    <a:gd name="T56" fmla="*/ 10 w 57"/>
                    <a:gd name="T57" fmla="*/ 2 h 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57" h="108">
                      <a:moveTo>
                        <a:pt x="10" y="2"/>
                      </a:moveTo>
                      <a:lnTo>
                        <a:pt x="10" y="2"/>
                      </a:lnTo>
                      <a:lnTo>
                        <a:pt x="6" y="6"/>
                      </a:lnTo>
                      <a:lnTo>
                        <a:pt x="4" y="12"/>
                      </a:lnTo>
                      <a:lnTo>
                        <a:pt x="0" y="26"/>
                      </a:lnTo>
                      <a:lnTo>
                        <a:pt x="0" y="46"/>
                      </a:lnTo>
                      <a:lnTo>
                        <a:pt x="4" y="66"/>
                      </a:lnTo>
                      <a:lnTo>
                        <a:pt x="10" y="84"/>
                      </a:lnTo>
                      <a:lnTo>
                        <a:pt x="12" y="92"/>
                      </a:lnTo>
                      <a:lnTo>
                        <a:pt x="18" y="98"/>
                      </a:lnTo>
                      <a:lnTo>
                        <a:pt x="22" y="102"/>
                      </a:lnTo>
                      <a:lnTo>
                        <a:pt x="28" y="106"/>
                      </a:lnTo>
                      <a:lnTo>
                        <a:pt x="34" y="108"/>
                      </a:lnTo>
                      <a:lnTo>
                        <a:pt x="42" y="106"/>
                      </a:lnTo>
                      <a:lnTo>
                        <a:pt x="42" y="106"/>
                      </a:lnTo>
                      <a:lnTo>
                        <a:pt x="48" y="102"/>
                      </a:lnTo>
                      <a:lnTo>
                        <a:pt x="53" y="96"/>
                      </a:lnTo>
                      <a:lnTo>
                        <a:pt x="57" y="90"/>
                      </a:lnTo>
                      <a:lnTo>
                        <a:pt x="57" y="82"/>
                      </a:lnTo>
                      <a:lnTo>
                        <a:pt x="57" y="72"/>
                      </a:lnTo>
                      <a:lnTo>
                        <a:pt x="55" y="62"/>
                      </a:lnTo>
                      <a:lnTo>
                        <a:pt x="48" y="42"/>
                      </a:lnTo>
                      <a:lnTo>
                        <a:pt x="40" y="24"/>
                      </a:lnTo>
                      <a:lnTo>
                        <a:pt x="30" y="10"/>
                      </a:lnTo>
                      <a:lnTo>
                        <a:pt x="24" y="4"/>
                      </a:lnTo>
                      <a:lnTo>
                        <a:pt x="18" y="2"/>
                      </a:lnTo>
                      <a:lnTo>
                        <a:pt x="14" y="0"/>
                      </a:lnTo>
                      <a:lnTo>
                        <a:pt x="10" y="2"/>
                      </a:lnTo>
                      <a:lnTo>
                        <a:pt x="10" y="2"/>
                      </a:lnTo>
                      <a:close/>
                    </a:path>
                  </a:pathLst>
                </a:custGeom>
                <a:solidFill>
                  <a:srgbClr val="E7B43D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94" name="Freeform 63">
                  <a:extLst>
                    <a:ext uri="{FF2B5EF4-FFF2-40B4-BE49-F238E27FC236}">
                      <a16:creationId xmlns:a16="http://schemas.microsoft.com/office/drawing/2014/main" id="{5157470C-0FE0-48C0-9AEB-52FB7FFC505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05" y="2870"/>
                  <a:ext cx="260" cy="237"/>
                </a:xfrm>
                <a:custGeom>
                  <a:avLst/>
                  <a:gdLst>
                    <a:gd name="T0" fmla="*/ 210 w 260"/>
                    <a:gd name="T1" fmla="*/ 84 h 237"/>
                    <a:gd name="T2" fmla="*/ 216 w 260"/>
                    <a:gd name="T3" fmla="*/ 38 h 237"/>
                    <a:gd name="T4" fmla="*/ 226 w 260"/>
                    <a:gd name="T5" fmla="*/ 10 h 237"/>
                    <a:gd name="T6" fmla="*/ 232 w 260"/>
                    <a:gd name="T7" fmla="*/ 2 h 237"/>
                    <a:gd name="T8" fmla="*/ 240 w 260"/>
                    <a:gd name="T9" fmla="*/ 0 h 237"/>
                    <a:gd name="T10" fmla="*/ 246 w 260"/>
                    <a:gd name="T11" fmla="*/ 2 h 237"/>
                    <a:gd name="T12" fmla="*/ 254 w 260"/>
                    <a:gd name="T13" fmla="*/ 14 h 237"/>
                    <a:gd name="T14" fmla="*/ 258 w 260"/>
                    <a:gd name="T15" fmla="*/ 38 h 237"/>
                    <a:gd name="T16" fmla="*/ 254 w 260"/>
                    <a:gd name="T17" fmla="*/ 68 h 237"/>
                    <a:gd name="T18" fmla="*/ 258 w 260"/>
                    <a:gd name="T19" fmla="*/ 86 h 237"/>
                    <a:gd name="T20" fmla="*/ 260 w 260"/>
                    <a:gd name="T21" fmla="*/ 116 h 237"/>
                    <a:gd name="T22" fmla="*/ 258 w 260"/>
                    <a:gd name="T23" fmla="*/ 126 h 237"/>
                    <a:gd name="T24" fmla="*/ 240 w 260"/>
                    <a:gd name="T25" fmla="*/ 203 h 237"/>
                    <a:gd name="T26" fmla="*/ 234 w 260"/>
                    <a:gd name="T27" fmla="*/ 219 h 237"/>
                    <a:gd name="T28" fmla="*/ 224 w 260"/>
                    <a:gd name="T29" fmla="*/ 233 h 237"/>
                    <a:gd name="T30" fmla="*/ 212 w 260"/>
                    <a:gd name="T31" fmla="*/ 237 h 237"/>
                    <a:gd name="T32" fmla="*/ 208 w 260"/>
                    <a:gd name="T33" fmla="*/ 237 h 237"/>
                    <a:gd name="T34" fmla="*/ 152 w 260"/>
                    <a:gd name="T35" fmla="*/ 225 h 237"/>
                    <a:gd name="T36" fmla="*/ 106 w 260"/>
                    <a:gd name="T37" fmla="*/ 217 h 237"/>
                    <a:gd name="T38" fmla="*/ 108 w 260"/>
                    <a:gd name="T39" fmla="*/ 219 h 237"/>
                    <a:gd name="T40" fmla="*/ 102 w 260"/>
                    <a:gd name="T41" fmla="*/ 225 h 237"/>
                    <a:gd name="T42" fmla="*/ 80 w 260"/>
                    <a:gd name="T43" fmla="*/ 229 h 237"/>
                    <a:gd name="T44" fmla="*/ 46 w 260"/>
                    <a:gd name="T45" fmla="*/ 229 h 237"/>
                    <a:gd name="T46" fmla="*/ 18 w 260"/>
                    <a:gd name="T47" fmla="*/ 217 h 237"/>
                    <a:gd name="T48" fmla="*/ 2 w 260"/>
                    <a:gd name="T49" fmla="*/ 203 h 237"/>
                    <a:gd name="T50" fmla="*/ 0 w 260"/>
                    <a:gd name="T51" fmla="*/ 197 h 237"/>
                    <a:gd name="T52" fmla="*/ 4 w 260"/>
                    <a:gd name="T53" fmla="*/ 191 h 237"/>
                    <a:gd name="T54" fmla="*/ 12 w 260"/>
                    <a:gd name="T55" fmla="*/ 186 h 237"/>
                    <a:gd name="T56" fmla="*/ 34 w 260"/>
                    <a:gd name="T57" fmla="*/ 184 h 237"/>
                    <a:gd name="T58" fmla="*/ 68 w 260"/>
                    <a:gd name="T59" fmla="*/ 193 h 237"/>
                    <a:gd name="T60" fmla="*/ 212 w 260"/>
                    <a:gd name="T61" fmla="*/ 213 h 237"/>
                    <a:gd name="T62" fmla="*/ 230 w 260"/>
                    <a:gd name="T63" fmla="*/ 104 h 237"/>
                    <a:gd name="T64" fmla="*/ 212 w 260"/>
                    <a:gd name="T65" fmla="*/ 88 h 237"/>
                    <a:gd name="T66" fmla="*/ 210 w 260"/>
                    <a:gd name="T67" fmla="*/ 84 h 2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260" h="237">
                      <a:moveTo>
                        <a:pt x="210" y="84"/>
                      </a:moveTo>
                      <a:lnTo>
                        <a:pt x="210" y="84"/>
                      </a:lnTo>
                      <a:lnTo>
                        <a:pt x="212" y="68"/>
                      </a:lnTo>
                      <a:lnTo>
                        <a:pt x="216" y="38"/>
                      </a:lnTo>
                      <a:lnTo>
                        <a:pt x="220" y="22"/>
                      </a:lnTo>
                      <a:lnTo>
                        <a:pt x="226" y="10"/>
                      </a:lnTo>
                      <a:lnTo>
                        <a:pt x="228" y="4"/>
                      </a:lnTo>
                      <a:lnTo>
                        <a:pt x="232" y="2"/>
                      </a:lnTo>
                      <a:lnTo>
                        <a:pt x="236" y="0"/>
                      </a:lnTo>
                      <a:lnTo>
                        <a:pt x="240" y="0"/>
                      </a:lnTo>
                      <a:lnTo>
                        <a:pt x="240" y="0"/>
                      </a:lnTo>
                      <a:lnTo>
                        <a:pt x="246" y="2"/>
                      </a:lnTo>
                      <a:lnTo>
                        <a:pt x="250" y="6"/>
                      </a:lnTo>
                      <a:lnTo>
                        <a:pt x="254" y="14"/>
                      </a:lnTo>
                      <a:lnTo>
                        <a:pt x="256" y="26"/>
                      </a:lnTo>
                      <a:lnTo>
                        <a:pt x="258" y="38"/>
                      </a:lnTo>
                      <a:lnTo>
                        <a:pt x="254" y="58"/>
                      </a:lnTo>
                      <a:lnTo>
                        <a:pt x="254" y="68"/>
                      </a:lnTo>
                      <a:lnTo>
                        <a:pt x="254" y="68"/>
                      </a:lnTo>
                      <a:lnTo>
                        <a:pt x="258" y="86"/>
                      </a:lnTo>
                      <a:lnTo>
                        <a:pt x="260" y="106"/>
                      </a:lnTo>
                      <a:lnTo>
                        <a:pt x="260" y="116"/>
                      </a:lnTo>
                      <a:lnTo>
                        <a:pt x="258" y="126"/>
                      </a:lnTo>
                      <a:lnTo>
                        <a:pt x="258" y="126"/>
                      </a:lnTo>
                      <a:lnTo>
                        <a:pt x="248" y="178"/>
                      </a:lnTo>
                      <a:lnTo>
                        <a:pt x="240" y="203"/>
                      </a:lnTo>
                      <a:lnTo>
                        <a:pt x="234" y="219"/>
                      </a:lnTo>
                      <a:lnTo>
                        <a:pt x="234" y="219"/>
                      </a:lnTo>
                      <a:lnTo>
                        <a:pt x="230" y="225"/>
                      </a:lnTo>
                      <a:lnTo>
                        <a:pt x="224" y="233"/>
                      </a:lnTo>
                      <a:lnTo>
                        <a:pt x="216" y="237"/>
                      </a:lnTo>
                      <a:lnTo>
                        <a:pt x="212" y="237"/>
                      </a:lnTo>
                      <a:lnTo>
                        <a:pt x="208" y="237"/>
                      </a:lnTo>
                      <a:lnTo>
                        <a:pt x="208" y="237"/>
                      </a:lnTo>
                      <a:lnTo>
                        <a:pt x="186" y="233"/>
                      </a:lnTo>
                      <a:lnTo>
                        <a:pt x="152" y="225"/>
                      </a:lnTo>
                      <a:lnTo>
                        <a:pt x="106" y="217"/>
                      </a:lnTo>
                      <a:lnTo>
                        <a:pt x="106" y="217"/>
                      </a:lnTo>
                      <a:lnTo>
                        <a:pt x="108" y="219"/>
                      </a:lnTo>
                      <a:lnTo>
                        <a:pt x="108" y="219"/>
                      </a:lnTo>
                      <a:lnTo>
                        <a:pt x="108" y="221"/>
                      </a:lnTo>
                      <a:lnTo>
                        <a:pt x="102" y="225"/>
                      </a:lnTo>
                      <a:lnTo>
                        <a:pt x="80" y="229"/>
                      </a:lnTo>
                      <a:lnTo>
                        <a:pt x="80" y="229"/>
                      </a:lnTo>
                      <a:lnTo>
                        <a:pt x="64" y="231"/>
                      </a:lnTo>
                      <a:lnTo>
                        <a:pt x="46" y="229"/>
                      </a:lnTo>
                      <a:lnTo>
                        <a:pt x="32" y="223"/>
                      </a:lnTo>
                      <a:lnTo>
                        <a:pt x="18" y="217"/>
                      </a:lnTo>
                      <a:lnTo>
                        <a:pt x="8" y="211"/>
                      </a:lnTo>
                      <a:lnTo>
                        <a:pt x="2" y="203"/>
                      </a:lnTo>
                      <a:lnTo>
                        <a:pt x="0" y="201"/>
                      </a:lnTo>
                      <a:lnTo>
                        <a:pt x="0" y="197"/>
                      </a:lnTo>
                      <a:lnTo>
                        <a:pt x="0" y="193"/>
                      </a:lnTo>
                      <a:lnTo>
                        <a:pt x="4" y="191"/>
                      </a:lnTo>
                      <a:lnTo>
                        <a:pt x="4" y="191"/>
                      </a:lnTo>
                      <a:lnTo>
                        <a:pt x="12" y="186"/>
                      </a:lnTo>
                      <a:lnTo>
                        <a:pt x="22" y="184"/>
                      </a:lnTo>
                      <a:lnTo>
                        <a:pt x="34" y="184"/>
                      </a:lnTo>
                      <a:lnTo>
                        <a:pt x="48" y="186"/>
                      </a:lnTo>
                      <a:lnTo>
                        <a:pt x="68" y="193"/>
                      </a:lnTo>
                      <a:lnTo>
                        <a:pt x="76" y="197"/>
                      </a:lnTo>
                      <a:lnTo>
                        <a:pt x="212" y="213"/>
                      </a:lnTo>
                      <a:lnTo>
                        <a:pt x="230" y="104"/>
                      </a:lnTo>
                      <a:lnTo>
                        <a:pt x="230" y="104"/>
                      </a:lnTo>
                      <a:lnTo>
                        <a:pt x="220" y="96"/>
                      </a:lnTo>
                      <a:lnTo>
                        <a:pt x="212" y="88"/>
                      </a:lnTo>
                      <a:lnTo>
                        <a:pt x="210" y="86"/>
                      </a:lnTo>
                      <a:lnTo>
                        <a:pt x="210" y="84"/>
                      </a:lnTo>
                      <a:lnTo>
                        <a:pt x="210" y="84"/>
                      </a:lnTo>
                      <a:close/>
                    </a:path>
                  </a:pathLst>
                </a:custGeom>
                <a:solidFill>
                  <a:srgbClr val="E7B43D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95" name="Freeform 64">
                  <a:extLst>
                    <a:ext uri="{FF2B5EF4-FFF2-40B4-BE49-F238E27FC236}">
                      <a16:creationId xmlns:a16="http://schemas.microsoft.com/office/drawing/2014/main" id="{A3A094A8-33EE-401D-9409-1CF2F98457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95" y="2916"/>
                  <a:ext cx="106" cy="62"/>
                </a:xfrm>
                <a:custGeom>
                  <a:avLst/>
                  <a:gdLst>
                    <a:gd name="T0" fmla="*/ 0 w 106"/>
                    <a:gd name="T1" fmla="*/ 18 h 62"/>
                    <a:gd name="T2" fmla="*/ 0 w 106"/>
                    <a:gd name="T3" fmla="*/ 18 h 62"/>
                    <a:gd name="T4" fmla="*/ 2 w 106"/>
                    <a:gd name="T5" fmla="*/ 28 h 62"/>
                    <a:gd name="T6" fmla="*/ 6 w 106"/>
                    <a:gd name="T7" fmla="*/ 38 h 62"/>
                    <a:gd name="T8" fmla="*/ 12 w 106"/>
                    <a:gd name="T9" fmla="*/ 46 h 62"/>
                    <a:gd name="T10" fmla="*/ 20 w 106"/>
                    <a:gd name="T11" fmla="*/ 52 h 62"/>
                    <a:gd name="T12" fmla="*/ 28 w 106"/>
                    <a:gd name="T13" fmla="*/ 58 h 62"/>
                    <a:gd name="T14" fmla="*/ 38 w 106"/>
                    <a:gd name="T15" fmla="*/ 60 h 62"/>
                    <a:gd name="T16" fmla="*/ 46 w 106"/>
                    <a:gd name="T17" fmla="*/ 62 h 62"/>
                    <a:gd name="T18" fmla="*/ 56 w 106"/>
                    <a:gd name="T19" fmla="*/ 60 h 62"/>
                    <a:gd name="T20" fmla="*/ 56 w 106"/>
                    <a:gd name="T21" fmla="*/ 60 h 62"/>
                    <a:gd name="T22" fmla="*/ 66 w 106"/>
                    <a:gd name="T23" fmla="*/ 58 h 62"/>
                    <a:gd name="T24" fmla="*/ 74 w 106"/>
                    <a:gd name="T25" fmla="*/ 54 h 62"/>
                    <a:gd name="T26" fmla="*/ 84 w 106"/>
                    <a:gd name="T27" fmla="*/ 46 h 62"/>
                    <a:gd name="T28" fmla="*/ 92 w 106"/>
                    <a:gd name="T29" fmla="*/ 40 h 62"/>
                    <a:gd name="T30" fmla="*/ 98 w 106"/>
                    <a:gd name="T31" fmla="*/ 32 h 62"/>
                    <a:gd name="T32" fmla="*/ 102 w 106"/>
                    <a:gd name="T33" fmla="*/ 24 h 62"/>
                    <a:gd name="T34" fmla="*/ 106 w 106"/>
                    <a:gd name="T35" fmla="*/ 18 h 62"/>
                    <a:gd name="T36" fmla="*/ 104 w 106"/>
                    <a:gd name="T37" fmla="*/ 14 h 62"/>
                    <a:gd name="T38" fmla="*/ 104 w 106"/>
                    <a:gd name="T39" fmla="*/ 14 h 62"/>
                    <a:gd name="T40" fmla="*/ 98 w 106"/>
                    <a:gd name="T41" fmla="*/ 10 h 62"/>
                    <a:gd name="T42" fmla="*/ 84 w 106"/>
                    <a:gd name="T43" fmla="*/ 6 h 62"/>
                    <a:gd name="T44" fmla="*/ 68 w 106"/>
                    <a:gd name="T45" fmla="*/ 4 h 62"/>
                    <a:gd name="T46" fmla="*/ 48 w 106"/>
                    <a:gd name="T47" fmla="*/ 0 h 62"/>
                    <a:gd name="T48" fmla="*/ 30 w 106"/>
                    <a:gd name="T49" fmla="*/ 0 h 62"/>
                    <a:gd name="T50" fmla="*/ 14 w 106"/>
                    <a:gd name="T51" fmla="*/ 2 h 62"/>
                    <a:gd name="T52" fmla="*/ 8 w 106"/>
                    <a:gd name="T53" fmla="*/ 4 h 62"/>
                    <a:gd name="T54" fmla="*/ 4 w 106"/>
                    <a:gd name="T55" fmla="*/ 8 h 62"/>
                    <a:gd name="T56" fmla="*/ 0 w 106"/>
                    <a:gd name="T57" fmla="*/ 12 h 62"/>
                    <a:gd name="T58" fmla="*/ 0 w 106"/>
                    <a:gd name="T59" fmla="*/ 18 h 62"/>
                    <a:gd name="T60" fmla="*/ 0 w 106"/>
                    <a:gd name="T61" fmla="*/ 18 h 6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106" h="62">
                      <a:moveTo>
                        <a:pt x="0" y="18"/>
                      </a:move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6" y="38"/>
                      </a:lnTo>
                      <a:lnTo>
                        <a:pt x="12" y="46"/>
                      </a:lnTo>
                      <a:lnTo>
                        <a:pt x="20" y="52"/>
                      </a:lnTo>
                      <a:lnTo>
                        <a:pt x="28" y="58"/>
                      </a:lnTo>
                      <a:lnTo>
                        <a:pt x="38" y="60"/>
                      </a:lnTo>
                      <a:lnTo>
                        <a:pt x="46" y="62"/>
                      </a:lnTo>
                      <a:lnTo>
                        <a:pt x="56" y="60"/>
                      </a:lnTo>
                      <a:lnTo>
                        <a:pt x="56" y="60"/>
                      </a:lnTo>
                      <a:lnTo>
                        <a:pt x="66" y="58"/>
                      </a:lnTo>
                      <a:lnTo>
                        <a:pt x="74" y="54"/>
                      </a:lnTo>
                      <a:lnTo>
                        <a:pt x="84" y="46"/>
                      </a:lnTo>
                      <a:lnTo>
                        <a:pt x="92" y="40"/>
                      </a:lnTo>
                      <a:lnTo>
                        <a:pt x="98" y="32"/>
                      </a:lnTo>
                      <a:lnTo>
                        <a:pt x="102" y="24"/>
                      </a:lnTo>
                      <a:lnTo>
                        <a:pt x="106" y="18"/>
                      </a:lnTo>
                      <a:lnTo>
                        <a:pt x="104" y="14"/>
                      </a:lnTo>
                      <a:lnTo>
                        <a:pt x="104" y="14"/>
                      </a:lnTo>
                      <a:lnTo>
                        <a:pt x="98" y="10"/>
                      </a:lnTo>
                      <a:lnTo>
                        <a:pt x="84" y="6"/>
                      </a:lnTo>
                      <a:lnTo>
                        <a:pt x="68" y="4"/>
                      </a:lnTo>
                      <a:lnTo>
                        <a:pt x="48" y="0"/>
                      </a:lnTo>
                      <a:lnTo>
                        <a:pt x="30" y="0"/>
                      </a:lnTo>
                      <a:lnTo>
                        <a:pt x="14" y="2"/>
                      </a:lnTo>
                      <a:lnTo>
                        <a:pt x="8" y="4"/>
                      </a:lnTo>
                      <a:lnTo>
                        <a:pt x="4" y="8"/>
                      </a:lnTo>
                      <a:lnTo>
                        <a:pt x="0" y="12"/>
                      </a:lnTo>
                      <a:lnTo>
                        <a:pt x="0" y="18"/>
                      </a:lnTo>
                      <a:lnTo>
                        <a:pt x="0" y="18"/>
                      </a:lnTo>
                      <a:close/>
                    </a:path>
                  </a:pathLst>
                </a:custGeom>
                <a:solidFill>
                  <a:srgbClr val="E7B43D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96" name="Freeform 65">
                  <a:extLst>
                    <a:ext uri="{FF2B5EF4-FFF2-40B4-BE49-F238E27FC236}">
                      <a16:creationId xmlns:a16="http://schemas.microsoft.com/office/drawing/2014/main" id="{5CC9A3FC-1248-4A67-AA4D-5B8642D8073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565" y="3016"/>
                  <a:ext cx="52" cy="109"/>
                </a:xfrm>
                <a:custGeom>
                  <a:avLst/>
                  <a:gdLst>
                    <a:gd name="T0" fmla="*/ 18 w 52"/>
                    <a:gd name="T1" fmla="*/ 0 h 109"/>
                    <a:gd name="T2" fmla="*/ 18 w 52"/>
                    <a:gd name="T3" fmla="*/ 0 h 109"/>
                    <a:gd name="T4" fmla="*/ 12 w 52"/>
                    <a:gd name="T5" fmla="*/ 4 h 109"/>
                    <a:gd name="T6" fmla="*/ 10 w 52"/>
                    <a:gd name="T7" fmla="*/ 8 h 109"/>
                    <a:gd name="T8" fmla="*/ 4 w 52"/>
                    <a:gd name="T9" fmla="*/ 24 h 109"/>
                    <a:gd name="T10" fmla="*/ 0 w 52"/>
                    <a:gd name="T11" fmla="*/ 43 h 109"/>
                    <a:gd name="T12" fmla="*/ 0 w 52"/>
                    <a:gd name="T13" fmla="*/ 63 h 109"/>
                    <a:gd name="T14" fmla="*/ 2 w 52"/>
                    <a:gd name="T15" fmla="*/ 81 h 109"/>
                    <a:gd name="T16" fmla="*/ 4 w 52"/>
                    <a:gd name="T17" fmla="*/ 89 h 109"/>
                    <a:gd name="T18" fmla="*/ 8 w 52"/>
                    <a:gd name="T19" fmla="*/ 97 h 109"/>
                    <a:gd name="T20" fmla="*/ 12 w 52"/>
                    <a:gd name="T21" fmla="*/ 103 h 109"/>
                    <a:gd name="T22" fmla="*/ 18 w 52"/>
                    <a:gd name="T23" fmla="*/ 107 h 109"/>
                    <a:gd name="T24" fmla="*/ 24 w 52"/>
                    <a:gd name="T25" fmla="*/ 109 h 109"/>
                    <a:gd name="T26" fmla="*/ 32 w 52"/>
                    <a:gd name="T27" fmla="*/ 109 h 109"/>
                    <a:gd name="T28" fmla="*/ 32 w 52"/>
                    <a:gd name="T29" fmla="*/ 109 h 109"/>
                    <a:gd name="T30" fmla="*/ 38 w 52"/>
                    <a:gd name="T31" fmla="*/ 107 h 109"/>
                    <a:gd name="T32" fmla="*/ 44 w 52"/>
                    <a:gd name="T33" fmla="*/ 103 h 109"/>
                    <a:gd name="T34" fmla="*/ 48 w 52"/>
                    <a:gd name="T35" fmla="*/ 97 h 109"/>
                    <a:gd name="T36" fmla="*/ 50 w 52"/>
                    <a:gd name="T37" fmla="*/ 89 h 109"/>
                    <a:gd name="T38" fmla="*/ 50 w 52"/>
                    <a:gd name="T39" fmla="*/ 79 h 109"/>
                    <a:gd name="T40" fmla="*/ 52 w 52"/>
                    <a:gd name="T41" fmla="*/ 69 h 109"/>
                    <a:gd name="T42" fmla="*/ 48 w 52"/>
                    <a:gd name="T43" fmla="*/ 49 h 109"/>
                    <a:gd name="T44" fmla="*/ 42 w 52"/>
                    <a:gd name="T45" fmla="*/ 28 h 109"/>
                    <a:gd name="T46" fmla="*/ 34 w 52"/>
                    <a:gd name="T47" fmla="*/ 12 h 109"/>
                    <a:gd name="T48" fmla="*/ 30 w 52"/>
                    <a:gd name="T49" fmla="*/ 6 h 109"/>
                    <a:gd name="T50" fmla="*/ 26 w 52"/>
                    <a:gd name="T51" fmla="*/ 2 h 109"/>
                    <a:gd name="T52" fmla="*/ 22 w 52"/>
                    <a:gd name="T53" fmla="*/ 0 h 109"/>
                    <a:gd name="T54" fmla="*/ 18 w 52"/>
                    <a:gd name="T55" fmla="*/ 0 h 109"/>
                    <a:gd name="T56" fmla="*/ 18 w 52"/>
                    <a:gd name="T57" fmla="*/ 0 h 10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52" h="109">
                      <a:moveTo>
                        <a:pt x="18" y="0"/>
                      </a:moveTo>
                      <a:lnTo>
                        <a:pt x="18" y="0"/>
                      </a:lnTo>
                      <a:lnTo>
                        <a:pt x="12" y="4"/>
                      </a:lnTo>
                      <a:lnTo>
                        <a:pt x="10" y="8"/>
                      </a:lnTo>
                      <a:lnTo>
                        <a:pt x="4" y="24"/>
                      </a:lnTo>
                      <a:lnTo>
                        <a:pt x="0" y="43"/>
                      </a:lnTo>
                      <a:lnTo>
                        <a:pt x="0" y="63"/>
                      </a:lnTo>
                      <a:lnTo>
                        <a:pt x="2" y="81"/>
                      </a:lnTo>
                      <a:lnTo>
                        <a:pt x="4" y="89"/>
                      </a:lnTo>
                      <a:lnTo>
                        <a:pt x="8" y="97"/>
                      </a:lnTo>
                      <a:lnTo>
                        <a:pt x="12" y="103"/>
                      </a:lnTo>
                      <a:lnTo>
                        <a:pt x="18" y="107"/>
                      </a:lnTo>
                      <a:lnTo>
                        <a:pt x="24" y="109"/>
                      </a:lnTo>
                      <a:lnTo>
                        <a:pt x="32" y="109"/>
                      </a:lnTo>
                      <a:lnTo>
                        <a:pt x="32" y="109"/>
                      </a:lnTo>
                      <a:lnTo>
                        <a:pt x="38" y="107"/>
                      </a:lnTo>
                      <a:lnTo>
                        <a:pt x="44" y="103"/>
                      </a:lnTo>
                      <a:lnTo>
                        <a:pt x="48" y="97"/>
                      </a:lnTo>
                      <a:lnTo>
                        <a:pt x="50" y="89"/>
                      </a:lnTo>
                      <a:lnTo>
                        <a:pt x="50" y="79"/>
                      </a:lnTo>
                      <a:lnTo>
                        <a:pt x="52" y="69"/>
                      </a:lnTo>
                      <a:lnTo>
                        <a:pt x="48" y="49"/>
                      </a:lnTo>
                      <a:lnTo>
                        <a:pt x="42" y="28"/>
                      </a:lnTo>
                      <a:lnTo>
                        <a:pt x="34" y="12"/>
                      </a:lnTo>
                      <a:lnTo>
                        <a:pt x="30" y="6"/>
                      </a:lnTo>
                      <a:lnTo>
                        <a:pt x="26" y="2"/>
                      </a:lnTo>
                      <a:lnTo>
                        <a:pt x="22" y="0"/>
                      </a:lnTo>
                      <a:lnTo>
                        <a:pt x="18" y="0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solidFill>
                  <a:srgbClr val="E7B43D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97" name="Freeform 66">
                  <a:extLst>
                    <a:ext uri="{FF2B5EF4-FFF2-40B4-BE49-F238E27FC236}">
                      <a16:creationId xmlns:a16="http://schemas.microsoft.com/office/drawing/2014/main" id="{E8CCA48B-4A01-46EA-A748-DD8EF882CE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95" y="2302"/>
                  <a:ext cx="312" cy="192"/>
                </a:xfrm>
                <a:custGeom>
                  <a:avLst/>
                  <a:gdLst>
                    <a:gd name="T0" fmla="*/ 246 w 312"/>
                    <a:gd name="T1" fmla="*/ 58 h 192"/>
                    <a:gd name="T2" fmla="*/ 272 w 312"/>
                    <a:gd name="T3" fmla="*/ 22 h 192"/>
                    <a:gd name="T4" fmla="*/ 290 w 312"/>
                    <a:gd name="T5" fmla="*/ 4 h 192"/>
                    <a:gd name="T6" fmla="*/ 300 w 312"/>
                    <a:gd name="T7" fmla="*/ 0 h 192"/>
                    <a:gd name="T8" fmla="*/ 308 w 312"/>
                    <a:gd name="T9" fmla="*/ 4 h 192"/>
                    <a:gd name="T10" fmla="*/ 310 w 312"/>
                    <a:gd name="T11" fmla="*/ 6 h 192"/>
                    <a:gd name="T12" fmla="*/ 312 w 312"/>
                    <a:gd name="T13" fmla="*/ 20 h 192"/>
                    <a:gd name="T14" fmla="*/ 304 w 312"/>
                    <a:gd name="T15" fmla="*/ 40 h 192"/>
                    <a:gd name="T16" fmla="*/ 288 w 312"/>
                    <a:gd name="T17" fmla="*/ 64 h 192"/>
                    <a:gd name="T18" fmla="*/ 284 w 312"/>
                    <a:gd name="T19" fmla="*/ 82 h 192"/>
                    <a:gd name="T20" fmla="*/ 268 w 312"/>
                    <a:gd name="T21" fmla="*/ 116 h 192"/>
                    <a:gd name="T22" fmla="*/ 232 w 312"/>
                    <a:gd name="T23" fmla="*/ 156 h 192"/>
                    <a:gd name="T24" fmla="*/ 204 w 312"/>
                    <a:gd name="T25" fmla="*/ 184 h 192"/>
                    <a:gd name="T26" fmla="*/ 196 w 312"/>
                    <a:gd name="T27" fmla="*/ 188 h 192"/>
                    <a:gd name="T28" fmla="*/ 178 w 312"/>
                    <a:gd name="T29" fmla="*/ 192 h 192"/>
                    <a:gd name="T30" fmla="*/ 172 w 312"/>
                    <a:gd name="T31" fmla="*/ 188 h 192"/>
                    <a:gd name="T32" fmla="*/ 156 w 312"/>
                    <a:gd name="T33" fmla="*/ 176 h 192"/>
                    <a:gd name="T34" fmla="*/ 90 w 312"/>
                    <a:gd name="T35" fmla="*/ 126 h 192"/>
                    <a:gd name="T36" fmla="*/ 92 w 312"/>
                    <a:gd name="T37" fmla="*/ 126 h 192"/>
                    <a:gd name="T38" fmla="*/ 90 w 312"/>
                    <a:gd name="T39" fmla="*/ 130 h 192"/>
                    <a:gd name="T40" fmla="*/ 60 w 312"/>
                    <a:gd name="T41" fmla="*/ 122 h 192"/>
                    <a:gd name="T42" fmla="*/ 44 w 312"/>
                    <a:gd name="T43" fmla="*/ 116 h 192"/>
                    <a:gd name="T44" fmla="*/ 18 w 312"/>
                    <a:gd name="T45" fmla="*/ 94 h 192"/>
                    <a:gd name="T46" fmla="*/ 4 w 312"/>
                    <a:gd name="T47" fmla="*/ 72 h 192"/>
                    <a:gd name="T48" fmla="*/ 2 w 312"/>
                    <a:gd name="T49" fmla="*/ 58 h 192"/>
                    <a:gd name="T50" fmla="*/ 6 w 312"/>
                    <a:gd name="T51" fmla="*/ 52 h 192"/>
                    <a:gd name="T52" fmla="*/ 10 w 312"/>
                    <a:gd name="T53" fmla="*/ 52 h 192"/>
                    <a:gd name="T54" fmla="*/ 30 w 312"/>
                    <a:gd name="T55" fmla="*/ 56 h 192"/>
                    <a:gd name="T56" fmla="*/ 52 w 312"/>
                    <a:gd name="T57" fmla="*/ 70 h 192"/>
                    <a:gd name="T58" fmla="*/ 74 w 312"/>
                    <a:gd name="T59" fmla="*/ 92 h 192"/>
                    <a:gd name="T60" fmla="*/ 254 w 312"/>
                    <a:gd name="T61" fmla="*/ 84 h 192"/>
                    <a:gd name="T62" fmla="*/ 248 w 312"/>
                    <a:gd name="T63" fmla="*/ 72 h 192"/>
                    <a:gd name="T64" fmla="*/ 244 w 312"/>
                    <a:gd name="T65" fmla="*/ 60 h 192"/>
                    <a:gd name="T66" fmla="*/ 246 w 312"/>
                    <a:gd name="T67" fmla="*/ 58 h 1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</a:cxnLst>
                  <a:rect l="0" t="0" r="r" b="b"/>
                  <a:pathLst>
                    <a:path w="312" h="192">
                      <a:moveTo>
                        <a:pt x="246" y="58"/>
                      </a:moveTo>
                      <a:lnTo>
                        <a:pt x="246" y="58"/>
                      </a:lnTo>
                      <a:lnTo>
                        <a:pt x="254" y="46"/>
                      </a:lnTo>
                      <a:lnTo>
                        <a:pt x="272" y="22"/>
                      </a:lnTo>
                      <a:lnTo>
                        <a:pt x="280" y="12"/>
                      </a:lnTo>
                      <a:lnTo>
                        <a:pt x="290" y="4"/>
                      </a:lnTo>
                      <a:lnTo>
                        <a:pt x="296" y="0"/>
                      </a:lnTo>
                      <a:lnTo>
                        <a:pt x="300" y="0"/>
                      </a:lnTo>
                      <a:lnTo>
                        <a:pt x="304" y="0"/>
                      </a:lnTo>
                      <a:lnTo>
                        <a:pt x="308" y="4"/>
                      </a:lnTo>
                      <a:lnTo>
                        <a:pt x="308" y="4"/>
                      </a:lnTo>
                      <a:lnTo>
                        <a:pt x="310" y="6"/>
                      </a:lnTo>
                      <a:lnTo>
                        <a:pt x="312" y="12"/>
                      </a:lnTo>
                      <a:lnTo>
                        <a:pt x="312" y="20"/>
                      </a:lnTo>
                      <a:lnTo>
                        <a:pt x="310" y="30"/>
                      </a:lnTo>
                      <a:lnTo>
                        <a:pt x="304" y="40"/>
                      </a:lnTo>
                      <a:lnTo>
                        <a:pt x="294" y="58"/>
                      </a:lnTo>
                      <a:lnTo>
                        <a:pt x="288" y="64"/>
                      </a:lnTo>
                      <a:lnTo>
                        <a:pt x="288" y="64"/>
                      </a:lnTo>
                      <a:lnTo>
                        <a:pt x="284" y="82"/>
                      </a:lnTo>
                      <a:lnTo>
                        <a:pt x="278" y="100"/>
                      </a:lnTo>
                      <a:lnTo>
                        <a:pt x="268" y="116"/>
                      </a:lnTo>
                      <a:lnTo>
                        <a:pt x="268" y="116"/>
                      </a:lnTo>
                      <a:lnTo>
                        <a:pt x="232" y="156"/>
                      </a:lnTo>
                      <a:lnTo>
                        <a:pt x="216" y="174"/>
                      </a:lnTo>
                      <a:lnTo>
                        <a:pt x="204" y="184"/>
                      </a:lnTo>
                      <a:lnTo>
                        <a:pt x="204" y="184"/>
                      </a:lnTo>
                      <a:lnTo>
                        <a:pt x="196" y="188"/>
                      </a:lnTo>
                      <a:lnTo>
                        <a:pt x="188" y="192"/>
                      </a:lnTo>
                      <a:lnTo>
                        <a:pt x="178" y="192"/>
                      </a:lnTo>
                      <a:lnTo>
                        <a:pt x="174" y="192"/>
                      </a:lnTo>
                      <a:lnTo>
                        <a:pt x="172" y="188"/>
                      </a:lnTo>
                      <a:lnTo>
                        <a:pt x="172" y="188"/>
                      </a:lnTo>
                      <a:lnTo>
                        <a:pt x="156" y="176"/>
                      </a:lnTo>
                      <a:lnTo>
                        <a:pt x="128" y="154"/>
                      </a:lnTo>
                      <a:lnTo>
                        <a:pt x="90" y="126"/>
                      </a:lnTo>
                      <a:lnTo>
                        <a:pt x="90" y="126"/>
                      </a:lnTo>
                      <a:lnTo>
                        <a:pt x="92" y="126"/>
                      </a:lnTo>
                      <a:lnTo>
                        <a:pt x="92" y="128"/>
                      </a:lnTo>
                      <a:lnTo>
                        <a:pt x="90" y="130"/>
                      </a:lnTo>
                      <a:lnTo>
                        <a:pt x="82" y="128"/>
                      </a:lnTo>
                      <a:lnTo>
                        <a:pt x="60" y="122"/>
                      </a:lnTo>
                      <a:lnTo>
                        <a:pt x="60" y="122"/>
                      </a:lnTo>
                      <a:lnTo>
                        <a:pt x="44" y="116"/>
                      </a:lnTo>
                      <a:lnTo>
                        <a:pt x="30" y="106"/>
                      </a:lnTo>
                      <a:lnTo>
                        <a:pt x="18" y="94"/>
                      </a:lnTo>
                      <a:lnTo>
                        <a:pt x="10" y="82"/>
                      </a:lnTo>
                      <a:lnTo>
                        <a:pt x="4" y="72"/>
                      </a:lnTo>
                      <a:lnTo>
                        <a:pt x="0" y="62"/>
                      </a:lnTo>
                      <a:lnTo>
                        <a:pt x="2" y="58"/>
                      </a:lnTo>
                      <a:lnTo>
                        <a:pt x="2" y="54"/>
                      </a:lnTo>
                      <a:lnTo>
                        <a:pt x="6" y="52"/>
                      </a:lnTo>
                      <a:lnTo>
                        <a:pt x="10" y="52"/>
                      </a:lnTo>
                      <a:lnTo>
                        <a:pt x="10" y="52"/>
                      </a:lnTo>
                      <a:lnTo>
                        <a:pt x="20" y="52"/>
                      </a:lnTo>
                      <a:lnTo>
                        <a:pt x="30" y="56"/>
                      </a:lnTo>
                      <a:lnTo>
                        <a:pt x="42" y="62"/>
                      </a:lnTo>
                      <a:lnTo>
                        <a:pt x="52" y="70"/>
                      </a:lnTo>
                      <a:lnTo>
                        <a:pt x="68" y="86"/>
                      </a:lnTo>
                      <a:lnTo>
                        <a:pt x="74" y="92"/>
                      </a:lnTo>
                      <a:lnTo>
                        <a:pt x="186" y="170"/>
                      </a:lnTo>
                      <a:lnTo>
                        <a:pt x="254" y="84"/>
                      </a:lnTo>
                      <a:lnTo>
                        <a:pt x="254" y="84"/>
                      </a:lnTo>
                      <a:lnTo>
                        <a:pt x="248" y="72"/>
                      </a:lnTo>
                      <a:lnTo>
                        <a:pt x="244" y="64"/>
                      </a:lnTo>
                      <a:lnTo>
                        <a:pt x="244" y="60"/>
                      </a:lnTo>
                      <a:lnTo>
                        <a:pt x="246" y="58"/>
                      </a:lnTo>
                      <a:lnTo>
                        <a:pt x="246" y="58"/>
                      </a:lnTo>
                      <a:close/>
                    </a:path>
                  </a:pathLst>
                </a:custGeom>
                <a:solidFill>
                  <a:srgbClr val="E7B43D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98" name="Freeform 67">
                  <a:extLst>
                    <a:ext uri="{FF2B5EF4-FFF2-40B4-BE49-F238E27FC236}">
                      <a16:creationId xmlns:a16="http://schemas.microsoft.com/office/drawing/2014/main" id="{D825BD1B-07B9-4BDB-B8BE-BBD9E3CCCC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427" y="2326"/>
                  <a:ext cx="94" cy="72"/>
                </a:xfrm>
                <a:custGeom>
                  <a:avLst/>
                  <a:gdLst>
                    <a:gd name="T0" fmla="*/ 4 w 94"/>
                    <a:gd name="T1" fmla="*/ 8 h 72"/>
                    <a:gd name="T2" fmla="*/ 4 w 94"/>
                    <a:gd name="T3" fmla="*/ 8 h 72"/>
                    <a:gd name="T4" fmla="*/ 2 w 94"/>
                    <a:gd name="T5" fmla="*/ 18 h 72"/>
                    <a:gd name="T6" fmla="*/ 0 w 94"/>
                    <a:gd name="T7" fmla="*/ 28 h 72"/>
                    <a:gd name="T8" fmla="*/ 2 w 94"/>
                    <a:gd name="T9" fmla="*/ 38 h 72"/>
                    <a:gd name="T10" fmla="*/ 6 w 94"/>
                    <a:gd name="T11" fmla="*/ 46 h 72"/>
                    <a:gd name="T12" fmla="*/ 10 w 94"/>
                    <a:gd name="T13" fmla="*/ 54 h 72"/>
                    <a:gd name="T14" fmla="*/ 18 w 94"/>
                    <a:gd name="T15" fmla="*/ 60 h 72"/>
                    <a:gd name="T16" fmla="*/ 24 w 94"/>
                    <a:gd name="T17" fmla="*/ 66 h 72"/>
                    <a:gd name="T18" fmla="*/ 32 w 94"/>
                    <a:gd name="T19" fmla="*/ 70 h 72"/>
                    <a:gd name="T20" fmla="*/ 32 w 94"/>
                    <a:gd name="T21" fmla="*/ 70 h 72"/>
                    <a:gd name="T22" fmla="*/ 42 w 94"/>
                    <a:gd name="T23" fmla="*/ 72 h 72"/>
                    <a:gd name="T24" fmla="*/ 52 w 94"/>
                    <a:gd name="T25" fmla="*/ 72 h 72"/>
                    <a:gd name="T26" fmla="*/ 62 w 94"/>
                    <a:gd name="T27" fmla="*/ 70 h 72"/>
                    <a:gd name="T28" fmla="*/ 72 w 94"/>
                    <a:gd name="T29" fmla="*/ 68 h 72"/>
                    <a:gd name="T30" fmla="*/ 80 w 94"/>
                    <a:gd name="T31" fmla="*/ 64 h 72"/>
                    <a:gd name="T32" fmla="*/ 88 w 94"/>
                    <a:gd name="T33" fmla="*/ 60 h 72"/>
                    <a:gd name="T34" fmla="*/ 92 w 94"/>
                    <a:gd name="T35" fmla="*/ 56 h 72"/>
                    <a:gd name="T36" fmla="*/ 94 w 94"/>
                    <a:gd name="T37" fmla="*/ 52 h 72"/>
                    <a:gd name="T38" fmla="*/ 94 w 94"/>
                    <a:gd name="T39" fmla="*/ 52 h 72"/>
                    <a:gd name="T40" fmla="*/ 90 w 94"/>
                    <a:gd name="T41" fmla="*/ 48 h 72"/>
                    <a:gd name="T42" fmla="*/ 80 w 94"/>
                    <a:gd name="T43" fmla="*/ 38 h 72"/>
                    <a:gd name="T44" fmla="*/ 68 w 94"/>
                    <a:gd name="T45" fmla="*/ 26 h 72"/>
                    <a:gd name="T46" fmla="*/ 54 w 94"/>
                    <a:gd name="T47" fmla="*/ 16 h 72"/>
                    <a:gd name="T48" fmla="*/ 38 w 94"/>
                    <a:gd name="T49" fmla="*/ 6 h 72"/>
                    <a:gd name="T50" fmla="*/ 24 w 94"/>
                    <a:gd name="T51" fmla="*/ 0 h 72"/>
                    <a:gd name="T52" fmla="*/ 18 w 94"/>
                    <a:gd name="T53" fmla="*/ 0 h 72"/>
                    <a:gd name="T54" fmla="*/ 12 w 94"/>
                    <a:gd name="T55" fmla="*/ 0 h 72"/>
                    <a:gd name="T56" fmla="*/ 8 w 94"/>
                    <a:gd name="T57" fmla="*/ 2 h 72"/>
                    <a:gd name="T58" fmla="*/ 4 w 94"/>
                    <a:gd name="T59" fmla="*/ 8 h 72"/>
                    <a:gd name="T60" fmla="*/ 4 w 94"/>
                    <a:gd name="T61" fmla="*/ 8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</a:cxnLst>
                  <a:rect l="0" t="0" r="r" b="b"/>
                  <a:pathLst>
                    <a:path w="94" h="72">
                      <a:moveTo>
                        <a:pt x="4" y="8"/>
                      </a:moveTo>
                      <a:lnTo>
                        <a:pt x="4" y="8"/>
                      </a:lnTo>
                      <a:lnTo>
                        <a:pt x="2" y="18"/>
                      </a:lnTo>
                      <a:lnTo>
                        <a:pt x="0" y="28"/>
                      </a:lnTo>
                      <a:lnTo>
                        <a:pt x="2" y="38"/>
                      </a:lnTo>
                      <a:lnTo>
                        <a:pt x="6" y="46"/>
                      </a:lnTo>
                      <a:lnTo>
                        <a:pt x="10" y="54"/>
                      </a:lnTo>
                      <a:lnTo>
                        <a:pt x="18" y="60"/>
                      </a:lnTo>
                      <a:lnTo>
                        <a:pt x="24" y="66"/>
                      </a:lnTo>
                      <a:lnTo>
                        <a:pt x="32" y="70"/>
                      </a:lnTo>
                      <a:lnTo>
                        <a:pt x="32" y="70"/>
                      </a:lnTo>
                      <a:lnTo>
                        <a:pt x="42" y="72"/>
                      </a:lnTo>
                      <a:lnTo>
                        <a:pt x="52" y="72"/>
                      </a:lnTo>
                      <a:lnTo>
                        <a:pt x="62" y="70"/>
                      </a:lnTo>
                      <a:lnTo>
                        <a:pt x="72" y="68"/>
                      </a:lnTo>
                      <a:lnTo>
                        <a:pt x="80" y="64"/>
                      </a:lnTo>
                      <a:lnTo>
                        <a:pt x="88" y="60"/>
                      </a:lnTo>
                      <a:lnTo>
                        <a:pt x="92" y="56"/>
                      </a:lnTo>
                      <a:lnTo>
                        <a:pt x="94" y="52"/>
                      </a:lnTo>
                      <a:lnTo>
                        <a:pt x="94" y="52"/>
                      </a:lnTo>
                      <a:lnTo>
                        <a:pt x="90" y="48"/>
                      </a:lnTo>
                      <a:lnTo>
                        <a:pt x="80" y="38"/>
                      </a:lnTo>
                      <a:lnTo>
                        <a:pt x="68" y="26"/>
                      </a:lnTo>
                      <a:lnTo>
                        <a:pt x="54" y="16"/>
                      </a:lnTo>
                      <a:lnTo>
                        <a:pt x="38" y="6"/>
                      </a:lnTo>
                      <a:lnTo>
                        <a:pt x="24" y="0"/>
                      </a:lnTo>
                      <a:lnTo>
                        <a:pt x="18" y="0"/>
                      </a:lnTo>
                      <a:lnTo>
                        <a:pt x="12" y="0"/>
                      </a:lnTo>
                      <a:lnTo>
                        <a:pt x="8" y="2"/>
                      </a:lnTo>
                      <a:lnTo>
                        <a:pt x="4" y="8"/>
                      </a:lnTo>
                      <a:lnTo>
                        <a:pt x="4" y="8"/>
                      </a:lnTo>
                      <a:close/>
                    </a:path>
                  </a:pathLst>
                </a:custGeom>
                <a:solidFill>
                  <a:srgbClr val="E7B43D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99" name="Freeform 68">
                  <a:extLst>
                    <a:ext uri="{FF2B5EF4-FFF2-40B4-BE49-F238E27FC236}">
                      <a16:creationId xmlns:a16="http://schemas.microsoft.com/office/drawing/2014/main" id="{F5457CC0-F538-4FDD-9EDE-9936473341A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37" y="2352"/>
                  <a:ext cx="68" cy="104"/>
                </a:xfrm>
                <a:custGeom>
                  <a:avLst/>
                  <a:gdLst>
                    <a:gd name="T0" fmla="*/ 58 w 68"/>
                    <a:gd name="T1" fmla="*/ 0 h 104"/>
                    <a:gd name="T2" fmla="*/ 58 w 68"/>
                    <a:gd name="T3" fmla="*/ 0 h 104"/>
                    <a:gd name="T4" fmla="*/ 52 w 68"/>
                    <a:gd name="T5" fmla="*/ 0 h 104"/>
                    <a:gd name="T6" fmla="*/ 46 w 68"/>
                    <a:gd name="T7" fmla="*/ 2 h 104"/>
                    <a:gd name="T8" fmla="*/ 34 w 68"/>
                    <a:gd name="T9" fmla="*/ 14 h 104"/>
                    <a:gd name="T10" fmla="*/ 22 w 68"/>
                    <a:gd name="T11" fmla="*/ 28 h 104"/>
                    <a:gd name="T12" fmla="*/ 10 w 68"/>
                    <a:gd name="T13" fmla="*/ 46 h 104"/>
                    <a:gd name="T14" fmla="*/ 4 w 68"/>
                    <a:gd name="T15" fmla="*/ 64 h 104"/>
                    <a:gd name="T16" fmla="*/ 2 w 68"/>
                    <a:gd name="T17" fmla="*/ 72 h 104"/>
                    <a:gd name="T18" fmla="*/ 0 w 68"/>
                    <a:gd name="T19" fmla="*/ 80 h 104"/>
                    <a:gd name="T20" fmla="*/ 2 w 68"/>
                    <a:gd name="T21" fmla="*/ 88 h 104"/>
                    <a:gd name="T22" fmla="*/ 4 w 68"/>
                    <a:gd name="T23" fmla="*/ 94 h 104"/>
                    <a:gd name="T24" fmla="*/ 8 w 68"/>
                    <a:gd name="T25" fmla="*/ 98 h 104"/>
                    <a:gd name="T26" fmla="*/ 16 w 68"/>
                    <a:gd name="T27" fmla="*/ 102 h 104"/>
                    <a:gd name="T28" fmla="*/ 16 w 68"/>
                    <a:gd name="T29" fmla="*/ 102 h 104"/>
                    <a:gd name="T30" fmla="*/ 24 w 68"/>
                    <a:gd name="T31" fmla="*/ 104 h 104"/>
                    <a:gd name="T32" fmla="*/ 30 w 68"/>
                    <a:gd name="T33" fmla="*/ 102 h 104"/>
                    <a:gd name="T34" fmla="*/ 36 w 68"/>
                    <a:gd name="T35" fmla="*/ 98 h 104"/>
                    <a:gd name="T36" fmla="*/ 44 w 68"/>
                    <a:gd name="T37" fmla="*/ 92 h 104"/>
                    <a:gd name="T38" fmla="*/ 48 w 68"/>
                    <a:gd name="T39" fmla="*/ 84 h 104"/>
                    <a:gd name="T40" fmla="*/ 54 w 68"/>
                    <a:gd name="T41" fmla="*/ 76 h 104"/>
                    <a:gd name="T42" fmla="*/ 62 w 68"/>
                    <a:gd name="T43" fmla="*/ 56 h 104"/>
                    <a:gd name="T44" fmla="*/ 66 w 68"/>
                    <a:gd name="T45" fmla="*/ 36 h 104"/>
                    <a:gd name="T46" fmla="*/ 68 w 68"/>
                    <a:gd name="T47" fmla="*/ 18 h 104"/>
                    <a:gd name="T48" fmla="*/ 66 w 68"/>
                    <a:gd name="T49" fmla="*/ 10 h 104"/>
                    <a:gd name="T50" fmla="*/ 64 w 68"/>
                    <a:gd name="T51" fmla="*/ 4 h 104"/>
                    <a:gd name="T52" fmla="*/ 62 w 68"/>
                    <a:gd name="T53" fmla="*/ 0 h 104"/>
                    <a:gd name="T54" fmla="*/ 58 w 68"/>
                    <a:gd name="T55" fmla="*/ 0 h 104"/>
                    <a:gd name="T56" fmla="*/ 58 w 68"/>
                    <a:gd name="T57" fmla="*/ 0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68" h="104">
                      <a:moveTo>
                        <a:pt x="58" y="0"/>
                      </a:moveTo>
                      <a:lnTo>
                        <a:pt x="58" y="0"/>
                      </a:lnTo>
                      <a:lnTo>
                        <a:pt x="52" y="0"/>
                      </a:lnTo>
                      <a:lnTo>
                        <a:pt x="46" y="2"/>
                      </a:lnTo>
                      <a:lnTo>
                        <a:pt x="34" y="14"/>
                      </a:lnTo>
                      <a:lnTo>
                        <a:pt x="22" y="28"/>
                      </a:lnTo>
                      <a:lnTo>
                        <a:pt x="10" y="46"/>
                      </a:lnTo>
                      <a:lnTo>
                        <a:pt x="4" y="64"/>
                      </a:lnTo>
                      <a:lnTo>
                        <a:pt x="2" y="72"/>
                      </a:lnTo>
                      <a:lnTo>
                        <a:pt x="0" y="80"/>
                      </a:lnTo>
                      <a:lnTo>
                        <a:pt x="2" y="88"/>
                      </a:lnTo>
                      <a:lnTo>
                        <a:pt x="4" y="94"/>
                      </a:lnTo>
                      <a:lnTo>
                        <a:pt x="8" y="98"/>
                      </a:lnTo>
                      <a:lnTo>
                        <a:pt x="16" y="102"/>
                      </a:lnTo>
                      <a:lnTo>
                        <a:pt x="16" y="102"/>
                      </a:lnTo>
                      <a:lnTo>
                        <a:pt x="24" y="104"/>
                      </a:lnTo>
                      <a:lnTo>
                        <a:pt x="30" y="102"/>
                      </a:lnTo>
                      <a:lnTo>
                        <a:pt x="36" y="98"/>
                      </a:lnTo>
                      <a:lnTo>
                        <a:pt x="44" y="92"/>
                      </a:lnTo>
                      <a:lnTo>
                        <a:pt x="48" y="84"/>
                      </a:lnTo>
                      <a:lnTo>
                        <a:pt x="54" y="76"/>
                      </a:lnTo>
                      <a:lnTo>
                        <a:pt x="62" y="56"/>
                      </a:lnTo>
                      <a:lnTo>
                        <a:pt x="66" y="36"/>
                      </a:lnTo>
                      <a:lnTo>
                        <a:pt x="68" y="18"/>
                      </a:lnTo>
                      <a:lnTo>
                        <a:pt x="66" y="10"/>
                      </a:lnTo>
                      <a:lnTo>
                        <a:pt x="64" y="4"/>
                      </a:lnTo>
                      <a:lnTo>
                        <a:pt x="62" y="0"/>
                      </a:lnTo>
                      <a:lnTo>
                        <a:pt x="58" y="0"/>
                      </a:lnTo>
                      <a:lnTo>
                        <a:pt x="58" y="0"/>
                      </a:lnTo>
                      <a:close/>
                    </a:path>
                  </a:pathLst>
                </a:custGeom>
                <a:solidFill>
                  <a:srgbClr val="E7B43D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0" name="Freeform 69">
                  <a:extLst>
                    <a:ext uri="{FF2B5EF4-FFF2-40B4-BE49-F238E27FC236}">
                      <a16:creationId xmlns:a16="http://schemas.microsoft.com/office/drawing/2014/main" id="{67668858-FBDA-4046-9AD4-744E82960DF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29" y="1898"/>
                  <a:ext cx="340" cy="730"/>
                </a:xfrm>
                <a:custGeom>
                  <a:avLst/>
                  <a:gdLst>
                    <a:gd name="T0" fmla="*/ 224 w 340"/>
                    <a:gd name="T1" fmla="*/ 538 h 730"/>
                    <a:gd name="T2" fmla="*/ 220 w 340"/>
                    <a:gd name="T3" fmla="*/ 500 h 730"/>
                    <a:gd name="T4" fmla="*/ 204 w 340"/>
                    <a:gd name="T5" fmla="*/ 464 h 730"/>
                    <a:gd name="T6" fmla="*/ 176 w 340"/>
                    <a:gd name="T7" fmla="*/ 442 h 730"/>
                    <a:gd name="T8" fmla="*/ 124 w 340"/>
                    <a:gd name="T9" fmla="*/ 400 h 730"/>
                    <a:gd name="T10" fmla="*/ 102 w 340"/>
                    <a:gd name="T11" fmla="*/ 376 h 730"/>
                    <a:gd name="T12" fmla="*/ 38 w 340"/>
                    <a:gd name="T13" fmla="*/ 312 h 730"/>
                    <a:gd name="T14" fmla="*/ 0 w 340"/>
                    <a:gd name="T15" fmla="*/ 262 h 730"/>
                    <a:gd name="T16" fmla="*/ 4 w 340"/>
                    <a:gd name="T17" fmla="*/ 252 h 730"/>
                    <a:gd name="T18" fmla="*/ 14 w 340"/>
                    <a:gd name="T19" fmla="*/ 250 h 730"/>
                    <a:gd name="T20" fmla="*/ 56 w 340"/>
                    <a:gd name="T21" fmla="*/ 260 h 730"/>
                    <a:gd name="T22" fmla="*/ 120 w 340"/>
                    <a:gd name="T23" fmla="*/ 290 h 730"/>
                    <a:gd name="T24" fmla="*/ 92 w 340"/>
                    <a:gd name="T25" fmla="*/ 224 h 730"/>
                    <a:gd name="T26" fmla="*/ 62 w 340"/>
                    <a:gd name="T27" fmla="*/ 166 h 730"/>
                    <a:gd name="T28" fmla="*/ 58 w 340"/>
                    <a:gd name="T29" fmla="*/ 140 h 730"/>
                    <a:gd name="T30" fmla="*/ 72 w 340"/>
                    <a:gd name="T31" fmla="*/ 122 h 730"/>
                    <a:gd name="T32" fmla="*/ 86 w 340"/>
                    <a:gd name="T33" fmla="*/ 118 h 730"/>
                    <a:gd name="T34" fmla="*/ 108 w 340"/>
                    <a:gd name="T35" fmla="*/ 128 h 730"/>
                    <a:gd name="T36" fmla="*/ 130 w 340"/>
                    <a:gd name="T37" fmla="*/ 148 h 730"/>
                    <a:gd name="T38" fmla="*/ 140 w 340"/>
                    <a:gd name="T39" fmla="*/ 150 h 730"/>
                    <a:gd name="T40" fmla="*/ 150 w 340"/>
                    <a:gd name="T41" fmla="*/ 136 h 730"/>
                    <a:gd name="T42" fmla="*/ 154 w 340"/>
                    <a:gd name="T43" fmla="*/ 84 h 730"/>
                    <a:gd name="T44" fmla="*/ 168 w 340"/>
                    <a:gd name="T45" fmla="*/ 42 h 730"/>
                    <a:gd name="T46" fmla="*/ 186 w 340"/>
                    <a:gd name="T47" fmla="*/ 24 h 730"/>
                    <a:gd name="T48" fmla="*/ 206 w 340"/>
                    <a:gd name="T49" fmla="*/ 14 h 730"/>
                    <a:gd name="T50" fmla="*/ 216 w 340"/>
                    <a:gd name="T51" fmla="*/ 18 h 730"/>
                    <a:gd name="T52" fmla="*/ 218 w 340"/>
                    <a:gd name="T53" fmla="*/ 42 h 730"/>
                    <a:gd name="T54" fmla="*/ 226 w 340"/>
                    <a:gd name="T55" fmla="*/ 58 h 730"/>
                    <a:gd name="T56" fmla="*/ 240 w 340"/>
                    <a:gd name="T57" fmla="*/ 54 h 730"/>
                    <a:gd name="T58" fmla="*/ 286 w 340"/>
                    <a:gd name="T59" fmla="*/ 12 h 730"/>
                    <a:gd name="T60" fmla="*/ 310 w 340"/>
                    <a:gd name="T61" fmla="*/ 0 h 730"/>
                    <a:gd name="T62" fmla="*/ 314 w 340"/>
                    <a:gd name="T63" fmla="*/ 4 h 730"/>
                    <a:gd name="T64" fmla="*/ 308 w 340"/>
                    <a:gd name="T65" fmla="*/ 34 h 730"/>
                    <a:gd name="T66" fmla="*/ 272 w 340"/>
                    <a:gd name="T67" fmla="*/ 106 h 730"/>
                    <a:gd name="T68" fmla="*/ 256 w 340"/>
                    <a:gd name="T69" fmla="*/ 140 h 730"/>
                    <a:gd name="T70" fmla="*/ 258 w 340"/>
                    <a:gd name="T71" fmla="*/ 154 h 730"/>
                    <a:gd name="T72" fmla="*/ 272 w 340"/>
                    <a:gd name="T73" fmla="*/ 152 h 730"/>
                    <a:gd name="T74" fmla="*/ 316 w 340"/>
                    <a:gd name="T75" fmla="*/ 126 h 730"/>
                    <a:gd name="T76" fmla="*/ 332 w 340"/>
                    <a:gd name="T77" fmla="*/ 124 h 730"/>
                    <a:gd name="T78" fmla="*/ 336 w 340"/>
                    <a:gd name="T79" fmla="*/ 130 h 730"/>
                    <a:gd name="T80" fmla="*/ 338 w 340"/>
                    <a:gd name="T81" fmla="*/ 164 h 730"/>
                    <a:gd name="T82" fmla="*/ 322 w 340"/>
                    <a:gd name="T83" fmla="*/ 192 h 730"/>
                    <a:gd name="T84" fmla="*/ 284 w 340"/>
                    <a:gd name="T85" fmla="*/ 228 h 730"/>
                    <a:gd name="T86" fmla="*/ 238 w 340"/>
                    <a:gd name="T87" fmla="*/ 280 h 730"/>
                    <a:gd name="T88" fmla="*/ 240 w 340"/>
                    <a:gd name="T89" fmla="*/ 290 h 730"/>
                    <a:gd name="T90" fmla="*/ 264 w 340"/>
                    <a:gd name="T91" fmla="*/ 286 h 730"/>
                    <a:gd name="T92" fmla="*/ 328 w 340"/>
                    <a:gd name="T93" fmla="*/ 270 h 730"/>
                    <a:gd name="T94" fmla="*/ 328 w 340"/>
                    <a:gd name="T95" fmla="*/ 274 h 730"/>
                    <a:gd name="T96" fmla="*/ 256 w 340"/>
                    <a:gd name="T97" fmla="*/ 378 h 730"/>
                    <a:gd name="T98" fmla="*/ 258 w 340"/>
                    <a:gd name="T99" fmla="*/ 384 h 730"/>
                    <a:gd name="T100" fmla="*/ 274 w 340"/>
                    <a:gd name="T101" fmla="*/ 390 h 730"/>
                    <a:gd name="T102" fmla="*/ 266 w 340"/>
                    <a:gd name="T103" fmla="*/ 404 h 730"/>
                    <a:gd name="T104" fmla="*/ 248 w 340"/>
                    <a:gd name="T105" fmla="*/ 458 h 730"/>
                    <a:gd name="T106" fmla="*/ 248 w 340"/>
                    <a:gd name="T107" fmla="*/ 494 h 730"/>
                    <a:gd name="T108" fmla="*/ 262 w 340"/>
                    <a:gd name="T109" fmla="*/ 596 h 730"/>
                    <a:gd name="T110" fmla="*/ 240 w 340"/>
                    <a:gd name="T111" fmla="*/ 730 h 7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340" h="730">
                      <a:moveTo>
                        <a:pt x="240" y="690"/>
                      </a:moveTo>
                      <a:lnTo>
                        <a:pt x="240" y="690"/>
                      </a:lnTo>
                      <a:lnTo>
                        <a:pt x="224" y="538"/>
                      </a:lnTo>
                      <a:lnTo>
                        <a:pt x="224" y="538"/>
                      </a:lnTo>
                      <a:lnTo>
                        <a:pt x="222" y="512"/>
                      </a:lnTo>
                      <a:lnTo>
                        <a:pt x="220" y="500"/>
                      </a:lnTo>
                      <a:lnTo>
                        <a:pt x="218" y="486"/>
                      </a:lnTo>
                      <a:lnTo>
                        <a:pt x="212" y="476"/>
                      </a:lnTo>
                      <a:lnTo>
                        <a:pt x="204" y="464"/>
                      </a:lnTo>
                      <a:lnTo>
                        <a:pt x="192" y="452"/>
                      </a:lnTo>
                      <a:lnTo>
                        <a:pt x="176" y="442"/>
                      </a:lnTo>
                      <a:lnTo>
                        <a:pt x="176" y="442"/>
                      </a:lnTo>
                      <a:lnTo>
                        <a:pt x="146" y="424"/>
                      </a:lnTo>
                      <a:lnTo>
                        <a:pt x="130" y="410"/>
                      </a:lnTo>
                      <a:lnTo>
                        <a:pt x="124" y="400"/>
                      </a:lnTo>
                      <a:lnTo>
                        <a:pt x="120" y="394"/>
                      </a:lnTo>
                      <a:lnTo>
                        <a:pt x="120" y="394"/>
                      </a:lnTo>
                      <a:lnTo>
                        <a:pt x="102" y="376"/>
                      </a:lnTo>
                      <a:lnTo>
                        <a:pt x="64" y="338"/>
                      </a:lnTo>
                      <a:lnTo>
                        <a:pt x="64" y="338"/>
                      </a:lnTo>
                      <a:lnTo>
                        <a:pt x="38" y="312"/>
                      </a:lnTo>
                      <a:lnTo>
                        <a:pt x="12" y="284"/>
                      </a:lnTo>
                      <a:lnTo>
                        <a:pt x="4" y="272"/>
                      </a:lnTo>
                      <a:lnTo>
                        <a:pt x="0" y="262"/>
                      </a:lnTo>
                      <a:lnTo>
                        <a:pt x="0" y="258"/>
                      </a:lnTo>
                      <a:lnTo>
                        <a:pt x="0" y="254"/>
                      </a:lnTo>
                      <a:lnTo>
                        <a:pt x="4" y="252"/>
                      </a:lnTo>
                      <a:lnTo>
                        <a:pt x="8" y="250"/>
                      </a:lnTo>
                      <a:lnTo>
                        <a:pt x="8" y="250"/>
                      </a:lnTo>
                      <a:lnTo>
                        <a:pt x="14" y="250"/>
                      </a:lnTo>
                      <a:lnTo>
                        <a:pt x="22" y="250"/>
                      </a:lnTo>
                      <a:lnTo>
                        <a:pt x="38" y="252"/>
                      </a:lnTo>
                      <a:lnTo>
                        <a:pt x="56" y="260"/>
                      </a:lnTo>
                      <a:lnTo>
                        <a:pt x="76" y="266"/>
                      </a:lnTo>
                      <a:lnTo>
                        <a:pt x="106" y="282"/>
                      </a:lnTo>
                      <a:lnTo>
                        <a:pt x="120" y="290"/>
                      </a:lnTo>
                      <a:lnTo>
                        <a:pt x="104" y="242"/>
                      </a:lnTo>
                      <a:lnTo>
                        <a:pt x="104" y="242"/>
                      </a:lnTo>
                      <a:lnTo>
                        <a:pt x="92" y="224"/>
                      </a:lnTo>
                      <a:lnTo>
                        <a:pt x="82" y="206"/>
                      </a:lnTo>
                      <a:lnTo>
                        <a:pt x="70" y="186"/>
                      </a:lnTo>
                      <a:lnTo>
                        <a:pt x="62" y="166"/>
                      </a:lnTo>
                      <a:lnTo>
                        <a:pt x="60" y="156"/>
                      </a:lnTo>
                      <a:lnTo>
                        <a:pt x="58" y="148"/>
                      </a:lnTo>
                      <a:lnTo>
                        <a:pt x="58" y="140"/>
                      </a:lnTo>
                      <a:lnTo>
                        <a:pt x="60" y="132"/>
                      </a:lnTo>
                      <a:lnTo>
                        <a:pt x="66" y="126"/>
                      </a:lnTo>
                      <a:lnTo>
                        <a:pt x="72" y="122"/>
                      </a:lnTo>
                      <a:lnTo>
                        <a:pt x="72" y="122"/>
                      </a:lnTo>
                      <a:lnTo>
                        <a:pt x="80" y="120"/>
                      </a:lnTo>
                      <a:lnTo>
                        <a:pt x="86" y="118"/>
                      </a:lnTo>
                      <a:lnTo>
                        <a:pt x="94" y="120"/>
                      </a:lnTo>
                      <a:lnTo>
                        <a:pt x="100" y="122"/>
                      </a:lnTo>
                      <a:lnTo>
                        <a:pt x="108" y="128"/>
                      </a:lnTo>
                      <a:lnTo>
                        <a:pt x="118" y="136"/>
                      </a:lnTo>
                      <a:lnTo>
                        <a:pt x="124" y="144"/>
                      </a:lnTo>
                      <a:lnTo>
                        <a:pt x="130" y="148"/>
                      </a:lnTo>
                      <a:lnTo>
                        <a:pt x="134" y="150"/>
                      </a:lnTo>
                      <a:lnTo>
                        <a:pt x="136" y="150"/>
                      </a:lnTo>
                      <a:lnTo>
                        <a:pt x="140" y="150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50" y="136"/>
                      </a:lnTo>
                      <a:lnTo>
                        <a:pt x="152" y="124"/>
                      </a:lnTo>
                      <a:lnTo>
                        <a:pt x="154" y="98"/>
                      </a:lnTo>
                      <a:lnTo>
                        <a:pt x="154" y="84"/>
                      </a:lnTo>
                      <a:lnTo>
                        <a:pt x="156" y="68"/>
                      </a:lnTo>
                      <a:lnTo>
                        <a:pt x="160" y="54"/>
                      </a:lnTo>
                      <a:lnTo>
                        <a:pt x="168" y="42"/>
                      </a:lnTo>
                      <a:lnTo>
                        <a:pt x="168" y="42"/>
                      </a:lnTo>
                      <a:lnTo>
                        <a:pt x="178" y="32"/>
                      </a:lnTo>
                      <a:lnTo>
                        <a:pt x="186" y="24"/>
                      </a:lnTo>
                      <a:lnTo>
                        <a:pt x="194" y="18"/>
                      </a:lnTo>
                      <a:lnTo>
                        <a:pt x="200" y="16"/>
                      </a:lnTo>
                      <a:lnTo>
                        <a:pt x="206" y="14"/>
                      </a:lnTo>
                      <a:lnTo>
                        <a:pt x="210" y="14"/>
                      </a:lnTo>
                      <a:lnTo>
                        <a:pt x="214" y="16"/>
                      </a:lnTo>
                      <a:lnTo>
                        <a:pt x="216" y="18"/>
                      </a:lnTo>
                      <a:lnTo>
                        <a:pt x="216" y="18"/>
                      </a:lnTo>
                      <a:lnTo>
                        <a:pt x="218" y="28"/>
                      </a:lnTo>
                      <a:lnTo>
                        <a:pt x="218" y="42"/>
                      </a:lnTo>
                      <a:lnTo>
                        <a:pt x="220" y="50"/>
                      </a:lnTo>
                      <a:lnTo>
                        <a:pt x="222" y="56"/>
                      </a:lnTo>
                      <a:lnTo>
                        <a:pt x="226" y="58"/>
                      </a:lnTo>
                      <a:lnTo>
                        <a:pt x="232" y="58"/>
                      </a:lnTo>
                      <a:lnTo>
                        <a:pt x="232" y="58"/>
                      </a:lnTo>
                      <a:lnTo>
                        <a:pt x="240" y="54"/>
                      </a:lnTo>
                      <a:lnTo>
                        <a:pt x="252" y="46"/>
                      </a:lnTo>
                      <a:lnTo>
                        <a:pt x="276" y="24"/>
                      </a:lnTo>
                      <a:lnTo>
                        <a:pt x="286" y="12"/>
                      </a:lnTo>
                      <a:lnTo>
                        <a:pt x="298" y="4"/>
                      </a:lnTo>
                      <a:lnTo>
                        <a:pt x="306" y="0"/>
                      </a:lnTo>
                      <a:lnTo>
                        <a:pt x="310" y="0"/>
                      </a:lnTo>
                      <a:lnTo>
                        <a:pt x="312" y="2"/>
                      </a:lnTo>
                      <a:lnTo>
                        <a:pt x="312" y="2"/>
                      </a:lnTo>
                      <a:lnTo>
                        <a:pt x="314" y="4"/>
                      </a:lnTo>
                      <a:lnTo>
                        <a:pt x="314" y="8"/>
                      </a:lnTo>
                      <a:lnTo>
                        <a:pt x="312" y="20"/>
                      </a:lnTo>
                      <a:lnTo>
                        <a:pt x="308" y="34"/>
                      </a:lnTo>
                      <a:lnTo>
                        <a:pt x="300" y="50"/>
                      </a:lnTo>
                      <a:lnTo>
                        <a:pt x="284" y="82"/>
                      </a:lnTo>
                      <a:lnTo>
                        <a:pt x="272" y="106"/>
                      </a:lnTo>
                      <a:lnTo>
                        <a:pt x="272" y="106"/>
                      </a:lnTo>
                      <a:lnTo>
                        <a:pt x="264" y="124"/>
                      </a:lnTo>
                      <a:lnTo>
                        <a:pt x="256" y="140"/>
                      </a:lnTo>
                      <a:lnTo>
                        <a:pt x="256" y="146"/>
                      </a:lnTo>
                      <a:lnTo>
                        <a:pt x="256" y="150"/>
                      </a:lnTo>
                      <a:lnTo>
                        <a:pt x="258" y="154"/>
                      </a:lnTo>
                      <a:lnTo>
                        <a:pt x="264" y="154"/>
                      </a:lnTo>
                      <a:lnTo>
                        <a:pt x="264" y="154"/>
                      </a:lnTo>
                      <a:lnTo>
                        <a:pt x="272" y="152"/>
                      </a:lnTo>
                      <a:lnTo>
                        <a:pt x="284" y="146"/>
                      </a:lnTo>
                      <a:lnTo>
                        <a:pt x="306" y="132"/>
                      </a:lnTo>
                      <a:lnTo>
                        <a:pt x="316" y="126"/>
                      </a:lnTo>
                      <a:lnTo>
                        <a:pt x="326" y="124"/>
                      </a:lnTo>
                      <a:lnTo>
                        <a:pt x="330" y="124"/>
                      </a:lnTo>
                      <a:lnTo>
                        <a:pt x="332" y="124"/>
                      </a:lnTo>
                      <a:lnTo>
                        <a:pt x="334" y="126"/>
                      </a:lnTo>
                      <a:lnTo>
                        <a:pt x="336" y="130"/>
                      </a:lnTo>
                      <a:lnTo>
                        <a:pt x="336" y="130"/>
                      </a:lnTo>
                      <a:lnTo>
                        <a:pt x="338" y="148"/>
                      </a:lnTo>
                      <a:lnTo>
                        <a:pt x="340" y="156"/>
                      </a:lnTo>
                      <a:lnTo>
                        <a:pt x="338" y="164"/>
                      </a:lnTo>
                      <a:lnTo>
                        <a:pt x="336" y="172"/>
                      </a:lnTo>
                      <a:lnTo>
                        <a:pt x="330" y="182"/>
                      </a:lnTo>
                      <a:lnTo>
                        <a:pt x="322" y="192"/>
                      </a:lnTo>
                      <a:lnTo>
                        <a:pt x="312" y="202"/>
                      </a:lnTo>
                      <a:lnTo>
                        <a:pt x="312" y="202"/>
                      </a:lnTo>
                      <a:lnTo>
                        <a:pt x="284" y="228"/>
                      </a:lnTo>
                      <a:lnTo>
                        <a:pt x="256" y="256"/>
                      </a:lnTo>
                      <a:lnTo>
                        <a:pt x="246" y="270"/>
                      </a:lnTo>
                      <a:lnTo>
                        <a:pt x="238" y="280"/>
                      </a:lnTo>
                      <a:lnTo>
                        <a:pt x="236" y="286"/>
                      </a:lnTo>
                      <a:lnTo>
                        <a:pt x="238" y="290"/>
                      </a:lnTo>
                      <a:lnTo>
                        <a:pt x="240" y="290"/>
                      </a:lnTo>
                      <a:lnTo>
                        <a:pt x="240" y="290"/>
                      </a:lnTo>
                      <a:lnTo>
                        <a:pt x="250" y="290"/>
                      </a:lnTo>
                      <a:lnTo>
                        <a:pt x="264" y="286"/>
                      </a:lnTo>
                      <a:lnTo>
                        <a:pt x="294" y="278"/>
                      </a:lnTo>
                      <a:lnTo>
                        <a:pt x="320" y="270"/>
                      </a:lnTo>
                      <a:lnTo>
                        <a:pt x="328" y="270"/>
                      </a:lnTo>
                      <a:lnTo>
                        <a:pt x="328" y="272"/>
                      </a:lnTo>
                      <a:lnTo>
                        <a:pt x="328" y="274"/>
                      </a:lnTo>
                      <a:lnTo>
                        <a:pt x="328" y="274"/>
                      </a:lnTo>
                      <a:lnTo>
                        <a:pt x="292" y="326"/>
                      </a:lnTo>
                      <a:lnTo>
                        <a:pt x="268" y="358"/>
                      </a:lnTo>
                      <a:lnTo>
                        <a:pt x="256" y="378"/>
                      </a:lnTo>
                      <a:lnTo>
                        <a:pt x="256" y="378"/>
                      </a:lnTo>
                      <a:lnTo>
                        <a:pt x="256" y="382"/>
                      </a:lnTo>
                      <a:lnTo>
                        <a:pt x="258" y="384"/>
                      </a:lnTo>
                      <a:lnTo>
                        <a:pt x="264" y="386"/>
                      </a:lnTo>
                      <a:lnTo>
                        <a:pt x="272" y="388"/>
                      </a:lnTo>
                      <a:lnTo>
                        <a:pt x="274" y="390"/>
                      </a:lnTo>
                      <a:lnTo>
                        <a:pt x="272" y="394"/>
                      </a:lnTo>
                      <a:lnTo>
                        <a:pt x="272" y="394"/>
                      </a:lnTo>
                      <a:lnTo>
                        <a:pt x="266" y="404"/>
                      </a:lnTo>
                      <a:lnTo>
                        <a:pt x="258" y="418"/>
                      </a:lnTo>
                      <a:lnTo>
                        <a:pt x="252" y="436"/>
                      </a:lnTo>
                      <a:lnTo>
                        <a:pt x="248" y="458"/>
                      </a:lnTo>
                      <a:lnTo>
                        <a:pt x="248" y="458"/>
                      </a:lnTo>
                      <a:lnTo>
                        <a:pt x="246" y="478"/>
                      </a:lnTo>
                      <a:lnTo>
                        <a:pt x="248" y="494"/>
                      </a:lnTo>
                      <a:lnTo>
                        <a:pt x="256" y="546"/>
                      </a:lnTo>
                      <a:lnTo>
                        <a:pt x="256" y="546"/>
                      </a:lnTo>
                      <a:lnTo>
                        <a:pt x="262" y="596"/>
                      </a:lnTo>
                      <a:lnTo>
                        <a:pt x="268" y="654"/>
                      </a:lnTo>
                      <a:lnTo>
                        <a:pt x="272" y="722"/>
                      </a:lnTo>
                      <a:lnTo>
                        <a:pt x="240" y="730"/>
                      </a:lnTo>
                      <a:lnTo>
                        <a:pt x="240" y="690"/>
                      </a:lnTo>
                      <a:close/>
                    </a:path>
                  </a:pathLst>
                </a:custGeom>
                <a:solidFill>
                  <a:srgbClr val="99A36F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1" name="Freeform 70">
                  <a:extLst>
                    <a:ext uri="{FF2B5EF4-FFF2-40B4-BE49-F238E27FC236}">
                      <a16:creationId xmlns:a16="http://schemas.microsoft.com/office/drawing/2014/main" id="{DE803476-E679-4760-B35E-EF7F4CAFE43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273" y="2572"/>
                  <a:ext cx="528" cy="569"/>
                </a:xfrm>
                <a:custGeom>
                  <a:avLst/>
                  <a:gdLst>
                    <a:gd name="T0" fmla="*/ 504 w 528"/>
                    <a:gd name="T1" fmla="*/ 527 h 569"/>
                    <a:gd name="T2" fmla="*/ 402 w 528"/>
                    <a:gd name="T3" fmla="*/ 438 h 569"/>
                    <a:gd name="T4" fmla="*/ 378 w 528"/>
                    <a:gd name="T5" fmla="*/ 402 h 569"/>
                    <a:gd name="T6" fmla="*/ 376 w 528"/>
                    <a:gd name="T7" fmla="*/ 380 h 569"/>
                    <a:gd name="T8" fmla="*/ 388 w 528"/>
                    <a:gd name="T9" fmla="*/ 302 h 569"/>
                    <a:gd name="T10" fmla="*/ 410 w 528"/>
                    <a:gd name="T11" fmla="*/ 190 h 569"/>
                    <a:gd name="T12" fmla="*/ 408 w 528"/>
                    <a:gd name="T13" fmla="*/ 184 h 569"/>
                    <a:gd name="T14" fmla="*/ 372 w 528"/>
                    <a:gd name="T15" fmla="*/ 210 h 569"/>
                    <a:gd name="T16" fmla="*/ 350 w 528"/>
                    <a:gd name="T17" fmla="*/ 222 h 569"/>
                    <a:gd name="T18" fmla="*/ 344 w 528"/>
                    <a:gd name="T19" fmla="*/ 216 h 569"/>
                    <a:gd name="T20" fmla="*/ 344 w 528"/>
                    <a:gd name="T21" fmla="*/ 186 h 569"/>
                    <a:gd name="T22" fmla="*/ 340 w 528"/>
                    <a:gd name="T23" fmla="*/ 72 h 569"/>
                    <a:gd name="T24" fmla="*/ 330 w 528"/>
                    <a:gd name="T25" fmla="*/ 44 h 569"/>
                    <a:gd name="T26" fmla="*/ 308 w 528"/>
                    <a:gd name="T27" fmla="*/ 30 h 569"/>
                    <a:gd name="T28" fmla="*/ 286 w 528"/>
                    <a:gd name="T29" fmla="*/ 40 h 569"/>
                    <a:gd name="T30" fmla="*/ 258 w 528"/>
                    <a:gd name="T31" fmla="*/ 94 h 569"/>
                    <a:gd name="T32" fmla="*/ 240 w 528"/>
                    <a:gd name="T33" fmla="*/ 120 h 569"/>
                    <a:gd name="T34" fmla="*/ 238 w 528"/>
                    <a:gd name="T35" fmla="*/ 108 h 569"/>
                    <a:gd name="T36" fmla="*/ 230 w 528"/>
                    <a:gd name="T37" fmla="*/ 32 h 569"/>
                    <a:gd name="T38" fmla="*/ 220 w 528"/>
                    <a:gd name="T39" fmla="*/ 10 h 569"/>
                    <a:gd name="T40" fmla="*/ 210 w 528"/>
                    <a:gd name="T41" fmla="*/ 4 h 569"/>
                    <a:gd name="T42" fmla="*/ 188 w 528"/>
                    <a:gd name="T43" fmla="*/ 38 h 569"/>
                    <a:gd name="T44" fmla="*/ 162 w 528"/>
                    <a:gd name="T45" fmla="*/ 34 h 569"/>
                    <a:gd name="T46" fmla="*/ 128 w 528"/>
                    <a:gd name="T47" fmla="*/ 8 h 569"/>
                    <a:gd name="T48" fmla="*/ 110 w 528"/>
                    <a:gd name="T49" fmla="*/ 0 h 569"/>
                    <a:gd name="T50" fmla="*/ 104 w 528"/>
                    <a:gd name="T51" fmla="*/ 8 h 569"/>
                    <a:gd name="T52" fmla="*/ 84 w 528"/>
                    <a:gd name="T53" fmla="*/ 14 h 569"/>
                    <a:gd name="T54" fmla="*/ 80 w 528"/>
                    <a:gd name="T55" fmla="*/ 56 h 569"/>
                    <a:gd name="T56" fmla="*/ 94 w 528"/>
                    <a:gd name="T57" fmla="*/ 80 h 569"/>
                    <a:gd name="T58" fmla="*/ 88 w 528"/>
                    <a:gd name="T59" fmla="*/ 88 h 569"/>
                    <a:gd name="T60" fmla="*/ 40 w 528"/>
                    <a:gd name="T61" fmla="*/ 76 h 569"/>
                    <a:gd name="T62" fmla="*/ 8 w 528"/>
                    <a:gd name="T63" fmla="*/ 76 h 569"/>
                    <a:gd name="T64" fmla="*/ 0 w 528"/>
                    <a:gd name="T65" fmla="*/ 88 h 569"/>
                    <a:gd name="T66" fmla="*/ 2 w 528"/>
                    <a:gd name="T67" fmla="*/ 100 h 569"/>
                    <a:gd name="T68" fmla="*/ 34 w 528"/>
                    <a:gd name="T69" fmla="*/ 130 h 569"/>
                    <a:gd name="T70" fmla="*/ 96 w 528"/>
                    <a:gd name="T71" fmla="*/ 160 h 569"/>
                    <a:gd name="T72" fmla="*/ 136 w 528"/>
                    <a:gd name="T73" fmla="*/ 172 h 569"/>
                    <a:gd name="T74" fmla="*/ 154 w 528"/>
                    <a:gd name="T75" fmla="*/ 184 h 569"/>
                    <a:gd name="T76" fmla="*/ 162 w 528"/>
                    <a:gd name="T77" fmla="*/ 196 h 569"/>
                    <a:gd name="T78" fmla="*/ 152 w 528"/>
                    <a:gd name="T79" fmla="*/ 202 h 569"/>
                    <a:gd name="T80" fmla="*/ 84 w 528"/>
                    <a:gd name="T81" fmla="*/ 192 h 569"/>
                    <a:gd name="T82" fmla="*/ 64 w 528"/>
                    <a:gd name="T83" fmla="*/ 192 h 569"/>
                    <a:gd name="T84" fmla="*/ 62 w 528"/>
                    <a:gd name="T85" fmla="*/ 206 h 569"/>
                    <a:gd name="T86" fmla="*/ 80 w 528"/>
                    <a:gd name="T87" fmla="*/ 238 h 569"/>
                    <a:gd name="T88" fmla="*/ 120 w 528"/>
                    <a:gd name="T89" fmla="*/ 272 h 569"/>
                    <a:gd name="T90" fmla="*/ 156 w 528"/>
                    <a:gd name="T91" fmla="*/ 284 h 569"/>
                    <a:gd name="T92" fmla="*/ 218 w 528"/>
                    <a:gd name="T93" fmla="*/ 292 h 569"/>
                    <a:gd name="T94" fmla="*/ 232 w 528"/>
                    <a:gd name="T95" fmla="*/ 304 h 569"/>
                    <a:gd name="T96" fmla="*/ 232 w 528"/>
                    <a:gd name="T97" fmla="*/ 312 h 569"/>
                    <a:gd name="T98" fmla="*/ 214 w 528"/>
                    <a:gd name="T99" fmla="*/ 320 h 569"/>
                    <a:gd name="T100" fmla="*/ 166 w 528"/>
                    <a:gd name="T101" fmla="*/ 330 h 569"/>
                    <a:gd name="T102" fmla="*/ 160 w 528"/>
                    <a:gd name="T103" fmla="*/ 336 h 569"/>
                    <a:gd name="T104" fmla="*/ 158 w 528"/>
                    <a:gd name="T105" fmla="*/ 360 h 569"/>
                    <a:gd name="T106" fmla="*/ 180 w 528"/>
                    <a:gd name="T107" fmla="*/ 368 h 569"/>
                    <a:gd name="T108" fmla="*/ 256 w 528"/>
                    <a:gd name="T109" fmla="*/ 370 h 569"/>
                    <a:gd name="T110" fmla="*/ 288 w 528"/>
                    <a:gd name="T111" fmla="*/ 376 h 569"/>
                    <a:gd name="T112" fmla="*/ 300 w 528"/>
                    <a:gd name="T113" fmla="*/ 392 h 569"/>
                    <a:gd name="T114" fmla="*/ 376 w 528"/>
                    <a:gd name="T115" fmla="*/ 468 h 569"/>
                    <a:gd name="T116" fmla="*/ 424 w 528"/>
                    <a:gd name="T117" fmla="*/ 505 h 569"/>
                    <a:gd name="T118" fmla="*/ 528 w 528"/>
                    <a:gd name="T119" fmla="*/ 569 h 569"/>
                    <a:gd name="T120" fmla="*/ 528 w 528"/>
                    <a:gd name="T121" fmla="*/ 545 h 56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528" h="569">
                      <a:moveTo>
                        <a:pt x="528" y="545"/>
                      </a:moveTo>
                      <a:lnTo>
                        <a:pt x="528" y="545"/>
                      </a:lnTo>
                      <a:lnTo>
                        <a:pt x="504" y="527"/>
                      </a:lnTo>
                      <a:lnTo>
                        <a:pt x="454" y="487"/>
                      </a:lnTo>
                      <a:lnTo>
                        <a:pt x="426" y="462"/>
                      </a:lnTo>
                      <a:lnTo>
                        <a:pt x="402" y="438"/>
                      </a:lnTo>
                      <a:lnTo>
                        <a:pt x="392" y="426"/>
                      </a:lnTo>
                      <a:lnTo>
                        <a:pt x="384" y="414"/>
                      </a:lnTo>
                      <a:lnTo>
                        <a:pt x="378" y="402"/>
                      </a:lnTo>
                      <a:lnTo>
                        <a:pt x="376" y="392"/>
                      </a:lnTo>
                      <a:lnTo>
                        <a:pt x="376" y="392"/>
                      </a:lnTo>
                      <a:lnTo>
                        <a:pt x="376" y="380"/>
                      </a:lnTo>
                      <a:lnTo>
                        <a:pt x="376" y="368"/>
                      </a:lnTo>
                      <a:lnTo>
                        <a:pt x="380" y="336"/>
                      </a:lnTo>
                      <a:lnTo>
                        <a:pt x="388" y="302"/>
                      </a:lnTo>
                      <a:lnTo>
                        <a:pt x="396" y="266"/>
                      </a:lnTo>
                      <a:lnTo>
                        <a:pt x="408" y="208"/>
                      </a:lnTo>
                      <a:lnTo>
                        <a:pt x="410" y="190"/>
                      </a:lnTo>
                      <a:lnTo>
                        <a:pt x="410" y="186"/>
                      </a:lnTo>
                      <a:lnTo>
                        <a:pt x="408" y="184"/>
                      </a:lnTo>
                      <a:lnTo>
                        <a:pt x="408" y="184"/>
                      </a:lnTo>
                      <a:lnTo>
                        <a:pt x="402" y="186"/>
                      </a:lnTo>
                      <a:lnTo>
                        <a:pt x="392" y="194"/>
                      </a:lnTo>
                      <a:lnTo>
                        <a:pt x="372" y="210"/>
                      </a:lnTo>
                      <a:lnTo>
                        <a:pt x="362" y="216"/>
                      </a:lnTo>
                      <a:lnTo>
                        <a:pt x="354" y="222"/>
                      </a:lnTo>
                      <a:lnTo>
                        <a:pt x="350" y="222"/>
                      </a:lnTo>
                      <a:lnTo>
                        <a:pt x="348" y="222"/>
                      </a:lnTo>
                      <a:lnTo>
                        <a:pt x="346" y="220"/>
                      </a:lnTo>
                      <a:lnTo>
                        <a:pt x="344" y="216"/>
                      </a:lnTo>
                      <a:lnTo>
                        <a:pt x="344" y="216"/>
                      </a:lnTo>
                      <a:lnTo>
                        <a:pt x="344" y="204"/>
                      </a:lnTo>
                      <a:lnTo>
                        <a:pt x="344" y="186"/>
                      </a:lnTo>
                      <a:lnTo>
                        <a:pt x="344" y="140"/>
                      </a:lnTo>
                      <a:lnTo>
                        <a:pt x="342" y="92"/>
                      </a:lnTo>
                      <a:lnTo>
                        <a:pt x="340" y="72"/>
                      </a:lnTo>
                      <a:lnTo>
                        <a:pt x="336" y="56"/>
                      </a:lnTo>
                      <a:lnTo>
                        <a:pt x="336" y="56"/>
                      </a:lnTo>
                      <a:lnTo>
                        <a:pt x="330" y="44"/>
                      </a:lnTo>
                      <a:lnTo>
                        <a:pt x="324" y="36"/>
                      </a:lnTo>
                      <a:lnTo>
                        <a:pt x="316" y="32"/>
                      </a:lnTo>
                      <a:lnTo>
                        <a:pt x="308" y="30"/>
                      </a:lnTo>
                      <a:lnTo>
                        <a:pt x="300" y="30"/>
                      </a:lnTo>
                      <a:lnTo>
                        <a:pt x="292" y="34"/>
                      </a:lnTo>
                      <a:lnTo>
                        <a:pt x="286" y="40"/>
                      </a:lnTo>
                      <a:lnTo>
                        <a:pt x="280" y="48"/>
                      </a:lnTo>
                      <a:lnTo>
                        <a:pt x="280" y="48"/>
                      </a:lnTo>
                      <a:lnTo>
                        <a:pt x="258" y="94"/>
                      </a:lnTo>
                      <a:lnTo>
                        <a:pt x="248" y="114"/>
                      </a:lnTo>
                      <a:lnTo>
                        <a:pt x="242" y="120"/>
                      </a:lnTo>
                      <a:lnTo>
                        <a:pt x="240" y="120"/>
                      </a:lnTo>
                      <a:lnTo>
                        <a:pt x="240" y="120"/>
                      </a:lnTo>
                      <a:lnTo>
                        <a:pt x="238" y="116"/>
                      </a:lnTo>
                      <a:lnTo>
                        <a:pt x="238" y="108"/>
                      </a:lnTo>
                      <a:lnTo>
                        <a:pt x="236" y="82"/>
                      </a:lnTo>
                      <a:lnTo>
                        <a:pt x="234" y="48"/>
                      </a:lnTo>
                      <a:lnTo>
                        <a:pt x="230" y="32"/>
                      </a:lnTo>
                      <a:lnTo>
                        <a:pt x="224" y="16"/>
                      </a:lnTo>
                      <a:lnTo>
                        <a:pt x="224" y="16"/>
                      </a:lnTo>
                      <a:lnTo>
                        <a:pt x="220" y="10"/>
                      </a:lnTo>
                      <a:lnTo>
                        <a:pt x="218" y="6"/>
                      </a:lnTo>
                      <a:lnTo>
                        <a:pt x="214" y="4"/>
                      </a:lnTo>
                      <a:lnTo>
                        <a:pt x="210" y="4"/>
                      </a:lnTo>
                      <a:lnTo>
                        <a:pt x="204" y="8"/>
                      </a:lnTo>
                      <a:lnTo>
                        <a:pt x="198" y="16"/>
                      </a:lnTo>
                      <a:lnTo>
                        <a:pt x="188" y="38"/>
                      </a:lnTo>
                      <a:lnTo>
                        <a:pt x="184" y="48"/>
                      </a:lnTo>
                      <a:lnTo>
                        <a:pt x="184" y="48"/>
                      </a:lnTo>
                      <a:lnTo>
                        <a:pt x="162" y="34"/>
                      </a:lnTo>
                      <a:lnTo>
                        <a:pt x="144" y="20"/>
                      </a:lnTo>
                      <a:lnTo>
                        <a:pt x="128" y="8"/>
                      </a:lnTo>
                      <a:lnTo>
                        <a:pt x="128" y="8"/>
                      </a:lnTo>
                      <a:lnTo>
                        <a:pt x="118" y="2"/>
                      </a:lnTo>
                      <a:lnTo>
                        <a:pt x="114" y="0"/>
                      </a:lnTo>
                      <a:lnTo>
                        <a:pt x="110" y="0"/>
                      </a:lnTo>
                      <a:lnTo>
                        <a:pt x="106" y="4"/>
                      </a:lnTo>
                      <a:lnTo>
                        <a:pt x="104" y="8"/>
                      </a:lnTo>
                      <a:lnTo>
                        <a:pt x="104" y="8"/>
                      </a:lnTo>
                      <a:lnTo>
                        <a:pt x="102" y="10"/>
                      </a:lnTo>
                      <a:lnTo>
                        <a:pt x="96" y="12"/>
                      </a:lnTo>
                      <a:lnTo>
                        <a:pt x="84" y="14"/>
                      </a:lnTo>
                      <a:lnTo>
                        <a:pt x="64" y="16"/>
                      </a:lnTo>
                      <a:lnTo>
                        <a:pt x="64" y="16"/>
                      </a:lnTo>
                      <a:lnTo>
                        <a:pt x="80" y="56"/>
                      </a:lnTo>
                      <a:lnTo>
                        <a:pt x="80" y="56"/>
                      </a:lnTo>
                      <a:lnTo>
                        <a:pt x="90" y="74"/>
                      </a:lnTo>
                      <a:lnTo>
                        <a:pt x="94" y="80"/>
                      </a:lnTo>
                      <a:lnTo>
                        <a:pt x="94" y="84"/>
                      </a:lnTo>
                      <a:lnTo>
                        <a:pt x="92" y="88"/>
                      </a:lnTo>
                      <a:lnTo>
                        <a:pt x="88" y="88"/>
                      </a:lnTo>
                      <a:lnTo>
                        <a:pt x="88" y="88"/>
                      </a:lnTo>
                      <a:lnTo>
                        <a:pt x="68" y="82"/>
                      </a:lnTo>
                      <a:lnTo>
                        <a:pt x="40" y="76"/>
                      </a:lnTo>
                      <a:lnTo>
                        <a:pt x="26" y="74"/>
                      </a:lnTo>
                      <a:lnTo>
                        <a:pt x="14" y="74"/>
                      </a:lnTo>
                      <a:lnTo>
                        <a:pt x="8" y="76"/>
                      </a:lnTo>
                      <a:lnTo>
                        <a:pt x="4" y="78"/>
                      </a:lnTo>
                      <a:lnTo>
                        <a:pt x="2" y="82"/>
                      </a:lnTo>
                      <a:lnTo>
                        <a:pt x="0" y="88"/>
                      </a:lnTo>
                      <a:lnTo>
                        <a:pt x="0" y="88"/>
                      </a:lnTo>
                      <a:lnTo>
                        <a:pt x="0" y="94"/>
                      </a:lnTo>
                      <a:lnTo>
                        <a:pt x="2" y="100"/>
                      </a:lnTo>
                      <a:lnTo>
                        <a:pt x="8" y="110"/>
                      </a:lnTo>
                      <a:lnTo>
                        <a:pt x="20" y="122"/>
                      </a:lnTo>
                      <a:lnTo>
                        <a:pt x="34" y="130"/>
                      </a:lnTo>
                      <a:lnTo>
                        <a:pt x="48" y="140"/>
                      </a:lnTo>
                      <a:lnTo>
                        <a:pt x="66" y="148"/>
                      </a:lnTo>
                      <a:lnTo>
                        <a:pt x="96" y="160"/>
                      </a:lnTo>
                      <a:lnTo>
                        <a:pt x="96" y="160"/>
                      </a:lnTo>
                      <a:lnTo>
                        <a:pt x="120" y="168"/>
                      </a:lnTo>
                      <a:lnTo>
                        <a:pt x="136" y="172"/>
                      </a:lnTo>
                      <a:lnTo>
                        <a:pt x="144" y="174"/>
                      </a:lnTo>
                      <a:lnTo>
                        <a:pt x="150" y="178"/>
                      </a:lnTo>
                      <a:lnTo>
                        <a:pt x="154" y="184"/>
                      </a:lnTo>
                      <a:lnTo>
                        <a:pt x="160" y="192"/>
                      </a:lnTo>
                      <a:lnTo>
                        <a:pt x="160" y="192"/>
                      </a:lnTo>
                      <a:lnTo>
                        <a:pt x="162" y="196"/>
                      </a:lnTo>
                      <a:lnTo>
                        <a:pt x="160" y="200"/>
                      </a:lnTo>
                      <a:lnTo>
                        <a:pt x="158" y="200"/>
                      </a:lnTo>
                      <a:lnTo>
                        <a:pt x="152" y="202"/>
                      </a:lnTo>
                      <a:lnTo>
                        <a:pt x="138" y="200"/>
                      </a:lnTo>
                      <a:lnTo>
                        <a:pt x="120" y="198"/>
                      </a:lnTo>
                      <a:lnTo>
                        <a:pt x="84" y="192"/>
                      </a:lnTo>
                      <a:lnTo>
                        <a:pt x="70" y="190"/>
                      </a:lnTo>
                      <a:lnTo>
                        <a:pt x="66" y="190"/>
                      </a:lnTo>
                      <a:lnTo>
                        <a:pt x="64" y="192"/>
                      </a:lnTo>
                      <a:lnTo>
                        <a:pt x="64" y="192"/>
                      </a:lnTo>
                      <a:lnTo>
                        <a:pt x="62" y="198"/>
                      </a:lnTo>
                      <a:lnTo>
                        <a:pt x="62" y="206"/>
                      </a:lnTo>
                      <a:lnTo>
                        <a:pt x="66" y="216"/>
                      </a:lnTo>
                      <a:lnTo>
                        <a:pt x="72" y="226"/>
                      </a:lnTo>
                      <a:lnTo>
                        <a:pt x="80" y="238"/>
                      </a:lnTo>
                      <a:lnTo>
                        <a:pt x="90" y="250"/>
                      </a:lnTo>
                      <a:lnTo>
                        <a:pt x="104" y="262"/>
                      </a:lnTo>
                      <a:lnTo>
                        <a:pt x="120" y="272"/>
                      </a:lnTo>
                      <a:lnTo>
                        <a:pt x="120" y="272"/>
                      </a:lnTo>
                      <a:lnTo>
                        <a:pt x="138" y="280"/>
                      </a:lnTo>
                      <a:lnTo>
                        <a:pt x="156" y="284"/>
                      </a:lnTo>
                      <a:lnTo>
                        <a:pt x="190" y="288"/>
                      </a:lnTo>
                      <a:lnTo>
                        <a:pt x="206" y="290"/>
                      </a:lnTo>
                      <a:lnTo>
                        <a:pt x="218" y="292"/>
                      </a:lnTo>
                      <a:lnTo>
                        <a:pt x="226" y="296"/>
                      </a:lnTo>
                      <a:lnTo>
                        <a:pt x="230" y="300"/>
                      </a:lnTo>
                      <a:lnTo>
                        <a:pt x="232" y="304"/>
                      </a:lnTo>
                      <a:lnTo>
                        <a:pt x="232" y="304"/>
                      </a:lnTo>
                      <a:lnTo>
                        <a:pt x="232" y="308"/>
                      </a:lnTo>
                      <a:lnTo>
                        <a:pt x="232" y="312"/>
                      </a:lnTo>
                      <a:lnTo>
                        <a:pt x="230" y="314"/>
                      </a:lnTo>
                      <a:lnTo>
                        <a:pt x="226" y="316"/>
                      </a:lnTo>
                      <a:lnTo>
                        <a:pt x="214" y="320"/>
                      </a:lnTo>
                      <a:lnTo>
                        <a:pt x="202" y="322"/>
                      </a:lnTo>
                      <a:lnTo>
                        <a:pt x="176" y="326"/>
                      </a:lnTo>
                      <a:lnTo>
                        <a:pt x="166" y="330"/>
                      </a:lnTo>
                      <a:lnTo>
                        <a:pt x="162" y="332"/>
                      </a:lnTo>
                      <a:lnTo>
                        <a:pt x="160" y="336"/>
                      </a:lnTo>
                      <a:lnTo>
                        <a:pt x="160" y="336"/>
                      </a:lnTo>
                      <a:lnTo>
                        <a:pt x="156" y="350"/>
                      </a:lnTo>
                      <a:lnTo>
                        <a:pt x="156" y="354"/>
                      </a:lnTo>
                      <a:lnTo>
                        <a:pt x="158" y="360"/>
                      </a:lnTo>
                      <a:lnTo>
                        <a:pt x="164" y="364"/>
                      </a:lnTo>
                      <a:lnTo>
                        <a:pt x="170" y="366"/>
                      </a:lnTo>
                      <a:lnTo>
                        <a:pt x="180" y="368"/>
                      </a:lnTo>
                      <a:lnTo>
                        <a:pt x="192" y="368"/>
                      </a:lnTo>
                      <a:lnTo>
                        <a:pt x="192" y="368"/>
                      </a:lnTo>
                      <a:lnTo>
                        <a:pt x="256" y="370"/>
                      </a:lnTo>
                      <a:lnTo>
                        <a:pt x="280" y="372"/>
                      </a:lnTo>
                      <a:lnTo>
                        <a:pt x="286" y="374"/>
                      </a:lnTo>
                      <a:lnTo>
                        <a:pt x="288" y="376"/>
                      </a:lnTo>
                      <a:lnTo>
                        <a:pt x="288" y="376"/>
                      </a:lnTo>
                      <a:lnTo>
                        <a:pt x="290" y="382"/>
                      </a:lnTo>
                      <a:lnTo>
                        <a:pt x="300" y="392"/>
                      </a:lnTo>
                      <a:lnTo>
                        <a:pt x="332" y="428"/>
                      </a:lnTo>
                      <a:lnTo>
                        <a:pt x="354" y="448"/>
                      </a:lnTo>
                      <a:lnTo>
                        <a:pt x="376" y="468"/>
                      </a:lnTo>
                      <a:lnTo>
                        <a:pt x="400" y="489"/>
                      </a:lnTo>
                      <a:lnTo>
                        <a:pt x="424" y="505"/>
                      </a:lnTo>
                      <a:lnTo>
                        <a:pt x="424" y="505"/>
                      </a:lnTo>
                      <a:lnTo>
                        <a:pt x="500" y="551"/>
                      </a:lnTo>
                      <a:lnTo>
                        <a:pt x="528" y="569"/>
                      </a:lnTo>
                      <a:lnTo>
                        <a:pt x="528" y="569"/>
                      </a:lnTo>
                      <a:lnTo>
                        <a:pt x="528" y="559"/>
                      </a:lnTo>
                      <a:lnTo>
                        <a:pt x="528" y="551"/>
                      </a:lnTo>
                      <a:lnTo>
                        <a:pt x="528" y="545"/>
                      </a:lnTo>
                      <a:lnTo>
                        <a:pt x="528" y="545"/>
                      </a:lnTo>
                      <a:close/>
                    </a:path>
                  </a:pathLst>
                </a:custGeom>
                <a:solidFill>
                  <a:srgbClr val="99A36F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2" name="Freeform 71">
                  <a:extLst>
                    <a:ext uri="{FF2B5EF4-FFF2-40B4-BE49-F238E27FC236}">
                      <a16:creationId xmlns:a16="http://schemas.microsoft.com/office/drawing/2014/main" id="{B2540BED-5D62-4D77-ABE2-12682B0FB25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17" y="3024"/>
                  <a:ext cx="589" cy="557"/>
                </a:xfrm>
                <a:custGeom>
                  <a:avLst/>
                  <a:gdLst>
                    <a:gd name="T0" fmla="*/ 90 w 589"/>
                    <a:gd name="T1" fmla="*/ 14 h 557"/>
                    <a:gd name="T2" fmla="*/ 58 w 589"/>
                    <a:gd name="T3" fmla="*/ 67 h 557"/>
                    <a:gd name="T4" fmla="*/ 36 w 589"/>
                    <a:gd name="T5" fmla="*/ 69 h 557"/>
                    <a:gd name="T6" fmla="*/ 52 w 589"/>
                    <a:gd name="T7" fmla="*/ 101 h 557"/>
                    <a:gd name="T8" fmla="*/ 12 w 589"/>
                    <a:gd name="T9" fmla="*/ 117 h 557"/>
                    <a:gd name="T10" fmla="*/ 14 w 589"/>
                    <a:gd name="T11" fmla="*/ 129 h 557"/>
                    <a:gd name="T12" fmla="*/ 36 w 589"/>
                    <a:gd name="T13" fmla="*/ 141 h 557"/>
                    <a:gd name="T14" fmla="*/ 102 w 589"/>
                    <a:gd name="T15" fmla="*/ 171 h 557"/>
                    <a:gd name="T16" fmla="*/ 108 w 589"/>
                    <a:gd name="T17" fmla="*/ 207 h 557"/>
                    <a:gd name="T18" fmla="*/ 96 w 589"/>
                    <a:gd name="T19" fmla="*/ 219 h 557"/>
                    <a:gd name="T20" fmla="*/ 50 w 589"/>
                    <a:gd name="T21" fmla="*/ 201 h 557"/>
                    <a:gd name="T22" fmla="*/ 6 w 589"/>
                    <a:gd name="T23" fmla="*/ 197 h 557"/>
                    <a:gd name="T24" fmla="*/ 0 w 589"/>
                    <a:gd name="T25" fmla="*/ 237 h 557"/>
                    <a:gd name="T26" fmla="*/ 34 w 589"/>
                    <a:gd name="T27" fmla="*/ 275 h 557"/>
                    <a:gd name="T28" fmla="*/ 112 w 589"/>
                    <a:gd name="T29" fmla="*/ 297 h 557"/>
                    <a:gd name="T30" fmla="*/ 184 w 589"/>
                    <a:gd name="T31" fmla="*/ 309 h 557"/>
                    <a:gd name="T32" fmla="*/ 194 w 589"/>
                    <a:gd name="T33" fmla="*/ 333 h 557"/>
                    <a:gd name="T34" fmla="*/ 192 w 589"/>
                    <a:gd name="T35" fmla="*/ 347 h 557"/>
                    <a:gd name="T36" fmla="*/ 128 w 589"/>
                    <a:gd name="T37" fmla="*/ 347 h 557"/>
                    <a:gd name="T38" fmla="*/ 80 w 589"/>
                    <a:gd name="T39" fmla="*/ 343 h 557"/>
                    <a:gd name="T40" fmla="*/ 76 w 589"/>
                    <a:gd name="T41" fmla="*/ 359 h 557"/>
                    <a:gd name="T42" fmla="*/ 114 w 589"/>
                    <a:gd name="T43" fmla="*/ 419 h 557"/>
                    <a:gd name="T44" fmla="*/ 156 w 589"/>
                    <a:gd name="T45" fmla="*/ 445 h 557"/>
                    <a:gd name="T46" fmla="*/ 212 w 589"/>
                    <a:gd name="T47" fmla="*/ 427 h 557"/>
                    <a:gd name="T48" fmla="*/ 250 w 589"/>
                    <a:gd name="T49" fmla="*/ 417 h 557"/>
                    <a:gd name="T50" fmla="*/ 254 w 589"/>
                    <a:gd name="T51" fmla="*/ 435 h 557"/>
                    <a:gd name="T52" fmla="*/ 244 w 589"/>
                    <a:gd name="T53" fmla="*/ 455 h 557"/>
                    <a:gd name="T54" fmla="*/ 262 w 589"/>
                    <a:gd name="T55" fmla="*/ 463 h 557"/>
                    <a:gd name="T56" fmla="*/ 342 w 589"/>
                    <a:gd name="T57" fmla="*/ 443 h 557"/>
                    <a:gd name="T58" fmla="*/ 398 w 589"/>
                    <a:gd name="T59" fmla="*/ 459 h 557"/>
                    <a:gd name="T60" fmla="*/ 549 w 589"/>
                    <a:gd name="T61" fmla="*/ 533 h 557"/>
                    <a:gd name="T62" fmla="*/ 573 w 589"/>
                    <a:gd name="T63" fmla="*/ 557 h 557"/>
                    <a:gd name="T64" fmla="*/ 589 w 589"/>
                    <a:gd name="T65" fmla="*/ 549 h 557"/>
                    <a:gd name="T66" fmla="*/ 573 w 589"/>
                    <a:gd name="T67" fmla="*/ 525 h 557"/>
                    <a:gd name="T68" fmla="*/ 471 w 589"/>
                    <a:gd name="T69" fmla="*/ 461 h 557"/>
                    <a:gd name="T70" fmla="*/ 435 w 589"/>
                    <a:gd name="T71" fmla="*/ 433 h 557"/>
                    <a:gd name="T72" fmla="*/ 407 w 589"/>
                    <a:gd name="T73" fmla="*/ 391 h 557"/>
                    <a:gd name="T74" fmla="*/ 407 w 589"/>
                    <a:gd name="T75" fmla="*/ 331 h 557"/>
                    <a:gd name="T76" fmla="*/ 407 w 589"/>
                    <a:gd name="T77" fmla="*/ 269 h 557"/>
                    <a:gd name="T78" fmla="*/ 396 w 589"/>
                    <a:gd name="T79" fmla="*/ 269 h 557"/>
                    <a:gd name="T80" fmla="*/ 358 w 589"/>
                    <a:gd name="T81" fmla="*/ 311 h 557"/>
                    <a:gd name="T82" fmla="*/ 348 w 589"/>
                    <a:gd name="T83" fmla="*/ 309 h 557"/>
                    <a:gd name="T84" fmla="*/ 350 w 589"/>
                    <a:gd name="T85" fmla="*/ 233 h 557"/>
                    <a:gd name="T86" fmla="*/ 342 w 589"/>
                    <a:gd name="T87" fmla="*/ 171 h 557"/>
                    <a:gd name="T88" fmla="*/ 320 w 589"/>
                    <a:gd name="T89" fmla="*/ 147 h 557"/>
                    <a:gd name="T90" fmla="*/ 282 w 589"/>
                    <a:gd name="T91" fmla="*/ 109 h 557"/>
                    <a:gd name="T92" fmla="*/ 262 w 589"/>
                    <a:gd name="T93" fmla="*/ 129 h 557"/>
                    <a:gd name="T94" fmla="*/ 236 w 589"/>
                    <a:gd name="T95" fmla="*/ 205 h 557"/>
                    <a:gd name="T96" fmla="*/ 220 w 589"/>
                    <a:gd name="T97" fmla="*/ 205 h 557"/>
                    <a:gd name="T98" fmla="*/ 210 w 589"/>
                    <a:gd name="T99" fmla="*/ 183 h 557"/>
                    <a:gd name="T100" fmla="*/ 216 w 589"/>
                    <a:gd name="T101" fmla="*/ 85 h 557"/>
                    <a:gd name="T102" fmla="*/ 212 w 589"/>
                    <a:gd name="T103" fmla="*/ 53 h 557"/>
                    <a:gd name="T104" fmla="*/ 178 w 589"/>
                    <a:gd name="T105" fmla="*/ 0 h 557"/>
                    <a:gd name="T106" fmla="*/ 172 w 589"/>
                    <a:gd name="T107" fmla="*/ 12 h 557"/>
                    <a:gd name="T108" fmla="*/ 160 w 589"/>
                    <a:gd name="T109" fmla="*/ 95 h 557"/>
                    <a:gd name="T110" fmla="*/ 148 w 589"/>
                    <a:gd name="T111" fmla="*/ 93 h 557"/>
                    <a:gd name="T112" fmla="*/ 130 w 589"/>
                    <a:gd name="T113" fmla="*/ 63 h 557"/>
                    <a:gd name="T114" fmla="*/ 114 w 589"/>
                    <a:gd name="T115" fmla="*/ 32 h 557"/>
                    <a:gd name="T116" fmla="*/ 106 w 589"/>
                    <a:gd name="T117" fmla="*/ 16 h 5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589" h="557">
                      <a:moveTo>
                        <a:pt x="92" y="4"/>
                      </a:moveTo>
                      <a:lnTo>
                        <a:pt x="92" y="4"/>
                      </a:lnTo>
                      <a:lnTo>
                        <a:pt x="90" y="6"/>
                      </a:lnTo>
                      <a:lnTo>
                        <a:pt x="90" y="14"/>
                      </a:lnTo>
                      <a:lnTo>
                        <a:pt x="86" y="37"/>
                      </a:lnTo>
                      <a:lnTo>
                        <a:pt x="84" y="69"/>
                      </a:lnTo>
                      <a:lnTo>
                        <a:pt x="84" y="69"/>
                      </a:lnTo>
                      <a:lnTo>
                        <a:pt x="58" y="67"/>
                      </a:lnTo>
                      <a:lnTo>
                        <a:pt x="42" y="67"/>
                      </a:lnTo>
                      <a:lnTo>
                        <a:pt x="36" y="67"/>
                      </a:lnTo>
                      <a:lnTo>
                        <a:pt x="36" y="69"/>
                      </a:lnTo>
                      <a:lnTo>
                        <a:pt x="36" y="69"/>
                      </a:lnTo>
                      <a:lnTo>
                        <a:pt x="48" y="85"/>
                      </a:lnTo>
                      <a:lnTo>
                        <a:pt x="52" y="95"/>
                      </a:lnTo>
                      <a:lnTo>
                        <a:pt x="54" y="99"/>
                      </a:lnTo>
                      <a:lnTo>
                        <a:pt x="52" y="101"/>
                      </a:lnTo>
                      <a:lnTo>
                        <a:pt x="52" y="101"/>
                      </a:lnTo>
                      <a:lnTo>
                        <a:pt x="44" y="107"/>
                      </a:lnTo>
                      <a:lnTo>
                        <a:pt x="30" y="111"/>
                      </a:lnTo>
                      <a:lnTo>
                        <a:pt x="12" y="117"/>
                      </a:lnTo>
                      <a:lnTo>
                        <a:pt x="12" y="117"/>
                      </a:lnTo>
                      <a:lnTo>
                        <a:pt x="10" y="119"/>
                      </a:lnTo>
                      <a:lnTo>
                        <a:pt x="12" y="125"/>
                      </a:lnTo>
                      <a:lnTo>
                        <a:pt x="14" y="129"/>
                      </a:lnTo>
                      <a:lnTo>
                        <a:pt x="18" y="133"/>
                      </a:lnTo>
                      <a:lnTo>
                        <a:pt x="26" y="137"/>
                      </a:lnTo>
                      <a:lnTo>
                        <a:pt x="36" y="141"/>
                      </a:lnTo>
                      <a:lnTo>
                        <a:pt x="36" y="141"/>
                      </a:lnTo>
                      <a:lnTo>
                        <a:pt x="62" y="149"/>
                      </a:lnTo>
                      <a:lnTo>
                        <a:pt x="86" y="159"/>
                      </a:lnTo>
                      <a:lnTo>
                        <a:pt x="96" y="165"/>
                      </a:lnTo>
                      <a:lnTo>
                        <a:pt x="102" y="171"/>
                      </a:lnTo>
                      <a:lnTo>
                        <a:pt x="106" y="179"/>
                      </a:lnTo>
                      <a:lnTo>
                        <a:pt x="108" y="189"/>
                      </a:lnTo>
                      <a:lnTo>
                        <a:pt x="108" y="189"/>
                      </a:lnTo>
                      <a:lnTo>
                        <a:pt x="108" y="207"/>
                      </a:lnTo>
                      <a:lnTo>
                        <a:pt x="106" y="213"/>
                      </a:lnTo>
                      <a:lnTo>
                        <a:pt x="104" y="217"/>
                      </a:lnTo>
                      <a:lnTo>
                        <a:pt x="102" y="219"/>
                      </a:lnTo>
                      <a:lnTo>
                        <a:pt x="96" y="219"/>
                      </a:lnTo>
                      <a:lnTo>
                        <a:pt x="88" y="217"/>
                      </a:lnTo>
                      <a:lnTo>
                        <a:pt x="76" y="213"/>
                      </a:lnTo>
                      <a:lnTo>
                        <a:pt x="76" y="213"/>
                      </a:lnTo>
                      <a:lnTo>
                        <a:pt x="50" y="201"/>
                      </a:lnTo>
                      <a:lnTo>
                        <a:pt x="28" y="191"/>
                      </a:lnTo>
                      <a:lnTo>
                        <a:pt x="18" y="191"/>
                      </a:lnTo>
                      <a:lnTo>
                        <a:pt x="12" y="191"/>
                      </a:lnTo>
                      <a:lnTo>
                        <a:pt x="6" y="197"/>
                      </a:lnTo>
                      <a:lnTo>
                        <a:pt x="4" y="205"/>
                      </a:lnTo>
                      <a:lnTo>
                        <a:pt x="4" y="205"/>
                      </a:lnTo>
                      <a:lnTo>
                        <a:pt x="0" y="227"/>
                      </a:lnTo>
                      <a:lnTo>
                        <a:pt x="0" y="237"/>
                      </a:lnTo>
                      <a:lnTo>
                        <a:pt x="2" y="247"/>
                      </a:lnTo>
                      <a:lnTo>
                        <a:pt x="6" y="257"/>
                      </a:lnTo>
                      <a:lnTo>
                        <a:pt x="18" y="267"/>
                      </a:lnTo>
                      <a:lnTo>
                        <a:pt x="34" y="275"/>
                      </a:lnTo>
                      <a:lnTo>
                        <a:pt x="60" y="285"/>
                      </a:lnTo>
                      <a:lnTo>
                        <a:pt x="60" y="285"/>
                      </a:lnTo>
                      <a:lnTo>
                        <a:pt x="88" y="293"/>
                      </a:lnTo>
                      <a:lnTo>
                        <a:pt x="112" y="297"/>
                      </a:lnTo>
                      <a:lnTo>
                        <a:pt x="152" y="301"/>
                      </a:lnTo>
                      <a:lnTo>
                        <a:pt x="166" y="301"/>
                      </a:lnTo>
                      <a:lnTo>
                        <a:pt x="176" y="305"/>
                      </a:lnTo>
                      <a:lnTo>
                        <a:pt x="184" y="309"/>
                      </a:lnTo>
                      <a:lnTo>
                        <a:pt x="188" y="317"/>
                      </a:lnTo>
                      <a:lnTo>
                        <a:pt x="188" y="317"/>
                      </a:lnTo>
                      <a:lnTo>
                        <a:pt x="190" y="325"/>
                      </a:lnTo>
                      <a:lnTo>
                        <a:pt x="194" y="333"/>
                      </a:lnTo>
                      <a:lnTo>
                        <a:pt x="198" y="339"/>
                      </a:lnTo>
                      <a:lnTo>
                        <a:pt x="200" y="343"/>
                      </a:lnTo>
                      <a:lnTo>
                        <a:pt x="198" y="345"/>
                      </a:lnTo>
                      <a:lnTo>
                        <a:pt x="192" y="347"/>
                      </a:lnTo>
                      <a:lnTo>
                        <a:pt x="164" y="349"/>
                      </a:lnTo>
                      <a:lnTo>
                        <a:pt x="164" y="349"/>
                      </a:lnTo>
                      <a:lnTo>
                        <a:pt x="144" y="349"/>
                      </a:lnTo>
                      <a:lnTo>
                        <a:pt x="128" y="347"/>
                      </a:lnTo>
                      <a:lnTo>
                        <a:pt x="102" y="343"/>
                      </a:lnTo>
                      <a:lnTo>
                        <a:pt x="92" y="341"/>
                      </a:lnTo>
                      <a:lnTo>
                        <a:pt x="84" y="341"/>
                      </a:lnTo>
                      <a:lnTo>
                        <a:pt x="80" y="343"/>
                      </a:lnTo>
                      <a:lnTo>
                        <a:pt x="76" y="349"/>
                      </a:lnTo>
                      <a:lnTo>
                        <a:pt x="76" y="349"/>
                      </a:lnTo>
                      <a:lnTo>
                        <a:pt x="76" y="353"/>
                      </a:lnTo>
                      <a:lnTo>
                        <a:pt x="76" y="359"/>
                      </a:lnTo>
                      <a:lnTo>
                        <a:pt x="82" y="371"/>
                      </a:lnTo>
                      <a:lnTo>
                        <a:pt x="90" y="387"/>
                      </a:lnTo>
                      <a:lnTo>
                        <a:pt x="102" y="403"/>
                      </a:lnTo>
                      <a:lnTo>
                        <a:pt x="114" y="419"/>
                      </a:lnTo>
                      <a:lnTo>
                        <a:pt x="128" y="431"/>
                      </a:lnTo>
                      <a:lnTo>
                        <a:pt x="142" y="441"/>
                      </a:lnTo>
                      <a:lnTo>
                        <a:pt x="150" y="443"/>
                      </a:lnTo>
                      <a:lnTo>
                        <a:pt x="156" y="445"/>
                      </a:lnTo>
                      <a:lnTo>
                        <a:pt x="156" y="445"/>
                      </a:lnTo>
                      <a:lnTo>
                        <a:pt x="170" y="443"/>
                      </a:lnTo>
                      <a:lnTo>
                        <a:pt x="184" y="439"/>
                      </a:lnTo>
                      <a:lnTo>
                        <a:pt x="212" y="427"/>
                      </a:lnTo>
                      <a:lnTo>
                        <a:pt x="226" y="421"/>
                      </a:lnTo>
                      <a:lnTo>
                        <a:pt x="236" y="417"/>
                      </a:lnTo>
                      <a:lnTo>
                        <a:pt x="246" y="417"/>
                      </a:lnTo>
                      <a:lnTo>
                        <a:pt x="250" y="417"/>
                      </a:lnTo>
                      <a:lnTo>
                        <a:pt x="252" y="421"/>
                      </a:lnTo>
                      <a:lnTo>
                        <a:pt x="252" y="421"/>
                      </a:lnTo>
                      <a:lnTo>
                        <a:pt x="254" y="429"/>
                      </a:lnTo>
                      <a:lnTo>
                        <a:pt x="254" y="435"/>
                      </a:lnTo>
                      <a:lnTo>
                        <a:pt x="250" y="441"/>
                      </a:lnTo>
                      <a:lnTo>
                        <a:pt x="248" y="445"/>
                      </a:lnTo>
                      <a:lnTo>
                        <a:pt x="244" y="451"/>
                      </a:lnTo>
                      <a:lnTo>
                        <a:pt x="244" y="455"/>
                      </a:lnTo>
                      <a:lnTo>
                        <a:pt x="246" y="457"/>
                      </a:lnTo>
                      <a:lnTo>
                        <a:pt x="252" y="461"/>
                      </a:lnTo>
                      <a:lnTo>
                        <a:pt x="252" y="461"/>
                      </a:lnTo>
                      <a:lnTo>
                        <a:pt x="262" y="463"/>
                      </a:lnTo>
                      <a:lnTo>
                        <a:pt x="274" y="461"/>
                      </a:lnTo>
                      <a:lnTo>
                        <a:pt x="300" y="453"/>
                      </a:lnTo>
                      <a:lnTo>
                        <a:pt x="328" y="445"/>
                      </a:lnTo>
                      <a:lnTo>
                        <a:pt x="342" y="443"/>
                      </a:lnTo>
                      <a:lnTo>
                        <a:pt x="356" y="445"/>
                      </a:lnTo>
                      <a:lnTo>
                        <a:pt x="356" y="445"/>
                      </a:lnTo>
                      <a:lnTo>
                        <a:pt x="374" y="451"/>
                      </a:lnTo>
                      <a:lnTo>
                        <a:pt x="398" y="459"/>
                      </a:lnTo>
                      <a:lnTo>
                        <a:pt x="461" y="485"/>
                      </a:lnTo>
                      <a:lnTo>
                        <a:pt x="517" y="513"/>
                      </a:lnTo>
                      <a:lnTo>
                        <a:pt x="539" y="525"/>
                      </a:lnTo>
                      <a:lnTo>
                        <a:pt x="549" y="533"/>
                      </a:lnTo>
                      <a:lnTo>
                        <a:pt x="549" y="533"/>
                      </a:lnTo>
                      <a:lnTo>
                        <a:pt x="567" y="551"/>
                      </a:lnTo>
                      <a:lnTo>
                        <a:pt x="573" y="557"/>
                      </a:lnTo>
                      <a:lnTo>
                        <a:pt x="573" y="557"/>
                      </a:lnTo>
                      <a:lnTo>
                        <a:pt x="579" y="557"/>
                      </a:lnTo>
                      <a:lnTo>
                        <a:pt x="583" y="555"/>
                      </a:lnTo>
                      <a:lnTo>
                        <a:pt x="587" y="553"/>
                      </a:lnTo>
                      <a:lnTo>
                        <a:pt x="589" y="549"/>
                      </a:lnTo>
                      <a:lnTo>
                        <a:pt x="589" y="543"/>
                      </a:lnTo>
                      <a:lnTo>
                        <a:pt x="583" y="535"/>
                      </a:lnTo>
                      <a:lnTo>
                        <a:pt x="573" y="525"/>
                      </a:lnTo>
                      <a:lnTo>
                        <a:pt x="573" y="525"/>
                      </a:lnTo>
                      <a:lnTo>
                        <a:pt x="543" y="503"/>
                      </a:lnTo>
                      <a:lnTo>
                        <a:pt x="511" y="485"/>
                      </a:lnTo>
                      <a:lnTo>
                        <a:pt x="483" y="469"/>
                      </a:lnTo>
                      <a:lnTo>
                        <a:pt x="471" y="461"/>
                      </a:lnTo>
                      <a:lnTo>
                        <a:pt x="461" y="453"/>
                      </a:lnTo>
                      <a:lnTo>
                        <a:pt x="461" y="453"/>
                      </a:lnTo>
                      <a:lnTo>
                        <a:pt x="443" y="439"/>
                      </a:lnTo>
                      <a:lnTo>
                        <a:pt x="435" y="433"/>
                      </a:lnTo>
                      <a:lnTo>
                        <a:pt x="425" y="425"/>
                      </a:lnTo>
                      <a:lnTo>
                        <a:pt x="417" y="417"/>
                      </a:lnTo>
                      <a:lnTo>
                        <a:pt x="411" y="405"/>
                      </a:lnTo>
                      <a:lnTo>
                        <a:pt x="407" y="391"/>
                      </a:lnTo>
                      <a:lnTo>
                        <a:pt x="404" y="373"/>
                      </a:lnTo>
                      <a:lnTo>
                        <a:pt x="404" y="373"/>
                      </a:lnTo>
                      <a:lnTo>
                        <a:pt x="404" y="353"/>
                      </a:lnTo>
                      <a:lnTo>
                        <a:pt x="407" y="331"/>
                      </a:lnTo>
                      <a:lnTo>
                        <a:pt x="411" y="295"/>
                      </a:lnTo>
                      <a:lnTo>
                        <a:pt x="411" y="281"/>
                      </a:lnTo>
                      <a:lnTo>
                        <a:pt x="409" y="271"/>
                      </a:lnTo>
                      <a:lnTo>
                        <a:pt x="407" y="269"/>
                      </a:lnTo>
                      <a:lnTo>
                        <a:pt x="404" y="267"/>
                      </a:lnTo>
                      <a:lnTo>
                        <a:pt x="400" y="267"/>
                      </a:lnTo>
                      <a:lnTo>
                        <a:pt x="396" y="269"/>
                      </a:lnTo>
                      <a:lnTo>
                        <a:pt x="396" y="269"/>
                      </a:lnTo>
                      <a:lnTo>
                        <a:pt x="386" y="277"/>
                      </a:lnTo>
                      <a:lnTo>
                        <a:pt x="378" y="285"/>
                      </a:lnTo>
                      <a:lnTo>
                        <a:pt x="364" y="303"/>
                      </a:lnTo>
                      <a:lnTo>
                        <a:pt x="358" y="311"/>
                      </a:lnTo>
                      <a:lnTo>
                        <a:pt x="354" y="315"/>
                      </a:lnTo>
                      <a:lnTo>
                        <a:pt x="352" y="315"/>
                      </a:lnTo>
                      <a:lnTo>
                        <a:pt x="350" y="315"/>
                      </a:lnTo>
                      <a:lnTo>
                        <a:pt x="348" y="309"/>
                      </a:lnTo>
                      <a:lnTo>
                        <a:pt x="348" y="309"/>
                      </a:lnTo>
                      <a:lnTo>
                        <a:pt x="348" y="297"/>
                      </a:lnTo>
                      <a:lnTo>
                        <a:pt x="348" y="279"/>
                      </a:lnTo>
                      <a:lnTo>
                        <a:pt x="350" y="233"/>
                      </a:lnTo>
                      <a:lnTo>
                        <a:pt x="350" y="211"/>
                      </a:lnTo>
                      <a:lnTo>
                        <a:pt x="348" y="189"/>
                      </a:lnTo>
                      <a:lnTo>
                        <a:pt x="346" y="179"/>
                      </a:lnTo>
                      <a:lnTo>
                        <a:pt x="342" y="171"/>
                      </a:lnTo>
                      <a:lnTo>
                        <a:pt x="338" y="163"/>
                      </a:lnTo>
                      <a:lnTo>
                        <a:pt x="332" y="157"/>
                      </a:lnTo>
                      <a:lnTo>
                        <a:pt x="332" y="157"/>
                      </a:lnTo>
                      <a:lnTo>
                        <a:pt x="320" y="147"/>
                      </a:lnTo>
                      <a:lnTo>
                        <a:pt x="312" y="137"/>
                      </a:lnTo>
                      <a:lnTo>
                        <a:pt x="294" y="117"/>
                      </a:lnTo>
                      <a:lnTo>
                        <a:pt x="288" y="111"/>
                      </a:lnTo>
                      <a:lnTo>
                        <a:pt x="282" y="109"/>
                      </a:lnTo>
                      <a:lnTo>
                        <a:pt x="274" y="111"/>
                      </a:lnTo>
                      <a:lnTo>
                        <a:pt x="268" y="117"/>
                      </a:lnTo>
                      <a:lnTo>
                        <a:pt x="268" y="117"/>
                      </a:lnTo>
                      <a:lnTo>
                        <a:pt x="262" y="129"/>
                      </a:lnTo>
                      <a:lnTo>
                        <a:pt x="256" y="145"/>
                      </a:lnTo>
                      <a:lnTo>
                        <a:pt x="248" y="181"/>
                      </a:lnTo>
                      <a:lnTo>
                        <a:pt x="242" y="195"/>
                      </a:lnTo>
                      <a:lnTo>
                        <a:pt x="236" y="205"/>
                      </a:lnTo>
                      <a:lnTo>
                        <a:pt x="234" y="209"/>
                      </a:lnTo>
                      <a:lnTo>
                        <a:pt x="230" y="209"/>
                      </a:lnTo>
                      <a:lnTo>
                        <a:pt x="224" y="209"/>
                      </a:lnTo>
                      <a:lnTo>
                        <a:pt x="220" y="205"/>
                      </a:lnTo>
                      <a:lnTo>
                        <a:pt x="220" y="205"/>
                      </a:lnTo>
                      <a:lnTo>
                        <a:pt x="216" y="199"/>
                      </a:lnTo>
                      <a:lnTo>
                        <a:pt x="212" y="193"/>
                      </a:lnTo>
                      <a:lnTo>
                        <a:pt x="210" y="183"/>
                      </a:lnTo>
                      <a:lnTo>
                        <a:pt x="208" y="175"/>
                      </a:lnTo>
                      <a:lnTo>
                        <a:pt x="208" y="153"/>
                      </a:lnTo>
                      <a:lnTo>
                        <a:pt x="210" y="131"/>
                      </a:lnTo>
                      <a:lnTo>
                        <a:pt x="216" y="85"/>
                      </a:lnTo>
                      <a:lnTo>
                        <a:pt x="216" y="67"/>
                      </a:lnTo>
                      <a:lnTo>
                        <a:pt x="214" y="59"/>
                      </a:lnTo>
                      <a:lnTo>
                        <a:pt x="212" y="53"/>
                      </a:lnTo>
                      <a:lnTo>
                        <a:pt x="212" y="53"/>
                      </a:lnTo>
                      <a:lnTo>
                        <a:pt x="200" y="28"/>
                      </a:lnTo>
                      <a:lnTo>
                        <a:pt x="188" y="8"/>
                      </a:lnTo>
                      <a:lnTo>
                        <a:pt x="182" y="2"/>
                      </a:lnTo>
                      <a:lnTo>
                        <a:pt x="178" y="0"/>
                      </a:lnTo>
                      <a:lnTo>
                        <a:pt x="176" y="0"/>
                      </a:lnTo>
                      <a:lnTo>
                        <a:pt x="174" y="2"/>
                      </a:lnTo>
                      <a:lnTo>
                        <a:pt x="172" y="12"/>
                      </a:lnTo>
                      <a:lnTo>
                        <a:pt x="172" y="12"/>
                      </a:lnTo>
                      <a:lnTo>
                        <a:pt x="170" y="43"/>
                      </a:lnTo>
                      <a:lnTo>
                        <a:pt x="166" y="73"/>
                      </a:lnTo>
                      <a:lnTo>
                        <a:pt x="164" y="87"/>
                      </a:lnTo>
                      <a:lnTo>
                        <a:pt x="160" y="95"/>
                      </a:lnTo>
                      <a:lnTo>
                        <a:pt x="158" y="97"/>
                      </a:lnTo>
                      <a:lnTo>
                        <a:pt x="156" y="97"/>
                      </a:lnTo>
                      <a:lnTo>
                        <a:pt x="152" y="97"/>
                      </a:lnTo>
                      <a:lnTo>
                        <a:pt x="148" y="93"/>
                      </a:lnTo>
                      <a:lnTo>
                        <a:pt x="148" y="93"/>
                      </a:lnTo>
                      <a:lnTo>
                        <a:pt x="140" y="85"/>
                      </a:lnTo>
                      <a:lnTo>
                        <a:pt x="136" y="77"/>
                      </a:lnTo>
                      <a:lnTo>
                        <a:pt x="130" y="63"/>
                      </a:lnTo>
                      <a:lnTo>
                        <a:pt x="128" y="51"/>
                      </a:lnTo>
                      <a:lnTo>
                        <a:pt x="124" y="45"/>
                      </a:lnTo>
                      <a:lnTo>
                        <a:pt x="124" y="45"/>
                      </a:lnTo>
                      <a:lnTo>
                        <a:pt x="114" y="32"/>
                      </a:lnTo>
                      <a:lnTo>
                        <a:pt x="110" y="26"/>
                      </a:lnTo>
                      <a:lnTo>
                        <a:pt x="108" y="20"/>
                      </a:lnTo>
                      <a:lnTo>
                        <a:pt x="108" y="20"/>
                      </a:lnTo>
                      <a:lnTo>
                        <a:pt x="106" y="16"/>
                      </a:lnTo>
                      <a:lnTo>
                        <a:pt x="102" y="10"/>
                      </a:lnTo>
                      <a:lnTo>
                        <a:pt x="92" y="4"/>
                      </a:lnTo>
                      <a:lnTo>
                        <a:pt x="92" y="4"/>
                      </a:lnTo>
                      <a:close/>
                    </a:path>
                  </a:pathLst>
                </a:custGeom>
                <a:solidFill>
                  <a:srgbClr val="97A16C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3" name="Freeform 72">
                  <a:extLst>
                    <a:ext uri="{FF2B5EF4-FFF2-40B4-BE49-F238E27FC236}">
                      <a16:creationId xmlns:a16="http://schemas.microsoft.com/office/drawing/2014/main" id="{11C0316A-6CFD-4182-B3AF-15B6AE498F6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62" y="3503"/>
                  <a:ext cx="892" cy="318"/>
                </a:xfrm>
                <a:custGeom>
                  <a:avLst/>
                  <a:gdLst>
                    <a:gd name="T0" fmla="*/ 726 w 892"/>
                    <a:gd name="T1" fmla="*/ 206 h 318"/>
                    <a:gd name="T2" fmla="*/ 652 w 892"/>
                    <a:gd name="T3" fmla="*/ 258 h 318"/>
                    <a:gd name="T4" fmla="*/ 656 w 892"/>
                    <a:gd name="T5" fmla="*/ 278 h 318"/>
                    <a:gd name="T6" fmla="*/ 692 w 892"/>
                    <a:gd name="T7" fmla="*/ 282 h 318"/>
                    <a:gd name="T8" fmla="*/ 732 w 892"/>
                    <a:gd name="T9" fmla="*/ 254 h 318"/>
                    <a:gd name="T10" fmla="*/ 876 w 892"/>
                    <a:gd name="T11" fmla="*/ 186 h 318"/>
                    <a:gd name="T12" fmla="*/ 892 w 892"/>
                    <a:gd name="T13" fmla="*/ 152 h 318"/>
                    <a:gd name="T14" fmla="*/ 848 w 892"/>
                    <a:gd name="T15" fmla="*/ 118 h 318"/>
                    <a:gd name="T16" fmla="*/ 766 w 892"/>
                    <a:gd name="T17" fmla="*/ 98 h 318"/>
                    <a:gd name="T18" fmla="*/ 708 w 892"/>
                    <a:gd name="T19" fmla="*/ 106 h 318"/>
                    <a:gd name="T20" fmla="*/ 644 w 892"/>
                    <a:gd name="T21" fmla="*/ 124 h 318"/>
                    <a:gd name="T22" fmla="*/ 602 w 892"/>
                    <a:gd name="T23" fmla="*/ 76 h 318"/>
                    <a:gd name="T24" fmla="*/ 584 w 892"/>
                    <a:gd name="T25" fmla="*/ 62 h 318"/>
                    <a:gd name="T26" fmla="*/ 554 w 892"/>
                    <a:gd name="T27" fmla="*/ 110 h 318"/>
                    <a:gd name="T28" fmla="*/ 542 w 892"/>
                    <a:gd name="T29" fmla="*/ 86 h 318"/>
                    <a:gd name="T30" fmla="*/ 490 w 892"/>
                    <a:gd name="T31" fmla="*/ 26 h 318"/>
                    <a:gd name="T32" fmla="*/ 404 w 892"/>
                    <a:gd name="T33" fmla="*/ 4 h 318"/>
                    <a:gd name="T34" fmla="*/ 376 w 892"/>
                    <a:gd name="T35" fmla="*/ 18 h 318"/>
                    <a:gd name="T36" fmla="*/ 406 w 892"/>
                    <a:gd name="T37" fmla="*/ 78 h 318"/>
                    <a:gd name="T38" fmla="*/ 412 w 892"/>
                    <a:gd name="T39" fmla="*/ 104 h 318"/>
                    <a:gd name="T40" fmla="*/ 354 w 892"/>
                    <a:gd name="T41" fmla="*/ 48 h 318"/>
                    <a:gd name="T42" fmla="*/ 304 w 892"/>
                    <a:gd name="T43" fmla="*/ 6 h 318"/>
                    <a:gd name="T44" fmla="*/ 252 w 892"/>
                    <a:gd name="T45" fmla="*/ 0 h 318"/>
                    <a:gd name="T46" fmla="*/ 248 w 892"/>
                    <a:gd name="T47" fmla="*/ 22 h 318"/>
                    <a:gd name="T48" fmla="*/ 280 w 892"/>
                    <a:gd name="T49" fmla="*/ 78 h 318"/>
                    <a:gd name="T50" fmla="*/ 256 w 892"/>
                    <a:gd name="T51" fmla="*/ 88 h 318"/>
                    <a:gd name="T52" fmla="*/ 200 w 892"/>
                    <a:gd name="T53" fmla="*/ 54 h 318"/>
                    <a:gd name="T54" fmla="*/ 120 w 892"/>
                    <a:gd name="T55" fmla="*/ 36 h 318"/>
                    <a:gd name="T56" fmla="*/ 82 w 892"/>
                    <a:gd name="T57" fmla="*/ 44 h 318"/>
                    <a:gd name="T58" fmla="*/ 80 w 892"/>
                    <a:gd name="T59" fmla="*/ 62 h 318"/>
                    <a:gd name="T60" fmla="*/ 120 w 892"/>
                    <a:gd name="T61" fmla="*/ 90 h 318"/>
                    <a:gd name="T62" fmla="*/ 44 w 892"/>
                    <a:gd name="T63" fmla="*/ 126 h 318"/>
                    <a:gd name="T64" fmla="*/ 0 w 892"/>
                    <a:gd name="T65" fmla="*/ 158 h 318"/>
                    <a:gd name="T66" fmla="*/ 60 w 892"/>
                    <a:gd name="T67" fmla="*/ 148 h 318"/>
                    <a:gd name="T68" fmla="*/ 90 w 892"/>
                    <a:gd name="T69" fmla="*/ 180 h 318"/>
                    <a:gd name="T70" fmla="*/ 152 w 892"/>
                    <a:gd name="T71" fmla="*/ 164 h 318"/>
                    <a:gd name="T72" fmla="*/ 198 w 892"/>
                    <a:gd name="T73" fmla="*/ 162 h 318"/>
                    <a:gd name="T74" fmla="*/ 194 w 892"/>
                    <a:gd name="T75" fmla="*/ 186 h 318"/>
                    <a:gd name="T76" fmla="*/ 156 w 892"/>
                    <a:gd name="T77" fmla="*/ 224 h 318"/>
                    <a:gd name="T78" fmla="*/ 168 w 892"/>
                    <a:gd name="T79" fmla="*/ 248 h 318"/>
                    <a:gd name="T80" fmla="*/ 222 w 892"/>
                    <a:gd name="T81" fmla="*/ 260 h 318"/>
                    <a:gd name="T82" fmla="*/ 260 w 892"/>
                    <a:gd name="T83" fmla="*/ 238 h 318"/>
                    <a:gd name="T84" fmla="*/ 324 w 892"/>
                    <a:gd name="T85" fmla="*/ 196 h 318"/>
                    <a:gd name="T86" fmla="*/ 342 w 892"/>
                    <a:gd name="T87" fmla="*/ 206 h 318"/>
                    <a:gd name="T88" fmla="*/ 310 w 892"/>
                    <a:gd name="T89" fmla="*/ 266 h 318"/>
                    <a:gd name="T90" fmla="*/ 308 w 892"/>
                    <a:gd name="T91" fmla="*/ 294 h 318"/>
                    <a:gd name="T92" fmla="*/ 354 w 892"/>
                    <a:gd name="T93" fmla="*/ 314 h 318"/>
                    <a:gd name="T94" fmla="*/ 404 w 892"/>
                    <a:gd name="T95" fmla="*/ 288 h 318"/>
                    <a:gd name="T96" fmla="*/ 474 w 892"/>
                    <a:gd name="T97" fmla="*/ 220 h 318"/>
                    <a:gd name="T98" fmla="*/ 484 w 892"/>
                    <a:gd name="T99" fmla="*/ 236 h 318"/>
                    <a:gd name="T100" fmla="*/ 464 w 892"/>
                    <a:gd name="T101" fmla="*/ 286 h 318"/>
                    <a:gd name="T102" fmla="*/ 446 w 892"/>
                    <a:gd name="T103" fmla="*/ 316 h 318"/>
                    <a:gd name="T104" fmla="*/ 492 w 892"/>
                    <a:gd name="T105" fmla="*/ 314 h 318"/>
                    <a:gd name="T106" fmla="*/ 584 w 892"/>
                    <a:gd name="T107" fmla="*/ 226 h 318"/>
                    <a:gd name="T108" fmla="*/ 636 w 892"/>
                    <a:gd name="T109" fmla="*/ 196 h 318"/>
                    <a:gd name="T110" fmla="*/ 700 w 892"/>
                    <a:gd name="T111" fmla="*/ 164 h 318"/>
                    <a:gd name="T112" fmla="*/ 776 w 892"/>
                    <a:gd name="T113" fmla="*/ 142 h 318"/>
                    <a:gd name="T114" fmla="*/ 840 w 892"/>
                    <a:gd name="T115" fmla="*/ 158 h 3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892" h="318">
                      <a:moveTo>
                        <a:pt x="840" y="166"/>
                      </a:moveTo>
                      <a:lnTo>
                        <a:pt x="840" y="166"/>
                      </a:lnTo>
                      <a:lnTo>
                        <a:pt x="788" y="182"/>
                      </a:lnTo>
                      <a:lnTo>
                        <a:pt x="746" y="198"/>
                      </a:lnTo>
                      <a:lnTo>
                        <a:pt x="726" y="206"/>
                      </a:lnTo>
                      <a:lnTo>
                        <a:pt x="712" y="214"/>
                      </a:lnTo>
                      <a:lnTo>
                        <a:pt x="712" y="214"/>
                      </a:lnTo>
                      <a:lnTo>
                        <a:pt x="686" y="232"/>
                      </a:lnTo>
                      <a:lnTo>
                        <a:pt x="662" y="250"/>
                      </a:lnTo>
                      <a:lnTo>
                        <a:pt x="652" y="258"/>
                      </a:lnTo>
                      <a:lnTo>
                        <a:pt x="648" y="266"/>
                      </a:lnTo>
                      <a:lnTo>
                        <a:pt x="648" y="270"/>
                      </a:lnTo>
                      <a:lnTo>
                        <a:pt x="650" y="272"/>
                      </a:lnTo>
                      <a:lnTo>
                        <a:pt x="652" y="276"/>
                      </a:lnTo>
                      <a:lnTo>
                        <a:pt x="656" y="278"/>
                      </a:lnTo>
                      <a:lnTo>
                        <a:pt x="656" y="278"/>
                      </a:lnTo>
                      <a:lnTo>
                        <a:pt x="666" y="282"/>
                      </a:lnTo>
                      <a:lnTo>
                        <a:pt x="676" y="284"/>
                      </a:lnTo>
                      <a:lnTo>
                        <a:pt x="684" y="284"/>
                      </a:lnTo>
                      <a:lnTo>
                        <a:pt x="692" y="282"/>
                      </a:lnTo>
                      <a:lnTo>
                        <a:pt x="700" y="280"/>
                      </a:lnTo>
                      <a:lnTo>
                        <a:pt x="708" y="274"/>
                      </a:lnTo>
                      <a:lnTo>
                        <a:pt x="720" y="262"/>
                      </a:lnTo>
                      <a:lnTo>
                        <a:pt x="720" y="262"/>
                      </a:lnTo>
                      <a:lnTo>
                        <a:pt x="732" y="254"/>
                      </a:lnTo>
                      <a:lnTo>
                        <a:pt x="750" y="244"/>
                      </a:lnTo>
                      <a:lnTo>
                        <a:pt x="802" y="222"/>
                      </a:lnTo>
                      <a:lnTo>
                        <a:pt x="854" y="200"/>
                      </a:lnTo>
                      <a:lnTo>
                        <a:pt x="870" y="190"/>
                      </a:lnTo>
                      <a:lnTo>
                        <a:pt x="876" y="186"/>
                      </a:lnTo>
                      <a:lnTo>
                        <a:pt x="880" y="182"/>
                      </a:lnTo>
                      <a:lnTo>
                        <a:pt x="880" y="182"/>
                      </a:lnTo>
                      <a:lnTo>
                        <a:pt x="886" y="170"/>
                      </a:lnTo>
                      <a:lnTo>
                        <a:pt x="892" y="160"/>
                      </a:lnTo>
                      <a:lnTo>
                        <a:pt x="892" y="152"/>
                      </a:lnTo>
                      <a:lnTo>
                        <a:pt x="888" y="142"/>
                      </a:lnTo>
                      <a:lnTo>
                        <a:pt x="888" y="142"/>
                      </a:lnTo>
                      <a:lnTo>
                        <a:pt x="882" y="134"/>
                      </a:lnTo>
                      <a:lnTo>
                        <a:pt x="878" y="130"/>
                      </a:lnTo>
                      <a:lnTo>
                        <a:pt x="848" y="118"/>
                      </a:lnTo>
                      <a:lnTo>
                        <a:pt x="848" y="118"/>
                      </a:lnTo>
                      <a:lnTo>
                        <a:pt x="834" y="112"/>
                      </a:lnTo>
                      <a:lnTo>
                        <a:pt x="818" y="108"/>
                      </a:lnTo>
                      <a:lnTo>
                        <a:pt x="784" y="100"/>
                      </a:lnTo>
                      <a:lnTo>
                        <a:pt x="766" y="98"/>
                      </a:lnTo>
                      <a:lnTo>
                        <a:pt x="750" y="98"/>
                      </a:lnTo>
                      <a:lnTo>
                        <a:pt x="734" y="100"/>
                      </a:lnTo>
                      <a:lnTo>
                        <a:pt x="720" y="102"/>
                      </a:lnTo>
                      <a:lnTo>
                        <a:pt x="720" y="102"/>
                      </a:lnTo>
                      <a:lnTo>
                        <a:pt x="708" y="106"/>
                      </a:lnTo>
                      <a:lnTo>
                        <a:pt x="696" y="112"/>
                      </a:lnTo>
                      <a:lnTo>
                        <a:pt x="674" y="122"/>
                      </a:lnTo>
                      <a:lnTo>
                        <a:pt x="664" y="126"/>
                      </a:lnTo>
                      <a:lnTo>
                        <a:pt x="654" y="126"/>
                      </a:lnTo>
                      <a:lnTo>
                        <a:pt x="644" y="124"/>
                      </a:lnTo>
                      <a:lnTo>
                        <a:pt x="632" y="118"/>
                      </a:lnTo>
                      <a:lnTo>
                        <a:pt x="632" y="118"/>
                      </a:lnTo>
                      <a:lnTo>
                        <a:pt x="622" y="108"/>
                      </a:lnTo>
                      <a:lnTo>
                        <a:pt x="614" y="98"/>
                      </a:lnTo>
                      <a:lnTo>
                        <a:pt x="602" y="76"/>
                      </a:lnTo>
                      <a:lnTo>
                        <a:pt x="598" y="68"/>
                      </a:lnTo>
                      <a:lnTo>
                        <a:pt x="594" y="62"/>
                      </a:lnTo>
                      <a:lnTo>
                        <a:pt x="590" y="60"/>
                      </a:lnTo>
                      <a:lnTo>
                        <a:pt x="584" y="62"/>
                      </a:lnTo>
                      <a:lnTo>
                        <a:pt x="584" y="62"/>
                      </a:lnTo>
                      <a:lnTo>
                        <a:pt x="578" y="68"/>
                      </a:lnTo>
                      <a:lnTo>
                        <a:pt x="574" y="76"/>
                      </a:lnTo>
                      <a:lnTo>
                        <a:pt x="564" y="92"/>
                      </a:lnTo>
                      <a:lnTo>
                        <a:pt x="558" y="106"/>
                      </a:lnTo>
                      <a:lnTo>
                        <a:pt x="554" y="110"/>
                      </a:lnTo>
                      <a:lnTo>
                        <a:pt x="552" y="110"/>
                      </a:lnTo>
                      <a:lnTo>
                        <a:pt x="552" y="110"/>
                      </a:lnTo>
                      <a:lnTo>
                        <a:pt x="550" y="106"/>
                      </a:lnTo>
                      <a:lnTo>
                        <a:pt x="546" y="98"/>
                      </a:lnTo>
                      <a:lnTo>
                        <a:pt x="542" y="86"/>
                      </a:lnTo>
                      <a:lnTo>
                        <a:pt x="536" y="72"/>
                      </a:lnTo>
                      <a:lnTo>
                        <a:pt x="526" y="56"/>
                      </a:lnTo>
                      <a:lnTo>
                        <a:pt x="514" y="42"/>
                      </a:lnTo>
                      <a:lnTo>
                        <a:pt x="500" y="30"/>
                      </a:lnTo>
                      <a:lnTo>
                        <a:pt x="490" y="26"/>
                      </a:lnTo>
                      <a:lnTo>
                        <a:pt x="480" y="22"/>
                      </a:lnTo>
                      <a:lnTo>
                        <a:pt x="480" y="22"/>
                      </a:lnTo>
                      <a:lnTo>
                        <a:pt x="438" y="10"/>
                      </a:lnTo>
                      <a:lnTo>
                        <a:pt x="420" y="6"/>
                      </a:lnTo>
                      <a:lnTo>
                        <a:pt x="404" y="4"/>
                      </a:lnTo>
                      <a:lnTo>
                        <a:pt x="390" y="4"/>
                      </a:lnTo>
                      <a:lnTo>
                        <a:pt x="380" y="8"/>
                      </a:lnTo>
                      <a:lnTo>
                        <a:pt x="378" y="10"/>
                      </a:lnTo>
                      <a:lnTo>
                        <a:pt x="376" y="14"/>
                      </a:lnTo>
                      <a:lnTo>
                        <a:pt x="376" y="18"/>
                      </a:lnTo>
                      <a:lnTo>
                        <a:pt x="376" y="22"/>
                      </a:lnTo>
                      <a:lnTo>
                        <a:pt x="376" y="22"/>
                      </a:lnTo>
                      <a:lnTo>
                        <a:pt x="380" y="34"/>
                      </a:lnTo>
                      <a:lnTo>
                        <a:pt x="388" y="48"/>
                      </a:lnTo>
                      <a:lnTo>
                        <a:pt x="406" y="78"/>
                      </a:lnTo>
                      <a:lnTo>
                        <a:pt x="414" y="90"/>
                      </a:lnTo>
                      <a:lnTo>
                        <a:pt x="416" y="100"/>
                      </a:lnTo>
                      <a:lnTo>
                        <a:pt x="416" y="102"/>
                      </a:lnTo>
                      <a:lnTo>
                        <a:pt x="416" y="104"/>
                      </a:lnTo>
                      <a:lnTo>
                        <a:pt x="412" y="104"/>
                      </a:lnTo>
                      <a:lnTo>
                        <a:pt x="408" y="102"/>
                      </a:lnTo>
                      <a:lnTo>
                        <a:pt x="408" y="102"/>
                      </a:lnTo>
                      <a:lnTo>
                        <a:pt x="396" y="94"/>
                      </a:lnTo>
                      <a:lnTo>
                        <a:pt x="382" y="80"/>
                      </a:lnTo>
                      <a:lnTo>
                        <a:pt x="354" y="48"/>
                      </a:lnTo>
                      <a:lnTo>
                        <a:pt x="340" y="32"/>
                      </a:lnTo>
                      <a:lnTo>
                        <a:pt x="328" y="18"/>
                      </a:lnTo>
                      <a:lnTo>
                        <a:pt x="314" y="8"/>
                      </a:lnTo>
                      <a:lnTo>
                        <a:pt x="310" y="6"/>
                      </a:lnTo>
                      <a:lnTo>
                        <a:pt x="304" y="6"/>
                      </a:lnTo>
                      <a:lnTo>
                        <a:pt x="304" y="6"/>
                      </a:lnTo>
                      <a:lnTo>
                        <a:pt x="294" y="6"/>
                      </a:lnTo>
                      <a:lnTo>
                        <a:pt x="282" y="4"/>
                      </a:lnTo>
                      <a:lnTo>
                        <a:pt x="262" y="0"/>
                      </a:lnTo>
                      <a:lnTo>
                        <a:pt x="252" y="0"/>
                      </a:lnTo>
                      <a:lnTo>
                        <a:pt x="248" y="4"/>
                      </a:lnTo>
                      <a:lnTo>
                        <a:pt x="246" y="6"/>
                      </a:lnTo>
                      <a:lnTo>
                        <a:pt x="246" y="10"/>
                      </a:lnTo>
                      <a:lnTo>
                        <a:pt x="248" y="22"/>
                      </a:lnTo>
                      <a:lnTo>
                        <a:pt x="248" y="22"/>
                      </a:lnTo>
                      <a:lnTo>
                        <a:pt x="254" y="36"/>
                      </a:lnTo>
                      <a:lnTo>
                        <a:pt x="262" y="46"/>
                      </a:lnTo>
                      <a:lnTo>
                        <a:pt x="274" y="64"/>
                      </a:lnTo>
                      <a:lnTo>
                        <a:pt x="278" y="72"/>
                      </a:lnTo>
                      <a:lnTo>
                        <a:pt x="280" y="78"/>
                      </a:lnTo>
                      <a:lnTo>
                        <a:pt x="278" y="82"/>
                      </a:lnTo>
                      <a:lnTo>
                        <a:pt x="272" y="86"/>
                      </a:lnTo>
                      <a:lnTo>
                        <a:pt x="272" y="86"/>
                      </a:lnTo>
                      <a:lnTo>
                        <a:pt x="264" y="88"/>
                      </a:lnTo>
                      <a:lnTo>
                        <a:pt x="256" y="88"/>
                      </a:lnTo>
                      <a:lnTo>
                        <a:pt x="250" y="86"/>
                      </a:lnTo>
                      <a:lnTo>
                        <a:pt x="244" y="80"/>
                      </a:lnTo>
                      <a:lnTo>
                        <a:pt x="226" y="68"/>
                      </a:lnTo>
                      <a:lnTo>
                        <a:pt x="214" y="60"/>
                      </a:lnTo>
                      <a:lnTo>
                        <a:pt x="200" y="54"/>
                      </a:lnTo>
                      <a:lnTo>
                        <a:pt x="200" y="54"/>
                      </a:lnTo>
                      <a:lnTo>
                        <a:pt x="170" y="42"/>
                      </a:lnTo>
                      <a:lnTo>
                        <a:pt x="146" y="36"/>
                      </a:lnTo>
                      <a:lnTo>
                        <a:pt x="128" y="34"/>
                      </a:lnTo>
                      <a:lnTo>
                        <a:pt x="120" y="36"/>
                      </a:lnTo>
                      <a:lnTo>
                        <a:pt x="112" y="38"/>
                      </a:lnTo>
                      <a:lnTo>
                        <a:pt x="112" y="38"/>
                      </a:lnTo>
                      <a:lnTo>
                        <a:pt x="104" y="40"/>
                      </a:lnTo>
                      <a:lnTo>
                        <a:pt x="96" y="42"/>
                      </a:lnTo>
                      <a:lnTo>
                        <a:pt x="82" y="44"/>
                      </a:lnTo>
                      <a:lnTo>
                        <a:pt x="76" y="46"/>
                      </a:lnTo>
                      <a:lnTo>
                        <a:pt x="74" y="48"/>
                      </a:lnTo>
                      <a:lnTo>
                        <a:pt x="74" y="54"/>
                      </a:lnTo>
                      <a:lnTo>
                        <a:pt x="80" y="62"/>
                      </a:lnTo>
                      <a:lnTo>
                        <a:pt x="80" y="62"/>
                      </a:lnTo>
                      <a:lnTo>
                        <a:pt x="88" y="70"/>
                      </a:lnTo>
                      <a:lnTo>
                        <a:pt x="96" y="76"/>
                      </a:lnTo>
                      <a:lnTo>
                        <a:pt x="112" y="84"/>
                      </a:lnTo>
                      <a:lnTo>
                        <a:pt x="116" y="88"/>
                      </a:lnTo>
                      <a:lnTo>
                        <a:pt x="120" y="90"/>
                      </a:lnTo>
                      <a:lnTo>
                        <a:pt x="118" y="92"/>
                      </a:lnTo>
                      <a:lnTo>
                        <a:pt x="112" y="94"/>
                      </a:lnTo>
                      <a:lnTo>
                        <a:pt x="112" y="94"/>
                      </a:lnTo>
                      <a:lnTo>
                        <a:pt x="84" y="106"/>
                      </a:lnTo>
                      <a:lnTo>
                        <a:pt x="44" y="126"/>
                      </a:lnTo>
                      <a:lnTo>
                        <a:pt x="12" y="146"/>
                      </a:lnTo>
                      <a:lnTo>
                        <a:pt x="2" y="154"/>
                      </a:lnTo>
                      <a:lnTo>
                        <a:pt x="0" y="156"/>
                      </a:lnTo>
                      <a:lnTo>
                        <a:pt x="0" y="158"/>
                      </a:lnTo>
                      <a:lnTo>
                        <a:pt x="0" y="158"/>
                      </a:lnTo>
                      <a:lnTo>
                        <a:pt x="4" y="160"/>
                      </a:lnTo>
                      <a:lnTo>
                        <a:pt x="12" y="158"/>
                      </a:lnTo>
                      <a:lnTo>
                        <a:pt x="32" y="154"/>
                      </a:lnTo>
                      <a:lnTo>
                        <a:pt x="52" y="148"/>
                      </a:lnTo>
                      <a:lnTo>
                        <a:pt x="60" y="148"/>
                      </a:lnTo>
                      <a:lnTo>
                        <a:pt x="64" y="150"/>
                      </a:lnTo>
                      <a:lnTo>
                        <a:pt x="64" y="150"/>
                      </a:lnTo>
                      <a:lnTo>
                        <a:pt x="76" y="168"/>
                      </a:lnTo>
                      <a:lnTo>
                        <a:pt x="86" y="178"/>
                      </a:lnTo>
                      <a:lnTo>
                        <a:pt x="90" y="180"/>
                      </a:lnTo>
                      <a:lnTo>
                        <a:pt x="96" y="182"/>
                      </a:lnTo>
                      <a:lnTo>
                        <a:pt x="96" y="182"/>
                      </a:lnTo>
                      <a:lnTo>
                        <a:pt x="104" y="180"/>
                      </a:lnTo>
                      <a:lnTo>
                        <a:pt x="118" y="176"/>
                      </a:lnTo>
                      <a:lnTo>
                        <a:pt x="152" y="164"/>
                      </a:lnTo>
                      <a:lnTo>
                        <a:pt x="168" y="158"/>
                      </a:lnTo>
                      <a:lnTo>
                        <a:pt x="184" y="156"/>
                      </a:lnTo>
                      <a:lnTo>
                        <a:pt x="190" y="158"/>
                      </a:lnTo>
                      <a:lnTo>
                        <a:pt x="194" y="158"/>
                      </a:lnTo>
                      <a:lnTo>
                        <a:pt x="198" y="162"/>
                      </a:lnTo>
                      <a:lnTo>
                        <a:pt x="200" y="166"/>
                      </a:lnTo>
                      <a:lnTo>
                        <a:pt x="200" y="166"/>
                      </a:lnTo>
                      <a:lnTo>
                        <a:pt x="200" y="172"/>
                      </a:lnTo>
                      <a:lnTo>
                        <a:pt x="200" y="176"/>
                      </a:lnTo>
                      <a:lnTo>
                        <a:pt x="194" y="186"/>
                      </a:lnTo>
                      <a:lnTo>
                        <a:pt x="184" y="194"/>
                      </a:lnTo>
                      <a:lnTo>
                        <a:pt x="174" y="202"/>
                      </a:lnTo>
                      <a:lnTo>
                        <a:pt x="164" y="210"/>
                      </a:lnTo>
                      <a:lnTo>
                        <a:pt x="158" y="218"/>
                      </a:lnTo>
                      <a:lnTo>
                        <a:pt x="156" y="224"/>
                      </a:lnTo>
                      <a:lnTo>
                        <a:pt x="156" y="228"/>
                      </a:lnTo>
                      <a:lnTo>
                        <a:pt x="156" y="232"/>
                      </a:lnTo>
                      <a:lnTo>
                        <a:pt x="160" y="238"/>
                      </a:lnTo>
                      <a:lnTo>
                        <a:pt x="160" y="238"/>
                      </a:lnTo>
                      <a:lnTo>
                        <a:pt x="168" y="248"/>
                      </a:lnTo>
                      <a:lnTo>
                        <a:pt x="178" y="254"/>
                      </a:lnTo>
                      <a:lnTo>
                        <a:pt x="190" y="258"/>
                      </a:lnTo>
                      <a:lnTo>
                        <a:pt x="200" y="260"/>
                      </a:lnTo>
                      <a:lnTo>
                        <a:pt x="210" y="260"/>
                      </a:lnTo>
                      <a:lnTo>
                        <a:pt x="222" y="260"/>
                      </a:lnTo>
                      <a:lnTo>
                        <a:pt x="232" y="258"/>
                      </a:lnTo>
                      <a:lnTo>
                        <a:pt x="240" y="254"/>
                      </a:lnTo>
                      <a:lnTo>
                        <a:pt x="240" y="254"/>
                      </a:lnTo>
                      <a:lnTo>
                        <a:pt x="250" y="248"/>
                      </a:lnTo>
                      <a:lnTo>
                        <a:pt x="260" y="238"/>
                      </a:lnTo>
                      <a:lnTo>
                        <a:pt x="286" y="216"/>
                      </a:lnTo>
                      <a:lnTo>
                        <a:pt x="298" y="206"/>
                      </a:lnTo>
                      <a:lnTo>
                        <a:pt x="312" y="198"/>
                      </a:lnTo>
                      <a:lnTo>
                        <a:pt x="318" y="196"/>
                      </a:lnTo>
                      <a:lnTo>
                        <a:pt x="324" y="196"/>
                      </a:lnTo>
                      <a:lnTo>
                        <a:pt x="330" y="196"/>
                      </a:lnTo>
                      <a:lnTo>
                        <a:pt x="336" y="198"/>
                      </a:lnTo>
                      <a:lnTo>
                        <a:pt x="336" y="198"/>
                      </a:lnTo>
                      <a:lnTo>
                        <a:pt x="340" y="202"/>
                      </a:lnTo>
                      <a:lnTo>
                        <a:pt x="342" y="206"/>
                      </a:lnTo>
                      <a:lnTo>
                        <a:pt x="344" y="210"/>
                      </a:lnTo>
                      <a:lnTo>
                        <a:pt x="342" y="216"/>
                      </a:lnTo>
                      <a:lnTo>
                        <a:pt x="336" y="228"/>
                      </a:lnTo>
                      <a:lnTo>
                        <a:pt x="328" y="240"/>
                      </a:lnTo>
                      <a:lnTo>
                        <a:pt x="310" y="266"/>
                      </a:lnTo>
                      <a:lnTo>
                        <a:pt x="304" y="278"/>
                      </a:lnTo>
                      <a:lnTo>
                        <a:pt x="304" y="282"/>
                      </a:lnTo>
                      <a:lnTo>
                        <a:pt x="304" y="286"/>
                      </a:lnTo>
                      <a:lnTo>
                        <a:pt x="304" y="286"/>
                      </a:lnTo>
                      <a:lnTo>
                        <a:pt x="308" y="294"/>
                      </a:lnTo>
                      <a:lnTo>
                        <a:pt x="314" y="300"/>
                      </a:lnTo>
                      <a:lnTo>
                        <a:pt x="322" y="306"/>
                      </a:lnTo>
                      <a:lnTo>
                        <a:pt x="332" y="310"/>
                      </a:lnTo>
                      <a:lnTo>
                        <a:pt x="342" y="314"/>
                      </a:lnTo>
                      <a:lnTo>
                        <a:pt x="354" y="314"/>
                      </a:lnTo>
                      <a:lnTo>
                        <a:pt x="364" y="314"/>
                      </a:lnTo>
                      <a:lnTo>
                        <a:pt x="376" y="310"/>
                      </a:lnTo>
                      <a:lnTo>
                        <a:pt x="376" y="310"/>
                      </a:lnTo>
                      <a:lnTo>
                        <a:pt x="388" y="302"/>
                      </a:lnTo>
                      <a:lnTo>
                        <a:pt x="404" y="288"/>
                      </a:lnTo>
                      <a:lnTo>
                        <a:pt x="434" y="254"/>
                      </a:lnTo>
                      <a:lnTo>
                        <a:pt x="450" y="238"/>
                      </a:lnTo>
                      <a:lnTo>
                        <a:pt x="462" y="226"/>
                      </a:lnTo>
                      <a:lnTo>
                        <a:pt x="468" y="222"/>
                      </a:lnTo>
                      <a:lnTo>
                        <a:pt x="474" y="220"/>
                      </a:lnTo>
                      <a:lnTo>
                        <a:pt x="478" y="220"/>
                      </a:lnTo>
                      <a:lnTo>
                        <a:pt x="480" y="222"/>
                      </a:lnTo>
                      <a:lnTo>
                        <a:pt x="480" y="222"/>
                      </a:lnTo>
                      <a:lnTo>
                        <a:pt x="482" y="230"/>
                      </a:lnTo>
                      <a:lnTo>
                        <a:pt x="484" y="236"/>
                      </a:lnTo>
                      <a:lnTo>
                        <a:pt x="482" y="244"/>
                      </a:lnTo>
                      <a:lnTo>
                        <a:pt x="478" y="250"/>
                      </a:lnTo>
                      <a:lnTo>
                        <a:pt x="470" y="266"/>
                      </a:lnTo>
                      <a:lnTo>
                        <a:pt x="466" y="276"/>
                      </a:lnTo>
                      <a:lnTo>
                        <a:pt x="464" y="286"/>
                      </a:lnTo>
                      <a:lnTo>
                        <a:pt x="464" y="286"/>
                      </a:lnTo>
                      <a:lnTo>
                        <a:pt x="462" y="296"/>
                      </a:lnTo>
                      <a:lnTo>
                        <a:pt x="456" y="304"/>
                      </a:lnTo>
                      <a:lnTo>
                        <a:pt x="448" y="314"/>
                      </a:lnTo>
                      <a:lnTo>
                        <a:pt x="446" y="316"/>
                      </a:lnTo>
                      <a:lnTo>
                        <a:pt x="450" y="318"/>
                      </a:lnTo>
                      <a:lnTo>
                        <a:pt x="472" y="318"/>
                      </a:lnTo>
                      <a:lnTo>
                        <a:pt x="472" y="318"/>
                      </a:lnTo>
                      <a:lnTo>
                        <a:pt x="482" y="316"/>
                      </a:lnTo>
                      <a:lnTo>
                        <a:pt x="492" y="314"/>
                      </a:lnTo>
                      <a:lnTo>
                        <a:pt x="502" y="308"/>
                      </a:lnTo>
                      <a:lnTo>
                        <a:pt x="510" y="302"/>
                      </a:lnTo>
                      <a:lnTo>
                        <a:pt x="530" y="284"/>
                      </a:lnTo>
                      <a:lnTo>
                        <a:pt x="550" y="264"/>
                      </a:lnTo>
                      <a:lnTo>
                        <a:pt x="584" y="226"/>
                      </a:lnTo>
                      <a:lnTo>
                        <a:pt x="598" y="214"/>
                      </a:lnTo>
                      <a:lnTo>
                        <a:pt x="604" y="208"/>
                      </a:lnTo>
                      <a:lnTo>
                        <a:pt x="608" y="206"/>
                      </a:lnTo>
                      <a:lnTo>
                        <a:pt x="608" y="206"/>
                      </a:lnTo>
                      <a:lnTo>
                        <a:pt x="636" y="196"/>
                      </a:lnTo>
                      <a:lnTo>
                        <a:pt x="656" y="190"/>
                      </a:lnTo>
                      <a:lnTo>
                        <a:pt x="656" y="190"/>
                      </a:lnTo>
                      <a:lnTo>
                        <a:pt x="662" y="188"/>
                      </a:lnTo>
                      <a:lnTo>
                        <a:pt x="672" y="182"/>
                      </a:lnTo>
                      <a:lnTo>
                        <a:pt x="700" y="164"/>
                      </a:lnTo>
                      <a:lnTo>
                        <a:pt x="716" y="156"/>
                      </a:lnTo>
                      <a:lnTo>
                        <a:pt x="736" y="148"/>
                      </a:lnTo>
                      <a:lnTo>
                        <a:pt x="756" y="144"/>
                      </a:lnTo>
                      <a:lnTo>
                        <a:pt x="776" y="142"/>
                      </a:lnTo>
                      <a:lnTo>
                        <a:pt x="776" y="142"/>
                      </a:lnTo>
                      <a:lnTo>
                        <a:pt x="810" y="142"/>
                      </a:lnTo>
                      <a:lnTo>
                        <a:pt x="830" y="144"/>
                      </a:lnTo>
                      <a:lnTo>
                        <a:pt x="834" y="146"/>
                      </a:lnTo>
                      <a:lnTo>
                        <a:pt x="838" y="150"/>
                      </a:lnTo>
                      <a:lnTo>
                        <a:pt x="840" y="158"/>
                      </a:lnTo>
                      <a:lnTo>
                        <a:pt x="840" y="166"/>
                      </a:lnTo>
                      <a:lnTo>
                        <a:pt x="840" y="166"/>
                      </a:lnTo>
                      <a:close/>
                    </a:path>
                  </a:pathLst>
                </a:custGeom>
                <a:solidFill>
                  <a:srgbClr val="99A36F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4" name="Freeform 73">
                  <a:extLst>
                    <a:ext uri="{FF2B5EF4-FFF2-40B4-BE49-F238E27FC236}">
                      <a16:creationId xmlns:a16="http://schemas.microsoft.com/office/drawing/2014/main" id="{266A8439-493B-4E6B-AC4A-33E514527AF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42" y="3581"/>
                  <a:ext cx="248" cy="336"/>
                </a:xfrm>
                <a:custGeom>
                  <a:avLst/>
                  <a:gdLst>
                    <a:gd name="T0" fmla="*/ 248 w 248"/>
                    <a:gd name="T1" fmla="*/ 0 h 336"/>
                    <a:gd name="T2" fmla="*/ 248 w 248"/>
                    <a:gd name="T3" fmla="*/ 160 h 336"/>
                    <a:gd name="T4" fmla="*/ 248 w 248"/>
                    <a:gd name="T5" fmla="*/ 160 h 336"/>
                    <a:gd name="T6" fmla="*/ 190 w 248"/>
                    <a:gd name="T7" fmla="*/ 190 h 336"/>
                    <a:gd name="T8" fmla="*/ 146 w 248"/>
                    <a:gd name="T9" fmla="*/ 216 h 336"/>
                    <a:gd name="T10" fmla="*/ 126 w 248"/>
                    <a:gd name="T11" fmla="*/ 230 h 336"/>
                    <a:gd name="T12" fmla="*/ 112 w 248"/>
                    <a:gd name="T13" fmla="*/ 240 h 336"/>
                    <a:gd name="T14" fmla="*/ 112 w 248"/>
                    <a:gd name="T15" fmla="*/ 240 h 336"/>
                    <a:gd name="T16" fmla="*/ 102 w 248"/>
                    <a:gd name="T17" fmla="*/ 250 h 336"/>
                    <a:gd name="T18" fmla="*/ 96 w 248"/>
                    <a:gd name="T19" fmla="*/ 260 h 336"/>
                    <a:gd name="T20" fmla="*/ 90 w 248"/>
                    <a:gd name="T21" fmla="*/ 272 h 336"/>
                    <a:gd name="T22" fmla="*/ 86 w 248"/>
                    <a:gd name="T23" fmla="*/ 282 h 336"/>
                    <a:gd name="T24" fmla="*/ 82 w 248"/>
                    <a:gd name="T25" fmla="*/ 298 h 336"/>
                    <a:gd name="T26" fmla="*/ 80 w 248"/>
                    <a:gd name="T27" fmla="*/ 304 h 336"/>
                    <a:gd name="T28" fmla="*/ 0 w 248"/>
                    <a:gd name="T29" fmla="*/ 336 h 336"/>
                    <a:gd name="T30" fmla="*/ 0 w 248"/>
                    <a:gd name="T31" fmla="*/ 336 h 336"/>
                    <a:gd name="T32" fmla="*/ 10 w 248"/>
                    <a:gd name="T33" fmla="*/ 322 h 336"/>
                    <a:gd name="T34" fmla="*/ 34 w 248"/>
                    <a:gd name="T35" fmla="*/ 288 h 336"/>
                    <a:gd name="T36" fmla="*/ 50 w 248"/>
                    <a:gd name="T37" fmla="*/ 268 h 336"/>
                    <a:gd name="T38" fmla="*/ 70 w 248"/>
                    <a:gd name="T39" fmla="*/ 246 h 336"/>
                    <a:gd name="T40" fmla="*/ 90 w 248"/>
                    <a:gd name="T41" fmla="*/ 226 h 336"/>
                    <a:gd name="T42" fmla="*/ 112 w 248"/>
                    <a:gd name="T43" fmla="*/ 208 h 336"/>
                    <a:gd name="T44" fmla="*/ 112 w 248"/>
                    <a:gd name="T45" fmla="*/ 208 h 336"/>
                    <a:gd name="T46" fmla="*/ 150 w 248"/>
                    <a:gd name="T47" fmla="*/ 178 h 336"/>
                    <a:gd name="T48" fmla="*/ 174 w 248"/>
                    <a:gd name="T49" fmla="*/ 156 h 336"/>
                    <a:gd name="T50" fmla="*/ 188 w 248"/>
                    <a:gd name="T51" fmla="*/ 142 h 336"/>
                    <a:gd name="T52" fmla="*/ 192 w 248"/>
                    <a:gd name="T53" fmla="*/ 136 h 336"/>
                    <a:gd name="T54" fmla="*/ 200 w 248"/>
                    <a:gd name="T55" fmla="*/ 0 h 336"/>
                    <a:gd name="T56" fmla="*/ 248 w 248"/>
                    <a:gd name="T57" fmla="*/ 0 h 3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248" h="336">
                      <a:moveTo>
                        <a:pt x="248" y="0"/>
                      </a:moveTo>
                      <a:lnTo>
                        <a:pt x="248" y="160"/>
                      </a:lnTo>
                      <a:lnTo>
                        <a:pt x="248" y="160"/>
                      </a:lnTo>
                      <a:lnTo>
                        <a:pt x="190" y="190"/>
                      </a:lnTo>
                      <a:lnTo>
                        <a:pt x="146" y="216"/>
                      </a:lnTo>
                      <a:lnTo>
                        <a:pt x="126" y="230"/>
                      </a:lnTo>
                      <a:lnTo>
                        <a:pt x="112" y="240"/>
                      </a:lnTo>
                      <a:lnTo>
                        <a:pt x="112" y="240"/>
                      </a:lnTo>
                      <a:lnTo>
                        <a:pt x="102" y="250"/>
                      </a:lnTo>
                      <a:lnTo>
                        <a:pt x="96" y="260"/>
                      </a:lnTo>
                      <a:lnTo>
                        <a:pt x="90" y="272"/>
                      </a:lnTo>
                      <a:lnTo>
                        <a:pt x="86" y="282"/>
                      </a:lnTo>
                      <a:lnTo>
                        <a:pt x="82" y="298"/>
                      </a:lnTo>
                      <a:lnTo>
                        <a:pt x="80" y="304"/>
                      </a:lnTo>
                      <a:lnTo>
                        <a:pt x="0" y="336"/>
                      </a:lnTo>
                      <a:lnTo>
                        <a:pt x="0" y="336"/>
                      </a:lnTo>
                      <a:lnTo>
                        <a:pt x="10" y="322"/>
                      </a:lnTo>
                      <a:lnTo>
                        <a:pt x="34" y="288"/>
                      </a:lnTo>
                      <a:lnTo>
                        <a:pt x="50" y="268"/>
                      </a:lnTo>
                      <a:lnTo>
                        <a:pt x="70" y="246"/>
                      </a:lnTo>
                      <a:lnTo>
                        <a:pt x="90" y="226"/>
                      </a:lnTo>
                      <a:lnTo>
                        <a:pt x="112" y="208"/>
                      </a:lnTo>
                      <a:lnTo>
                        <a:pt x="112" y="208"/>
                      </a:lnTo>
                      <a:lnTo>
                        <a:pt x="150" y="178"/>
                      </a:lnTo>
                      <a:lnTo>
                        <a:pt x="174" y="156"/>
                      </a:lnTo>
                      <a:lnTo>
                        <a:pt x="188" y="142"/>
                      </a:lnTo>
                      <a:lnTo>
                        <a:pt x="192" y="136"/>
                      </a:lnTo>
                      <a:lnTo>
                        <a:pt x="200" y="0"/>
                      </a:lnTo>
                      <a:lnTo>
                        <a:pt x="248" y="0"/>
                      </a:lnTo>
                      <a:close/>
                    </a:path>
                  </a:pathLst>
                </a:custGeom>
                <a:solidFill>
                  <a:srgbClr val="006A4B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5" name="Freeform 74">
                  <a:extLst>
                    <a:ext uri="{FF2B5EF4-FFF2-40B4-BE49-F238E27FC236}">
                      <a16:creationId xmlns:a16="http://schemas.microsoft.com/office/drawing/2014/main" id="{F873CC6F-336E-4D4C-9BE7-C2F9C0BDA89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06" y="3579"/>
                  <a:ext cx="450" cy="346"/>
                </a:xfrm>
                <a:custGeom>
                  <a:avLst/>
                  <a:gdLst>
                    <a:gd name="T0" fmla="*/ 0 w 450"/>
                    <a:gd name="T1" fmla="*/ 306 h 346"/>
                    <a:gd name="T2" fmla="*/ 8 w 450"/>
                    <a:gd name="T3" fmla="*/ 294 h 346"/>
                    <a:gd name="T4" fmla="*/ 58 w 450"/>
                    <a:gd name="T5" fmla="*/ 236 h 346"/>
                    <a:gd name="T6" fmla="*/ 88 w 450"/>
                    <a:gd name="T7" fmla="*/ 210 h 346"/>
                    <a:gd name="T8" fmla="*/ 120 w 450"/>
                    <a:gd name="T9" fmla="*/ 190 h 346"/>
                    <a:gd name="T10" fmla="*/ 176 w 450"/>
                    <a:gd name="T11" fmla="*/ 160 h 346"/>
                    <a:gd name="T12" fmla="*/ 184 w 450"/>
                    <a:gd name="T13" fmla="*/ 154 h 346"/>
                    <a:gd name="T14" fmla="*/ 182 w 450"/>
                    <a:gd name="T15" fmla="*/ 146 h 346"/>
                    <a:gd name="T16" fmla="*/ 182 w 450"/>
                    <a:gd name="T17" fmla="*/ 76 h 346"/>
                    <a:gd name="T18" fmla="*/ 184 w 450"/>
                    <a:gd name="T19" fmla="*/ 2 h 346"/>
                    <a:gd name="T20" fmla="*/ 250 w 450"/>
                    <a:gd name="T21" fmla="*/ 0 h 346"/>
                    <a:gd name="T22" fmla="*/ 264 w 450"/>
                    <a:gd name="T23" fmla="*/ 2 h 346"/>
                    <a:gd name="T24" fmla="*/ 270 w 450"/>
                    <a:gd name="T25" fmla="*/ 30 h 346"/>
                    <a:gd name="T26" fmla="*/ 286 w 450"/>
                    <a:gd name="T27" fmla="*/ 142 h 346"/>
                    <a:gd name="T28" fmla="*/ 288 w 450"/>
                    <a:gd name="T29" fmla="*/ 170 h 346"/>
                    <a:gd name="T30" fmla="*/ 292 w 450"/>
                    <a:gd name="T31" fmla="*/ 198 h 346"/>
                    <a:gd name="T32" fmla="*/ 298 w 450"/>
                    <a:gd name="T33" fmla="*/ 214 h 346"/>
                    <a:gd name="T34" fmla="*/ 312 w 450"/>
                    <a:gd name="T35" fmla="*/ 226 h 346"/>
                    <a:gd name="T36" fmla="*/ 324 w 450"/>
                    <a:gd name="T37" fmla="*/ 232 h 346"/>
                    <a:gd name="T38" fmla="*/ 388 w 450"/>
                    <a:gd name="T39" fmla="*/ 268 h 346"/>
                    <a:gd name="T40" fmla="*/ 448 w 450"/>
                    <a:gd name="T41" fmla="*/ 306 h 346"/>
                    <a:gd name="T42" fmla="*/ 450 w 450"/>
                    <a:gd name="T43" fmla="*/ 312 h 346"/>
                    <a:gd name="T44" fmla="*/ 448 w 450"/>
                    <a:gd name="T45" fmla="*/ 314 h 346"/>
                    <a:gd name="T46" fmla="*/ 422 w 450"/>
                    <a:gd name="T47" fmla="*/ 328 h 346"/>
                    <a:gd name="T48" fmla="*/ 400 w 450"/>
                    <a:gd name="T49" fmla="*/ 338 h 346"/>
                    <a:gd name="T50" fmla="*/ 382 w 450"/>
                    <a:gd name="T51" fmla="*/ 330 h 346"/>
                    <a:gd name="T52" fmla="*/ 360 w 450"/>
                    <a:gd name="T53" fmla="*/ 322 h 346"/>
                    <a:gd name="T54" fmla="*/ 314 w 450"/>
                    <a:gd name="T55" fmla="*/ 308 h 346"/>
                    <a:gd name="T56" fmla="*/ 304 w 450"/>
                    <a:gd name="T57" fmla="*/ 306 h 346"/>
                    <a:gd name="T58" fmla="*/ 282 w 450"/>
                    <a:gd name="T59" fmla="*/ 300 h 346"/>
                    <a:gd name="T60" fmla="*/ 264 w 450"/>
                    <a:gd name="T61" fmla="*/ 290 h 346"/>
                    <a:gd name="T62" fmla="*/ 254 w 450"/>
                    <a:gd name="T63" fmla="*/ 282 h 346"/>
                    <a:gd name="T64" fmla="*/ 228 w 450"/>
                    <a:gd name="T65" fmla="*/ 264 h 346"/>
                    <a:gd name="T66" fmla="*/ 224 w 450"/>
                    <a:gd name="T67" fmla="*/ 258 h 346"/>
                    <a:gd name="T68" fmla="*/ 218 w 450"/>
                    <a:gd name="T69" fmla="*/ 260 h 346"/>
                    <a:gd name="T70" fmla="*/ 158 w 450"/>
                    <a:gd name="T71" fmla="*/ 300 h 346"/>
                    <a:gd name="T72" fmla="*/ 96 w 450"/>
                    <a:gd name="T73" fmla="*/ 342 h 346"/>
                    <a:gd name="T74" fmla="*/ 88 w 450"/>
                    <a:gd name="T75" fmla="*/ 346 h 346"/>
                    <a:gd name="T76" fmla="*/ 72 w 450"/>
                    <a:gd name="T77" fmla="*/ 338 h 3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</a:cxnLst>
                  <a:rect l="0" t="0" r="r" b="b"/>
                  <a:pathLst>
                    <a:path w="450" h="346">
                      <a:moveTo>
                        <a:pt x="72" y="338"/>
                      </a:moveTo>
                      <a:lnTo>
                        <a:pt x="0" y="306"/>
                      </a:lnTo>
                      <a:lnTo>
                        <a:pt x="0" y="306"/>
                      </a:lnTo>
                      <a:lnTo>
                        <a:pt x="8" y="294"/>
                      </a:lnTo>
                      <a:lnTo>
                        <a:pt x="30" y="268"/>
                      </a:lnTo>
                      <a:lnTo>
                        <a:pt x="58" y="236"/>
                      </a:lnTo>
                      <a:lnTo>
                        <a:pt x="72" y="222"/>
                      </a:lnTo>
                      <a:lnTo>
                        <a:pt x="88" y="210"/>
                      </a:lnTo>
                      <a:lnTo>
                        <a:pt x="88" y="210"/>
                      </a:lnTo>
                      <a:lnTo>
                        <a:pt x="120" y="190"/>
                      </a:lnTo>
                      <a:lnTo>
                        <a:pt x="152" y="174"/>
                      </a:lnTo>
                      <a:lnTo>
                        <a:pt x="176" y="160"/>
                      </a:lnTo>
                      <a:lnTo>
                        <a:pt x="182" y="156"/>
                      </a:lnTo>
                      <a:lnTo>
                        <a:pt x="184" y="154"/>
                      </a:lnTo>
                      <a:lnTo>
                        <a:pt x="184" y="154"/>
                      </a:lnTo>
                      <a:lnTo>
                        <a:pt x="182" y="146"/>
                      </a:lnTo>
                      <a:lnTo>
                        <a:pt x="182" y="128"/>
                      </a:lnTo>
                      <a:lnTo>
                        <a:pt x="182" y="76"/>
                      </a:lnTo>
                      <a:lnTo>
                        <a:pt x="184" y="2"/>
                      </a:lnTo>
                      <a:lnTo>
                        <a:pt x="184" y="2"/>
                      </a:lnTo>
                      <a:lnTo>
                        <a:pt x="222" y="0"/>
                      </a:lnTo>
                      <a:lnTo>
                        <a:pt x="250" y="0"/>
                      </a:lnTo>
                      <a:lnTo>
                        <a:pt x="260" y="0"/>
                      </a:lnTo>
                      <a:lnTo>
                        <a:pt x="264" y="2"/>
                      </a:lnTo>
                      <a:lnTo>
                        <a:pt x="264" y="2"/>
                      </a:lnTo>
                      <a:lnTo>
                        <a:pt x="270" y="30"/>
                      </a:lnTo>
                      <a:lnTo>
                        <a:pt x="278" y="86"/>
                      </a:lnTo>
                      <a:lnTo>
                        <a:pt x="286" y="142"/>
                      </a:lnTo>
                      <a:lnTo>
                        <a:pt x="288" y="170"/>
                      </a:lnTo>
                      <a:lnTo>
                        <a:pt x="288" y="170"/>
                      </a:lnTo>
                      <a:lnTo>
                        <a:pt x="288" y="180"/>
                      </a:lnTo>
                      <a:lnTo>
                        <a:pt x="292" y="198"/>
                      </a:lnTo>
                      <a:lnTo>
                        <a:pt x="294" y="206"/>
                      </a:lnTo>
                      <a:lnTo>
                        <a:pt x="298" y="214"/>
                      </a:lnTo>
                      <a:lnTo>
                        <a:pt x="304" y="222"/>
                      </a:lnTo>
                      <a:lnTo>
                        <a:pt x="312" y="226"/>
                      </a:lnTo>
                      <a:lnTo>
                        <a:pt x="312" y="226"/>
                      </a:lnTo>
                      <a:lnTo>
                        <a:pt x="324" y="232"/>
                      </a:lnTo>
                      <a:lnTo>
                        <a:pt x="342" y="242"/>
                      </a:lnTo>
                      <a:lnTo>
                        <a:pt x="388" y="268"/>
                      </a:lnTo>
                      <a:lnTo>
                        <a:pt x="448" y="306"/>
                      </a:lnTo>
                      <a:lnTo>
                        <a:pt x="448" y="306"/>
                      </a:lnTo>
                      <a:lnTo>
                        <a:pt x="450" y="308"/>
                      </a:lnTo>
                      <a:lnTo>
                        <a:pt x="450" y="312"/>
                      </a:lnTo>
                      <a:lnTo>
                        <a:pt x="448" y="314"/>
                      </a:lnTo>
                      <a:lnTo>
                        <a:pt x="448" y="314"/>
                      </a:lnTo>
                      <a:lnTo>
                        <a:pt x="438" y="320"/>
                      </a:lnTo>
                      <a:lnTo>
                        <a:pt x="422" y="328"/>
                      </a:lnTo>
                      <a:lnTo>
                        <a:pt x="400" y="338"/>
                      </a:lnTo>
                      <a:lnTo>
                        <a:pt x="400" y="338"/>
                      </a:lnTo>
                      <a:lnTo>
                        <a:pt x="394" y="334"/>
                      </a:lnTo>
                      <a:lnTo>
                        <a:pt x="382" y="330"/>
                      </a:lnTo>
                      <a:lnTo>
                        <a:pt x="360" y="322"/>
                      </a:lnTo>
                      <a:lnTo>
                        <a:pt x="360" y="322"/>
                      </a:lnTo>
                      <a:lnTo>
                        <a:pt x="324" y="310"/>
                      </a:lnTo>
                      <a:lnTo>
                        <a:pt x="314" y="308"/>
                      </a:lnTo>
                      <a:lnTo>
                        <a:pt x="304" y="306"/>
                      </a:lnTo>
                      <a:lnTo>
                        <a:pt x="304" y="306"/>
                      </a:lnTo>
                      <a:lnTo>
                        <a:pt x="292" y="304"/>
                      </a:lnTo>
                      <a:lnTo>
                        <a:pt x="282" y="300"/>
                      </a:lnTo>
                      <a:lnTo>
                        <a:pt x="272" y="296"/>
                      </a:lnTo>
                      <a:lnTo>
                        <a:pt x="264" y="290"/>
                      </a:lnTo>
                      <a:lnTo>
                        <a:pt x="264" y="290"/>
                      </a:lnTo>
                      <a:lnTo>
                        <a:pt x="254" y="282"/>
                      </a:lnTo>
                      <a:lnTo>
                        <a:pt x="240" y="274"/>
                      </a:lnTo>
                      <a:lnTo>
                        <a:pt x="228" y="264"/>
                      </a:lnTo>
                      <a:lnTo>
                        <a:pt x="226" y="262"/>
                      </a:lnTo>
                      <a:lnTo>
                        <a:pt x="224" y="258"/>
                      </a:lnTo>
                      <a:lnTo>
                        <a:pt x="224" y="258"/>
                      </a:lnTo>
                      <a:lnTo>
                        <a:pt x="218" y="260"/>
                      </a:lnTo>
                      <a:lnTo>
                        <a:pt x="204" y="270"/>
                      </a:lnTo>
                      <a:lnTo>
                        <a:pt x="158" y="300"/>
                      </a:lnTo>
                      <a:lnTo>
                        <a:pt x="112" y="332"/>
                      </a:lnTo>
                      <a:lnTo>
                        <a:pt x="96" y="342"/>
                      </a:lnTo>
                      <a:lnTo>
                        <a:pt x="88" y="346"/>
                      </a:lnTo>
                      <a:lnTo>
                        <a:pt x="88" y="346"/>
                      </a:lnTo>
                      <a:lnTo>
                        <a:pt x="72" y="338"/>
                      </a:lnTo>
                      <a:lnTo>
                        <a:pt x="72" y="33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6" name="Freeform 75">
                  <a:extLst>
                    <a:ext uri="{FF2B5EF4-FFF2-40B4-BE49-F238E27FC236}">
                      <a16:creationId xmlns:a16="http://schemas.microsoft.com/office/drawing/2014/main" id="{1DFFFCA5-CBA0-4E8B-AD08-B5DCA0851F2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86" y="3581"/>
                  <a:ext cx="432" cy="376"/>
                </a:xfrm>
                <a:custGeom>
                  <a:avLst/>
                  <a:gdLst>
                    <a:gd name="T0" fmla="*/ 232 w 432"/>
                    <a:gd name="T1" fmla="*/ 0 h 376"/>
                    <a:gd name="T2" fmla="*/ 224 w 432"/>
                    <a:gd name="T3" fmla="*/ 152 h 376"/>
                    <a:gd name="T4" fmla="*/ 232 w 432"/>
                    <a:gd name="T5" fmla="*/ 170 h 376"/>
                    <a:gd name="T6" fmla="*/ 240 w 432"/>
                    <a:gd name="T7" fmla="*/ 176 h 376"/>
                    <a:gd name="T8" fmla="*/ 276 w 432"/>
                    <a:gd name="T9" fmla="*/ 200 h 376"/>
                    <a:gd name="T10" fmla="*/ 296 w 432"/>
                    <a:gd name="T11" fmla="*/ 208 h 376"/>
                    <a:gd name="T12" fmla="*/ 322 w 432"/>
                    <a:gd name="T13" fmla="*/ 222 h 376"/>
                    <a:gd name="T14" fmla="*/ 384 w 432"/>
                    <a:gd name="T15" fmla="*/ 272 h 376"/>
                    <a:gd name="T16" fmla="*/ 408 w 432"/>
                    <a:gd name="T17" fmla="*/ 292 h 376"/>
                    <a:gd name="T18" fmla="*/ 432 w 432"/>
                    <a:gd name="T19" fmla="*/ 312 h 376"/>
                    <a:gd name="T20" fmla="*/ 426 w 432"/>
                    <a:gd name="T21" fmla="*/ 314 h 376"/>
                    <a:gd name="T22" fmla="*/ 376 w 432"/>
                    <a:gd name="T23" fmla="*/ 320 h 376"/>
                    <a:gd name="T24" fmla="*/ 370 w 432"/>
                    <a:gd name="T25" fmla="*/ 318 h 376"/>
                    <a:gd name="T26" fmla="*/ 352 w 432"/>
                    <a:gd name="T27" fmla="*/ 312 h 376"/>
                    <a:gd name="T28" fmla="*/ 334 w 432"/>
                    <a:gd name="T29" fmla="*/ 300 h 376"/>
                    <a:gd name="T30" fmla="*/ 296 w 432"/>
                    <a:gd name="T31" fmla="*/ 272 h 376"/>
                    <a:gd name="T32" fmla="*/ 240 w 432"/>
                    <a:gd name="T33" fmla="*/ 232 h 376"/>
                    <a:gd name="T34" fmla="*/ 220 w 432"/>
                    <a:gd name="T35" fmla="*/ 222 h 376"/>
                    <a:gd name="T36" fmla="*/ 208 w 432"/>
                    <a:gd name="T37" fmla="*/ 216 h 376"/>
                    <a:gd name="T38" fmla="*/ 208 w 432"/>
                    <a:gd name="T39" fmla="*/ 214 h 376"/>
                    <a:gd name="T40" fmla="*/ 204 w 432"/>
                    <a:gd name="T41" fmla="*/ 208 h 376"/>
                    <a:gd name="T42" fmla="*/ 200 w 432"/>
                    <a:gd name="T43" fmla="*/ 208 h 376"/>
                    <a:gd name="T44" fmla="*/ 174 w 432"/>
                    <a:gd name="T45" fmla="*/ 232 h 376"/>
                    <a:gd name="T46" fmla="*/ 144 w 432"/>
                    <a:gd name="T47" fmla="*/ 264 h 376"/>
                    <a:gd name="T48" fmla="*/ 32 w 432"/>
                    <a:gd name="T49" fmla="*/ 376 h 376"/>
                    <a:gd name="T50" fmla="*/ 16 w 432"/>
                    <a:gd name="T51" fmla="*/ 364 h 376"/>
                    <a:gd name="T52" fmla="*/ 2 w 432"/>
                    <a:gd name="T53" fmla="*/ 348 h 376"/>
                    <a:gd name="T54" fmla="*/ 0 w 432"/>
                    <a:gd name="T55" fmla="*/ 328 h 376"/>
                    <a:gd name="T56" fmla="*/ 4 w 432"/>
                    <a:gd name="T57" fmla="*/ 322 h 376"/>
                    <a:gd name="T58" fmla="*/ 56 w 432"/>
                    <a:gd name="T59" fmla="*/ 276 h 376"/>
                    <a:gd name="T60" fmla="*/ 128 w 432"/>
                    <a:gd name="T61" fmla="*/ 216 h 376"/>
                    <a:gd name="T62" fmla="*/ 144 w 432"/>
                    <a:gd name="T63" fmla="*/ 200 h 376"/>
                    <a:gd name="T64" fmla="*/ 162 w 432"/>
                    <a:gd name="T65" fmla="*/ 160 h 376"/>
                    <a:gd name="T66" fmla="*/ 168 w 432"/>
                    <a:gd name="T67" fmla="*/ 136 h 376"/>
                    <a:gd name="T68" fmla="*/ 174 w 432"/>
                    <a:gd name="T69" fmla="*/ 100 h 376"/>
                    <a:gd name="T70" fmla="*/ 176 w 432"/>
                    <a:gd name="T71" fmla="*/ 0 h 3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432" h="376">
                      <a:moveTo>
                        <a:pt x="232" y="0"/>
                      </a:moveTo>
                      <a:lnTo>
                        <a:pt x="232" y="0"/>
                      </a:lnTo>
                      <a:lnTo>
                        <a:pt x="224" y="152"/>
                      </a:lnTo>
                      <a:lnTo>
                        <a:pt x="224" y="152"/>
                      </a:lnTo>
                      <a:lnTo>
                        <a:pt x="228" y="162"/>
                      </a:lnTo>
                      <a:lnTo>
                        <a:pt x="232" y="170"/>
                      </a:lnTo>
                      <a:lnTo>
                        <a:pt x="240" y="176"/>
                      </a:lnTo>
                      <a:lnTo>
                        <a:pt x="240" y="176"/>
                      </a:lnTo>
                      <a:lnTo>
                        <a:pt x="262" y="190"/>
                      </a:lnTo>
                      <a:lnTo>
                        <a:pt x="276" y="200"/>
                      </a:lnTo>
                      <a:lnTo>
                        <a:pt x="296" y="208"/>
                      </a:lnTo>
                      <a:lnTo>
                        <a:pt x="296" y="208"/>
                      </a:lnTo>
                      <a:lnTo>
                        <a:pt x="308" y="214"/>
                      </a:lnTo>
                      <a:lnTo>
                        <a:pt x="322" y="222"/>
                      </a:lnTo>
                      <a:lnTo>
                        <a:pt x="350" y="244"/>
                      </a:lnTo>
                      <a:lnTo>
                        <a:pt x="384" y="272"/>
                      </a:lnTo>
                      <a:lnTo>
                        <a:pt x="384" y="272"/>
                      </a:lnTo>
                      <a:lnTo>
                        <a:pt x="408" y="292"/>
                      </a:lnTo>
                      <a:lnTo>
                        <a:pt x="432" y="312"/>
                      </a:lnTo>
                      <a:lnTo>
                        <a:pt x="432" y="312"/>
                      </a:lnTo>
                      <a:lnTo>
                        <a:pt x="430" y="314"/>
                      </a:lnTo>
                      <a:lnTo>
                        <a:pt x="426" y="314"/>
                      </a:lnTo>
                      <a:lnTo>
                        <a:pt x="408" y="318"/>
                      </a:lnTo>
                      <a:lnTo>
                        <a:pt x="376" y="320"/>
                      </a:lnTo>
                      <a:lnTo>
                        <a:pt x="376" y="320"/>
                      </a:lnTo>
                      <a:lnTo>
                        <a:pt x="370" y="318"/>
                      </a:lnTo>
                      <a:lnTo>
                        <a:pt x="362" y="316"/>
                      </a:lnTo>
                      <a:lnTo>
                        <a:pt x="352" y="312"/>
                      </a:lnTo>
                      <a:lnTo>
                        <a:pt x="352" y="312"/>
                      </a:lnTo>
                      <a:lnTo>
                        <a:pt x="334" y="300"/>
                      </a:lnTo>
                      <a:lnTo>
                        <a:pt x="296" y="272"/>
                      </a:lnTo>
                      <a:lnTo>
                        <a:pt x="296" y="272"/>
                      </a:lnTo>
                      <a:lnTo>
                        <a:pt x="262" y="246"/>
                      </a:lnTo>
                      <a:lnTo>
                        <a:pt x="240" y="232"/>
                      </a:lnTo>
                      <a:lnTo>
                        <a:pt x="240" y="232"/>
                      </a:lnTo>
                      <a:lnTo>
                        <a:pt x="220" y="222"/>
                      </a:lnTo>
                      <a:lnTo>
                        <a:pt x="210" y="218"/>
                      </a:lnTo>
                      <a:lnTo>
                        <a:pt x="208" y="216"/>
                      </a:lnTo>
                      <a:lnTo>
                        <a:pt x="208" y="216"/>
                      </a:lnTo>
                      <a:lnTo>
                        <a:pt x="208" y="214"/>
                      </a:lnTo>
                      <a:lnTo>
                        <a:pt x="206" y="210"/>
                      </a:lnTo>
                      <a:lnTo>
                        <a:pt x="204" y="208"/>
                      </a:lnTo>
                      <a:lnTo>
                        <a:pt x="202" y="208"/>
                      </a:lnTo>
                      <a:lnTo>
                        <a:pt x="200" y="208"/>
                      </a:lnTo>
                      <a:lnTo>
                        <a:pt x="200" y="208"/>
                      </a:lnTo>
                      <a:lnTo>
                        <a:pt x="174" y="232"/>
                      </a:lnTo>
                      <a:lnTo>
                        <a:pt x="144" y="264"/>
                      </a:lnTo>
                      <a:lnTo>
                        <a:pt x="144" y="264"/>
                      </a:lnTo>
                      <a:lnTo>
                        <a:pt x="84" y="324"/>
                      </a:lnTo>
                      <a:lnTo>
                        <a:pt x="32" y="376"/>
                      </a:lnTo>
                      <a:lnTo>
                        <a:pt x="32" y="376"/>
                      </a:lnTo>
                      <a:lnTo>
                        <a:pt x="16" y="364"/>
                      </a:lnTo>
                      <a:lnTo>
                        <a:pt x="6" y="354"/>
                      </a:lnTo>
                      <a:lnTo>
                        <a:pt x="2" y="348"/>
                      </a:lnTo>
                      <a:lnTo>
                        <a:pt x="0" y="344"/>
                      </a:lnTo>
                      <a:lnTo>
                        <a:pt x="0" y="328"/>
                      </a:lnTo>
                      <a:lnTo>
                        <a:pt x="0" y="328"/>
                      </a:lnTo>
                      <a:lnTo>
                        <a:pt x="4" y="322"/>
                      </a:lnTo>
                      <a:lnTo>
                        <a:pt x="16" y="310"/>
                      </a:lnTo>
                      <a:lnTo>
                        <a:pt x="56" y="276"/>
                      </a:lnTo>
                      <a:lnTo>
                        <a:pt x="128" y="216"/>
                      </a:lnTo>
                      <a:lnTo>
                        <a:pt x="128" y="216"/>
                      </a:lnTo>
                      <a:lnTo>
                        <a:pt x="136" y="208"/>
                      </a:lnTo>
                      <a:lnTo>
                        <a:pt x="144" y="200"/>
                      </a:lnTo>
                      <a:lnTo>
                        <a:pt x="154" y="180"/>
                      </a:lnTo>
                      <a:lnTo>
                        <a:pt x="162" y="160"/>
                      </a:lnTo>
                      <a:lnTo>
                        <a:pt x="168" y="136"/>
                      </a:lnTo>
                      <a:lnTo>
                        <a:pt x="168" y="136"/>
                      </a:lnTo>
                      <a:lnTo>
                        <a:pt x="170" y="120"/>
                      </a:lnTo>
                      <a:lnTo>
                        <a:pt x="174" y="100"/>
                      </a:lnTo>
                      <a:lnTo>
                        <a:pt x="176" y="56"/>
                      </a:lnTo>
                      <a:lnTo>
                        <a:pt x="176" y="0"/>
                      </a:lnTo>
                      <a:lnTo>
                        <a:pt x="232" y="0"/>
                      </a:lnTo>
                      <a:close/>
                    </a:path>
                  </a:pathLst>
                </a:custGeom>
                <a:solidFill>
                  <a:srgbClr val="D9062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7" name="Freeform 76">
                  <a:extLst>
                    <a:ext uri="{FF2B5EF4-FFF2-40B4-BE49-F238E27FC236}">
                      <a16:creationId xmlns:a16="http://schemas.microsoft.com/office/drawing/2014/main" id="{BEF6B228-0DAB-4D14-8C12-53B4A7DB587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14" y="3821"/>
                  <a:ext cx="192" cy="136"/>
                </a:xfrm>
                <a:custGeom>
                  <a:avLst/>
                  <a:gdLst>
                    <a:gd name="T0" fmla="*/ 32 w 192"/>
                    <a:gd name="T1" fmla="*/ 0 h 136"/>
                    <a:gd name="T2" fmla="*/ 0 w 192"/>
                    <a:gd name="T3" fmla="*/ 32 h 136"/>
                    <a:gd name="T4" fmla="*/ 0 w 192"/>
                    <a:gd name="T5" fmla="*/ 32 h 136"/>
                    <a:gd name="T6" fmla="*/ 2 w 192"/>
                    <a:gd name="T7" fmla="*/ 38 h 136"/>
                    <a:gd name="T8" fmla="*/ 8 w 192"/>
                    <a:gd name="T9" fmla="*/ 50 h 136"/>
                    <a:gd name="T10" fmla="*/ 14 w 192"/>
                    <a:gd name="T11" fmla="*/ 58 h 136"/>
                    <a:gd name="T12" fmla="*/ 20 w 192"/>
                    <a:gd name="T13" fmla="*/ 66 h 136"/>
                    <a:gd name="T14" fmla="*/ 30 w 192"/>
                    <a:gd name="T15" fmla="*/ 74 h 136"/>
                    <a:gd name="T16" fmla="*/ 40 w 192"/>
                    <a:gd name="T17" fmla="*/ 80 h 136"/>
                    <a:gd name="T18" fmla="*/ 40 w 192"/>
                    <a:gd name="T19" fmla="*/ 80 h 136"/>
                    <a:gd name="T20" fmla="*/ 58 w 192"/>
                    <a:gd name="T21" fmla="*/ 88 h 136"/>
                    <a:gd name="T22" fmla="*/ 72 w 192"/>
                    <a:gd name="T23" fmla="*/ 92 h 136"/>
                    <a:gd name="T24" fmla="*/ 82 w 192"/>
                    <a:gd name="T25" fmla="*/ 96 h 136"/>
                    <a:gd name="T26" fmla="*/ 96 w 192"/>
                    <a:gd name="T27" fmla="*/ 104 h 136"/>
                    <a:gd name="T28" fmla="*/ 96 w 192"/>
                    <a:gd name="T29" fmla="*/ 104 h 136"/>
                    <a:gd name="T30" fmla="*/ 152 w 192"/>
                    <a:gd name="T31" fmla="*/ 136 h 136"/>
                    <a:gd name="T32" fmla="*/ 192 w 192"/>
                    <a:gd name="T33" fmla="*/ 96 h 136"/>
                    <a:gd name="T34" fmla="*/ 192 w 192"/>
                    <a:gd name="T35" fmla="*/ 96 h 136"/>
                    <a:gd name="T36" fmla="*/ 186 w 192"/>
                    <a:gd name="T37" fmla="*/ 90 h 136"/>
                    <a:gd name="T38" fmla="*/ 180 w 192"/>
                    <a:gd name="T39" fmla="*/ 84 h 136"/>
                    <a:gd name="T40" fmla="*/ 168 w 192"/>
                    <a:gd name="T41" fmla="*/ 80 h 136"/>
                    <a:gd name="T42" fmla="*/ 168 w 192"/>
                    <a:gd name="T43" fmla="*/ 80 h 136"/>
                    <a:gd name="T44" fmla="*/ 138 w 192"/>
                    <a:gd name="T45" fmla="*/ 74 h 136"/>
                    <a:gd name="T46" fmla="*/ 120 w 192"/>
                    <a:gd name="T47" fmla="*/ 70 h 136"/>
                    <a:gd name="T48" fmla="*/ 104 w 192"/>
                    <a:gd name="T49" fmla="*/ 64 h 136"/>
                    <a:gd name="T50" fmla="*/ 104 w 192"/>
                    <a:gd name="T51" fmla="*/ 64 h 136"/>
                    <a:gd name="T52" fmla="*/ 96 w 192"/>
                    <a:gd name="T53" fmla="*/ 62 h 136"/>
                    <a:gd name="T54" fmla="*/ 92 w 192"/>
                    <a:gd name="T55" fmla="*/ 60 h 136"/>
                    <a:gd name="T56" fmla="*/ 82 w 192"/>
                    <a:gd name="T57" fmla="*/ 60 h 136"/>
                    <a:gd name="T58" fmla="*/ 78 w 192"/>
                    <a:gd name="T59" fmla="*/ 60 h 136"/>
                    <a:gd name="T60" fmla="*/ 74 w 192"/>
                    <a:gd name="T61" fmla="*/ 56 h 136"/>
                    <a:gd name="T62" fmla="*/ 64 w 192"/>
                    <a:gd name="T63" fmla="*/ 40 h 136"/>
                    <a:gd name="T64" fmla="*/ 64 w 192"/>
                    <a:gd name="T65" fmla="*/ 40 h 136"/>
                    <a:gd name="T66" fmla="*/ 52 w 192"/>
                    <a:gd name="T67" fmla="*/ 20 h 136"/>
                    <a:gd name="T68" fmla="*/ 42 w 192"/>
                    <a:gd name="T69" fmla="*/ 8 h 136"/>
                    <a:gd name="T70" fmla="*/ 32 w 192"/>
                    <a:gd name="T71" fmla="*/ 0 h 136"/>
                    <a:gd name="T72" fmla="*/ 32 w 192"/>
                    <a:gd name="T73" fmla="*/ 0 h 1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192" h="136">
                      <a:moveTo>
                        <a:pt x="32" y="0"/>
                      </a:moveTo>
                      <a:lnTo>
                        <a:pt x="0" y="32"/>
                      </a:lnTo>
                      <a:lnTo>
                        <a:pt x="0" y="32"/>
                      </a:lnTo>
                      <a:lnTo>
                        <a:pt x="2" y="38"/>
                      </a:lnTo>
                      <a:lnTo>
                        <a:pt x="8" y="50"/>
                      </a:lnTo>
                      <a:lnTo>
                        <a:pt x="14" y="58"/>
                      </a:lnTo>
                      <a:lnTo>
                        <a:pt x="20" y="66"/>
                      </a:lnTo>
                      <a:lnTo>
                        <a:pt x="30" y="74"/>
                      </a:lnTo>
                      <a:lnTo>
                        <a:pt x="40" y="80"/>
                      </a:lnTo>
                      <a:lnTo>
                        <a:pt x="40" y="80"/>
                      </a:lnTo>
                      <a:lnTo>
                        <a:pt x="58" y="88"/>
                      </a:lnTo>
                      <a:lnTo>
                        <a:pt x="72" y="92"/>
                      </a:lnTo>
                      <a:lnTo>
                        <a:pt x="82" y="96"/>
                      </a:lnTo>
                      <a:lnTo>
                        <a:pt x="96" y="104"/>
                      </a:lnTo>
                      <a:lnTo>
                        <a:pt x="96" y="104"/>
                      </a:lnTo>
                      <a:lnTo>
                        <a:pt x="152" y="136"/>
                      </a:lnTo>
                      <a:lnTo>
                        <a:pt x="192" y="96"/>
                      </a:lnTo>
                      <a:lnTo>
                        <a:pt x="192" y="96"/>
                      </a:lnTo>
                      <a:lnTo>
                        <a:pt x="186" y="90"/>
                      </a:lnTo>
                      <a:lnTo>
                        <a:pt x="180" y="84"/>
                      </a:lnTo>
                      <a:lnTo>
                        <a:pt x="168" y="80"/>
                      </a:lnTo>
                      <a:lnTo>
                        <a:pt x="168" y="80"/>
                      </a:lnTo>
                      <a:lnTo>
                        <a:pt x="138" y="74"/>
                      </a:lnTo>
                      <a:lnTo>
                        <a:pt x="120" y="70"/>
                      </a:lnTo>
                      <a:lnTo>
                        <a:pt x="104" y="64"/>
                      </a:lnTo>
                      <a:lnTo>
                        <a:pt x="104" y="64"/>
                      </a:lnTo>
                      <a:lnTo>
                        <a:pt x="96" y="62"/>
                      </a:lnTo>
                      <a:lnTo>
                        <a:pt x="92" y="60"/>
                      </a:lnTo>
                      <a:lnTo>
                        <a:pt x="82" y="60"/>
                      </a:lnTo>
                      <a:lnTo>
                        <a:pt x="78" y="60"/>
                      </a:lnTo>
                      <a:lnTo>
                        <a:pt x="74" y="56"/>
                      </a:lnTo>
                      <a:lnTo>
                        <a:pt x="64" y="40"/>
                      </a:lnTo>
                      <a:lnTo>
                        <a:pt x="64" y="40"/>
                      </a:lnTo>
                      <a:lnTo>
                        <a:pt x="52" y="20"/>
                      </a:lnTo>
                      <a:lnTo>
                        <a:pt x="42" y="8"/>
                      </a:lnTo>
                      <a:lnTo>
                        <a:pt x="32" y="0"/>
                      </a:lnTo>
                      <a:lnTo>
                        <a:pt x="32" y="0"/>
                      </a:lnTo>
                      <a:close/>
                    </a:path>
                  </a:pathLst>
                </a:custGeom>
                <a:solidFill>
                  <a:srgbClr val="006A4B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8" name="Freeform 77">
                  <a:extLst>
                    <a:ext uri="{FF2B5EF4-FFF2-40B4-BE49-F238E27FC236}">
                      <a16:creationId xmlns:a16="http://schemas.microsoft.com/office/drawing/2014/main" id="{90DF3AE1-8C80-4CCE-ABDC-7260F984DB6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010" y="3381"/>
                  <a:ext cx="137" cy="208"/>
                </a:xfrm>
                <a:custGeom>
                  <a:avLst/>
                  <a:gdLst>
                    <a:gd name="T0" fmla="*/ 0 w 137"/>
                    <a:gd name="T1" fmla="*/ 0 h 208"/>
                    <a:gd name="T2" fmla="*/ 8 w 137"/>
                    <a:gd name="T3" fmla="*/ 144 h 208"/>
                    <a:gd name="T4" fmla="*/ 8 w 137"/>
                    <a:gd name="T5" fmla="*/ 144 h 208"/>
                    <a:gd name="T6" fmla="*/ 72 w 137"/>
                    <a:gd name="T7" fmla="*/ 180 h 208"/>
                    <a:gd name="T8" fmla="*/ 117 w 137"/>
                    <a:gd name="T9" fmla="*/ 202 h 208"/>
                    <a:gd name="T10" fmla="*/ 133 w 137"/>
                    <a:gd name="T11" fmla="*/ 208 h 208"/>
                    <a:gd name="T12" fmla="*/ 135 w 137"/>
                    <a:gd name="T13" fmla="*/ 208 h 208"/>
                    <a:gd name="T14" fmla="*/ 137 w 137"/>
                    <a:gd name="T15" fmla="*/ 208 h 208"/>
                    <a:gd name="T16" fmla="*/ 137 w 137"/>
                    <a:gd name="T17" fmla="*/ 208 h 208"/>
                    <a:gd name="T18" fmla="*/ 137 w 137"/>
                    <a:gd name="T19" fmla="*/ 202 h 208"/>
                    <a:gd name="T20" fmla="*/ 137 w 137"/>
                    <a:gd name="T21" fmla="*/ 198 h 208"/>
                    <a:gd name="T22" fmla="*/ 137 w 137"/>
                    <a:gd name="T23" fmla="*/ 194 h 208"/>
                    <a:gd name="T24" fmla="*/ 137 w 137"/>
                    <a:gd name="T25" fmla="*/ 192 h 208"/>
                    <a:gd name="T26" fmla="*/ 137 w 137"/>
                    <a:gd name="T27" fmla="*/ 192 h 208"/>
                    <a:gd name="T28" fmla="*/ 104 w 137"/>
                    <a:gd name="T29" fmla="*/ 150 h 208"/>
                    <a:gd name="T30" fmla="*/ 72 w 137"/>
                    <a:gd name="T31" fmla="*/ 112 h 208"/>
                    <a:gd name="T32" fmla="*/ 16 w 137"/>
                    <a:gd name="T33" fmla="*/ 0 h 208"/>
                    <a:gd name="T34" fmla="*/ 0 w 137"/>
                    <a:gd name="T35" fmla="*/ 0 h 2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37" h="208">
                      <a:moveTo>
                        <a:pt x="0" y="0"/>
                      </a:moveTo>
                      <a:lnTo>
                        <a:pt x="8" y="144"/>
                      </a:lnTo>
                      <a:lnTo>
                        <a:pt x="8" y="144"/>
                      </a:lnTo>
                      <a:lnTo>
                        <a:pt x="72" y="180"/>
                      </a:lnTo>
                      <a:lnTo>
                        <a:pt x="117" y="202"/>
                      </a:lnTo>
                      <a:lnTo>
                        <a:pt x="133" y="208"/>
                      </a:lnTo>
                      <a:lnTo>
                        <a:pt x="135" y="208"/>
                      </a:lnTo>
                      <a:lnTo>
                        <a:pt x="137" y="208"/>
                      </a:lnTo>
                      <a:lnTo>
                        <a:pt x="137" y="208"/>
                      </a:lnTo>
                      <a:lnTo>
                        <a:pt x="137" y="202"/>
                      </a:lnTo>
                      <a:lnTo>
                        <a:pt x="137" y="198"/>
                      </a:lnTo>
                      <a:lnTo>
                        <a:pt x="137" y="194"/>
                      </a:lnTo>
                      <a:lnTo>
                        <a:pt x="137" y="192"/>
                      </a:lnTo>
                      <a:lnTo>
                        <a:pt x="137" y="192"/>
                      </a:lnTo>
                      <a:lnTo>
                        <a:pt x="104" y="150"/>
                      </a:lnTo>
                      <a:lnTo>
                        <a:pt x="72" y="112"/>
                      </a:lnTo>
                      <a:lnTo>
                        <a:pt x="16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E7B43D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9" name="Freeform 78">
                  <a:extLst>
                    <a:ext uri="{FF2B5EF4-FFF2-40B4-BE49-F238E27FC236}">
                      <a16:creationId xmlns:a16="http://schemas.microsoft.com/office/drawing/2014/main" id="{8A62C7C2-D248-40A8-9887-A375C0326A3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962" y="3333"/>
                  <a:ext cx="80" cy="80"/>
                </a:xfrm>
                <a:custGeom>
                  <a:avLst/>
                  <a:gdLst>
                    <a:gd name="T0" fmla="*/ 0 w 80"/>
                    <a:gd name="T1" fmla="*/ 40 h 80"/>
                    <a:gd name="T2" fmla="*/ 0 w 80"/>
                    <a:gd name="T3" fmla="*/ 40 h 80"/>
                    <a:gd name="T4" fmla="*/ 0 w 80"/>
                    <a:gd name="T5" fmla="*/ 32 h 80"/>
                    <a:gd name="T6" fmla="*/ 4 w 80"/>
                    <a:gd name="T7" fmla="*/ 24 h 80"/>
                    <a:gd name="T8" fmla="*/ 6 w 80"/>
                    <a:gd name="T9" fmla="*/ 18 h 80"/>
                    <a:gd name="T10" fmla="*/ 12 w 80"/>
                    <a:gd name="T11" fmla="*/ 12 h 80"/>
                    <a:gd name="T12" fmla="*/ 18 w 80"/>
                    <a:gd name="T13" fmla="*/ 6 h 80"/>
                    <a:gd name="T14" fmla="*/ 24 w 80"/>
                    <a:gd name="T15" fmla="*/ 4 h 80"/>
                    <a:gd name="T16" fmla="*/ 32 w 80"/>
                    <a:gd name="T17" fmla="*/ 0 h 80"/>
                    <a:gd name="T18" fmla="*/ 40 w 80"/>
                    <a:gd name="T19" fmla="*/ 0 h 80"/>
                    <a:gd name="T20" fmla="*/ 40 w 80"/>
                    <a:gd name="T21" fmla="*/ 0 h 80"/>
                    <a:gd name="T22" fmla="*/ 48 w 80"/>
                    <a:gd name="T23" fmla="*/ 0 h 80"/>
                    <a:gd name="T24" fmla="*/ 56 w 80"/>
                    <a:gd name="T25" fmla="*/ 4 h 80"/>
                    <a:gd name="T26" fmla="*/ 62 w 80"/>
                    <a:gd name="T27" fmla="*/ 6 h 80"/>
                    <a:gd name="T28" fmla="*/ 68 w 80"/>
                    <a:gd name="T29" fmla="*/ 12 h 80"/>
                    <a:gd name="T30" fmla="*/ 74 w 80"/>
                    <a:gd name="T31" fmla="*/ 18 h 80"/>
                    <a:gd name="T32" fmla="*/ 76 w 80"/>
                    <a:gd name="T33" fmla="*/ 24 h 80"/>
                    <a:gd name="T34" fmla="*/ 80 w 80"/>
                    <a:gd name="T35" fmla="*/ 32 h 80"/>
                    <a:gd name="T36" fmla="*/ 80 w 80"/>
                    <a:gd name="T37" fmla="*/ 40 h 80"/>
                    <a:gd name="T38" fmla="*/ 80 w 80"/>
                    <a:gd name="T39" fmla="*/ 40 h 80"/>
                    <a:gd name="T40" fmla="*/ 80 w 80"/>
                    <a:gd name="T41" fmla="*/ 48 h 80"/>
                    <a:gd name="T42" fmla="*/ 76 w 80"/>
                    <a:gd name="T43" fmla="*/ 56 h 80"/>
                    <a:gd name="T44" fmla="*/ 74 w 80"/>
                    <a:gd name="T45" fmla="*/ 62 h 80"/>
                    <a:gd name="T46" fmla="*/ 68 w 80"/>
                    <a:gd name="T47" fmla="*/ 68 h 80"/>
                    <a:gd name="T48" fmla="*/ 62 w 80"/>
                    <a:gd name="T49" fmla="*/ 74 h 80"/>
                    <a:gd name="T50" fmla="*/ 56 w 80"/>
                    <a:gd name="T51" fmla="*/ 76 h 80"/>
                    <a:gd name="T52" fmla="*/ 48 w 80"/>
                    <a:gd name="T53" fmla="*/ 80 h 80"/>
                    <a:gd name="T54" fmla="*/ 40 w 80"/>
                    <a:gd name="T55" fmla="*/ 80 h 80"/>
                    <a:gd name="T56" fmla="*/ 40 w 80"/>
                    <a:gd name="T57" fmla="*/ 80 h 80"/>
                    <a:gd name="T58" fmla="*/ 32 w 80"/>
                    <a:gd name="T59" fmla="*/ 80 h 80"/>
                    <a:gd name="T60" fmla="*/ 24 w 80"/>
                    <a:gd name="T61" fmla="*/ 76 h 80"/>
                    <a:gd name="T62" fmla="*/ 18 w 80"/>
                    <a:gd name="T63" fmla="*/ 74 h 80"/>
                    <a:gd name="T64" fmla="*/ 12 w 80"/>
                    <a:gd name="T65" fmla="*/ 68 h 80"/>
                    <a:gd name="T66" fmla="*/ 6 w 80"/>
                    <a:gd name="T67" fmla="*/ 62 h 80"/>
                    <a:gd name="T68" fmla="*/ 4 w 80"/>
                    <a:gd name="T69" fmla="*/ 56 h 80"/>
                    <a:gd name="T70" fmla="*/ 0 w 80"/>
                    <a:gd name="T71" fmla="*/ 48 h 80"/>
                    <a:gd name="T72" fmla="*/ 0 w 80"/>
                    <a:gd name="T73" fmla="*/ 40 h 80"/>
                    <a:gd name="T74" fmla="*/ 0 w 80"/>
                    <a:gd name="T75" fmla="*/ 4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80" h="80">
                      <a:moveTo>
                        <a:pt x="0" y="40"/>
                      </a:moveTo>
                      <a:lnTo>
                        <a:pt x="0" y="40"/>
                      </a:lnTo>
                      <a:lnTo>
                        <a:pt x="0" y="32"/>
                      </a:lnTo>
                      <a:lnTo>
                        <a:pt x="4" y="24"/>
                      </a:lnTo>
                      <a:lnTo>
                        <a:pt x="6" y="18"/>
                      </a:lnTo>
                      <a:lnTo>
                        <a:pt x="12" y="12"/>
                      </a:lnTo>
                      <a:lnTo>
                        <a:pt x="18" y="6"/>
                      </a:lnTo>
                      <a:lnTo>
                        <a:pt x="24" y="4"/>
                      </a:lnTo>
                      <a:lnTo>
                        <a:pt x="32" y="0"/>
                      </a:lnTo>
                      <a:lnTo>
                        <a:pt x="40" y="0"/>
                      </a:lnTo>
                      <a:lnTo>
                        <a:pt x="40" y="0"/>
                      </a:lnTo>
                      <a:lnTo>
                        <a:pt x="48" y="0"/>
                      </a:lnTo>
                      <a:lnTo>
                        <a:pt x="56" y="4"/>
                      </a:lnTo>
                      <a:lnTo>
                        <a:pt x="62" y="6"/>
                      </a:lnTo>
                      <a:lnTo>
                        <a:pt x="68" y="12"/>
                      </a:lnTo>
                      <a:lnTo>
                        <a:pt x="74" y="18"/>
                      </a:lnTo>
                      <a:lnTo>
                        <a:pt x="76" y="24"/>
                      </a:lnTo>
                      <a:lnTo>
                        <a:pt x="80" y="32"/>
                      </a:lnTo>
                      <a:lnTo>
                        <a:pt x="80" y="40"/>
                      </a:lnTo>
                      <a:lnTo>
                        <a:pt x="80" y="40"/>
                      </a:lnTo>
                      <a:lnTo>
                        <a:pt x="80" y="48"/>
                      </a:lnTo>
                      <a:lnTo>
                        <a:pt x="76" y="56"/>
                      </a:lnTo>
                      <a:lnTo>
                        <a:pt x="74" y="62"/>
                      </a:lnTo>
                      <a:lnTo>
                        <a:pt x="68" y="68"/>
                      </a:lnTo>
                      <a:lnTo>
                        <a:pt x="62" y="74"/>
                      </a:lnTo>
                      <a:lnTo>
                        <a:pt x="56" y="76"/>
                      </a:lnTo>
                      <a:lnTo>
                        <a:pt x="48" y="80"/>
                      </a:lnTo>
                      <a:lnTo>
                        <a:pt x="40" y="80"/>
                      </a:lnTo>
                      <a:lnTo>
                        <a:pt x="40" y="80"/>
                      </a:lnTo>
                      <a:lnTo>
                        <a:pt x="32" y="80"/>
                      </a:lnTo>
                      <a:lnTo>
                        <a:pt x="24" y="76"/>
                      </a:lnTo>
                      <a:lnTo>
                        <a:pt x="18" y="74"/>
                      </a:lnTo>
                      <a:lnTo>
                        <a:pt x="12" y="68"/>
                      </a:lnTo>
                      <a:lnTo>
                        <a:pt x="6" y="62"/>
                      </a:lnTo>
                      <a:lnTo>
                        <a:pt x="4" y="56"/>
                      </a:lnTo>
                      <a:lnTo>
                        <a:pt x="0" y="48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rgbClr val="E7B43D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10" name="Freeform 79">
                  <a:extLst>
                    <a:ext uri="{FF2B5EF4-FFF2-40B4-BE49-F238E27FC236}">
                      <a16:creationId xmlns:a16="http://schemas.microsoft.com/office/drawing/2014/main" id="{04A7E92F-CCBD-4885-B5C0-AAFECE8E46D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31" y="3557"/>
                  <a:ext cx="80" cy="80"/>
                </a:xfrm>
                <a:custGeom>
                  <a:avLst/>
                  <a:gdLst>
                    <a:gd name="T0" fmla="*/ 0 w 80"/>
                    <a:gd name="T1" fmla="*/ 40 h 80"/>
                    <a:gd name="T2" fmla="*/ 0 w 80"/>
                    <a:gd name="T3" fmla="*/ 40 h 80"/>
                    <a:gd name="T4" fmla="*/ 0 w 80"/>
                    <a:gd name="T5" fmla="*/ 32 h 80"/>
                    <a:gd name="T6" fmla="*/ 4 w 80"/>
                    <a:gd name="T7" fmla="*/ 24 h 80"/>
                    <a:gd name="T8" fmla="*/ 6 w 80"/>
                    <a:gd name="T9" fmla="*/ 18 h 80"/>
                    <a:gd name="T10" fmla="*/ 12 w 80"/>
                    <a:gd name="T11" fmla="*/ 12 h 80"/>
                    <a:gd name="T12" fmla="*/ 18 w 80"/>
                    <a:gd name="T13" fmla="*/ 6 h 80"/>
                    <a:gd name="T14" fmla="*/ 24 w 80"/>
                    <a:gd name="T15" fmla="*/ 4 h 80"/>
                    <a:gd name="T16" fmla="*/ 32 w 80"/>
                    <a:gd name="T17" fmla="*/ 0 h 80"/>
                    <a:gd name="T18" fmla="*/ 40 w 80"/>
                    <a:gd name="T19" fmla="*/ 0 h 80"/>
                    <a:gd name="T20" fmla="*/ 40 w 80"/>
                    <a:gd name="T21" fmla="*/ 0 h 80"/>
                    <a:gd name="T22" fmla="*/ 48 w 80"/>
                    <a:gd name="T23" fmla="*/ 0 h 80"/>
                    <a:gd name="T24" fmla="*/ 56 w 80"/>
                    <a:gd name="T25" fmla="*/ 4 h 80"/>
                    <a:gd name="T26" fmla="*/ 62 w 80"/>
                    <a:gd name="T27" fmla="*/ 6 h 80"/>
                    <a:gd name="T28" fmla="*/ 68 w 80"/>
                    <a:gd name="T29" fmla="*/ 12 h 80"/>
                    <a:gd name="T30" fmla="*/ 74 w 80"/>
                    <a:gd name="T31" fmla="*/ 18 h 80"/>
                    <a:gd name="T32" fmla="*/ 76 w 80"/>
                    <a:gd name="T33" fmla="*/ 24 h 80"/>
                    <a:gd name="T34" fmla="*/ 80 w 80"/>
                    <a:gd name="T35" fmla="*/ 32 h 80"/>
                    <a:gd name="T36" fmla="*/ 80 w 80"/>
                    <a:gd name="T37" fmla="*/ 40 h 80"/>
                    <a:gd name="T38" fmla="*/ 80 w 80"/>
                    <a:gd name="T39" fmla="*/ 40 h 80"/>
                    <a:gd name="T40" fmla="*/ 80 w 80"/>
                    <a:gd name="T41" fmla="*/ 48 h 80"/>
                    <a:gd name="T42" fmla="*/ 76 w 80"/>
                    <a:gd name="T43" fmla="*/ 56 h 80"/>
                    <a:gd name="T44" fmla="*/ 74 w 80"/>
                    <a:gd name="T45" fmla="*/ 62 h 80"/>
                    <a:gd name="T46" fmla="*/ 68 w 80"/>
                    <a:gd name="T47" fmla="*/ 68 h 80"/>
                    <a:gd name="T48" fmla="*/ 62 w 80"/>
                    <a:gd name="T49" fmla="*/ 74 h 80"/>
                    <a:gd name="T50" fmla="*/ 56 w 80"/>
                    <a:gd name="T51" fmla="*/ 76 h 80"/>
                    <a:gd name="T52" fmla="*/ 48 w 80"/>
                    <a:gd name="T53" fmla="*/ 80 h 80"/>
                    <a:gd name="T54" fmla="*/ 40 w 80"/>
                    <a:gd name="T55" fmla="*/ 80 h 80"/>
                    <a:gd name="T56" fmla="*/ 40 w 80"/>
                    <a:gd name="T57" fmla="*/ 80 h 80"/>
                    <a:gd name="T58" fmla="*/ 32 w 80"/>
                    <a:gd name="T59" fmla="*/ 80 h 80"/>
                    <a:gd name="T60" fmla="*/ 24 w 80"/>
                    <a:gd name="T61" fmla="*/ 76 h 80"/>
                    <a:gd name="T62" fmla="*/ 18 w 80"/>
                    <a:gd name="T63" fmla="*/ 74 h 80"/>
                    <a:gd name="T64" fmla="*/ 12 w 80"/>
                    <a:gd name="T65" fmla="*/ 68 h 80"/>
                    <a:gd name="T66" fmla="*/ 6 w 80"/>
                    <a:gd name="T67" fmla="*/ 62 h 80"/>
                    <a:gd name="T68" fmla="*/ 4 w 80"/>
                    <a:gd name="T69" fmla="*/ 56 h 80"/>
                    <a:gd name="T70" fmla="*/ 0 w 80"/>
                    <a:gd name="T71" fmla="*/ 48 h 80"/>
                    <a:gd name="T72" fmla="*/ 0 w 80"/>
                    <a:gd name="T73" fmla="*/ 40 h 80"/>
                    <a:gd name="T74" fmla="*/ 0 w 80"/>
                    <a:gd name="T75" fmla="*/ 4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80" h="80">
                      <a:moveTo>
                        <a:pt x="0" y="40"/>
                      </a:moveTo>
                      <a:lnTo>
                        <a:pt x="0" y="40"/>
                      </a:lnTo>
                      <a:lnTo>
                        <a:pt x="0" y="32"/>
                      </a:lnTo>
                      <a:lnTo>
                        <a:pt x="4" y="24"/>
                      </a:lnTo>
                      <a:lnTo>
                        <a:pt x="6" y="18"/>
                      </a:lnTo>
                      <a:lnTo>
                        <a:pt x="12" y="12"/>
                      </a:lnTo>
                      <a:lnTo>
                        <a:pt x="18" y="6"/>
                      </a:lnTo>
                      <a:lnTo>
                        <a:pt x="24" y="4"/>
                      </a:lnTo>
                      <a:lnTo>
                        <a:pt x="32" y="0"/>
                      </a:lnTo>
                      <a:lnTo>
                        <a:pt x="40" y="0"/>
                      </a:lnTo>
                      <a:lnTo>
                        <a:pt x="40" y="0"/>
                      </a:lnTo>
                      <a:lnTo>
                        <a:pt x="48" y="0"/>
                      </a:lnTo>
                      <a:lnTo>
                        <a:pt x="56" y="4"/>
                      </a:lnTo>
                      <a:lnTo>
                        <a:pt x="62" y="6"/>
                      </a:lnTo>
                      <a:lnTo>
                        <a:pt x="68" y="12"/>
                      </a:lnTo>
                      <a:lnTo>
                        <a:pt x="74" y="18"/>
                      </a:lnTo>
                      <a:lnTo>
                        <a:pt x="76" y="24"/>
                      </a:lnTo>
                      <a:lnTo>
                        <a:pt x="80" y="32"/>
                      </a:lnTo>
                      <a:lnTo>
                        <a:pt x="80" y="40"/>
                      </a:lnTo>
                      <a:lnTo>
                        <a:pt x="80" y="40"/>
                      </a:lnTo>
                      <a:lnTo>
                        <a:pt x="80" y="48"/>
                      </a:lnTo>
                      <a:lnTo>
                        <a:pt x="76" y="56"/>
                      </a:lnTo>
                      <a:lnTo>
                        <a:pt x="74" y="62"/>
                      </a:lnTo>
                      <a:lnTo>
                        <a:pt x="68" y="68"/>
                      </a:lnTo>
                      <a:lnTo>
                        <a:pt x="62" y="74"/>
                      </a:lnTo>
                      <a:lnTo>
                        <a:pt x="56" y="76"/>
                      </a:lnTo>
                      <a:lnTo>
                        <a:pt x="48" y="80"/>
                      </a:lnTo>
                      <a:lnTo>
                        <a:pt x="40" y="80"/>
                      </a:lnTo>
                      <a:lnTo>
                        <a:pt x="40" y="80"/>
                      </a:lnTo>
                      <a:lnTo>
                        <a:pt x="32" y="80"/>
                      </a:lnTo>
                      <a:lnTo>
                        <a:pt x="24" y="76"/>
                      </a:lnTo>
                      <a:lnTo>
                        <a:pt x="18" y="74"/>
                      </a:lnTo>
                      <a:lnTo>
                        <a:pt x="12" y="68"/>
                      </a:lnTo>
                      <a:lnTo>
                        <a:pt x="6" y="62"/>
                      </a:lnTo>
                      <a:lnTo>
                        <a:pt x="4" y="56"/>
                      </a:lnTo>
                      <a:lnTo>
                        <a:pt x="0" y="48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rgbClr val="E7B43D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11" name="Freeform 80">
                  <a:extLst>
                    <a:ext uri="{FF2B5EF4-FFF2-40B4-BE49-F238E27FC236}">
                      <a16:creationId xmlns:a16="http://schemas.microsoft.com/office/drawing/2014/main" id="{077CF68E-C2C2-4BF2-88D8-0F91C88678F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87" y="2940"/>
                  <a:ext cx="192" cy="161"/>
                </a:xfrm>
                <a:custGeom>
                  <a:avLst/>
                  <a:gdLst>
                    <a:gd name="T0" fmla="*/ 0 w 192"/>
                    <a:gd name="T1" fmla="*/ 6 h 161"/>
                    <a:gd name="T2" fmla="*/ 54 w 192"/>
                    <a:gd name="T3" fmla="*/ 141 h 161"/>
                    <a:gd name="T4" fmla="*/ 54 w 192"/>
                    <a:gd name="T5" fmla="*/ 141 h 161"/>
                    <a:gd name="T6" fmla="*/ 124 w 192"/>
                    <a:gd name="T7" fmla="*/ 153 h 161"/>
                    <a:gd name="T8" fmla="*/ 174 w 192"/>
                    <a:gd name="T9" fmla="*/ 161 h 161"/>
                    <a:gd name="T10" fmla="*/ 188 w 192"/>
                    <a:gd name="T11" fmla="*/ 161 h 161"/>
                    <a:gd name="T12" fmla="*/ 192 w 192"/>
                    <a:gd name="T13" fmla="*/ 161 h 161"/>
                    <a:gd name="T14" fmla="*/ 192 w 192"/>
                    <a:gd name="T15" fmla="*/ 161 h 161"/>
                    <a:gd name="T16" fmla="*/ 192 w 192"/>
                    <a:gd name="T17" fmla="*/ 161 h 161"/>
                    <a:gd name="T18" fmla="*/ 190 w 192"/>
                    <a:gd name="T19" fmla="*/ 155 h 161"/>
                    <a:gd name="T20" fmla="*/ 190 w 192"/>
                    <a:gd name="T21" fmla="*/ 151 h 161"/>
                    <a:gd name="T22" fmla="*/ 190 w 192"/>
                    <a:gd name="T23" fmla="*/ 147 h 161"/>
                    <a:gd name="T24" fmla="*/ 188 w 192"/>
                    <a:gd name="T25" fmla="*/ 145 h 161"/>
                    <a:gd name="T26" fmla="*/ 188 w 192"/>
                    <a:gd name="T27" fmla="*/ 145 h 161"/>
                    <a:gd name="T28" fmla="*/ 144 w 192"/>
                    <a:gd name="T29" fmla="*/ 116 h 161"/>
                    <a:gd name="T30" fmla="*/ 102 w 192"/>
                    <a:gd name="T31" fmla="*/ 88 h 161"/>
                    <a:gd name="T32" fmla="*/ 16 w 192"/>
                    <a:gd name="T33" fmla="*/ 0 h 161"/>
                    <a:gd name="T34" fmla="*/ 0 w 192"/>
                    <a:gd name="T35" fmla="*/ 6 h 16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92" h="161">
                      <a:moveTo>
                        <a:pt x="0" y="6"/>
                      </a:moveTo>
                      <a:lnTo>
                        <a:pt x="54" y="141"/>
                      </a:lnTo>
                      <a:lnTo>
                        <a:pt x="54" y="141"/>
                      </a:lnTo>
                      <a:lnTo>
                        <a:pt x="124" y="153"/>
                      </a:lnTo>
                      <a:lnTo>
                        <a:pt x="174" y="161"/>
                      </a:lnTo>
                      <a:lnTo>
                        <a:pt x="188" y="161"/>
                      </a:lnTo>
                      <a:lnTo>
                        <a:pt x="192" y="161"/>
                      </a:lnTo>
                      <a:lnTo>
                        <a:pt x="192" y="161"/>
                      </a:lnTo>
                      <a:lnTo>
                        <a:pt x="192" y="161"/>
                      </a:lnTo>
                      <a:lnTo>
                        <a:pt x="190" y="155"/>
                      </a:lnTo>
                      <a:lnTo>
                        <a:pt x="190" y="151"/>
                      </a:lnTo>
                      <a:lnTo>
                        <a:pt x="190" y="147"/>
                      </a:lnTo>
                      <a:lnTo>
                        <a:pt x="188" y="145"/>
                      </a:lnTo>
                      <a:lnTo>
                        <a:pt x="188" y="145"/>
                      </a:lnTo>
                      <a:lnTo>
                        <a:pt x="144" y="116"/>
                      </a:lnTo>
                      <a:lnTo>
                        <a:pt x="102" y="88"/>
                      </a:lnTo>
                      <a:lnTo>
                        <a:pt x="16" y="0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E7B43D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12" name="Freeform 81">
                  <a:extLst>
                    <a:ext uri="{FF2B5EF4-FFF2-40B4-BE49-F238E27FC236}">
                      <a16:creationId xmlns:a16="http://schemas.microsoft.com/office/drawing/2014/main" id="{43A56BD5-DF09-4040-A576-FD7E7AED21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437" y="2902"/>
                  <a:ext cx="80" cy="78"/>
                </a:xfrm>
                <a:custGeom>
                  <a:avLst/>
                  <a:gdLst>
                    <a:gd name="T0" fmla="*/ 2 w 80"/>
                    <a:gd name="T1" fmla="*/ 52 h 78"/>
                    <a:gd name="T2" fmla="*/ 2 w 80"/>
                    <a:gd name="T3" fmla="*/ 52 h 78"/>
                    <a:gd name="T4" fmla="*/ 0 w 80"/>
                    <a:gd name="T5" fmla="*/ 44 h 78"/>
                    <a:gd name="T6" fmla="*/ 0 w 80"/>
                    <a:gd name="T7" fmla="*/ 36 h 78"/>
                    <a:gd name="T8" fmla="*/ 2 w 80"/>
                    <a:gd name="T9" fmla="*/ 28 h 78"/>
                    <a:gd name="T10" fmla="*/ 4 w 80"/>
                    <a:gd name="T11" fmla="*/ 22 h 78"/>
                    <a:gd name="T12" fmla="*/ 8 w 80"/>
                    <a:gd name="T13" fmla="*/ 14 h 78"/>
                    <a:gd name="T14" fmla="*/ 14 w 80"/>
                    <a:gd name="T15" fmla="*/ 10 h 78"/>
                    <a:gd name="T16" fmla="*/ 20 w 80"/>
                    <a:gd name="T17" fmla="*/ 4 h 78"/>
                    <a:gd name="T18" fmla="*/ 28 w 80"/>
                    <a:gd name="T19" fmla="*/ 2 h 78"/>
                    <a:gd name="T20" fmla="*/ 28 w 80"/>
                    <a:gd name="T21" fmla="*/ 2 h 78"/>
                    <a:gd name="T22" fmla="*/ 36 w 80"/>
                    <a:gd name="T23" fmla="*/ 0 h 78"/>
                    <a:gd name="T24" fmla="*/ 42 w 80"/>
                    <a:gd name="T25" fmla="*/ 0 h 78"/>
                    <a:gd name="T26" fmla="*/ 50 w 80"/>
                    <a:gd name="T27" fmla="*/ 0 h 78"/>
                    <a:gd name="T28" fmla="*/ 58 w 80"/>
                    <a:gd name="T29" fmla="*/ 4 h 78"/>
                    <a:gd name="T30" fmla="*/ 64 w 80"/>
                    <a:gd name="T31" fmla="*/ 8 h 78"/>
                    <a:gd name="T32" fmla="*/ 70 w 80"/>
                    <a:gd name="T33" fmla="*/ 12 h 78"/>
                    <a:gd name="T34" fmla="*/ 74 w 80"/>
                    <a:gd name="T35" fmla="*/ 18 h 78"/>
                    <a:gd name="T36" fmla="*/ 78 w 80"/>
                    <a:gd name="T37" fmla="*/ 26 h 78"/>
                    <a:gd name="T38" fmla="*/ 78 w 80"/>
                    <a:gd name="T39" fmla="*/ 26 h 78"/>
                    <a:gd name="T40" fmla="*/ 80 w 80"/>
                    <a:gd name="T41" fmla="*/ 34 h 78"/>
                    <a:gd name="T42" fmla="*/ 80 w 80"/>
                    <a:gd name="T43" fmla="*/ 42 h 78"/>
                    <a:gd name="T44" fmla="*/ 78 w 80"/>
                    <a:gd name="T45" fmla="*/ 50 h 78"/>
                    <a:gd name="T46" fmla="*/ 76 w 80"/>
                    <a:gd name="T47" fmla="*/ 56 h 78"/>
                    <a:gd name="T48" fmla="*/ 72 w 80"/>
                    <a:gd name="T49" fmla="*/ 64 h 78"/>
                    <a:gd name="T50" fmla="*/ 66 w 80"/>
                    <a:gd name="T51" fmla="*/ 68 h 78"/>
                    <a:gd name="T52" fmla="*/ 60 w 80"/>
                    <a:gd name="T53" fmla="*/ 74 h 78"/>
                    <a:gd name="T54" fmla="*/ 52 w 80"/>
                    <a:gd name="T55" fmla="*/ 76 h 78"/>
                    <a:gd name="T56" fmla="*/ 52 w 80"/>
                    <a:gd name="T57" fmla="*/ 76 h 78"/>
                    <a:gd name="T58" fmla="*/ 44 w 80"/>
                    <a:gd name="T59" fmla="*/ 78 h 78"/>
                    <a:gd name="T60" fmla="*/ 38 w 80"/>
                    <a:gd name="T61" fmla="*/ 78 h 78"/>
                    <a:gd name="T62" fmla="*/ 30 w 80"/>
                    <a:gd name="T63" fmla="*/ 78 h 78"/>
                    <a:gd name="T64" fmla="*/ 22 w 80"/>
                    <a:gd name="T65" fmla="*/ 74 h 78"/>
                    <a:gd name="T66" fmla="*/ 16 w 80"/>
                    <a:gd name="T67" fmla="*/ 70 h 78"/>
                    <a:gd name="T68" fmla="*/ 10 w 80"/>
                    <a:gd name="T69" fmla="*/ 66 h 78"/>
                    <a:gd name="T70" fmla="*/ 6 w 80"/>
                    <a:gd name="T71" fmla="*/ 60 h 78"/>
                    <a:gd name="T72" fmla="*/ 2 w 80"/>
                    <a:gd name="T73" fmla="*/ 52 h 78"/>
                    <a:gd name="T74" fmla="*/ 2 w 80"/>
                    <a:gd name="T75" fmla="*/ 52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80" h="78">
                      <a:moveTo>
                        <a:pt x="2" y="52"/>
                      </a:moveTo>
                      <a:lnTo>
                        <a:pt x="2" y="52"/>
                      </a:lnTo>
                      <a:lnTo>
                        <a:pt x="0" y="44"/>
                      </a:lnTo>
                      <a:lnTo>
                        <a:pt x="0" y="36"/>
                      </a:lnTo>
                      <a:lnTo>
                        <a:pt x="2" y="28"/>
                      </a:lnTo>
                      <a:lnTo>
                        <a:pt x="4" y="22"/>
                      </a:lnTo>
                      <a:lnTo>
                        <a:pt x="8" y="14"/>
                      </a:lnTo>
                      <a:lnTo>
                        <a:pt x="14" y="10"/>
                      </a:lnTo>
                      <a:lnTo>
                        <a:pt x="20" y="4"/>
                      </a:lnTo>
                      <a:lnTo>
                        <a:pt x="28" y="2"/>
                      </a:lnTo>
                      <a:lnTo>
                        <a:pt x="28" y="2"/>
                      </a:lnTo>
                      <a:lnTo>
                        <a:pt x="36" y="0"/>
                      </a:lnTo>
                      <a:lnTo>
                        <a:pt x="42" y="0"/>
                      </a:lnTo>
                      <a:lnTo>
                        <a:pt x="50" y="0"/>
                      </a:lnTo>
                      <a:lnTo>
                        <a:pt x="58" y="4"/>
                      </a:lnTo>
                      <a:lnTo>
                        <a:pt x="64" y="8"/>
                      </a:lnTo>
                      <a:lnTo>
                        <a:pt x="70" y="12"/>
                      </a:lnTo>
                      <a:lnTo>
                        <a:pt x="74" y="18"/>
                      </a:lnTo>
                      <a:lnTo>
                        <a:pt x="78" y="26"/>
                      </a:lnTo>
                      <a:lnTo>
                        <a:pt x="78" y="26"/>
                      </a:lnTo>
                      <a:lnTo>
                        <a:pt x="80" y="34"/>
                      </a:lnTo>
                      <a:lnTo>
                        <a:pt x="80" y="42"/>
                      </a:lnTo>
                      <a:lnTo>
                        <a:pt x="78" y="50"/>
                      </a:lnTo>
                      <a:lnTo>
                        <a:pt x="76" y="56"/>
                      </a:lnTo>
                      <a:lnTo>
                        <a:pt x="72" y="64"/>
                      </a:lnTo>
                      <a:lnTo>
                        <a:pt x="66" y="68"/>
                      </a:lnTo>
                      <a:lnTo>
                        <a:pt x="60" y="74"/>
                      </a:lnTo>
                      <a:lnTo>
                        <a:pt x="52" y="76"/>
                      </a:lnTo>
                      <a:lnTo>
                        <a:pt x="52" y="76"/>
                      </a:lnTo>
                      <a:lnTo>
                        <a:pt x="44" y="78"/>
                      </a:lnTo>
                      <a:lnTo>
                        <a:pt x="38" y="78"/>
                      </a:lnTo>
                      <a:lnTo>
                        <a:pt x="30" y="78"/>
                      </a:lnTo>
                      <a:lnTo>
                        <a:pt x="22" y="74"/>
                      </a:lnTo>
                      <a:lnTo>
                        <a:pt x="16" y="70"/>
                      </a:lnTo>
                      <a:lnTo>
                        <a:pt x="10" y="66"/>
                      </a:lnTo>
                      <a:lnTo>
                        <a:pt x="6" y="60"/>
                      </a:lnTo>
                      <a:lnTo>
                        <a:pt x="2" y="52"/>
                      </a:lnTo>
                      <a:lnTo>
                        <a:pt x="2" y="52"/>
                      </a:lnTo>
                      <a:close/>
                    </a:path>
                  </a:pathLst>
                </a:custGeom>
                <a:solidFill>
                  <a:srgbClr val="E7B43D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13" name="Freeform 82">
                  <a:extLst>
                    <a:ext uri="{FF2B5EF4-FFF2-40B4-BE49-F238E27FC236}">
                      <a16:creationId xmlns:a16="http://schemas.microsoft.com/office/drawing/2014/main" id="{4698F366-7309-4865-BD49-DE1C8515AB1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65" y="3061"/>
                  <a:ext cx="80" cy="78"/>
                </a:xfrm>
                <a:custGeom>
                  <a:avLst/>
                  <a:gdLst>
                    <a:gd name="T0" fmla="*/ 2 w 80"/>
                    <a:gd name="T1" fmla="*/ 52 h 78"/>
                    <a:gd name="T2" fmla="*/ 2 w 80"/>
                    <a:gd name="T3" fmla="*/ 52 h 78"/>
                    <a:gd name="T4" fmla="*/ 0 w 80"/>
                    <a:gd name="T5" fmla="*/ 44 h 78"/>
                    <a:gd name="T6" fmla="*/ 0 w 80"/>
                    <a:gd name="T7" fmla="*/ 36 h 78"/>
                    <a:gd name="T8" fmla="*/ 2 w 80"/>
                    <a:gd name="T9" fmla="*/ 28 h 78"/>
                    <a:gd name="T10" fmla="*/ 4 w 80"/>
                    <a:gd name="T11" fmla="*/ 22 h 78"/>
                    <a:gd name="T12" fmla="*/ 8 w 80"/>
                    <a:gd name="T13" fmla="*/ 14 h 78"/>
                    <a:gd name="T14" fmla="*/ 14 w 80"/>
                    <a:gd name="T15" fmla="*/ 10 h 78"/>
                    <a:gd name="T16" fmla="*/ 20 w 80"/>
                    <a:gd name="T17" fmla="*/ 4 h 78"/>
                    <a:gd name="T18" fmla="*/ 28 w 80"/>
                    <a:gd name="T19" fmla="*/ 2 h 78"/>
                    <a:gd name="T20" fmla="*/ 28 w 80"/>
                    <a:gd name="T21" fmla="*/ 2 h 78"/>
                    <a:gd name="T22" fmla="*/ 36 w 80"/>
                    <a:gd name="T23" fmla="*/ 0 h 78"/>
                    <a:gd name="T24" fmla="*/ 42 w 80"/>
                    <a:gd name="T25" fmla="*/ 0 h 78"/>
                    <a:gd name="T26" fmla="*/ 50 w 80"/>
                    <a:gd name="T27" fmla="*/ 0 h 78"/>
                    <a:gd name="T28" fmla="*/ 58 w 80"/>
                    <a:gd name="T29" fmla="*/ 4 h 78"/>
                    <a:gd name="T30" fmla="*/ 64 w 80"/>
                    <a:gd name="T31" fmla="*/ 8 h 78"/>
                    <a:gd name="T32" fmla="*/ 70 w 80"/>
                    <a:gd name="T33" fmla="*/ 12 h 78"/>
                    <a:gd name="T34" fmla="*/ 74 w 80"/>
                    <a:gd name="T35" fmla="*/ 18 h 78"/>
                    <a:gd name="T36" fmla="*/ 78 w 80"/>
                    <a:gd name="T37" fmla="*/ 26 h 78"/>
                    <a:gd name="T38" fmla="*/ 78 w 80"/>
                    <a:gd name="T39" fmla="*/ 26 h 78"/>
                    <a:gd name="T40" fmla="*/ 80 w 80"/>
                    <a:gd name="T41" fmla="*/ 34 h 78"/>
                    <a:gd name="T42" fmla="*/ 80 w 80"/>
                    <a:gd name="T43" fmla="*/ 42 h 78"/>
                    <a:gd name="T44" fmla="*/ 78 w 80"/>
                    <a:gd name="T45" fmla="*/ 50 h 78"/>
                    <a:gd name="T46" fmla="*/ 76 w 80"/>
                    <a:gd name="T47" fmla="*/ 56 h 78"/>
                    <a:gd name="T48" fmla="*/ 72 w 80"/>
                    <a:gd name="T49" fmla="*/ 64 h 78"/>
                    <a:gd name="T50" fmla="*/ 66 w 80"/>
                    <a:gd name="T51" fmla="*/ 68 h 78"/>
                    <a:gd name="T52" fmla="*/ 60 w 80"/>
                    <a:gd name="T53" fmla="*/ 74 h 78"/>
                    <a:gd name="T54" fmla="*/ 52 w 80"/>
                    <a:gd name="T55" fmla="*/ 76 h 78"/>
                    <a:gd name="T56" fmla="*/ 52 w 80"/>
                    <a:gd name="T57" fmla="*/ 76 h 78"/>
                    <a:gd name="T58" fmla="*/ 44 w 80"/>
                    <a:gd name="T59" fmla="*/ 78 h 78"/>
                    <a:gd name="T60" fmla="*/ 38 w 80"/>
                    <a:gd name="T61" fmla="*/ 78 h 78"/>
                    <a:gd name="T62" fmla="*/ 30 w 80"/>
                    <a:gd name="T63" fmla="*/ 78 h 78"/>
                    <a:gd name="T64" fmla="*/ 22 w 80"/>
                    <a:gd name="T65" fmla="*/ 74 h 78"/>
                    <a:gd name="T66" fmla="*/ 16 w 80"/>
                    <a:gd name="T67" fmla="*/ 70 h 78"/>
                    <a:gd name="T68" fmla="*/ 10 w 80"/>
                    <a:gd name="T69" fmla="*/ 66 h 78"/>
                    <a:gd name="T70" fmla="*/ 6 w 80"/>
                    <a:gd name="T71" fmla="*/ 60 h 78"/>
                    <a:gd name="T72" fmla="*/ 2 w 80"/>
                    <a:gd name="T73" fmla="*/ 52 h 78"/>
                    <a:gd name="T74" fmla="*/ 2 w 80"/>
                    <a:gd name="T75" fmla="*/ 52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80" h="78">
                      <a:moveTo>
                        <a:pt x="2" y="52"/>
                      </a:moveTo>
                      <a:lnTo>
                        <a:pt x="2" y="52"/>
                      </a:lnTo>
                      <a:lnTo>
                        <a:pt x="0" y="44"/>
                      </a:lnTo>
                      <a:lnTo>
                        <a:pt x="0" y="36"/>
                      </a:lnTo>
                      <a:lnTo>
                        <a:pt x="2" y="28"/>
                      </a:lnTo>
                      <a:lnTo>
                        <a:pt x="4" y="22"/>
                      </a:lnTo>
                      <a:lnTo>
                        <a:pt x="8" y="14"/>
                      </a:lnTo>
                      <a:lnTo>
                        <a:pt x="14" y="10"/>
                      </a:lnTo>
                      <a:lnTo>
                        <a:pt x="20" y="4"/>
                      </a:lnTo>
                      <a:lnTo>
                        <a:pt x="28" y="2"/>
                      </a:lnTo>
                      <a:lnTo>
                        <a:pt x="28" y="2"/>
                      </a:lnTo>
                      <a:lnTo>
                        <a:pt x="36" y="0"/>
                      </a:lnTo>
                      <a:lnTo>
                        <a:pt x="42" y="0"/>
                      </a:lnTo>
                      <a:lnTo>
                        <a:pt x="50" y="0"/>
                      </a:lnTo>
                      <a:lnTo>
                        <a:pt x="58" y="4"/>
                      </a:lnTo>
                      <a:lnTo>
                        <a:pt x="64" y="8"/>
                      </a:lnTo>
                      <a:lnTo>
                        <a:pt x="70" y="12"/>
                      </a:lnTo>
                      <a:lnTo>
                        <a:pt x="74" y="18"/>
                      </a:lnTo>
                      <a:lnTo>
                        <a:pt x="78" y="26"/>
                      </a:lnTo>
                      <a:lnTo>
                        <a:pt x="78" y="26"/>
                      </a:lnTo>
                      <a:lnTo>
                        <a:pt x="80" y="34"/>
                      </a:lnTo>
                      <a:lnTo>
                        <a:pt x="80" y="42"/>
                      </a:lnTo>
                      <a:lnTo>
                        <a:pt x="78" y="50"/>
                      </a:lnTo>
                      <a:lnTo>
                        <a:pt x="76" y="56"/>
                      </a:lnTo>
                      <a:lnTo>
                        <a:pt x="72" y="64"/>
                      </a:lnTo>
                      <a:lnTo>
                        <a:pt x="66" y="68"/>
                      </a:lnTo>
                      <a:lnTo>
                        <a:pt x="60" y="74"/>
                      </a:lnTo>
                      <a:lnTo>
                        <a:pt x="52" y="76"/>
                      </a:lnTo>
                      <a:lnTo>
                        <a:pt x="52" y="76"/>
                      </a:lnTo>
                      <a:lnTo>
                        <a:pt x="44" y="78"/>
                      </a:lnTo>
                      <a:lnTo>
                        <a:pt x="38" y="78"/>
                      </a:lnTo>
                      <a:lnTo>
                        <a:pt x="30" y="78"/>
                      </a:lnTo>
                      <a:lnTo>
                        <a:pt x="22" y="74"/>
                      </a:lnTo>
                      <a:lnTo>
                        <a:pt x="16" y="70"/>
                      </a:lnTo>
                      <a:lnTo>
                        <a:pt x="10" y="66"/>
                      </a:lnTo>
                      <a:lnTo>
                        <a:pt x="6" y="60"/>
                      </a:lnTo>
                      <a:lnTo>
                        <a:pt x="2" y="52"/>
                      </a:lnTo>
                      <a:lnTo>
                        <a:pt x="2" y="52"/>
                      </a:lnTo>
                      <a:close/>
                    </a:path>
                  </a:pathLst>
                </a:custGeom>
                <a:solidFill>
                  <a:srgbClr val="E7B43D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14" name="Freeform 83">
                  <a:extLst>
                    <a:ext uri="{FF2B5EF4-FFF2-40B4-BE49-F238E27FC236}">
                      <a16:creationId xmlns:a16="http://schemas.microsoft.com/office/drawing/2014/main" id="{943C3D0D-E040-41B0-A56C-3DED19D0994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47" y="2370"/>
                  <a:ext cx="236" cy="116"/>
                </a:xfrm>
                <a:custGeom>
                  <a:avLst/>
                  <a:gdLst>
                    <a:gd name="T0" fmla="*/ 0 w 236"/>
                    <a:gd name="T1" fmla="*/ 10 h 116"/>
                    <a:gd name="T2" fmla="*/ 98 w 236"/>
                    <a:gd name="T3" fmla="*/ 116 h 116"/>
                    <a:gd name="T4" fmla="*/ 98 w 236"/>
                    <a:gd name="T5" fmla="*/ 116 h 116"/>
                    <a:gd name="T6" fmla="*/ 170 w 236"/>
                    <a:gd name="T7" fmla="*/ 102 h 116"/>
                    <a:gd name="T8" fmla="*/ 218 w 236"/>
                    <a:gd name="T9" fmla="*/ 92 h 116"/>
                    <a:gd name="T10" fmla="*/ 234 w 236"/>
                    <a:gd name="T11" fmla="*/ 88 h 116"/>
                    <a:gd name="T12" fmla="*/ 236 w 236"/>
                    <a:gd name="T13" fmla="*/ 86 h 116"/>
                    <a:gd name="T14" fmla="*/ 236 w 236"/>
                    <a:gd name="T15" fmla="*/ 84 h 116"/>
                    <a:gd name="T16" fmla="*/ 236 w 236"/>
                    <a:gd name="T17" fmla="*/ 84 h 116"/>
                    <a:gd name="T18" fmla="*/ 232 w 236"/>
                    <a:gd name="T19" fmla="*/ 80 h 116"/>
                    <a:gd name="T20" fmla="*/ 230 w 236"/>
                    <a:gd name="T21" fmla="*/ 76 h 116"/>
                    <a:gd name="T22" fmla="*/ 228 w 236"/>
                    <a:gd name="T23" fmla="*/ 74 h 116"/>
                    <a:gd name="T24" fmla="*/ 226 w 236"/>
                    <a:gd name="T25" fmla="*/ 72 h 116"/>
                    <a:gd name="T26" fmla="*/ 226 w 236"/>
                    <a:gd name="T27" fmla="*/ 72 h 116"/>
                    <a:gd name="T28" fmla="*/ 174 w 236"/>
                    <a:gd name="T29" fmla="*/ 60 h 116"/>
                    <a:gd name="T30" fmla="*/ 126 w 236"/>
                    <a:gd name="T31" fmla="*/ 50 h 116"/>
                    <a:gd name="T32" fmla="*/ 12 w 236"/>
                    <a:gd name="T33" fmla="*/ 0 h 116"/>
                    <a:gd name="T34" fmla="*/ 0 w 236"/>
                    <a:gd name="T35" fmla="*/ 10 h 1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36" h="116">
                      <a:moveTo>
                        <a:pt x="0" y="10"/>
                      </a:moveTo>
                      <a:lnTo>
                        <a:pt x="98" y="116"/>
                      </a:lnTo>
                      <a:lnTo>
                        <a:pt x="98" y="116"/>
                      </a:lnTo>
                      <a:lnTo>
                        <a:pt x="170" y="102"/>
                      </a:lnTo>
                      <a:lnTo>
                        <a:pt x="218" y="92"/>
                      </a:lnTo>
                      <a:lnTo>
                        <a:pt x="234" y="88"/>
                      </a:lnTo>
                      <a:lnTo>
                        <a:pt x="236" y="86"/>
                      </a:lnTo>
                      <a:lnTo>
                        <a:pt x="236" y="84"/>
                      </a:lnTo>
                      <a:lnTo>
                        <a:pt x="236" y="84"/>
                      </a:lnTo>
                      <a:lnTo>
                        <a:pt x="232" y="80"/>
                      </a:lnTo>
                      <a:lnTo>
                        <a:pt x="230" y="76"/>
                      </a:lnTo>
                      <a:lnTo>
                        <a:pt x="228" y="74"/>
                      </a:lnTo>
                      <a:lnTo>
                        <a:pt x="226" y="72"/>
                      </a:lnTo>
                      <a:lnTo>
                        <a:pt x="226" y="72"/>
                      </a:lnTo>
                      <a:lnTo>
                        <a:pt x="174" y="60"/>
                      </a:lnTo>
                      <a:lnTo>
                        <a:pt x="126" y="5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solidFill>
                  <a:srgbClr val="E7B43D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15" name="Freeform 84">
                  <a:extLst>
                    <a:ext uri="{FF2B5EF4-FFF2-40B4-BE49-F238E27FC236}">
                      <a16:creationId xmlns:a16="http://schemas.microsoft.com/office/drawing/2014/main" id="{DF9A48CB-B9CF-4826-85E9-AFAD24BA426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95" y="2340"/>
                  <a:ext cx="80" cy="80"/>
                </a:xfrm>
                <a:custGeom>
                  <a:avLst/>
                  <a:gdLst>
                    <a:gd name="T0" fmla="*/ 10 w 80"/>
                    <a:gd name="T1" fmla="*/ 66 h 80"/>
                    <a:gd name="T2" fmla="*/ 10 w 80"/>
                    <a:gd name="T3" fmla="*/ 66 h 80"/>
                    <a:gd name="T4" fmla="*/ 4 w 80"/>
                    <a:gd name="T5" fmla="*/ 58 h 80"/>
                    <a:gd name="T6" fmla="*/ 2 w 80"/>
                    <a:gd name="T7" fmla="*/ 50 h 80"/>
                    <a:gd name="T8" fmla="*/ 0 w 80"/>
                    <a:gd name="T9" fmla="*/ 44 h 80"/>
                    <a:gd name="T10" fmla="*/ 0 w 80"/>
                    <a:gd name="T11" fmla="*/ 36 h 80"/>
                    <a:gd name="T12" fmla="*/ 2 w 80"/>
                    <a:gd name="T13" fmla="*/ 28 h 80"/>
                    <a:gd name="T14" fmla="*/ 4 w 80"/>
                    <a:gd name="T15" fmla="*/ 20 h 80"/>
                    <a:gd name="T16" fmla="*/ 8 w 80"/>
                    <a:gd name="T17" fmla="*/ 14 h 80"/>
                    <a:gd name="T18" fmla="*/ 14 w 80"/>
                    <a:gd name="T19" fmla="*/ 8 h 80"/>
                    <a:gd name="T20" fmla="*/ 14 w 80"/>
                    <a:gd name="T21" fmla="*/ 8 h 80"/>
                    <a:gd name="T22" fmla="*/ 20 w 80"/>
                    <a:gd name="T23" fmla="*/ 4 h 80"/>
                    <a:gd name="T24" fmla="*/ 28 w 80"/>
                    <a:gd name="T25" fmla="*/ 0 h 80"/>
                    <a:gd name="T26" fmla="*/ 36 w 80"/>
                    <a:gd name="T27" fmla="*/ 0 h 80"/>
                    <a:gd name="T28" fmla="*/ 44 w 80"/>
                    <a:gd name="T29" fmla="*/ 0 h 80"/>
                    <a:gd name="T30" fmla="*/ 50 w 80"/>
                    <a:gd name="T31" fmla="*/ 0 h 80"/>
                    <a:gd name="T32" fmla="*/ 58 w 80"/>
                    <a:gd name="T33" fmla="*/ 4 h 80"/>
                    <a:gd name="T34" fmla="*/ 64 w 80"/>
                    <a:gd name="T35" fmla="*/ 8 h 80"/>
                    <a:gd name="T36" fmla="*/ 70 w 80"/>
                    <a:gd name="T37" fmla="*/ 14 h 80"/>
                    <a:gd name="T38" fmla="*/ 70 w 80"/>
                    <a:gd name="T39" fmla="*/ 14 h 80"/>
                    <a:gd name="T40" fmla="*/ 74 w 80"/>
                    <a:gd name="T41" fmla="*/ 20 h 80"/>
                    <a:gd name="T42" fmla="*/ 78 w 80"/>
                    <a:gd name="T43" fmla="*/ 28 h 80"/>
                    <a:gd name="T44" fmla="*/ 80 w 80"/>
                    <a:gd name="T45" fmla="*/ 36 h 80"/>
                    <a:gd name="T46" fmla="*/ 80 w 80"/>
                    <a:gd name="T47" fmla="*/ 42 h 80"/>
                    <a:gd name="T48" fmla="*/ 78 w 80"/>
                    <a:gd name="T49" fmla="*/ 50 h 80"/>
                    <a:gd name="T50" fmla="*/ 76 w 80"/>
                    <a:gd name="T51" fmla="*/ 58 h 80"/>
                    <a:gd name="T52" fmla="*/ 72 w 80"/>
                    <a:gd name="T53" fmla="*/ 64 h 80"/>
                    <a:gd name="T54" fmla="*/ 66 w 80"/>
                    <a:gd name="T55" fmla="*/ 70 h 80"/>
                    <a:gd name="T56" fmla="*/ 66 w 80"/>
                    <a:gd name="T57" fmla="*/ 70 h 80"/>
                    <a:gd name="T58" fmla="*/ 60 w 80"/>
                    <a:gd name="T59" fmla="*/ 74 h 80"/>
                    <a:gd name="T60" fmla="*/ 52 w 80"/>
                    <a:gd name="T61" fmla="*/ 78 h 80"/>
                    <a:gd name="T62" fmla="*/ 44 w 80"/>
                    <a:gd name="T63" fmla="*/ 80 h 80"/>
                    <a:gd name="T64" fmla="*/ 36 w 80"/>
                    <a:gd name="T65" fmla="*/ 80 h 80"/>
                    <a:gd name="T66" fmla="*/ 30 w 80"/>
                    <a:gd name="T67" fmla="*/ 78 h 80"/>
                    <a:gd name="T68" fmla="*/ 22 w 80"/>
                    <a:gd name="T69" fmla="*/ 76 h 80"/>
                    <a:gd name="T70" fmla="*/ 16 w 80"/>
                    <a:gd name="T71" fmla="*/ 70 h 80"/>
                    <a:gd name="T72" fmla="*/ 10 w 80"/>
                    <a:gd name="T73" fmla="*/ 66 h 80"/>
                    <a:gd name="T74" fmla="*/ 10 w 80"/>
                    <a:gd name="T75" fmla="*/ 66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80" h="80">
                      <a:moveTo>
                        <a:pt x="10" y="66"/>
                      </a:moveTo>
                      <a:lnTo>
                        <a:pt x="10" y="66"/>
                      </a:lnTo>
                      <a:lnTo>
                        <a:pt x="4" y="58"/>
                      </a:lnTo>
                      <a:lnTo>
                        <a:pt x="2" y="50"/>
                      </a:lnTo>
                      <a:lnTo>
                        <a:pt x="0" y="44"/>
                      </a:lnTo>
                      <a:lnTo>
                        <a:pt x="0" y="36"/>
                      </a:lnTo>
                      <a:lnTo>
                        <a:pt x="2" y="28"/>
                      </a:lnTo>
                      <a:lnTo>
                        <a:pt x="4" y="20"/>
                      </a:lnTo>
                      <a:lnTo>
                        <a:pt x="8" y="14"/>
                      </a:lnTo>
                      <a:lnTo>
                        <a:pt x="14" y="8"/>
                      </a:lnTo>
                      <a:lnTo>
                        <a:pt x="14" y="8"/>
                      </a:lnTo>
                      <a:lnTo>
                        <a:pt x="20" y="4"/>
                      </a:lnTo>
                      <a:lnTo>
                        <a:pt x="28" y="0"/>
                      </a:lnTo>
                      <a:lnTo>
                        <a:pt x="36" y="0"/>
                      </a:lnTo>
                      <a:lnTo>
                        <a:pt x="44" y="0"/>
                      </a:lnTo>
                      <a:lnTo>
                        <a:pt x="50" y="0"/>
                      </a:lnTo>
                      <a:lnTo>
                        <a:pt x="58" y="4"/>
                      </a:lnTo>
                      <a:lnTo>
                        <a:pt x="64" y="8"/>
                      </a:lnTo>
                      <a:lnTo>
                        <a:pt x="70" y="14"/>
                      </a:lnTo>
                      <a:lnTo>
                        <a:pt x="70" y="14"/>
                      </a:lnTo>
                      <a:lnTo>
                        <a:pt x="74" y="20"/>
                      </a:lnTo>
                      <a:lnTo>
                        <a:pt x="78" y="28"/>
                      </a:lnTo>
                      <a:lnTo>
                        <a:pt x="80" y="36"/>
                      </a:lnTo>
                      <a:lnTo>
                        <a:pt x="80" y="42"/>
                      </a:lnTo>
                      <a:lnTo>
                        <a:pt x="78" y="50"/>
                      </a:lnTo>
                      <a:lnTo>
                        <a:pt x="76" y="58"/>
                      </a:lnTo>
                      <a:lnTo>
                        <a:pt x="72" y="64"/>
                      </a:lnTo>
                      <a:lnTo>
                        <a:pt x="66" y="70"/>
                      </a:lnTo>
                      <a:lnTo>
                        <a:pt x="66" y="70"/>
                      </a:lnTo>
                      <a:lnTo>
                        <a:pt x="60" y="74"/>
                      </a:lnTo>
                      <a:lnTo>
                        <a:pt x="52" y="78"/>
                      </a:lnTo>
                      <a:lnTo>
                        <a:pt x="44" y="80"/>
                      </a:lnTo>
                      <a:lnTo>
                        <a:pt x="36" y="80"/>
                      </a:lnTo>
                      <a:lnTo>
                        <a:pt x="30" y="78"/>
                      </a:lnTo>
                      <a:lnTo>
                        <a:pt x="22" y="76"/>
                      </a:lnTo>
                      <a:lnTo>
                        <a:pt x="16" y="70"/>
                      </a:lnTo>
                      <a:lnTo>
                        <a:pt x="10" y="66"/>
                      </a:lnTo>
                      <a:lnTo>
                        <a:pt x="10" y="66"/>
                      </a:lnTo>
                      <a:close/>
                    </a:path>
                  </a:pathLst>
                </a:custGeom>
                <a:solidFill>
                  <a:srgbClr val="E7B43D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16" name="Freeform 85">
                  <a:extLst>
                    <a:ext uri="{FF2B5EF4-FFF2-40B4-BE49-F238E27FC236}">
                      <a16:creationId xmlns:a16="http://schemas.microsoft.com/office/drawing/2014/main" id="{507F232C-49D6-44A4-9FEB-DFDE5349F51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967" y="2404"/>
                  <a:ext cx="80" cy="80"/>
                </a:xfrm>
                <a:custGeom>
                  <a:avLst/>
                  <a:gdLst>
                    <a:gd name="T0" fmla="*/ 10 w 80"/>
                    <a:gd name="T1" fmla="*/ 66 h 80"/>
                    <a:gd name="T2" fmla="*/ 10 w 80"/>
                    <a:gd name="T3" fmla="*/ 66 h 80"/>
                    <a:gd name="T4" fmla="*/ 6 w 80"/>
                    <a:gd name="T5" fmla="*/ 60 h 80"/>
                    <a:gd name="T6" fmla="*/ 2 w 80"/>
                    <a:gd name="T7" fmla="*/ 52 h 80"/>
                    <a:gd name="T8" fmla="*/ 0 w 80"/>
                    <a:gd name="T9" fmla="*/ 44 h 80"/>
                    <a:gd name="T10" fmla="*/ 0 w 80"/>
                    <a:gd name="T11" fmla="*/ 38 h 80"/>
                    <a:gd name="T12" fmla="*/ 2 w 80"/>
                    <a:gd name="T13" fmla="*/ 30 h 80"/>
                    <a:gd name="T14" fmla="*/ 4 w 80"/>
                    <a:gd name="T15" fmla="*/ 22 h 80"/>
                    <a:gd name="T16" fmla="*/ 8 w 80"/>
                    <a:gd name="T17" fmla="*/ 16 h 80"/>
                    <a:gd name="T18" fmla="*/ 14 w 80"/>
                    <a:gd name="T19" fmla="*/ 10 h 80"/>
                    <a:gd name="T20" fmla="*/ 14 w 80"/>
                    <a:gd name="T21" fmla="*/ 10 h 80"/>
                    <a:gd name="T22" fmla="*/ 20 w 80"/>
                    <a:gd name="T23" fmla="*/ 6 h 80"/>
                    <a:gd name="T24" fmla="*/ 28 w 80"/>
                    <a:gd name="T25" fmla="*/ 2 h 80"/>
                    <a:gd name="T26" fmla="*/ 36 w 80"/>
                    <a:gd name="T27" fmla="*/ 0 h 80"/>
                    <a:gd name="T28" fmla="*/ 44 w 80"/>
                    <a:gd name="T29" fmla="*/ 0 h 80"/>
                    <a:gd name="T30" fmla="*/ 50 w 80"/>
                    <a:gd name="T31" fmla="*/ 2 h 80"/>
                    <a:gd name="T32" fmla="*/ 58 w 80"/>
                    <a:gd name="T33" fmla="*/ 4 h 80"/>
                    <a:gd name="T34" fmla="*/ 64 w 80"/>
                    <a:gd name="T35" fmla="*/ 10 h 80"/>
                    <a:gd name="T36" fmla="*/ 70 w 80"/>
                    <a:gd name="T37" fmla="*/ 14 h 80"/>
                    <a:gd name="T38" fmla="*/ 70 w 80"/>
                    <a:gd name="T39" fmla="*/ 14 h 80"/>
                    <a:gd name="T40" fmla="*/ 76 w 80"/>
                    <a:gd name="T41" fmla="*/ 22 h 80"/>
                    <a:gd name="T42" fmla="*/ 78 w 80"/>
                    <a:gd name="T43" fmla="*/ 30 h 80"/>
                    <a:gd name="T44" fmla="*/ 80 w 80"/>
                    <a:gd name="T45" fmla="*/ 36 h 80"/>
                    <a:gd name="T46" fmla="*/ 80 w 80"/>
                    <a:gd name="T47" fmla="*/ 44 h 80"/>
                    <a:gd name="T48" fmla="*/ 78 w 80"/>
                    <a:gd name="T49" fmla="*/ 52 h 80"/>
                    <a:gd name="T50" fmla="*/ 76 w 80"/>
                    <a:gd name="T51" fmla="*/ 60 h 80"/>
                    <a:gd name="T52" fmla="*/ 72 w 80"/>
                    <a:gd name="T53" fmla="*/ 66 h 80"/>
                    <a:gd name="T54" fmla="*/ 66 w 80"/>
                    <a:gd name="T55" fmla="*/ 72 h 80"/>
                    <a:gd name="T56" fmla="*/ 66 w 80"/>
                    <a:gd name="T57" fmla="*/ 72 h 80"/>
                    <a:gd name="T58" fmla="*/ 60 w 80"/>
                    <a:gd name="T59" fmla="*/ 76 h 80"/>
                    <a:gd name="T60" fmla="*/ 52 w 80"/>
                    <a:gd name="T61" fmla="*/ 80 h 80"/>
                    <a:gd name="T62" fmla="*/ 44 w 80"/>
                    <a:gd name="T63" fmla="*/ 80 h 80"/>
                    <a:gd name="T64" fmla="*/ 36 w 80"/>
                    <a:gd name="T65" fmla="*/ 80 h 80"/>
                    <a:gd name="T66" fmla="*/ 30 w 80"/>
                    <a:gd name="T67" fmla="*/ 80 h 80"/>
                    <a:gd name="T68" fmla="*/ 22 w 80"/>
                    <a:gd name="T69" fmla="*/ 76 h 80"/>
                    <a:gd name="T70" fmla="*/ 16 w 80"/>
                    <a:gd name="T71" fmla="*/ 72 h 80"/>
                    <a:gd name="T72" fmla="*/ 10 w 80"/>
                    <a:gd name="T73" fmla="*/ 66 h 80"/>
                    <a:gd name="T74" fmla="*/ 10 w 80"/>
                    <a:gd name="T75" fmla="*/ 66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80" h="80">
                      <a:moveTo>
                        <a:pt x="10" y="66"/>
                      </a:moveTo>
                      <a:lnTo>
                        <a:pt x="10" y="66"/>
                      </a:lnTo>
                      <a:lnTo>
                        <a:pt x="6" y="60"/>
                      </a:lnTo>
                      <a:lnTo>
                        <a:pt x="2" y="52"/>
                      </a:lnTo>
                      <a:lnTo>
                        <a:pt x="0" y="44"/>
                      </a:lnTo>
                      <a:lnTo>
                        <a:pt x="0" y="38"/>
                      </a:lnTo>
                      <a:lnTo>
                        <a:pt x="2" y="30"/>
                      </a:lnTo>
                      <a:lnTo>
                        <a:pt x="4" y="22"/>
                      </a:lnTo>
                      <a:lnTo>
                        <a:pt x="8" y="16"/>
                      </a:lnTo>
                      <a:lnTo>
                        <a:pt x="14" y="10"/>
                      </a:lnTo>
                      <a:lnTo>
                        <a:pt x="14" y="10"/>
                      </a:lnTo>
                      <a:lnTo>
                        <a:pt x="20" y="6"/>
                      </a:lnTo>
                      <a:lnTo>
                        <a:pt x="28" y="2"/>
                      </a:lnTo>
                      <a:lnTo>
                        <a:pt x="36" y="0"/>
                      </a:lnTo>
                      <a:lnTo>
                        <a:pt x="44" y="0"/>
                      </a:lnTo>
                      <a:lnTo>
                        <a:pt x="50" y="2"/>
                      </a:lnTo>
                      <a:lnTo>
                        <a:pt x="58" y="4"/>
                      </a:lnTo>
                      <a:lnTo>
                        <a:pt x="64" y="10"/>
                      </a:lnTo>
                      <a:lnTo>
                        <a:pt x="70" y="14"/>
                      </a:lnTo>
                      <a:lnTo>
                        <a:pt x="70" y="14"/>
                      </a:lnTo>
                      <a:lnTo>
                        <a:pt x="76" y="22"/>
                      </a:lnTo>
                      <a:lnTo>
                        <a:pt x="78" y="30"/>
                      </a:lnTo>
                      <a:lnTo>
                        <a:pt x="80" y="36"/>
                      </a:lnTo>
                      <a:lnTo>
                        <a:pt x="80" y="44"/>
                      </a:lnTo>
                      <a:lnTo>
                        <a:pt x="78" y="52"/>
                      </a:lnTo>
                      <a:lnTo>
                        <a:pt x="76" y="60"/>
                      </a:lnTo>
                      <a:lnTo>
                        <a:pt x="72" y="66"/>
                      </a:lnTo>
                      <a:lnTo>
                        <a:pt x="66" y="72"/>
                      </a:lnTo>
                      <a:lnTo>
                        <a:pt x="66" y="72"/>
                      </a:lnTo>
                      <a:lnTo>
                        <a:pt x="60" y="76"/>
                      </a:lnTo>
                      <a:lnTo>
                        <a:pt x="52" y="80"/>
                      </a:lnTo>
                      <a:lnTo>
                        <a:pt x="44" y="80"/>
                      </a:lnTo>
                      <a:lnTo>
                        <a:pt x="36" y="80"/>
                      </a:lnTo>
                      <a:lnTo>
                        <a:pt x="30" y="80"/>
                      </a:lnTo>
                      <a:lnTo>
                        <a:pt x="22" y="76"/>
                      </a:lnTo>
                      <a:lnTo>
                        <a:pt x="16" y="72"/>
                      </a:lnTo>
                      <a:lnTo>
                        <a:pt x="10" y="66"/>
                      </a:lnTo>
                      <a:lnTo>
                        <a:pt x="10" y="66"/>
                      </a:lnTo>
                      <a:close/>
                    </a:path>
                  </a:pathLst>
                </a:custGeom>
                <a:solidFill>
                  <a:srgbClr val="E7B43D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17" name="Freeform 86">
                  <a:extLst>
                    <a:ext uri="{FF2B5EF4-FFF2-40B4-BE49-F238E27FC236}">
                      <a16:creationId xmlns:a16="http://schemas.microsoft.com/office/drawing/2014/main" id="{E17B9432-E4F8-4660-8D4B-2653ED01B9B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94" y="1908"/>
                  <a:ext cx="1917" cy="1927"/>
                </a:xfrm>
                <a:custGeom>
                  <a:avLst/>
                  <a:gdLst>
                    <a:gd name="T0" fmla="*/ 138 w 1917"/>
                    <a:gd name="T1" fmla="*/ 1735 h 1927"/>
                    <a:gd name="T2" fmla="*/ 282 w 1917"/>
                    <a:gd name="T3" fmla="*/ 1725 h 1927"/>
                    <a:gd name="T4" fmla="*/ 362 w 1917"/>
                    <a:gd name="T5" fmla="*/ 1655 h 1927"/>
                    <a:gd name="T6" fmla="*/ 528 w 1917"/>
                    <a:gd name="T7" fmla="*/ 1559 h 1927"/>
                    <a:gd name="T8" fmla="*/ 626 w 1917"/>
                    <a:gd name="T9" fmla="*/ 1559 h 1927"/>
                    <a:gd name="T10" fmla="*/ 784 w 1917"/>
                    <a:gd name="T11" fmla="*/ 1641 h 1927"/>
                    <a:gd name="T12" fmla="*/ 896 w 1917"/>
                    <a:gd name="T13" fmla="*/ 1559 h 1927"/>
                    <a:gd name="T14" fmla="*/ 941 w 1917"/>
                    <a:gd name="T15" fmla="*/ 1459 h 1927"/>
                    <a:gd name="T16" fmla="*/ 971 w 1917"/>
                    <a:gd name="T17" fmla="*/ 1359 h 1927"/>
                    <a:gd name="T18" fmla="*/ 1105 w 1917"/>
                    <a:gd name="T19" fmla="*/ 1233 h 1927"/>
                    <a:gd name="T20" fmla="*/ 1177 w 1917"/>
                    <a:gd name="T21" fmla="*/ 1265 h 1927"/>
                    <a:gd name="T22" fmla="*/ 1291 w 1917"/>
                    <a:gd name="T23" fmla="*/ 1185 h 1927"/>
                    <a:gd name="T24" fmla="*/ 1337 w 1917"/>
                    <a:gd name="T25" fmla="*/ 1193 h 1927"/>
                    <a:gd name="T26" fmla="*/ 1407 w 1917"/>
                    <a:gd name="T27" fmla="*/ 1060 h 1927"/>
                    <a:gd name="T28" fmla="*/ 1379 w 1917"/>
                    <a:gd name="T29" fmla="*/ 890 h 1927"/>
                    <a:gd name="T30" fmla="*/ 1389 w 1917"/>
                    <a:gd name="T31" fmla="*/ 784 h 1927"/>
                    <a:gd name="T32" fmla="*/ 1463 w 1917"/>
                    <a:gd name="T33" fmla="*/ 696 h 1927"/>
                    <a:gd name="T34" fmla="*/ 1577 w 1917"/>
                    <a:gd name="T35" fmla="*/ 704 h 1927"/>
                    <a:gd name="T36" fmla="*/ 1633 w 1917"/>
                    <a:gd name="T37" fmla="*/ 616 h 1927"/>
                    <a:gd name="T38" fmla="*/ 1665 w 1917"/>
                    <a:gd name="T39" fmla="*/ 472 h 1927"/>
                    <a:gd name="T40" fmla="*/ 1673 w 1917"/>
                    <a:gd name="T41" fmla="*/ 418 h 1927"/>
                    <a:gd name="T42" fmla="*/ 1649 w 1917"/>
                    <a:gd name="T43" fmla="*/ 402 h 1927"/>
                    <a:gd name="T44" fmla="*/ 1613 w 1917"/>
                    <a:gd name="T45" fmla="*/ 382 h 1927"/>
                    <a:gd name="T46" fmla="*/ 1601 w 1917"/>
                    <a:gd name="T47" fmla="*/ 216 h 1927"/>
                    <a:gd name="T48" fmla="*/ 1613 w 1917"/>
                    <a:gd name="T49" fmla="*/ 124 h 1927"/>
                    <a:gd name="T50" fmla="*/ 1677 w 1917"/>
                    <a:gd name="T51" fmla="*/ 214 h 1927"/>
                    <a:gd name="T52" fmla="*/ 1721 w 1917"/>
                    <a:gd name="T53" fmla="*/ 60 h 1927"/>
                    <a:gd name="T54" fmla="*/ 1815 w 1917"/>
                    <a:gd name="T55" fmla="*/ 146 h 1927"/>
                    <a:gd name="T56" fmla="*/ 1865 w 1917"/>
                    <a:gd name="T57" fmla="*/ 112 h 1927"/>
                    <a:gd name="T58" fmla="*/ 1905 w 1917"/>
                    <a:gd name="T59" fmla="*/ 204 h 1927"/>
                    <a:gd name="T60" fmla="*/ 1917 w 1917"/>
                    <a:gd name="T61" fmla="*/ 286 h 1927"/>
                    <a:gd name="T62" fmla="*/ 1881 w 1917"/>
                    <a:gd name="T63" fmla="*/ 344 h 1927"/>
                    <a:gd name="T64" fmla="*/ 1737 w 1917"/>
                    <a:gd name="T65" fmla="*/ 472 h 1927"/>
                    <a:gd name="T66" fmla="*/ 1673 w 1917"/>
                    <a:gd name="T67" fmla="*/ 592 h 1927"/>
                    <a:gd name="T68" fmla="*/ 1719 w 1917"/>
                    <a:gd name="T69" fmla="*/ 744 h 1927"/>
                    <a:gd name="T70" fmla="*/ 1789 w 1917"/>
                    <a:gd name="T71" fmla="*/ 716 h 1927"/>
                    <a:gd name="T72" fmla="*/ 1799 w 1917"/>
                    <a:gd name="T73" fmla="*/ 728 h 1927"/>
                    <a:gd name="T74" fmla="*/ 1737 w 1917"/>
                    <a:gd name="T75" fmla="*/ 798 h 1927"/>
                    <a:gd name="T76" fmla="*/ 1689 w 1917"/>
                    <a:gd name="T77" fmla="*/ 966 h 1927"/>
                    <a:gd name="T78" fmla="*/ 1633 w 1917"/>
                    <a:gd name="T79" fmla="*/ 1024 h 1927"/>
                    <a:gd name="T80" fmla="*/ 1485 w 1917"/>
                    <a:gd name="T81" fmla="*/ 1086 h 1927"/>
                    <a:gd name="T82" fmla="*/ 1377 w 1917"/>
                    <a:gd name="T83" fmla="*/ 1193 h 1927"/>
                    <a:gd name="T84" fmla="*/ 1321 w 1917"/>
                    <a:gd name="T85" fmla="*/ 1305 h 1927"/>
                    <a:gd name="T86" fmla="*/ 1371 w 1917"/>
                    <a:gd name="T87" fmla="*/ 1325 h 1927"/>
                    <a:gd name="T88" fmla="*/ 1345 w 1917"/>
                    <a:gd name="T89" fmla="*/ 1425 h 1927"/>
                    <a:gd name="T90" fmla="*/ 1289 w 1917"/>
                    <a:gd name="T91" fmla="*/ 1487 h 1927"/>
                    <a:gd name="T92" fmla="*/ 1129 w 1917"/>
                    <a:gd name="T93" fmla="*/ 1537 h 1927"/>
                    <a:gd name="T94" fmla="*/ 945 w 1917"/>
                    <a:gd name="T95" fmla="*/ 1561 h 1927"/>
                    <a:gd name="T96" fmla="*/ 776 w 1917"/>
                    <a:gd name="T97" fmla="*/ 1697 h 1927"/>
                    <a:gd name="T98" fmla="*/ 736 w 1917"/>
                    <a:gd name="T99" fmla="*/ 1819 h 1927"/>
                    <a:gd name="T100" fmla="*/ 544 w 1917"/>
                    <a:gd name="T101" fmla="*/ 1915 h 1927"/>
                    <a:gd name="T102" fmla="*/ 432 w 1917"/>
                    <a:gd name="T103" fmla="*/ 1921 h 1927"/>
                    <a:gd name="T104" fmla="*/ 240 w 1917"/>
                    <a:gd name="T105" fmla="*/ 1785 h 1927"/>
                    <a:gd name="T106" fmla="*/ 118 w 1917"/>
                    <a:gd name="T107" fmla="*/ 1751 h 1927"/>
                    <a:gd name="T108" fmla="*/ 120 w 1917"/>
                    <a:gd name="T109" fmla="*/ 1795 h 1927"/>
                    <a:gd name="T110" fmla="*/ 228 w 1917"/>
                    <a:gd name="T111" fmla="*/ 1857 h 1927"/>
                    <a:gd name="T112" fmla="*/ 240 w 1917"/>
                    <a:gd name="T113" fmla="*/ 1897 h 1927"/>
                    <a:gd name="T114" fmla="*/ 176 w 1917"/>
                    <a:gd name="T115" fmla="*/ 1881 h 1927"/>
                    <a:gd name="T116" fmla="*/ 72 w 1917"/>
                    <a:gd name="T117" fmla="*/ 1809 h 1927"/>
                    <a:gd name="T118" fmla="*/ 8 w 1917"/>
                    <a:gd name="T119" fmla="*/ 1713 h 19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</a:cxnLst>
                  <a:rect l="0" t="0" r="r" b="b"/>
                  <a:pathLst>
                    <a:path w="1917" h="1927">
                      <a:moveTo>
                        <a:pt x="8" y="1713"/>
                      </a:moveTo>
                      <a:lnTo>
                        <a:pt x="8" y="1713"/>
                      </a:lnTo>
                      <a:lnTo>
                        <a:pt x="26" y="1717"/>
                      </a:lnTo>
                      <a:lnTo>
                        <a:pt x="74" y="1727"/>
                      </a:lnTo>
                      <a:lnTo>
                        <a:pt x="104" y="1733"/>
                      </a:lnTo>
                      <a:lnTo>
                        <a:pt x="138" y="1735"/>
                      </a:lnTo>
                      <a:lnTo>
                        <a:pt x="172" y="1737"/>
                      </a:lnTo>
                      <a:lnTo>
                        <a:pt x="208" y="1737"/>
                      </a:lnTo>
                      <a:lnTo>
                        <a:pt x="208" y="1737"/>
                      </a:lnTo>
                      <a:lnTo>
                        <a:pt x="238" y="1735"/>
                      </a:lnTo>
                      <a:lnTo>
                        <a:pt x="262" y="1731"/>
                      </a:lnTo>
                      <a:lnTo>
                        <a:pt x="282" y="1725"/>
                      </a:lnTo>
                      <a:lnTo>
                        <a:pt x="296" y="1719"/>
                      </a:lnTo>
                      <a:lnTo>
                        <a:pt x="308" y="1711"/>
                      </a:lnTo>
                      <a:lnTo>
                        <a:pt x="320" y="1701"/>
                      </a:lnTo>
                      <a:lnTo>
                        <a:pt x="344" y="1673"/>
                      </a:lnTo>
                      <a:lnTo>
                        <a:pt x="344" y="1673"/>
                      </a:lnTo>
                      <a:lnTo>
                        <a:pt x="362" y="1655"/>
                      </a:lnTo>
                      <a:lnTo>
                        <a:pt x="386" y="1635"/>
                      </a:lnTo>
                      <a:lnTo>
                        <a:pt x="414" y="1615"/>
                      </a:lnTo>
                      <a:lnTo>
                        <a:pt x="446" y="1595"/>
                      </a:lnTo>
                      <a:lnTo>
                        <a:pt x="478" y="1579"/>
                      </a:lnTo>
                      <a:lnTo>
                        <a:pt x="512" y="1565"/>
                      </a:lnTo>
                      <a:lnTo>
                        <a:pt x="528" y="1559"/>
                      </a:lnTo>
                      <a:lnTo>
                        <a:pt x="546" y="1555"/>
                      </a:lnTo>
                      <a:lnTo>
                        <a:pt x="560" y="1553"/>
                      </a:lnTo>
                      <a:lnTo>
                        <a:pt x="576" y="1553"/>
                      </a:lnTo>
                      <a:lnTo>
                        <a:pt x="576" y="1553"/>
                      </a:lnTo>
                      <a:lnTo>
                        <a:pt x="604" y="1555"/>
                      </a:lnTo>
                      <a:lnTo>
                        <a:pt x="626" y="1559"/>
                      </a:lnTo>
                      <a:lnTo>
                        <a:pt x="646" y="1565"/>
                      </a:lnTo>
                      <a:lnTo>
                        <a:pt x="662" y="1569"/>
                      </a:lnTo>
                      <a:lnTo>
                        <a:pt x="682" y="1581"/>
                      </a:lnTo>
                      <a:lnTo>
                        <a:pt x="688" y="1585"/>
                      </a:lnTo>
                      <a:lnTo>
                        <a:pt x="656" y="1625"/>
                      </a:lnTo>
                      <a:lnTo>
                        <a:pt x="784" y="1641"/>
                      </a:lnTo>
                      <a:lnTo>
                        <a:pt x="784" y="1641"/>
                      </a:lnTo>
                      <a:lnTo>
                        <a:pt x="804" y="1631"/>
                      </a:lnTo>
                      <a:lnTo>
                        <a:pt x="824" y="1619"/>
                      </a:lnTo>
                      <a:lnTo>
                        <a:pt x="848" y="1601"/>
                      </a:lnTo>
                      <a:lnTo>
                        <a:pt x="872" y="1581"/>
                      </a:lnTo>
                      <a:lnTo>
                        <a:pt x="896" y="1559"/>
                      </a:lnTo>
                      <a:lnTo>
                        <a:pt x="906" y="1545"/>
                      </a:lnTo>
                      <a:lnTo>
                        <a:pt x="916" y="1533"/>
                      </a:lnTo>
                      <a:lnTo>
                        <a:pt x="922" y="1519"/>
                      </a:lnTo>
                      <a:lnTo>
                        <a:pt x="929" y="1505"/>
                      </a:lnTo>
                      <a:lnTo>
                        <a:pt x="929" y="1505"/>
                      </a:lnTo>
                      <a:lnTo>
                        <a:pt x="941" y="1459"/>
                      </a:lnTo>
                      <a:lnTo>
                        <a:pt x="947" y="1431"/>
                      </a:lnTo>
                      <a:lnTo>
                        <a:pt x="951" y="1407"/>
                      </a:lnTo>
                      <a:lnTo>
                        <a:pt x="961" y="1377"/>
                      </a:lnTo>
                      <a:lnTo>
                        <a:pt x="961" y="1377"/>
                      </a:lnTo>
                      <a:lnTo>
                        <a:pt x="965" y="1367"/>
                      </a:lnTo>
                      <a:lnTo>
                        <a:pt x="971" y="1359"/>
                      </a:lnTo>
                      <a:lnTo>
                        <a:pt x="987" y="1339"/>
                      </a:lnTo>
                      <a:lnTo>
                        <a:pt x="1009" y="1319"/>
                      </a:lnTo>
                      <a:lnTo>
                        <a:pt x="1031" y="1299"/>
                      </a:lnTo>
                      <a:lnTo>
                        <a:pt x="1075" y="1263"/>
                      </a:lnTo>
                      <a:lnTo>
                        <a:pt x="1093" y="1247"/>
                      </a:lnTo>
                      <a:lnTo>
                        <a:pt x="1105" y="1233"/>
                      </a:lnTo>
                      <a:lnTo>
                        <a:pt x="1105" y="1233"/>
                      </a:lnTo>
                      <a:lnTo>
                        <a:pt x="1125" y="1205"/>
                      </a:lnTo>
                      <a:lnTo>
                        <a:pt x="1147" y="1173"/>
                      </a:lnTo>
                      <a:lnTo>
                        <a:pt x="1169" y="1136"/>
                      </a:lnTo>
                      <a:lnTo>
                        <a:pt x="1177" y="1265"/>
                      </a:lnTo>
                      <a:lnTo>
                        <a:pt x="1177" y="1265"/>
                      </a:lnTo>
                      <a:lnTo>
                        <a:pt x="1191" y="1253"/>
                      </a:lnTo>
                      <a:lnTo>
                        <a:pt x="1225" y="1225"/>
                      </a:lnTo>
                      <a:lnTo>
                        <a:pt x="1245" y="1211"/>
                      </a:lnTo>
                      <a:lnTo>
                        <a:pt x="1265" y="1197"/>
                      </a:lnTo>
                      <a:lnTo>
                        <a:pt x="1283" y="1189"/>
                      </a:lnTo>
                      <a:lnTo>
                        <a:pt x="1291" y="1185"/>
                      </a:lnTo>
                      <a:lnTo>
                        <a:pt x="1297" y="1185"/>
                      </a:lnTo>
                      <a:lnTo>
                        <a:pt x="1297" y="1185"/>
                      </a:lnTo>
                      <a:lnTo>
                        <a:pt x="1307" y="1185"/>
                      </a:lnTo>
                      <a:lnTo>
                        <a:pt x="1317" y="1187"/>
                      </a:lnTo>
                      <a:lnTo>
                        <a:pt x="1331" y="1191"/>
                      </a:lnTo>
                      <a:lnTo>
                        <a:pt x="1337" y="1193"/>
                      </a:lnTo>
                      <a:lnTo>
                        <a:pt x="1343" y="1193"/>
                      </a:lnTo>
                      <a:lnTo>
                        <a:pt x="1347" y="1191"/>
                      </a:lnTo>
                      <a:lnTo>
                        <a:pt x="1353" y="1185"/>
                      </a:lnTo>
                      <a:lnTo>
                        <a:pt x="1409" y="1112"/>
                      </a:lnTo>
                      <a:lnTo>
                        <a:pt x="1409" y="1112"/>
                      </a:lnTo>
                      <a:lnTo>
                        <a:pt x="1407" y="1060"/>
                      </a:lnTo>
                      <a:lnTo>
                        <a:pt x="1405" y="1018"/>
                      </a:lnTo>
                      <a:lnTo>
                        <a:pt x="1401" y="984"/>
                      </a:lnTo>
                      <a:lnTo>
                        <a:pt x="1401" y="984"/>
                      </a:lnTo>
                      <a:lnTo>
                        <a:pt x="1395" y="956"/>
                      </a:lnTo>
                      <a:lnTo>
                        <a:pt x="1385" y="924"/>
                      </a:lnTo>
                      <a:lnTo>
                        <a:pt x="1379" y="890"/>
                      </a:lnTo>
                      <a:lnTo>
                        <a:pt x="1377" y="872"/>
                      </a:lnTo>
                      <a:lnTo>
                        <a:pt x="1377" y="856"/>
                      </a:lnTo>
                      <a:lnTo>
                        <a:pt x="1377" y="856"/>
                      </a:lnTo>
                      <a:lnTo>
                        <a:pt x="1381" y="820"/>
                      </a:lnTo>
                      <a:lnTo>
                        <a:pt x="1383" y="802"/>
                      </a:lnTo>
                      <a:lnTo>
                        <a:pt x="1389" y="784"/>
                      </a:lnTo>
                      <a:lnTo>
                        <a:pt x="1397" y="764"/>
                      </a:lnTo>
                      <a:lnTo>
                        <a:pt x="1407" y="746"/>
                      </a:lnTo>
                      <a:lnTo>
                        <a:pt x="1421" y="728"/>
                      </a:lnTo>
                      <a:lnTo>
                        <a:pt x="1441" y="712"/>
                      </a:lnTo>
                      <a:lnTo>
                        <a:pt x="1441" y="712"/>
                      </a:lnTo>
                      <a:lnTo>
                        <a:pt x="1463" y="696"/>
                      </a:lnTo>
                      <a:lnTo>
                        <a:pt x="1487" y="684"/>
                      </a:lnTo>
                      <a:lnTo>
                        <a:pt x="1531" y="660"/>
                      </a:lnTo>
                      <a:lnTo>
                        <a:pt x="1563" y="646"/>
                      </a:lnTo>
                      <a:lnTo>
                        <a:pt x="1577" y="640"/>
                      </a:lnTo>
                      <a:lnTo>
                        <a:pt x="1577" y="704"/>
                      </a:lnTo>
                      <a:lnTo>
                        <a:pt x="1577" y="704"/>
                      </a:lnTo>
                      <a:lnTo>
                        <a:pt x="1583" y="698"/>
                      </a:lnTo>
                      <a:lnTo>
                        <a:pt x="1599" y="680"/>
                      </a:lnTo>
                      <a:lnTo>
                        <a:pt x="1607" y="668"/>
                      </a:lnTo>
                      <a:lnTo>
                        <a:pt x="1617" y="652"/>
                      </a:lnTo>
                      <a:lnTo>
                        <a:pt x="1625" y="636"/>
                      </a:lnTo>
                      <a:lnTo>
                        <a:pt x="1633" y="616"/>
                      </a:lnTo>
                      <a:lnTo>
                        <a:pt x="1633" y="616"/>
                      </a:lnTo>
                      <a:lnTo>
                        <a:pt x="1645" y="578"/>
                      </a:lnTo>
                      <a:lnTo>
                        <a:pt x="1655" y="546"/>
                      </a:lnTo>
                      <a:lnTo>
                        <a:pt x="1663" y="512"/>
                      </a:lnTo>
                      <a:lnTo>
                        <a:pt x="1665" y="492"/>
                      </a:lnTo>
                      <a:lnTo>
                        <a:pt x="1665" y="472"/>
                      </a:lnTo>
                      <a:lnTo>
                        <a:pt x="1665" y="472"/>
                      </a:lnTo>
                      <a:lnTo>
                        <a:pt x="1665" y="454"/>
                      </a:lnTo>
                      <a:lnTo>
                        <a:pt x="1667" y="440"/>
                      </a:lnTo>
                      <a:lnTo>
                        <a:pt x="1673" y="426"/>
                      </a:lnTo>
                      <a:lnTo>
                        <a:pt x="1673" y="422"/>
                      </a:lnTo>
                      <a:lnTo>
                        <a:pt x="1673" y="418"/>
                      </a:lnTo>
                      <a:lnTo>
                        <a:pt x="1671" y="414"/>
                      </a:lnTo>
                      <a:lnTo>
                        <a:pt x="1665" y="408"/>
                      </a:lnTo>
                      <a:lnTo>
                        <a:pt x="1665" y="408"/>
                      </a:lnTo>
                      <a:lnTo>
                        <a:pt x="1661" y="406"/>
                      </a:lnTo>
                      <a:lnTo>
                        <a:pt x="1657" y="404"/>
                      </a:lnTo>
                      <a:lnTo>
                        <a:pt x="1649" y="402"/>
                      </a:lnTo>
                      <a:lnTo>
                        <a:pt x="1639" y="404"/>
                      </a:lnTo>
                      <a:lnTo>
                        <a:pt x="1631" y="402"/>
                      </a:lnTo>
                      <a:lnTo>
                        <a:pt x="1625" y="400"/>
                      </a:lnTo>
                      <a:lnTo>
                        <a:pt x="1621" y="396"/>
                      </a:lnTo>
                      <a:lnTo>
                        <a:pt x="1617" y="390"/>
                      </a:lnTo>
                      <a:lnTo>
                        <a:pt x="1613" y="382"/>
                      </a:lnTo>
                      <a:lnTo>
                        <a:pt x="1607" y="358"/>
                      </a:lnTo>
                      <a:lnTo>
                        <a:pt x="1601" y="320"/>
                      </a:lnTo>
                      <a:lnTo>
                        <a:pt x="1601" y="320"/>
                      </a:lnTo>
                      <a:lnTo>
                        <a:pt x="1599" y="278"/>
                      </a:lnTo>
                      <a:lnTo>
                        <a:pt x="1599" y="244"/>
                      </a:lnTo>
                      <a:lnTo>
                        <a:pt x="1601" y="216"/>
                      </a:lnTo>
                      <a:lnTo>
                        <a:pt x="1605" y="194"/>
                      </a:lnTo>
                      <a:lnTo>
                        <a:pt x="1613" y="164"/>
                      </a:lnTo>
                      <a:lnTo>
                        <a:pt x="1617" y="152"/>
                      </a:lnTo>
                      <a:lnTo>
                        <a:pt x="1617" y="144"/>
                      </a:lnTo>
                      <a:lnTo>
                        <a:pt x="1617" y="144"/>
                      </a:lnTo>
                      <a:lnTo>
                        <a:pt x="1613" y="124"/>
                      </a:lnTo>
                      <a:lnTo>
                        <a:pt x="1605" y="100"/>
                      </a:lnTo>
                      <a:lnTo>
                        <a:pt x="1593" y="72"/>
                      </a:lnTo>
                      <a:lnTo>
                        <a:pt x="1593" y="72"/>
                      </a:lnTo>
                      <a:lnTo>
                        <a:pt x="1635" y="150"/>
                      </a:lnTo>
                      <a:lnTo>
                        <a:pt x="1665" y="200"/>
                      </a:lnTo>
                      <a:lnTo>
                        <a:pt x="1677" y="214"/>
                      </a:lnTo>
                      <a:lnTo>
                        <a:pt x="1679" y="216"/>
                      </a:lnTo>
                      <a:lnTo>
                        <a:pt x="1681" y="216"/>
                      </a:lnTo>
                      <a:lnTo>
                        <a:pt x="1681" y="216"/>
                      </a:lnTo>
                      <a:lnTo>
                        <a:pt x="1699" y="134"/>
                      </a:lnTo>
                      <a:lnTo>
                        <a:pt x="1715" y="82"/>
                      </a:lnTo>
                      <a:lnTo>
                        <a:pt x="1721" y="60"/>
                      </a:lnTo>
                      <a:lnTo>
                        <a:pt x="1729" y="48"/>
                      </a:lnTo>
                      <a:lnTo>
                        <a:pt x="1729" y="48"/>
                      </a:lnTo>
                      <a:lnTo>
                        <a:pt x="1769" y="0"/>
                      </a:lnTo>
                      <a:lnTo>
                        <a:pt x="1769" y="0"/>
                      </a:lnTo>
                      <a:lnTo>
                        <a:pt x="1795" y="86"/>
                      </a:lnTo>
                      <a:lnTo>
                        <a:pt x="1815" y="146"/>
                      </a:lnTo>
                      <a:lnTo>
                        <a:pt x="1821" y="164"/>
                      </a:lnTo>
                      <a:lnTo>
                        <a:pt x="1823" y="168"/>
                      </a:lnTo>
                      <a:lnTo>
                        <a:pt x="1825" y="168"/>
                      </a:lnTo>
                      <a:lnTo>
                        <a:pt x="1825" y="168"/>
                      </a:lnTo>
                      <a:lnTo>
                        <a:pt x="1847" y="138"/>
                      </a:lnTo>
                      <a:lnTo>
                        <a:pt x="1865" y="112"/>
                      </a:lnTo>
                      <a:lnTo>
                        <a:pt x="1865" y="112"/>
                      </a:lnTo>
                      <a:lnTo>
                        <a:pt x="1871" y="122"/>
                      </a:lnTo>
                      <a:lnTo>
                        <a:pt x="1887" y="148"/>
                      </a:lnTo>
                      <a:lnTo>
                        <a:pt x="1895" y="166"/>
                      </a:lnTo>
                      <a:lnTo>
                        <a:pt x="1901" y="184"/>
                      </a:lnTo>
                      <a:lnTo>
                        <a:pt x="1905" y="204"/>
                      </a:lnTo>
                      <a:lnTo>
                        <a:pt x="1905" y="224"/>
                      </a:lnTo>
                      <a:lnTo>
                        <a:pt x="1905" y="224"/>
                      </a:lnTo>
                      <a:lnTo>
                        <a:pt x="1905" y="242"/>
                      </a:lnTo>
                      <a:lnTo>
                        <a:pt x="1909" y="258"/>
                      </a:lnTo>
                      <a:lnTo>
                        <a:pt x="1913" y="272"/>
                      </a:lnTo>
                      <a:lnTo>
                        <a:pt x="1917" y="286"/>
                      </a:lnTo>
                      <a:lnTo>
                        <a:pt x="1917" y="300"/>
                      </a:lnTo>
                      <a:lnTo>
                        <a:pt x="1915" y="306"/>
                      </a:lnTo>
                      <a:lnTo>
                        <a:pt x="1913" y="314"/>
                      </a:lnTo>
                      <a:lnTo>
                        <a:pt x="1909" y="320"/>
                      </a:lnTo>
                      <a:lnTo>
                        <a:pt x="1901" y="328"/>
                      </a:lnTo>
                      <a:lnTo>
                        <a:pt x="1881" y="344"/>
                      </a:lnTo>
                      <a:lnTo>
                        <a:pt x="1881" y="344"/>
                      </a:lnTo>
                      <a:lnTo>
                        <a:pt x="1835" y="376"/>
                      </a:lnTo>
                      <a:lnTo>
                        <a:pt x="1797" y="408"/>
                      </a:lnTo>
                      <a:lnTo>
                        <a:pt x="1765" y="438"/>
                      </a:lnTo>
                      <a:lnTo>
                        <a:pt x="1737" y="472"/>
                      </a:lnTo>
                      <a:lnTo>
                        <a:pt x="1737" y="472"/>
                      </a:lnTo>
                      <a:lnTo>
                        <a:pt x="1723" y="490"/>
                      </a:lnTo>
                      <a:lnTo>
                        <a:pt x="1711" y="510"/>
                      </a:lnTo>
                      <a:lnTo>
                        <a:pt x="1693" y="548"/>
                      </a:lnTo>
                      <a:lnTo>
                        <a:pt x="1679" y="578"/>
                      </a:lnTo>
                      <a:lnTo>
                        <a:pt x="1673" y="592"/>
                      </a:lnTo>
                      <a:lnTo>
                        <a:pt x="1673" y="592"/>
                      </a:lnTo>
                      <a:lnTo>
                        <a:pt x="1669" y="602"/>
                      </a:lnTo>
                      <a:lnTo>
                        <a:pt x="1663" y="618"/>
                      </a:lnTo>
                      <a:lnTo>
                        <a:pt x="1657" y="640"/>
                      </a:lnTo>
                      <a:lnTo>
                        <a:pt x="1673" y="776"/>
                      </a:lnTo>
                      <a:lnTo>
                        <a:pt x="1673" y="776"/>
                      </a:lnTo>
                      <a:lnTo>
                        <a:pt x="1719" y="744"/>
                      </a:lnTo>
                      <a:lnTo>
                        <a:pt x="1753" y="722"/>
                      </a:lnTo>
                      <a:lnTo>
                        <a:pt x="1767" y="714"/>
                      </a:lnTo>
                      <a:lnTo>
                        <a:pt x="1777" y="712"/>
                      </a:lnTo>
                      <a:lnTo>
                        <a:pt x="1777" y="712"/>
                      </a:lnTo>
                      <a:lnTo>
                        <a:pt x="1783" y="712"/>
                      </a:lnTo>
                      <a:lnTo>
                        <a:pt x="1789" y="716"/>
                      </a:lnTo>
                      <a:lnTo>
                        <a:pt x="1795" y="722"/>
                      </a:lnTo>
                      <a:lnTo>
                        <a:pt x="1799" y="728"/>
                      </a:lnTo>
                      <a:lnTo>
                        <a:pt x="1801" y="728"/>
                      </a:lnTo>
                      <a:lnTo>
                        <a:pt x="1801" y="728"/>
                      </a:lnTo>
                      <a:lnTo>
                        <a:pt x="1801" y="728"/>
                      </a:lnTo>
                      <a:lnTo>
                        <a:pt x="1799" y="728"/>
                      </a:lnTo>
                      <a:lnTo>
                        <a:pt x="1793" y="730"/>
                      </a:lnTo>
                      <a:lnTo>
                        <a:pt x="1783" y="736"/>
                      </a:lnTo>
                      <a:lnTo>
                        <a:pt x="1773" y="746"/>
                      </a:lnTo>
                      <a:lnTo>
                        <a:pt x="1761" y="758"/>
                      </a:lnTo>
                      <a:lnTo>
                        <a:pt x="1749" y="776"/>
                      </a:lnTo>
                      <a:lnTo>
                        <a:pt x="1737" y="798"/>
                      </a:lnTo>
                      <a:lnTo>
                        <a:pt x="1729" y="824"/>
                      </a:lnTo>
                      <a:lnTo>
                        <a:pt x="1729" y="824"/>
                      </a:lnTo>
                      <a:lnTo>
                        <a:pt x="1715" y="884"/>
                      </a:lnTo>
                      <a:lnTo>
                        <a:pt x="1709" y="912"/>
                      </a:lnTo>
                      <a:lnTo>
                        <a:pt x="1701" y="940"/>
                      </a:lnTo>
                      <a:lnTo>
                        <a:pt x="1689" y="966"/>
                      </a:lnTo>
                      <a:lnTo>
                        <a:pt x="1683" y="978"/>
                      </a:lnTo>
                      <a:lnTo>
                        <a:pt x="1675" y="990"/>
                      </a:lnTo>
                      <a:lnTo>
                        <a:pt x="1667" y="1000"/>
                      </a:lnTo>
                      <a:lnTo>
                        <a:pt x="1657" y="1008"/>
                      </a:lnTo>
                      <a:lnTo>
                        <a:pt x="1645" y="1018"/>
                      </a:lnTo>
                      <a:lnTo>
                        <a:pt x="1633" y="1024"/>
                      </a:lnTo>
                      <a:lnTo>
                        <a:pt x="1633" y="1024"/>
                      </a:lnTo>
                      <a:lnTo>
                        <a:pt x="1553" y="1062"/>
                      </a:lnTo>
                      <a:lnTo>
                        <a:pt x="1527" y="1072"/>
                      </a:lnTo>
                      <a:lnTo>
                        <a:pt x="1505" y="1080"/>
                      </a:lnTo>
                      <a:lnTo>
                        <a:pt x="1505" y="1080"/>
                      </a:lnTo>
                      <a:lnTo>
                        <a:pt x="1485" y="1086"/>
                      </a:lnTo>
                      <a:lnTo>
                        <a:pt x="1465" y="1094"/>
                      </a:lnTo>
                      <a:lnTo>
                        <a:pt x="1447" y="1104"/>
                      </a:lnTo>
                      <a:lnTo>
                        <a:pt x="1441" y="1112"/>
                      </a:lnTo>
                      <a:lnTo>
                        <a:pt x="1433" y="1120"/>
                      </a:lnTo>
                      <a:lnTo>
                        <a:pt x="1433" y="1120"/>
                      </a:lnTo>
                      <a:lnTo>
                        <a:pt x="1377" y="1193"/>
                      </a:lnTo>
                      <a:lnTo>
                        <a:pt x="1345" y="1217"/>
                      </a:lnTo>
                      <a:lnTo>
                        <a:pt x="1345" y="1217"/>
                      </a:lnTo>
                      <a:lnTo>
                        <a:pt x="1335" y="1259"/>
                      </a:lnTo>
                      <a:lnTo>
                        <a:pt x="1327" y="1289"/>
                      </a:lnTo>
                      <a:lnTo>
                        <a:pt x="1321" y="1305"/>
                      </a:lnTo>
                      <a:lnTo>
                        <a:pt x="1321" y="1305"/>
                      </a:lnTo>
                      <a:lnTo>
                        <a:pt x="1321" y="1307"/>
                      </a:lnTo>
                      <a:lnTo>
                        <a:pt x="1327" y="1309"/>
                      </a:lnTo>
                      <a:lnTo>
                        <a:pt x="1343" y="1315"/>
                      </a:lnTo>
                      <a:lnTo>
                        <a:pt x="1369" y="1321"/>
                      </a:lnTo>
                      <a:lnTo>
                        <a:pt x="1369" y="1321"/>
                      </a:lnTo>
                      <a:lnTo>
                        <a:pt x="1371" y="1325"/>
                      </a:lnTo>
                      <a:lnTo>
                        <a:pt x="1373" y="1333"/>
                      </a:lnTo>
                      <a:lnTo>
                        <a:pt x="1373" y="1343"/>
                      </a:lnTo>
                      <a:lnTo>
                        <a:pt x="1371" y="1357"/>
                      </a:lnTo>
                      <a:lnTo>
                        <a:pt x="1367" y="1375"/>
                      </a:lnTo>
                      <a:lnTo>
                        <a:pt x="1359" y="1397"/>
                      </a:lnTo>
                      <a:lnTo>
                        <a:pt x="1345" y="1425"/>
                      </a:lnTo>
                      <a:lnTo>
                        <a:pt x="1345" y="1425"/>
                      </a:lnTo>
                      <a:lnTo>
                        <a:pt x="1337" y="1439"/>
                      </a:lnTo>
                      <a:lnTo>
                        <a:pt x="1327" y="1453"/>
                      </a:lnTo>
                      <a:lnTo>
                        <a:pt x="1315" y="1465"/>
                      </a:lnTo>
                      <a:lnTo>
                        <a:pt x="1303" y="1477"/>
                      </a:lnTo>
                      <a:lnTo>
                        <a:pt x="1289" y="1487"/>
                      </a:lnTo>
                      <a:lnTo>
                        <a:pt x="1275" y="1495"/>
                      </a:lnTo>
                      <a:lnTo>
                        <a:pt x="1245" y="1511"/>
                      </a:lnTo>
                      <a:lnTo>
                        <a:pt x="1213" y="1523"/>
                      </a:lnTo>
                      <a:lnTo>
                        <a:pt x="1183" y="1531"/>
                      </a:lnTo>
                      <a:lnTo>
                        <a:pt x="1155" y="1535"/>
                      </a:lnTo>
                      <a:lnTo>
                        <a:pt x="1129" y="1537"/>
                      </a:lnTo>
                      <a:lnTo>
                        <a:pt x="1129" y="1537"/>
                      </a:lnTo>
                      <a:lnTo>
                        <a:pt x="1079" y="1539"/>
                      </a:lnTo>
                      <a:lnTo>
                        <a:pt x="1029" y="1543"/>
                      </a:lnTo>
                      <a:lnTo>
                        <a:pt x="981" y="1551"/>
                      </a:lnTo>
                      <a:lnTo>
                        <a:pt x="961" y="1555"/>
                      </a:lnTo>
                      <a:lnTo>
                        <a:pt x="945" y="1561"/>
                      </a:lnTo>
                      <a:lnTo>
                        <a:pt x="945" y="1561"/>
                      </a:lnTo>
                      <a:lnTo>
                        <a:pt x="929" y="1571"/>
                      </a:lnTo>
                      <a:lnTo>
                        <a:pt x="906" y="1585"/>
                      </a:lnTo>
                      <a:lnTo>
                        <a:pt x="858" y="1625"/>
                      </a:lnTo>
                      <a:lnTo>
                        <a:pt x="776" y="1697"/>
                      </a:lnTo>
                      <a:lnTo>
                        <a:pt x="776" y="1697"/>
                      </a:lnTo>
                      <a:lnTo>
                        <a:pt x="724" y="1739"/>
                      </a:lnTo>
                      <a:lnTo>
                        <a:pt x="696" y="1761"/>
                      </a:lnTo>
                      <a:lnTo>
                        <a:pt x="800" y="1793"/>
                      </a:lnTo>
                      <a:lnTo>
                        <a:pt x="800" y="1793"/>
                      </a:lnTo>
                      <a:lnTo>
                        <a:pt x="770" y="1805"/>
                      </a:lnTo>
                      <a:lnTo>
                        <a:pt x="736" y="1819"/>
                      </a:lnTo>
                      <a:lnTo>
                        <a:pt x="696" y="1841"/>
                      </a:lnTo>
                      <a:lnTo>
                        <a:pt x="696" y="1841"/>
                      </a:lnTo>
                      <a:lnTo>
                        <a:pt x="640" y="1873"/>
                      </a:lnTo>
                      <a:lnTo>
                        <a:pt x="604" y="1891"/>
                      </a:lnTo>
                      <a:lnTo>
                        <a:pt x="564" y="1907"/>
                      </a:lnTo>
                      <a:lnTo>
                        <a:pt x="544" y="1915"/>
                      </a:lnTo>
                      <a:lnTo>
                        <a:pt x="524" y="1921"/>
                      </a:lnTo>
                      <a:lnTo>
                        <a:pt x="504" y="1925"/>
                      </a:lnTo>
                      <a:lnTo>
                        <a:pt x="486" y="1927"/>
                      </a:lnTo>
                      <a:lnTo>
                        <a:pt x="466" y="1927"/>
                      </a:lnTo>
                      <a:lnTo>
                        <a:pt x="448" y="1925"/>
                      </a:lnTo>
                      <a:lnTo>
                        <a:pt x="432" y="1921"/>
                      </a:lnTo>
                      <a:lnTo>
                        <a:pt x="416" y="1913"/>
                      </a:lnTo>
                      <a:lnTo>
                        <a:pt x="416" y="1913"/>
                      </a:lnTo>
                      <a:lnTo>
                        <a:pt x="358" y="1875"/>
                      </a:lnTo>
                      <a:lnTo>
                        <a:pt x="308" y="1841"/>
                      </a:lnTo>
                      <a:lnTo>
                        <a:pt x="268" y="1809"/>
                      </a:lnTo>
                      <a:lnTo>
                        <a:pt x="240" y="1785"/>
                      </a:lnTo>
                      <a:lnTo>
                        <a:pt x="240" y="1785"/>
                      </a:lnTo>
                      <a:lnTo>
                        <a:pt x="232" y="1779"/>
                      </a:lnTo>
                      <a:lnTo>
                        <a:pt x="222" y="1775"/>
                      </a:lnTo>
                      <a:lnTo>
                        <a:pt x="194" y="1765"/>
                      </a:lnTo>
                      <a:lnTo>
                        <a:pt x="156" y="1757"/>
                      </a:lnTo>
                      <a:lnTo>
                        <a:pt x="118" y="1751"/>
                      </a:lnTo>
                      <a:lnTo>
                        <a:pt x="48" y="1741"/>
                      </a:lnTo>
                      <a:lnTo>
                        <a:pt x="16" y="1737"/>
                      </a:lnTo>
                      <a:lnTo>
                        <a:pt x="8" y="1761"/>
                      </a:lnTo>
                      <a:lnTo>
                        <a:pt x="8" y="1761"/>
                      </a:lnTo>
                      <a:lnTo>
                        <a:pt x="70" y="1779"/>
                      </a:lnTo>
                      <a:lnTo>
                        <a:pt x="120" y="1795"/>
                      </a:lnTo>
                      <a:lnTo>
                        <a:pt x="160" y="1809"/>
                      </a:lnTo>
                      <a:lnTo>
                        <a:pt x="160" y="1809"/>
                      </a:lnTo>
                      <a:lnTo>
                        <a:pt x="176" y="1817"/>
                      </a:lnTo>
                      <a:lnTo>
                        <a:pt x="194" y="1829"/>
                      </a:lnTo>
                      <a:lnTo>
                        <a:pt x="212" y="1843"/>
                      </a:lnTo>
                      <a:lnTo>
                        <a:pt x="228" y="1857"/>
                      </a:lnTo>
                      <a:lnTo>
                        <a:pt x="240" y="1871"/>
                      </a:lnTo>
                      <a:lnTo>
                        <a:pt x="248" y="1883"/>
                      </a:lnTo>
                      <a:lnTo>
                        <a:pt x="250" y="1889"/>
                      </a:lnTo>
                      <a:lnTo>
                        <a:pt x="248" y="1893"/>
                      </a:lnTo>
                      <a:lnTo>
                        <a:pt x="246" y="1895"/>
                      </a:lnTo>
                      <a:lnTo>
                        <a:pt x="240" y="1897"/>
                      </a:lnTo>
                      <a:lnTo>
                        <a:pt x="240" y="1897"/>
                      </a:lnTo>
                      <a:lnTo>
                        <a:pt x="218" y="1899"/>
                      </a:lnTo>
                      <a:lnTo>
                        <a:pt x="204" y="1899"/>
                      </a:lnTo>
                      <a:lnTo>
                        <a:pt x="198" y="1897"/>
                      </a:lnTo>
                      <a:lnTo>
                        <a:pt x="192" y="1893"/>
                      </a:lnTo>
                      <a:lnTo>
                        <a:pt x="176" y="1881"/>
                      </a:lnTo>
                      <a:lnTo>
                        <a:pt x="176" y="1881"/>
                      </a:lnTo>
                      <a:lnTo>
                        <a:pt x="154" y="1863"/>
                      </a:lnTo>
                      <a:lnTo>
                        <a:pt x="128" y="1843"/>
                      </a:lnTo>
                      <a:lnTo>
                        <a:pt x="100" y="1825"/>
                      </a:lnTo>
                      <a:lnTo>
                        <a:pt x="72" y="1809"/>
                      </a:lnTo>
                      <a:lnTo>
                        <a:pt x="72" y="1809"/>
                      </a:lnTo>
                      <a:lnTo>
                        <a:pt x="60" y="1803"/>
                      </a:lnTo>
                      <a:lnTo>
                        <a:pt x="46" y="1799"/>
                      </a:lnTo>
                      <a:lnTo>
                        <a:pt x="24" y="1795"/>
                      </a:lnTo>
                      <a:lnTo>
                        <a:pt x="6" y="1793"/>
                      </a:lnTo>
                      <a:lnTo>
                        <a:pt x="0" y="1793"/>
                      </a:lnTo>
                      <a:lnTo>
                        <a:pt x="8" y="1713"/>
                      </a:lnTo>
                      <a:close/>
                    </a:path>
                  </a:pathLst>
                </a:custGeom>
                <a:solidFill>
                  <a:srgbClr val="99A36F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18" name="Freeform 87">
                  <a:extLst>
                    <a:ext uri="{FF2B5EF4-FFF2-40B4-BE49-F238E27FC236}">
                      <a16:creationId xmlns:a16="http://schemas.microsoft.com/office/drawing/2014/main" id="{DB1C583D-FE51-4844-AFA2-6B461C89CFD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837" y="2292"/>
                  <a:ext cx="325" cy="352"/>
                </a:xfrm>
                <a:custGeom>
                  <a:avLst/>
                  <a:gdLst>
                    <a:gd name="T0" fmla="*/ 36 w 325"/>
                    <a:gd name="T1" fmla="*/ 32 h 352"/>
                    <a:gd name="T2" fmla="*/ 36 w 325"/>
                    <a:gd name="T3" fmla="*/ 32 h 352"/>
                    <a:gd name="T4" fmla="*/ 24 w 325"/>
                    <a:gd name="T5" fmla="*/ 48 h 352"/>
                    <a:gd name="T6" fmla="*/ 16 w 325"/>
                    <a:gd name="T7" fmla="*/ 64 h 352"/>
                    <a:gd name="T8" fmla="*/ 8 w 325"/>
                    <a:gd name="T9" fmla="*/ 80 h 352"/>
                    <a:gd name="T10" fmla="*/ 4 w 325"/>
                    <a:gd name="T11" fmla="*/ 98 h 352"/>
                    <a:gd name="T12" fmla="*/ 0 w 325"/>
                    <a:gd name="T13" fmla="*/ 116 h 352"/>
                    <a:gd name="T14" fmla="*/ 0 w 325"/>
                    <a:gd name="T15" fmla="*/ 132 h 352"/>
                    <a:gd name="T16" fmla="*/ 0 w 325"/>
                    <a:gd name="T17" fmla="*/ 150 h 352"/>
                    <a:gd name="T18" fmla="*/ 4 w 325"/>
                    <a:gd name="T19" fmla="*/ 168 h 352"/>
                    <a:gd name="T20" fmla="*/ 8 w 325"/>
                    <a:gd name="T21" fmla="*/ 186 h 352"/>
                    <a:gd name="T22" fmla="*/ 16 w 325"/>
                    <a:gd name="T23" fmla="*/ 202 h 352"/>
                    <a:gd name="T24" fmla="*/ 26 w 325"/>
                    <a:gd name="T25" fmla="*/ 218 h 352"/>
                    <a:gd name="T26" fmla="*/ 38 w 325"/>
                    <a:gd name="T27" fmla="*/ 234 h 352"/>
                    <a:gd name="T28" fmla="*/ 52 w 325"/>
                    <a:gd name="T29" fmla="*/ 250 h 352"/>
                    <a:gd name="T30" fmla="*/ 68 w 325"/>
                    <a:gd name="T31" fmla="*/ 264 h 352"/>
                    <a:gd name="T32" fmla="*/ 86 w 325"/>
                    <a:gd name="T33" fmla="*/ 276 h 352"/>
                    <a:gd name="T34" fmla="*/ 108 w 325"/>
                    <a:gd name="T35" fmla="*/ 288 h 352"/>
                    <a:gd name="T36" fmla="*/ 108 w 325"/>
                    <a:gd name="T37" fmla="*/ 288 h 352"/>
                    <a:gd name="T38" fmla="*/ 152 w 325"/>
                    <a:gd name="T39" fmla="*/ 308 h 352"/>
                    <a:gd name="T40" fmla="*/ 192 w 325"/>
                    <a:gd name="T41" fmla="*/ 322 h 352"/>
                    <a:gd name="T42" fmla="*/ 230 w 325"/>
                    <a:gd name="T43" fmla="*/ 334 h 352"/>
                    <a:gd name="T44" fmla="*/ 262 w 325"/>
                    <a:gd name="T45" fmla="*/ 342 h 352"/>
                    <a:gd name="T46" fmla="*/ 289 w 325"/>
                    <a:gd name="T47" fmla="*/ 348 h 352"/>
                    <a:gd name="T48" fmla="*/ 309 w 325"/>
                    <a:gd name="T49" fmla="*/ 350 h 352"/>
                    <a:gd name="T50" fmla="*/ 325 w 325"/>
                    <a:gd name="T51" fmla="*/ 352 h 352"/>
                    <a:gd name="T52" fmla="*/ 325 w 325"/>
                    <a:gd name="T53" fmla="*/ 352 h 352"/>
                    <a:gd name="T54" fmla="*/ 325 w 325"/>
                    <a:gd name="T55" fmla="*/ 332 h 352"/>
                    <a:gd name="T56" fmla="*/ 323 w 325"/>
                    <a:gd name="T57" fmla="*/ 312 h 352"/>
                    <a:gd name="T58" fmla="*/ 319 w 325"/>
                    <a:gd name="T59" fmla="*/ 282 h 352"/>
                    <a:gd name="T60" fmla="*/ 311 w 325"/>
                    <a:gd name="T61" fmla="*/ 250 h 352"/>
                    <a:gd name="T62" fmla="*/ 301 w 325"/>
                    <a:gd name="T63" fmla="*/ 214 h 352"/>
                    <a:gd name="T64" fmla="*/ 293 w 325"/>
                    <a:gd name="T65" fmla="*/ 194 h 352"/>
                    <a:gd name="T66" fmla="*/ 282 w 325"/>
                    <a:gd name="T67" fmla="*/ 176 h 352"/>
                    <a:gd name="T68" fmla="*/ 272 w 325"/>
                    <a:gd name="T69" fmla="*/ 156 h 352"/>
                    <a:gd name="T70" fmla="*/ 260 w 325"/>
                    <a:gd name="T71" fmla="*/ 136 h 352"/>
                    <a:gd name="T72" fmla="*/ 260 w 325"/>
                    <a:gd name="T73" fmla="*/ 136 h 352"/>
                    <a:gd name="T74" fmla="*/ 234 w 325"/>
                    <a:gd name="T75" fmla="*/ 98 h 352"/>
                    <a:gd name="T76" fmla="*/ 204 w 325"/>
                    <a:gd name="T77" fmla="*/ 64 h 352"/>
                    <a:gd name="T78" fmla="*/ 190 w 325"/>
                    <a:gd name="T79" fmla="*/ 50 h 352"/>
                    <a:gd name="T80" fmla="*/ 176 w 325"/>
                    <a:gd name="T81" fmla="*/ 36 h 352"/>
                    <a:gd name="T82" fmla="*/ 160 w 325"/>
                    <a:gd name="T83" fmla="*/ 24 h 352"/>
                    <a:gd name="T84" fmla="*/ 146 w 325"/>
                    <a:gd name="T85" fmla="*/ 14 h 352"/>
                    <a:gd name="T86" fmla="*/ 132 w 325"/>
                    <a:gd name="T87" fmla="*/ 8 h 352"/>
                    <a:gd name="T88" fmla="*/ 116 w 325"/>
                    <a:gd name="T89" fmla="*/ 2 h 352"/>
                    <a:gd name="T90" fmla="*/ 102 w 325"/>
                    <a:gd name="T91" fmla="*/ 0 h 352"/>
                    <a:gd name="T92" fmla="*/ 88 w 325"/>
                    <a:gd name="T93" fmla="*/ 0 h 352"/>
                    <a:gd name="T94" fmla="*/ 74 w 325"/>
                    <a:gd name="T95" fmla="*/ 2 h 352"/>
                    <a:gd name="T96" fmla="*/ 62 w 325"/>
                    <a:gd name="T97" fmla="*/ 10 h 352"/>
                    <a:gd name="T98" fmla="*/ 48 w 325"/>
                    <a:gd name="T99" fmla="*/ 18 h 352"/>
                    <a:gd name="T100" fmla="*/ 36 w 325"/>
                    <a:gd name="T101" fmla="*/ 32 h 352"/>
                    <a:gd name="T102" fmla="*/ 36 w 325"/>
                    <a:gd name="T103" fmla="*/ 32 h 3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325" h="352">
                      <a:moveTo>
                        <a:pt x="36" y="32"/>
                      </a:moveTo>
                      <a:lnTo>
                        <a:pt x="36" y="32"/>
                      </a:lnTo>
                      <a:lnTo>
                        <a:pt x="24" y="48"/>
                      </a:lnTo>
                      <a:lnTo>
                        <a:pt x="16" y="64"/>
                      </a:lnTo>
                      <a:lnTo>
                        <a:pt x="8" y="80"/>
                      </a:lnTo>
                      <a:lnTo>
                        <a:pt x="4" y="98"/>
                      </a:lnTo>
                      <a:lnTo>
                        <a:pt x="0" y="116"/>
                      </a:lnTo>
                      <a:lnTo>
                        <a:pt x="0" y="132"/>
                      </a:lnTo>
                      <a:lnTo>
                        <a:pt x="0" y="150"/>
                      </a:lnTo>
                      <a:lnTo>
                        <a:pt x="4" y="168"/>
                      </a:lnTo>
                      <a:lnTo>
                        <a:pt x="8" y="186"/>
                      </a:lnTo>
                      <a:lnTo>
                        <a:pt x="16" y="202"/>
                      </a:lnTo>
                      <a:lnTo>
                        <a:pt x="26" y="218"/>
                      </a:lnTo>
                      <a:lnTo>
                        <a:pt x="38" y="234"/>
                      </a:lnTo>
                      <a:lnTo>
                        <a:pt x="52" y="250"/>
                      </a:lnTo>
                      <a:lnTo>
                        <a:pt x="68" y="264"/>
                      </a:lnTo>
                      <a:lnTo>
                        <a:pt x="86" y="276"/>
                      </a:lnTo>
                      <a:lnTo>
                        <a:pt x="108" y="288"/>
                      </a:lnTo>
                      <a:lnTo>
                        <a:pt x="108" y="288"/>
                      </a:lnTo>
                      <a:lnTo>
                        <a:pt x="152" y="308"/>
                      </a:lnTo>
                      <a:lnTo>
                        <a:pt x="192" y="322"/>
                      </a:lnTo>
                      <a:lnTo>
                        <a:pt x="230" y="334"/>
                      </a:lnTo>
                      <a:lnTo>
                        <a:pt x="262" y="342"/>
                      </a:lnTo>
                      <a:lnTo>
                        <a:pt x="289" y="348"/>
                      </a:lnTo>
                      <a:lnTo>
                        <a:pt x="309" y="350"/>
                      </a:lnTo>
                      <a:lnTo>
                        <a:pt x="325" y="352"/>
                      </a:lnTo>
                      <a:lnTo>
                        <a:pt x="325" y="352"/>
                      </a:lnTo>
                      <a:lnTo>
                        <a:pt x="325" y="332"/>
                      </a:lnTo>
                      <a:lnTo>
                        <a:pt x="323" y="312"/>
                      </a:lnTo>
                      <a:lnTo>
                        <a:pt x="319" y="282"/>
                      </a:lnTo>
                      <a:lnTo>
                        <a:pt x="311" y="250"/>
                      </a:lnTo>
                      <a:lnTo>
                        <a:pt x="301" y="214"/>
                      </a:lnTo>
                      <a:lnTo>
                        <a:pt x="293" y="194"/>
                      </a:lnTo>
                      <a:lnTo>
                        <a:pt x="282" y="176"/>
                      </a:lnTo>
                      <a:lnTo>
                        <a:pt x="272" y="156"/>
                      </a:lnTo>
                      <a:lnTo>
                        <a:pt x="260" y="136"/>
                      </a:lnTo>
                      <a:lnTo>
                        <a:pt x="260" y="136"/>
                      </a:lnTo>
                      <a:lnTo>
                        <a:pt x="234" y="98"/>
                      </a:lnTo>
                      <a:lnTo>
                        <a:pt x="204" y="64"/>
                      </a:lnTo>
                      <a:lnTo>
                        <a:pt x="190" y="50"/>
                      </a:lnTo>
                      <a:lnTo>
                        <a:pt x="176" y="36"/>
                      </a:lnTo>
                      <a:lnTo>
                        <a:pt x="160" y="24"/>
                      </a:lnTo>
                      <a:lnTo>
                        <a:pt x="146" y="14"/>
                      </a:lnTo>
                      <a:lnTo>
                        <a:pt x="132" y="8"/>
                      </a:lnTo>
                      <a:lnTo>
                        <a:pt x="116" y="2"/>
                      </a:lnTo>
                      <a:lnTo>
                        <a:pt x="102" y="0"/>
                      </a:lnTo>
                      <a:lnTo>
                        <a:pt x="88" y="0"/>
                      </a:lnTo>
                      <a:lnTo>
                        <a:pt x="74" y="2"/>
                      </a:lnTo>
                      <a:lnTo>
                        <a:pt x="62" y="10"/>
                      </a:lnTo>
                      <a:lnTo>
                        <a:pt x="48" y="18"/>
                      </a:lnTo>
                      <a:lnTo>
                        <a:pt x="36" y="32"/>
                      </a:lnTo>
                      <a:lnTo>
                        <a:pt x="36" y="32"/>
                      </a:lnTo>
                      <a:close/>
                    </a:path>
                  </a:pathLst>
                </a:custGeom>
                <a:solidFill>
                  <a:srgbClr val="00848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19" name="Freeform 88">
                  <a:extLst>
                    <a:ext uri="{FF2B5EF4-FFF2-40B4-BE49-F238E27FC236}">
                      <a16:creationId xmlns:a16="http://schemas.microsoft.com/office/drawing/2014/main" id="{00972AA3-60EC-40CD-A77C-A60022169BA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198" y="2546"/>
                  <a:ext cx="422" cy="252"/>
                </a:xfrm>
                <a:custGeom>
                  <a:avLst/>
                  <a:gdLst>
                    <a:gd name="T0" fmla="*/ 28 w 422"/>
                    <a:gd name="T1" fmla="*/ 50 h 252"/>
                    <a:gd name="T2" fmla="*/ 10 w 422"/>
                    <a:gd name="T3" fmla="*/ 90 h 252"/>
                    <a:gd name="T4" fmla="*/ 2 w 422"/>
                    <a:gd name="T5" fmla="*/ 122 h 252"/>
                    <a:gd name="T6" fmla="*/ 2 w 422"/>
                    <a:gd name="T7" fmla="*/ 152 h 252"/>
                    <a:gd name="T8" fmla="*/ 14 w 422"/>
                    <a:gd name="T9" fmla="*/ 176 h 252"/>
                    <a:gd name="T10" fmla="*/ 30 w 422"/>
                    <a:gd name="T11" fmla="*/ 196 h 252"/>
                    <a:gd name="T12" fmla="*/ 52 w 422"/>
                    <a:gd name="T13" fmla="*/ 214 h 252"/>
                    <a:gd name="T14" fmla="*/ 108 w 422"/>
                    <a:gd name="T15" fmla="*/ 242 h 252"/>
                    <a:gd name="T16" fmla="*/ 124 w 422"/>
                    <a:gd name="T17" fmla="*/ 248 h 252"/>
                    <a:gd name="T18" fmla="*/ 166 w 422"/>
                    <a:gd name="T19" fmla="*/ 252 h 252"/>
                    <a:gd name="T20" fmla="*/ 236 w 422"/>
                    <a:gd name="T21" fmla="*/ 250 h 252"/>
                    <a:gd name="T22" fmla="*/ 332 w 422"/>
                    <a:gd name="T23" fmla="*/ 240 h 252"/>
                    <a:gd name="T24" fmla="*/ 404 w 422"/>
                    <a:gd name="T25" fmla="*/ 226 h 252"/>
                    <a:gd name="T26" fmla="*/ 408 w 422"/>
                    <a:gd name="T27" fmla="*/ 218 h 252"/>
                    <a:gd name="T28" fmla="*/ 420 w 422"/>
                    <a:gd name="T29" fmla="*/ 188 h 252"/>
                    <a:gd name="T30" fmla="*/ 422 w 422"/>
                    <a:gd name="T31" fmla="*/ 160 h 252"/>
                    <a:gd name="T32" fmla="*/ 420 w 422"/>
                    <a:gd name="T33" fmla="*/ 146 h 252"/>
                    <a:gd name="T34" fmla="*/ 400 w 422"/>
                    <a:gd name="T35" fmla="*/ 100 h 252"/>
                    <a:gd name="T36" fmla="*/ 388 w 422"/>
                    <a:gd name="T37" fmla="*/ 82 h 252"/>
                    <a:gd name="T38" fmla="*/ 402 w 422"/>
                    <a:gd name="T39" fmla="*/ 100 h 252"/>
                    <a:gd name="T40" fmla="*/ 408 w 422"/>
                    <a:gd name="T41" fmla="*/ 118 h 252"/>
                    <a:gd name="T42" fmla="*/ 404 w 422"/>
                    <a:gd name="T43" fmla="*/ 124 h 252"/>
                    <a:gd name="T44" fmla="*/ 392 w 422"/>
                    <a:gd name="T45" fmla="*/ 126 h 252"/>
                    <a:gd name="T46" fmla="*/ 372 w 422"/>
                    <a:gd name="T47" fmla="*/ 122 h 252"/>
                    <a:gd name="T48" fmla="*/ 336 w 422"/>
                    <a:gd name="T49" fmla="*/ 108 h 252"/>
                    <a:gd name="T50" fmla="*/ 320 w 422"/>
                    <a:gd name="T51" fmla="*/ 96 h 252"/>
                    <a:gd name="T52" fmla="*/ 300 w 422"/>
                    <a:gd name="T53" fmla="*/ 82 h 252"/>
                    <a:gd name="T54" fmla="*/ 260 w 422"/>
                    <a:gd name="T55" fmla="*/ 66 h 252"/>
                    <a:gd name="T56" fmla="*/ 246 w 422"/>
                    <a:gd name="T57" fmla="*/ 60 h 252"/>
                    <a:gd name="T58" fmla="*/ 200 w 422"/>
                    <a:gd name="T59" fmla="*/ 38 h 252"/>
                    <a:gd name="T60" fmla="*/ 140 w 422"/>
                    <a:gd name="T61" fmla="*/ 6 h 252"/>
                    <a:gd name="T62" fmla="*/ 110 w 422"/>
                    <a:gd name="T63" fmla="*/ 0 h 252"/>
                    <a:gd name="T64" fmla="*/ 82 w 422"/>
                    <a:gd name="T65" fmla="*/ 2 h 252"/>
                    <a:gd name="T66" fmla="*/ 54 w 422"/>
                    <a:gd name="T67" fmla="*/ 18 h 252"/>
                    <a:gd name="T68" fmla="*/ 28 w 422"/>
                    <a:gd name="T69" fmla="*/ 50 h 2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422" h="252">
                      <a:moveTo>
                        <a:pt x="28" y="50"/>
                      </a:moveTo>
                      <a:lnTo>
                        <a:pt x="28" y="50"/>
                      </a:lnTo>
                      <a:lnTo>
                        <a:pt x="18" y="70"/>
                      </a:lnTo>
                      <a:lnTo>
                        <a:pt x="10" y="90"/>
                      </a:lnTo>
                      <a:lnTo>
                        <a:pt x="4" y="106"/>
                      </a:lnTo>
                      <a:lnTo>
                        <a:pt x="2" y="122"/>
                      </a:lnTo>
                      <a:lnTo>
                        <a:pt x="0" y="138"/>
                      </a:lnTo>
                      <a:lnTo>
                        <a:pt x="2" y="152"/>
                      </a:lnTo>
                      <a:lnTo>
                        <a:pt x="8" y="164"/>
                      </a:lnTo>
                      <a:lnTo>
                        <a:pt x="14" y="176"/>
                      </a:lnTo>
                      <a:lnTo>
                        <a:pt x="20" y="186"/>
                      </a:lnTo>
                      <a:lnTo>
                        <a:pt x="30" y="196"/>
                      </a:lnTo>
                      <a:lnTo>
                        <a:pt x="40" y="206"/>
                      </a:lnTo>
                      <a:lnTo>
                        <a:pt x="52" y="214"/>
                      </a:lnTo>
                      <a:lnTo>
                        <a:pt x="78" y="230"/>
                      </a:lnTo>
                      <a:lnTo>
                        <a:pt x="108" y="242"/>
                      </a:lnTo>
                      <a:lnTo>
                        <a:pt x="108" y="242"/>
                      </a:lnTo>
                      <a:lnTo>
                        <a:pt x="124" y="248"/>
                      </a:lnTo>
                      <a:lnTo>
                        <a:pt x="144" y="250"/>
                      </a:lnTo>
                      <a:lnTo>
                        <a:pt x="166" y="252"/>
                      </a:lnTo>
                      <a:lnTo>
                        <a:pt x="188" y="252"/>
                      </a:lnTo>
                      <a:lnTo>
                        <a:pt x="236" y="250"/>
                      </a:lnTo>
                      <a:lnTo>
                        <a:pt x="286" y="246"/>
                      </a:lnTo>
                      <a:lnTo>
                        <a:pt x="332" y="240"/>
                      </a:lnTo>
                      <a:lnTo>
                        <a:pt x="370" y="232"/>
                      </a:lnTo>
                      <a:lnTo>
                        <a:pt x="404" y="226"/>
                      </a:lnTo>
                      <a:lnTo>
                        <a:pt x="404" y="226"/>
                      </a:lnTo>
                      <a:lnTo>
                        <a:pt x="408" y="218"/>
                      </a:lnTo>
                      <a:lnTo>
                        <a:pt x="416" y="200"/>
                      </a:lnTo>
                      <a:lnTo>
                        <a:pt x="420" y="188"/>
                      </a:lnTo>
                      <a:lnTo>
                        <a:pt x="422" y="174"/>
                      </a:lnTo>
                      <a:lnTo>
                        <a:pt x="422" y="160"/>
                      </a:lnTo>
                      <a:lnTo>
                        <a:pt x="420" y="146"/>
                      </a:lnTo>
                      <a:lnTo>
                        <a:pt x="420" y="146"/>
                      </a:lnTo>
                      <a:lnTo>
                        <a:pt x="410" y="120"/>
                      </a:lnTo>
                      <a:lnTo>
                        <a:pt x="400" y="100"/>
                      </a:lnTo>
                      <a:lnTo>
                        <a:pt x="388" y="82"/>
                      </a:lnTo>
                      <a:lnTo>
                        <a:pt x="388" y="82"/>
                      </a:lnTo>
                      <a:lnTo>
                        <a:pt x="396" y="90"/>
                      </a:lnTo>
                      <a:lnTo>
                        <a:pt x="402" y="100"/>
                      </a:lnTo>
                      <a:lnTo>
                        <a:pt x="406" y="108"/>
                      </a:lnTo>
                      <a:lnTo>
                        <a:pt x="408" y="118"/>
                      </a:lnTo>
                      <a:lnTo>
                        <a:pt x="406" y="120"/>
                      </a:lnTo>
                      <a:lnTo>
                        <a:pt x="404" y="124"/>
                      </a:lnTo>
                      <a:lnTo>
                        <a:pt x="400" y="126"/>
                      </a:lnTo>
                      <a:lnTo>
                        <a:pt x="392" y="126"/>
                      </a:lnTo>
                      <a:lnTo>
                        <a:pt x="372" y="122"/>
                      </a:lnTo>
                      <a:lnTo>
                        <a:pt x="372" y="122"/>
                      </a:lnTo>
                      <a:lnTo>
                        <a:pt x="350" y="116"/>
                      </a:lnTo>
                      <a:lnTo>
                        <a:pt x="336" y="108"/>
                      </a:lnTo>
                      <a:lnTo>
                        <a:pt x="326" y="102"/>
                      </a:lnTo>
                      <a:lnTo>
                        <a:pt x="320" y="96"/>
                      </a:lnTo>
                      <a:lnTo>
                        <a:pt x="312" y="90"/>
                      </a:lnTo>
                      <a:lnTo>
                        <a:pt x="300" y="82"/>
                      </a:lnTo>
                      <a:lnTo>
                        <a:pt x="284" y="74"/>
                      </a:lnTo>
                      <a:lnTo>
                        <a:pt x="260" y="66"/>
                      </a:lnTo>
                      <a:lnTo>
                        <a:pt x="260" y="66"/>
                      </a:lnTo>
                      <a:lnTo>
                        <a:pt x="246" y="60"/>
                      </a:lnTo>
                      <a:lnTo>
                        <a:pt x="230" y="54"/>
                      </a:lnTo>
                      <a:lnTo>
                        <a:pt x="200" y="38"/>
                      </a:lnTo>
                      <a:lnTo>
                        <a:pt x="170" y="20"/>
                      </a:lnTo>
                      <a:lnTo>
                        <a:pt x="140" y="6"/>
                      </a:lnTo>
                      <a:lnTo>
                        <a:pt x="126" y="2"/>
                      </a:lnTo>
                      <a:lnTo>
                        <a:pt x="110" y="0"/>
                      </a:lnTo>
                      <a:lnTo>
                        <a:pt x="96" y="0"/>
                      </a:lnTo>
                      <a:lnTo>
                        <a:pt x="82" y="2"/>
                      </a:lnTo>
                      <a:lnTo>
                        <a:pt x="68" y="8"/>
                      </a:lnTo>
                      <a:lnTo>
                        <a:pt x="54" y="18"/>
                      </a:lnTo>
                      <a:lnTo>
                        <a:pt x="40" y="32"/>
                      </a:lnTo>
                      <a:lnTo>
                        <a:pt x="28" y="50"/>
                      </a:lnTo>
                      <a:lnTo>
                        <a:pt x="28" y="50"/>
                      </a:lnTo>
                      <a:close/>
                    </a:path>
                  </a:pathLst>
                </a:custGeom>
                <a:solidFill>
                  <a:srgbClr val="00848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20" name="Freeform 89">
                  <a:extLst>
                    <a:ext uri="{FF2B5EF4-FFF2-40B4-BE49-F238E27FC236}">
                      <a16:creationId xmlns:a16="http://schemas.microsoft.com/office/drawing/2014/main" id="{EB838082-9D99-4D9E-AF1F-FFD42533009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38" y="2642"/>
                  <a:ext cx="558" cy="294"/>
                </a:xfrm>
                <a:custGeom>
                  <a:avLst/>
                  <a:gdLst>
                    <a:gd name="T0" fmla="*/ 252 w 558"/>
                    <a:gd name="T1" fmla="*/ 2 h 294"/>
                    <a:gd name="T2" fmla="*/ 168 w 558"/>
                    <a:gd name="T3" fmla="*/ 2 h 294"/>
                    <a:gd name="T4" fmla="*/ 106 w 558"/>
                    <a:gd name="T5" fmla="*/ 12 h 294"/>
                    <a:gd name="T6" fmla="*/ 62 w 558"/>
                    <a:gd name="T7" fmla="*/ 26 h 294"/>
                    <a:gd name="T8" fmla="*/ 44 w 558"/>
                    <a:gd name="T9" fmla="*/ 42 h 294"/>
                    <a:gd name="T10" fmla="*/ 32 w 558"/>
                    <a:gd name="T11" fmla="*/ 68 h 294"/>
                    <a:gd name="T12" fmla="*/ 8 w 558"/>
                    <a:gd name="T13" fmla="*/ 126 h 294"/>
                    <a:gd name="T14" fmla="*/ 0 w 558"/>
                    <a:gd name="T15" fmla="*/ 160 h 294"/>
                    <a:gd name="T16" fmla="*/ 4 w 558"/>
                    <a:gd name="T17" fmla="*/ 170 h 294"/>
                    <a:gd name="T18" fmla="*/ 16 w 558"/>
                    <a:gd name="T19" fmla="*/ 186 h 294"/>
                    <a:gd name="T20" fmla="*/ 36 w 558"/>
                    <a:gd name="T21" fmla="*/ 202 h 294"/>
                    <a:gd name="T22" fmla="*/ 66 w 558"/>
                    <a:gd name="T23" fmla="*/ 224 h 294"/>
                    <a:gd name="T24" fmla="*/ 116 w 558"/>
                    <a:gd name="T25" fmla="*/ 250 h 294"/>
                    <a:gd name="T26" fmla="*/ 168 w 558"/>
                    <a:gd name="T27" fmla="*/ 274 h 294"/>
                    <a:gd name="T28" fmla="*/ 210 w 558"/>
                    <a:gd name="T29" fmla="*/ 290 h 294"/>
                    <a:gd name="T30" fmla="*/ 254 w 558"/>
                    <a:gd name="T31" fmla="*/ 294 h 294"/>
                    <a:gd name="T32" fmla="*/ 308 w 558"/>
                    <a:gd name="T33" fmla="*/ 290 h 294"/>
                    <a:gd name="T34" fmla="*/ 368 w 558"/>
                    <a:gd name="T35" fmla="*/ 282 h 294"/>
                    <a:gd name="T36" fmla="*/ 440 w 558"/>
                    <a:gd name="T37" fmla="*/ 268 h 294"/>
                    <a:gd name="T38" fmla="*/ 474 w 558"/>
                    <a:gd name="T39" fmla="*/ 252 h 294"/>
                    <a:gd name="T40" fmla="*/ 484 w 558"/>
                    <a:gd name="T41" fmla="*/ 242 h 294"/>
                    <a:gd name="T42" fmla="*/ 506 w 558"/>
                    <a:gd name="T43" fmla="*/ 216 h 294"/>
                    <a:gd name="T44" fmla="*/ 552 w 558"/>
                    <a:gd name="T45" fmla="*/ 172 h 294"/>
                    <a:gd name="T46" fmla="*/ 558 w 558"/>
                    <a:gd name="T47" fmla="*/ 164 h 294"/>
                    <a:gd name="T48" fmla="*/ 556 w 558"/>
                    <a:gd name="T49" fmla="*/ 162 h 294"/>
                    <a:gd name="T50" fmla="*/ 420 w 558"/>
                    <a:gd name="T51" fmla="*/ 90 h 294"/>
                    <a:gd name="T52" fmla="*/ 414 w 558"/>
                    <a:gd name="T53" fmla="*/ 84 h 294"/>
                    <a:gd name="T54" fmla="*/ 394 w 558"/>
                    <a:gd name="T55" fmla="*/ 60 h 294"/>
                    <a:gd name="T56" fmla="*/ 356 w 558"/>
                    <a:gd name="T57" fmla="*/ 32 h 294"/>
                    <a:gd name="T58" fmla="*/ 328 w 558"/>
                    <a:gd name="T59" fmla="*/ 18 h 294"/>
                    <a:gd name="T60" fmla="*/ 294 w 558"/>
                    <a:gd name="T61" fmla="*/ 8 h 294"/>
                    <a:gd name="T62" fmla="*/ 252 w 558"/>
                    <a:gd name="T63" fmla="*/ 2 h 29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558" h="294">
                      <a:moveTo>
                        <a:pt x="252" y="2"/>
                      </a:moveTo>
                      <a:lnTo>
                        <a:pt x="252" y="2"/>
                      </a:lnTo>
                      <a:lnTo>
                        <a:pt x="208" y="0"/>
                      </a:lnTo>
                      <a:lnTo>
                        <a:pt x="168" y="2"/>
                      </a:lnTo>
                      <a:lnTo>
                        <a:pt x="134" y="6"/>
                      </a:lnTo>
                      <a:lnTo>
                        <a:pt x="106" y="12"/>
                      </a:lnTo>
                      <a:lnTo>
                        <a:pt x="80" y="20"/>
                      </a:lnTo>
                      <a:lnTo>
                        <a:pt x="62" y="26"/>
                      </a:lnTo>
                      <a:lnTo>
                        <a:pt x="50" y="34"/>
                      </a:lnTo>
                      <a:lnTo>
                        <a:pt x="44" y="42"/>
                      </a:lnTo>
                      <a:lnTo>
                        <a:pt x="44" y="42"/>
                      </a:lnTo>
                      <a:lnTo>
                        <a:pt x="32" y="68"/>
                      </a:lnTo>
                      <a:lnTo>
                        <a:pt x="16" y="106"/>
                      </a:lnTo>
                      <a:lnTo>
                        <a:pt x="8" y="126"/>
                      </a:lnTo>
                      <a:lnTo>
                        <a:pt x="2" y="144"/>
                      </a:lnTo>
                      <a:lnTo>
                        <a:pt x="0" y="160"/>
                      </a:lnTo>
                      <a:lnTo>
                        <a:pt x="2" y="166"/>
                      </a:lnTo>
                      <a:lnTo>
                        <a:pt x="4" y="170"/>
                      </a:lnTo>
                      <a:lnTo>
                        <a:pt x="4" y="170"/>
                      </a:lnTo>
                      <a:lnTo>
                        <a:pt x="16" y="186"/>
                      </a:lnTo>
                      <a:lnTo>
                        <a:pt x="24" y="194"/>
                      </a:lnTo>
                      <a:lnTo>
                        <a:pt x="36" y="202"/>
                      </a:lnTo>
                      <a:lnTo>
                        <a:pt x="48" y="214"/>
                      </a:lnTo>
                      <a:lnTo>
                        <a:pt x="66" y="224"/>
                      </a:lnTo>
                      <a:lnTo>
                        <a:pt x="88" y="236"/>
                      </a:lnTo>
                      <a:lnTo>
                        <a:pt x="116" y="250"/>
                      </a:lnTo>
                      <a:lnTo>
                        <a:pt x="116" y="250"/>
                      </a:lnTo>
                      <a:lnTo>
                        <a:pt x="168" y="274"/>
                      </a:lnTo>
                      <a:lnTo>
                        <a:pt x="190" y="282"/>
                      </a:lnTo>
                      <a:lnTo>
                        <a:pt x="210" y="290"/>
                      </a:lnTo>
                      <a:lnTo>
                        <a:pt x="232" y="294"/>
                      </a:lnTo>
                      <a:lnTo>
                        <a:pt x="254" y="294"/>
                      </a:lnTo>
                      <a:lnTo>
                        <a:pt x="278" y="294"/>
                      </a:lnTo>
                      <a:lnTo>
                        <a:pt x="308" y="290"/>
                      </a:lnTo>
                      <a:lnTo>
                        <a:pt x="308" y="290"/>
                      </a:lnTo>
                      <a:lnTo>
                        <a:pt x="368" y="282"/>
                      </a:lnTo>
                      <a:lnTo>
                        <a:pt x="420" y="272"/>
                      </a:lnTo>
                      <a:lnTo>
                        <a:pt x="440" y="268"/>
                      </a:lnTo>
                      <a:lnTo>
                        <a:pt x="458" y="262"/>
                      </a:lnTo>
                      <a:lnTo>
                        <a:pt x="474" y="252"/>
                      </a:lnTo>
                      <a:lnTo>
                        <a:pt x="484" y="242"/>
                      </a:lnTo>
                      <a:lnTo>
                        <a:pt x="484" y="242"/>
                      </a:lnTo>
                      <a:lnTo>
                        <a:pt x="494" y="230"/>
                      </a:lnTo>
                      <a:lnTo>
                        <a:pt x="506" y="216"/>
                      </a:lnTo>
                      <a:lnTo>
                        <a:pt x="532" y="192"/>
                      </a:lnTo>
                      <a:lnTo>
                        <a:pt x="552" y="172"/>
                      </a:lnTo>
                      <a:lnTo>
                        <a:pt x="556" y="166"/>
                      </a:lnTo>
                      <a:lnTo>
                        <a:pt x="558" y="164"/>
                      </a:lnTo>
                      <a:lnTo>
                        <a:pt x="556" y="162"/>
                      </a:lnTo>
                      <a:lnTo>
                        <a:pt x="556" y="162"/>
                      </a:lnTo>
                      <a:lnTo>
                        <a:pt x="490" y="126"/>
                      </a:lnTo>
                      <a:lnTo>
                        <a:pt x="420" y="90"/>
                      </a:lnTo>
                      <a:lnTo>
                        <a:pt x="420" y="90"/>
                      </a:lnTo>
                      <a:lnTo>
                        <a:pt x="414" y="84"/>
                      </a:lnTo>
                      <a:lnTo>
                        <a:pt x="406" y="74"/>
                      </a:lnTo>
                      <a:lnTo>
                        <a:pt x="394" y="60"/>
                      </a:lnTo>
                      <a:lnTo>
                        <a:pt x="376" y="46"/>
                      </a:lnTo>
                      <a:lnTo>
                        <a:pt x="356" y="32"/>
                      </a:lnTo>
                      <a:lnTo>
                        <a:pt x="342" y="24"/>
                      </a:lnTo>
                      <a:lnTo>
                        <a:pt x="328" y="18"/>
                      </a:lnTo>
                      <a:lnTo>
                        <a:pt x="312" y="12"/>
                      </a:lnTo>
                      <a:lnTo>
                        <a:pt x="294" y="8"/>
                      </a:lnTo>
                      <a:lnTo>
                        <a:pt x="274" y="4"/>
                      </a:lnTo>
                      <a:lnTo>
                        <a:pt x="252" y="2"/>
                      </a:lnTo>
                      <a:lnTo>
                        <a:pt x="252" y="2"/>
                      </a:lnTo>
                      <a:close/>
                    </a:path>
                  </a:pathLst>
                </a:custGeom>
                <a:solidFill>
                  <a:srgbClr val="00848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21" name="Freeform 90">
                  <a:extLst>
                    <a:ext uri="{FF2B5EF4-FFF2-40B4-BE49-F238E27FC236}">
                      <a16:creationId xmlns:a16="http://schemas.microsoft.com/office/drawing/2014/main" id="{88D402FD-6DE5-41EB-8075-75D2670D500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72" y="2796"/>
                  <a:ext cx="540" cy="363"/>
                </a:xfrm>
                <a:custGeom>
                  <a:avLst/>
                  <a:gdLst>
                    <a:gd name="T0" fmla="*/ 382 w 540"/>
                    <a:gd name="T1" fmla="*/ 0 h 363"/>
                    <a:gd name="T2" fmla="*/ 322 w 540"/>
                    <a:gd name="T3" fmla="*/ 2 h 363"/>
                    <a:gd name="T4" fmla="*/ 266 w 540"/>
                    <a:gd name="T5" fmla="*/ 8 h 363"/>
                    <a:gd name="T6" fmla="*/ 228 w 540"/>
                    <a:gd name="T7" fmla="*/ 20 h 363"/>
                    <a:gd name="T8" fmla="*/ 206 w 540"/>
                    <a:gd name="T9" fmla="*/ 32 h 363"/>
                    <a:gd name="T10" fmla="*/ 198 w 540"/>
                    <a:gd name="T11" fmla="*/ 40 h 363"/>
                    <a:gd name="T12" fmla="*/ 154 w 540"/>
                    <a:gd name="T13" fmla="*/ 96 h 363"/>
                    <a:gd name="T14" fmla="*/ 118 w 540"/>
                    <a:gd name="T15" fmla="*/ 152 h 363"/>
                    <a:gd name="T16" fmla="*/ 76 w 540"/>
                    <a:gd name="T17" fmla="*/ 210 h 363"/>
                    <a:gd name="T18" fmla="*/ 52 w 540"/>
                    <a:gd name="T19" fmla="*/ 250 h 363"/>
                    <a:gd name="T20" fmla="*/ 46 w 540"/>
                    <a:gd name="T21" fmla="*/ 265 h 363"/>
                    <a:gd name="T22" fmla="*/ 14 w 540"/>
                    <a:gd name="T23" fmla="*/ 345 h 363"/>
                    <a:gd name="T24" fmla="*/ 8 w 540"/>
                    <a:gd name="T25" fmla="*/ 347 h 363"/>
                    <a:gd name="T26" fmla="*/ 0 w 540"/>
                    <a:gd name="T27" fmla="*/ 355 h 363"/>
                    <a:gd name="T28" fmla="*/ 14 w 540"/>
                    <a:gd name="T29" fmla="*/ 359 h 363"/>
                    <a:gd name="T30" fmla="*/ 30 w 540"/>
                    <a:gd name="T31" fmla="*/ 361 h 363"/>
                    <a:gd name="T32" fmla="*/ 90 w 540"/>
                    <a:gd name="T33" fmla="*/ 361 h 363"/>
                    <a:gd name="T34" fmla="*/ 112 w 540"/>
                    <a:gd name="T35" fmla="*/ 357 h 363"/>
                    <a:gd name="T36" fmla="*/ 118 w 540"/>
                    <a:gd name="T37" fmla="*/ 353 h 363"/>
                    <a:gd name="T38" fmla="*/ 122 w 540"/>
                    <a:gd name="T39" fmla="*/ 347 h 363"/>
                    <a:gd name="T40" fmla="*/ 126 w 540"/>
                    <a:gd name="T41" fmla="*/ 321 h 363"/>
                    <a:gd name="T42" fmla="*/ 136 w 540"/>
                    <a:gd name="T43" fmla="*/ 287 h 363"/>
                    <a:gd name="T44" fmla="*/ 148 w 540"/>
                    <a:gd name="T45" fmla="*/ 269 h 363"/>
                    <a:gd name="T46" fmla="*/ 166 w 540"/>
                    <a:gd name="T47" fmla="*/ 252 h 363"/>
                    <a:gd name="T48" fmla="*/ 190 w 540"/>
                    <a:gd name="T49" fmla="*/ 240 h 363"/>
                    <a:gd name="T50" fmla="*/ 258 w 540"/>
                    <a:gd name="T51" fmla="*/ 216 h 363"/>
                    <a:gd name="T52" fmla="*/ 394 w 540"/>
                    <a:gd name="T53" fmla="*/ 174 h 363"/>
                    <a:gd name="T54" fmla="*/ 430 w 540"/>
                    <a:gd name="T55" fmla="*/ 160 h 363"/>
                    <a:gd name="T56" fmla="*/ 452 w 540"/>
                    <a:gd name="T57" fmla="*/ 146 h 363"/>
                    <a:gd name="T58" fmla="*/ 510 w 540"/>
                    <a:gd name="T59" fmla="*/ 106 h 363"/>
                    <a:gd name="T60" fmla="*/ 526 w 540"/>
                    <a:gd name="T61" fmla="*/ 88 h 363"/>
                    <a:gd name="T62" fmla="*/ 538 w 540"/>
                    <a:gd name="T63" fmla="*/ 58 h 363"/>
                    <a:gd name="T64" fmla="*/ 540 w 540"/>
                    <a:gd name="T65" fmla="*/ 50 h 363"/>
                    <a:gd name="T66" fmla="*/ 534 w 540"/>
                    <a:gd name="T67" fmla="*/ 48 h 363"/>
                    <a:gd name="T68" fmla="*/ 530 w 540"/>
                    <a:gd name="T69" fmla="*/ 50 h 363"/>
                    <a:gd name="T70" fmla="*/ 524 w 540"/>
                    <a:gd name="T71" fmla="*/ 62 h 363"/>
                    <a:gd name="T72" fmla="*/ 514 w 540"/>
                    <a:gd name="T73" fmla="*/ 68 h 363"/>
                    <a:gd name="T74" fmla="*/ 494 w 540"/>
                    <a:gd name="T75" fmla="*/ 64 h 363"/>
                    <a:gd name="T76" fmla="*/ 480 w 540"/>
                    <a:gd name="T77" fmla="*/ 56 h 363"/>
                    <a:gd name="T78" fmla="*/ 434 w 540"/>
                    <a:gd name="T79" fmla="*/ 26 h 363"/>
                    <a:gd name="T80" fmla="*/ 406 w 540"/>
                    <a:gd name="T81" fmla="*/ 6 h 363"/>
                    <a:gd name="T82" fmla="*/ 382 w 540"/>
                    <a:gd name="T83" fmla="*/ 0 h 36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540" h="363">
                      <a:moveTo>
                        <a:pt x="382" y="0"/>
                      </a:moveTo>
                      <a:lnTo>
                        <a:pt x="382" y="0"/>
                      </a:lnTo>
                      <a:lnTo>
                        <a:pt x="348" y="0"/>
                      </a:lnTo>
                      <a:lnTo>
                        <a:pt x="322" y="2"/>
                      </a:lnTo>
                      <a:lnTo>
                        <a:pt x="296" y="4"/>
                      </a:lnTo>
                      <a:lnTo>
                        <a:pt x="266" y="8"/>
                      </a:lnTo>
                      <a:lnTo>
                        <a:pt x="240" y="14"/>
                      </a:lnTo>
                      <a:lnTo>
                        <a:pt x="228" y="20"/>
                      </a:lnTo>
                      <a:lnTo>
                        <a:pt x="216" y="26"/>
                      </a:lnTo>
                      <a:lnTo>
                        <a:pt x="206" y="32"/>
                      </a:lnTo>
                      <a:lnTo>
                        <a:pt x="198" y="40"/>
                      </a:lnTo>
                      <a:lnTo>
                        <a:pt x="198" y="40"/>
                      </a:lnTo>
                      <a:lnTo>
                        <a:pt x="172" y="70"/>
                      </a:lnTo>
                      <a:lnTo>
                        <a:pt x="154" y="96"/>
                      </a:lnTo>
                      <a:lnTo>
                        <a:pt x="118" y="152"/>
                      </a:lnTo>
                      <a:lnTo>
                        <a:pt x="118" y="152"/>
                      </a:lnTo>
                      <a:lnTo>
                        <a:pt x="96" y="184"/>
                      </a:lnTo>
                      <a:lnTo>
                        <a:pt x="76" y="210"/>
                      </a:lnTo>
                      <a:lnTo>
                        <a:pt x="58" y="238"/>
                      </a:lnTo>
                      <a:lnTo>
                        <a:pt x="52" y="250"/>
                      </a:lnTo>
                      <a:lnTo>
                        <a:pt x="46" y="265"/>
                      </a:lnTo>
                      <a:lnTo>
                        <a:pt x="46" y="265"/>
                      </a:lnTo>
                      <a:lnTo>
                        <a:pt x="24" y="319"/>
                      </a:lnTo>
                      <a:lnTo>
                        <a:pt x="14" y="345"/>
                      </a:lnTo>
                      <a:lnTo>
                        <a:pt x="14" y="345"/>
                      </a:lnTo>
                      <a:lnTo>
                        <a:pt x="8" y="347"/>
                      </a:lnTo>
                      <a:lnTo>
                        <a:pt x="2" y="353"/>
                      </a:lnTo>
                      <a:lnTo>
                        <a:pt x="0" y="355"/>
                      </a:lnTo>
                      <a:lnTo>
                        <a:pt x="4" y="357"/>
                      </a:lnTo>
                      <a:lnTo>
                        <a:pt x="14" y="359"/>
                      </a:lnTo>
                      <a:lnTo>
                        <a:pt x="30" y="361"/>
                      </a:lnTo>
                      <a:lnTo>
                        <a:pt x="30" y="361"/>
                      </a:lnTo>
                      <a:lnTo>
                        <a:pt x="66" y="363"/>
                      </a:lnTo>
                      <a:lnTo>
                        <a:pt x="90" y="361"/>
                      </a:lnTo>
                      <a:lnTo>
                        <a:pt x="106" y="359"/>
                      </a:lnTo>
                      <a:lnTo>
                        <a:pt x="112" y="357"/>
                      </a:lnTo>
                      <a:lnTo>
                        <a:pt x="118" y="353"/>
                      </a:lnTo>
                      <a:lnTo>
                        <a:pt x="118" y="353"/>
                      </a:lnTo>
                      <a:lnTo>
                        <a:pt x="120" y="351"/>
                      </a:lnTo>
                      <a:lnTo>
                        <a:pt x="122" y="347"/>
                      </a:lnTo>
                      <a:lnTo>
                        <a:pt x="124" y="335"/>
                      </a:lnTo>
                      <a:lnTo>
                        <a:pt x="126" y="321"/>
                      </a:lnTo>
                      <a:lnTo>
                        <a:pt x="130" y="305"/>
                      </a:lnTo>
                      <a:lnTo>
                        <a:pt x="136" y="287"/>
                      </a:lnTo>
                      <a:lnTo>
                        <a:pt x="142" y="277"/>
                      </a:lnTo>
                      <a:lnTo>
                        <a:pt x="148" y="269"/>
                      </a:lnTo>
                      <a:lnTo>
                        <a:pt x="156" y="260"/>
                      </a:lnTo>
                      <a:lnTo>
                        <a:pt x="166" y="252"/>
                      </a:lnTo>
                      <a:lnTo>
                        <a:pt x="176" y="246"/>
                      </a:lnTo>
                      <a:lnTo>
                        <a:pt x="190" y="240"/>
                      </a:lnTo>
                      <a:lnTo>
                        <a:pt x="190" y="240"/>
                      </a:lnTo>
                      <a:lnTo>
                        <a:pt x="258" y="216"/>
                      </a:lnTo>
                      <a:lnTo>
                        <a:pt x="332" y="194"/>
                      </a:lnTo>
                      <a:lnTo>
                        <a:pt x="394" y="174"/>
                      </a:lnTo>
                      <a:lnTo>
                        <a:pt x="416" y="166"/>
                      </a:lnTo>
                      <a:lnTo>
                        <a:pt x="430" y="160"/>
                      </a:lnTo>
                      <a:lnTo>
                        <a:pt x="430" y="160"/>
                      </a:lnTo>
                      <a:lnTo>
                        <a:pt x="452" y="146"/>
                      </a:lnTo>
                      <a:lnTo>
                        <a:pt x="484" y="126"/>
                      </a:lnTo>
                      <a:lnTo>
                        <a:pt x="510" y="106"/>
                      </a:lnTo>
                      <a:lnTo>
                        <a:pt x="520" y="96"/>
                      </a:lnTo>
                      <a:lnTo>
                        <a:pt x="526" y="88"/>
                      </a:lnTo>
                      <a:lnTo>
                        <a:pt x="526" y="88"/>
                      </a:lnTo>
                      <a:lnTo>
                        <a:pt x="538" y="58"/>
                      </a:lnTo>
                      <a:lnTo>
                        <a:pt x="540" y="54"/>
                      </a:lnTo>
                      <a:lnTo>
                        <a:pt x="540" y="50"/>
                      </a:lnTo>
                      <a:lnTo>
                        <a:pt x="538" y="48"/>
                      </a:lnTo>
                      <a:lnTo>
                        <a:pt x="534" y="48"/>
                      </a:lnTo>
                      <a:lnTo>
                        <a:pt x="534" y="48"/>
                      </a:lnTo>
                      <a:lnTo>
                        <a:pt x="530" y="50"/>
                      </a:lnTo>
                      <a:lnTo>
                        <a:pt x="528" y="54"/>
                      </a:lnTo>
                      <a:lnTo>
                        <a:pt x="524" y="62"/>
                      </a:lnTo>
                      <a:lnTo>
                        <a:pt x="520" y="66"/>
                      </a:lnTo>
                      <a:lnTo>
                        <a:pt x="514" y="68"/>
                      </a:lnTo>
                      <a:lnTo>
                        <a:pt x="506" y="68"/>
                      </a:lnTo>
                      <a:lnTo>
                        <a:pt x="494" y="64"/>
                      </a:lnTo>
                      <a:lnTo>
                        <a:pt x="494" y="64"/>
                      </a:lnTo>
                      <a:lnTo>
                        <a:pt x="480" y="56"/>
                      </a:lnTo>
                      <a:lnTo>
                        <a:pt x="464" y="46"/>
                      </a:lnTo>
                      <a:lnTo>
                        <a:pt x="434" y="26"/>
                      </a:lnTo>
                      <a:lnTo>
                        <a:pt x="420" y="14"/>
                      </a:lnTo>
                      <a:lnTo>
                        <a:pt x="406" y="6"/>
                      </a:lnTo>
                      <a:lnTo>
                        <a:pt x="392" y="2"/>
                      </a:lnTo>
                      <a:lnTo>
                        <a:pt x="382" y="0"/>
                      </a:lnTo>
                      <a:lnTo>
                        <a:pt x="382" y="0"/>
                      </a:lnTo>
                      <a:close/>
                    </a:path>
                  </a:pathLst>
                </a:custGeom>
                <a:solidFill>
                  <a:srgbClr val="00848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22" name="Freeform 91">
                  <a:extLst>
                    <a:ext uri="{FF2B5EF4-FFF2-40B4-BE49-F238E27FC236}">
                      <a16:creationId xmlns:a16="http://schemas.microsoft.com/office/drawing/2014/main" id="{1CB5705F-782F-4C31-9FBB-677E39ADB3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672" y="2740"/>
                  <a:ext cx="501" cy="272"/>
                </a:xfrm>
                <a:custGeom>
                  <a:avLst/>
                  <a:gdLst>
                    <a:gd name="T0" fmla="*/ 386 w 501"/>
                    <a:gd name="T1" fmla="*/ 0 h 272"/>
                    <a:gd name="T2" fmla="*/ 314 w 501"/>
                    <a:gd name="T3" fmla="*/ 72 h 272"/>
                    <a:gd name="T4" fmla="*/ 304 w 501"/>
                    <a:gd name="T5" fmla="*/ 82 h 272"/>
                    <a:gd name="T6" fmla="*/ 282 w 501"/>
                    <a:gd name="T7" fmla="*/ 110 h 272"/>
                    <a:gd name="T8" fmla="*/ 256 w 501"/>
                    <a:gd name="T9" fmla="*/ 130 h 272"/>
                    <a:gd name="T10" fmla="*/ 210 w 501"/>
                    <a:gd name="T11" fmla="*/ 152 h 272"/>
                    <a:gd name="T12" fmla="*/ 180 w 501"/>
                    <a:gd name="T13" fmla="*/ 162 h 272"/>
                    <a:gd name="T14" fmla="*/ 96 w 501"/>
                    <a:gd name="T15" fmla="*/ 184 h 272"/>
                    <a:gd name="T16" fmla="*/ 42 w 501"/>
                    <a:gd name="T17" fmla="*/ 192 h 272"/>
                    <a:gd name="T18" fmla="*/ 10 w 501"/>
                    <a:gd name="T19" fmla="*/ 200 h 272"/>
                    <a:gd name="T20" fmla="*/ 0 w 501"/>
                    <a:gd name="T21" fmla="*/ 210 h 272"/>
                    <a:gd name="T22" fmla="*/ 0 w 501"/>
                    <a:gd name="T23" fmla="*/ 218 h 272"/>
                    <a:gd name="T24" fmla="*/ 18 w 501"/>
                    <a:gd name="T25" fmla="*/ 224 h 272"/>
                    <a:gd name="T26" fmla="*/ 32 w 501"/>
                    <a:gd name="T27" fmla="*/ 228 h 272"/>
                    <a:gd name="T28" fmla="*/ 80 w 501"/>
                    <a:gd name="T29" fmla="*/ 250 h 272"/>
                    <a:gd name="T30" fmla="*/ 124 w 501"/>
                    <a:gd name="T31" fmla="*/ 264 h 272"/>
                    <a:gd name="T32" fmla="*/ 186 w 501"/>
                    <a:gd name="T33" fmla="*/ 272 h 272"/>
                    <a:gd name="T34" fmla="*/ 226 w 501"/>
                    <a:gd name="T35" fmla="*/ 270 h 272"/>
                    <a:gd name="T36" fmla="*/ 310 w 501"/>
                    <a:gd name="T37" fmla="*/ 256 h 272"/>
                    <a:gd name="T38" fmla="*/ 386 w 501"/>
                    <a:gd name="T39" fmla="*/ 232 h 272"/>
                    <a:gd name="T40" fmla="*/ 438 w 501"/>
                    <a:gd name="T41" fmla="*/ 210 h 272"/>
                    <a:gd name="T42" fmla="*/ 451 w 501"/>
                    <a:gd name="T43" fmla="*/ 200 h 272"/>
                    <a:gd name="T44" fmla="*/ 463 w 501"/>
                    <a:gd name="T45" fmla="*/ 182 h 272"/>
                    <a:gd name="T46" fmla="*/ 487 w 501"/>
                    <a:gd name="T47" fmla="*/ 154 h 272"/>
                    <a:gd name="T48" fmla="*/ 497 w 501"/>
                    <a:gd name="T49" fmla="*/ 132 h 272"/>
                    <a:gd name="T50" fmla="*/ 499 w 501"/>
                    <a:gd name="T51" fmla="*/ 120 h 272"/>
                    <a:gd name="T52" fmla="*/ 501 w 501"/>
                    <a:gd name="T53" fmla="*/ 78 h 272"/>
                    <a:gd name="T54" fmla="*/ 495 w 501"/>
                    <a:gd name="T55" fmla="*/ 60 h 272"/>
                    <a:gd name="T56" fmla="*/ 483 w 501"/>
                    <a:gd name="T57" fmla="*/ 40 h 272"/>
                    <a:gd name="T58" fmla="*/ 475 w 501"/>
                    <a:gd name="T59" fmla="*/ 30 h 272"/>
                    <a:gd name="T60" fmla="*/ 442 w 501"/>
                    <a:gd name="T61" fmla="*/ 10 h 272"/>
                    <a:gd name="T62" fmla="*/ 418 w 501"/>
                    <a:gd name="T63" fmla="*/ 0 h 2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</a:cxnLst>
                  <a:rect l="0" t="0" r="r" b="b"/>
                  <a:pathLst>
                    <a:path w="501" h="272">
                      <a:moveTo>
                        <a:pt x="386" y="0"/>
                      </a:moveTo>
                      <a:lnTo>
                        <a:pt x="386" y="0"/>
                      </a:lnTo>
                      <a:lnTo>
                        <a:pt x="362" y="26"/>
                      </a:lnTo>
                      <a:lnTo>
                        <a:pt x="314" y="72"/>
                      </a:lnTo>
                      <a:lnTo>
                        <a:pt x="314" y="72"/>
                      </a:lnTo>
                      <a:lnTo>
                        <a:pt x="304" y="82"/>
                      </a:lnTo>
                      <a:lnTo>
                        <a:pt x="296" y="92"/>
                      </a:lnTo>
                      <a:lnTo>
                        <a:pt x="282" y="110"/>
                      </a:lnTo>
                      <a:lnTo>
                        <a:pt x="272" y="120"/>
                      </a:lnTo>
                      <a:lnTo>
                        <a:pt x="256" y="130"/>
                      </a:lnTo>
                      <a:lnTo>
                        <a:pt x="236" y="142"/>
                      </a:lnTo>
                      <a:lnTo>
                        <a:pt x="210" y="152"/>
                      </a:lnTo>
                      <a:lnTo>
                        <a:pt x="210" y="152"/>
                      </a:lnTo>
                      <a:lnTo>
                        <a:pt x="180" y="162"/>
                      </a:lnTo>
                      <a:lnTo>
                        <a:pt x="148" y="170"/>
                      </a:lnTo>
                      <a:lnTo>
                        <a:pt x="96" y="184"/>
                      </a:lnTo>
                      <a:lnTo>
                        <a:pt x="56" y="190"/>
                      </a:lnTo>
                      <a:lnTo>
                        <a:pt x="42" y="192"/>
                      </a:lnTo>
                      <a:lnTo>
                        <a:pt x="10" y="200"/>
                      </a:lnTo>
                      <a:lnTo>
                        <a:pt x="10" y="200"/>
                      </a:lnTo>
                      <a:lnTo>
                        <a:pt x="6" y="202"/>
                      </a:lnTo>
                      <a:lnTo>
                        <a:pt x="0" y="210"/>
                      </a:lnTo>
                      <a:lnTo>
                        <a:pt x="0" y="214"/>
                      </a:lnTo>
                      <a:lnTo>
                        <a:pt x="0" y="218"/>
                      </a:lnTo>
                      <a:lnTo>
                        <a:pt x="6" y="222"/>
                      </a:lnTo>
                      <a:lnTo>
                        <a:pt x="18" y="224"/>
                      </a:lnTo>
                      <a:lnTo>
                        <a:pt x="18" y="224"/>
                      </a:lnTo>
                      <a:lnTo>
                        <a:pt x="32" y="228"/>
                      </a:lnTo>
                      <a:lnTo>
                        <a:pt x="46" y="234"/>
                      </a:lnTo>
                      <a:lnTo>
                        <a:pt x="80" y="250"/>
                      </a:lnTo>
                      <a:lnTo>
                        <a:pt x="100" y="258"/>
                      </a:lnTo>
                      <a:lnTo>
                        <a:pt x="124" y="264"/>
                      </a:lnTo>
                      <a:lnTo>
                        <a:pt x="152" y="270"/>
                      </a:lnTo>
                      <a:lnTo>
                        <a:pt x="186" y="272"/>
                      </a:lnTo>
                      <a:lnTo>
                        <a:pt x="186" y="272"/>
                      </a:lnTo>
                      <a:lnTo>
                        <a:pt x="226" y="270"/>
                      </a:lnTo>
                      <a:lnTo>
                        <a:pt x="266" y="264"/>
                      </a:lnTo>
                      <a:lnTo>
                        <a:pt x="310" y="256"/>
                      </a:lnTo>
                      <a:lnTo>
                        <a:pt x="350" y="244"/>
                      </a:lnTo>
                      <a:lnTo>
                        <a:pt x="386" y="232"/>
                      </a:lnTo>
                      <a:lnTo>
                        <a:pt x="416" y="220"/>
                      </a:lnTo>
                      <a:lnTo>
                        <a:pt x="438" y="210"/>
                      </a:lnTo>
                      <a:lnTo>
                        <a:pt x="447" y="204"/>
                      </a:lnTo>
                      <a:lnTo>
                        <a:pt x="451" y="200"/>
                      </a:lnTo>
                      <a:lnTo>
                        <a:pt x="451" y="200"/>
                      </a:lnTo>
                      <a:lnTo>
                        <a:pt x="463" y="182"/>
                      </a:lnTo>
                      <a:lnTo>
                        <a:pt x="479" y="164"/>
                      </a:lnTo>
                      <a:lnTo>
                        <a:pt x="487" y="154"/>
                      </a:lnTo>
                      <a:lnTo>
                        <a:pt x="493" y="142"/>
                      </a:lnTo>
                      <a:lnTo>
                        <a:pt x="497" y="132"/>
                      </a:lnTo>
                      <a:lnTo>
                        <a:pt x="499" y="120"/>
                      </a:lnTo>
                      <a:lnTo>
                        <a:pt x="499" y="120"/>
                      </a:lnTo>
                      <a:lnTo>
                        <a:pt x="501" y="98"/>
                      </a:lnTo>
                      <a:lnTo>
                        <a:pt x="501" y="78"/>
                      </a:lnTo>
                      <a:lnTo>
                        <a:pt x="499" y="68"/>
                      </a:lnTo>
                      <a:lnTo>
                        <a:pt x="495" y="60"/>
                      </a:lnTo>
                      <a:lnTo>
                        <a:pt x="489" y="50"/>
                      </a:lnTo>
                      <a:lnTo>
                        <a:pt x="483" y="40"/>
                      </a:lnTo>
                      <a:lnTo>
                        <a:pt x="483" y="40"/>
                      </a:lnTo>
                      <a:lnTo>
                        <a:pt x="475" y="30"/>
                      </a:lnTo>
                      <a:lnTo>
                        <a:pt x="463" y="22"/>
                      </a:lnTo>
                      <a:lnTo>
                        <a:pt x="442" y="10"/>
                      </a:lnTo>
                      <a:lnTo>
                        <a:pt x="424" y="2"/>
                      </a:lnTo>
                      <a:lnTo>
                        <a:pt x="418" y="0"/>
                      </a:lnTo>
                      <a:lnTo>
                        <a:pt x="386" y="0"/>
                      </a:lnTo>
                      <a:close/>
                    </a:path>
                  </a:pathLst>
                </a:custGeom>
                <a:solidFill>
                  <a:srgbClr val="008487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23" name="Freeform 92">
                  <a:extLst>
                    <a:ext uri="{FF2B5EF4-FFF2-40B4-BE49-F238E27FC236}">
                      <a16:creationId xmlns:a16="http://schemas.microsoft.com/office/drawing/2014/main" id="{232DFDD9-D4C6-407F-BE25-15D9CADB0E0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33" y="2112"/>
                  <a:ext cx="176" cy="204"/>
                </a:xfrm>
                <a:custGeom>
                  <a:avLst/>
                  <a:gdLst>
                    <a:gd name="T0" fmla="*/ 24 w 176"/>
                    <a:gd name="T1" fmla="*/ 146 h 204"/>
                    <a:gd name="T2" fmla="*/ 24 w 176"/>
                    <a:gd name="T3" fmla="*/ 146 h 204"/>
                    <a:gd name="T4" fmla="*/ 14 w 176"/>
                    <a:gd name="T5" fmla="*/ 126 h 204"/>
                    <a:gd name="T6" fmla="*/ 6 w 176"/>
                    <a:gd name="T7" fmla="*/ 106 h 204"/>
                    <a:gd name="T8" fmla="*/ 2 w 176"/>
                    <a:gd name="T9" fmla="*/ 86 h 204"/>
                    <a:gd name="T10" fmla="*/ 0 w 176"/>
                    <a:gd name="T11" fmla="*/ 66 h 204"/>
                    <a:gd name="T12" fmla="*/ 2 w 176"/>
                    <a:gd name="T13" fmla="*/ 48 h 204"/>
                    <a:gd name="T14" fmla="*/ 8 w 176"/>
                    <a:gd name="T15" fmla="*/ 32 h 204"/>
                    <a:gd name="T16" fmla="*/ 16 w 176"/>
                    <a:gd name="T17" fmla="*/ 20 h 204"/>
                    <a:gd name="T18" fmla="*/ 28 w 176"/>
                    <a:gd name="T19" fmla="*/ 8 h 204"/>
                    <a:gd name="T20" fmla="*/ 28 w 176"/>
                    <a:gd name="T21" fmla="*/ 8 h 204"/>
                    <a:gd name="T22" fmla="*/ 42 w 176"/>
                    <a:gd name="T23" fmla="*/ 2 h 204"/>
                    <a:gd name="T24" fmla="*/ 58 w 176"/>
                    <a:gd name="T25" fmla="*/ 0 h 204"/>
                    <a:gd name="T26" fmla="*/ 74 w 176"/>
                    <a:gd name="T27" fmla="*/ 0 h 204"/>
                    <a:gd name="T28" fmla="*/ 90 w 176"/>
                    <a:gd name="T29" fmla="*/ 6 h 204"/>
                    <a:gd name="T30" fmla="*/ 108 w 176"/>
                    <a:gd name="T31" fmla="*/ 14 h 204"/>
                    <a:gd name="T32" fmla="*/ 124 w 176"/>
                    <a:gd name="T33" fmla="*/ 28 h 204"/>
                    <a:gd name="T34" fmla="*/ 140 w 176"/>
                    <a:gd name="T35" fmla="*/ 42 h 204"/>
                    <a:gd name="T36" fmla="*/ 152 w 176"/>
                    <a:gd name="T37" fmla="*/ 62 h 204"/>
                    <a:gd name="T38" fmla="*/ 152 w 176"/>
                    <a:gd name="T39" fmla="*/ 62 h 204"/>
                    <a:gd name="T40" fmla="*/ 164 w 176"/>
                    <a:gd name="T41" fmla="*/ 82 h 204"/>
                    <a:gd name="T42" fmla="*/ 170 w 176"/>
                    <a:gd name="T43" fmla="*/ 102 h 204"/>
                    <a:gd name="T44" fmla="*/ 174 w 176"/>
                    <a:gd name="T45" fmla="*/ 122 h 204"/>
                    <a:gd name="T46" fmla="*/ 176 w 176"/>
                    <a:gd name="T47" fmla="*/ 140 h 204"/>
                    <a:gd name="T48" fmla="*/ 174 w 176"/>
                    <a:gd name="T49" fmla="*/ 158 h 204"/>
                    <a:gd name="T50" fmla="*/ 168 w 176"/>
                    <a:gd name="T51" fmla="*/ 174 h 204"/>
                    <a:gd name="T52" fmla="*/ 158 w 176"/>
                    <a:gd name="T53" fmla="*/ 186 h 204"/>
                    <a:gd name="T54" fmla="*/ 148 w 176"/>
                    <a:gd name="T55" fmla="*/ 196 h 204"/>
                    <a:gd name="T56" fmla="*/ 148 w 176"/>
                    <a:gd name="T57" fmla="*/ 196 h 204"/>
                    <a:gd name="T58" fmla="*/ 134 w 176"/>
                    <a:gd name="T59" fmla="*/ 202 h 204"/>
                    <a:gd name="T60" fmla="*/ 118 w 176"/>
                    <a:gd name="T61" fmla="*/ 204 h 204"/>
                    <a:gd name="T62" fmla="*/ 102 w 176"/>
                    <a:gd name="T63" fmla="*/ 204 h 204"/>
                    <a:gd name="T64" fmla="*/ 86 w 176"/>
                    <a:gd name="T65" fmla="*/ 198 h 204"/>
                    <a:gd name="T66" fmla="*/ 68 w 176"/>
                    <a:gd name="T67" fmla="*/ 190 h 204"/>
                    <a:gd name="T68" fmla="*/ 52 w 176"/>
                    <a:gd name="T69" fmla="*/ 178 h 204"/>
                    <a:gd name="T70" fmla="*/ 38 w 176"/>
                    <a:gd name="T71" fmla="*/ 162 h 204"/>
                    <a:gd name="T72" fmla="*/ 24 w 176"/>
                    <a:gd name="T73" fmla="*/ 146 h 204"/>
                    <a:gd name="T74" fmla="*/ 24 w 176"/>
                    <a:gd name="T75" fmla="*/ 146 h 2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76" h="204">
                      <a:moveTo>
                        <a:pt x="24" y="146"/>
                      </a:moveTo>
                      <a:lnTo>
                        <a:pt x="24" y="146"/>
                      </a:lnTo>
                      <a:lnTo>
                        <a:pt x="14" y="126"/>
                      </a:lnTo>
                      <a:lnTo>
                        <a:pt x="6" y="106"/>
                      </a:lnTo>
                      <a:lnTo>
                        <a:pt x="2" y="86"/>
                      </a:lnTo>
                      <a:lnTo>
                        <a:pt x="0" y="66"/>
                      </a:lnTo>
                      <a:lnTo>
                        <a:pt x="2" y="48"/>
                      </a:lnTo>
                      <a:lnTo>
                        <a:pt x="8" y="32"/>
                      </a:lnTo>
                      <a:lnTo>
                        <a:pt x="16" y="20"/>
                      </a:lnTo>
                      <a:lnTo>
                        <a:pt x="28" y="8"/>
                      </a:lnTo>
                      <a:lnTo>
                        <a:pt x="28" y="8"/>
                      </a:lnTo>
                      <a:lnTo>
                        <a:pt x="42" y="2"/>
                      </a:lnTo>
                      <a:lnTo>
                        <a:pt x="58" y="0"/>
                      </a:lnTo>
                      <a:lnTo>
                        <a:pt x="74" y="0"/>
                      </a:lnTo>
                      <a:lnTo>
                        <a:pt x="90" y="6"/>
                      </a:lnTo>
                      <a:lnTo>
                        <a:pt x="108" y="14"/>
                      </a:lnTo>
                      <a:lnTo>
                        <a:pt x="124" y="28"/>
                      </a:lnTo>
                      <a:lnTo>
                        <a:pt x="140" y="42"/>
                      </a:lnTo>
                      <a:lnTo>
                        <a:pt x="152" y="62"/>
                      </a:lnTo>
                      <a:lnTo>
                        <a:pt x="152" y="62"/>
                      </a:lnTo>
                      <a:lnTo>
                        <a:pt x="164" y="82"/>
                      </a:lnTo>
                      <a:lnTo>
                        <a:pt x="170" y="102"/>
                      </a:lnTo>
                      <a:lnTo>
                        <a:pt x="174" y="122"/>
                      </a:lnTo>
                      <a:lnTo>
                        <a:pt x="176" y="140"/>
                      </a:lnTo>
                      <a:lnTo>
                        <a:pt x="174" y="158"/>
                      </a:lnTo>
                      <a:lnTo>
                        <a:pt x="168" y="174"/>
                      </a:lnTo>
                      <a:lnTo>
                        <a:pt x="158" y="186"/>
                      </a:lnTo>
                      <a:lnTo>
                        <a:pt x="148" y="196"/>
                      </a:lnTo>
                      <a:lnTo>
                        <a:pt x="148" y="196"/>
                      </a:lnTo>
                      <a:lnTo>
                        <a:pt x="134" y="202"/>
                      </a:lnTo>
                      <a:lnTo>
                        <a:pt x="118" y="204"/>
                      </a:lnTo>
                      <a:lnTo>
                        <a:pt x="102" y="204"/>
                      </a:lnTo>
                      <a:lnTo>
                        <a:pt x="86" y="198"/>
                      </a:lnTo>
                      <a:lnTo>
                        <a:pt x="68" y="190"/>
                      </a:lnTo>
                      <a:lnTo>
                        <a:pt x="52" y="178"/>
                      </a:lnTo>
                      <a:lnTo>
                        <a:pt x="38" y="162"/>
                      </a:lnTo>
                      <a:lnTo>
                        <a:pt x="24" y="146"/>
                      </a:lnTo>
                      <a:lnTo>
                        <a:pt x="24" y="146"/>
                      </a:lnTo>
                      <a:close/>
                    </a:path>
                  </a:pathLst>
                </a:custGeom>
                <a:solidFill>
                  <a:srgbClr val="FF507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24" name="Freeform 93">
                  <a:extLst>
                    <a:ext uri="{FF2B5EF4-FFF2-40B4-BE49-F238E27FC236}">
                      <a16:creationId xmlns:a16="http://schemas.microsoft.com/office/drawing/2014/main" id="{8E2304F5-B718-4206-B2F4-EDBB8E30694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75" y="1934"/>
                  <a:ext cx="134" cy="182"/>
                </a:xfrm>
                <a:custGeom>
                  <a:avLst/>
                  <a:gdLst>
                    <a:gd name="T0" fmla="*/ 94 w 134"/>
                    <a:gd name="T1" fmla="*/ 182 h 182"/>
                    <a:gd name="T2" fmla="*/ 38 w 134"/>
                    <a:gd name="T3" fmla="*/ 62 h 182"/>
                    <a:gd name="T4" fmla="*/ 38 w 134"/>
                    <a:gd name="T5" fmla="*/ 62 h 182"/>
                    <a:gd name="T6" fmla="*/ 28 w 134"/>
                    <a:gd name="T7" fmla="*/ 58 h 182"/>
                    <a:gd name="T8" fmla="*/ 18 w 134"/>
                    <a:gd name="T9" fmla="*/ 52 h 182"/>
                    <a:gd name="T10" fmla="*/ 8 w 134"/>
                    <a:gd name="T11" fmla="*/ 46 h 182"/>
                    <a:gd name="T12" fmla="*/ 2 w 134"/>
                    <a:gd name="T13" fmla="*/ 38 h 182"/>
                    <a:gd name="T14" fmla="*/ 0 w 134"/>
                    <a:gd name="T15" fmla="*/ 34 h 182"/>
                    <a:gd name="T16" fmla="*/ 0 w 134"/>
                    <a:gd name="T17" fmla="*/ 28 h 182"/>
                    <a:gd name="T18" fmla="*/ 2 w 134"/>
                    <a:gd name="T19" fmla="*/ 24 h 182"/>
                    <a:gd name="T20" fmla="*/ 6 w 134"/>
                    <a:gd name="T21" fmla="*/ 18 h 182"/>
                    <a:gd name="T22" fmla="*/ 12 w 134"/>
                    <a:gd name="T23" fmla="*/ 12 h 182"/>
                    <a:gd name="T24" fmla="*/ 22 w 134"/>
                    <a:gd name="T25" fmla="*/ 6 h 182"/>
                    <a:gd name="T26" fmla="*/ 22 w 134"/>
                    <a:gd name="T27" fmla="*/ 6 h 182"/>
                    <a:gd name="T28" fmla="*/ 32 w 134"/>
                    <a:gd name="T29" fmla="*/ 2 h 182"/>
                    <a:gd name="T30" fmla="*/ 40 w 134"/>
                    <a:gd name="T31" fmla="*/ 0 h 182"/>
                    <a:gd name="T32" fmla="*/ 48 w 134"/>
                    <a:gd name="T33" fmla="*/ 0 h 182"/>
                    <a:gd name="T34" fmla="*/ 52 w 134"/>
                    <a:gd name="T35" fmla="*/ 2 h 182"/>
                    <a:gd name="T36" fmla="*/ 58 w 134"/>
                    <a:gd name="T37" fmla="*/ 4 h 182"/>
                    <a:gd name="T38" fmla="*/ 60 w 134"/>
                    <a:gd name="T39" fmla="*/ 10 h 182"/>
                    <a:gd name="T40" fmla="*/ 64 w 134"/>
                    <a:gd name="T41" fmla="*/ 22 h 182"/>
                    <a:gd name="T42" fmla="*/ 64 w 134"/>
                    <a:gd name="T43" fmla="*/ 36 h 182"/>
                    <a:gd name="T44" fmla="*/ 64 w 134"/>
                    <a:gd name="T45" fmla="*/ 48 h 182"/>
                    <a:gd name="T46" fmla="*/ 62 w 134"/>
                    <a:gd name="T47" fmla="*/ 62 h 182"/>
                    <a:gd name="T48" fmla="*/ 134 w 134"/>
                    <a:gd name="T49" fmla="*/ 158 h 182"/>
                    <a:gd name="T50" fmla="*/ 94 w 134"/>
                    <a:gd name="T51" fmla="*/ 182 h 18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34" h="182">
                      <a:moveTo>
                        <a:pt x="94" y="182"/>
                      </a:moveTo>
                      <a:lnTo>
                        <a:pt x="38" y="62"/>
                      </a:lnTo>
                      <a:lnTo>
                        <a:pt x="38" y="62"/>
                      </a:lnTo>
                      <a:lnTo>
                        <a:pt x="28" y="58"/>
                      </a:lnTo>
                      <a:lnTo>
                        <a:pt x="18" y="52"/>
                      </a:lnTo>
                      <a:lnTo>
                        <a:pt x="8" y="46"/>
                      </a:lnTo>
                      <a:lnTo>
                        <a:pt x="2" y="38"/>
                      </a:lnTo>
                      <a:lnTo>
                        <a:pt x="0" y="34"/>
                      </a:lnTo>
                      <a:lnTo>
                        <a:pt x="0" y="28"/>
                      </a:lnTo>
                      <a:lnTo>
                        <a:pt x="2" y="24"/>
                      </a:lnTo>
                      <a:lnTo>
                        <a:pt x="6" y="18"/>
                      </a:lnTo>
                      <a:lnTo>
                        <a:pt x="12" y="12"/>
                      </a:lnTo>
                      <a:lnTo>
                        <a:pt x="22" y="6"/>
                      </a:lnTo>
                      <a:lnTo>
                        <a:pt x="22" y="6"/>
                      </a:lnTo>
                      <a:lnTo>
                        <a:pt x="32" y="2"/>
                      </a:lnTo>
                      <a:lnTo>
                        <a:pt x="40" y="0"/>
                      </a:lnTo>
                      <a:lnTo>
                        <a:pt x="48" y="0"/>
                      </a:lnTo>
                      <a:lnTo>
                        <a:pt x="52" y="2"/>
                      </a:lnTo>
                      <a:lnTo>
                        <a:pt x="58" y="4"/>
                      </a:lnTo>
                      <a:lnTo>
                        <a:pt x="60" y="10"/>
                      </a:lnTo>
                      <a:lnTo>
                        <a:pt x="64" y="22"/>
                      </a:lnTo>
                      <a:lnTo>
                        <a:pt x="64" y="36"/>
                      </a:lnTo>
                      <a:lnTo>
                        <a:pt x="64" y="48"/>
                      </a:lnTo>
                      <a:lnTo>
                        <a:pt x="62" y="62"/>
                      </a:lnTo>
                      <a:lnTo>
                        <a:pt x="134" y="158"/>
                      </a:lnTo>
                      <a:lnTo>
                        <a:pt x="94" y="182"/>
                      </a:lnTo>
                      <a:close/>
                    </a:path>
                  </a:pathLst>
                </a:custGeom>
                <a:solidFill>
                  <a:srgbClr val="E7B43D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25" name="Freeform 94">
                  <a:extLst>
                    <a:ext uri="{FF2B5EF4-FFF2-40B4-BE49-F238E27FC236}">
                      <a16:creationId xmlns:a16="http://schemas.microsoft.com/office/drawing/2014/main" id="{ADA4ED71-B644-40F5-B2DC-0EDBC3D2A3E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653" y="2028"/>
                  <a:ext cx="224" cy="168"/>
                </a:xfrm>
                <a:custGeom>
                  <a:avLst/>
                  <a:gdLst>
                    <a:gd name="T0" fmla="*/ 76 w 224"/>
                    <a:gd name="T1" fmla="*/ 168 h 168"/>
                    <a:gd name="T2" fmla="*/ 32 w 224"/>
                    <a:gd name="T3" fmla="*/ 134 h 168"/>
                    <a:gd name="T4" fmla="*/ 6 w 224"/>
                    <a:gd name="T5" fmla="*/ 110 h 168"/>
                    <a:gd name="T6" fmla="*/ 0 w 224"/>
                    <a:gd name="T7" fmla="*/ 102 h 168"/>
                    <a:gd name="T8" fmla="*/ 4 w 224"/>
                    <a:gd name="T9" fmla="*/ 96 h 168"/>
                    <a:gd name="T10" fmla="*/ 22 w 224"/>
                    <a:gd name="T11" fmla="*/ 92 h 168"/>
                    <a:gd name="T12" fmla="*/ 68 w 224"/>
                    <a:gd name="T13" fmla="*/ 88 h 168"/>
                    <a:gd name="T14" fmla="*/ 70 w 224"/>
                    <a:gd name="T15" fmla="*/ 88 h 168"/>
                    <a:gd name="T16" fmla="*/ 70 w 224"/>
                    <a:gd name="T17" fmla="*/ 78 h 168"/>
                    <a:gd name="T18" fmla="*/ 66 w 224"/>
                    <a:gd name="T19" fmla="*/ 44 h 168"/>
                    <a:gd name="T20" fmla="*/ 70 w 224"/>
                    <a:gd name="T21" fmla="*/ 30 h 168"/>
                    <a:gd name="T22" fmla="*/ 78 w 224"/>
                    <a:gd name="T23" fmla="*/ 24 h 168"/>
                    <a:gd name="T24" fmla="*/ 84 w 224"/>
                    <a:gd name="T25" fmla="*/ 24 h 168"/>
                    <a:gd name="T26" fmla="*/ 108 w 224"/>
                    <a:gd name="T27" fmla="*/ 28 h 168"/>
                    <a:gd name="T28" fmla="*/ 126 w 224"/>
                    <a:gd name="T29" fmla="*/ 36 h 168"/>
                    <a:gd name="T30" fmla="*/ 140 w 224"/>
                    <a:gd name="T31" fmla="*/ 48 h 168"/>
                    <a:gd name="T32" fmla="*/ 140 w 224"/>
                    <a:gd name="T33" fmla="*/ 40 h 168"/>
                    <a:gd name="T34" fmla="*/ 148 w 224"/>
                    <a:gd name="T35" fmla="*/ 16 h 168"/>
                    <a:gd name="T36" fmla="*/ 156 w 224"/>
                    <a:gd name="T37" fmla="*/ 2 h 168"/>
                    <a:gd name="T38" fmla="*/ 164 w 224"/>
                    <a:gd name="T39" fmla="*/ 0 h 168"/>
                    <a:gd name="T40" fmla="*/ 180 w 224"/>
                    <a:gd name="T41" fmla="*/ 4 h 168"/>
                    <a:gd name="T42" fmla="*/ 196 w 224"/>
                    <a:gd name="T43" fmla="*/ 14 h 168"/>
                    <a:gd name="T44" fmla="*/ 210 w 224"/>
                    <a:gd name="T45" fmla="*/ 34 h 168"/>
                    <a:gd name="T46" fmla="*/ 212 w 224"/>
                    <a:gd name="T47" fmla="*/ 40 h 168"/>
                    <a:gd name="T48" fmla="*/ 216 w 224"/>
                    <a:gd name="T49" fmla="*/ 52 h 168"/>
                    <a:gd name="T50" fmla="*/ 224 w 224"/>
                    <a:gd name="T51" fmla="*/ 70 h 168"/>
                    <a:gd name="T52" fmla="*/ 220 w 224"/>
                    <a:gd name="T53" fmla="*/ 78 h 168"/>
                    <a:gd name="T54" fmla="*/ 212 w 224"/>
                    <a:gd name="T55" fmla="*/ 80 h 168"/>
                    <a:gd name="T56" fmla="*/ 198 w 224"/>
                    <a:gd name="T57" fmla="*/ 80 h 168"/>
                    <a:gd name="T58" fmla="*/ 188 w 224"/>
                    <a:gd name="T59" fmla="*/ 76 h 168"/>
                    <a:gd name="T60" fmla="*/ 172 w 224"/>
                    <a:gd name="T61" fmla="*/ 88 h 168"/>
                    <a:gd name="T62" fmla="*/ 166 w 224"/>
                    <a:gd name="T63" fmla="*/ 96 h 168"/>
                    <a:gd name="T64" fmla="*/ 156 w 224"/>
                    <a:gd name="T65" fmla="*/ 112 h 168"/>
                    <a:gd name="T66" fmla="*/ 146 w 224"/>
                    <a:gd name="T67" fmla="*/ 124 h 168"/>
                    <a:gd name="T68" fmla="*/ 140 w 224"/>
                    <a:gd name="T69" fmla="*/ 128 h 168"/>
                    <a:gd name="T70" fmla="*/ 100 w 224"/>
                    <a:gd name="T71" fmla="*/ 152 h 168"/>
                    <a:gd name="T72" fmla="*/ 76 w 224"/>
                    <a:gd name="T73" fmla="*/ 168 h 1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</a:cxnLst>
                  <a:rect l="0" t="0" r="r" b="b"/>
                  <a:pathLst>
                    <a:path w="224" h="168">
                      <a:moveTo>
                        <a:pt x="76" y="168"/>
                      </a:moveTo>
                      <a:lnTo>
                        <a:pt x="76" y="168"/>
                      </a:lnTo>
                      <a:lnTo>
                        <a:pt x="62" y="158"/>
                      </a:lnTo>
                      <a:lnTo>
                        <a:pt x="32" y="134"/>
                      </a:lnTo>
                      <a:lnTo>
                        <a:pt x="18" y="122"/>
                      </a:lnTo>
                      <a:lnTo>
                        <a:pt x="6" y="110"/>
                      </a:lnTo>
                      <a:lnTo>
                        <a:pt x="2" y="106"/>
                      </a:lnTo>
                      <a:lnTo>
                        <a:pt x="0" y="102"/>
                      </a:lnTo>
                      <a:lnTo>
                        <a:pt x="2" y="98"/>
                      </a:lnTo>
                      <a:lnTo>
                        <a:pt x="4" y="96"/>
                      </a:lnTo>
                      <a:lnTo>
                        <a:pt x="4" y="96"/>
                      </a:lnTo>
                      <a:lnTo>
                        <a:pt x="22" y="92"/>
                      </a:lnTo>
                      <a:lnTo>
                        <a:pt x="40" y="88"/>
                      </a:lnTo>
                      <a:lnTo>
                        <a:pt x="68" y="88"/>
                      </a:lnTo>
                      <a:lnTo>
                        <a:pt x="68" y="88"/>
                      </a:lnTo>
                      <a:lnTo>
                        <a:pt x="70" y="88"/>
                      </a:lnTo>
                      <a:lnTo>
                        <a:pt x="70" y="86"/>
                      </a:lnTo>
                      <a:lnTo>
                        <a:pt x="70" y="78"/>
                      </a:lnTo>
                      <a:lnTo>
                        <a:pt x="66" y="56"/>
                      </a:lnTo>
                      <a:lnTo>
                        <a:pt x="66" y="44"/>
                      </a:lnTo>
                      <a:lnTo>
                        <a:pt x="68" y="34"/>
                      </a:lnTo>
                      <a:lnTo>
                        <a:pt x="70" y="30"/>
                      </a:lnTo>
                      <a:lnTo>
                        <a:pt x="74" y="26"/>
                      </a:lnTo>
                      <a:lnTo>
                        <a:pt x="78" y="24"/>
                      </a:lnTo>
                      <a:lnTo>
                        <a:pt x="84" y="24"/>
                      </a:lnTo>
                      <a:lnTo>
                        <a:pt x="84" y="24"/>
                      </a:lnTo>
                      <a:lnTo>
                        <a:pt x="98" y="26"/>
                      </a:lnTo>
                      <a:lnTo>
                        <a:pt x="108" y="28"/>
                      </a:lnTo>
                      <a:lnTo>
                        <a:pt x="118" y="32"/>
                      </a:lnTo>
                      <a:lnTo>
                        <a:pt x="126" y="36"/>
                      </a:lnTo>
                      <a:lnTo>
                        <a:pt x="136" y="44"/>
                      </a:lnTo>
                      <a:lnTo>
                        <a:pt x="140" y="48"/>
                      </a:lnTo>
                      <a:lnTo>
                        <a:pt x="140" y="48"/>
                      </a:lnTo>
                      <a:lnTo>
                        <a:pt x="140" y="40"/>
                      </a:lnTo>
                      <a:lnTo>
                        <a:pt x="144" y="24"/>
                      </a:lnTo>
                      <a:lnTo>
                        <a:pt x="148" y="16"/>
                      </a:lnTo>
                      <a:lnTo>
                        <a:pt x="152" y="8"/>
                      </a:lnTo>
                      <a:lnTo>
                        <a:pt x="156" y="2"/>
                      </a:lnTo>
                      <a:lnTo>
                        <a:pt x="164" y="0"/>
                      </a:lnTo>
                      <a:lnTo>
                        <a:pt x="164" y="0"/>
                      </a:lnTo>
                      <a:lnTo>
                        <a:pt x="172" y="2"/>
                      </a:lnTo>
                      <a:lnTo>
                        <a:pt x="180" y="4"/>
                      </a:lnTo>
                      <a:lnTo>
                        <a:pt x="188" y="8"/>
                      </a:lnTo>
                      <a:lnTo>
                        <a:pt x="196" y="14"/>
                      </a:lnTo>
                      <a:lnTo>
                        <a:pt x="206" y="26"/>
                      </a:lnTo>
                      <a:lnTo>
                        <a:pt x="210" y="34"/>
                      </a:lnTo>
                      <a:lnTo>
                        <a:pt x="212" y="40"/>
                      </a:lnTo>
                      <a:lnTo>
                        <a:pt x="212" y="40"/>
                      </a:lnTo>
                      <a:lnTo>
                        <a:pt x="214" y="46"/>
                      </a:lnTo>
                      <a:lnTo>
                        <a:pt x="216" y="52"/>
                      </a:lnTo>
                      <a:lnTo>
                        <a:pt x="222" y="66"/>
                      </a:lnTo>
                      <a:lnTo>
                        <a:pt x="224" y="70"/>
                      </a:lnTo>
                      <a:lnTo>
                        <a:pt x="224" y="74"/>
                      </a:lnTo>
                      <a:lnTo>
                        <a:pt x="220" y="78"/>
                      </a:lnTo>
                      <a:lnTo>
                        <a:pt x="212" y="80"/>
                      </a:lnTo>
                      <a:lnTo>
                        <a:pt x="212" y="80"/>
                      </a:lnTo>
                      <a:lnTo>
                        <a:pt x="204" y="80"/>
                      </a:lnTo>
                      <a:lnTo>
                        <a:pt x="198" y="80"/>
                      </a:lnTo>
                      <a:lnTo>
                        <a:pt x="190" y="76"/>
                      </a:lnTo>
                      <a:lnTo>
                        <a:pt x="188" y="76"/>
                      </a:lnTo>
                      <a:lnTo>
                        <a:pt x="184" y="78"/>
                      </a:lnTo>
                      <a:lnTo>
                        <a:pt x="172" y="88"/>
                      </a:lnTo>
                      <a:lnTo>
                        <a:pt x="172" y="88"/>
                      </a:lnTo>
                      <a:lnTo>
                        <a:pt x="166" y="96"/>
                      </a:lnTo>
                      <a:lnTo>
                        <a:pt x="160" y="102"/>
                      </a:lnTo>
                      <a:lnTo>
                        <a:pt x="156" y="112"/>
                      </a:lnTo>
                      <a:lnTo>
                        <a:pt x="152" y="120"/>
                      </a:lnTo>
                      <a:lnTo>
                        <a:pt x="146" y="124"/>
                      </a:lnTo>
                      <a:lnTo>
                        <a:pt x="140" y="128"/>
                      </a:lnTo>
                      <a:lnTo>
                        <a:pt x="140" y="128"/>
                      </a:lnTo>
                      <a:lnTo>
                        <a:pt x="120" y="138"/>
                      </a:lnTo>
                      <a:lnTo>
                        <a:pt x="100" y="152"/>
                      </a:lnTo>
                      <a:lnTo>
                        <a:pt x="76" y="168"/>
                      </a:lnTo>
                      <a:lnTo>
                        <a:pt x="76" y="168"/>
                      </a:lnTo>
                      <a:close/>
                    </a:path>
                  </a:pathLst>
                </a:custGeom>
                <a:solidFill>
                  <a:srgbClr val="F8063B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26" name="Freeform 95">
                  <a:extLst>
                    <a:ext uri="{FF2B5EF4-FFF2-40B4-BE49-F238E27FC236}">
                      <a16:creationId xmlns:a16="http://schemas.microsoft.com/office/drawing/2014/main" id="{65DDD31F-9EE0-4159-A3C6-3227F605CAA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394" y="2448"/>
                  <a:ext cx="138" cy="198"/>
                </a:xfrm>
                <a:custGeom>
                  <a:avLst/>
                  <a:gdLst>
                    <a:gd name="T0" fmla="*/ 2 w 138"/>
                    <a:gd name="T1" fmla="*/ 90 h 198"/>
                    <a:gd name="T2" fmla="*/ 2 w 138"/>
                    <a:gd name="T3" fmla="*/ 90 h 198"/>
                    <a:gd name="T4" fmla="*/ 6 w 138"/>
                    <a:gd name="T5" fmla="*/ 70 h 198"/>
                    <a:gd name="T6" fmla="*/ 14 w 138"/>
                    <a:gd name="T7" fmla="*/ 52 h 198"/>
                    <a:gd name="T8" fmla="*/ 24 w 138"/>
                    <a:gd name="T9" fmla="*/ 36 h 198"/>
                    <a:gd name="T10" fmla="*/ 34 w 138"/>
                    <a:gd name="T11" fmla="*/ 22 h 198"/>
                    <a:gd name="T12" fmla="*/ 46 w 138"/>
                    <a:gd name="T13" fmla="*/ 12 h 198"/>
                    <a:gd name="T14" fmla="*/ 60 w 138"/>
                    <a:gd name="T15" fmla="*/ 4 h 198"/>
                    <a:gd name="T16" fmla="*/ 74 w 138"/>
                    <a:gd name="T17" fmla="*/ 0 h 198"/>
                    <a:gd name="T18" fmla="*/ 86 w 138"/>
                    <a:gd name="T19" fmla="*/ 0 h 198"/>
                    <a:gd name="T20" fmla="*/ 86 w 138"/>
                    <a:gd name="T21" fmla="*/ 0 h 198"/>
                    <a:gd name="T22" fmla="*/ 100 w 138"/>
                    <a:gd name="T23" fmla="*/ 4 h 198"/>
                    <a:gd name="T24" fmla="*/ 112 w 138"/>
                    <a:gd name="T25" fmla="*/ 10 h 198"/>
                    <a:gd name="T26" fmla="*/ 122 w 138"/>
                    <a:gd name="T27" fmla="*/ 22 h 198"/>
                    <a:gd name="T28" fmla="*/ 130 w 138"/>
                    <a:gd name="T29" fmla="*/ 36 h 198"/>
                    <a:gd name="T30" fmla="*/ 134 w 138"/>
                    <a:gd name="T31" fmla="*/ 52 h 198"/>
                    <a:gd name="T32" fmla="*/ 138 w 138"/>
                    <a:gd name="T33" fmla="*/ 70 h 198"/>
                    <a:gd name="T34" fmla="*/ 138 w 138"/>
                    <a:gd name="T35" fmla="*/ 90 h 198"/>
                    <a:gd name="T36" fmla="*/ 134 w 138"/>
                    <a:gd name="T37" fmla="*/ 110 h 198"/>
                    <a:gd name="T38" fmla="*/ 134 w 138"/>
                    <a:gd name="T39" fmla="*/ 110 h 198"/>
                    <a:gd name="T40" fmla="*/ 130 w 138"/>
                    <a:gd name="T41" fmla="*/ 130 h 198"/>
                    <a:gd name="T42" fmla="*/ 122 w 138"/>
                    <a:gd name="T43" fmla="*/ 148 h 198"/>
                    <a:gd name="T44" fmla="*/ 112 w 138"/>
                    <a:gd name="T45" fmla="*/ 164 h 198"/>
                    <a:gd name="T46" fmla="*/ 100 w 138"/>
                    <a:gd name="T47" fmla="*/ 176 h 198"/>
                    <a:gd name="T48" fmla="*/ 88 w 138"/>
                    <a:gd name="T49" fmla="*/ 186 h 198"/>
                    <a:gd name="T50" fmla="*/ 76 w 138"/>
                    <a:gd name="T51" fmla="*/ 194 h 198"/>
                    <a:gd name="T52" fmla="*/ 62 w 138"/>
                    <a:gd name="T53" fmla="*/ 198 h 198"/>
                    <a:gd name="T54" fmla="*/ 48 w 138"/>
                    <a:gd name="T55" fmla="*/ 196 h 198"/>
                    <a:gd name="T56" fmla="*/ 48 w 138"/>
                    <a:gd name="T57" fmla="*/ 196 h 198"/>
                    <a:gd name="T58" fmla="*/ 36 w 138"/>
                    <a:gd name="T59" fmla="*/ 192 h 198"/>
                    <a:gd name="T60" fmla="*/ 24 w 138"/>
                    <a:gd name="T61" fmla="*/ 184 h 198"/>
                    <a:gd name="T62" fmla="*/ 16 w 138"/>
                    <a:gd name="T63" fmla="*/ 174 h 198"/>
                    <a:gd name="T64" fmla="*/ 8 w 138"/>
                    <a:gd name="T65" fmla="*/ 160 h 198"/>
                    <a:gd name="T66" fmla="*/ 2 w 138"/>
                    <a:gd name="T67" fmla="*/ 146 h 198"/>
                    <a:gd name="T68" fmla="*/ 0 w 138"/>
                    <a:gd name="T69" fmla="*/ 128 h 198"/>
                    <a:gd name="T70" fmla="*/ 0 w 138"/>
                    <a:gd name="T71" fmla="*/ 108 h 198"/>
                    <a:gd name="T72" fmla="*/ 2 w 138"/>
                    <a:gd name="T73" fmla="*/ 90 h 198"/>
                    <a:gd name="T74" fmla="*/ 2 w 138"/>
                    <a:gd name="T75" fmla="*/ 90 h 1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38" h="198">
                      <a:moveTo>
                        <a:pt x="2" y="90"/>
                      </a:moveTo>
                      <a:lnTo>
                        <a:pt x="2" y="90"/>
                      </a:lnTo>
                      <a:lnTo>
                        <a:pt x="6" y="70"/>
                      </a:lnTo>
                      <a:lnTo>
                        <a:pt x="14" y="52"/>
                      </a:lnTo>
                      <a:lnTo>
                        <a:pt x="24" y="36"/>
                      </a:lnTo>
                      <a:lnTo>
                        <a:pt x="34" y="22"/>
                      </a:lnTo>
                      <a:lnTo>
                        <a:pt x="46" y="12"/>
                      </a:lnTo>
                      <a:lnTo>
                        <a:pt x="60" y="4"/>
                      </a:lnTo>
                      <a:lnTo>
                        <a:pt x="74" y="0"/>
                      </a:lnTo>
                      <a:lnTo>
                        <a:pt x="86" y="0"/>
                      </a:lnTo>
                      <a:lnTo>
                        <a:pt x="86" y="0"/>
                      </a:lnTo>
                      <a:lnTo>
                        <a:pt x="100" y="4"/>
                      </a:lnTo>
                      <a:lnTo>
                        <a:pt x="112" y="10"/>
                      </a:lnTo>
                      <a:lnTo>
                        <a:pt x="122" y="22"/>
                      </a:lnTo>
                      <a:lnTo>
                        <a:pt x="130" y="36"/>
                      </a:lnTo>
                      <a:lnTo>
                        <a:pt x="134" y="52"/>
                      </a:lnTo>
                      <a:lnTo>
                        <a:pt x="138" y="70"/>
                      </a:lnTo>
                      <a:lnTo>
                        <a:pt x="138" y="90"/>
                      </a:lnTo>
                      <a:lnTo>
                        <a:pt x="134" y="110"/>
                      </a:lnTo>
                      <a:lnTo>
                        <a:pt x="134" y="110"/>
                      </a:lnTo>
                      <a:lnTo>
                        <a:pt x="130" y="130"/>
                      </a:lnTo>
                      <a:lnTo>
                        <a:pt x="122" y="148"/>
                      </a:lnTo>
                      <a:lnTo>
                        <a:pt x="112" y="164"/>
                      </a:lnTo>
                      <a:lnTo>
                        <a:pt x="100" y="176"/>
                      </a:lnTo>
                      <a:lnTo>
                        <a:pt x="88" y="186"/>
                      </a:lnTo>
                      <a:lnTo>
                        <a:pt x="76" y="194"/>
                      </a:lnTo>
                      <a:lnTo>
                        <a:pt x="62" y="198"/>
                      </a:lnTo>
                      <a:lnTo>
                        <a:pt x="48" y="196"/>
                      </a:lnTo>
                      <a:lnTo>
                        <a:pt x="48" y="196"/>
                      </a:lnTo>
                      <a:lnTo>
                        <a:pt x="36" y="192"/>
                      </a:lnTo>
                      <a:lnTo>
                        <a:pt x="24" y="184"/>
                      </a:lnTo>
                      <a:lnTo>
                        <a:pt x="16" y="174"/>
                      </a:lnTo>
                      <a:lnTo>
                        <a:pt x="8" y="160"/>
                      </a:lnTo>
                      <a:lnTo>
                        <a:pt x="2" y="146"/>
                      </a:lnTo>
                      <a:lnTo>
                        <a:pt x="0" y="128"/>
                      </a:lnTo>
                      <a:lnTo>
                        <a:pt x="0" y="108"/>
                      </a:lnTo>
                      <a:lnTo>
                        <a:pt x="2" y="90"/>
                      </a:lnTo>
                      <a:lnTo>
                        <a:pt x="2" y="90"/>
                      </a:lnTo>
                      <a:close/>
                    </a:path>
                  </a:pathLst>
                </a:custGeom>
                <a:solidFill>
                  <a:srgbClr val="FF507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27" name="Freeform 96">
                  <a:extLst>
                    <a:ext uri="{FF2B5EF4-FFF2-40B4-BE49-F238E27FC236}">
                      <a16:creationId xmlns:a16="http://schemas.microsoft.com/office/drawing/2014/main" id="{9674DFD1-2B73-47A1-8D80-49EF70860E9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90" y="2286"/>
                  <a:ext cx="84" cy="172"/>
                </a:xfrm>
                <a:custGeom>
                  <a:avLst/>
                  <a:gdLst>
                    <a:gd name="T0" fmla="*/ 0 w 84"/>
                    <a:gd name="T1" fmla="*/ 164 h 172"/>
                    <a:gd name="T2" fmla="*/ 38 w 84"/>
                    <a:gd name="T3" fmla="*/ 50 h 172"/>
                    <a:gd name="T4" fmla="*/ 38 w 84"/>
                    <a:gd name="T5" fmla="*/ 50 h 172"/>
                    <a:gd name="T6" fmla="*/ 34 w 84"/>
                    <a:gd name="T7" fmla="*/ 40 h 172"/>
                    <a:gd name="T8" fmla="*/ 30 w 84"/>
                    <a:gd name="T9" fmla="*/ 32 h 172"/>
                    <a:gd name="T10" fmla="*/ 28 w 84"/>
                    <a:gd name="T11" fmla="*/ 20 h 172"/>
                    <a:gd name="T12" fmla="*/ 28 w 84"/>
                    <a:gd name="T13" fmla="*/ 12 h 172"/>
                    <a:gd name="T14" fmla="*/ 30 w 84"/>
                    <a:gd name="T15" fmla="*/ 8 h 172"/>
                    <a:gd name="T16" fmla="*/ 34 w 84"/>
                    <a:gd name="T17" fmla="*/ 4 h 172"/>
                    <a:gd name="T18" fmla="*/ 38 w 84"/>
                    <a:gd name="T19" fmla="*/ 2 h 172"/>
                    <a:gd name="T20" fmla="*/ 44 w 84"/>
                    <a:gd name="T21" fmla="*/ 0 h 172"/>
                    <a:gd name="T22" fmla="*/ 52 w 84"/>
                    <a:gd name="T23" fmla="*/ 0 h 172"/>
                    <a:gd name="T24" fmla="*/ 62 w 84"/>
                    <a:gd name="T25" fmla="*/ 2 h 172"/>
                    <a:gd name="T26" fmla="*/ 62 w 84"/>
                    <a:gd name="T27" fmla="*/ 2 h 172"/>
                    <a:gd name="T28" fmla="*/ 70 w 84"/>
                    <a:gd name="T29" fmla="*/ 6 h 172"/>
                    <a:gd name="T30" fmla="*/ 78 w 84"/>
                    <a:gd name="T31" fmla="*/ 10 h 172"/>
                    <a:gd name="T32" fmla="*/ 82 w 84"/>
                    <a:gd name="T33" fmla="*/ 14 h 172"/>
                    <a:gd name="T34" fmla="*/ 84 w 84"/>
                    <a:gd name="T35" fmla="*/ 18 h 172"/>
                    <a:gd name="T36" fmla="*/ 84 w 84"/>
                    <a:gd name="T37" fmla="*/ 22 h 172"/>
                    <a:gd name="T38" fmla="*/ 84 w 84"/>
                    <a:gd name="T39" fmla="*/ 28 h 172"/>
                    <a:gd name="T40" fmla="*/ 78 w 84"/>
                    <a:gd name="T41" fmla="*/ 38 h 172"/>
                    <a:gd name="T42" fmla="*/ 70 w 84"/>
                    <a:gd name="T43" fmla="*/ 48 h 172"/>
                    <a:gd name="T44" fmla="*/ 62 w 84"/>
                    <a:gd name="T45" fmla="*/ 56 h 172"/>
                    <a:gd name="T46" fmla="*/ 52 w 84"/>
                    <a:gd name="T47" fmla="*/ 64 h 172"/>
                    <a:gd name="T48" fmla="*/ 40 w 84"/>
                    <a:gd name="T49" fmla="*/ 172 h 172"/>
                    <a:gd name="T50" fmla="*/ 0 w 84"/>
                    <a:gd name="T51" fmla="*/ 164 h 1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84" h="172">
                      <a:moveTo>
                        <a:pt x="0" y="164"/>
                      </a:moveTo>
                      <a:lnTo>
                        <a:pt x="38" y="50"/>
                      </a:lnTo>
                      <a:lnTo>
                        <a:pt x="38" y="50"/>
                      </a:lnTo>
                      <a:lnTo>
                        <a:pt x="34" y="40"/>
                      </a:lnTo>
                      <a:lnTo>
                        <a:pt x="30" y="32"/>
                      </a:lnTo>
                      <a:lnTo>
                        <a:pt x="28" y="20"/>
                      </a:lnTo>
                      <a:lnTo>
                        <a:pt x="28" y="12"/>
                      </a:lnTo>
                      <a:lnTo>
                        <a:pt x="30" y="8"/>
                      </a:lnTo>
                      <a:lnTo>
                        <a:pt x="34" y="4"/>
                      </a:lnTo>
                      <a:lnTo>
                        <a:pt x="38" y="2"/>
                      </a:lnTo>
                      <a:lnTo>
                        <a:pt x="44" y="0"/>
                      </a:lnTo>
                      <a:lnTo>
                        <a:pt x="52" y="0"/>
                      </a:lnTo>
                      <a:lnTo>
                        <a:pt x="62" y="2"/>
                      </a:lnTo>
                      <a:lnTo>
                        <a:pt x="62" y="2"/>
                      </a:lnTo>
                      <a:lnTo>
                        <a:pt x="70" y="6"/>
                      </a:lnTo>
                      <a:lnTo>
                        <a:pt x="78" y="10"/>
                      </a:lnTo>
                      <a:lnTo>
                        <a:pt x="82" y="14"/>
                      </a:lnTo>
                      <a:lnTo>
                        <a:pt x="84" y="18"/>
                      </a:lnTo>
                      <a:lnTo>
                        <a:pt x="84" y="22"/>
                      </a:lnTo>
                      <a:lnTo>
                        <a:pt x="84" y="28"/>
                      </a:lnTo>
                      <a:lnTo>
                        <a:pt x="78" y="38"/>
                      </a:lnTo>
                      <a:lnTo>
                        <a:pt x="70" y="48"/>
                      </a:lnTo>
                      <a:lnTo>
                        <a:pt x="62" y="56"/>
                      </a:lnTo>
                      <a:lnTo>
                        <a:pt x="52" y="64"/>
                      </a:lnTo>
                      <a:lnTo>
                        <a:pt x="40" y="172"/>
                      </a:lnTo>
                      <a:lnTo>
                        <a:pt x="0" y="164"/>
                      </a:lnTo>
                      <a:close/>
                    </a:path>
                  </a:pathLst>
                </a:custGeom>
                <a:solidFill>
                  <a:srgbClr val="E7B43D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28" name="Freeform 97">
                  <a:extLst>
                    <a:ext uri="{FF2B5EF4-FFF2-40B4-BE49-F238E27FC236}">
                      <a16:creationId xmlns:a16="http://schemas.microsoft.com/office/drawing/2014/main" id="{4D8F5B94-47B1-4576-A7C8-87017C13353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06" y="2382"/>
                  <a:ext cx="180" cy="124"/>
                </a:xfrm>
                <a:custGeom>
                  <a:avLst/>
                  <a:gdLst>
                    <a:gd name="T0" fmla="*/ 8 w 180"/>
                    <a:gd name="T1" fmla="*/ 96 h 124"/>
                    <a:gd name="T2" fmla="*/ 2 w 180"/>
                    <a:gd name="T3" fmla="*/ 48 h 124"/>
                    <a:gd name="T4" fmla="*/ 0 w 180"/>
                    <a:gd name="T5" fmla="*/ 16 h 124"/>
                    <a:gd name="T6" fmla="*/ 4 w 180"/>
                    <a:gd name="T7" fmla="*/ 6 h 124"/>
                    <a:gd name="T8" fmla="*/ 8 w 180"/>
                    <a:gd name="T9" fmla="*/ 6 h 124"/>
                    <a:gd name="T10" fmla="*/ 34 w 180"/>
                    <a:gd name="T11" fmla="*/ 22 h 124"/>
                    <a:gd name="T12" fmla="*/ 52 w 180"/>
                    <a:gd name="T13" fmla="*/ 38 h 124"/>
                    <a:gd name="T14" fmla="*/ 56 w 180"/>
                    <a:gd name="T15" fmla="*/ 38 h 124"/>
                    <a:gd name="T16" fmla="*/ 72 w 180"/>
                    <a:gd name="T17" fmla="*/ 16 h 124"/>
                    <a:gd name="T18" fmla="*/ 86 w 180"/>
                    <a:gd name="T19" fmla="*/ 2 h 124"/>
                    <a:gd name="T20" fmla="*/ 94 w 180"/>
                    <a:gd name="T21" fmla="*/ 0 h 124"/>
                    <a:gd name="T22" fmla="*/ 102 w 180"/>
                    <a:gd name="T23" fmla="*/ 6 h 124"/>
                    <a:gd name="T24" fmla="*/ 110 w 180"/>
                    <a:gd name="T25" fmla="*/ 14 h 124"/>
                    <a:gd name="T26" fmla="*/ 120 w 180"/>
                    <a:gd name="T27" fmla="*/ 32 h 124"/>
                    <a:gd name="T28" fmla="*/ 124 w 180"/>
                    <a:gd name="T29" fmla="*/ 50 h 124"/>
                    <a:gd name="T30" fmla="*/ 124 w 180"/>
                    <a:gd name="T31" fmla="*/ 56 h 124"/>
                    <a:gd name="T32" fmla="*/ 140 w 180"/>
                    <a:gd name="T33" fmla="*/ 42 h 124"/>
                    <a:gd name="T34" fmla="*/ 156 w 180"/>
                    <a:gd name="T35" fmla="*/ 34 h 124"/>
                    <a:gd name="T36" fmla="*/ 168 w 180"/>
                    <a:gd name="T37" fmla="*/ 38 h 124"/>
                    <a:gd name="T38" fmla="*/ 172 w 180"/>
                    <a:gd name="T39" fmla="*/ 44 h 124"/>
                    <a:gd name="T40" fmla="*/ 180 w 180"/>
                    <a:gd name="T41" fmla="*/ 66 h 124"/>
                    <a:gd name="T42" fmla="*/ 176 w 180"/>
                    <a:gd name="T43" fmla="*/ 88 h 124"/>
                    <a:gd name="T44" fmla="*/ 174 w 180"/>
                    <a:gd name="T45" fmla="*/ 94 h 124"/>
                    <a:gd name="T46" fmla="*/ 166 w 180"/>
                    <a:gd name="T47" fmla="*/ 116 h 124"/>
                    <a:gd name="T48" fmla="*/ 160 w 180"/>
                    <a:gd name="T49" fmla="*/ 124 h 124"/>
                    <a:gd name="T50" fmla="*/ 150 w 180"/>
                    <a:gd name="T51" fmla="*/ 120 h 124"/>
                    <a:gd name="T52" fmla="*/ 144 w 180"/>
                    <a:gd name="T53" fmla="*/ 114 h 124"/>
                    <a:gd name="T54" fmla="*/ 138 w 180"/>
                    <a:gd name="T55" fmla="*/ 104 h 124"/>
                    <a:gd name="T56" fmla="*/ 132 w 180"/>
                    <a:gd name="T57" fmla="*/ 102 h 124"/>
                    <a:gd name="T58" fmla="*/ 120 w 180"/>
                    <a:gd name="T59" fmla="*/ 102 h 124"/>
                    <a:gd name="T60" fmla="*/ 94 w 180"/>
                    <a:gd name="T61" fmla="*/ 108 h 124"/>
                    <a:gd name="T62" fmla="*/ 80 w 180"/>
                    <a:gd name="T63" fmla="*/ 110 h 124"/>
                    <a:gd name="T64" fmla="*/ 74 w 180"/>
                    <a:gd name="T65" fmla="*/ 108 h 124"/>
                    <a:gd name="T66" fmla="*/ 34 w 180"/>
                    <a:gd name="T67" fmla="*/ 100 h 124"/>
                    <a:gd name="T68" fmla="*/ 8 w 180"/>
                    <a:gd name="T69" fmla="*/ 96 h 1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80" h="124">
                      <a:moveTo>
                        <a:pt x="8" y="96"/>
                      </a:moveTo>
                      <a:lnTo>
                        <a:pt x="8" y="96"/>
                      </a:lnTo>
                      <a:lnTo>
                        <a:pt x="6" y="82"/>
                      </a:lnTo>
                      <a:lnTo>
                        <a:pt x="2" y="48"/>
                      </a:lnTo>
                      <a:lnTo>
                        <a:pt x="0" y="32"/>
                      </a:lnTo>
                      <a:lnTo>
                        <a:pt x="0" y="16"/>
                      </a:lnTo>
                      <a:lnTo>
                        <a:pt x="2" y="8"/>
                      </a:lnTo>
                      <a:lnTo>
                        <a:pt x="4" y="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22" y="12"/>
                      </a:lnTo>
                      <a:lnTo>
                        <a:pt x="34" y="22"/>
                      </a:lnTo>
                      <a:lnTo>
                        <a:pt x="52" y="38"/>
                      </a:lnTo>
                      <a:lnTo>
                        <a:pt x="52" y="38"/>
                      </a:lnTo>
                      <a:lnTo>
                        <a:pt x="54" y="40"/>
                      </a:lnTo>
                      <a:lnTo>
                        <a:pt x="56" y="38"/>
                      </a:lnTo>
                      <a:lnTo>
                        <a:pt x="60" y="34"/>
                      </a:lnTo>
                      <a:lnTo>
                        <a:pt x="72" y="16"/>
                      </a:lnTo>
                      <a:lnTo>
                        <a:pt x="78" y="8"/>
                      </a:lnTo>
                      <a:lnTo>
                        <a:pt x="86" y="2"/>
                      </a:lnTo>
                      <a:lnTo>
                        <a:pt x="90" y="0"/>
                      </a:lnTo>
                      <a:lnTo>
                        <a:pt x="94" y="0"/>
                      </a:lnTo>
                      <a:lnTo>
                        <a:pt x="98" y="2"/>
                      </a:lnTo>
                      <a:lnTo>
                        <a:pt x="102" y="6"/>
                      </a:lnTo>
                      <a:lnTo>
                        <a:pt x="102" y="6"/>
                      </a:lnTo>
                      <a:lnTo>
                        <a:pt x="110" y="14"/>
                      </a:lnTo>
                      <a:lnTo>
                        <a:pt x="116" y="22"/>
                      </a:lnTo>
                      <a:lnTo>
                        <a:pt x="120" y="32"/>
                      </a:lnTo>
                      <a:lnTo>
                        <a:pt x="122" y="38"/>
                      </a:lnTo>
                      <a:lnTo>
                        <a:pt x="124" y="50"/>
                      </a:lnTo>
                      <a:lnTo>
                        <a:pt x="124" y="56"/>
                      </a:lnTo>
                      <a:lnTo>
                        <a:pt x="124" y="56"/>
                      </a:lnTo>
                      <a:lnTo>
                        <a:pt x="128" y="50"/>
                      </a:lnTo>
                      <a:lnTo>
                        <a:pt x="140" y="42"/>
                      </a:lnTo>
                      <a:lnTo>
                        <a:pt x="148" y="38"/>
                      </a:lnTo>
                      <a:lnTo>
                        <a:pt x="156" y="34"/>
                      </a:lnTo>
                      <a:lnTo>
                        <a:pt x="162" y="34"/>
                      </a:lnTo>
                      <a:lnTo>
                        <a:pt x="168" y="38"/>
                      </a:lnTo>
                      <a:lnTo>
                        <a:pt x="168" y="38"/>
                      </a:lnTo>
                      <a:lnTo>
                        <a:pt x="172" y="44"/>
                      </a:lnTo>
                      <a:lnTo>
                        <a:pt x="176" y="50"/>
                      </a:lnTo>
                      <a:lnTo>
                        <a:pt x="180" y="66"/>
                      </a:lnTo>
                      <a:lnTo>
                        <a:pt x="178" y="82"/>
                      </a:lnTo>
                      <a:lnTo>
                        <a:pt x="176" y="88"/>
                      </a:lnTo>
                      <a:lnTo>
                        <a:pt x="174" y="94"/>
                      </a:lnTo>
                      <a:lnTo>
                        <a:pt x="174" y="94"/>
                      </a:lnTo>
                      <a:lnTo>
                        <a:pt x="170" y="104"/>
                      </a:lnTo>
                      <a:lnTo>
                        <a:pt x="166" y="116"/>
                      </a:lnTo>
                      <a:lnTo>
                        <a:pt x="164" y="120"/>
                      </a:lnTo>
                      <a:lnTo>
                        <a:pt x="160" y="124"/>
                      </a:lnTo>
                      <a:lnTo>
                        <a:pt x="156" y="124"/>
                      </a:lnTo>
                      <a:lnTo>
                        <a:pt x="150" y="120"/>
                      </a:lnTo>
                      <a:lnTo>
                        <a:pt x="150" y="120"/>
                      </a:lnTo>
                      <a:lnTo>
                        <a:pt x="144" y="114"/>
                      </a:lnTo>
                      <a:lnTo>
                        <a:pt x="140" y="110"/>
                      </a:lnTo>
                      <a:lnTo>
                        <a:pt x="138" y="104"/>
                      </a:lnTo>
                      <a:lnTo>
                        <a:pt x="136" y="102"/>
                      </a:lnTo>
                      <a:lnTo>
                        <a:pt x="132" y="102"/>
                      </a:lnTo>
                      <a:lnTo>
                        <a:pt x="120" y="102"/>
                      </a:lnTo>
                      <a:lnTo>
                        <a:pt x="120" y="102"/>
                      </a:lnTo>
                      <a:lnTo>
                        <a:pt x="104" y="104"/>
                      </a:lnTo>
                      <a:lnTo>
                        <a:pt x="94" y="108"/>
                      </a:lnTo>
                      <a:lnTo>
                        <a:pt x="86" y="110"/>
                      </a:lnTo>
                      <a:lnTo>
                        <a:pt x="80" y="110"/>
                      </a:lnTo>
                      <a:lnTo>
                        <a:pt x="74" y="108"/>
                      </a:lnTo>
                      <a:lnTo>
                        <a:pt x="74" y="108"/>
                      </a:lnTo>
                      <a:lnTo>
                        <a:pt x="56" y="104"/>
                      </a:lnTo>
                      <a:lnTo>
                        <a:pt x="34" y="100"/>
                      </a:lnTo>
                      <a:lnTo>
                        <a:pt x="8" y="96"/>
                      </a:lnTo>
                      <a:lnTo>
                        <a:pt x="8" y="96"/>
                      </a:lnTo>
                      <a:close/>
                    </a:path>
                  </a:pathLst>
                </a:custGeom>
                <a:solidFill>
                  <a:srgbClr val="F8063B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29" name="Freeform 98">
                  <a:extLst>
                    <a:ext uri="{FF2B5EF4-FFF2-40B4-BE49-F238E27FC236}">
                      <a16:creationId xmlns:a16="http://schemas.microsoft.com/office/drawing/2014/main" id="{BC2CCCC6-1664-4BE6-833F-17EA327F69A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141" y="2640"/>
                  <a:ext cx="168" cy="180"/>
                </a:xfrm>
                <a:custGeom>
                  <a:avLst/>
                  <a:gdLst>
                    <a:gd name="T0" fmla="*/ 28 w 168"/>
                    <a:gd name="T1" fmla="*/ 50 h 180"/>
                    <a:gd name="T2" fmla="*/ 28 w 168"/>
                    <a:gd name="T3" fmla="*/ 50 h 180"/>
                    <a:gd name="T4" fmla="*/ 42 w 168"/>
                    <a:gd name="T5" fmla="*/ 34 h 180"/>
                    <a:gd name="T6" fmla="*/ 58 w 168"/>
                    <a:gd name="T7" fmla="*/ 22 h 180"/>
                    <a:gd name="T8" fmla="*/ 74 w 168"/>
                    <a:gd name="T9" fmla="*/ 12 h 180"/>
                    <a:gd name="T10" fmla="*/ 90 w 168"/>
                    <a:gd name="T11" fmla="*/ 4 h 180"/>
                    <a:gd name="T12" fmla="*/ 106 w 168"/>
                    <a:gd name="T13" fmla="*/ 0 h 180"/>
                    <a:gd name="T14" fmla="*/ 120 w 168"/>
                    <a:gd name="T15" fmla="*/ 0 h 180"/>
                    <a:gd name="T16" fmla="*/ 134 w 168"/>
                    <a:gd name="T17" fmla="*/ 2 h 180"/>
                    <a:gd name="T18" fmla="*/ 148 w 168"/>
                    <a:gd name="T19" fmla="*/ 8 h 180"/>
                    <a:gd name="T20" fmla="*/ 148 w 168"/>
                    <a:gd name="T21" fmla="*/ 8 h 180"/>
                    <a:gd name="T22" fmla="*/ 158 w 168"/>
                    <a:gd name="T23" fmla="*/ 18 h 180"/>
                    <a:gd name="T24" fmla="*/ 164 w 168"/>
                    <a:gd name="T25" fmla="*/ 30 h 180"/>
                    <a:gd name="T26" fmla="*/ 168 w 168"/>
                    <a:gd name="T27" fmla="*/ 44 h 180"/>
                    <a:gd name="T28" fmla="*/ 168 w 168"/>
                    <a:gd name="T29" fmla="*/ 60 h 180"/>
                    <a:gd name="T30" fmla="*/ 166 w 168"/>
                    <a:gd name="T31" fmla="*/ 78 h 180"/>
                    <a:gd name="T32" fmla="*/ 160 w 168"/>
                    <a:gd name="T33" fmla="*/ 96 h 180"/>
                    <a:gd name="T34" fmla="*/ 152 w 168"/>
                    <a:gd name="T35" fmla="*/ 112 h 180"/>
                    <a:gd name="T36" fmla="*/ 140 w 168"/>
                    <a:gd name="T37" fmla="*/ 130 h 180"/>
                    <a:gd name="T38" fmla="*/ 140 w 168"/>
                    <a:gd name="T39" fmla="*/ 130 h 180"/>
                    <a:gd name="T40" fmla="*/ 126 w 168"/>
                    <a:gd name="T41" fmla="*/ 146 h 180"/>
                    <a:gd name="T42" fmla="*/ 110 w 168"/>
                    <a:gd name="T43" fmla="*/ 158 h 180"/>
                    <a:gd name="T44" fmla="*/ 94 w 168"/>
                    <a:gd name="T45" fmla="*/ 168 h 180"/>
                    <a:gd name="T46" fmla="*/ 78 w 168"/>
                    <a:gd name="T47" fmla="*/ 176 h 180"/>
                    <a:gd name="T48" fmla="*/ 62 w 168"/>
                    <a:gd name="T49" fmla="*/ 180 h 180"/>
                    <a:gd name="T50" fmla="*/ 46 w 168"/>
                    <a:gd name="T51" fmla="*/ 180 h 180"/>
                    <a:gd name="T52" fmla="*/ 32 w 168"/>
                    <a:gd name="T53" fmla="*/ 176 h 180"/>
                    <a:gd name="T54" fmla="*/ 20 w 168"/>
                    <a:gd name="T55" fmla="*/ 170 h 180"/>
                    <a:gd name="T56" fmla="*/ 20 w 168"/>
                    <a:gd name="T57" fmla="*/ 170 h 180"/>
                    <a:gd name="T58" fmla="*/ 10 w 168"/>
                    <a:gd name="T59" fmla="*/ 160 h 180"/>
                    <a:gd name="T60" fmla="*/ 4 w 168"/>
                    <a:gd name="T61" fmla="*/ 148 h 180"/>
                    <a:gd name="T62" fmla="*/ 0 w 168"/>
                    <a:gd name="T63" fmla="*/ 134 h 180"/>
                    <a:gd name="T64" fmla="*/ 0 w 168"/>
                    <a:gd name="T65" fmla="*/ 118 h 180"/>
                    <a:gd name="T66" fmla="*/ 2 w 168"/>
                    <a:gd name="T67" fmla="*/ 102 h 180"/>
                    <a:gd name="T68" fmla="*/ 8 w 168"/>
                    <a:gd name="T69" fmla="*/ 84 h 180"/>
                    <a:gd name="T70" fmla="*/ 16 w 168"/>
                    <a:gd name="T71" fmla="*/ 66 h 180"/>
                    <a:gd name="T72" fmla="*/ 28 w 168"/>
                    <a:gd name="T73" fmla="*/ 50 h 180"/>
                    <a:gd name="T74" fmla="*/ 28 w 168"/>
                    <a:gd name="T75" fmla="*/ 50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168" h="180">
                      <a:moveTo>
                        <a:pt x="28" y="50"/>
                      </a:moveTo>
                      <a:lnTo>
                        <a:pt x="28" y="50"/>
                      </a:lnTo>
                      <a:lnTo>
                        <a:pt x="42" y="34"/>
                      </a:lnTo>
                      <a:lnTo>
                        <a:pt x="58" y="22"/>
                      </a:lnTo>
                      <a:lnTo>
                        <a:pt x="74" y="12"/>
                      </a:lnTo>
                      <a:lnTo>
                        <a:pt x="90" y="4"/>
                      </a:lnTo>
                      <a:lnTo>
                        <a:pt x="106" y="0"/>
                      </a:lnTo>
                      <a:lnTo>
                        <a:pt x="120" y="0"/>
                      </a:lnTo>
                      <a:lnTo>
                        <a:pt x="134" y="2"/>
                      </a:lnTo>
                      <a:lnTo>
                        <a:pt x="148" y="8"/>
                      </a:lnTo>
                      <a:lnTo>
                        <a:pt x="148" y="8"/>
                      </a:lnTo>
                      <a:lnTo>
                        <a:pt x="158" y="18"/>
                      </a:lnTo>
                      <a:lnTo>
                        <a:pt x="164" y="30"/>
                      </a:lnTo>
                      <a:lnTo>
                        <a:pt x="168" y="44"/>
                      </a:lnTo>
                      <a:lnTo>
                        <a:pt x="168" y="60"/>
                      </a:lnTo>
                      <a:lnTo>
                        <a:pt x="166" y="78"/>
                      </a:lnTo>
                      <a:lnTo>
                        <a:pt x="160" y="96"/>
                      </a:lnTo>
                      <a:lnTo>
                        <a:pt x="152" y="112"/>
                      </a:lnTo>
                      <a:lnTo>
                        <a:pt x="140" y="130"/>
                      </a:lnTo>
                      <a:lnTo>
                        <a:pt x="140" y="130"/>
                      </a:lnTo>
                      <a:lnTo>
                        <a:pt x="126" y="146"/>
                      </a:lnTo>
                      <a:lnTo>
                        <a:pt x="110" y="158"/>
                      </a:lnTo>
                      <a:lnTo>
                        <a:pt x="94" y="168"/>
                      </a:lnTo>
                      <a:lnTo>
                        <a:pt x="78" y="176"/>
                      </a:lnTo>
                      <a:lnTo>
                        <a:pt x="62" y="180"/>
                      </a:lnTo>
                      <a:lnTo>
                        <a:pt x="46" y="180"/>
                      </a:lnTo>
                      <a:lnTo>
                        <a:pt x="32" y="176"/>
                      </a:lnTo>
                      <a:lnTo>
                        <a:pt x="20" y="170"/>
                      </a:lnTo>
                      <a:lnTo>
                        <a:pt x="20" y="170"/>
                      </a:lnTo>
                      <a:lnTo>
                        <a:pt x="10" y="160"/>
                      </a:lnTo>
                      <a:lnTo>
                        <a:pt x="4" y="148"/>
                      </a:lnTo>
                      <a:lnTo>
                        <a:pt x="0" y="134"/>
                      </a:lnTo>
                      <a:lnTo>
                        <a:pt x="0" y="118"/>
                      </a:lnTo>
                      <a:lnTo>
                        <a:pt x="2" y="102"/>
                      </a:lnTo>
                      <a:lnTo>
                        <a:pt x="8" y="84"/>
                      </a:lnTo>
                      <a:lnTo>
                        <a:pt x="16" y="66"/>
                      </a:lnTo>
                      <a:lnTo>
                        <a:pt x="28" y="50"/>
                      </a:lnTo>
                      <a:lnTo>
                        <a:pt x="28" y="50"/>
                      </a:lnTo>
                      <a:close/>
                    </a:path>
                  </a:pathLst>
                </a:custGeom>
                <a:solidFill>
                  <a:srgbClr val="FF507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30" name="Freeform 99">
                  <a:extLst>
                    <a:ext uri="{FF2B5EF4-FFF2-40B4-BE49-F238E27FC236}">
                      <a16:creationId xmlns:a16="http://schemas.microsoft.com/office/drawing/2014/main" id="{AA805003-B92B-4EB6-960D-6283EC72CD7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95" y="2532"/>
                  <a:ext cx="138" cy="148"/>
                </a:xfrm>
                <a:custGeom>
                  <a:avLst/>
                  <a:gdLst>
                    <a:gd name="T0" fmla="*/ 0 w 138"/>
                    <a:gd name="T1" fmla="*/ 122 h 148"/>
                    <a:gd name="T2" fmla="*/ 84 w 138"/>
                    <a:gd name="T3" fmla="*/ 40 h 148"/>
                    <a:gd name="T4" fmla="*/ 84 w 138"/>
                    <a:gd name="T5" fmla="*/ 40 h 148"/>
                    <a:gd name="T6" fmla="*/ 84 w 138"/>
                    <a:gd name="T7" fmla="*/ 30 h 148"/>
                    <a:gd name="T8" fmla="*/ 86 w 138"/>
                    <a:gd name="T9" fmla="*/ 20 h 148"/>
                    <a:gd name="T10" fmla="*/ 88 w 138"/>
                    <a:gd name="T11" fmla="*/ 10 h 148"/>
                    <a:gd name="T12" fmla="*/ 94 w 138"/>
                    <a:gd name="T13" fmla="*/ 4 h 148"/>
                    <a:gd name="T14" fmla="*/ 96 w 138"/>
                    <a:gd name="T15" fmla="*/ 0 h 148"/>
                    <a:gd name="T16" fmla="*/ 100 w 138"/>
                    <a:gd name="T17" fmla="*/ 0 h 148"/>
                    <a:gd name="T18" fmla="*/ 106 w 138"/>
                    <a:gd name="T19" fmla="*/ 0 h 148"/>
                    <a:gd name="T20" fmla="*/ 112 w 138"/>
                    <a:gd name="T21" fmla="*/ 0 h 148"/>
                    <a:gd name="T22" fmla="*/ 118 w 138"/>
                    <a:gd name="T23" fmla="*/ 4 h 148"/>
                    <a:gd name="T24" fmla="*/ 126 w 138"/>
                    <a:gd name="T25" fmla="*/ 10 h 148"/>
                    <a:gd name="T26" fmla="*/ 126 w 138"/>
                    <a:gd name="T27" fmla="*/ 10 h 148"/>
                    <a:gd name="T28" fmla="*/ 132 w 138"/>
                    <a:gd name="T29" fmla="*/ 18 h 148"/>
                    <a:gd name="T30" fmla="*/ 136 w 138"/>
                    <a:gd name="T31" fmla="*/ 24 h 148"/>
                    <a:gd name="T32" fmla="*/ 138 w 138"/>
                    <a:gd name="T33" fmla="*/ 28 h 148"/>
                    <a:gd name="T34" fmla="*/ 138 w 138"/>
                    <a:gd name="T35" fmla="*/ 34 h 148"/>
                    <a:gd name="T36" fmla="*/ 136 w 138"/>
                    <a:gd name="T37" fmla="*/ 38 h 148"/>
                    <a:gd name="T38" fmla="*/ 134 w 138"/>
                    <a:gd name="T39" fmla="*/ 42 h 148"/>
                    <a:gd name="T40" fmla="*/ 124 w 138"/>
                    <a:gd name="T41" fmla="*/ 50 h 148"/>
                    <a:gd name="T42" fmla="*/ 114 w 138"/>
                    <a:gd name="T43" fmla="*/ 54 h 148"/>
                    <a:gd name="T44" fmla="*/ 102 w 138"/>
                    <a:gd name="T45" fmla="*/ 58 h 148"/>
                    <a:gd name="T46" fmla="*/ 92 w 138"/>
                    <a:gd name="T47" fmla="*/ 60 h 148"/>
                    <a:gd name="T48" fmla="*/ 32 w 138"/>
                    <a:gd name="T49" fmla="*/ 148 h 148"/>
                    <a:gd name="T50" fmla="*/ 0 w 138"/>
                    <a:gd name="T51" fmla="*/ 122 h 1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38" h="148">
                      <a:moveTo>
                        <a:pt x="0" y="122"/>
                      </a:moveTo>
                      <a:lnTo>
                        <a:pt x="84" y="40"/>
                      </a:lnTo>
                      <a:lnTo>
                        <a:pt x="84" y="40"/>
                      </a:lnTo>
                      <a:lnTo>
                        <a:pt x="84" y="30"/>
                      </a:lnTo>
                      <a:lnTo>
                        <a:pt x="86" y="20"/>
                      </a:lnTo>
                      <a:lnTo>
                        <a:pt x="88" y="10"/>
                      </a:lnTo>
                      <a:lnTo>
                        <a:pt x="94" y="4"/>
                      </a:lnTo>
                      <a:lnTo>
                        <a:pt x="96" y="0"/>
                      </a:lnTo>
                      <a:lnTo>
                        <a:pt x="100" y="0"/>
                      </a:lnTo>
                      <a:lnTo>
                        <a:pt x="106" y="0"/>
                      </a:lnTo>
                      <a:lnTo>
                        <a:pt x="112" y="0"/>
                      </a:lnTo>
                      <a:lnTo>
                        <a:pt x="118" y="4"/>
                      </a:lnTo>
                      <a:lnTo>
                        <a:pt x="126" y="10"/>
                      </a:lnTo>
                      <a:lnTo>
                        <a:pt x="126" y="10"/>
                      </a:lnTo>
                      <a:lnTo>
                        <a:pt x="132" y="18"/>
                      </a:lnTo>
                      <a:lnTo>
                        <a:pt x="136" y="24"/>
                      </a:lnTo>
                      <a:lnTo>
                        <a:pt x="138" y="28"/>
                      </a:lnTo>
                      <a:lnTo>
                        <a:pt x="138" y="34"/>
                      </a:lnTo>
                      <a:lnTo>
                        <a:pt x="136" y="38"/>
                      </a:lnTo>
                      <a:lnTo>
                        <a:pt x="134" y="42"/>
                      </a:lnTo>
                      <a:lnTo>
                        <a:pt x="124" y="50"/>
                      </a:lnTo>
                      <a:lnTo>
                        <a:pt x="114" y="54"/>
                      </a:lnTo>
                      <a:lnTo>
                        <a:pt x="102" y="58"/>
                      </a:lnTo>
                      <a:lnTo>
                        <a:pt x="92" y="60"/>
                      </a:lnTo>
                      <a:lnTo>
                        <a:pt x="32" y="148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solidFill>
                  <a:srgbClr val="E7B43D"/>
                </a:solidFill>
                <a:ln w="1270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31" name="Freeform 100">
                  <a:extLst>
                    <a:ext uri="{FF2B5EF4-FFF2-40B4-BE49-F238E27FC236}">
                      <a16:creationId xmlns:a16="http://schemas.microsoft.com/office/drawing/2014/main" id="{10EE2D86-52E4-49D0-9E37-57D0BADE8BE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215" y="2564"/>
                  <a:ext cx="170" cy="176"/>
                </a:xfrm>
                <a:custGeom>
                  <a:avLst/>
                  <a:gdLst>
                    <a:gd name="T0" fmla="*/ 0 w 170"/>
                    <a:gd name="T1" fmla="*/ 82 h 176"/>
                    <a:gd name="T2" fmla="*/ 14 w 170"/>
                    <a:gd name="T3" fmla="*/ 36 h 176"/>
                    <a:gd name="T4" fmla="*/ 28 w 170"/>
                    <a:gd name="T5" fmla="*/ 8 h 176"/>
                    <a:gd name="T6" fmla="*/ 38 w 170"/>
                    <a:gd name="T7" fmla="*/ 0 h 176"/>
                    <a:gd name="T8" fmla="*/ 40 w 170"/>
                    <a:gd name="T9" fmla="*/ 0 h 176"/>
                    <a:gd name="T10" fmla="*/ 56 w 170"/>
                    <a:gd name="T11" fmla="*/ 28 h 176"/>
                    <a:gd name="T12" fmla="*/ 66 w 170"/>
                    <a:gd name="T13" fmla="*/ 50 h 176"/>
                    <a:gd name="T14" fmla="*/ 68 w 170"/>
                    <a:gd name="T15" fmla="*/ 52 h 176"/>
                    <a:gd name="T16" fmla="*/ 92 w 170"/>
                    <a:gd name="T17" fmla="*/ 40 h 176"/>
                    <a:gd name="T18" fmla="*/ 110 w 170"/>
                    <a:gd name="T19" fmla="*/ 34 h 176"/>
                    <a:gd name="T20" fmla="*/ 118 w 170"/>
                    <a:gd name="T21" fmla="*/ 36 h 176"/>
                    <a:gd name="T22" fmla="*/ 124 w 170"/>
                    <a:gd name="T23" fmla="*/ 44 h 176"/>
                    <a:gd name="T24" fmla="*/ 128 w 170"/>
                    <a:gd name="T25" fmla="*/ 56 h 176"/>
                    <a:gd name="T26" fmla="*/ 128 w 170"/>
                    <a:gd name="T27" fmla="*/ 74 h 176"/>
                    <a:gd name="T28" fmla="*/ 122 w 170"/>
                    <a:gd name="T29" fmla="*/ 94 h 176"/>
                    <a:gd name="T30" fmla="*/ 120 w 170"/>
                    <a:gd name="T31" fmla="*/ 98 h 176"/>
                    <a:gd name="T32" fmla="*/ 142 w 170"/>
                    <a:gd name="T33" fmla="*/ 94 h 176"/>
                    <a:gd name="T34" fmla="*/ 158 w 170"/>
                    <a:gd name="T35" fmla="*/ 94 h 176"/>
                    <a:gd name="T36" fmla="*/ 168 w 170"/>
                    <a:gd name="T37" fmla="*/ 102 h 176"/>
                    <a:gd name="T38" fmla="*/ 170 w 170"/>
                    <a:gd name="T39" fmla="*/ 110 h 176"/>
                    <a:gd name="T40" fmla="*/ 166 w 170"/>
                    <a:gd name="T41" fmla="*/ 132 h 176"/>
                    <a:gd name="T42" fmla="*/ 154 w 170"/>
                    <a:gd name="T43" fmla="*/ 152 h 176"/>
                    <a:gd name="T44" fmla="*/ 148 w 170"/>
                    <a:gd name="T45" fmla="*/ 154 h 176"/>
                    <a:gd name="T46" fmla="*/ 130 w 170"/>
                    <a:gd name="T47" fmla="*/ 172 h 176"/>
                    <a:gd name="T48" fmla="*/ 122 w 170"/>
                    <a:gd name="T49" fmla="*/ 176 h 176"/>
                    <a:gd name="T50" fmla="*/ 114 w 170"/>
                    <a:gd name="T51" fmla="*/ 168 h 176"/>
                    <a:gd name="T52" fmla="*/ 112 w 170"/>
                    <a:gd name="T53" fmla="*/ 160 h 176"/>
                    <a:gd name="T54" fmla="*/ 110 w 170"/>
                    <a:gd name="T55" fmla="*/ 148 h 176"/>
                    <a:gd name="T56" fmla="*/ 108 w 170"/>
                    <a:gd name="T57" fmla="*/ 144 h 176"/>
                    <a:gd name="T58" fmla="*/ 96 w 170"/>
                    <a:gd name="T59" fmla="*/ 136 h 176"/>
                    <a:gd name="T60" fmla="*/ 72 w 170"/>
                    <a:gd name="T61" fmla="*/ 132 h 176"/>
                    <a:gd name="T62" fmla="*/ 58 w 170"/>
                    <a:gd name="T63" fmla="*/ 128 h 176"/>
                    <a:gd name="T64" fmla="*/ 52 w 170"/>
                    <a:gd name="T65" fmla="*/ 124 h 176"/>
                    <a:gd name="T66" fmla="*/ 20 w 170"/>
                    <a:gd name="T67" fmla="*/ 98 h 176"/>
                    <a:gd name="T68" fmla="*/ 0 w 170"/>
                    <a:gd name="T69" fmla="*/ 82 h 17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70" h="176">
                      <a:moveTo>
                        <a:pt x="0" y="82"/>
                      </a:moveTo>
                      <a:lnTo>
                        <a:pt x="0" y="82"/>
                      </a:lnTo>
                      <a:lnTo>
                        <a:pt x="4" y="68"/>
                      </a:lnTo>
                      <a:lnTo>
                        <a:pt x="14" y="36"/>
                      </a:lnTo>
                      <a:lnTo>
                        <a:pt x="22" y="20"/>
                      </a:lnTo>
                      <a:lnTo>
                        <a:pt x="28" y="8"/>
                      </a:lnTo>
                      <a:lnTo>
                        <a:pt x="34" y="0"/>
                      </a:lnTo>
                      <a:lnTo>
                        <a:pt x="38" y="0"/>
                      </a:lnTo>
                      <a:lnTo>
                        <a:pt x="40" y="0"/>
                      </a:lnTo>
                      <a:lnTo>
                        <a:pt x="40" y="0"/>
                      </a:lnTo>
                      <a:lnTo>
                        <a:pt x="48" y="14"/>
                      </a:lnTo>
                      <a:lnTo>
                        <a:pt x="56" y="28"/>
                      </a:lnTo>
                      <a:lnTo>
                        <a:pt x="66" y="50"/>
                      </a:lnTo>
                      <a:lnTo>
                        <a:pt x="66" y="50"/>
                      </a:lnTo>
                      <a:lnTo>
                        <a:pt x="66" y="52"/>
                      </a:lnTo>
                      <a:lnTo>
                        <a:pt x="68" y="52"/>
                      </a:lnTo>
                      <a:lnTo>
                        <a:pt x="74" y="50"/>
                      </a:lnTo>
                      <a:lnTo>
                        <a:pt x="92" y="40"/>
                      </a:lnTo>
                      <a:lnTo>
                        <a:pt x="102" y="36"/>
                      </a:lnTo>
                      <a:lnTo>
                        <a:pt x="110" y="34"/>
                      </a:lnTo>
                      <a:lnTo>
                        <a:pt x="116" y="34"/>
                      </a:lnTo>
                      <a:lnTo>
                        <a:pt x="118" y="36"/>
                      </a:lnTo>
                      <a:lnTo>
                        <a:pt x="122" y="40"/>
                      </a:lnTo>
                      <a:lnTo>
                        <a:pt x="124" y="44"/>
                      </a:lnTo>
                      <a:lnTo>
                        <a:pt x="124" y="44"/>
                      </a:lnTo>
                      <a:lnTo>
                        <a:pt x="128" y="56"/>
                      </a:lnTo>
                      <a:lnTo>
                        <a:pt x="128" y="66"/>
                      </a:lnTo>
                      <a:lnTo>
                        <a:pt x="128" y="74"/>
                      </a:lnTo>
                      <a:lnTo>
                        <a:pt x="126" y="82"/>
                      </a:lnTo>
                      <a:lnTo>
                        <a:pt x="122" y="94"/>
                      </a:lnTo>
                      <a:lnTo>
                        <a:pt x="120" y="98"/>
                      </a:lnTo>
                      <a:lnTo>
                        <a:pt x="120" y="98"/>
                      </a:lnTo>
                      <a:lnTo>
                        <a:pt x="128" y="96"/>
                      </a:lnTo>
                      <a:lnTo>
                        <a:pt x="142" y="94"/>
                      </a:lnTo>
                      <a:lnTo>
                        <a:pt x="150" y="94"/>
                      </a:lnTo>
                      <a:lnTo>
                        <a:pt x="158" y="94"/>
                      </a:lnTo>
                      <a:lnTo>
                        <a:pt x="164" y="98"/>
                      </a:lnTo>
                      <a:lnTo>
                        <a:pt x="168" y="102"/>
                      </a:lnTo>
                      <a:lnTo>
                        <a:pt x="168" y="102"/>
                      </a:lnTo>
                      <a:lnTo>
                        <a:pt x="170" y="110"/>
                      </a:lnTo>
                      <a:lnTo>
                        <a:pt x="170" y="118"/>
                      </a:lnTo>
                      <a:lnTo>
                        <a:pt x="166" y="132"/>
                      </a:lnTo>
                      <a:lnTo>
                        <a:pt x="158" y="146"/>
                      </a:lnTo>
                      <a:lnTo>
                        <a:pt x="154" y="152"/>
                      </a:lnTo>
                      <a:lnTo>
                        <a:pt x="148" y="154"/>
                      </a:lnTo>
                      <a:lnTo>
                        <a:pt x="148" y="154"/>
                      </a:lnTo>
                      <a:lnTo>
                        <a:pt x="140" y="162"/>
                      </a:lnTo>
                      <a:lnTo>
                        <a:pt x="130" y="172"/>
                      </a:lnTo>
                      <a:lnTo>
                        <a:pt x="126" y="174"/>
                      </a:lnTo>
                      <a:lnTo>
                        <a:pt x="122" y="176"/>
                      </a:lnTo>
                      <a:lnTo>
                        <a:pt x="118" y="174"/>
                      </a:lnTo>
                      <a:lnTo>
                        <a:pt x="114" y="168"/>
                      </a:lnTo>
                      <a:lnTo>
                        <a:pt x="114" y="168"/>
                      </a:lnTo>
                      <a:lnTo>
                        <a:pt x="112" y="160"/>
                      </a:lnTo>
                      <a:lnTo>
                        <a:pt x="112" y="156"/>
                      </a:lnTo>
                      <a:lnTo>
                        <a:pt x="110" y="148"/>
                      </a:lnTo>
                      <a:lnTo>
                        <a:pt x="110" y="146"/>
                      </a:lnTo>
                      <a:lnTo>
                        <a:pt x="108" y="144"/>
                      </a:lnTo>
                      <a:lnTo>
                        <a:pt x="96" y="136"/>
                      </a:lnTo>
                      <a:lnTo>
                        <a:pt x="96" y="136"/>
                      </a:lnTo>
                      <a:lnTo>
                        <a:pt x="82" y="132"/>
                      </a:lnTo>
                      <a:lnTo>
                        <a:pt x="72" y="132"/>
                      </a:lnTo>
                      <a:lnTo>
                        <a:pt x="62" y="130"/>
                      </a:lnTo>
                      <a:lnTo>
                        <a:pt x="58" y="128"/>
                      </a:lnTo>
                      <a:lnTo>
                        <a:pt x="52" y="124"/>
                      </a:lnTo>
                      <a:lnTo>
                        <a:pt x="52" y="124"/>
                      </a:lnTo>
                      <a:lnTo>
                        <a:pt x="38" y="110"/>
                      </a:lnTo>
                      <a:lnTo>
                        <a:pt x="20" y="98"/>
                      </a:lnTo>
                      <a:lnTo>
                        <a:pt x="0" y="82"/>
                      </a:lnTo>
                      <a:lnTo>
                        <a:pt x="0" y="82"/>
                      </a:lnTo>
                      <a:close/>
                    </a:path>
                  </a:pathLst>
                </a:custGeom>
                <a:solidFill>
                  <a:srgbClr val="F8063B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34" name="Rectangle 13">
              <a:extLst>
                <a:ext uri="{FF2B5EF4-FFF2-40B4-BE49-F238E27FC236}">
                  <a16:creationId xmlns:a16="http://schemas.microsoft.com/office/drawing/2014/main" id="{EEDB24BA-33B5-43CF-B311-236A778268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387" y="4438304"/>
              <a:ext cx="1980434" cy="1319628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870543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5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6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6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6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6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6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6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6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6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6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6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6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6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6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6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6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6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/>
                                        <p:tgtEl>
                                          <p:spTgt spid="6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/>
                                        <p:tgtEl>
                                          <p:spTgt spid="6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6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6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6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500"/>
                                        <p:tgtEl>
                                          <p:spTgt spid="6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/>
                                        <p:tgtEl>
                                          <p:spTgt spid="6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000"/>
                            </p:stCondLst>
                            <p:childTnLst>
                              <p:par>
                                <p:cTn id="8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6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500"/>
                                        <p:tgtEl>
                                          <p:spTgt spid="6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500"/>
                                        <p:tgtEl>
                                          <p:spTgt spid="6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/>
                                        <p:tgtEl>
                                          <p:spTgt spid="6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8000"/>
                            </p:stCondLst>
                            <p:childTnLst>
                              <p:par>
                                <p:cTn id="10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6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8500"/>
                            </p:stCondLst>
                            <p:childTnLst>
                              <p:par>
                                <p:cTn id="107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500"/>
                                        <p:tgtEl>
                                          <p:spTgt spid="6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500"/>
                                        <p:tgtEl>
                                          <p:spTgt spid="6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/>
                                        <p:tgtEl>
                                          <p:spTgt spid="6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9000"/>
                            </p:stCondLst>
                            <p:childTnLst>
                              <p:par>
                                <p:cTn id="11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6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6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9500"/>
                            </p:stCondLst>
                            <p:childTnLst>
                              <p:par>
                                <p:cTn id="119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6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500"/>
                                        <p:tgtEl>
                                          <p:spTgt spid="6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/>
                                        <p:tgtEl>
                                          <p:spTgt spid="6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6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6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6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31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" dur="500"/>
                                        <p:tgtEl>
                                          <p:spTgt spid="6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500"/>
                                        <p:tgtEl>
                                          <p:spTgt spid="6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/>
                                        <p:tgtEl>
                                          <p:spTgt spid="6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6" grpId="0" animBg="1"/>
      <p:bldP spid="666" grpId="1" animBg="1"/>
      <p:bldP spid="667" grpId="0" animBg="1"/>
      <p:bldP spid="667" grpId="1" animBg="1"/>
      <p:bldP spid="668" grpId="0" animBg="1"/>
      <p:bldP spid="668" grpId="1" animBg="1"/>
      <p:bldP spid="669" grpId="0" animBg="1"/>
      <p:bldP spid="669" grpId="1" animBg="1"/>
      <p:bldP spid="670" grpId="0" animBg="1"/>
      <p:bldP spid="670" grpId="1" animBg="1"/>
      <p:bldP spid="671" grpId="0" animBg="1"/>
      <p:bldP spid="671" grpId="1" animBg="1"/>
      <p:bldP spid="672" grpId="0" animBg="1"/>
      <p:bldP spid="672" grpId="1" animBg="1"/>
      <p:bldP spid="673" grpId="0" animBg="1"/>
      <p:bldP spid="673" grpId="1" animBg="1"/>
      <p:bldP spid="674" grpId="0" animBg="1"/>
      <p:bldP spid="674" grpId="1" animBg="1"/>
      <p:bldP spid="675" grpId="0" animBg="1"/>
      <p:bldP spid="675" grpId="1" animBg="1"/>
      <p:bldP spid="676" grpId="0" animBg="1"/>
      <p:bldP spid="676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0" name="グループ化 389">
            <a:extLst>
              <a:ext uri="{FF2B5EF4-FFF2-40B4-BE49-F238E27FC236}">
                <a16:creationId xmlns:a16="http://schemas.microsoft.com/office/drawing/2014/main" id="{A671BAA6-CA66-4900-9CC0-25F139D48DEA}"/>
              </a:ext>
            </a:extLst>
          </p:cNvPr>
          <p:cNvGrpSpPr/>
          <p:nvPr/>
        </p:nvGrpSpPr>
        <p:grpSpPr>
          <a:xfrm>
            <a:off x="495299" y="152962"/>
            <a:ext cx="11201402" cy="5760076"/>
            <a:chOff x="1549401" y="1326183"/>
            <a:chExt cx="8504363" cy="5209912"/>
          </a:xfrm>
        </p:grpSpPr>
        <p:sp>
          <p:nvSpPr>
            <p:cNvPr id="196" name="フリーフォーム 4">
              <a:extLst>
                <a:ext uri="{FF2B5EF4-FFF2-40B4-BE49-F238E27FC236}">
                  <a16:creationId xmlns:a16="http://schemas.microsoft.com/office/drawing/2014/main" id="{B7F7FBA4-17A5-4756-859B-4D4D889378B7}"/>
                </a:ext>
              </a:extLst>
            </p:cNvPr>
            <p:cNvSpPr/>
            <p:nvPr/>
          </p:nvSpPr>
          <p:spPr bwMode="auto">
            <a:xfrm>
              <a:off x="4785667" y="5029095"/>
              <a:ext cx="998460" cy="848342"/>
            </a:xfrm>
            <a:custGeom>
              <a:avLst/>
              <a:gdLst>
                <a:gd name="connsiteX0" fmla="*/ 483394 w 1362075"/>
                <a:gd name="connsiteY0" fmla="*/ 116681 h 1157287"/>
                <a:gd name="connsiteX1" fmla="*/ 292894 w 1362075"/>
                <a:gd name="connsiteY1" fmla="*/ 247650 h 1157287"/>
                <a:gd name="connsiteX2" fmla="*/ 269081 w 1362075"/>
                <a:gd name="connsiteY2" fmla="*/ 340519 h 1157287"/>
                <a:gd name="connsiteX3" fmla="*/ 57150 w 1362075"/>
                <a:gd name="connsiteY3" fmla="*/ 400050 h 1157287"/>
                <a:gd name="connsiteX4" fmla="*/ 0 w 1362075"/>
                <a:gd name="connsiteY4" fmla="*/ 528637 h 1157287"/>
                <a:gd name="connsiteX5" fmla="*/ 28575 w 1362075"/>
                <a:gd name="connsiteY5" fmla="*/ 597694 h 1157287"/>
                <a:gd name="connsiteX6" fmla="*/ 4762 w 1362075"/>
                <a:gd name="connsiteY6" fmla="*/ 650081 h 1157287"/>
                <a:gd name="connsiteX7" fmla="*/ 66675 w 1362075"/>
                <a:gd name="connsiteY7" fmla="*/ 835819 h 1157287"/>
                <a:gd name="connsiteX8" fmla="*/ 57150 w 1362075"/>
                <a:gd name="connsiteY8" fmla="*/ 935831 h 1157287"/>
                <a:gd name="connsiteX9" fmla="*/ 138112 w 1362075"/>
                <a:gd name="connsiteY9" fmla="*/ 995362 h 1157287"/>
                <a:gd name="connsiteX10" fmla="*/ 221456 w 1362075"/>
                <a:gd name="connsiteY10" fmla="*/ 935831 h 1157287"/>
                <a:gd name="connsiteX11" fmla="*/ 319087 w 1362075"/>
                <a:gd name="connsiteY11" fmla="*/ 933450 h 1157287"/>
                <a:gd name="connsiteX12" fmla="*/ 416719 w 1362075"/>
                <a:gd name="connsiteY12" fmla="*/ 847725 h 1157287"/>
                <a:gd name="connsiteX13" fmla="*/ 464344 w 1362075"/>
                <a:gd name="connsiteY13" fmla="*/ 864394 h 1157287"/>
                <a:gd name="connsiteX14" fmla="*/ 545306 w 1362075"/>
                <a:gd name="connsiteY14" fmla="*/ 826294 h 1157287"/>
                <a:gd name="connsiteX15" fmla="*/ 695325 w 1362075"/>
                <a:gd name="connsiteY15" fmla="*/ 869156 h 1157287"/>
                <a:gd name="connsiteX16" fmla="*/ 750094 w 1362075"/>
                <a:gd name="connsiteY16" fmla="*/ 978694 h 1157287"/>
                <a:gd name="connsiteX17" fmla="*/ 833437 w 1362075"/>
                <a:gd name="connsiteY17" fmla="*/ 897731 h 1157287"/>
                <a:gd name="connsiteX18" fmla="*/ 800100 w 1362075"/>
                <a:gd name="connsiteY18" fmla="*/ 1002506 h 1157287"/>
                <a:gd name="connsiteX19" fmla="*/ 869156 w 1362075"/>
                <a:gd name="connsiteY19" fmla="*/ 1000125 h 1157287"/>
                <a:gd name="connsiteX20" fmla="*/ 895350 w 1362075"/>
                <a:gd name="connsiteY20" fmla="*/ 1062037 h 1157287"/>
                <a:gd name="connsiteX21" fmla="*/ 890587 w 1362075"/>
                <a:gd name="connsiteY21" fmla="*/ 1104900 h 1157287"/>
                <a:gd name="connsiteX22" fmla="*/ 1007269 w 1362075"/>
                <a:gd name="connsiteY22" fmla="*/ 1154906 h 1157287"/>
                <a:gd name="connsiteX23" fmla="*/ 1057275 w 1362075"/>
                <a:gd name="connsiteY23" fmla="*/ 1121569 h 1157287"/>
                <a:gd name="connsiteX24" fmla="*/ 1116806 w 1362075"/>
                <a:gd name="connsiteY24" fmla="*/ 1157287 h 1157287"/>
                <a:gd name="connsiteX25" fmla="*/ 1166812 w 1362075"/>
                <a:gd name="connsiteY25" fmla="*/ 1114425 h 1157287"/>
                <a:gd name="connsiteX26" fmla="*/ 1252537 w 1362075"/>
                <a:gd name="connsiteY26" fmla="*/ 1095375 h 1157287"/>
                <a:gd name="connsiteX27" fmla="*/ 1238250 w 1362075"/>
                <a:gd name="connsiteY27" fmla="*/ 1012031 h 1157287"/>
                <a:gd name="connsiteX28" fmla="*/ 1312069 w 1362075"/>
                <a:gd name="connsiteY28" fmla="*/ 873919 h 1157287"/>
                <a:gd name="connsiteX29" fmla="*/ 1362075 w 1362075"/>
                <a:gd name="connsiteY29" fmla="*/ 661987 h 1157287"/>
                <a:gd name="connsiteX30" fmla="*/ 1335881 w 1362075"/>
                <a:gd name="connsiteY30" fmla="*/ 564356 h 1157287"/>
                <a:gd name="connsiteX31" fmla="*/ 1216819 w 1362075"/>
                <a:gd name="connsiteY31" fmla="*/ 435769 h 1157287"/>
                <a:gd name="connsiteX32" fmla="*/ 1181100 w 1362075"/>
                <a:gd name="connsiteY32" fmla="*/ 357187 h 1157287"/>
                <a:gd name="connsiteX33" fmla="*/ 1102519 w 1362075"/>
                <a:gd name="connsiteY33" fmla="*/ 311944 h 1157287"/>
                <a:gd name="connsiteX34" fmla="*/ 1009650 w 1362075"/>
                <a:gd name="connsiteY34" fmla="*/ 0 h 1157287"/>
                <a:gd name="connsiteX35" fmla="*/ 914400 w 1362075"/>
                <a:gd name="connsiteY35" fmla="*/ 264319 h 1157287"/>
                <a:gd name="connsiteX36" fmla="*/ 757237 w 1362075"/>
                <a:gd name="connsiteY36" fmla="*/ 171450 h 1157287"/>
                <a:gd name="connsiteX37" fmla="*/ 821531 w 1362075"/>
                <a:gd name="connsiteY37" fmla="*/ 50006 h 1157287"/>
                <a:gd name="connsiteX38" fmla="*/ 661987 w 1362075"/>
                <a:gd name="connsiteY38" fmla="*/ 33337 h 1157287"/>
                <a:gd name="connsiteX39" fmla="*/ 597694 w 1362075"/>
                <a:gd name="connsiteY39" fmla="*/ 73819 h 1157287"/>
                <a:gd name="connsiteX40" fmla="*/ 554831 w 1362075"/>
                <a:gd name="connsiteY40" fmla="*/ 128587 h 1157287"/>
                <a:gd name="connsiteX41" fmla="*/ 602456 w 1362075"/>
                <a:gd name="connsiteY41" fmla="*/ 169069 h 1157287"/>
                <a:gd name="connsiteX42" fmla="*/ 521494 w 1362075"/>
                <a:gd name="connsiteY42" fmla="*/ 161925 h 1157287"/>
                <a:gd name="connsiteX43" fmla="*/ 483394 w 1362075"/>
                <a:gd name="connsiteY43" fmla="*/ 116681 h 1157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362075" h="1157287">
                  <a:moveTo>
                    <a:pt x="483394" y="116681"/>
                  </a:moveTo>
                  <a:lnTo>
                    <a:pt x="292894" y="247650"/>
                  </a:lnTo>
                  <a:lnTo>
                    <a:pt x="269081" y="340519"/>
                  </a:lnTo>
                  <a:lnTo>
                    <a:pt x="57150" y="400050"/>
                  </a:lnTo>
                  <a:lnTo>
                    <a:pt x="0" y="528637"/>
                  </a:lnTo>
                  <a:lnTo>
                    <a:pt x="28575" y="597694"/>
                  </a:lnTo>
                  <a:lnTo>
                    <a:pt x="4762" y="650081"/>
                  </a:lnTo>
                  <a:lnTo>
                    <a:pt x="66675" y="835819"/>
                  </a:lnTo>
                  <a:lnTo>
                    <a:pt x="57150" y="935831"/>
                  </a:lnTo>
                  <a:lnTo>
                    <a:pt x="138112" y="995362"/>
                  </a:lnTo>
                  <a:lnTo>
                    <a:pt x="221456" y="935831"/>
                  </a:lnTo>
                  <a:lnTo>
                    <a:pt x="319087" y="933450"/>
                  </a:lnTo>
                  <a:lnTo>
                    <a:pt x="416719" y="847725"/>
                  </a:lnTo>
                  <a:lnTo>
                    <a:pt x="464344" y="864394"/>
                  </a:lnTo>
                  <a:lnTo>
                    <a:pt x="545306" y="826294"/>
                  </a:lnTo>
                  <a:lnTo>
                    <a:pt x="695325" y="869156"/>
                  </a:lnTo>
                  <a:lnTo>
                    <a:pt x="750094" y="978694"/>
                  </a:lnTo>
                  <a:lnTo>
                    <a:pt x="833437" y="897731"/>
                  </a:lnTo>
                  <a:lnTo>
                    <a:pt x="800100" y="1002506"/>
                  </a:lnTo>
                  <a:lnTo>
                    <a:pt x="869156" y="1000125"/>
                  </a:lnTo>
                  <a:lnTo>
                    <a:pt x="895350" y="1062037"/>
                  </a:lnTo>
                  <a:lnTo>
                    <a:pt x="890587" y="1104900"/>
                  </a:lnTo>
                  <a:lnTo>
                    <a:pt x="1007269" y="1154906"/>
                  </a:lnTo>
                  <a:lnTo>
                    <a:pt x="1057275" y="1121569"/>
                  </a:lnTo>
                  <a:lnTo>
                    <a:pt x="1116806" y="1157287"/>
                  </a:lnTo>
                  <a:lnTo>
                    <a:pt x="1166812" y="1114425"/>
                  </a:lnTo>
                  <a:lnTo>
                    <a:pt x="1252537" y="1095375"/>
                  </a:lnTo>
                  <a:lnTo>
                    <a:pt x="1238250" y="1012031"/>
                  </a:lnTo>
                  <a:lnTo>
                    <a:pt x="1312069" y="873919"/>
                  </a:lnTo>
                  <a:lnTo>
                    <a:pt x="1362075" y="661987"/>
                  </a:lnTo>
                  <a:lnTo>
                    <a:pt x="1335881" y="564356"/>
                  </a:lnTo>
                  <a:lnTo>
                    <a:pt x="1216819" y="435769"/>
                  </a:lnTo>
                  <a:lnTo>
                    <a:pt x="1181100" y="357187"/>
                  </a:lnTo>
                  <a:lnTo>
                    <a:pt x="1102519" y="311944"/>
                  </a:lnTo>
                  <a:lnTo>
                    <a:pt x="1009650" y="0"/>
                  </a:lnTo>
                  <a:lnTo>
                    <a:pt x="914400" y="264319"/>
                  </a:lnTo>
                  <a:lnTo>
                    <a:pt x="757237" y="171450"/>
                  </a:lnTo>
                  <a:lnTo>
                    <a:pt x="821531" y="50006"/>
                  </a:lnTo>
                  <a:lnTo>
                    <a:pt x="661987" y="33337"/>
                  </a:lnTo>
                  <a:lnTo>
                    <a:pt x="597694" y="73819"/>
                  </a:lnTo>
                  <a:lnTo>
                    <a:pt x="554831" y="128587"/>
                  </a:lnTo>
                  <a:lnTo>
                    <a:pt x="602456" y="169069"/>
                  </a:lnTo>
                  <a:lnTo>
                    <a:pt x="521494" y="161925"/>
                  </a:lnTo>
                  <a:lnTo>
                    <a:pt x="483394" y="11668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97" name="フリーフォーム 6">
              <a:extLst>
                <a:ext uri="{FF2B5EF4-FFF2-40B4-BE49-F238E27FC236}">
                  <a16:creationId xmlns:a16="http://schemas.microsoft.com/office/drawing/2014/main" id="{510874A2-0889-4041-A5C2-76498A3AEA6F}"/>
                </a:ext>
              </a:extLst>
            </p:cNvPr>
            <p:cNvSpPr/>
            <p:nvPr/>
          </p:nvSpPr>
          <p:spPr bwMode="auto">
            <a:xfrm>
              <a:off x="5559531" y="5936786"/>
              <a:ext cx="102406" cy="108225"/>
            </a:xfrm>
            <a:custGeom>
              <a:avLst/>
              <a:gdLst>
                <a:gd name="connsiteX0" fmla="*/ 0 w 140493"/>
                <a:gd name="connsiteY0" fmla="*/ 16669 h 147637"/>
                <a:gd name="connsiteX1" fmla="*/ 28575 w 140493"/>
                <a:gd name="connsiteY1" fmla="*/ 73819 h 147637"/>
                <a:gd name="connsiteX2" fmla="*/ 52387 w 140493"/>
                <a:gd name="connsiteY2" fmla="*/ 147637 h 147637"/>
                <a:gd name="connsiteX3" fmla="*/ 116681 w 140493"/>
                <a:gd name="connsiteY3" fmla="*/ 111919 h 147637"/>
                <a:gd name="connsiteX4" fmla="*/ 140493 w 140493"/>
                <a:gd name="connsiteY4" fmla="*/ 0 h 147637"/>
                <a:gd name="connsiteX5" fmla="*/ 64293 w 140493"/>
                <a:gd name="connsiteY5" fmla="*/ 26194 h 147637"/>
                <a:gd name="connsiteX6" fmla="*/ 0 w 140493"/>
                <a:gd name="connsiteY6" fmla="*/ 16669 h 147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0493" h="147637">
                  <a:moveTo>
                    <a:pt x="0" y="16669"/>
                  </a:moveTo>
                  <a:lnTo>
                    <a:pt x="28575" y="73819"/>
                  </a:lnTo>
                  <a:lnTo>
                    <a:pt x="52387" y="147637"/>
                  </a:lnTo>
                  <a:lnTo>
                    <a:pt x="116681" y="111919"/>
                  </a:lnTo>
                  <a:lnTo>
                    <a:pt x="140493" y="0"/>
                  </a:lnTo>
                  <a:lnTo>
                    <a:pt x="64293" y="26194"/>
                  </a:lnTo>
                  <a:lnTo>
                    <a:pt x="0" y="16669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98" name="フリーフォーム 7">
              <a:extLst>
                <a:ext uri="{FF2B5EF4-FFF2-40B4-BE49-F238E27FC236}">
                  <a16:creationId xmlns:a16="http://schemas.microsoft.com/office/drawing/2014/main" id="{BF87AE16-7DDC-4597-9624-757769932C3A}"/>
                </a:ext>
              </a:extLst>
            </p:cNvPr>
            <p:cNvSpPr/>
            <p:nvPr/>
          </p:nvSpPr>
          <p:spPr bwMode="auto">
            <a:xfrm>
              <a:off x="6119273" y="5741283"/>
              <a:ext cx="333984" cy="457337"/>
            </a:xfrm>
            <a:custGeom>
              <a:avLst/>
              <a:gdLst>
                <a:gd name="connsiteX0" fmla="*/ 219075 w 454819"/>
                <a:gd name="connsiteY0" fmla="*/ 0 h 623887"/>
                <a:gd name="connsiteX1" fmla="*/ 285750 w 454819"/>
                <a:gd name="connsiteY1" fmla="*/ 78581 h 623887"/>
                <a:gd name="connsiteX2" fmla="*/ 307181 w 454819"/>
                <a:gd name="connsiteY2" fmla="*/ 188119 h 623887"/>
                <a:gd name="connsiteX3" fmla="*/ 230981 w 454819"/>
                <a:gd name="connsiteY3" fmla="*/ 228600 h 623887"/>
                <a:gd name="connsiteX4" fmla="*/ 176212 w 454819"/>
                <a:gd name="connsiteY4" fmla="*/ 397669 h 623887"/>
                <a:gd name="connsiteX5" fmla="*/ 61912 w 454819"/>
                <a:gd name="connsiteY5" fmla="*/ 471487 h 623887"/>
                <a:gd name="connsiteX6" fmla="*/ 0 w 454819"/>
                <a:gd name="connsiteY6" fmla="*/ 566737 h 623887"/>
                <a:gd name="connsiteX7" fmla="*/ 33337 w 454819"/>
                <a:gd name="connsiteY7" fmla="*/ 595312 h 623887"/>
                <a:gd name="connsiteX8" fmla="*/ 66675 w 454819"/>
                <a:gd name="connsiteY8" fmla="*/ 595312 h 623887"/>
                <a:gd name="connsiteX9" fmla="*/ 95250 w 454819"/>
                <a:gd name="connsiteY9" fmla="*/ 623887 h 623887"/>
                <a:gd name="connsiteX10" fmla="*/ 173831 w 454819"/>
                <a:gd name="connsiteY10" fmla="*/ 564356 h 623887"/>
                <a:gd name="connsiteX11" fmla="*/ 188119 w 454819"/>
                <a:gd name="connsiteY11" fmla="*/ 464344 h 623887"/>
                <a:gd name="connsiteX12" fmla="*/ 245269 w 454819"/>
                <a:gd name="connsiteY12" fmla="*/ 461962 h 623887"/>
                <a:gd name="connsiteX13" fmla="*/ 238125 w 454819"/>
                <a:gd name="connsiteY13" fmla="*/ 414337 h 623887"/>
                <a:gd name="connsiteX14" fmla="*/ 316706 w 454819"/>
                <a:gd name="connsiteY14" fmla="*/ 330994 h 623887"/>
                <a:gd name="connsiteX15" fmla="*/ 376237 w 454819"/>
                <a:gd name="connsiteY15" fmla="*/ 285750 h 623887"/>
                <a:gd name="connsiteX16" fmla="*/ 388144 w 454819"/>
                <a:gd name="connsiteY16" fmla="*/ 345281 h 623887"/>
                <a:gd name="connsiteX17" fmla="*/ 431006 w 454819"/>
                <a:gd name="connsiteY17" fmla="*/ 200025 h 623887"/>
                <a:gd name="connsiteX18" fmla="*/ 454819 w 454819"/>
                <a:gd name="connsiteY18" fmla="*/ 128587 h 623887"/>
                <a:gd name="connsiteX19" fmla="*/ 423862 w 454819"/>
                <a:gd name="connsiteY19" fmla="*/ 116681 h 623887"/>
                <a:gd name="connsiteX20" fmla="*/ 392906 w 454819"/>
                <a:gd name="connsiteY20" fmla="*/ 147637 h 623887"/>
                <a:gd name="connsiteX21" fmla="*/ 350044 w 454819"/>
                <a:gd name="connsiteY21" fmla="*/ 121444 h 623887"/>
                <a:gd name="connsiteX22" fmla="*/ 333375 w 454819"/>
                <a:gd name="connsiteY22" fmla="*/ 78581 h 623887"/>
                <a:gd name="connsiteX23" fmla="*/ 307181 w 454819"/>
                <a:gd name="connsiteY23" fmla="*/ 104775 h 623887"/>
                <a:gd name="connsiteX24" fmla="*/ 307181 w 454819"/>
                <a:gd name="connsiteY24" fmla="*/ 40481 h 623887"/>
                <a:gd name="connsiteX25" fmla="*/ 219075 w 454819"/>
                <a:gd name="connsiteY25" fmla="*/ 0 h 623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54819" h="623887">
                  <a:moveTo>
                    <a:pt x="219075" y="0"/>
                  </a:moveTo>
                  <a:lnTo>
                    <a:pt x="285750" y="78581"/>
                  </a:lnTo>
                  <a:lnTo>
                    <a:pt x="307181" y="188119"/>
                  </a:lnTo>
                  <a:lnTo>
                    <a:pt x="230981" y="228600"/>
                  </a:lnTo>
                  <a:lnTo>
                    <a:pt x="176212" y="397669"/>
                  </a:lnTo>
                  <a:lnTo>
                    <a:pt x="61912" y="471487"/>
                  </a:lnTo>
                  <a:lnTo>
                    <a:pt x="0" y="566737"/>
                  </a:lnTo>
                  <a:lnTo>
                    <a:pt x="33337" y="595312"/>
                  </a:lnTo>
                  <a:lnTo>
                    <a:pt x="66675" y="595312"/>
                  </a:lnTo>
                  <a:lnTo>
                    <a:pt x="95250" y="623887"/>
                  </a:lnTo>
                  <a:lnTo>
                    <a:pt x="173831" y="564356"/>
                  </a:lnTo>
                  <a:lnTo>
                    <a:pt x="188119" y="464344"/>
                  </a:lnTo>
                  <a:lnTo>
                    <a:pt x="245269" y="461962"/>
                  </a:lnTo>
                  <a:lnTo>
                    <a:pt x="238125" y="414337"/>
                  </a:lnTo>
                  <a:lnTo>
                    <a:pt x="316706" y="330994"/>
                  </a:lnTo>
                  <a:lnTo>
                    <a:pt x="376237" y="285750"/>
                  </a:lnTo>
                  <a:lnTo>
                    <a:pt x="388144" y="345281"/>
                  </a:lnTo>
                  <a:lnTo>
                    <a:pt x="431006" y="200025"/>
                  </a:lnTo>
                  <a:lnTo>
                    <a:pt x="454819" y="128587"/>
                  </a:lnTo>
                  <a:lnTo>
                    <a:pt x="423862" y="116681"/>
                  </a:lnTo>
                  <a:lnTo>
                    <a:pt x="392906" y="147637"/>
                  </a:lnTo>
                  <a:lnTo>
                    <a:pt x="350044" y="121444"/>
                  </a:lnTo>
                  <a:lnTo>
                    <a:pt x="333375" y="78581"/>
                  </a:lnTo>
                  <a:lnTo>
                    <a:pt x="307181" y="104775"/>
                  </a:lnTo>
                  <a:lnTo>
                    <a:pt x="307181" y="40481"/>
                  </a:lnTo>
                  <a:lnTo>
                    <a:pt x="2190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2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rPr>
                <a:t>　</a:t>
              </a:r>
            </a:p>
          </p:txBody>
        </p:sp>
        <p:sp>
          <p:nvSpPr>
            <p:cNvPr id="199" name="フリーフォーム 8">
              <a:extLst>
                <a:ext uri="{FF2B5EF4-FFF2-40B4-BE49-F238E27FC236}">
                  <a16:creationId xmlns:a16="http://schemas.microsoft.com/office/drawing/2014/main" id="{D70B456B-0490-470D-8BB7-5E84F89447CE}"/>
                </a:ext>
              </a:extLst>
            </p:cNvPr>
            <p:cNvSpPr/>
            <p:nvPr/>
          </p:nvSpPr>
          <p:spPr bwMode="auto">
            <a:xfrm>
              <a:off x="5504837" y="3010066"/>
              <a:ext cx="69822" cy="332820"/>
            </a:xfrm>
            <a:custGeom>
              <a:avLst/>
              <a:gdLst>
                <a:gd name="connsiteX0" fmla="*/ 26194 w 95250"/>
                <a:gd name="connsiteY0" fmla="*/ 0 h 454818"/>
                <a:gd name="connsiteX1" fmla="*/ 4762 w 95250"/>
                <a:gd name="connsiteY1" fmla="*/ 135731 h 454818"/>
                <a:gd name="connsiteX2" fmla="*/ 26194 w 95250"/>
                <a:gd name="connsiteY2" fmla="*/ 188118 h 454818"/>
                <a:gd name="connsiteX3" fmla="*/ 0 w 95250"/>
                <a:gd name="connsiteY3" fmla="*/ 333375 h 454818"/>
                <a:gd name="connsiteX4" fmla="*/ 2381 w 95250"/>
                <a:gd name="connsiteY4" fmla="*/ 454818 h 454818"/>
                <a:gd name="connsiteX5" fmla="*/ 35719 w 95250"/>
                <a:gd name="connsiteY5" fmla="*/ 442912 h 454818"/>
                <a:gd name="connsiteX6" fmla="*/ 66675 w 95250"/>
                <a:gd name="connsiteY6" fmla="*/ 450056 h 454818"/>
                <a:gd name="connsiteX7" fmla="*/ 26194 w 95250"/>
                <a:gd name="connsiteY7" fmla="*/ 364331 h 454818"/>
                <a:gd name="connsiteX8" fmla="*/ 45244 w 95250"/>
                <a:gd name="connsiteY8" fmla="*/ 288131 h 454818"/>
                <a:gd name="connsiteX9" fmla="*/ 95250 w 95250"/>
                <a:gd name="connsiteY9" fmla="*/ 292893 h 454818"/>
                <a:gd name="connsiteX10" fmla="*/ 59531 w 95250"/>
                <a:gd name="connsiteY10" fmla="*/ 173831 h 454818"/>
                <a:gd name="connsiteX11" fmla="*/ 47625 w 95250"/>
                <a:gd name="connsiteY11" fmla="*/ 107156 h 454818"/>
                <a:gd name="connsiteX12" fmla="*/ 52387 w 95250"/>
                <a:gd name="connsiteY12" fmla="*/ 85725 h 454818"/>
                <a:gd name="connsiteX13" fmla="*/ 26194 w 95250"/>
                <a:gd name="connsiteY13" fmla="*/ 0 h 454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5250" h="454818">
                  <a:moveTo>
                    <a:pt x="26194" y="0"/>
                  </a:moveTo>
                  <a:lnTo>
                    <a:pt x="4762" y="135731"/>
                  </a:lnTo>
                  <a:lnTo>
                    <a:pt x="26194" y="188118"/>
                  </a:lnTo>
                  <a:lnTo>
                    <a:pt x="0" y="333375"/>
                  </a:lnTo>
                  <a:cubicBezTo>
                    <a:pt x="794" y="373856"/>
                    <a:pt x="1587" y="414337"/>
                    <a:pt x="2381" y="454818"/>
                  </a:cubicBezTo>
                  <a:lnTo>
                    <a:pt x="35719" y="442912"/>
                  </a:lnTo>
                  <a:lnTo>
                    <a:pt x="66675" y="450056"/>
                  </a:lnTo>
                  <a:lnTo>
                    <a:pt x="26194" y="364331"/>
                  </a:lnTo>
                  <a:lnTo>
                    <a:pt x="45244" y="288131"/>
                  </a:lnTo>
                  <a:lnTo>
                    <a:pt x="95250" y="292893"/>
                  </a:lnTo>
                  <a:lnTo>
                    <a:pt x="59531" y="173831"/>
                  </a:lnTo>
                  <a:lnTo>
                    <a:pt x="47625" y="107156"/>
                  </a:lnTo>
                  <a:lnTo>
                    <a:pt x="52387" y="85725"/>
                  </a:lnTo>
                  <a:lnTo>
                    <a:pt x="26194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0" name="フリーフォーム 9">
              <a:extLst>
                <a:ext uri="{FF2B5EF4-FFF2-40B4-BE49-F238E27FC236}">
                  <a16:creationId xmlns:a16="http://schemas.microsoft.com/office/drawing/2014/main" id="{5D4DE428-E717-4A31-BAB0-4BE312AED1A1}"/>
                </a:ext>
              </a:extLst>
            </p:cNvPr>
            <p:cNvSpPr/>
            <p:nvPr/>
          </p:nvSpPr>
          <p:spPr bwMode="auto">
            <a:xfrm>
              <a:off x="5451307" y="3370815"/>
              <a:ext cx="146627" cy="155937"/>
            </a:xfrm>
            <a:custGeom>
              <a:avLst/>
              <a:gdLst>
                <a:gd name="connsiteX0" fmla="*/ 73819 w 200025"/>
                <a:gd name="connsiteY0" fmla="*/ 0 h 211932"/>
                <a:gd name="connsiteX1" fmla="*/ 73819 w 200025"/>
                <a:gd name="connsiteY1" fmla="*/ 64294 h 211932"/>
                <a:gd name="connsiteX2" fmla="*/ 59531 w 200025"/>
                <a:gd name="connsiteY2" fmla="*/ 114300 h 211932"/>
                <a:gd name="connsiteX3" fmla="*/ 26194 w 200025"/>
                <a:gd name="connsiteY3" fmla="*/ 111919 h 211932"/>
                <a:gd name="connsiteX4" fmla="*/ 0 w 200025"/>
                <a:gd name="connsiteY4" fmla="*/ 152400 h 211932"/>
                <a:gd name="connsiteX5" fmla="*/ 16669 w 200025"/>
                <a:gd name="connsiteY5" fmla="*/ 211932 h 211932"/>
                <a:gd name="connsiteX6" fmla="*/ 52388 w 200025"/>
                <a:gd name="connsiteY6" fmla="*/ 183357 h 211932"/>
                <a:gd name="connsiteX7" fmla="*/ 33338 w 200025"/>
                <a:gd name="connsiteY7" fmla="*/ 154782 h 211932"/>
                <a:gd name="connsiteX8" fmla="*/ 73819 w 200025"/>
                <a:gd name="connsiteY8" fmla="*/ 152400 h 211932"/>
                <a:gd name="connsiteX9" fmla="*/ 128588 w 200025"/>
                <a:gd name="connsiteY9" fmla="*/ 185738 h 211932"/>
                <a:gd name="connsiteX10" fmla="*/ 145256 w 200025"/>
                <a:gd name="connsiteY10" fmla="*/ 140494 h 211932"/>
                <a:gd name="connsiteX11" fmla="*/ 200025 w 200025"/>
                <a:gd name="connsiteY11" fmla="*/ 116682 h 211932"/>
                <a:gd name="connsiteX12" fmla="*/ 192881 w 200025"/>
                <a:gd name="connsiteY12" fmla="*/ 90488 h 211932"/>
                <a:gd name="connsiteX13" fmla="*/ 142875 w 200025"/>
                <a:gd name="connsiteY13" fmla="*/ 59532 h 211932"/>
                <a:gd name="connsiteX14" fmla="*/ 73819 w 200025"/>
                <a:gd name="connsiteY14" fmla="*/ 0 h 211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0025" h="211932">
                  <a:moveTo>
                    <a:pt x="73819" y="0"/>
                  </a:moveTo>
                  <a:lnTo>
                    <a:pt x="73819" y="64294"/>
                  </a:lnTo>
                  <a:lnTo>
                    <a:pt x="59531" y="114300"/>
                  </a:lnTo>
                  <a:lnTo>
                    <a:pt x="26194" y="111919"/>
                  </a:lnTo>
                  <a:lnTo>
                    <a:pt x="0" y="152400"/>
                  </a:lnTo>
                  <a:lnTo>
                    <a:pt x="16669" y="211932"/>
                  </a:lnTo>
                  <a:lnTo>
                    <a:pt x="52388" y="183357"/>
                  </a:lnTo>
                  <a:lnTo>
                    <a:pt x="33338" y="154782"/>
                  </a:lnTo>
                  <a:lnTo>
                    <a:pt x="73819" y="152400"/>
                  </a:lnTo>
                  <a:lnTo>
                    <a:pt x="128588" y="185738"/>
                  </a:lnTo>
                  <a:lnTo>
                    <a:pt x="145256" y="140494"/>
                  </a:lnTo>
                  <a:lnTo>
                    <a:pt x="200025" y="116682"/>
                  </a:lnTo>
                  <a:lnTo>
                    <a:pt x="192881" y="90488"/>
                  </a:lnTo>
                  <a:lnTo>
                    <a:pt x="142875" y="59532"/>
                  </a:lnTo>
                  <a:lnTo>
                    <a:pt x="73819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1" name="フリーフォーム 10">
              <a:extLst>
                <a:ext uri="{FF2B5EF4-FFF2-40B4-BE49-F238E27FC236}">
                  <a16:creationId xmlns:a16="http://schemas.microsoft.com/office/drawing/2014/main" id="{988D7B78-37CA-4C2B-9F62-8B2C51FF1570}"/>
                </a:ext>
              </a:extLst>
            </p:cNvPr>
            <p:cNvSpPr/>
            <p:nvPr/>
          </p:nvSpPr>
          <p:spPr bwMode="auto">
            <a:xfrm>
              <a:off x="5246495" y="3548861"/>
              <a:ext cx="264162" cy="237396"/>
            </a:xfrm>
            <a:custGeom>
              <a:avLst/>
              <a:gdLst>
                <a:gd name="connsiteX0" fmla="*/ 307181 w 359569"/>
                <a:gd name="connsiteY0" fmla="*/ 0 h 323850"/>
                <a:gd name="connsiteX1" fmla="*/ 266700 w 359569"/>
                <a:gd name="connsiteY1" fmla="*/ 130969 h 323850"/>
                <a:gd name="connsiteX2" fmla="*/ 238125 w 359569"/>
                <a:gd name="connsiteY2" fmla="*/ 161925 h 323850"/>
                <a:gd name="connsiteX3" fmla="*/ 183356 w 359569"/>
                <a:gd name="connsiteY3" fmla="*/ 178594 h 323850"/>
                <a:gd name="connsiteX4" fmla="*/ 147637 w 359569"/>
                <a:gd name="connsiteY4" fmla="*/ 238125 h 323850"/>
                <a:gd name="connsiteX5" fmla="*/ 54769 w 359569"/>
                <a:gd name="connsiteY5" fmla="*/ 233362 h 323850"/>
                <a:gd name="connsiteX6" fmla="*/ 0 w 359569"/>
                <a:gd name="connsiteY6" fmla="*/ 285750 h 323850"/>
                <a:gd name="connsiteX7" fmla="*/ 42862 w 359569"/>
                <a:gd name="connsiteY7" fmla="*/ 297656 h 323850"/>
                <a:gd name="connsiteX8" fmla="*/ 109537 w 359569"/>
                <a:gd name="connsiteY8" fmla="*/ 269081 h 323850"/>
                <a:gd name="connsiteX9" fmla="*/ 154781 w 359569"/>
                <a:gd name="connsiteY9" fmla="*/ 285750 h 323850"/>
                <a:gd name="connsiteX10" fmla="*/ 154781 w 359569"/>
                <a:gd name="connsiteY10" fmla="*/ 323850 h 323850"/>
                <a:gd name="connsiteX11" fmla="*/ 190500 w 359569"/>
                <a:gd name="connsiteY11" fmla="*/ 273844 h 323850"/>
                <a:gd name="connsiteX12" fmla="*/ 226219 w 359569"/>
                <a:gd name="connsiteY12" fmla="*/ 280987 h 323850"/>
                <a:gd name="connsiteX13" fmla="*/ 269081 w 359569"/>
                <a:gd name="connsiteY13" fmla="*/ 259556 h 323850"/>
                <a:gd name="connsiteX14" fmla="*/ 304800 w 359569"/>
                <a:gd name="connsiteY14" fmla="*/ 271462 h 323850"/>
                <a:gd name="connsiteX15" fmla="*/ 326231 w 359569"/>
                <a:gd name="connsiteY15" fmla="*/ 219075 h 323850"/>
                <a:gd name="connsiteX16" fmla="*/ 319087 w 359569"/>
                <a:gd name="connsiteY16" fmla="*/ 183356 h 323850"/>
                <a:gd name="connsiteX17" fmla="*/ 350044 w 359569"/>
                <a:gd name="connsiteY17" fmla="*/ 123825 h 323850"/>
                <a:gd name="connsiteX18" fmla="*/ 359569 w 359569"/>
                <a:gd name="connsiteY18" fmla="*/ 57150 h 323850"/>
                <a:gd name="connsiteX19" fmla="*/ 359569 w 359569"/>
                <a:gd name="connsiteY19" fmla="*/ 2381 h 323850"/>
                <a:gd name="connsiteX20" fmla="*/ 307181 w 359569"/>
                <a:gd name="connsiteY20" fmla="*/ 0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59569" h="323850">
                  <a:moveTo>
                    <a:pt x="307181" y="0"/>
                  </a:moveTo>
                  <a:lnTo>
                    <a:pt x="266700" y="130969"/>
                  </a:lnTo>
                  <a:lnTo>
                    <a:pt x="238125" y="161925"/>
                  </a:lnTo>
                  <a:lnTo>
                    <a:pt x="183356" y="178594"/>
                  </a:lnTo>
                  <a:lnTo>
                    <a:pt x="147637" y="238125"/>
                  </a:lnTo>
                  <a:lnTo>
                    <a:pt x="54769" y="233362"/>
                  </a:lnTo>
                  <a:lnTo>
                    <a:pt x="0" y="285750"/>
                  </a:lnTo>
                  <a:lnTo>
                    <a:pt x="42862" y="297656"/>
                  </a:lnTo>
                  <a:lnTo>
                    <a:pt x="109537" y="269081"/>
                  </a:lnTo>
                  <a:lnTo>
                    <a:pt x="154781" y="285750"/>
                  </a:lnTo>
                  <a:lnTo>
                    <a:pt x="154781" y="323850"/>
                  </a:lnTo>
                  <a:lnTo>
                    <a:pt x="190500" y="273844"/>
                  </a:lnTo>
                  <a:lnTo>
                    <a:pt x="226219" y="280987"/>
                  </a:lnTo>
                  <a:lnTo>
                    <a:pt x="269081" y="259556"/>
                  </a:lnTo>
                  <a:lnTo>
                    <a:pt x="304800" y="271462"/>
                  </a:lnTo>
                  <a:lnTo>
                    <a:pt x="326231" y="219075"/>
                  </a:lnTo>
                  <a:lnTo>
                    <a:pt x="319087" y="183356"/>
                  </a:lnTo>
                  <a:lnTo>
                    <a:pt x="350044" y="123825"/>
                  </a:lnTo>
                  <a:lnTo>
                    <a:pt x="359569" y="57150"/>
                  </a:lnTo>
                  <a:lnTo>
                    <a:pt x="359569" y="2381"/>
                  </a:lnTo>
                  <a:lnTo>
                    <a:pt x="307181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2" name="フリーフォーム 11">
              <a:extLst>
                <a:ext uri="{FF2B5EF4-FFF2-40B4-BE49-F238E27FC236}">
                  <a16:creationId xmlns:a16="http://schemas.microsoft.com/office/drawing/2014/main" id="{14F09738-73BA-4985-9822-D25ADDF1A01E}"/>
                </a:ext>
              </a:extLst>
            </p:cNvPr>
            <p:cNvSpPr/>
            <p:nvPr/>
          </p:nvSpPr>
          <p:spPr bwMode="auto">
            <a:xfrm>
              <a:off x="5273260" y="3767638"/>
              <a:ext cx="50039" cy="52367"/>
            </a:xfrm>
            <a:custGeom>
              <a:avLst/>
              <a:gdLst>
                <a:gd name="connsiteX0" fmla="*/ 7143 w 69056"/>
                <a:gd name="connsiteY0" fmla="*/ 71438 h 71438"/>
                <a:gd name="connsiteX1" fmla="*/ 0 w 69056"/>
                <a:gd name="connsiteY1" fmla="*/ 21431 h 71438"/>
                <a:gd name="connsiteX2" fmla="*/ 61912 w 69056"/>
                <a:gd name="connsiteY2" fmla="*/ 0 h 71438"/>
                <a:gd name="connsiteX3" fmla="*/ 69056 w 69056"/>
                <a:gd name="connsiteY3" fmla="*/ 30956 h 71438"/>
                <a:gd name="connsiteX4" fmla="*/ 7143 w 69056"/>
                <a:gd name="connsiteY4" fmla="*/ 71438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056" h="71438">
                  <a:moveTo>
                    <a:pt x="7143" y="71438"/>
                  </a:moveTo>
                  <a:lnTo>
                    <a:pt x="0" y="21431"/>
                  </a:lnTo>
                  <a:lnTo>
                    <a:pt x="61912" y="0"/>
                  </a:lnTo>
                  <a:lnTo>
                    <a:pt x="69056" y="30956"/>
                  </a:lnTo>
                  <a:lnTo>
                    <a:pt x="7143" y="71438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3" name="フリーフォーム 12">
              <a:extLst>
                <a:ext uri="{FF2B5EF4-FFF2-40B4-BE49-F238E27FC236}">
                  <a16:creationId xmlns:a16="http://schemas.microsoft.com/office/drawing/2014/main" id="{E69C3C8A-F260-4DDD-9AE4-641AFC1479F5}"/>
                </a:ext>
              </a:extLst>
            </p:cNvPr>
            <p:cNvSpPr/>
            <p:nvPr/>
          </p:nvSpPr>
          <p:spPr bwMode="auto">
            <a:xfrm>
              <a:off x="5217402" y="3779275"/>
              <a:ext cx="36075" cy="89606"/>
            </a:xfrm>
            <a:custGeom>
              <a:avLst/>
              <a:gdLst>
                <a:gd name="connsiteX0" fmla="*/ 2381 w 50006"/>
                <a:gd name="connsiteY0" fmla="*/ 0 h 121444"/>
                <a:gd name="connsiteX1" fmla="*/ 50006 w 50006"/>
                <a:gd name="connsiteY1" fmla="*/ 40481 h 121444"/>
                <a:gd name="connsiteX2" fmla="*/ 30956 w 50006"/>
                <a:gd name="connsiteY2" fmla="*/ 121444 h 121444"/>
                <a:gd name="connsiteX3" fmla="*/ 0 w 50006"/>
                <a:gd name="connsiteY3" fmla="*/ 114300 h 121444"/>
                <a:gd name="connsiteX4" fmla="*/ 2381 w 50006"/>
                <a:gd name="connsiteY4" fmla="*/ 0 h 121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006" h="121444">
                  <a:moveTo>
                    <a:pt x="2381" y="0"/>
                  </a:moveTo>
                  <a:lnTo>
                    <a:pt x="50006" y="40481"/>
                  </a:lnTo>
                  <a:lnTo>
                    <a:pt x="30956" y="121444"/>
                  </a:lnTo>
                  <a:lnTo>
                    <a:pt x="0" y="114300"/>
                  </a:lnTo>
                  <a:cubicBezTo>
                    <a:pt x="794" y="76200"/>
                    <a:pt x="1587" y="38100"/>
                    <a:pt x="2381" y="0"/>
                  </a:cubicBez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4" name="フリーフォーム 13">
              <a:extLst>
                <a:ext uri="{FF2B5EF4-FFF2-40B4-BE49-F238E27FC236}">
                  <a16:creationId xmlns:a16="http://schemas.microsoft.com/office/drawing/2014/main" id="{053276E1-B7C6-49BE-B43D-FD7B438CA247}"/>
                </a:ext>
              </a:extLst>
            </p:cNvPr>
            <p:cNvSpPr/>
            <p:nvPr/>
          </p:nvSpPr>
          <p:spPr bwMode="auto">
            <a:xfrm>
              <a:off x="5109177" y="3627993"/>
              <a:ext cx="87278" cy="130335"/>
            </a:xfrm>
            <a:custGeom>
              <a:avLst/>
              <a:gdLst>
                <a:gd name="connsiteX0" fmla="*/ 64294 w 119063"/>
                <a:gd name="connsiteY0" fmla="*/ 0 h 178594"/>
                <a:gd name="connsiteX1" fmla="*/ 4763 w 119063"/>
                <a:gd name="connsiteY1" fmla="*/ 64294 h 178594"/>
                <a:gd name="connsiteX2" fmla="*/ 0 w 119063"/>
                <a:gd name="connsiteY2" fmla="*/ 154781 h 178594"/>
                <a:gd name="connsiteX3" fmla="*/ 38100 w 119063"/>
                <a:gd name="connsiteY3" fmla="*/ 178594 h 178594"/>
                <a:gd name="connsiteX4" fmla="*/ 119063 w 119063"/>
                <a:gd name="connsiteY4" fmla="*/ 119063 h 178594"/>
                <a:gd name="connsiteX5" fmla="*/ 111919 w 119063"/>
                <a:gd name="connsiteY5" fmla="*/ 16669 h 178594"/>
                <a:gd name="connsiteX6" fmla="*/ 64294 w 119063"/>
                <a:gd name="connsiteY6" fmla="*/ 0 h 178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063" h="178594">
                  <a:moveTo>
                    <a:pt x="64294" y="0"/>
                  </a:moveTo>
                  <a:lnTo>
                    <a:pt x="4763" y="64294"/>
                  </a:lnTo>
                  <a:lnTo>
                    <a:pt x="0" y="154781"/>
                  </a:lnTo>
                  <a:lnTo>
                    <a:pt x="38100" y="178594"/>
                  </a:lnTo>
                  <a:lnTo>
                    <a:pt x="119063" y="119063"/>
                  </a:lnTo>
                  <a:lnTo>
                    <a:pt x="111919" y="16669"/>
                  </a:lnTo>
                  <a:lnTo>
                    <a:pt x="64294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5" name="フリーフォーム 14">
              <a:extLst>
                <a:ext uri="{FF2B5EF4-FFF2-40B4-BE49-F238E27FC236}">
                  <a16:creationId xmlns:a16="http://schemas.microsoft.com/office/drawing/2014/main" id="{AE959BCE-7B80-46D0-8163-A23570E70DE7}"/>
                </a:ext>
              </a:extLst>
            </p:cNvPr>
            <p:cNvSpPr/>
            <p:nvPr/>
          </p:nvSpPr>
          <p:spPr bwMode="auto">
            <a:xfrm>
              <a:off x="5075430" y="3468566"/>
              <a:ext cx="152445" cy="205976"/>
            </a:xfrm>
            <a:custGeom>
              <a:avLst/>
              <a:gdLst>
                <a:gd name="connsiteX0" fmla="*/ 119063 w 207169"/>
                <a:gd name="connsiteY0" fmla="*/ 214313 h 280988"/>
                <a:gd name="connsiteX1" fmla="*/ 88107 w 207169"/>
                <a:gd name="connsiteY1" fmla="*/ 166688 h 280988"/>
                <a:gd name="connsiteX2" fmla="*/ 161925 w 207169"/>
                <a:gd name="connsiteY2" fmla="*/ 121444 h 280988"/>
                <a:gd name="connsiteX3" fmla="*/ 207169 w 207169"/>
                <a:gd name="connsiteY3" fmla="*/ 0 h 280988"/>
                <a:gd name="connsiteX4" fmla="*/ 130969 w 207169"/>
                <a:gd name="connsiteY4" fmla="*/ 38100 h 280988"/>
                <a:gd name="connsiteX5" fmla="*/ 119063 w 207169"/>
                <a:gd name="connsiteY5" fmla="*/ 73819 h 280988"/>
                <a:gd name="connsiteX6" fmla="*/ 64294 w 207169"/>
                <a:gd name="connsiteY6" fmla="*/ 69057 h 280988"/>
                <a:gd name="connsiteX7" fmla="*/ 0 w 207169"/>
                <a:gd name="connsiteY7" fmla="*/ 152400 h 280988"/>
                <a:gd name="connsiteX8" fmla="*/ 45244 w 207169"/>
                <a:gd name="connsiteY8" fmla="*/ 164307 h 280988"/>
                <a:gd name="connsiteX9" fmla="*/ 23813 w 207169"/>
                <a:gd name="connsiteY9" fmla="*/ 223838 h 280988"/>
                <a:gd name="connsiteX10" fmla="*/ 52388 w 207169"/>
                <a:gd name="connsiteY10" fmla="*/ 280988 h 280988"/>
                <a:gd name="connsiteX11" fmla="*/ 119063 w 207169"/>
                <a:gd name="connsiteY11" fmla="*/ 214313 h 28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7169" h="280988">
                  <a:moveTo>
                    <a:pt x="119063" y="214313"/>
                  </a:moveTo>
                  <a:lnTo>
                    <a:pt x="88107" y="166688"/>
                  </a:lnTo>
                  <a:lnTo>
                    <a:pt x="161925" y="121444"/>
                  </a:lnTo>
                  <a:lnTo>
                    <a:pt x="207169" y="0"/>
                  </a:lnTo>
                  <a:lnTo>
                    <a:pt x="130969" y="38100"/>
                  </a:lnTo>
                  <a:lnTo>
                    <a:pt x="119063" y="73819"/>
                  </a:lnTo>
                  <a:lnTo>
                    <a:pt x="64294" y="69057"/>
                  </a:lnTo>
                  <a:lnTo>
                    <a:pt x="0" y="152400"/>
                  </a:lnTo>
                  <a:lnTo>
                    <a:pt x="45244" y="164307"/>
                  </a:lnTo>
                  <a:lnTo>
                    <a:pt x="23813" y="223838"/>
                  </a:lnTo>
                  <a:lnTo>
                    <a:pt x="52388" y="280988"/>
                  </a:lnTo>
                  <a:lnTo>
                    <a:pt x="119063" y="214313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6" name="フリーフォーム 15">
              <a:extLst>
                <a:ext uri="{FF2B5EF4-FFF2-40B4-BE49-F238E27FC236}">
                  <a16:creationId xmlns:a16="http://schemas.microsoft.com/office/drawing/2014/main" id="{9494D3C4-F50D-4DCC-AA57-1990A7C1CDD5}"/>
                </a:ext>
              </a:extLst>
            </p:cNvPr>
            <p:cNvSpPr/>
            <p:nvPr/>
          </p:nvSpPr>
          <p:spPr bwMode="auto">
            <a:xfrm>
              <a:off x="3059891" y="5073316"/>
              <a:ext cx="182701" cy="388678"/>
            </a:xfrm>
            <a:custGeom>
              <a:avLst/>
              <a:gdLst>
                <a:gd name="connsiteX0" fmla="*/ 204787 w 250031"/>
                <a:gd name="connsiteY0" fmla="*/ 0 h 531019"/>
                <a:gd name="connsiteX1" fmla="*/ 152400 w 250031"/>
                <a:gd name="connsiteY1" fmla="*/ 95250 h 531019"/>
                <a:gd name="connsiteX2" fmla="*/ 23812 w 250031"/>
                <a:gd name="connsiteY2" fmla="*/ 169069 h 531019"/>
                <a:gd name="connsiteX3" fmla="*/ 11906 w 250031"/>
                <a:gd name="connsiteY3" fmla="*/ 219075 h 531019"/>
                <a:gd name="connsiteX4" fmla="*/ 28575 w 250031"/>
                <a:gd name="connsiteY4" fmla="*/ 330994 h 531019"/>
                <a:gd name="connsiteX5" fmla="*/ 0 w 250031"/>
                <a:gd name="connsiteY5" fmla="*/ 392906 h 531019"/>
                <a:gd name="connsiteX6" fmla="*/ 16668 w 250031"/>
                <a:gd name="connsiteY6" fmla="*/ 531019 h 531019"/>
                <a:gd name="connsiteX7" fmla="*/ 123825 w 250031"/>
                <a:gd name="connsiteY7" fmla="*/ 502444 h 531019"/>
                <a:gd name="connsiteX8" fmla="*/ 202406 w 250031"/>
                <a:gd name="connsiteY8" fmla="*/ 188119 h 531019"/>
                <a:gd name="connsiteX9" fmla="*/ 250031 w 250031"/>
                <a:gd name="connsiteY9" fmla="*/ 100013 h 531019"/>
                <a:gd name="connsiteX10" fmla="*/ 250031 w 250031"/>
                <a:gd name="connsiteY10" fmla="*/ 23813 h 531019"/>
                <a:gd name="connsiteX11" fmla="*/ 204787 w 250031"/>
                <a:gd name="connsiteY11" fmla="*/ 0 h 531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0031" h="531019">
                  <a:moveTo>
                    <a:pt x="204787" y="0"/>
                  </a:moveTo>
                  <a:lnTo>
                    <a:pt x="152400" y="95250"/>
                  </a:lnTo>
                  <a:lnTo>
                    <a:pt x="23812" y="169069"/>
                  </a:lnTo>
                  <a:lnTo>
                    <a:pt x="11906" y="219075"/>
                  </a:lnTo>
                  <a:lnTo>
                    <a:pt x="28575" y="330994"/>
                  </a:lnTo>
                  <a:lnTo>
                    <a:pt x="0" y="392906"/>
                  </a:lnTo>
                  <a:lnTo>
                    <a:pt x="16668" y="531019"/>
                  </a:lnTo>
                  <a:lnTo>
                    <a:pt x="123825" y="502444"/>
                  </a:lnTo>
                  <a:lnTo>
                    <a:pt x="202406" y="188119"/>
                  </a:lnTo>
                  <a:lnTo>
                    <a:pt x="250031" y="100013"/>
                  </a:lnTo>
                  <a:lnTo>
                    <a:pt x="250031" y="23813"/>
                  </a:lnTo>
                  <a:lnTo>
                    <a:pt x="20478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9" name="フリーフォーム 18">
              <a:extLst>
                <a:ext uri="{FF2B5EF4-FFF2-40B4-BE49-F238E27FC236}">
                  <a16:creationId xmlns:a16="http://schemas.microsoft.com/office/drawing/2014/main" id="{14258433-1293-4D61-AA8E-28C781710878}"/>
                </a:ext>
              </a:extLst>
            </p:cNvPr>
            <p:cNvSpPr/>
            <p:nvPr/>
          </p:nvSpPr>
          <p:spPr bwMode="auto">
            <a:xfrm>
              <a:off x="8687573" y="1742790"/>
              <a:ext cx="715679" cy="880926"/>
            </a:xfrm>
            <a:custGeom>
              <a:avLst/>
              <a:gdLst>
                <a:gd name="connsiteX0" fmla="*/ 145256 w 976312"/>
                <a:gd name="connsiteY0" fmla="*/ 11906 h 1202531"/>
                <a:gd name="connsiteX1" fmla="*/ 95250 w 976312"/>
                <a:gd name="connsiteY1" fmla="*/ 0 h 1202531"/>
                <a:gd name="connsiteX2" fmla="*/ 9525 w 976312"/>
                <a:gd name="connsiteY2" fmla="*/ 157163 h 1202531"/>
                <a:gd name="connsiteX3" fmla="*/ 0 w 976312"/>
                <a:gd name="connsiteY3" fmla="*/ 300038 h 1202531"/>
                <a:gd name="connsiteX4" fmla="*/ 104775 w 976312"/>
                <a:gd name="connsiteY4" fmla="*/ 333375 h 1202531"/>
                <a:gd name="connsiteX5" fmla="*/ 42862 w 976312"/>
                <a:gd name="connsiteY5" fmla="*/ 357188 h 1202531"/>
                <a:gd name="connsiteX6" fmla="*/ 88106 w 976312"/>
                <a:gd name="connsiteY6" fmla="*/ 438150 h 1202531"/>
                <a:gd name="connsiteX7" fmla="*/ 135731 w 976312"/>
                <a:gd name="connsiteY7" fmla="*/ 404813 h 1202531"/>
                <a:gd name="connsiteX8" fmla="*/ 152400 w 976312"/>
                <a:gd name="connsiteY8" fmla="*/ 442913 h 1202531"/>
                <a:gd name="connsiteX9" fmla="*/ 280987 w 976312"/>
                <a:gd name="connsiteY9" fmla="*/ 457200 h 1202531"/>
                <a:gd name="connsiteX10" fmla="*/ 383381 w 976312"/>
                <a:gd name="connsiteY10" fmla="*/ 452438 h 1202531"/>
                <a:gd name="connsiteX11" fmla="*/ 307181 w 976312"/>
                <a:gd name="connsiteY11" fmla="*/ 371475 h 1202531"/>
                <a:gd name="connsiteX12" fmla="*/ 416718 w 976312"/>
                <a:gd name="connsiteY12" fmla="*/ 426244 h 1202531"/>
                <a:gd name="connsiteX13" fmla="*/ 578643 w 976312"/>
                <a:gd name="connsiteY13" fmla="*/ 633413 h 1202531"/>
                <a:gd name="connsiteX14" fmla="*/ 619125 w 976312"/>
                <a:gd name="connsiteY14" fmla="*/ 721519 h 1202531"/>
                <a:gd name="connsiteX15" fmla="*/ 526256 w 976312"/>
                <a:gd name="connsiteY15" fmla="*/ 831056 h 1202531"/>
                <a:gd name="connsiteX16" fmla="*/ 542925 w 976312"/>
                <a:gd name="connsiteY16" fmla="*/ 892969 h 1202531"/>
                <a:gd name="connsiteX17" fmla="*/ 445293 w 976312"/>
                <a:gd name="connsiteY17" fmla="*/ 902494 h 1202531"/>
                <a:gd name="connsiteX18" fmla="*/ 400050 w 976312"/>
                <a:gd name="connsiteY18" fmla="*/ 957263 h 1202531"/>
                <a:gd name="connsiteX19" fmla="*/ 414337 w 976312"/>
                <a:gd name="connsiteY19" fmla="*/ 1000125 h 1202531"/>
                <a:gd name="connsiteX20" fmla="*/ 535781 w 976312"/>
                <a:gd name="connsiteY20" fmla="*/ 988219 h 1202531"/>
                <a:gd name="connsiteX21" fmla="*/ 659606 w 976312"/>
                <a:gd name="connsiteY21" fmla="*/ 1143000 h 1202531"/>
                <a:gd name="connsiteX22" fmla="*/ 838200 w 976312"/>
                <a:gd name="connsiteY22" fmla="*/ 1202531 h 1202531"/>
                <a:gd name="connsiteX23" fmla="*/ 704850 w 976312"/>
                <a:gd name="connsiteY23" fmla="*/ 1026319 h 1202531"/>
                <a:gd name="connsiteX24" fmla="*/ 852487 w 976312"/>
                <a:gd name="connsiteY24" fmla="*/ 1119188 h 1202531"/>
                <a:gd name="connsiteX25" fmla="*/ 871537 w 976312"/>
                <a:gd name="connsiteY25" fmla="*/ 1088231 h 1202531"/>
                <a:gd name="connsiteX26" fmla="*/ 750093 w 976312"/>
                <a:gd name="connsiteY26" fmla="*/ 871538 h 1202531"/>
                <a:gd name="connsiteX27" fmla="*/ 790575 w 976312"/>
                <a:gd name="connsiteY27" fmla="*/ 790575 h 1202531"/>
                <a:gd name="connsiteX28" fmla="*/ 900112 w 976312"/>
                <a:gd name="connsiteY28" fmla="*/ 950119 h 1202531"/>
                <a:gd name="connsiteX29" fmla="*/ 976312 w 976312"/>
                <a:gd name="connsiteY29" fmla="*/ 785813 h 1202531"/>
                <a:gd name="connsiteX30" fmla="*/ 731043 w 976312"/>
                <a:gd name="connsiteY30" fmla="*/ 600075 h 1202531"/>
                <a:gd name="connsiteX31" fmla="*/ 740568 w 976312"/>
                <a:gd name="connsiteY31" fmla="*/ 554831 h 1202531"/>
                <a:gd name="connsiteX32" fmla="*/ 778668 w 976312"/>
                <a:gd name="connsiteY32" fmla="*/ 550069 h 1202531"/>
                <a:gd name="connsiteX33" fmla="*/ 762000 w 976312"/>
                <a:gd name="connsiteY33" fmla="*/ 423863 h 1202531"/>
                <a:gd name="connsiteX34" fmla="*/ 702468 w 976312"/>
                <a:gd name="connsiteY34" fmla="*/ 416719 h 1202531"/>
                <a:gd name="connsiteX35" fmla="*/ 700087 w 976312"/>
                <a:gd name="connsiteY35" fmla="*/ 361950 h 1202531"/>
                <a:gd name="connsiteX36" fmla="*/ 688181 w 976312"/>
                <a:gd name="connsiteY36" fmla="*/ 345281 h 1202531"/>
                <a:gd name="connsiteX37" fmla="*/ 657225 w 976312"/>
                <a:gd name="connsiteY37" fmla="*/ 323850 h 1202531"/>
                <a:gd name="connsiteX38" fmla="*/ 581025 w 976312"/>
                <a:gd name="connsiteY38" fmla="*/ 261938 h 1202531"/>
                <a:gd name="connsiteX39" fmla="*/ 550068 w 976312"/>
                <a:gd name="connsiteY39" fmla="*/ 261938 h 1202531"/>
                <a:gd name="connsiteX40" fmla="*/ 502443 w 976312"/>
                <a:gd name="connsiteY40" fmla="*/ 266700 h 1202531"/>
                <a:gd name="connsiteX41" fmla="*/ 507206 w 976312"/>
                <a:gd name="connsiteY41" fmla="*/ 211931 h 1202531"/>
                <a:gd name="connsiteX42" fmla="*/ 433387 w 976312"/>
                <a:gd name="connsiteY42" fmla="*/ 154781 h 1202531"/>
                <a:gd name="connsiteX43" fmla="*/ 361950 w 976312"/>
                <a:gd name="connsiteY43" fmla="*/ 157163 h 1202531"/>
                <a:gd name="connsiteX44" fmla="*/ 335756 w 976312"/>
                <a:gd name="connsiteY44" fmla="*/ 230981 h 1202531"/>
                <a:gd name="connsiteX45" fmla="*/ 328612 w 976312"/>
                <a:gd name="connsiteY45" fmla="*/ 147638 h 1202531"/>
                <a:gd name="connsiteX46" fmla="*/ 269081 w 976312"/>
                <a:gd name="connsiteY46" fmla="*/ 19050 h 1202531"/>
                <a:gd name="connsiteX47" fmla="*/ 207168 w 976312"/>
                <a:gd name="connsiteY47" fmla="*/ 19050 h 1202531"/>
                <a:gd name="connsiteX48" fmla="*/ 166687 w 976312"/>
                <a:gd name="connsiteY48" fmla="*/ 121444 h 1202531"/>
                <a:gd name="connsiteX49" fmla="*/ 171450 w 976312"/>
                <a:gd name="connsiteY49" fmla="*/ 304800 h 1202531"/>
                <a:gd name="connsiteX50" fmla="*/ 121443 w 976312"/>
                <a:gd name="connsiteY50" fmla="*/ 154781 h 1202531"/>
                <a:gd name="connsiteX51" fmla="*/ 145256 w 976312"/>
                <a:gd name="connsiteY51" fmla="*/ 11906 h 1202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976312" h="1202531">
                  <a:moveTo>
                    <a:pt x="145256" y="11906"/>
                  </a:moveTo>
                  <a:lnTo>
                    <a:pt x="95250" y="0"/>
                  </a:lnTo>
                  <a:lnTo>
                    <a:pt x="9525" y="157163"/>
                  </a:lnTo>
                  <a:lnTo>
                    <a:pt x="0" y="300038"/>
                  </a:lnTo>
                  <a:lnTo>
                    <a:pt x="104775" y="333375"/>
                  </a:lnTo>
                  <a:lnTo>
                    <a:pt x="42862" y="357188"/>
                  </a:lnTo>
                  <a:lnTo>
                    <a:pt x="88106" y="438150"/>
                  </a:lnTo>
                  <a:lnTo>
                    <a:pt x="135731" y="404813"/>
                  </a:lnTo>
                  <a:lnTo>
                    <a:pt x="152400" y="442913"/>
                  </a:lnTo>
                  <a:lnTo>
                    <a:pt x="280987" y="457200"/>
                  </a:lnTo>
                  <a:lnTo>
                    <a:pt x="383381" y="452438"/>
                  </a:lnTo>
                  <a:lnTo>
                    <a:pt x="307181" y="371475"/>
                  </a:lnTo>
                  <a:lnTo>
                    <a:pt x="416718" y="426244"/>
                  </a:lnTo>
                  <a:lnTo>
                    <a:pt x="578643" y="633413"/>
                  </a:lnTo>
                  <a:lnTo>
                    <a:pt x="619125" y="721519"/>
                  </a:lnTo>
                  <a:lnTo>
                    <a:pt x="526256" y="831056"/>
                  </a:lnTo>
                  <a:lnTo>
                    <a:pt x="542925" y="892969"/>
                  </a:lnTo>
                  <a:lnTo>
                    <a:pt x="445293" y="902494"/>
                  </a:lnTo>
                  <a:lnTo>
                    <a:pt x="400050" y="957263"/>
                  </a:lnTo>
                  <a:lnTo>
                    <a:pt x="414337" y="1000125"/>
                  </a:lnTo>
                  <a:lnTo>
                    <a:pt x="535781" y="988219"/>
                  </a:lnTo>
                  <a:lnTo>
                    <a:pt x="659606" y="1143000"/>
                  </a:lnTo>
                  <a:lnTo>
                    <a:pt x="838200" y="1202531"/>
                  </a:lnTo>
                  <a:lnTo>
                    <a:pt x="704850" y="1026319"/>
                  </a:lnTo>
                  <a:lnTo>
                    <a:pt x="852487" y="1119188"/>
                  </a:lnTo>
                  <a:lnTo>
                    <a:pt x="871537" y="1088231"/>
                  </a:lnTo>
                  <a:lnTo>
                    <a:pt x="750093" y="871538"/>
                  </a:lnTo>
                  <a:lnTo>
                    <a:pt x="790575" y="790575"/>
                  </a:lnTo>
                  <a:lnTo>
                    <a:pt x="900112" y="950119"/>
                  </a:lnTo>
                  <a:lnTo>
                    <a:pt x="976312" y="785813"/>
                  </a:lnTo>
                  <a:lnTo>
                    <a:pt x="731043" y="600075"/>
                  </a:lnTo>
                  <a:lnTo>
                    <a:pt x="740568" y="554831"/>
                  </a:lnTo>
                  <a:lnTo>
                    <a:pt x="778668" y="550069"/>
                  </a:lnTo>
                  <a:lnTo>
                    <a:pt x="762000" y="423863"/>
                  </a:lnTo>
                  <a:lnTo>
                    <a:pt x="702468" y="416719"/>
                  </a:lnTo>
                  <a:cubicBezTo>
                    <a:pt x="701674" y="398463"/>
                    <a:pt x="700881" y="380206"/>
                    <a:pt x="700087" y="361950"/>
                  </a:cubicBezTo>
                  <a:lnTo>
                    <a:pt x="688181" y="345281"/>
                  </a:lnTo>
                  <a:lnTo>
                    <a:pt x="657225" y="323850"/>
                  </a:lnTo>
                  <a:lnTo>
                    <a:pt x="581025" y="261938"/>
                  </a:lnTo>
                  <a:lnTo>
                    <a:pt x="550068" y="261938"/>
                  </a:lnTo>
                  <a:lnTo>
                    <a:pt x="502443" y="266700"/>
                  </a:lnTo>
                  <a:lnTo>
                    <a:pt x="507206" y="211931"/>
                  </a:lnTo>
                  <a:lnTo>
                    <a:pt x="433387" y="154781"/>
                  </a:lnTo>
                  <a:lnTo>
                    <a:pt x="361950" y="157163"/>
                  </a:lnTo>
                  <a:lnTo>
                    <a:pt x="335756" y="230981"/>
                  </a:lnTo>
                  <a:lnTo>
                    <a:pt x="328612" y="147638"/>
                  </a:lnTo>
                  <a:lnTo>
                    <a:pt x="269081" y="19050"/>
                  </a:lnTo>
                  <a:lnTo>
                    <a:pt x="207168" y="19050"/>
                  </a:lnTo>
                  <a:lnTo>
                    <a:pt x="166687" y="121444"/>
                  </a:lnTo>
                  <a:lnTo>
                    <a:pt x="171450" y="304800"/>
                  </a:lnTo>
                  <a:lnTo>
                    <a:pt x="121443" y="154781"/>
                  </a:lnTo>
                  <a:lnTo>
                    <a:pt x="145256" y="1190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18" name="フリーフォーム 27">
              <a:extLst>
                <a:ext uri="{FF2B5EF4-FFF2-40B4-BE49-F238E27FC236}">
                  <a16:creationId xmlns:a16="http://schemas.microsoft.com/office/drawing/2014/main" id="{1A8B1A67-0845-480E-A2B3-0C675176BB82}"/>
                </a:ext>
              </a:extLst>
            </p:cNvPr>
            <p:cNvSpPr/>
            <p:nvPr/>
          </p:nvSpPr>
          <p:spPr bwMode="auto">
            <a:xfrm>
              <a:off x="2688669" y="1326183"/>
              <a:ext cx="4035732" cy="2201732"/>
            </a:xfrm>
            <a:custGeom>
              <a:avLst/>
              <a:gdLst>
                <a:gd name="connsiteX0" fmla="*/ 2533650 w 5505450"/>
                <a:gd name="connsiteY0" fmla="*/ 0 h 3003550"/>
                <a:gd name="connsiteX1" fmla="*/ 2667000 w 5505450"/>
                <a:gd name="connsiteY1" fmla="*/ 38100 h 3003550"/>
                <a:gd name="connsiteX2" fmla="*/ 2609850 w 5505450"/>
                <a:gd name="connsiteY2" fmla="*/ 120650 h 3003550"/>
                <a:gd name="connsiteX3" fmla="*/ 2813050 w 5505450"/>
                <a:gd name="connsiteY3" fmla="*/ 165100 h 3003550"/>
                <a:gd name="connsiteX4" fmla="*/ 2889250 w 5505450"/>
                <a:gd name="connsiteY4" fmla="*/ 393700 h 3003550"/>
                <a:gd name="connsiteX5" fmla="*/ 2647950 w 5505450"/>
                <a:gd name="connsiteY5" fmla="*/ 685800 h 3003550"/>
                <a:gd name="connsiteX6" fmla="*/ 2813050 w 5505450"/>
                <a:gd name="connsiteY6" fmla="*/ 590550 h 3003550"/>
                <a:gd name="connsiteX7" fmla="*/ 3073400 w 5505450"/>
                <a:gd name="connsiteY7" fmla="*/ 590550 h 3003550"/>
                <a:gd name="connsiteX8" fmla="*/ 3175000 w 5505450"/>
                <a:gd name="connsiteY8" fmla="*/ 698500 h 3003550"/>
                <a:gd name="connsiteX9" fmla="*/ 3257550 w 5505450"/>
                <a:gd name="connsiteY9" fmla="*/ 584200 h 3003550"/>
                <a:gd name="connsiteX10" fmla="*/ 3390900 w 5505450"/>
                <a:gd name="connsiteY10" fmla="*/ 641350 h 3003550"/>
                <a:gd name="connsiteX11" fmla="*/ 3454400 w 5505450"/>
                <a:gd name="connsiteY11" fmla="*/ 952500 h 3003550"/>
                <a:gd name="connsiteX12" fmla="*/ 3524250 w 5505450"/>
                <a:gd name="connsiteY12" fmla="*/ 825500 h 3003550"/>
                <a:gd name="connsiteX13" fmla="*/ 3740150 w 5505450"/>
                <a:gd name="connsiteY13" fmla="*/ 857250 h 3003550"/>
                <a:gd name="connsiteX14" fmla="*/ 3816350 w 5505450"/>
                <a:gd name="connsiteY14" fmla="*/ 717550 h 3003550"/>
                <a:gd name="connsiteX15" fmla="*/ 4140200 w 5505450"/>
                <a:gd name="connsiteY15" fmla="*/ 812800 h 3003550"/>
                <a:gd name="connsiteX16" fmla="*/ 4203700 w 5505450"/>
                <a:gd name="connsiteY16" fmla="*/ 946150 h 3003550"/>
                <a:gd name="connsiteX17" fmla="*/ 4337050 w 5505450"/>
                <a:gd name="connsiteY17" fmla="*/ 895350 h 3003550"/>
                <a:gd name="connsiteX18" fmla="*/ 4457700 w 5505450"/>
                <a:gd name="connsiteY18" fmla="*/ 958850 h 3003550"/>
                <a:gd name="connsiteX19" fmla="*/ 4451350 w 5505450"/>
                <a:gd name="connsiteY19" fmla="*/ 1155700 h 3003550"/>
                <a:gd name="connsiteX20" fmla="*/ 4514850 w 5505450"/>
                <a:gd name="connsiteY20" fmla="*/ 1079500 h 3003550"/>
                <a:gd name="connsiteX21" fmla="*/ 4730750 w 5505450"/>
                <a:gd name="connsiteY21" fmla="*/ 1066800 h 3003550"/>
                <a:gd name="connsiteX22" fmla="*/ 4762500 w 5505450"/>
                <a:gd name="connsiteY22" fmla="*/ 1149350 h 3003550"/>
                <a:gd name="connsiteX23" fmla="*/ 4845050 w 5505450"/>
                <a:gd name="connsiteY23" fmla="*/ 1143000 h 3003550"/>
                <a:gd name="connsiteX24" fmla="*/ 4813300 w 5505450"/>
                <a:gd name="connsiteY24" fmla="*/ 1041400 h 3003550"/>
                <a:gd name="connsiteX25" fmla="*/ 5022850 w 5505450"/>
                <a:gd name="connsiteY25" fmla="*/ 1060450 h 3003550"/>
                <a:gd name="connsiteX26" fmla="*/ 5314950 w 5505450"/>
                <a:gd name="connsiteY26" fmla="*/ 1295400 h 3003550"/>
                <a:gd name="connsiteX27" fmla="*/ 5429250 w 5505450"/>
                <a:gd name="connsiteY27" fmla="*/ 1358900 h 3003550"/>
                <a:gd name="connsiteX28" fmla="*/ 5505450 w 5505450"/>
                <a:gd name="connsiteY28" fmla="*/ 1447800 h 3003550"/>
                <a:gd name="connsiteX29" fmla="*/ 5397500 w 5505450"/>
                <a:gd name="connsiteY29" fmla="*/ 1587500 h 3003550"/>
                <a:gd name="connsiteX30" fmla="*/ 5245100 w 5505450"/>
                <a:gd name="connsiteY30" fmla="*/ 1492250 h 3003550"/>
                <a:gd name="connsiteX31" fmla="*/ 5187950 w 5505450"/>
                <a:gd name="connsiteY31" fmla="*/ 1409700 h 3003550"/>
                <a:gd name="connsiteX32" fmla="*/ 5162550 w 5505450"/>
                <a:gd name="connsiteY32" fmla="*/ 1524000 h 3003550"/>
                <a:gd name="connsiteX33" fmla="*/ 5073650 w 5505450"/>
                <a:gd name="connsiteY33" fmla="*/ 1574800 h 3003550"/>
                <a:gd name="connsiteX34" fmla="*/ 5149850 w 5505450"/>
                <a:gd name="connsiteY34" fmla="*/ 1720850 h 3003550"/>
                <a:gd name="connsiteX35" fmla="*/ 5003800 w 5505450"/>
                <a:gd name="connsiteY35" fmla="*/ 1758950 h 3003550"/>
                <a:gd name="connsiteX36" fmla="*/ 4813300 w 5505450"/>
                <a:gd name="connsiteY36" fmla="*/ 1962150 h 3003550"/>
                <a:gd name="connsiteX37" fmla="*/ 4749800 w 5505450"/>
                <a:gd name="connsiteY37" fmla="*/ 1911350 h 3003550"/>
                <a:gd name="connsiteX38" fmla="*/ 4610100 w 5505450"/>
                <a:gd name="connsiteY38" fmla="*/ 1924050 h 3003550"/>
                <a:gd name="connsiteX39" fmla="*/ 4489450 w 5505450"/>
                <a:gd name="connsiteY39" fmla="*/ 2082800 h 3003550"/>
                <a:gd name="connsiteX40" fmla="*/ 4533900 w 5505450"/>
                <a:gd name="connsiteY40" fmla="*/ 2120900 h 3003550"/>
                <a:gd name="connsiteX41" fmla="*/ 4349750 w 5505450"/>
                <a:gd name="connsiteY41" fmla="*/ 2514600 h 3003550"/>
                <a:gd name="connsiteX42" fmla="*/ 4292600 w 5505450"/>
                <a:gd name="connsiteY42" fmla="*/ 2165350 h 3003550"/>
                <a:gd name="connsiteX43" fmla="*/ 4356100 w 5505450"/>
                <a:gd name="connsiteY43" fmla="*/ 2057400 h 3003550"/>
                <a:gd name="connsiteX44" fmla="*/ 4527550 w 5505450"/>
                <a:gd name="connsiteY44" fmla="*/ 1905000 h 3003550"/>
                <a:gd name="connsiteX45" fmla="*/ 4597400 w 5505450"/>
                <a:gd name="connsiteY45" fmla="*/ 1720850 h 3003550"/>
                <a:gd name="connsiteX46" fmla="*/ 4559300 w 5505450"/>
                <a:gd name="connsiteY46" fmla="*/ 1727200 h 3003550"/>
                <a:gd name="connsiteX47" fmla="*/ 4476750 w 5505450"/>
                <a:gd name="connsiteY47" fmla="*/ 1873250 h 3003550"/>
                <a:gd name="connsiteX48" fmla="*/ 4445000 w 5505450"/>
                <a:gd name="connsiteY48" fmla="*/ 1758950 h 3003550"/>
                <a:gd name="connsiteX49" fmla="*/ 4362450 w 5505450"/>
                <a:gd name="connsiteY49" fmla="*/ 1797050 h 3003550"/>
                <a:gd name="connsiteX50" fmla="*/ 4241800 w 5505450"/>
                <a:gd name="connsiteY50" fmla="*/ 1955800 h 3003550"/>
                <a:gd name="connsiteX51" fmla="*/ 3892550 w 5505450"/>
                <a:gd name="connsiteY51" fmla="*/ 1930400 h 3003550"/>
                <a:gd name="connsiteX52" fmla="*/ 3632200 w 5505450"/>
                <a:gd name="connsiteY52" fmla="*/ 2241550 h 3003550"/>
                <a:gd name="connsiteX53" fmla="*/ 3733800 w 5505450"/>
                <a:gd name="connsiteY53" fmla="*/ 2343150 h 3003550"/>
                <a:gd name="connsiteX54" fmla="*/ 3784600 w 5505450"/>
                <a:gd name="connsiteY54" fmla="*/ 2311400 h 3003550"/>
                <a:gd name="connsiteX55" fmla="*/ 3784600 w 5505450"/>
                <a:gd name="connsiteY55" fmla="*/ 2609850 h 3003550"/>
                <a:gd name="connsiteX56" fmla="*/ 3594100 w 5505450"/>
                <a:gd name="connsiteY56" fmla="*/ 2965450 h 3003550"/>
                <a:gd name="connsiteX57" fmla="*/ 3479800 w 5505450"/>
                <a:gd name="connsiteY57" fmla="*/ 2940050 h 3003550"/>
                <a:gd name="connsiteX58" fmla="*/ 3486150 w 5505450"/>
                <a:gd name="connsiteY58" fmla="*/ 2825750 h 3003550"/>
                <a:gd name="connsiteX59" fmla="*/ 3587750 w 5505450"/>
                <a:gd name="connsiteY59" fmla="*/ 2794000 h 3003550"/>
                <a:gd name="connsiteX60" fmla="*/ 3613150 w 5505450"/>
                <a:gd name="connsiteY60" fmla="*/ 2616200 h 3003550"/>
                <a:gd name="connsiteX61" fmla="*/ 3492500 w 5505450"/>
                <a:gd name="connsiteY61" fmla="*/ 2673350 h 3003550"/>
                <a:gd name="connsiteX62" fmla="*/ 3390900 w 5505450"/>
                <a:gd name="connsiteY62" fmla="*/ 2571750 h 3003550"/>
                <a:gd name="connsiteX63" fmla="*/ 3289300 w 5505450"/>
                <a:gd name="connsiteY63" fmla="*/ 2362200 h 3003550"/>
                <a:gd name="connsiteX64" fmla="*/ 3175000 w 5505450"/>
                <a:gd name="connsiteY64" fmla="*/ 2330450 h 3003550"/>
                <a:gd name="connsiteX65" fmla="*/ 3105150 w 5505450"/>
                <a:gd name="connsiteY65" fmla="*/ 2387600 h 3003550"/>
                <a:gd name="connsiteX66" fmla="*/ 3117850 w 5505450"/>
                <a:gd name="connsiteY66" fmla="*/ 2457450 h 3003550"/>
                <a:gd name="connsiteX67" fmla="*/ 3067050 w 5505450"/>
                <a:gd name="connsiteY67" fmla="*/ 2552700 h 3003550"/>
                <a:gd name="connsiteX68" fmla="*/ 2914650 w 5505450"/>
                <a:gd name="connsiteY68" fmla="*/ 2520950 h 3003550"/>
                <a:gd name="connsiteX69" fmla="*/ 2768600 w 5505450"/>
                <a:gd name="connsiteY69" fmla="*/ 2603500 h 3003550"/>
                <a:gd name="connsiteX70" fmla="*/ 2692400 w 5505450"/>
                <a:gd name="connsiteY70" fmla="*/ 2520950 h 3003550"/>
                <a:gd name="connsiteX71" fmla="*/ 2533650 w 5505450"/>
                <a:gd name="connsiteY71" fmla="*/ 2520950 h 3003550"/>
                <a:gd name="connsiteX72" fmla="*/ 2482850 w 5505450"/>
                <a:gd name="connsiteY72" fmla="*/ 2470150 h 3003550"/>
                <a:gd name="connsiteX73" fmla="*/ 2387600 w 5505450"/>
                <a:gd name="connsiteY73" fmla="*/ 2425700 h 3003550"/>
                <a:gd name="connsiteX74" fmla="*/ 2374900 w 5505450"/>
                <a:gd name="connsiteY74" fmla="*/ 2476500 h 3003550"/>
                <a:gd name="connsiteX75" fmla="*/ 2368550 w 5505450"/>
                <a:gd name="connsiteY75" fmla="*/ 2552700 h 3003550"/>
                <a:gd name="connsiteX76" fmla="*/ 2279650 w 5505450"/>
                <a:gd name="connsiteY76" fmla="*/ 2552700 h 3003550"/>
                <a:gd name="connsiteX77" fmla="*/ 2178050 w 5505450"/>
                <a:gd name="connsiteY77" fmla="*/ 2489200 h 3003550"/>
                <a:gd name="connsiteX78" fmla="*/ 2006600 w 5505450"/>
                <a:gd name="connsiteY78" fmla="*/ 2616200 h 3003550"/>
                <a:gd name="connsiteX79" fmla="*/ 1885950 w 5505450"/>
                <a:gd name="connsiteY79" fmla="*/ 2482850 h 3003550"/>
                <a:gd name="connsiteX80" fmla="*/ 1746250 w 5505450"/>
                <a:gd name="connsiteY80" fmla="*/ 2508250 h 3003550"/>
                <a:gd name="connsiteX81" fmla="*/ 1625600 w 5505450"/>
                <a:gd name="connsiteY81" fmla="*/ 2279650 h 3003550"/>
                <a:gd name="connsiteX82" fmla="*/ 1581150 w 5505450"/>
                <a:gd name="connsiteY82" fmla="*/ 2349500 h 3003550"/>
                <a:gd name="connsiteX83" fmla="*/ 1485900 w 5505450"/>
                <a:gd name="connsiteY83" fmla="*/ 2298700 h 3003550"/>
                <a:gd name="connsiteX84" fmla="*/ 1397000 w 5505450"/>
                <a:gd name="connsiteY84" fmla="*/ 2216150 h 3003550"/>
                <a:gd name="connsiteX85" fmla="*/ 1111250 w 5505450"/>
                <a:gd name="connsiteY85" fmla="*/ 2317750 h 3003550"/>
                <a:gd name="connsiteX86" fmla="*/ 1111250 w 5505450"/>
                <a:gd name="connsiteY86" fmla="*/ 2470150 h 3003550"/>
                <a:gd name="connsiteX87" fmla="*/ 927100 w 5505450"/>
                <a:gd name="connsiteY87" fmla="*/ 2476500 h 3003550"/>
                <a:gd name="connsiteX88" fmla="*/ 812800 w 5505450"/>
                <a:gd name="connsiteY88" fmla="*/ 2419350 h 3003550"/>
                <a:gd name="connsiteX89" fmla="*/ 641350 w 5505450"/>
                <a:gd name="connsiteY89" fmla="*/ 2590800 h 3003550"/>
                <a:gd name="connsiteX90" fmla="*/ 711200 w 5505450"/>
                <a:gd name="connsiteY90" fmla="*/ 2743200 h 3003550"/>
                <a:gd name="connsiteX91" fmla="*/ 660400 w 5505450"/>
                <a:gd name="connsiteY91" fmla="*/ 2844800 h 3003550"/>
                <a:gd name="connsiteX92" fmla="*/ 685800 w 5505450"/>
                <a:gd name="connsiteY92" fmla="*/ 3003550 h 3003550"/>
                <a:gd name="connsiteX93" fmla="*/ 438150 w 5505450"/>
                <a:gd name="connsiteY93" fmla="*/ 2895600 h 3003550"/>
                <a:gd name="connsiteX94" fmla="*/ 342900 w 5505450"/>
                <a:gd name="connsiteY94" fmla="*/ 2863850 h 3003550"/>
                <a:gd name="connsiteX95" fmla="*/ 406400 w 5505450"/>
                <a:gd name="connsiteY95" fmla="*/ 2597150 h 3003550"/>
                <a:gd name="connsiteX96" fmla="*/ 241300 w 5505450"/>
                <a:gd name="connsiteY96" fmla="*/ 2482850 h 3003550"/>
                <a:gd name="connsiteX97" fmla="*/ 114300 w 5505450"/>
                <a:gd name="connsiteY97" fmla="*/ 2406650 h 3003550"/>
                <a:gd name="connsiteX98" fmla="*/ 152400 w 5505450"/>
                <a:gd name="connsiteY98" fmla="*/ 2336800 h 3003550"/>
                <a:gd name="connsiteX99" fmla="*/ 107950 w 5505450"/>
                <a:gd name="connsiteY99" fmla="*/ 2197100 h 3003550"/>
                <a:gd name="connsiteX100" fmla="*/ 0 w 5505450"/>
                <a:gd name="connsiteY100" fmla="*/ 2165350 h 3003550"/>
                <a:gd name="connsiteX101" fmla="*/ 6350 w 5505450"/>
                <a:gd name="connsiteY101" fmla="*/ 1936750 h 3003550"/>
                <a:gd name="connsiteX102" fmla="*/ 76200 w 5505450"/>
                <a:gd name="connsiteY102" fmla="*/ 1898650 h 3003550"/>
                <a:gd name="connsiteX103" fmla="*/ 19050 w 5505450"/>
                <a:gd name="connsiteY103" fmla="*/ 1854200 h 3003550"/>
                <a:gd name="connsiteX104" fmla="*/ 120650 w 5505450"/>
                <a:gd name="connsiteY104" fmla="*/ 1714500 h 3003550"/>
                <a:gd name="connsiteX105" fmla="*/ 63500 w 5505450"/>
                <a:gd name="connsiteY105" fmla="*/ 1663700 h 3003550"/>
                <a:gd name="connsiteX106" fmla="*/ 76200 w 5505450"/>
                <a:gd name="connsiteY106" fmla="*/ 1574800 h 3003550"/>
                <a:gd name="connsiteX107" fmla="*/ 31750 w 5505450"/>
                <a:gd name="connsiteY107" fmla="*/ 1504950 h 3003550"/>
                <a:gd name="connsiteX108" fmla="*/ 107950 w 5505450"/>
                <a:gd name="connsiteY108" fmla="*/ 1327150 h 3003550"/>
                <a:gd name="connsiteX109" fmla="*/ 25400 w 5505450"/>
                <a:gd name="connsiteY109" fmla="*/ 1206500 h 3003550"/>
                <a:gd name="connsiteX110" fmla="*/ 38100 w 5505450"/>
                <a:gd name="connsiteY110" fmla="*/ 1130300 h 3003550"/>
                <a:gd name="connsiteX111" fmla="*/ 139700 w 5505450"/>
                <a:gd name="connsiteY111" fmla="*/ 1054100 h 3003550"/>
                <a:gd name="connsiteX112" fmla="*/ 298450 w 5505450"/>
                <a:gd name="connsiteY112" fmla="*/ 1136650 h 3003550"/>
                <a:gd name="connsiteX113" fmla="*/ 469900 w 5505450"/>
                <a:gd name="connsiteY113" fmla="*/ 1301750 h 3003550"/>
                <a:gd name="connsiteX114" fmla="*/ 406400 w 5505450"/>
                <a:gd name="connsiteY114" fmla="*/ 1409700 h 3003550"/>
                <a:gd name="connsiteX115" fmla="*/ 215900 w 5505450"/>
                <a:gd name="connsiteY115" fmla="*/ 1390650 h 3003550"/>
                <a:gd name="connsiteX116" fmla="*/ 209550 w 5505450"/>
                <a:gd name="connsiteY116" fmla="*/ 1543050 h 3003550"/>
                <a:gd name="connsiteX117" fmla="*/ 317500 w 5505450"/>
                <a:gd name="connsiteY117" fmla="*/ 1631950 h 3003550"/>
                <a:gd name="connsiteX118" fmla="*/ 292100 w 5505450"/>
                <a:gd name="connsiteY118" fmla="*/ 1466850 h 3003550"/>
                <a:gd name="connsiteX119" fmla="*/ 438150 w 5505450"/>
                <a:gd name="connsiteY119" fmla="*/ 1568450 h 3003550"/>
                <a:gd name="connsiteX120" fmla="*/ 419100 w 5505450"/>
                <a:gd name="connsiteY120" fmla="*/ 1479550 h 3003550"/>
                <a:gd name="connsiteX121" fmla="*/ 495300 w 5505450"/>
                <a:gd name="connsiteY121" fmla="*/ 1358900 h 3003550"/>
                <a:gd name="connsiteX122" fmla="*/ 527050 w 5505450"/>
                <a:gd name="connsiteY122" fmla="*/ 1422400 h 3003550"/>
                <a:gd name="connsiteX123" fmla="*/ 577850 w 5505450"/>
                <a:gd name="connsiteY123" fmla="*/ 1339850 h 3003550"/>
                <a:gd name="connsiteX124" fmla="*/ 539750 w 5505450"/>
                <a:gd name="connsiteY124" fmla="*/ 1308100 h 3003550"/>
                <a:gd name="connsiteX125" fmla="*/ 520700 w 5505450"/>
                <a:gd name="connsiteY125" fmla="*/ 1174750 h 3003550"/>
                <a:gd name="connsiteX126" fmla="*/ 571500 w 5505450"/>
                <a:gd name="connsiteY126" fmla="*/ 1162050 h 3003550"/>
                <a:gd name="connsiteX127" fmla="*/ 628650 w 5505450"/>
                <a:gd name="connsiteY127" fmla="*/ 1206500 h 3003550"/>
                <a:gd name="connsiteX128" fmla="*/ 590550 w 5505450"/>
                <a:gd name="connsiteY128" fmla="*/ 1295400 h 3003550"/>
                <a:gd name="connsiteX129" fmla="*/ 622300 w 5505450"/>
                <a:gd name="connsiteY129" fmla="*/ 1346200 h 3003550"/>
                <a:gd name="connsiteX130" fmla="*/ 679450 w 5505450"/>
                <a:gd name="connsiteY130" fmla="*/ 1333500 h 3003550"/>
                <a:gd name="connsiteX131" fmla="*/ 679450 w 5505450"/>
                <a:gd name="connsiteY131" fmla="*/ 1263650 h 3003550"/>
                <a:gd name="connsiteX132" fmla="*/ 889000 w 5505450"/>
                <a:gd name="connsiteY132" fmla="*/ 1123950 h 3003550"/>
                <a:gd name="connsiteX133" fmla="*/ 895350 w 5505450"/>
                <a:gd name="connsiteY133" fmla="*/ 1206500 h 3003550"/>
                <a:gd name="connsiteX134" fmla="*/ 1035050 w 5505450"/>
                <a:gd name="connsiteY134" fmla="*/ 1143000 h 3003550"/>
                <a:gd name="connsiteX135" fmla="*/ 1054100 w 5505450"/>
                <a:gd name="connsiteY135" fmla="*/ 1212850 h 3003550"/>
                <a:gd name="connsiteX136" fmla="*/ 1123950 w 5505450"/>
                <a:gd name="connsiteY136" fmla="*/ 1130300 h 3003550"/>
                <a:gd name="connsiteX137" fmla="*/ 1003300 w 5505450"/>
                <a:gd name="connsiteY137" fmla="*/ 1022350 h 3003550"/>
                <a:gd name="connsiteX138" fmla="*/ 1079500 w 5505450"/>
                <a:gd name="connsiteY138" fmla="*/ 971550 h 3003550"/>
                <a:gd name="connsiteX139" fmla="*/ 1143000 w 5505450"/>
                <a:gd name="connsiteY139" fmla="*/ 1073150 h 3003550"/>
                <a:gd name="connsiteX140" fmla="*/ 1238250 w 5505450"/>
                <a:gd name="connsiteY140" fmla="*/ 1085850 h 3003550"/>
                <a:gd name="connsiteX141" fmla="*/ 1384300 w 5505450"/>
                <a:gd name="connsiteY141" fmla="*/ 1206500 h 3003550"/>
                <a:gd name="connsiteX142" fmla="*/ 1333500 w 5505450"/>
                <a:gd name="connsiteY142" fmla="*/ 1073150 h 3003550"/>
                <a:gd name="connsiteX143" fmla="*/ 1301750 w 5505450"/>
                <a:gd name="connsiteY143" fmla="*/ 971550 h 3003550"/>
                <a:gd name="connsiteX144" fmla="*/ 1346200 w 5505450"/>
                <a:gd name="connsiteY144" fmla="*/ 857250 h 3003550"/>
                <a:gd name="connsiteX145" fmla="*/ 1397000 w 5505450"/>
                <a:gd name="connsiteY145" fmla="*/ 679450 h 3003550"/>
                <a:gd name="connsiteX146" fmla="*/ 1504950 w 5505450"/>
                <a:gd name="connsiteY146" fmla="*/ 685800 h 3003550"/>
                <a:gd name="connsiteX147" fmla="*/ 1479550 w 5505450"/>
                <a:gd name="connsiteY147" fmla="*/ 895350 h 3003550"/>
                <a:gd name="connsiteX148" fmla="*/ 1511300 w 5505450"/>
                <a:gd name="connsiteY148" fmla="*/ 1244600 h 3003550"/>
                <a:gd name="connsiteX149" fmla="*/ 1447800 w 5505450"/>
                <a:gd name="connsiteY149" fmla="*/ 1377950 h 3003550"/>
                <a:gd name="connsiteX150" fmla="*/ 1498600 w 5505450"/>
                <a:gd name="connsiteY150" fmla="*/ 1397000 h 3003550"/>
                <a:gd name="connsiteX151" fmla="*/ 1587500 w 5505450"/>
                <a:gd name="connsiteY151" fmla="*/ 1193800 h 3003550"/>
                <a:gd name="connsiteX152" fmla="*/ 1536700 w 5505450"/>
                <a:gd name="connsiteY152" fmla="*/ 984250 h 3003550"/>
                <a:gd name="connsiteX153" fmla="*/ 1517650 w 5505450"/>
                <a:gd name="connsiteY153" fmla="*/ 844550 h 3003550"/>
                <a:gd name="connsiteX154" fmla="*/ 1600200 w 5505450"/>
                <a:gd name="connsiteY154" fmla="*/ 768350 h 3003550"/>
                <a:gd name="connsiteX155" fmla="*/ 1676400 w 5505450"/>
                <a:gd name="connsiteY155" fmla="*/ 920750 h 3003550"/>
                <a:gd name="connsiteX156" fmla="*/ 1638300 w 5505450"/>
                <a:gd name="connsiteY156" fmla="*/ 742950 h 3003550"/>
                <a:gd name="connsiteX157" fmla="*/ 1701800 w 5505450"/>
                <a:gd name="connsiteY157" fmla="*/ 717550 h 3003550"/>
                <a:gd name="connsiteX158" fmla="*/ 1822450 w 5505450"/>
                <a:gd name="connsiteY158" fmla="*/ 857250 h 3003550"/>
                <a:gd name="connsiteX159" fmla="*/ 1860550 w 5505450"/>
                <a:gd name="connsiteY159" fmla="*/ 819150 h 3003550"/>
                <a:gd name="connsiteX160" fmla="*/ 1797050 w 5505450"/>
                <a:gd name="connsiteY160" fmla="*/ 768350 h 3003550"/>
                <a:gd name="connsiteX161" fmla="*/ 1765300 w 5505450"/>
                <a:gd name="connsiteY161" fmla="*/ 641350 h 3003550"/>
                <a:gd name="connsiteX162" fmla="*/ 2000250 w 5505450"/>
                <a:gd name="connsiteY162" fmla="*/ 571500 h 3003550"/>
                <a:gd name="connsiteX163" fmla="*/ 1949450 w 5505450"/>
                <a:gd name="connsiteY163" fmla="*/ 476250 h 3003550"/>
                <a:gd name="connsiteX164" fmla="*/ 2076450 w 5505450"/>
                <a:gd name="connsiteY164" fmla="*/ 355600 h 3003550"/>
                <a:gd name="connsiteX165" fmla="*/ 2305050 w 5505450"/>
                <a:gd name="connsiteY165" fmla="*/ 228600 h 3003550"/>
                <a:gd name="connsiteX166" fmla="*/ 2387600 w 5505450"/>
                <a:gd name="connsiteY166" fmla="*/ 266700 h 3003550"/>
                <a:gd name="connsiteX167" fmla="*/ 2489200 w 5505450"/>
                <a:gd name="connsiteY167" fmla="*/ 177800 h 3003550"/>
                <a:gd name="connsiteX168" fmla="*/ 2425700 w 5505450"/>
                <a:gd name="connsiteY168" fmla="*/ 120650 h 3003550"/>
                <a:gd name="connsiteX169" fmla="*/ 2533650 w 5505450"/>
                <a:gd name="connsiteY169" fmla="*/ 0 h 3003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5505450" h="3003550">
                  <a:moveTo>
                    <a:pt x="2533650" y="0"/>
                  </a:moveTo>
                  <a:lnTo>
                    <a:pt x="2667000" y="38100"/>
                  </a:lnTo>
                  <a:lnTo>
                    <a:pt x="2609850" y="120650"/>
                  </a:lnTo>
                  <a:lnTo>
                    <a:pt x="2813050" y="165100"/>
                  </a:lnTo>
                  <a:lnTo>
                    <a:pt x="2889250" y="393700"/>
                  </a:lnTo>
                  <a:lnTo>
                    <a:pt x="2647950" y="685800"/>
                  </a:lnTo>
                  <a:lnTo>
                    <a:pt x="2813050" y="590550"/>
                  </a:lnTo>
                  <a:lnTo>
                    <a:pt x="3073400" y="590550"/>
                  </a:lnTo>
                  <a:lnTo>
                    <a:pt x="3175000" y="698500"/>
                  </a:lnTo>
                  <a:lnTo>
                    <a:pt x="3257550" y="584200"/>
                  </a:lnTo>
                  <a:lnTo>
                    <a:pt x="3390900" y="641350"/>
                  </a:lnTo>
                  <a:lnTo>
                    <a:pt x="3454400" y="952500"/>
                  </a:lnTo>
                  <a:lnTo>
                    <a:pt x="3524250" y="825500"/>
                  </a:lnTo>
                  <a:lnTo>
                    <a:pt x="3740150" y="857250"/>
                  </a:lnTo>
                  <a:lnTo>
                    <a:pt x="3816350" y="717550"/>
                  </a:lnTo>
                  <a:lnTo>
                    <a:pt x="4140200" y="812800"/>
                  </a:lnTo>
                  <a:lnTo>
                    <a:pt x="4203700" y="946150"/>
                  </a:lnTo>
                  <a:lnTo>
                    <a:pt x="4337050" y="895350"/>
                  </a:lnTo>
                  <a:lnTo>
                    <a:pt x="4457700" y="958850"/>
                  </a:lnTo>
                  <a:lnTo>
                    <a:pt x="4451350" y="1155700"/>
                  </a:lnTo>
                  <a:lnTo>
                    <a:pt x="4514850" y="1079500"/>
                  </a:lnTo>
                  <a:lnTo>
                    <a:pt x="4730750" y="1066800"/>
                  </a:lnTo>
                  <a:lnTo>
                    <a:pt x="4762500" y="1149350"/>
                  </a:lnTo>
                  <a:lnTo>
                    <a:pt x="4845050" y="1143000"/>
                  </a:lnTo>
                  <a:lnTo>
                    <a:pt x="4813300" y="1041400"/>
                  </a:lnTo>
                  <a:lnTo>
                    <a:pt x="5022850" y="1060450"/>
                  </a:lnTo>
                  <a:lnTo>
                    <a:pt x="5314950" y="1295400"/>
                  </a:lnTo>
                  <a:lnTo>
                    <a:pt x="5429250" y="1358900"/>
                  </a:lnTo>
                  <a:lnTo>
                    <a:pt x="5505450" y="1447800"/>
                  </a:lnTo>
                  <a:lnTo>
                    <a:pt x="5397500" y="1587500"/>
                  </a:lnTo>
                  <a:lnTo>
                    <a:pt x="5245100" y="1492250"/>
                  </a:lnTo>
                  <a:lnTo>
                    <a:pt x="5187950" y="1409700"/>
                  </a:lnTo>
                  <a:lnTo>
                    <a:pt x="5162550" y="1524000"/>
                  </a:lnTo>
                  <a:lnTo>
                    <a:pt x="5073650" y="1574800"/>
                  </a:lnTo>
                  <a:lnTo>
                    <a:pt x="5149850" y="1720850"/>
                  </a:lnTo>
                  <a:lnTo>
                    <a:pt x="5003800" y="1758950"/>
                  </a:lnTo>
                  <a:lnTo>
                    <a:pt x="4813300" y="1962150"/>
                  </a:lnTo>
                  <a:lnTo>
                    <a:pt x="4749800" y="1911350"/>
                  </a:lnTo>
                  <a:lnTo>
                    <a:pt x="4610100" y="1924050"/>
                  </a:lnTo>
                  <a:lnTo>
                    <a:pt x="4489450" y="2082800"/>
                  </a:lnTo>
                  <a:lnTo>
                    <a:pt x="4533900" y="2120900"/>
                  </a:lnTo>
                  <a:lnTo>
                    <a:pt x="4349750" y="2514600"/>
                  </a:lnTo>
                  <a:lnTo>
                    <a:pt x="4292600" y="2165350"/>
                  </a:lnTo>
                  <a:lnTo>
                    <a:pt x="4356100" y="2057400"/>
                  </a:lnTo>
                  <a:lnTo>
                    <a:pt x="4527550" y="1905000"/>
                  </a:lnTo>
                  <a:lnTo>
                    <a:pt x="4597400" y="1720850"/>
                  </a:lnTo>
                  <a:lnTo>
                    <a:pt x="4559300" y="1727200"/>
                  </a:lnTo>
                  <a:lnTo>
                    <a:pt x="4476750" y="1873250"/>
                  </a:lnTo>
                  <a:lnTo>
                    <a:pt x="4445000" y="1758950"/>
                  </a:lnTo>
                  <a:lnTo>
                    <a:pt x="4362450" y="1797050"/>
                  </a:lnTo>
                  <a:lnTo>
                    <a:pt x="4241800" y="1955800"/>
                  </a:lnTo>
                  <a:lnTo>
                    <a:pt x="3892550" y="1930400"/>
                  </a:lnTo>
                  <a:lnTo>
                    <a:pt x="3632200" y="2241550"/>
                  </a:lnTo>
                  <a:lnTo>
                    <a:pt x="3733800" y="2343150"/>
                  </a:lnTo>
                  <a:lnTo>
                    <a:pt x="3784600" y="2311400"/>
                  </a:lnTo>
                  <a:lnTo>
                    <a:pt x="3784600" y="2609850"/>
                  </a:lnTo>
                  <a:lnTo>
                    <a:pt x="3594100" y="2965450"/>
                  </a:lnTo>
                  <a:lnTo>
                    <a:pt x="3479800" y="2940050"/>
                  </a:lnTo>
                  <a:lnTo>
                    <a:pt x="3486150" y="2825750"/>
                  </a:lnTo>
                  <a:lnTo>
                    <a:pt x="3587750" y="2794000"/>
                  </a:lnTo>
                  <a:lnTo>
                    <a:pt x="3613150" y="2616200"/>
                  </a:lnTo>
                  <a:lnTo>
                    <a:pt x="3492500" y="2673350"/>
                  </a:lnTo>
                  <a:lnTo>
                    <a:pt x="3390900" y="2571750"/>
                  </a:lnTo>
                  <a:lnTo>
                    <a:pt x="3289300" y="2362200"/>
                  </a:lnTo>
                  <a:lnTo>
                    <a:pt x="3175000" y="2330450"/>
                  </a:lnTo>
                  <a:lnTo>
                    <a:pt x="3105150" y="2387600"/>
                  </a:lnTo>
                  <a:lnTo>
                    <a:pt x="3117850" y="2457450"/>
                  </a:lnTo>
                  <a:lnTo>
                    <a:pt x="3067050" y="2552700"/>
                  </a:lnTo>
                  <a:lnTo>
                    <a:pt x="2914650" y="2520950"/>
                  </a:lnTo>
                  <a:lnTo>
                    <a:pt x="2768600" y="2603500"/>
                  </a:lnTo>
                  <a:lnTo>
                    <a:pt x="2692400" y="2520950"/>
                  </a:lnTo>
                  <a:lnTo>
                    <a:pt x="2533650" y="2520950"/>
                  </a:lnTo>
                  <a:lnTo>
                    <a:pt x="2482850" y="2470150"/>
                  </a:lnTo>
                  <a:lnTo>
                    <a:pt x="2387600" y="2425700"/>
                  </a:lnTo>
                  <a:lnTo>
                    <a:pt x="2374900" y="2476500"/>
                  </a:lnTo>
                  <a:lnTo>
                    <a:pt x="2368550" y="2552700"/>
                  </a:lnTo>
                  <a:lnTo>
                    <a:pt x="2279650" y="2552700"/>
                  </a:lnTo>
                  <a:lnTo>
                    <a:pt x="2178050" y="2489200"/>
                  </a:lnTo>
                  <a:lnTo>
                    <a:pt x="2006600" y="2616200"/>
                  </a:lnTo>
                  <a:lnTo>
                    <a:pt x="1885950" y="2482850"/>
                  </a:lnTo>
                  <a:lnTo>
                    <a:pt x="1746250" y="2508250"/>
                  </a:lnTo>
                  <a:lnTo>
                    <a:pt x="1625600" y="2279650"/>
                  </a:lnTo>
                  <a:lnTo>
                    <a:pt x="1581150" y="2349500"/>
                  </a:lnTo>
                  <a:lnTo>
                    <a:pt x="1485900" y="2298700"/>
                  </a:lnTo>
                  <a:lnTo>
                    <a:pt x="1397000" y="2216150"/>
                  </a:lnTo>
                  <a:lnTo>
                    <a:pt x="1111250" y="2317750"/>
                  </a:lnTo>
                  <a:lnTo>
                    <a:pt x="1111250" y="2470150"/>
                  </a:lnTo>
                  <a:lnTo>
                    <a:pt x="927100" y="2476500"/>
                  </a:lnTo>
                  <a:lnTo>
                    <a:pt x="812800" y="2419350"/>
                  </a:lnTo>
                  <a:lnTo>
                    <a:pt x="641350" y="2590800"/>
                  </a:lnTo>
                  <a:lnTo>
                    <a:pt x="711200" y="2743200"/>
                  </a:lnTo>
                  <a:lnTo>
                    <a:pt x="660400" y="2844800"/>
                  </a:lnTo>
                  <a:lnTo>
                    <a:pt x="685800" y="3003550"/>
                  </a:lnTo>
                  <a:lnTo>
                    <a:pt x="438150" y="2895600"/>
                  </a:lnTo>
                  <a:lnTo>
                    <a:pt x="342900" y="2863850"/>
                  </a:lnTo>
                  <a:lnTo>
                    <a:pt x="406400" y="2597150"/>
                  </a:lnTo>
                  <a:lnTo>
                    <a:pt x="241300" y="2482850"/>
                  </a:lnTo>
                  <a:lnTo>
                    <a:pt x="114300" y="2406650"/>
                  </a:lnTo>
                  <a:lnTo>
                    <a:pt x="152400" y="2336800"/>
                  </a:lnTo>
                  <a:lnTo>
                    <a:pt x="107950" y="2197100"/>
                  </a:lnTo>
                  <a:lnTo>
                    <a:pt x="0" y="2165350"/>
                  </a:lnTo>
                  <a:lnTo>
                    <a:pt x="6350" y="1936750"/>
                  </a:lnTo>
                  <a:lnTo>
                    <a:pt x="76200" y="1898650"/>
                  </a:lnTo>
                  <a:lnTo>
                    <a:pt x="19050" y="1854200"/>
                  </a:lnTo>
                  <a:lnTo>
                    <a:pt x="120650" y="1714500"/>
                  </a:lnTo>
                  <a:lnTo>
                    <a:pt x="63500" y="1663700"/>
                  </a:lnTo>
                  <a:lnTo>
                    <a:pt x="76200" y="1574800"/>
                  </a:lnTo>
                  <a:lnTo>
                    <a:pt x="31750" y="1504950"/>
                  </a:lnTo>
                  <a:lnTo>
                    <a:pt x="107950" y="1327150"/>
                  </a:lnTo>
                  <a:lnTo>
                    <a:pt x="25400" y="1206500"/>
                  </a:lnTo>
                  <a:lnTo>
                    <a:pt x="38100" y="1130300"/>
                  </a:lnTo>
                  <a:lnTo>
                    <a:pt x="139700" y="1054100"/>
                  </a:lnTo>
                  <a:lnTo>
                    <a:pt x="298450" y="1136650"/>
                  </a:lnTo>
                  <a:lnTo>
                    <a:pt x="469900" y="1301750"/>
                  </a:lnTo>
                  <a:lnTo>
                    <a:pt x="406400" y="1409700"/>
                  </a:lnTo>
                  <a:lnTo>
                    <a:pt x="215900" y="1390650"/>
                  </a:lnTo>
                  <a:lnTo>
                    <a:pt x="209550" y="1543050"/>
                  </a:lnTo>
                  <a:lnTo>
                    <a:pt x="317500" y="1631950"/>
                  </a:lnTo>
                  <a:lnTo>
                    <a:pt x="292100" y="1466850"/>
                  </a:lnTo>
                  <a:lnTo>
                    <a:pt x="438150" y="1568450"/>
                  </a:lnTo>
                  <a:lnTo>
                    <a:pt x="419100" y="1479550"/>
                  </a:lnTo>
                  <a:lnTo>
                    <a:pt x="495300" y="1358900"/>
                  </a:lnTo>
                  <a:lnTo>
                    <a:pt x="527050" y="1422400"/>
                  </a:lnTo>
                  <a:lnTo>
                    <a:pt x="577850" y="1339850"/>
                  </a:lnTo>
                  <a:lnTo>
                    <a:pt x="539750" y="1308100"/>
                  </a:lnTo>
                  <a:lnTo>
                    <a:pt x="520700" y="1174750"/>
                  </a:lnTo>
                  <a:lnTo>
                    <a:pt x="571500" y="1162050"/>
                  </a:lnTo>
                  <a:lnTo>
                    <a:pt x="628650" y="1206500"/>
                  </a:lnTo>
                  <a:lnTo>
                    <a:pt x="590550" y="1295400"/>
                  </a:lnTo>
                  <a:lnTo>
                    <a:pt x="622300" y="1346200"/>
                  </a:lnTo>
                  <a:lnTo>
                    <a:pt x="679450" y="1333500"/>
                  </a:lnTo>
                  <a:lnTo>
                    <a:pt x="679450" y="1263650"/>
                  </a:lnTo>
                  <a:lnTo>
                    <a:pt x="889000" y="1123950"/>
                  </a:lnTo>
                  <a:lnTo>
                    <a:pt x="895350" y="1206500"/>
                  </a:lnTo>
                  <a:lnTo>
                    <a:pt x="1035050" y="1143000"/>
                  </a:lnTo>
                  <a:lnTo>
                    <a:pt x="1054100" y="1212850"/>
                  </a:lnTo>
                  <a:lnTo>
                    <a:pt x="1123950" y="1130300"/>
                  </a:lnTo>
                  <a:lnTo>
                    <a:pt x="1003300" y="1022350"/>
                  </a:lnTo>
                  <a:lnTo>
                    <a:pt x="1079500" y="971550"/>
                  </a:lnTo>
                  <a:lnTo>
                    <a:pt x="1143000" y="1073150"/>
                  </a:lnTo>
                  <a:lnTo>
                    <a:pt x="1238250" y="1085850"/>
                  </a:lnTo>
                  <a:lnTo>
                    <a:pt x="1384300" y="1206500"/>
                  </a:lnTo>
                  <a:lnTo>
                    <a:pt x="1333500" y="1073150"/>
                  </a:lnTo>
                  <a:lnTo>
                    <a:pt x="1301750" y="971550"/>
                  </a:lnTo>
                  <a:lnTo>
                    <a:pt x="1346200" y="857250"/>
                  </a:lnTo>
                  <a:lnTo>
                    <a:pt x="1397000" y="679450"/>
                  </a:lnTo>
                  <a:lnTo>
                    <a:pt x="1504950" y="685800"/>
                  </a:lnTo>
                  <a:lnTo>
                    <a:pt x="1479550" y="895350"/>
                  </a:lnTo>
                  <a:lnTo>
                    <a:pt x="1511300" y="1244600"/>
                  </a:lnTo>
                  <a:lnTo>
                    <a:pt x="1447800" y="1377950"/>
                  </a:lnTo>
                  <a:lnTo>
                    <a:pt x="1498600" y="1397000"/>
                  </a:lnTo>
                  <a:lnTo>
                    <a:pt x="1587500" y="1193800"/>
                  </a:lnTo>
                  <a:lnTo>
                    <a:pt x="1536700" y="984250"/>
                  </a:lnTo>
                  <a:lnTo>
                    <a:pt x="1517650" y="844550"/>
                  </a:lnTo>
                  <a:lnTo>
                    <a:pt x="1600200" y="768350"/>
                  </a:lnTo>
                  <a:lnTo>
                    <a:pt x="1676400" y="920750"/>
                  </a:lnTo>
                  <a:lnTo>
                    <a:pt x="1638300" y="742950"/>
                  </a:lnTo>
                  <a:lnTo>
                    <a:pt x="1701800" y="717550"/>
                  </a:lnTo>
                  <a:lnTo>
                    <a:pt x="1822450" y="857250"/>
                  </a:lnTo>
                  <a:lnTo>
                    <a:pt x="1860550" y="819150"/>
                  </a:lnTo>
                  <a:lnTo>
                    <a:pt x="1797050" y="768350"/>
                  </a:lnTo>
                  <a:lnTo>
                    <a:pt x="1765300" y="641350"/>
                  </a:lnTo>
                  <a:lnTo>
                    <a:pt x="2000250" y="571500"/>
                  </a:lnTo>
                  <a:lnTo>
                    <a:pt x="1949450" y="476250"/>
                  </a:lnTo>
                  <a:lnTo>
                    <a:pt x="2076450" y="355600"/>
                  </a:lnTo>
                  <a:lnTo>
                    <a:pt x="2305050" y="228600"/>
                  </a:lnTo>
                  <a:lnTo>
                    <a:pt x="2387600" y="266700"/>
                  </a:lnTo>
                  <a:lnTo>
                    <a:pt x="2489200" y="177800"/>
                  </a:lnTo>
                  <a:lnTo>
                    <a:pt x="2425700" y="120650"/>
                  </a:lnTo>
                  <a:lnTo>
                    <a:pt x="25336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19" name="フリーフォーム 28">
              <a:extLst>
                <a:ext uri="{FF2B5EF4-FFF2-40B4-BE49-F238E27FC236}">
                  <a16:creationId xmlns:a16="http://schemas.microsoft.com/office/drawing/2014/main" id="{2C0F739D-EB42-4932-ABEA-5480ED3FF03F}"/>
                </a:ext>
              </a:extLst>
            </p:cNvPr>
            <p:cNvSpPr/>
            <p:nvPr/>
          </p:nvSpPr>
          <p:spPr bwMode="auto">
            <a:xfrm>
              <a:off x="4164248" y="3106653"/>
              <a:ext cx="805285" cy="416607"/>
            </a:xfrm>
            <a:custGeom>
              <a:avLst/>
              <a:gdLst>
                <a:gd name="connsiteX0" fmla="*/ 0 w 1098550"/>
                <a:gd name="connsiteY0" fmla="*/ 190500 h 568325"/>
                <a:gd name="connsiteX1" fmla="*/ 171450 w 1098550"/>
                <a:gd name="connsiteY1" fmla="*/ 60325 h 568325"/>
                <a:gd name="connsiteX2" fmla="*/ 250825 w 1098550"/>
                <a:gd name="connsiteY2" fmla="*/ 120650 h 568325"/>
                <a:gd name="connsiteX3" fmla="*/ 346075 w 1098550"/>
                <a:gd name="connsiteY3" fmla="*/ 127000 h 568325"/>
                <a:gd name="connsiteX4" fmla="*/ 361950 w 1098550"/>
                <a:gd name="connsiteY4" fmla="*/ 44450 h 568325"/>
                <a:gd name="connsiteX5" fmla="*/ 377825 w 1098550"/>
                <a:gd name="connsiteY5" fmla="*/ 0 h 568325"/>
                <a:gd name="connsiteX6" fmla="*/ 473075 w 1098550"/>
                <a:gd name="connsiteY6" fmla="*/ 47625 h 568325"/>
                <a:gd name="connsiteX7" fmla="*/ 527050 w 1098550"/>
                <a:gd name="connsiteY7" fmla="*/ 92075 h 568325"/>
                <a:gd name="connsiteX8" fmla="*/ 688975 w 1098550"/>
                <a:gd name="connsiteY8" fmla="*/ 101600 h 568325"/>
                <a:gd name="connsiteX9" fmla="*/ 752475 w 1098550"/>
                <a:gd name="connsiteY9" fmla="*/ 171450 h 568325"/>
                <a:gd name="connsiteX10" fmla="*/ 908050 w 1098550"/>
                <a:gd name="connsiteY10" fmla="*/ 95250 h 568325"/>
                <a:gd name="connsiteX11" fmla="*/ 984250 w 1098550"/>
                <a:gd name="connsiteY11" fmla="*/ 114300 h 568325"/>
                <a:gd name="connsiteX12" fmla="*/ 949325 w 1098550"/>
                <a:gd name="connsiteY12" fmla="*/ 241300 h 568325"/>
                <a:gd name="connsiteX13" fmla="*/ 993775 w 1098550"/>
                <a:gd name="connsiteY13" fmla="*/ 244475 h 568325"/>
                <a:gd name="connsiteX14" fmla="*/ 1031875 w 1098550"/>
                <a:gd name="connsiteY14" fmla="*/ 215900 h 568325"/>
                <a:gd name="connsiteX15" fmla="*/ 1098550 w 1098550"/>
                <a:gd name="connsiteY15" fmla="*/ 298450 h 568325"/>
                <a:gd name="connsiteX16" fmla="*/ 1012825 w 1098550"/>
                <a:gd name="connsiteY16" fmla="*/ 301625 h 568325"/>
                <a:gd name="connsiteX17" fmla="*/ 889000 w 1098550"/>
                <a:gd name="connsiteY17" fmla="*/ 400050 h 568325"/>
                <a:gd name="connsiteX18" fmla="*/ 819150 w 1098550"/>
                <a:gd name="connsiteY18" fmla="*/ 381000 h 568325"/>
                <a:gd name="connsiteX19" fmla="*/ 800100 w 1098550"/>
                <a:gd name="connsiteY19" fmla="*/ 419100 h 568325"/>
                <a:gd name="connsiteX20" fmla="*/ 838200 w 1098550"/>
                <a:gd name="connsiteY20" fmla="*/ 444500 h 568325"/>
                <a:gd name="connsiteX21" fmla="*/ 755650 w 1098550"/>
                <a:gd name="connsiteY21" fmla="*/ 523875 h 568325"/>
                <a:gd name="connsiteX22" fmla="*/ 692150 w 1098550"/>
                <a:gd name="connsiteY22" fmla="*/ 514350 h 568325"/>
                <a:gd name="connsiteX23" fmla="*/ 565150 w 1098550"/>
                <a:gd name="connsiteY23" fmla="*/ 568325 h 568325"/>
                <a:gd name="connsiteX24" fmla="*/ 434975 w 1098550"/>
                <a:gd name="connsiteY24" fmla="*/ 485775 h 568325"/>
                <a:gd name="connsiteX25" fmla="*/ 304800 w 1098550"/>
                <a:gd name="connsiteY25" fmla="*/ 517525 h 568325"/>
                <a:gd name="connsiteX26" fmla="*/ 263525 w 1098550"/>
                <a:gd name="connsiteY26" fmla="*/ 409575 h 568325"/>
                <a:gd name="connsiteX27" fmla="*/ 117475 w 1098550"/>
                <a:gd name="connsiteY27" fmla="*/ 377825 h 568325"/>
                <a:gd name="connsiteX28" fmla="*/ 117475 w 1098550"/>
                <a:gd name="connsiteY28" fmla="*/ 282575 h 568325"/>
                <a:gd name="connsiteX29" fmla="*/ 0 w 1098550"/>
                <a:gd name="connsiteY29" fmla="*/ 190500 h 568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098550" h="568325">
                  <a:moveTo>
                    <a:pt x="0" y="190500"/>
                  </a:moveTo>
                  <a:lnTo>
                    <a:pt x="171450" y="60325"/>
                  </a:lnTo>
                  <a:lnTo>
                    <a:pt x="250825" y="120650"/>
                  </a:lnTo>
                  <a:lnTo>
                    <a:pt x="346075" y="127000"/>
                  </a:lnTo>
                  <a:lnTo>
                    <a:pt x="361950" y="44450"/>
                  </a:lnTo>
                  <a:lnTo>
                    <a:pt x="377825" y="0"/>
                  </a:lnTo>
                  <a:lnTo>
                    <a:pt x="473075" y="47625"/>
                  </a:lnTo>
                  <a:lnTo>
                    <a:pt x="527050" y="92075"/>
                  </a:lnTo>
                  <a:lnTo>
                    <a:pt x="688975" y="101600"/>
                  </a:lnTo>
                  <a:lnTo>
                    <a:pt x="752475" y="171450"/>
                  </a:lnTo>
                  <a:lnTo>
                    <a:pt x="908050" y="95250"/>
                  </a:lnTo>
                  <a:lnTo>
                    <a:pt x="984250" y="114300"/>
                  </a:lnTo>
                  <a:lnTo>
                    <a:pt x="949325" y="241300"/>
                  </a:lnTo>
                  <a:lnTo>
                    <a:pt x="993775" y="244475"/>
                  </a:lnTo>
                  <a:lnTo>
                    <a:pt x="1031875" y="215900"/>
                  </a:lnTo>
                  <a:lnTo>
                    <a:pt x="1098550" y="298450"/>
                  </a:lnTo>
                  <a:lnTo>
                    <a:pt x="1012825" y="301625"/>
                  </a:lnTo>
                  <a:lnTo>
                    <a:pt x="889000" y="400050"/>
                  </a:lnTo>
                  <a:lnTo>
                    <a:pt x="819150" y="381000"/>
                  </a:lnTo>
                  <a:lnTo>
                    <a:pt x="800100" y="419100"/>
                  </a:lnTo>
                  <a:lnTo>
                    <a:pt x="838200" y="444500"/>
                  </a:lnTo>
                  <a:lnTo>
                    <a:pt x="755650" y="523875"/>
                  </a:lnTo>
                  <a:lnTo>
                    <a:pt x="692150" y="514350"/>
                  </a:lnTo>
                  <a:lnTo>
                    <a:pt x="565150" y="568325"/>
                  </a:lnTo>
                  <a:lnTo>
                    <a:pt x="434975" y="485775"/>
                  </a:lnTo>
                  <a:lnTo>
                    <a:pt x="304800" y="517525"/>
                  </a:lnTo>
                  <a:lnTo>
                    <a:pt x="263525" y="409575"/>
                  </a:lnTo>
                  <a:lnTo>
                    <a:pt x="117475" y="377825"/>
                  </a:lnTo>
                  <a:lnTo>
                    <a:pt x="117475" y="282575"/>
                  </a:lnTo>
                  <a:lnTo>
                    <a:pt x="0" y="1905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0" name="フリーフォーム 29">
              <a:extLst>
                <a:ext uri="{FF2B5EF4-FFF2-40B4-BE49-F238E27FC236}">
                  <a16:creationId xmlns:a16="http://schemas.microsoft.com/office/drawing/2014/main" id="{C2E03869-8A05-498B-BF5D-572BD38D8089}"/>
                </a:ext>
              </a:extLst>
            </p:cNvPr>
            <p:cNvSpPr/>
            <p:nvPr/>
          </p:nvSpPr>
          <p:spPr bwMode="auto">
            <a:xfrm>
              <a:off x="2509458" y="2080264"/>
              <a:ext cx="269979" cy="640038"/>
            </a:xfrm>
            <a:custGeom>
              <a:avLst/>
              <a:gdLst>
                <a:gd name="connsiteX0" fmla="*/ 282575 w 368300"/>
                <a:gd name="connsiteY0" fmla="*/ 92075 h 873125"/>
                <a:gd name="connsiteX1" fmla="*/ 260350 w 368300"/>
                <a:gd name="connsiteY1" fmla="*/ 184150 h 873125"/>
                <a:gd name="connsiteX2" fmla="*/ 352425 w 368300"/>
                <a:gd name="connsiteY2" fmla="*/ 301625 h 873125"/>
                <a:gd name="connsiteX3" fmla="*/ 276225 w 368300"/>
                <a:gd name="connsiteY3" fmla="*/ 482600 h 873125"/>
                <a:gd name="connsiteX4" fmla="*/ 311150 w 368300"/>
                <a:gd name="connsiteY4" fmla="*/ 536575 h 873125"/>
                <a:gd name="connsiteX5" fmla="*/ 311150 w 368300"/>
                <a:gd name="connsiteY5" fmla="*/ 628650 h 873125"/>
                <a:gd name="connsiteX6" fmla="*/ 368300 w 368300"/>
                <a:gd name="connsiteY6" fmla="*/ 698500 h 873125"/>
                <a:gd name="connsiteX7" fmla="*/ 266700 w 368300"/>
                <a:gd name="connsiteY7" fmla="*/ 822325 h 873125"/>
                <a:gd name="connsiteX8" fmla="*/ 82550 w 368300"/>
                <a:gd name="connsiteY8" fmla="*/ 873125 h 873125"/>
                <a:gd name="connsiteX9" fmla="*/ 9525 w 368300"/>
                <a:gd name="connsiteY9" fmla="*/ 828675 h 873125"/>
                <a:gd name="connsiteX10" fmla="*/ 0 w 368300"/>
                <a:gd name="connsiteY10" fmla="*/ 631825 h 873125"/>
                <a:gd name="connsiteX11" fmla="*/ 107950 w 368300"/>
                <a:gd name="connsiteY11" fmla="*/ 517525 h 873125"/>
                <a:gd name="connsiteX12" fmla="*/ 158750 w 368300"/>
                <a:gd name="connsiteY12" fmla="*/ 466725 h 873125"/>
                <a:gd name="connsiteX13" fmla="*/ 104775 w 368300"/>
                <a:gd name="connsiteY13" fmla="*/ 412750 h 873125"/>
                <a:gd name="connsiteX14" fmla="*/ 98425 w 368300"/>
                <a:gd name="connsiteY14" fmla="*/ 212725 h 873125"/>
                <a:gd name="connsiteX15" fmla="*/ 6350 w 368300"/>
                <a:gd name="connsiteY15" fmla="*/ 88900 h 873125"/>
                <a:gd name="connsiteX16" fmla="*/ 149225 w 368300"/>
                <a:gd name="connsiteY16" fmla="*/ 133350 h 873125"/>
                <a:gd name="connsiteX17" fmla="*/ 184150 w 368300"/>
                <a:gd name="connsiteY17" fmla="*/ 15875 h 873125"/>
                <a:gd name="connsiteX18" fmla="*/ 250825 w 368300"/>
                <a:gd name="connsiteY18" fmla="*/ 0 h 873125"/>
                <a:gd name="connsiteX19" fmla="*/ 282575 w 368300"/>
                <a:gd name="connsiteY19" fmla="*/ 92075 h 873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68300" h="873125">
                  <a:moveTo>
                    <a:pt x="282575" y="92075"/>
                  </a:moveTo>
                  <a:lnTo>
                    <a:pt x="260350" y="184150"/>
                  </a:lnTo>
                  <a:lnTo>
                    <a:pt x="352425" y="301625"/>
                  </a:lnTo>
                  <a:lnTo>
                    <a:pt x="276225" y="482600"/>
                  </a:lnTo>
                  <a:lnTo>
                    <a:pt x="311150" y="536575"/>
                  </a:lnTo>
                  <a:lnTo>
                    <a:pt x="311150" y="628650"/>
                  </a:lnTo>
                  <a:lnTo>
                    <a:pt x="368300" y="698500"/>
                  </a:lnTo>
                  <a:lnTo>
                    <a:pt x="266700" y="822325"/>
                  </a:lnTo>
                  <a:lnTo>
                    <a:pt x="82550" y="873125"/>
                  </a:lnTo>
                  <a:lnTo>
                    <a:pt x="9525" y="828675"/>
                  </a:lnTo>
                  <a:lnTo>
                    <a:pt x="0" y="631825"/>
                  </a:lnTo>
                  <a:lnTo>
                    <a:pt x="107950" y="517525"/>
                  </a:lnTo>
                  <a:lnTo>
                    <a:pt x="158750" y="466725"/>
                  </a:lnTo>
                  <a:lnTo>
                    <a:pt x="104775" y="412750"/>
                  </a:lnTo>
                  <a:lnTo>
                    <a:pt x="98425" y="212725"/>
                  </a:lnTo>
                  <a:lnTo>
                    <a:pt x="6350" y="88900"/>
                  </a:lnTo>
                  <a:lnTo>
                    <a:pt x="149225" y="133350"/>
                  </a:lnTo>
                  <a:lnTo>
                    <a:pt x="184150" y="15875"/>
                  </a:lnTo>
                  <a:lnTo>
                    <a:pt x="250825" y="0"/>
                  </a:lnTo>
                  <a:lnTo>
                    <a:pt x="282575" y="920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1" name="フリーフォーム 30">
              <a:extLst>
                <a:ext uri="{FF2B5EF4-FFF2-40B4-BE49-F238E27FC236}">
                  <a16:creationId xmlns:a16="http://schemas.microsoft.com/office/drawing/2014/main" id="{14D7AC4D-7884-47F1-8C99-0DB668BA431E}"/>
                </a:ext>
              </a:extLst>
            </p:cNvPr>
            <p:cNvSpPr/>
            <p:nvPr/>
          </p:nvSpPr>
          <p:spPr bwMode="auto">
            <a:xfrm>
              <a:off x="2267407" y="2145432"/>
              <a:ext cx="318855" cy="791320"/>
            </a:xfrm>
            <a:custGeom>
              <a:avLst/>
              <a:gdLst>
                <a:gd name="connsiteX0" fmla="*/ 333375 w 434975"/>
                <a:gd name="connsiteY0" fmla="*/ 0 h 1079500"/>
                <a:gd name="connsiteX1" fmla="*/ 301625 w 434975"/>
                <a:gd name="connsiteY1" fmla="*/ 79375 h 1079500"/>
                <a:gd name="connsiteX2" fmla="*/ 257175 w 434975"/>
                <a:gd name="connsiteY2" fmla="*/ 79375 h 1079500"/>
                <a:gd name="connsiteX3" fmla="*/ 171450 w 434975"/>
                <a:gd name="connsiteY3" fmla="*/ 168275 h 1079500"/>
                <a:gd name="connsiteX4" fmla="*/ 136525 w 434975"/>
                <a:gd name="connsiteY4" fmla="*/ 295275 h 1079500"/>
                <a:gd name="connsiteX5" fmla="*/ 88900 w 434975"/>
                <a:gd name="connsiteY5" fmla="*/ 441325 h 1079500"/>
                <a:gd name="connsiteX6" fmla="*/ 41275 w 434975"/>
                <a:gd name="connsiteY6" fmla="*/ 485775 h 1079500"/>
                <a:gd name="connsiteX7" fmla="*/ 57150 w 434975"/>
                <a:gd name="connsiteY7" fmla="*/ 679450 h 1079500"/>
                <a:gd name="connsiteX8" fmla="*/ 92075 w 434975"/>
                <a:gd name="connsiteY8" fmla="*/ 723900 h 1079500"/>
                <a:gd name="connsiteX9" fmla="*/ 0 w 434975"/>
                <a:gd name="connsiteY9" fmla="*/ 854075 h 1079500"/>
                <a:gd name="connsiteX10" fmla="*/ 60325 w 434975"/>
                <a:gd name="connsiteY10" fmla="*/ 1009650 h 1079500"/>
                <a:gd name="connsiteX11" fmla="*/ 19050 w 434975"/>
                <a:gd name="connsiteY11" fmla="*/ 1079500 h 1079500"/>
                <a:gd name="connsiteX12" fmla="*/ 193675 w 434975"/>
                <a:gd name="connsiteY12" fmla="*/ 1031875 h 1079500"/>
                <a:gd name="connsiteX13" fmla="*/ 206375 w 434975"/>
                <a:gd name="connsiteY13" fmla="*/ 882650 h 1079500"/>
                <a:gd name="connsiteX14" fmla="*/ 269875 w 434975"/>
                <a:gd name="connsiteY14" fmla="*/ 800100 h 1079500"/>
                <a:gd name="connsiteX15" fmla="*/ 209550 w 434975"/>
                <a:gd name="connsiteY15" fmla="*/ 698500 h 1079500"/>
                <a:gd name="connsiteX16" fmla="*/ 247650 w 434975"/>
                <a:gd name="connsiteY16" fmla="*/ 539750 h 1079500"/>
                <a:gd name="connsiteX17" fmla="*/ 339725 w 434975"/>
                <a:gd name="connsiteY17" fmla="*/ 463550 h 1079500"/>
                <a:gd name="connsiteX18" fmla="*/ 327025 w 434975"/>
                <a:gd name="connsiteY18" fmla="*/ 358775 h 1079500"/>
                <a:gd name="connsiteX19" fmla="*/ 428625 w 434975"/>
                <a:gd name="connsiteY19" fmla="*/ 317500 h 1079500"/>
                <a:gd name="connsiteX20" fmla="*/ 434975 w 434975"/>
                <a:gd name="connsiteY20" fmla="*/ 120650 h 1079500"/>
                <a:gd name="connsiteX21" fmla="*/ 333375 w 434975"/>
                <a:gd name="connsiteY21" fmla="*/ 0 h 107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34975" h="1079500">
                  <a:moveTo>
                    <a:pt x="333375" y="0"/>
                  </a:moveTo>
                  <a:lnTo>
                    <a:pt x="301625" y="79375"/>
                  </a:lnTo>
                  <a:lnTo>
                    <a:pt x="257175" y="79375"/>
                  </a:lnTo>
                  <a:lnTo>
                    <a:pt x="171450" y="168275"/>
                  </a:lnTo>
                  <a:lnTo>
                    <a:pt x="136525" y="295275"/>
                  </a:lnTo>
                  <a:lnTo>
                    <a:pt x="88900" y="441325"/>
                  </a:lnTo>
                  <a:lnTo>
                    <a:pt x="41275" y="485775"/>
                  </a:lnTo>
                  <a:lnTo>
                    <a:pt x="57150" y="679450"/>
                  </a:lnTo>
                  <a:lnTo>
                    <a:pt x="92075" y="723900"/>
                  </a:lnTo>
                  <a:lnTo>
                    <a:pt x="0" y="854075"/>
                  </a:lnTo>
                  <a:lnTo>
                    <a:pt x="60325" y="1009650"/>
                  </a:lnTo>
                  <a:lnTo>
                    <a:pt x="19050" y="1079500"/>
                  </a:lnTo>
                  <a:lnTo>
                    <a:pt x="193675" y="1031875"/>
                  </a:lnTo>
                  <a:lnTo>
                    <a:pt x="206375" y="882650"/>
                  </a:lnTo>
                  <a:lnTo>
                    <a:pt x="269875" y="800100"/>
                  </a:lnTo>
                  <a:lnTo>
                    <a:pt x="209550" y="698500"/>
                  </a:lnTo>
                  <a:lnTo>
                    <a:pt x="247650" y="539750"/>
                  </a:lnTo>
                  <a:lnTo>
                    <a:pt x="339725" y="463550"/>
                  </a:lnTo>
                  <a:lnTo>
                    <a:pt x="327025" y="358775"/>
                  </a:lnTo>
                  <a:lnTo>
                    <a:pt x="428625" y="317500"/>
                  </a:lnTo>
                  <a:lnTo>
                    <a:pt x="434975" y="120650"/>
                  </a:lnTo>
                  <a:lnTo>
                    <a:pt x="3333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2" name="フリーフォーム 1023">
              <a:extLst>
                <a:ext uri="{FF2B5EF4-FFF2-40B4-BE49-F238E27FC236}">
                  <a16:creationId xmlns:a16="http://schemas.microsoft.com/office/drawing/2014/main" id="{05EAA26E-AB21-4F38-9C35-06AB77550F76}"/>
                </a:ext>
              </a:extLst>
            </p:cNvPr>
            <p:cNvSpPr/>
            <p:nvPr/>
          </p:nvSpPr>
          <p:spPr bwMode="auto">
            <a:xfrm>
              <a:off x="2102161" y="1989495"/>
              <a:ext cx="665640" cy="840196"/>
            </a:xfrm>
            <a:custGeom>
              <a:avLst/>
              <a:gdLst>
                <a:gd name="connsiteX0" fmla="*/ 225425 w 908050"/>
                <a:gd name="connsiteY0" fmla="*/ 1054100 h 1146175"/>
                <a:gd name="connsiteX1" fmla="*/ 320675 w 908050"/>
                <a:gd name="connsiteY1" fmla="*/ 946150 h 1146175"/>
                <a:gd name="connsiteX2" fmla="*/ 273050 w 908050"/>
                <a:gd name="connsiteY2" fmla="*/ 895350 h 1146175"/>
                <a:gd name="connsiteX3" fmla="*/ 266700 w 908050"/>
                <a:gd name="connsiteY3" fmla="*/ 692150 h 1146175"/>
                <a:gd name="connsiteX4" fmla="*/ 320675 w 908050"/>
                <a:gd name="connsiteY4" fmla="*/ 657225 h 1146175"/>
                <a:gd name="connsiteX5" fmla="*/ 396875 w 908050"/>
                <a:gd name="connsiteY5" fmla="*/ 371475 h 1146175"/>
                <a:gd name="connsiteX6" fmla="*/ 485775 w 908050"/>
                <a:gd name="connsiteY6" fmla="*/ 295275 h 1146175"/>
                <a:gd name="connsiteX7" fmla="*/ 530225 w 908050"/>
                <a:gd name="connsiteY7" fmla="*/ 288925 h 1146175"/>
                <a:gd name="connsiteX8" fmla="*/ 565150 w 908050"/>
                <a:gd name="connsiteY8" fmla="*/ 212725 h 1146175"/>
                <a:gd name="connsiteX9" fmla="*/ 692150 w 908050"/>
                <a:gd name="connsiteY9" fmla="*/ 254000 h 1146175"/>
                <a:gd name="connsiteX10" fmla="*/ 749300 w 908050"/>
                <a:gd name="connsiteY10" fmla="*/ 142875 h 1146175"/>
                <a:gd name="connsiteX11" fmla="*/ 803275 w 908050"/>
                <a:gd name="connsiteY11" fmla="*/ 123825 h 1146175"/>
                <a:gd name="connsiteX12" fmla="*/ 847725 w 908050"/>
                <a:gd name="connsiteY12" fmla="*/ 225425 h 1146175"/>
                <a:gd name="connsiteX13" fmla="*/ 908050 w 908050"/>
                <a:gd name="connsiteY13" fmla="*/ 161925 h 1146175"/>
                <a:gd name="connsiteX14" fmla="*/ 860425 w 908050"/>
                <a:gd name="connsiteY14" fmla="*/ 133350 h 1146175"/>
                <a:gd name="connsiteX15" fmla="*/ 898525 w 908050"/>
                <a:gd name="connsiteY15" fmla="*/ 82550 h 1146175"/>
                <a:gd name="connsiteX16" fmla="*/ 793750 w 908050"/>
                <a:gd name="connsiteY16" fmla="*/ 3175 h 1146175"/>
                <a:gd name="connsiteX17" fmla="*/ 676275 w 908050"/>
                <a:gd name="connsiteY17" fmla="*/ 0 h 1146175"/>
                <a:gd name="connsiteX18" fmla="*/ 615950 w 908050"/>
                <a:gd name="connsiteY18" fmla="*/ 107950 h 1146175"/>
                <a:gd name="connsiteX19" fmla="*/ 495300 w 908050"/>
                <a:gd name="connsiteY19" fmla="*/ 107950 h 1146175"/>
                <a:gd name="connsiteX20" fmla="*/ 400050 w 908050"/>
                <a:gd name="connsiteY20" fmla="*/ 187325 h 1146175"/>
                <a:gd name="connsiteX21" fmla="*/ 288925 w 908050"/>
                <a:gd name="connsiteY21" fmla="*/ 346075 h 1146175"/>
                <a:gd name="connsiteX22" fmla="*/ 415925 w 908050"/>
                <a:gd name="connsiteY22" fmla="*/ 298450 h 1146175"/>
                <a:gd name="connsiteX23" fmla="*/ 317500 w 908050"/>
                <a:gd name="connsiteY23" fmla="*/ 434975 h 1146175"/>
                <a:gd name="connsiteX24" fmla="*/ 222250 w 908050"/>
                <a:gd name="connsiteY24" fmla="*/ 565150 h 1146175"/>
                <a:gd name="connsiteX25" fmla="*/ 206375 w 908050"/>
                <a:gd name="connsiteY25" fmla="*/ 695325 h 1146175"/>
                <a:gd name="connsiteX26" fmla="*/ 73025 w 908050"/>
                <a:gd name="connsiteY26" fmla="*/ 812800 h 1146175"/>
                <a:gd name="connsiteX27" fmla="*/ 0 w 908050"/>
                <a:gd name="connsiteY27" fmla="*/ 911225 h 1146175"/>
                <a:gd name="connsiteX28" fmla="*/ 38100 w 908050"/>
                <a:gd name="connsiteY28" fmla="*/ 1006475 h 1146175"/>
                <a:gd name="connsiteX29" fmla="*/ 31750 w 908050"/>
                <a:gd name="connsiteY29" fmla="*/ 1085850 h 1146175"/>
                <a:gd name="connsiteX30" fmla="*/ 92075 w 908050"/>
                <a:gd name="connsiteY30" fmla="*/ 1146175 h 1146175"/>
                <a:gd name="connsiteX31" fmla="*/ 225425 w 908050"/>
                <a:gd name="connsiteY31" fmla="*/ 1054100 h 1146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908050" h="1146175">
                  <a:moveTo>
                    <a:pt x="225425" y="1054100"/>
                  </a:moveTo>
                  <a:lnTo>
                    <a:pt x="320675" y="946150"/>
                  </a:lnTo>
                  <a:lnTo>
                    <a:pt x="273050" y="895350"/>
                  </a:lnTo>
                  <a:lnTo>
                    <a:pt x="266700" y="692150"/>
                  </a:lnTo>
                  <a:lnTo>
                    <a:pt x="320675" y="657225"/>
                  </a:lnTo>
                  <a:lnTo>
                    <a:pt x="396875" y="371475"/>
                  </a:lnTo>
                  <a:lnTo>
                    <a:pt x="485775" y="295275"/>
                  </a:lnTo>
                  <a:lnTo>
                    <a:pt x="530225" y="288925"/>
                  </a:lnTo>
                  <a:lnTo>
                    <a:pt x="565150" y="212725"/>
                  </a:lnTo>
                  <a:lnTo>
                    <a:pt x="692150" y="254000"/>
                  </a:lnTo>
                  <a:lnTo>
                    <a:pt x="749300" y="142875"/>
                  </a:lnTo>
                  <a:lnTo>
                    <a:pt x="803275" y="123825"/>
                  </a:lnTo>
                  <a:lnTo>
                    <a:pt x="847725" y="225425"/>
                  </a:lnTo>
                  <a:lnTo>
                    <a:pt x="908050" y="161925"/>
                  </a:lnTo>
                  <a:lnTo>
                    <a:pt x="860425" y="133350"/>
                  </a:lnTo>
                  <a:lnTo>
                    <a:pt x="898525" y="82550"/>
                  </a:lnTo>
                  <a:lnTo>
                    <a:pt x="793750" y="3175"/>
                  </a:lnTo>
                  <a:lnTo>
                    <a:pt x="676275" y="0"/>
                  </a:lnTo>
                  <a:lnTo>
                    <a:pt x="615950" y="107950"/>
                  </a:lnTo>
                  <a:lnTo>
                    <a:pt x="495300" y="107950"/>
                  </a:lnTo>
                  <a:lnTo>
                    <a:pt x="400050" y="187325"/>
                  </a:lnTo>
                  <a:lnTo>
                    <a:pt x="288925" y="346075"/>
                  </a:lnTo>
                  <a:lnTo>
                    <a:pt x="415925" y="298450"/>
                  </a:lnTo>
                  <a:lnTo>
                    <a:pt x="317500" y="434975"/>
                  </a:lnTo>
                  <a:lnTo>
                    <a:pt x="222250" y="565150"/>
                  </a:lnTo>
                  <a:lnTo>
                    <a:pt x="206375" y="695325"/>
                  </a:lnTo>
                  <a:lnTo>
                    <a:pt x="73025" y="812800"/>
                  </a:lnTo>
                  <a:lnTo>
                    <a:pt x="0" y="911225"/>
                  </a:lnTo>
                  <a:lnTo>
                    <a:pt x="38100" y="1006475"/>
                  </a:lnTo>
                  <a:lnTo>
                    <a:pt x="31750" y="1085850"/>
                  </a:lnTo>
                  <a:lnTo>
                    <a:pt x="92075" y="1146175"/>
                  </a:lnTo>
                  <a:lnTo>
                    <a:pt x="225425" y="10541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3" name="フリーフォーム 1024">
              <a:extLst>
                <a:ext uri="{FF2B5EF4-FFF2-40B4-BE49-F238E27FC236}">
                  <a16:creationId xmlns:a16="http://schemas.microsoft.com/office/drawing/2014/main" id="{1701A254-2993-40E8-B3DE-E410073D197D}"/>
                </a:ext>
              </a:extLst>
            </p:cNvPr>
            <p:cNvSpPr/>
            <p:nvPr/>
          </p:nvSpPr>
          <p:spPr bwMode="auto">
            <a:xfrm>
              <a:off x="1799597" y="2955371"/>
              <a:ext cx="53530" cy="67495"/>
            </a:xfrm>
            <a:custGeom>
              <a:avLst/>
              <a:gdLst>
                <a:gd name="connsiteX0" fmla="*/ 0 w 73025"/>
                <a:gd name="connsiteY0" fmla="*/ 63500 h 92075"/>
                <a:gd name="connsiteX1" fmla="*/ 3175 w 73025"/>
                <a:gd name="connsiteY1" fmla="*/ 0 h 92075"/>
                <a:gd name="connsiteX2" fmla="*/ 47625 w 73025"/>
                <a:gd name="connsiteY2" fmla="*/ 6350 h 92075"/>
                <a:gd name="connsiteX3" fmla="*/ 73025 w 73025"/>
                <a:gd name="connsiteY3" fmla="*/ 47625 h 92075"/>
                <a:gd name="connsiteX4" fmla="*/ 60325 w 73025"/>
                <a:gd name="connsiteY4" fmla="*/ 92075 h 92075"/>
                <a:gd name="connsiteX5" fmla="*/ 0 w 73025"/>
                <a:gd name="connsiteY5" fmla="*/ 63500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3025" h="92075">
                  <a:moveTo>
                    <a:pt x="0" y="63500"/>
                  </a:moveTo>
                  <a:lnTo>
                    <a:pt x="3175" y="0"/>
                  </a:lnTo>
                  <a:lnTo>
                    <a:pt x="47625" y="6350"/>
                  </a:lnTo>
                  <a:lnTo>
                    <a:pt x="73025" y="47625"/>
                  </a:lnTo>
                  <a:lnTo>
                    <a:pt x="60325" y="92075"/>
                  </a:lnTo>
                  <a:lnTo>
                    <a:pt x="0" y="635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4" name="フリーフォーム 1026">
              <a:extLst>
                <a:ext uri="{FF2B5EF4-FFF2-40B4-BE49-F238E27FC236}">
                  <a16:creationId xmlns:a16="http://schemas.microsoft.com/office/drawing/2014/main" id="{7F4879B1-E49C-488B-B610-35C7EC493001}"/>
                </a:ext>
              </a:extLst>
            </p:cNvPr>
            <p:cNvSpPr/>
            <p:nvPr/>
          </p:nvSpPr>
          <p:spPr bwMode="auto">
            <a:xfrm>
              <a:off x="1732102" y="2997265"/>
              <a:ext cx="118698" cy="146627"/>
            </a:xfrm>
            <a:custGeom>
              <a:avLst/>
              <a:gdLst>
                <a:gd name="connsiteX0" fmla="*/ 85725 w 161925"/>
                <a:gd name="connsiteY0" fmla="*/ 0 h 200025"/>
                <a:gd name="connsiteX1" fmla="*/ 152400 w 161925"/>
                <a:gd name="connsiteY1" fmla="*/ 41275 h 200025"/>
                <a:gd name="connsiteX2" fmla="*/ 161925 w 161925"/>
                <a:gd name="connsiteY2" fmla="*/ 101600 h 200025"/>
                <a:gd name="connsiteX3" fmla="*/ 146050 w 161925"/>
                <a:gd name="connsiteY3" fmla="*/ 146050 h 200025"/>
                <a:gd name="connsiteX4" fmla="*/ 44450 w 161925"/>
                <a:gd name="connsiteY4" fmla="*/ 200025 h 200025"/>
                <a:gd name="connsiteX5" fmla="*/ 9525 w 161925"/>
                <a:gd name="connsiteY5" fmla="*/ 161925 h 200025"/>
                <a:gd name="connsiteX6" fmla="*/ 34925 w 161925"/>
                <a:gd name="connsiteY6" fmla="*/ 95250 h 200025"/>
                <a:gd name="connsiteX7" fmla="*/ 0 w 161925"/>
                <a:gd name="connsiteY7" fmla="*/ 53975 h 200025"/>
                <a:gd name="connsiteX8" fmla="*/ 12700 w 161925"/>
                <a:gd name="connsiteY8" fmla="*/ 3175 h 200025"/>
                <a:gd name="connsiteX9" fmla="*/ 85725 w 161925"/>
                <a:gd name="connsiteY9" fmla="*/ 0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1925" h="200025">
                  <a:moveTo>
                    <a:pt x="85725" y="0"/>
                  </a:moveTo>
                  <a:lnTo>
                    <a:pt x="152400" y="41275"/>
                  </a:lnTo>
                  <a:lnTo>
                    <a:pt x="161925" y="101600"/>
                  </a:lnTo>
                  <a:lnTo>
                    <a:pt x="146050" y="146050"/>
                  </a:lnTo>
                  <a:lnTo>
                    <a:pt x="44450" y="200025"/>
                  </a:lnTo>
                  <a:lnTo>
                    <a:pt x="9525" y="161925"/>
                  </a:lnTo>
                  <a:lnTo>
                    <a:pt x="34925" y="95250"/>
                  </a:lnTo>
                  <a:lnTo>
                    <a:pt x="0" y="53975"/>
                  </a:lnTo>
                  <a:lnTo>
                    <a:pt x="12700" y="3175"/>
                  </a:lnTo>
                  <a:lnTo>
                    <a:pt x="857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5" name="フリーフォーム 1027">
              <a:extLst>
                <a:ext uri="{FF2B5EF4-FFF2-40B4-BE49-F238E27FC236}">
                  <a16:creationId xmlns:a16="http://schemas.microsoft.com/office/drawing/2014/main" id="{4A89773F-984A-422E-A1E1-36D264FB5E55}"/>
                </a:ext>
              </a:extLst>
            </p:cNvPr>
            <p:cNvSpPr/>
            <p:nvPr/>
          </p:nvSpPr>
          <p:spPr bwMode="auto">
            <a:xfrm>
              <a:off x="1839164" y="2787798"/>
              <a:ext cx="207140" cy="409625"/>
            </a:xfrm>
            <a:custGeom>
              <a:avLst/>
              <a:gdLst>
                <a:gd name="connsiteX0" fmla="*/ 104775 w 282575"/>
                <a:gd name="connsiteY0" fmla="*/ 0 h 558800"/>
                <a:gd name="connsiteX1" fmla="*/ 38100 w 282575"/>
                <a:gd name="connsiteY1" fmla="*/ 22225 h 558800"/>
                <a:gd name="connsiteX2" fmla="*/ 0 w 282575"/>
                <a:gd name="connsiteY2" fmla="*/ 146050 h 558800"/>
                <a:gd name="connsiteX3" fmla="*/ 0 w 282575"/>
                <a:gd name="connsiteY3" fmla="*/ 219075 h 558800"/>
                <a:gd name="connsiteX4" fmla="*/ 95250 w 282575"/>
                <a:gd name="connsiteY4" fmla="*/ 257175 h 558800"/>
                <a:gd name="connsiteX5" fmla="*/ 127000 w 282575"/>
                <a:gd name="connsiteY5" fmla="*/ 352425 h 558800"/>
                <a:gd name="connsiteX6" fmla="*/ 66675 w 282575"/>
                <a:gd name="connsiteY6" fmla="*/ 377825 h 558800"/>
                <a:gd name="connsiteX7" fmla="*/ 88900 w 282575"/>
                <a:gd name="connsiteY7" fmla="*/ 403225 h 558800"/>
                <a:gd name="connsiteX8" fmla="*/ 44450 w 282575"/>
                <a:gd name="connsiteY8" fmla="*/ 454025 h 558800"/>
                <a:gd name="connsiteX9" fmla="*/ 107950 w 282575"/>
                <a:gd name="connsiteY9" fmla="*/ 476250 h 558800"/>
                <a:gd name="connsiteX10" fmla="*/ 9525 w 282575"/>
                <a:gd name="connsiteY10" fmla="*/ 558800 h 558800"/>
                <a:gd name="connsiteX11" fmla="*/ 142875 w 282575"/>
                <a:gd name="connsiteY11" fmla="*/ 514350 h 558800"/>
                <a:gd name="connsiteX12" fmla="*/ 244475 w 282575"/>
                <a:gd name="connsiteY12" fmla="*/ 501650 h 558800"/>
                <a:gd name="connsiteX13" fmla="*/ 282575 w 282575"/>
                <a:gd name="connsiteY13" fmla="*/ 390525 h 558800"/>
                <a:gd name="connsiteX14" fmla="*/ 219075 w 282575"/>
                <a:gd name="connsiteY14" fmla="*/ 361950 h 558800"/>
                <a:gd name="connsiteX15" fmla="*/ 168275 w 282575"/>
                <a:gd name="connsiteY15" fmla="*/ 222250 h 558800"/>
                <a:gd name="connsiteX16" fmla="*/ 114300 w 282575"/>
                <a:gd name="connsiteY16" fmla="*/ 161925 h 558800"/>
                <a:gd name="connsiteX17" fmla="*/ 155575 w 282575"/>
                <a:gd name="connsiteY17" fmla="*/ 73025 h 558800"/>
                <a:gd name="connsiteX18" fmla="*/ 82550 w 282575"/>
                <a:gd name="connsiteY18" fmla="*/ 60325 h 558800"/>
                <a:gd name="connsiteX19" fmla="*/ 104775 w 282575"/>
                <a:gd name="connsiteY19" fmla="*/ 0 h 55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2575" h="558800">
                  <a:moveTo>
                    <a:pt x="104775" y="0"/>
                  </a:moveTo>
                  <a:lnTo>
                    <a:pt x="38100" y="22225"/>
                  </a:lnTo>
                  <a:lnTo>
                    <a:pt x="0" y="146050"/>
                  </a:lnTo>
                  <a:lnTo>
                    <a:pt x="0" y="219075"/>
                  </a:lnTo>
                  <a:lnTo>
                    <a:pt x="95250" y="257175"/>
                  </a:lnTo>
                  <a:lnTo>
                    <a:pt x="127000" y="352425"/>
                  </a:lnTo>
                  <a:lnTo>
                    <a:pt x="66675" y="377825"/>
                  </a:lnTo>
                  <a:lnTo>
                    <a:pt x="88900" y="403225"/>
                  </a:lnTo>
                  <a:lnTo>
                    <a:pt x="44450" y="454025"/>
                  </a:lnTo>
                  <a:lnTo>
                    <a:pt x="107950" y="476250"/>
                  </a:lnTo>
                  <a:lnTo>
                    <a:pt x="9525" y="558800"/>
                  </a:lnTo>
                  <a:lnTo>
                    <a:pt x="142875" y="514350"/>
                  </a:lnTo>
                  <a:lnTo>
                    <a:pt x="244475" y="501650"/>
                  </a:lnTo>
                  <a:lnTo>
                    <a:pt x="282575" y="390525"/>
                  </a:lnTo>
                  <a:lnTo>
                    <a:pt x="219075" y="361950"/>
                  </a:lnTo>
                  <a:lnTo>
                    <a:pt x="168275" y="222250"/>
                  </a:lnTo>
                  <a:lnTo>
                    <a:pt x="114300" y="161925"/>
                  </a:lnTo>
                  <a:lnTo>
                    <a:pt x="155575" y="73025"/>
                  </a:lnTo>
                  <a:lnTo>
                    <a:pt x="82550" y="60325"/>
                  </a:lnTo>
                  <a:lnTo>
                    <a:pt x="1047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6" name="フリーフォーム 1028">
              <a:extLst>
                <a:ext uri="{FF2B5EF4-FFF2-40B4-BE49-F238E27FC236}">
                  <a16:creationId xmlns:a16="http://schemas.microsoft.com/office/drawing/2014/main" id="{2D185C4E-4706-43DF-8533-B494F7F052FD}"/>
                </a:ext>
              </a:extLst>
            </p:cNvPr>
            <p:cNvSpPr/>
            <p:nvPr/>
          </p:nvSpPr>
          <p:spPr bwMode="auto">
            <a:xfrm>
              <a:off x="3745313" y="3460420"/>
              <a:ext cx="246705" cy="139645"/>
            </a:xfrm>
            <a:custGeom>
              <a:avLst/>
              <a:gdLst>
                <a:gd name="connsiteX0" fmla="*/ 336550 w 336550"/>
                <a:gd name="connsiteY0" fmla="*/ 41275 h 190500"/>
                <a:gd name="connsiteX1" fmla="*/ 260350 w 336550"/>
                <a:gd name="connsiteY1" fmla="*/ 3175 h 190500"/>
                <a:gd name="connsiteX2" fmla="*/ 117475 w 336550"/>
                <a:gd name="connsiteY2" fmla="*/ 0 h 190500"/>
                <a:gd name="connsiteX3" fmla="*/ 12700 w 336550"/>
                <a:gd name="connsiteY3" fmla="*/ 38100 h 190500"/>
                <a:gd name="connsiteX4" fmla="*/ 3175 w 336550"/>
                <a:gd name="connsiteY4" fmla="*/ 98425 h 190500"/>
                <a:gd name="connsiteX5" fmla="*/ 101600 w 336550"/>
                <a:gd name="connsiteY5" fmla="*/ 120650 h 190500"/>
                <a:gd name="connsiteX6" fmla="*/ 0 w 336550"/>
                <a:gd name="connsiteY6" fmla="*/ 171450 h 190500"/>
                <a:gd name="connsiteX7" fmla="*/ 104775 w 336550"/>
                <a:gd name="connsiteY7" fmla="*/ 190500 h 190500"/>
                <a:gd name="connsiteX8" fmla="*/ 161925 w 336550"/>
                <a:gd name="connsiteY8" fmla="*/ 136525 h 190500"/>
                <a:gd name="connsiteX9" fmla="*/ 273050 w 336550"/>
                <a:gd name="connsiteY9" fmla="*/ 98425 h 190500"/>
                <a:gd name="connsiteX10" fmla="*/ 336550 w 336550"/>
                <a:gd name="connsiteY10" fmla="*/ 41275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36550" h="190500">
                  <a:moveTo>
                    <a:pt x="336550" y="41275"/>
                  </a:moveTo>
                  <a:lnTo>
                    <a:pt x="260350" y="3175"/>
                  </a:lnTo>
                  <a:lnTo>
                    <a:pt x="117475" y="0"/>
                  </a:lnTo>
                  <a:lnTo>
                    <a:pt x="12700" y="38100"/>
                  </a:lnTo>
                  <a:lnTo>
                    <a:pt x="3175" y="98425"/>
                  </a:lnTo>
                  <a:lnTo>
                    <a:pt x="101600" y="120650"/>
                  </a:lnTo>
                  <a:lnTo>
                    <a:pt x="0" y="171450"/>
                  </a:lnTo>
                  <a:lnTo>
                    <a:pt x="104775" y="190500"/>
                  </a:lnTo>
                  <a:lnTo>
                    <a:pt x="161925" y="136525"/>
                  </a:lnTo>
                  <a:lnTo>
                    <a:pt x="273050" y="98425"/>
                  </a:lnTo>
                  <a:lnTo>
                    <a:pt x="336550" y="412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" name="フリーフォーム 1029">
              <a:extLst>
                <a:ext uri="{FF2B5EF4-FFF2-40B4-BE49-F238E27FC236}">
                  <a16:creationId xmlns:a16="http://schemas.microsoft.com/office/drawing/2014/main" id="{A1634E1B-4CF8-43F1-BD06-341C2783AD70}"/>
                </a:ext>
              </a:extLst>
            </p:cNvPr>
            <p:cNvSpPr/>
            <p:nvPr/>
          </p:nvSpPr>
          <p:spPr bwMode="auto">
            <a:xfrm>
              <a:off x="3677818" y="3579118"/>
              <a:ext cx="165247" cy="109388"/>
            </a:xfrm>
            <a:custGeom>
              <a:avLst/>
              <a:gdLst>
                <a:gd name="connsiteX0" fmla="*/ 196850 w 225425"/>
                <a:gd name="connsiteY0" fmla="*/ 34925 h 149225"/>
                <a:gd name="connsiteX1" fmla="*/ 225425 w 225425"/>
                <a:gd name="connsiteY1" fmla="*/ 114300 h 149225"/>
                <a:gd name="connsiteX2" fmla="*/ 117475 w 225425"/>
                <a:gd name="connsiteY2" fmla="*/ 142875 h 149225"/>
                <a:gd name="connsiteX3" fmla="*/ 85725 w 225425"/>
                <a:gd name="connsiteY3" fmla="*/ 63500 h 149225"/>
                <a:gd name="connsiteX4" fmla="*/ 9525 w 225425"/>
                <a:gd name="connsiteY4" fmla="*/ 149225 h 149225"/>
                <a:gd name="connsiteX5" fmla="*/ 0 w 225425"/>
                <a:gd name="connsiteY5" fmla="*/ 12700 h 149225"/>
                <a:gd name="connsiteX6" fmla="*/ 38100 w 225425"/>
                <a:gd name="connsiteY6" fmla="*/ 0 h 149225"/>
                <a:gd name="connsiteX7" fmla="*/ 92075 w 225425"/>
                <a:gd name="connsiteY7" fmla="*/ 0 h 149225"/>
                <a:gd name="connsiteX8" fmla="*/ 196850 w 225425"/>
                <a:gd name="connsiteY8" fmla="*/ 34925 h 149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5425" h="149225">
                  <a:moveTo>
                    <a:pt x="196850" y="34925"/>
                  </a:moveTo>
                  <a:lnTo>
                    <a:pt x="225425" y="114300"/>
                  </a:lnTo>
                  <a:lnTo>
                    <a:pt x="117475" y="142875"/>
                  </a:lnTo>
                  <a:lnTo>
                    <a:pt x="85725" y="63500"/>
                  </a:lnTo>
                  <a:lnTo>
                    <a:pt x="9525" y="149225"/>
                  </a:lnTo>
                  <a:lnTo>
                    <a:pt x="0" y="12700"/>
                  </a:lnTo>
                  <a:lnTo>
                    <a:pt x="38100" y="0"/>
                  </a:lnTo>
                  <a:lnTo>
                    <a:pt x="92075" y="0"/>
                  </a:lnTo>
                  <a:lnTo>
                    <a:pt x="196850" y="349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8" name="フリーフォーム 1030">
              <a:extLst>
                <a:ext uri="{FF2B5EF4-FFF2-40B4-BE49-F238E27FC236}">
                  <a16:creationId xmlns:a16="http://schemas.microsoft.com/office/drawing/2014/main" id="{12C601B6-7B26-4CC4-A4ED-1D3FFD17FCEA}"/>
                </a:ext>
              </a:extLst>
            </p:cNvPr>
            <p:cNvSpPr/>
            <p:nvPr/>
          </p:nvSpPr>
          <p:spPr bwMode="auto">
            <a:xfrm>
              <a:off x="3379910" y="3367323"/>
              <a:ext cx="439881" cy="300236"/>
            </a:xfrm>
            <a:custGeom>
              <a:avLst/>
              <a:gdLst>
                <a:gd name="connsiteX0" fmla="*/ 492125 w 600075"/>
                <a:gd name="connsiteY0" fmla="*/ 212725 h 409575"/>
                <a:gd name="connsiteX1" fmla="*/ 600075 w 600075"/>
                <a:gd name="connsiteY1" fmla="*/ 247650 h 409575"/>
                <a:gd name="connsiteX2" fmla="*/ 523875 w 600075"/>
                <a:gd name="connsiteY2" fmla="*/ 301625 h 409575"/>
                <a:gd name="connsiteX3" fmla="*/ 454025 w 600075"/>
                <a:gd name="connsiteY3" fmla="*/ 285750 h 409575"/>
                <a:gd name="connsiteX4" fmla="*/ 412750 w 600075"/>
                <a:gd name="connsiteY4" fmla="*/ 304800 h 409575"/>
                <a:gd name="connsiteX5" fmla="*/ 406400 w 600075"/>
                <a:gd name="connsiteY5" fmla="*/ 409575 h 409575"/>
                <a:gd name="connsiteX6" fmla="*/ 361950 w 600075"/>
                <a:gd name="connsiteY6" fmla="*/ 396875 h 409575"/>
                <a:gd name="connsiteX7" fmla="*/ 212725 w 600075"/>
                <a:gd name="connsiteY7" fmla="*/ 257175 h 409575"/>
                <a:gd name="connsiteX8" fmla="*/ 111125 w 600075"/>
                <a:gd name="connsiteY8" fmla="*/ 149225 h 409575"/>
                <a:gd name="connsiteX9" fmla="*/ 69850 w 600075"/>
                <a:gd name="connsiteY9" fmla="*/ 165100 h 409575"/>
                <a:gd name="connsiteX10" fmla="*/ 0 w 600075"/>
                <a:gd name="connsiteY10" fmla="*/ 215900 h 409575"/>
                <a:gd name="connsiteX11" fmla="*/ 12700 w 600075"/>
                <a:gd name="connsiteY11" fmla="*/ 22225 h 409575"/>
                <a:gd name="connsiteX12" fmla="*/ 73025 w 600075"/>
                <a:gd name="connsiteY12" fmla="*/ 0 h 409575"/>
                <a:gd name="connsiteX13" fmla="*/ 238125 w 600075"/>
                <a:gd name="connsiteY13" fmla="*/ 107950 h 409575"/>
                <a:gd name="connsiteX14" fmla="*/ 327025 w 600075"/>
                <a:gd name="connsiteY14" fmla="*/ 107950 h 409575"/>
                <a:gd name="connsiteX15" fmla="*/ 365125 w 600075"/>
                <a:gd name="connsiteY15" fmla="*/ 222250 h 409575"/>
                <a:gd name="connsiteX16" fmla="*/ 415925 w 600075"/>
                <a:gd name="connsiteY16" fmla="*/ 241300 h 409575"/>
                <a:gd name="connsiteX17" fmla="*/ 492125 w 600075"/>
                <a:gd name="connsiteY17" fmla="*/ 212725 h 409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00075" h="409575">
                  <a:moveTo>
                    <a:pt x="492125" y="212725"/>
                  </a:moveTo>
                  <a:lnTo>
                    <a:pt x="600075" y="247650"/>
                  </a:lnTo>
                  <a:lnTo>
                    <a:pt x="523875" y="301625"/>
                  </a:lnTo>
                  <a:lnTo>
                    <a:pt x="454025" y="285750"/>
                  </a:lnTo>
                  <a:lnTo>
                    <a:pt x="412750" y="304800"/>
                  </a:lnTo>
                  <a:lnTo>
                    <a:pt x="406400" y="409575"/>
                  </a:lnTo>
                  <a:lnTo>
                    <a:pt x="361950" y="396875"/>
                  </a:lnTo>
                  <a:lnTo>
                    <a:pt x="212725" y="257175"/>
                  </a:lnTo>
                  <a:lnTo>
                    <a:pt x="111125" y="149225"/>
                  </a:lnTo>
                  <a:lnTo>
                    <a:pt x="69850" y="165100"/>
                  </a:lnTo>
                  <a:lnTo>
                    <a:pt x="0" y="215900"/>
                  </a:lnTo>
                  <a:lnTo>
                    <a:pt x="12700" y="22225"/>
                  </a:lnTo>
                  <a:lnTo>
                    <a:pt x="73025" y="0"/>
                  </a:lnTo>
                  <a:lnTo>
                    <a:pt x="238125" y="107950"/>
                  </a:lnTo>
                  <a:lnTo>
                    <a:pt x="327025" y="107950"/>
                  </a:lnTo>
                  <a:lnTo>
                    <a:pt x="365125" y="222250"/>
                  </a:lnTo>
                  <a:lnTo>
                    <a:pt x="415925" y="241300"/>
                  </a:lnTo>
                  <a:lnTo>
                    <a:pt x="492125" y="2127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" name="フリーフォーム 1031">
              <a:extLst>
                <a:ext uri="{FF2B5EF4-FFF2-40B4-BE49-F238E27FC236}">
                  <a16:creationId xmlns:a16="http://schemas.microsoft.com/office/drawing/2014/main" id="{B1857DDA-97E5-464C-9C8B-BF27BA66C16A}"/>
                </a:ext>
              </a:extLst>
            </p:cNvPr>
            <p:cNvSpPr/>
            <p:nvPr/>
          </p:nvSpPr>
          <p:spPr bwMode="auto">
            <a:xfrm>
              <a:off x="3296123" y="3479039"/>
              <a:ext cx="337475" cy="258343"/>
            </a:xfrm>
            <a:custGeom>
              <a:avLst/>
              <a:gdLst>
                <a:gd name="connsiteX0" fmla="*/ 3175 w 460375"/>
                <a:gd name="connsiteY0" fmla="*/ 38100 h 352425"/>
                <a:gd name="connsiteX1" fmla="*/ 57150 w 460375"/>
                <a:gd name="connsiteY1" fmla="*/ 3175 h 352425"/>
                <a:gd name="connsiteX2" fmla="*/ 114300 w 460375"/>
                <a:gd name="connsiteY2" fmla="*/ 66675 h 352425"/>
                <a:gd name="connsiteX3" fmla="*/ 177800 w 460375"/>
                <a:gd name="connsiteY3" fmla="*/ 19050 h 352425"/>
                <a:gd name="connsiteX4" fmla="*/ 219075 w 460375"/>
                <a:gd name="connsiteY4" fmla="*/ 0 h 352425"/>
                <a:gd name="connsiteX5" fmla="*/ 346075 w 460375"/>
                <a:gd name="connsiteY5" fmla="*/ 133350 h 352425"/>
                <a:gd name="connsiteX6" fmla="*/ 460375 w 460375"/>
                <a:gd name="connsiteY6" fmla="*/ 231775 h 352425"/>
                <a:gd name="connsiteX7" fmla="*/ 339725 w 460375"/>
                <a:gd name="connsiteY7" fmla="*/ 352425 h 352425"/>
                <a:gd name="connsiteX8" fmla="*/ 288925 w 460375"/>
                <a:gd name="connsiteY8" fmla="*/ 339725 h 352425"/>
                <a:gd name="connsiteX9" fmla="*/ 285750 w 460375"/>
                <a:gd name="connsiteY9" fmla="*/ 285750 h 352425"/>
                <a:gd name="connsiteX10" fmla="*/ 146050 w 460375"/>
                <a:gd name="connsiteY10" fmla="*/ 190500 h 352425"/>
                <a:gd name="connsiteX11" fmla="*/ 60325 w 460375"/>
                <a:gd name="connsiteY11" fmla="*/ 254000 h 352425"/>
                <a:gd name="connsiteX12" fmla="*/ 0 w 460375"/>
                <a:gd name="connsiteY12" fmla="*/ 104775 h 352425"/>
                <a:gd name="connsiteX13" fmla="*/ 53975 w 460375"/>
                <a:gd name="connsiteY13" fmla="*/ 98425 h 352425"/>
                <a:gd name="connsiteX14" fmla="*/ 63500 w 460375"/>
                <a:gd name="connsiteY14" fmla="*/ 73025 h 352425"/>
                <a:gd name="connsiteX15" fmla="*/ 3175 w 460375"/>
                <a:gd name="connsiteY15" fmla="*/ 38100 h 352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60375" h="352425">
                  <a:moveTo>
                    <a:pt x="3175" y="38100"/>
                  </a:moveTo>
                  <a:lnTo>
                    <a:pt x="57150" y="3175"/>
                  </a:lnTo>
                  <a:lnTo>
                    <a:pt x="114300" y="66675"/>
                  </a:lnTo>
                  <a:lnTo>
                    <a:pt x="177800" y="19050"/>
                  </a:lnTo>
                  <a:lnTo>
                    <a:pt x="219075" y="0"/>
                  </a:lnTo>
                  <a:lnTo>
                    <a:pt x="346075" y="133350"/>
                  </a:lnTo>
                  <a:lnTo>
                    <a:pt x="460375" y="231775"/>
                  </a:lnTo>
                  <a:lnTo>
                    <a:pt x="339725" y="352425"/>
                  </a:lnTo>
                  <a:lnTo>
                    <a:pt x="288925" y="339725"/>
                  </a:lnTo>
                  <a:lnTo>
                    <a:pt x="285750" y="285750"/>
                  </a:lnTo>
                  <a:lnTo>
                    <a:pt x="146050" y="190500"/>
                  </a:lnTo>
                  <a:lnTo>
                    <a:pt x="60325" y="254000"/>
                  </a:lnTo>
                  <a:lnTo>
                    <a:pt x="0" y="104775"/>
                  </a:lnTo>
                  <a:lnTo>
                    <a:pt x="53975" y="98425"/>
                  </a:lnTo>
                  <a:lnTo>
                    <a:pt x="63500" y="73025"/>
                  </a:lnTo>
                  <a:lnTo>
                    <a:pt x="3175" y="381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0" name="フリーフォーム 1033">
              <a:extLst>
                <a:ext uri="{FF2B5EF4-FFF2-40B4-BE49-F238E27FC236}">
                  <a16:creationId xmlns:a16="http://schemas.microsoft.com/office/drawing/2014/main" id="{4AF52DE9-C4BC-4319-B601-D5071F1C8B07}"/>
                </a:ext>
              </a:extLst>
            </p:cNvPr>
            <p:cNvSpPr/>
            <p:nvPr/>
          </p:nvSpPr>
          <p:spPr bwMode="auto">
            <a:xfrm>
              <a:off x="3158806" y="2950716"/>
              <a:ext cx="998460" cy="595817"/>
            </a:xfrm>
            <a:custGeom>
              <a:avLst/>
              <a:gdLst>
                <a:gd name="connsiteX0" fmla="*/ 73025 w 1362075"/>
                <a:gd name="connsiteY0" fmla="*/ 523875 h 812800"/>
                <a:gd name="connsiteX1" fmla="*/ 0 w 1362075"/>
                <a:gd name="connsiteY1" fmla="*/ 387350 h 812800"/>
                <a:gd name="connsiteX2" fmla="*/ 165100 w 1362075"/>
                <a:gd name="connsiteY2" fmla="*/ 196850 h 812800"/>
                <a:gd name="connsiteX3" fmla="*/ 288925 w 1362075"/>
                <a:gd name="connsiteY3" fmla="*/ 266700 h 812800"/>
                <a:gd name="connsiteX4" fmla="*/ 469900 w 1362075"/>
                <a:gd name="connsiteY4" fmla="*/ 254000 h 812800"/>
                <a:gd name="connsiteX5" fmla="*/ 466725 w 1362075"/>
                <a:gd name="connsiteY5" fmla="*/ 98425 h 812800"/>
                <a:gd name="connsiteX6" fmla="*/ 762000 w 1362075"/>
                <a:gd name="connsiteY6" fmla="*/ 0 h 812800"/>
                <a:gd name="connsiteX7" fmla="*/ 844550 w 1362075"/>
                <a:gd name="connsiteY7" fmla="*/ 88900 h 812800"/>
                <a:gd name="connsiteX8" fmla="*/ 942975 w 1362075"/>
                <a:gd name="connsiteY8" fmla="*/ 139700 h 812800"/>
                <a:gd name="connsiteX9" fmla="*/ 977900 w 1362075"/>
                <a:gd name="connsiteY9" fmla="*/ 66675 h 812800"/>
                <a:gd name="connsiteX10" fmla="*/ 1098550 w 1362075"/>
                <a:gd name="connsiteY10" fmla="*/ 282575 h 812800"/>
                <a:gd name="connsiteX11" fmla="*/ 1250950 w 1362075"/>
                <a:gd name="connsiteY11" fmla="*/ 273050 h 812800"/>
                <a:gd name="connsiteX12" fmla="*/ 1362075 w 1362075"/>
                <a:gd name="connsiteY12" fmla="*/ 390525 h 812800"/>
                <a:gd name="connsiteX13" fmla="*/ 1320800 w 1362075"/>
                <a:gd name="connsiteY13" fmla="*/ 422275 h 812800"/>
                <a:gd name="connsiteX14" fmla="*/ 1308100 w 1362075"/>
                <a:gd name="connsiteY14" fmla="*/ 517525 h 812800"/>
                <a:gd name="connsiteX15" fmla="*/ 1222375 w 1362075"/>
                <a:gd name="connsiteY15" fmla="*/ 479425 h 812800"/>
                <a:gd name="connsiteX16" fmla="*/ 1216025 w 1362075"/>
                <a:gd name="connsiteY16" fmla="*/ 581025 h 812800"/>
                <a:gd name="connsiteX17" fmla="*/ 1123950 w 1362075"/>
                <a:gd name="connsiteY17" fmla="*/ 581025 h 812800"/>
                <a:gd name="connsiteX18" fmla="*/ 1139825 w 1362075"/>
                <a:gd name="connsiteY18" fmla="*/ 730250 h 812800"/>
                <a:gd name="connsiteX19" fmla="*/ 1063625 w 1362075"/>
                <a:gd name="connsiteY19" fmla="*/ 695325 h 812800"/>
                <a:gd name="connsiteX20" fmla="*/ 917575 w 1362075"/>
                <a:gd name="connsiteY20" fmla="*/ 701675 h 812800"/>
                <a:gd name="connsiteX21" fmla="*/ 812800 w 1362075"/>
                <a:gd name="connsiteY21" fmla="*/ 730250 h 812800"/>
                <a:gd name="connsiteX22" fmla="*/ 796925 w 1362075"/>
                <a:gd name="connsiteY22" fmla="*/ 784225 h 812800"/>
                <a:gd name="connsiteX23" fmla="*/ 708025 w 1362075"/>
                <a:gd name="connsiteY23" fmla="*/ 812800 h 812800"/>
                <a:gd name="connsiteX24" fmla="*/ 663575 w 1362075"/>
                <a:gd name="connsiteY24" fmla="*/ 800100 h 812800"/>
                <a:gd name="connsiteX25" fmla="*/ 631825 w 1362075"/>
                <a:gd name="connsiteY25" fmla="*/ 673100 h 812800"/>
                <a:gd name="connsiteX26" fmla="*/ 530225 w 1362075"/>
                <a:gd name="connsiteY26" fmla="*/ 676275 h 812800"/>
                <a:gd name="connsiteX27" fmla="*/ 381000 w 1362075"/>
                <a:gd name="connsiteY27" fmla="*/ 568325 h 812800"/>
                <a:gd name="connsiteX28" fmla="*/ 311150 w 1362075"/>
                <a:gd name="connsiteY28" fmla="*/ 603250 h 812800"/>
                <a:gd name="connsiteX29" fmla="*/ 298450 w 1362075"/>
                <a:gd name="connsiteY29" fmla="*/ 781050 h 812800"/>
                <a:gd name="connsiteX30" fmla="*/ 250825 w 1362075"/>
                <a:gd name="connsiteY30" fmla="*/ 730250 h 812800"/>
                <a:gd name="connsiteX31" fmla="*/ 203200 w 1362075"/>
                <a:gd name="connsiteY31" fmla="*/ 758825 h 812800"/>
                <a:gd name="connsiteX32" fmla="*/ 127000 w 1362075"/>
                <a:gd name="connsiteY32" fmla="*/ 628650 h 812800"/>
                <a:gd name="connsiteX33" fmla="*/ 155575 w 1362075"/>
                <a:gd name="connsiteY33" fmla="*/ 571500 h 812800"/>
                <a:gd name="connsiteX34" fmla="*/ 228600 w 1362075"/>
                <a:gd name="connsiteY34" fmla="*/ 596900 h 812800"/>
                <a:gd name="connsiteX35" fmla="*/ 222250 w 1362075"/>
                <a:gd name="connsiteY35" fmla="*/ 501650 h 812800"/>
                <a:gd name="connsiteX36" fmla="*/ 152400 w 1362075"/>
                <a:gd name="connsiteY36" fmla="*/ 488950 h 812800"/>
                <a:gd name="connsiteX37" fmla="*/ 73025 w 1362075"/>
                <a:gd name="connsiteY37" fmla="*/ 523875 h 812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362075" h="812800">
                  <a:moveTo>
                    <a:pt x="73025" y="523875"/>
                  </a:moveTo>
                  <a:lnTo>
                    <a:pt x="0" y="387350"/>
                  </a:lnTo>
                  <a:lnTo>
                    <a:pt x="165100" y="196850"/>
                  </a:lnTo>
                  <a:lnTo>
                    <a:pt x="288925" y="266700"/>
                  </a:lnTo>
                  <a:lnTo>
                    <a:pt x="469900" y="254000"/>
                  </a:lnTo>
                  <a:cubicBezTo>
                    <a:pt x="468842" y="202142"/>
                    <a:pt x="467783" y="150283"/>
                    <a:pt x="466725" y="98425"/>
                  </a:cubicBezTo>
                  <a:lnTo>
                    <a:pt x="762000" y="0"/>
                  </a:lnTo>
                  <a:lnTo>
                    <a:pt x="844550" y="88900"/>
                  </a:lnTo>
                  <a:lnTo>
                    <a:pt x="942975" y="139700"/>
                  </a:lnTo>
                  <a:lnTo>
                    <a:pt x="977900" y="66675"/>
                  </a:lnTo>
                  <a:lnTo>
                    <a:pt x="1098550" y="282575"/>
                  </a:lnTo>
                  <a:lnTo>
                    <a:pt x="1250950" y="273050"/>
                  </a:lnTo>
                  <a:lnTo>
                    <a:pt x="1362075" y="390525"/>
                  </a:lnTo>
                  <a:lnTo>
                    <a:pt x="1320800" y="422275"/>
                  </a:lnTo>
                  <a:lnTo>
                    <a:pt x="1308100" y="517525"/>
                  </a:lnTo>
                  <a:lnTo>
                    <a:pt x="1222375" y="479425"/>
                  </a:lnTo>
                  <a:lnTo>
                    <a:pt x="1216025" y="581025"/>
                  </a:lnTo>
                  <a:lnTo>
                    <a:pt x="1123950" y="581025"/>
                  </a:lnTo>
                  <a:lnTo>
                    <a:pt x="1139825" y="730250"/>
                  </a:lnTo>
                  <a:lnTo>
                    <a:pt x="1063625" y="695325"/>
                  </a:lnTo>
                  <a:lnTo>
                    <a:pt x="917575" y="701675"/>
                  </a:lnTo>
                  <a:lnTo>
                    <a:pt x="812800" y="730250"/>
                  </a:lnTo>
                  <a:lnTo>
                    <a:pt x="796925" y="784225"/>
                  </a:lnTo>
                  <a:lnTo>
                    <a:pt x="708025" y="812800"/>
                  </a:lnTo>
                  <a:lnTo>
                    <a:pt x="663575" y="800100"/>
                  </a:lnTo>
                  <a:lnTo>
                    <a:pt x="631825" y="673100"/>
                  </a:lnTo>
                  <a:lnTo>
                    <a:pt x="530225" y="676275"/>
                  </a:lnTo>
                  <a:lnTo>
                    <a:pt x="381000" y="568325"/>
                  </a:lnTo>
                  <a:lnTo>
                    <a:pt x="311150" y="603250"/>
                  </a:lnTo>
                  <a:lnTo>
                    <a:pt x="298450" y="781050"/>
                  </a:lnTo>
                  <a:lnTo>
                    <a:pt x="250825" y="730250"/>
                  </a:lnTo>
                  <a:lnTo>
                    <a:pt x="203200" y="758825"/>
                  </a:lnTo>
                  <a:lnTo>
                    <a:pt x="127000" y="628650"/>
                  </a:lnTo>
                  <a:lnTo>
                    <a:pt x="155575" y="571500"/>
                  </a:lnTo>
                  <a:lnTo>
                    <a:pt x="228600" y="596900"/>
                  </a:lnTo>
                  <a:lnTo>
                    <a:pt x="222250" y="501650"/>
                  </a:lnTo>
                  <a:lnTo>
                    <a:pt x="152400" y="488950"/>
                  </a:lnTo>
                  <a:lnTo>
                    <a:pt x="73025" y="5238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1" name="フリーフォーム 1034">
              <a:extLst>
                <a:ext uri="{FF2B5EF4-FFF2-40B4-BE49-F238E27FC236}">
                  <a16:creationId xmlns:a16="http://schemas.microsoft.com/office/drawing/2014/main" id="{4F13C869-3C94-4C41-BD85-158D539FA765}"/>
                </a:ext>
              </a:extLst>
            </p:cNvPr>
            <p:cNvSpPr/>
            <p:nvPr/>
          </p:nvSpPr>
          <p:spPr bwMode="auto">
            <a:xfrm>
              <a:off x="3251903" y="4037618"/>
              <a:ext cx="134990" cy="72150"/>
            </a:xfrm>
            <a:custGeom>
              <a:avLst/>
              <a:gdLst>
                <a:gd name="connsiteX0" fmla="*/ 0 w 184150"/>
                <a:gd name="connsiteY0" fmla="*/ 0 h 98425"/>
                <a:gd name="connsiteX1" fmla="*/ 184150 w 184150"/>
                <a:gd name="connsiteY1" fmla="*/ 9525 h 98425"/>
                <a:gd name="connsiteX2" fmla="*/ 142875 w 184150"/>
                <a:gd name="connsiteY2" fmla="*/ 98425 h 98425"/>
                <a:gd name="connsiteX3" fmla="*/ 41275 w 184150"/>
                <a:gd name="connsiteY3" fmla="*/ 63500 h 98425"/>
                <a:gd name="connsiteX4" fmla="*/ 0 w 184150"/>
                <a:gd name="connsiteY4" fmla="*/ 0 h 98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4150" h="98425">
                  <a:moveTo>
                    <a:pt x="0" y="0"/>
                  </a:moveTo>
                  <a:lnTo>
                    <a:pt x="184150" y="9525"/>
                  </a:lnTo>
                  <a:lnTo>
                    <a:pt x="142875" y="98425"/>
                  </a:lnTo>
                  <a:lnTo>
                    <a:pt x="41275" y="635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2" name="フリーフォーム 1035">
              <a:extLst>
                <a:ext uri="{FF2B5EF4-FFF2-40B4-BE49-F238E27FC236}">
                  <a16:creationId xmlns:a16="http://schemas.microsoft.com/office/drawing/2014/main" id="{42A3E6E1-8D7A-4B56-A1E2-08DFCB047F9B}"/>
                </a:ext>
              </a:extLst>
            </p:cNvPr>
            <p:cNvSpPr/>
            <p:nvPr/>
          </p:nvSpPr>
          <p:spPr bwMode="auto">
            <a:xfrm>
              <a:off x="2870207" y="3835133"/>
              <a:ext cx="502721" cy="453845"/>
            </a:xfrm>
            <a:custGeom>
              <a:avLst/>
              <a:gdLst>
                <a:gd name="connsiteX0" fmla="*/ 660400 w 685800"/>
                <a:gd name="connsiteY0" fmla="*/ 381000 h 619125"/>
                <a:gd name="connsiteX1" fmla="*/ 685800 w 685800"/>
                <a:gd name="connsiteY1" fmla="*/ 428625 h 619125"/>
                <a:gd name="connsiteX2" fmla="*/ 676275 w 685800"/>
                <a:gd name="connsiteY2" fmla="*/ 492125 h 619125"/>
                <a:gd name="connsiteX3" fmla="*/ 561975 w 685800"/>
                <a:gd name="connsiteY3" fmla="*/ 539750 h 619125"/>
                <a:gd name="connsiteX4" fmla="*/ 469900 w 685800"/>
                <a:gd name="connsiteY4" fmla="*/ 542925 h 619125"/>
                <a:gd name="connsiteX5" fmla="*/ 406400 w 685800"/>
                <a:gd name="connsiteY5" fmla="*/ 609600 h 619125"/>
                <a:gd name="connsiteX6" fmla="*/ 279400 w 685800"/>
                <a:gd name="connsiteY6" fmla="*/ 584200 h 619125"/>
                <a:gd name="connsiteX7" fmla="*/ 257175 w 685800"/>
                <a:gd name="connsiteY7" fmla="*/ 619125 h 619125"/>
                <a:gd name="connsiteX8" fmla="*/ 123825 w 685800"/>
                <a:gd name="connsiteY8" fmla="*/ 428625 h 619125"/>
                <a:gd name="connsiteX9" fmla="*/ 114300 w 685800"/>
                <a:gd name="connsiteY9" fmla="*/ 311150 h 619125"/>
                <a:gd name="connsiteX10" fmla="*/ 0 w 685800"/>
                <a:gd name="connsiteY10" fmla="*/ 200025 h 619125"/>
                <a:gd name="connsiteX11" fmla="*/ 6350 w 685800"/>
                <a:gd name="connsiteY11" fmla="*/ 136525 h 619125"/>
                <a:gd name="connsiteX12" fmla="*/ 66675 w 685800"/>
                <a:gd name="connsiteY12" fmla="*/ 101600 h 619125"/>
                <a:gd name="connsiteX13" fmla="*/ 73025 w 685800"/>
                <a:gd name="connsiteY13" fmla="*/ 19050 h 619125"/>
                <a:gd name="connsiteX14" fmla="*/ 149225 w 685800"/>
                <a:gd name="connsiteY14" fmla="*/ 0 h 619125"/>
                <a:gd name="connsiteX15" fmla="*/ 330200 w 685800"/>
                <a:gd name="connsiteY15" fmla="*/ 117475 h 619125"/>
                <a:gd name="connsiteX16" fmla="*/ 409575 w 685800"/>
                <a:gd name="connsiteY16" fmla="*/ 98425 h 619125"/>
                <a:gd name="connsiteX17" fmla="*/ 511175 w 685800"/>
                <a:gd name="connsiteY17" fmla="*/ 276225 h 619125"/>
                <a:gd name="connsiteX18" fmla="*/ 565150 w 685800"/>
                <a:gd name="connsiteY18" fmla="*/ 342900 h 619125"/>
                <a:gd name="connsiteX19" fmla="*/ 660400 w 685800"/>
                <a:gd name="connsiteY19" fmla="*/ 381000 h 619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85800" h="619125">
                  <a:moveTo>
                    <a:pt x="660400" y="381000"/>
                  </a:moveTo>
                  <a:lnTo>
                    <a:pt x="685800" y="428625"/>
                  </a:lnTo>
                  <a:lnTo>
                    <a:pt x="676275" y="492125"/>
                  </a:lnTo>
                  <a:lnTo>
                    <a:pt x="561975" y="539750"/>
                  </a:lnTo>
                  <a:lnTo>
                    <a:pt x="469900" y="542925"/>
                  </a:lnTo>
                  <a:lnTo>
                    <a:pt x="406400" y="609600"/>
                  </a:lnTo>
                  <a:lnTo>
                    <a:pt x="279400" y="584200"/>
                  </a:lnTo>
                  <a:lnTo>
                    <a:pt x="257175" y="619125"/>
                  </a:lnTo>
                  <a:lnTo>
                    <a:pt x="123825" y="428625"/>
                  </a:lnTo>
                  <a:lnTo>
                    <a:pt x="114300" y="311150"/>
                  </a:lnTo>
                  <a:lnTo>
                    <a:pt x="0" y="200025"/>
                  </a:lnTo>
                  <a:lnTo>
                    <a:pt x="6350" y="136525"/>
                  </a:lnTo>
                  <a:lnTo>
                    <a:pt x="66675" y="101600"/>
                  </a:lnTo>
                  <a:lnTo>
                    <a:pt x="73025" y="19050"/>
                  </a:lnTo>
                  <a:lnTo>
                    <a:pt x="149225" y="0"/>
                  </a:lnTo>
                  <a:lnTo>
                    <a:pt x="330200" y="117475"/>
                  </a:lnTo>
                  <a:lnTo>
                    <a:pt x="409575" y="98425"/>
                  </a:lnTo>
                  <a:lnTo>
                    <a:pt x="511175" y="276225"/>
                  </a:lnTo>
                  <a:lnTo>
                    <a:pt x="565150" y="342900"/>
                  </a:lnTo>
                  <a:lnTo>
                    <a:pt x="660400" y="3810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3" name="フリーフォーム 1036">
              <a:extLst>
                <a:ext uri="{FF2B5EF4-FFF2-40B4-BE49-F238E27FC236}">
                  <a16:creationId xmlns:a16="http://schemas.microsoft.com/office/drawing/2014/main" id="{32D618D1-7D9D-4009-B29B-D5EDF051A67D}"/>
                </a:ext>
              </a:extLst>
            </p:cNvPr>
            <p:cNvSpPr/>
            <p:nvPr/>
          </p:nvSpPr>
          <p:spPr bwMode="auto">
            <a:xfrm>
              <a:off x="3291468" y="4049255"/>
              <a:ext cx="193175" cy="246706"/>
            </a:xfrm>
            <a:custGeom>
              <a:avLst/>
              <a:gdLst>
                <a:gd name="connsiteX0" fmla="*/ 133350 w 263525"/>
                <a:gd name="connsiteY0" fmla="*/ 0 h 336550"/>
                <a:gd name="connsiteX1" fmla="*/ 171450 w 263525"/>
                <a:gd name="connsiteY1" fmla="*/ 50800 h 336550"/>
                <a:gd name="connsiteX2" fmla="*/ 263525 w 263525"/>
                <a:gd name="connsiteY2" fmla="*/ 107950 h 336550"/>
                <a:gd name="connsiteX3" fmla="*/ 142875 w 263525"/>
                <a:gd name="connsiteY3" fmla="*/ 285750 h 336550"/>
                <a:gd name="connsiteX4" fmla="*/ 19050 w 263525"/>
                <a:gd name="connsiteY4" fmla="*/ 336550 h 336550"/>
                <a:gd name="connsiteX5" fmla="*/ 0 w 263525"/>
                <a:gd name="connsiteY5" fmla="*/ 244475 h 336550"/>
                <a:gd name="connsiteX6" fmla="*/ 101600 w 263525"/>
                <a:gd name="connsiteY6" fmla="*/ 203200 h 336550"/>
                <a:gd name="connsiteX7" fmla="*/ 117475 w 263525"/>
                <a:gd name="connsiteY7" fmla="*/ 136525 h 336550"/>
                <a:gd name="connsiteX8" fmla="*/ 79375 w 263525"/>
                <a:gd name="connsiteY8" fmla="*/ 85725 h 336550"/>
                <a:gd name="connsiteX9" fmla="*/ 133350 w 263525"/>
                <a:gd name="connsiteY9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3525" h="336550">
                  <a:moveTo>
                    <a:pt x="133350" y="0"/>
                  </a:moveTo>
                  <a:lnTo>
                    <a:pt x="171450" y="50800"/>
                  </a:lnTo>
                  <a:lnTo>
                    <a:pt x="263525" y="107950"/>
                  </a:lnTo>
                  <a:lnTo>
                    <a:pt x="142875" y="285750"/>
                  </a:lnTo>
                  <a:lnTo>
                    <a:pt x="19050" y="336550"/>
                  </a:lnTo>
                  <a:lnTo>
                    <a:pt x="0" y="244475"/>
                  </a:lnTo>
                  <a:lnTo>
                    <a:pt x="101600" y="203200"/>
                  </a:lnTo>
                  <a:lnTo>
                    <a:pt x="117475" y="136525"/>
                  </a:lnTo>
                  <a:lnTo>
                    <a:pt x="79375" y="85725"/>
                  </a:lnTo>
                  <a:lnTo>
                    <a:pt x="1333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4" name="フリーフォーム 1037">
              <a:extLst>
                <a:ext uri="{FF2B5EF4-FFF2-40B4-BE49-F238E27FC236}">
                  <a16:creationId xmlns:a16="http://schemas.microsoft.com/office/drawing/2014/main" id="{E3F9E6F7-8C5D-4D06-B0A9-B05AF8E79CEC}"/>
                </a:ext>
              </a:extLst>
            </p:cNvPr>
            <p:cNvSpPr/>
            <p:nvPr/>
          </p:nvSpPr>
          <p:spPr bwMode="auto">
            <a:xfrm>
              <a:off x="3061054" y="4233120"/>
              <a:ext cx="242051" cy="165246"/>
            </a:xfrm>
            <a:custGeom>
              <a:avLst/>
              <a:gdLst>
                <a:gd name="connsiteX0" fmla="*/ 304800 w 330200"/>
                <a:gd name="connsiteY0" fmla="*/ 0 h 225425"/>
                <a:gd name="connsiteX1" fmla="*/ 219075 w 330200"/>
                <a:gd name="connsiteY1" fmla="*/ 0 h 225425"/>
                <a:gd name="connsiteX2" fmla="*/ 142875 w 330200"/>
                <a:gd name="connsiteY2" fmla="*/ 63500 h 225425"/>
                <a:gd name="connsiteX3" fmla="*/ 15875 w 330200"/>
                <a:gd name="connsiteY3" fmla="*/ 38100 h 225425"/>
                <a:gd name="connsiteX4" fmla="*/ 0 w 330200"/>
                <a:gd name="connsiteY4" fmla="*/ 79375 h 225425"/>
                <a:gd name="connsiteX5" fmla="*/ 15875 w 330200"/>
                <a:gd name="connsiteY5" fmla="*/ 225425 h 225425"/>
                <a:gd name="connsiteX6" fmla="*/ 234950 w 330200"/>
                <a:gd name="connsiteY6" fmla="*/ 165100 h 225425"/>
                <a:gd name="connsiteX7" fmla="*/ 285750 w 330200"/>
                <a:gd name="connsiteY7" fmla="*/ 127000 h 225425"/>
                <a:gd name="connsiteX8" fmla="*/ 330200 w 330200"/>
                <a:gd name="connsiteY8" fmla="*/ 95250 h 225425"/>
                <a:gd name="connsiteX9" fmla="*/ 304800 w 330200"/>
                <a:gd name="connsiteY9" fmla="*/ 0 h 225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30200" h="225425">
                  <a:moveTo>
                    <a:pt x="304800" y="0"/>
                  </a:moveTo>
                  <a:lnTo>
                    <a:pt x="219075" y="0"/>
                  </a:lnTo>
                  <a:lnTo>
                    <a:pt x="142875" y="63500"/>
                  </a:lnTo>
                  <a:lnTo>
                    <a:pt x="15875" y="38100"/>
                  </a:lnTo>
                  <a:lnTo>
                    <a:pt x="0" y="79375"/>
                  </a:lnTo>
                  <a:lnTo>
                    <a:pt x="15875" y="225425"/>
                  </a:lnTo>
                  <a:lnTo>
                    <a:pt x="234950" y="165100"/>
                  </a:lnTo>
                  <a:lnTo>
                    <a:pt x="285750" y="127000"/>
                  </a:lnTo>
                  <a:lnTo>
                    <a:pt x="330200" y="95250"/>
                  </a:lnTo>
                  <a:lnTo>
                    <a:pt x="3048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5" name="フリーフォーム 1038">
              <a:extLst>
                <a:ext uri="{FF2B5EF4-FFF2-40B4-BE49-F238E27FC236}">
                  <a16:creationId xmlns:a16="http://schemas.microsoft.com/office/drawing/2014/main" id="{F744AF3B-33AE-4B92-898C-B8D3B503E0A3}"/>
                </a:ext>
              </a:extLst>
            </p:cNvPr>
            <p:cNvSpPr/>
            <p:nvPr/>
          </p:nvSpPr>
          <p:spPr bwMode="auto">
            <a:xfrm>
              <a:off x="3012179" y="3446455"/>
              <a:ext cx="134990" cy="83787"/>
            </a:xfrm>
            <a:custGeom>
              <a:avLst/>
              <a:gdLst>
                <a:gd name="connsiteX0" fmla="*/ 0 w 184150"/>
                <a:gd name="connsiteY0" fmla="*/ 0 h 114300"/>
                <a:gd name="connsiteX1" fmla="*/ 184150 w 184150"/>
                <a:gd name="connsiteY1" fmla="*/ 92075 h 114300"/>
                <a:gd name="connsiteX2" fmla="*/ 101600 w 184150"/>
                <a:gd name="connsiteY2" fmla="*/ 114300 h 114300"/>
                <a:gd name="connsiteX3" fmla="*/ 25400 w 184150"/>
                <a:gd name="connsiteY3" fmla="*/ 88900 h 114300"/>
                <a:gd name="connsiteX4" fmla="*/ 0 w 184150"/>
                <a:gd name="connsiteY4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4150" h="114300">
                  <a:moveTo>
                    <a:pt x="0" y="0"/>
                  </a:moveTo>
                  <a:lnTo>
                    <a:pt x="184150" y="92075"/>
                  </a:lnTo>
                  <a:lnTo>
                    <a:pt x="101600" y="114300"/>
                  </a:lnTo>
                  <a:lnTo>
                    <a:pt x="25400" y="889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6" name="フリーフォーム 1039">
              <a:extLst>
                <a:ext uri="{FF2B5EF4-FFF2-40B4-BE49-F238E27FC236}">
                  <a16:creationId xmlns:a16="http://schemas.microsoft.com/office/drawing/2014/main" id="{F3884465-3277-4482-876A-FEC1C5E7D3DA}"/>
                </a:ext>
              </a:extLst>
            </p:cNvPr>
            <p:cNvSpPr/>
            <p:nvPr/>
          </p:nvSpPr>
          <p:spPr bwMode="auto">
            <a:xfrm>
              <a:off x="2637466" y="3499986"/>
              <a:ext cx="465482" cy="214122"/>
            </a:xfrm>
            <a:custGeom>
              <a:avLst/>
              <a:gdLst>
                <a:gd name="connsiteX0" fmla="*/ 600075 w 635000"/>
                <a:gd name="connsiteY0" fmla="*/ 50800 h 292100"/>
                <a:gd name="connsiteX1" fmla="*/ 546100 w 635000"/>
                <a:gd name="connsiteY1" fmla="*/ 22225 h 292100"/>
                <a:gd name="connsiteX2" fmla="*/ 479425 w 635000"/>
                <a:gd name="connsiteY2" fmla="*/ 57150 h 292100"/>
                <a:gd name="connsiteX3" fmla="*/ 349250 w 635000"/>
                <a:gd name="connsiteY3" fmla="*/ 41275 h 292100"/>
                <a:gd name="connsiteX4" fmla="*/ 307975 w 635000"/>
                <a:gd name="connsiteY4" fmla="*/ 3175 h 292100"/>
                <a:gd name="connsiteX5" fmla="*/ 212725 w 635000"/>
                <a:gd name="connsiteY5" fmla="*/ 22225 h 292100"/>
                <a:gd name="connsiteX6" fmla="*/ 127000 w 635000"/>
                <a:gd name="connsiteY6" fmla="*/ 47625 h 292100"/>
                <a:gd name="connsiteX7" fmla="*/ 47625 w 635000"/>
                <a:gd name="connsiteY7" fmla="*/ 0 h 292100"/>
                <a:gd name="connsiteX8" fmla="*/ 9525 w 635000"/>
                <a:gd name="connsiteY8" fmla="*/ 60325 h 292100"/>
                <a:gd name="connsiteX9" fmla="*/ 107950 w 635000"/>
                <a:gd name="connsiteY9" fmla="*/ 73025 h 292100"/>
                <a:gd name="connsiteX10" fmla="*/ 0 w 635000"/>
                <a:gd name="connsiteY10" fmla="*/ 111125 h 292100"/>
                <a:gd name="connsiteX11" fmla="*/ 57150 w 635000"/>
                <a:gd name="connsiteY11" fmla="*/ 241300 h 292100"/>
                <a:gd name="connsiteX12" fmla="*/ 127000 w 635000"/>
                <a:gd name="connsiteY12" fmla="*/ 292100 h 292100"/>
                <a:gd name="connsiteX13" fmla="*/ 168275 w 635000"/>
                <a:gd name="connsiteY13" fmla="*/ 244475 h 292100"/>
                <a:gd name="connsiteX14" fmla="*/ 250825 w 635000"/>
                <a:gd name="connsiteY14" fmla="*/ 285750 h 292100"/>
                <a:gd name="connsiteX15" fmla="*/ 339725 w 635000"/>
                <a:gd name="connsiteY15" fmla="*/ 238125 h 292100"/>
                <a:gd name="connsiteX16" fmla="*/ 384175 w 635000"/>
                <a:gd name="connsiteY16" fmla="*/ 254000 h 292100"/>
                <a:gd name="connsiteX17" fmla="*/ 622300 w 635000"/>
                <a:gd name="connsiteY17" fmla="*/ 222250 h 292100"/>
                <a:gd name="connsiteX18" fmla="*/ 612775 w 635000"/>
                <a:gd name="connsiteY18" fmla="*/ 136525 h 292100"/>
                <a:gd name="connsiteX19" fmla="*/ 635000 w 635000"/>
                <a:gd name="connsiteY19" fmla="*/ 117475 h 292100"/>
                <a:gd name="connsiteX20" fmla="*/ 600075 w 635000"/>
                <a:gd name="connsiteY20" fmla="*/ 50800 h 29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35000" h="292100">
                  <a:moveTo>
                    <a:pt x="600075" y="50800"/>
                  </a:moveTo>
                  <a:lnTo>
                    <a:pt x="546100" y="22225"/>
                  </a:lnTo>
                  <a:lnTo>
                    <a:pt x="479425" y="57150"/>
                  </a:lnTo>
                  <a:lnTo>
                    <a:pt x="349250" y="41275"/>
                  </a:lnTo>
                  <a:lnTo>
                    <a:pt x="307975" y="3175"/>
                  </a:lnTo>
                  <a:lnTo>
                    <a:pt x="212725" y="22225"/>
                  </a:lnTo>
                  <a:lnTo>
                    <a:pt x="127000" y="47625"/>
                  </a:lnTo>
                  <a:lnTo>
                    <a:pt x="47625" y="0"/>
                  </a:lnTo>
                  <a:lnTo>
                    <a:pt x="9525" y="60325"/>
                  </a:lnTo>
                  <a:lnTo>
                    <a:pt x="107950" y="73025"/>
                  </a:lnTo>
                  <a:lnTo>
                    <a:pt x="0" y="111125"/>
                  </a:lnTo>
                  <a:lnTo>
                    <a:pt x="57150" y="241300"/>
                  </a:lnTo>
                  <a:lnTo>
                    <a:pt x="127000" y="292100"/>
                  </a:lnTo>
                  <a:lnTo>
                    <a:pt x="168275" y="244475"/>
                  </a:lnTo>
                  <a:lnTo>
                    <a:pt x="250825" y="285750"/>
                  </a:lnTo>
                  <a:lnTo>
                    <a:pt x="339725" y="238125"/>
                  </a:lnTo>
                  <a:lnTo>
                    <a:pt x="384175" y="254000"/>
                  </a:lnTo>
                  <a:lnTo>
                    <a:pt x="622300" y="222250"/>
                  </a:lnTo>
                  <a:lnTo>
                    <a:pt x="612775" y="136525"/>
                  </a:lnTo>
                  <a:lnTo>
                    <a:pt x="635000" y="117475"/>
                  </a:lnTo>
                  <a:lnTo>
                    <a:pt x="600075" y="508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7" name="フリーフォーム 1040">
              <a:extLst>
                <a:ext uri="{FF2B5EF4-FFF2-40B4-BE49-F238E27FC236}">
                  <a16:creationId xmlns:a16="http://schemas.microsoft.com/office/drawing/2014/main" id="{4D4EA9DC-A0E6-4276-9690-5E456AB75E85}"/>
                </a:ext>
              </a:extLst>
            </p:cNvPr>
            <p:cNvSpPr/>
            <p:nvPr/>
          </p:nvSpPr>
          <p:spPr bwMode="auto">
            <a:xfrm>
              <a:off x="3072692" y="3516278"/>
              <a:ext cx="86114" cy="97751"/>
            </a:xfrm>
            <a:custGeom>
              <a:avLst/>
              <a:gdLst>
                <a:gd name="connsiteX0" fmla="*/ 0 w 117475"/>
                <a:gd name="connsiteY0" fmla="*/ 19050 h 133350"/>
                <a:gd name="connsiteX1" fmla="*/ 57150 w 117475"/>
                <a:gd name="connsiteY1" fmla="*/ 0 h 133350"/>
                <a:gd name="connsiteX2" fmla="*/ 117475 w 117475"/>
                <a:gd name="connsiteY2" fmla="*/ 127000 h 133350"/>
                <a:gd name="connsiteX3" fmla="*/ 95250 w 117475"/>
                <a:gd name="connsiteY3" fmla="*/ 133350 h 133350"/>
                <a:gd name="connsiteX4" fmla="*/ 34925 w 117475"/>
                <a:gd name="connsiteY4" fmla="*/ 98425 h 133350"/>
                <a:gd name="connsiteX5" fmla="*/ 0 w 117475"/>
                <a:gd name="connsiteY5" fmla="*/ 1905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475" h="133350">
                  <a:moveTo>
                    <a:pt x="0" y="19050"/>
                  </a:moveTo>
                  <a:lnTo>
                    <a:pt x="57150" y="0"/>
                  </a:lnTo>
                  <a:lnTo>
                    <a:pt x="117475" y="127000"/>
                  </a:lnTo>
                  <a:lnTo>
                    <a:pt x="95250" y="133350"/>
                  </a:lnTo>
                  <a:lnTo>
                    <a:pt x="34925" y="98425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8" name="フリーフォーム 1041">
              <a:extLst>
                <a:ext uri="{FF2B5EF4-FFF2-40B4-BE49-F238E27FC236}">
                  <a16:creationId xmlns:a16="http://schemas.microsoft.com/office/drawing/2014/main" id="{8326481A-39E3-402E-8914-26EC7E0CE501}"/>
                </a:ext>
              </a:extLst>
            </p:cNvPr>
            <p:cNvSpPr/>
            <p:nvPr/>
          </p:nvSpPr>
          <p:spPr bwMode="auto">
            <a:xfrm>
              <a:off x="3112258" y="3499986"/>
              <a:ext cx="114043" cy="146627"/>
            </a:xfrm>
            <a:custGeom>
              <a:avLst/>
              <a:gdLst>
                <a:gd name="connsiteX0" fmla="*/ 0 w 155575"/>
                <a:gd name="connsiteY0" fmla="*/ 44450 h 200025"/>
                <a:gd name="connsiteX1" fmla="*/ 44450 w 155575"/>
                <a:gd name="connsiteY1" fmla="*/ 0 h 200025"/>
                <a:gd name="connsiteX2" fmla="*/ 101600 w 155575"/>
                <a:gd name="connsiteY2" fmla="*/ 41275 h 200025"/>
                <a:gd name="connsiteX3" fmla="*/ 155575 w 155575"/>
                <a:gd name="connsiteY3" fmla="*/ 63500 h 200025"/>
                <a:gd name="connsiteX4" fmla="*/ 136525 w 155575"/>
                <a:gd name="connsiteY4" fmla="*/ 200025 h 200025"/>
                <a:gd name="connsiteX5" fmla="*/ 95250 w 155575"/>
                <a:gd name="connsiteY5" fmla="*/ 120650 h 200025"/>
                <a:gd name="connsiteX6" fmla="*/ 69850 w 155575"/>
                <a:gd name="connsiteY6" fmla="*/ 149225 h 200025"/>
                <a:gd name="connsiteX7" fmla="*/ 0 w 155575"/>
                <a:gd name="connsiteY7" fmla="*/ 44450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5575" h="200025">
                  <a:moveTo>
                    <a:pt x="0" y="44450"/>
                  </a:moveTo>
                  <a:lnTo>
                    <a:pt x="44450" y="0"/>
                  </a:lnTo>
                  <a:lnTo>
                    <a:pt x="101600" y="41275"/>
                  </a:lnTo>
                  <a:lnTo>
                    <a:pt x="155575" y="63500"/>
                  </a:lnTo>
                  <a:lnTo>
                    <a:pt x="136525" y="200025"/>
                  </a:lnTo>
                  <a:lnTo>
                    <a:pt x="95250" y="120650"/>
                  </a:lnTo>
                  <a:lnTo>
                    <a:pt x="69850" y="149225"/>
                  </a:lnTo>
                  <a:lnTo>
                    <a:pt x="0" y="444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9" name="フリーフォーム 1042">
              <a:extLst>
                <a:ext uri="{FF2B5EF4-FFF2-40B4-BE49-F238E27FC236}">
                  <a16:creationId xmlns:a16="http://schemas.microsoft.com/office/drawing/2014/main" id="{FEE7A156-8A69-4123-810A-BE21F8FD09F9}"/>
                </a:ext>
              </a:extLst>
            </p:cNvPr>
            <p:cNvSpPr/>
            <p:nvPr/>
          </p:nvSpPr>
          <p:spPr bwMode="auto">
            <a:xfrm>
              <a:off x="2879516" y="3674542"/>
              <a:ext cx="153609" cy="153609"/>
            </a:xfrm>
            <a:custGeom>
              <a:avLst/>
              <a:gdLst>
                <a:gd name="connsiteX0" fmla="*/ 209550 w 209550"/>
                <a:gd name="connsiteY0" fmla="*/ 0 h 209550"/>
                <a:gd name="connsiteX1" fmla="*/ 66675 w 209550"/>
                <a:gd name="connsiteY1" fmla="*/ 19050 h 209550"/>
                <a:gd name="connsiteX2" fmla="*/ 3175 w 209550"/>
                <a:gd name="connsiteY2" fmla="*/ 47625 h 209550"/>
                <a:gd name="connsiteX3" fmla="*/ 0 w 209550"/>
                <a:gd name="connsiteY3" fmla="*/ 209550 h 209550"/>
                <a:gd name="connsiteX4" fmla="*/ 158750 w 209550"/>
                <a:gd name="connsiteY4" fmla="*/ 136525 h 209550"/>
                <a:gd name="connsiteX5" fmla="*/ 209550 w 209550"/>
                <a:gd name="connsiteY5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9550" h="209550">
                  <a:moveTo>
                    <a:pt x="209550" y="0"/>
                  </a:moveTo>
                  <a:lnTo>
                    <a:pt x="66675" y="19050"/>
                  </a:lnTo>
                  <a:lnTo>
                    <a:pt x="3175" y="47625"/>
                  </a:lnTo>
                  <a:cubicBezTo>
                    <a:pt x="2117" y="101600"/>
                    <a:pt x="1058" y="155575"/>
                    <a:pt x="0" y="209550"/>
                  </a:cubicBezTo>
                  <a:lnTo>
                    <a:pt x="158750" y="136525"/>
                  </a:lnTo>
                  <a:lnTo>
                    <a:pt x="2095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0" name="フリーフォーム 1043">
              <a:extLst>
                <a:ext uri="{FF2B5EF4-FFF2-40B4-BE49-F238E27FC236}">
                  <a16:creationId xmlns:a16="http://schemas.microsoft.com/office/drawing/2014/main" id="{75567DA2-E8AF-40EA-9F4A-5AB1AECECCC8}"/>
                </a:ext>
              </a:extLst>
            </p:cNvPr>
            <p:cNvSpPr/>
            <p:nvPr/>
          </p:nvSpPr>
          <p:spPr bwMode="auto">
            <a:xfrm>
              <a:off x="2874861" y="3790912"/>
              <a:ext cx="102406" cy="151282"/>
            </a:xfrm>
            <a:custGeom>
              <a:avLst/>
              <a:gdLst>
                <a:gd name="connsiteX0" fmla="*/ 12700 w 139700"/>
                <a:gd name="connsiteY0" fmla="*/ 41275 h 206375"/>
                <a:gd name="connsiteX1" fmla="*/ 0 w 139700"/>
                <a:gd name="connsiteY1" fmla="*/ 206375 h 206375"/>
                <a:gd name="connsiteX2" fmla="*/ 57150 w 139700"/>
                <a:gd name="connsiteY2" fmla="*/ 158750 h 206375"/>
                <a:gd name="connsiteX3" fmla="*/ 69850 w 139700"/>
                <a:gd name="connsiteY3" fmla="*/ 85725 h 206375"/>
                <a:gd name="connsiteX4" fmla="*/ 139700 w 139700"/>
                <a:gd name="connsiteY4" fmla="*/ 66675 h 206375"/>
                <a:gd name="connsiteX5" fmla="*/ 139700 w 139700"/>
                <a:gd name="connsiteY5" fmla="*/ 0 h 206375"/>
                <a:gd name="connsiteX6" fmla="*/ 12700 w 139700"/>
                <a:gd name="connsiteY6" fmla="*/ 41275 h 20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9700" h="206375">
                  <a:moveTo>
                    <a:pt x="12700" y="41275"/>
                  </a:moveTo>
                  <a:lnTo>
                    <a:pt x="0" y="206375"/>
                  </a:lnTo>
                  <a:lnTo>
                    <a:pt x="57150" y="158750"/>
                  </a:lnTo>
                  <a:lnTo>
                    <a:pt x="69850" y="85725"/>
                  </a:lnTo>
                  <a:lnTo>
                    <a:pt x="139700" y="66675"/>
                  </a:lnTo>
                  <a:lnTo>
                    <a:pt x="139700" y="0"/>
                  </a:lnTo>
                  <a:lnTo>
                    <a:pt x="12700" y="412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1" name="フリーフォーム 1044">
              <a:extLst>
                <a:ext uri="{FF2B5EF4-FFF2-40B4-BE49-F238E27FC236}">
                  <a16:creationId xmlns:a16="http://schemas.microsoft.com/office/drawing/2014/main" id="{4F5D0F3E-4EEA-4254-8426-28C175830D5E}"/>
                </a:ext>
              </a:extLst>
            </p:cNvPr>
            <p:cNvSpPr/>
            <p:nvPr/>
          </p:nvSpPr>
          <p:spPr bwMode="auto">
            <a:xfrm>
              <a:off x="2977267" y="3660577"/>
              <a:ext cx="228086" cy="265325"/>
            </a:xfrm>
            <a:custGeom>
              <a:avLst/>
              <a:gdLst>
                <a:gd name="connsiteX0" fmla="*/ 174625 w 311150"/>
                <a:gd name="connsiteY0" fmla="*/ 0 h 361950"/>
                <a:gd name="connsiteX1" fmla="*/ 228600 w 311150"/>
                <a:gd name="connsiteY1" fmla="*/ 76200 h 361950"/>
                <a:gd name="connsiteX2" fmla="*/ 222250 w 311150"/>
                <a:gd name="connsiteY2" fmla="*/ 152400 h 361950"/>
                <a:gd name="connsiteX3" fmla="*/ 257175 w 311150"/>
                <a:gd name="connsiteY3" fmla="*/ 209550 h 361950"/>
                <a:gd name="connsiteX4" fmla="*/ 311150 w 311150"/>
                <a:gd name="connsiteY4" fmla="*/ 336550 h 361950"/>
                <a:gd name="connsiteX5" fmla="*/ 266700 w 311150"/>
                <a:gd name="connsiteY5" fmla="*/ 336550 h 361950"/>
                <a:gd name="connsiteX6" fmla="*/ 193675 w 311150"/>
                <a:gd name="connsiteY6" fmla="*/ 361950 h 361950"/>
                <a:gd name="connsiteX7" fmla="*/ 3175 w 311150"/>
                <a:gd name="connsiteY7" fmla="*/ 241300 h 361950"/>
                <a:gd name="connsiteX8" fmla="*/ 0 w 311150"/>
                <a:gd name="connsiteY8" fmla="*/ 168275 h 361950"/>
                <a:gd name="connsiteX9" fmla="*/ 34925 w 311150"/>
                <a:gd name="connsiteY9" fmla="*/ 161925 h 361950"/>
                <a:gd name="connsiteX10" fmla="*/ 76200 w 311150"/>
                <a:gd name="connsiteY10" fmla="*/ 12700 h 361950"/>
                <a:gd name="connsiteX11" fmla="*/ 174625 w 311150"/>
                <a:gd name="connsiteY11" fmla="*/ 0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1150" h="361950">
                  <a:moveTo>
                    <a:pt x="174625" y="0"/>
                  </a:moveTo>
                  <a:lnTo>
                    <a:pt x="228600" y="76200"/>
                  </a:lnTo>
                  <a:lnTo>
                    <a:pt x="222250" y="152400"/>
                  </a:lnTo>
                  <a:lnTo>
                    <a:pt x="257175" y="209550"/>
                  </a:lnTo>
                  <a:lnTo>
                    <a:pt x="311150" y="336550"/>
                  </a:lnTo>
                  <a:lnTo>
                    <a:pt x="266700" y="336550"/>
                  </a:lnTo>
                  <a:lnTo>
                    <a:pt x="193675" y="361950"/>
                  </a:lnTo>
                  <a:lnTo>
                    <a:pt x="3175" y="241300"/>
                  </a:lnTo>
                  <a:lnTo>
                    <a:pt x="0" y="168275"/>
                  </a:lnTo>
                  <a:lnTo>
                    <a:pt x="34925" y="161925"/>
                  </a:lnTo>
                  <a:lnTo>
                    <a:pt x="76200" y="12700"/>
                  </a:lnTo>
                  <a:lnTo>
                    <a:pt x="1746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2" name="フリーフォーム 1045">
              <a:extLst>
                <a:ext uri="{FF2B5EF4-FFF2-40B4-BE49-F238E27FC236}">
                  <a16:creationId xmlns:a16="http://schemas.microsoft.com/office/drawing/2014/main" id="{E07DD8C9-64DD-48F6-B5E0-DEB000110D5B}"/>
                </a:ext>
              </a:extLst>
            </p:cNvPr>
            <p:cNvSpPr/>
            <p:nvPr/>
          </p:nvSpPr>
          <p:spPr bwMode="auto">
            <a:xfrm>
              <a:off x="3091311" y="3586100"/>
              <a:ext cx="477119" cy="467810"/>
            </a:xfrm>
            <a:custGeom>
              <a:avLst/>
              <a:gdLst>
                <a:gd name="connsiteX0" fmla="*/ 3175 w 650875"/>
                <a:gd name="connsiteY0" fmla="*/ 0 h 638175"/>
                <a:gd name="connsiteX1" fmla="*/ 0 w 650875"/>
                <a:gd name="connsiteY1" fmla="*/ 104775 h 638175"/>
                <a:gd name="connsiteX2" fmla="*/ 28575 w 650875"/>
                <a:gd name="connsiteY2" fmla="*/ 107950 h 638175"/>
                <a:gd name="connsiteX3" fmla="*/ 66675 w 650875"/>
                <a:gd name="connsiteY3" fmla="*/ 177800 h 638175"/>
                <a:gd name="connsiteX4" fmla="*/ 69850 w 650875"/>
                <a:gd name="connsiteY4" fmla="*/ 241300 h 638175"/>
                <a:gd name="connsiteX5" fmla="*/ 146050 w 650875"/>
                <a:gd name="connsiteY5" fmla="*/ 419100 h 638175"/>
                <a:gd name="connsiteX6" fmla="*/ 193675 w 650875"/>
                <a:gd name="connsiteY6" fmla="*/ 428625 h 638175"/>
                <a:gd name="connsiteX7" fmla="*/ 234950 w 650875"/>
                <a:gd name="connsiteY7" fmla="*/ 508000 h 638175"/>
                <a:gd name="connsiteX8" fmla="*/ 371475 w 650875"/>
                <a:gd name="connsiteY8" fmla="*/ 571500 h 638175"/>
                <a:gd name="connsiteX9" fmla="*/ 412750 w 650875"/>
                <a:gd name="connsiteY9" fmla="*/ 539750 h 638175"/>
                <a:gd name="connsiteX10" fmla="*/ 447675 w 650875"/>
                <a:gd name="connsiteY10" fmla="*/ 603250 h 638175"/>
                <a:gd name="connsiteX11" fmla="*/ 587375 w 650875"/>
                <a:gd name="connsiteY11" fmla="*/ 638175 h 638175"/>
                <a:gd name="connsiteX12" fmla="*/ 615950 w 650875"/>
                <a:gd name="connsiteY12" fmla="*/ 574675 h 638175"/>
                <a:gd name="connsiteX13" fmla="*/ 650875 w 650875"/>
                <a:gd name="connsiteY13" fmla="*/ 539750 h 638175"/>
                <a:gd name="connsiteX14" fmla="*/ 600075 w 650875"/>
                <a:gd name="connsiteY14" fmla="*/ 438150 h 638175"/>
                <a:gd name="connsiteX15" fmla="*/ 549275 w 650875"/>
                <a:gd name="connsiteY15" fmla="*/ 419100 h 638175"/>
                <a:gd name="connsiteX16" fmla="*/ 581025 w 650875"/>
                <a:gd name="connsiteY16" fmla="*/ 384175 h 638175"/>
                <a:gd name="connsiteX17" fmla="*/ 542925 w 650875"/>
                <a:gd name="connsiteY17" fmla="*/ 327025 h 638175"/>
                <a:gd name="connsiteX18" fmla="*/ 558800 w 650875"/>
                <a:gd name="connsiteY18" fmla="*/ 200025 h 638175"/>
                <a:gd name="connsiteX19" fmla="*/ 568325 w 650875"/>
                <a:gd name="connsiteY19" fmla="*/ 149225 h 638175"/>
                <a:gd name="connsiteX20" fmla="*/ 415925 w 650875"/>
                <a:gd name="connsiteY20" fmla="*/ 50800 h 638175"/>
                <a:gd name="connsiteX21" fmla="*/ 361950 w 650875"/>
                <a:gd name="connsiteY21" fmla="*/ 101600 h 638175"/>
                <a:gd name="connsiteX22" fmla="*/ 250825 w 650875"/>
                <a:gd name="connsiteY22" fmla="*/ 133350 h 638175"/>
                <a:gd name="connsiteX23" fmla="*/ 200025 w 650875"/>
                <a:gd name="connsiteY23" fmla="*/ 107950 h 638175"/>
                <a:gd name="connsiteX24" fmla="*/ 174625 w 650875"/>
                <a:gd name="connsiteY24" fmla="*/ 92075 h 638175"/>
                <a:gd name="connsiteX25" fmla="*/ 130175 w 650875"/>
                <a:gd name="connsiteY25" fmla="*/ 9525 h 638175"/>
                <a:gd name="connsiteX26" fmla="*/ 88900 w 650875"/>
                <a:gd name="connsiteY26" fmla="*/ 34925 h 638175"/>
                <a:gd name="connsiteX27" fmla="*/ 3175 w 650875"/>
                <a:gd name="connsiteY27" fmla="*/ 0 h 638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50875" h="638175">
                  <a:moveTo>
                    <a:pt x="3175" y="0"/>
                  </a:moveTo>
                  <a:cubicBezTo>
                    <a:pt x="2117" y="34925"/>
                    <a:pt x="1058" y="69850"/>
                    <a:pt x="0" y="104775"/>
                  </a:cubicBezTo>
                  <a:lnTo>
                    <a:pt x="28575" y="107950"/>
                  </a:lnTo>
                  <a:lnTo>
                    <a:pt x="66675" y="177800"/>
                  </a:lnTo>
                  <a:lnTo>
                    <a:pt x="69850" y="241300"/>
                  </a:lnTo>
                  <a:lnTo>
                    <a:pt x="146050" y="419100"/>
                  </a:lnTo>
                  <a:lnTo>
                    <a:pt x="193675" y="428625"/>
                  </a:lnTo>
                  <a:lnTo>
                    <a:pt x="234950" y="508000"/>
                  </a:lnTo>
                  <a:lnTo>
                    <a:pt x="371475" y="571500"/>
                  </a:lnTo>
                  <a:lnTo>
                    <a:pt x="412750" y="539750"/>
                  </a:lnTo>
                  <a:lnTo>
                    <a:pt x="447675" y="603250"/>
                  </a:lnTo>
                  <a:lnTo>
                    <a:pt x="587375" y="638175"/>
                  </a:lnTo>
                  <a:lnTo>
                    <a:pt x="615950" y="574675"/>
                  </a:lnTo>
                  <a:lnTo>
                    <a:pt x="650875" y="539750"/>
                  </a:lnTo>
                  <a:lnTo>
                    <a:pt x="600075" y="438150"/>
                  </a:lnTo>
                  <a:lnTo>
                    <a:pt x="549275" y="419100"/>
                  </a:lnTo>
                  <a:lnTo>
                    <a:pt x="581025" y="384175"/>
                  </a:lnTo>
                  <a:lnTo>
                    <a:pt x="542925" y="327025"/>
                  </a:lnTo>
                  <a:lnTo>
                    <a:pt x="558800" y="200025"/>
                  </a:lnTo>
                  <a:lnTo>
                    <a:pt x="568325" y="149225"/>
                  </a:lnTo>
                  <a:lnTo>
                    <a:pt x="415925" y="50800"/>
                  </a:lnTo>
                  <a:lnTo>
                    <a:pt x="361950" y="101600"/>
                  </a:lnTo>
                  <a:lnTo>
                    <a:pt x="250825" y="133350"/>
                  </a:lnTo>
                  <a:lnTo>
                    <a:pt x="200025" y="107950"/>
                  </a:lnTo>
                  <a:lnTo>
                    <a:pt x="174625" y="92075"/>
                  </a:lnTo>
                  <a:lnTo>
                    <a:pt x="130175" y="9525"/>
                  </a:lnTo>
                  <a:lnTo>
                    <a:pt x="88900" y="34925"/>
                  </a:lnTo>
                  <a:lnTo>
                    <a:pt x="31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4" name="フリーフォーム 1047">
              <a:extLst>
                <a:ext uri="{FF2B5EF4-FFF2-40B4-BE49-F238E27FC236}">
                  <a16:creationId xmlns:a16="http://schemas.microsoft.com/office/drawing/2014/main" id="{00315BCF-2862-4B4A-B931-41FD89F24487}"/>
                </a:ext>
              </a:extLst>
            </p:cNvPr>
            <p:cNvSpPr/>
            <p:nvPr/>
          </p:nvSpPr>
          <p:spPr bwMode="auto">
            <a:xfrm>
              <a:off x="3985037" y="3881681"/>
              <a:ext cx="195503" cy="132662"/>
            </a:xfrm>
            <a:custGeom>
              <a:avLst/>
              <a:gdLst>
                <a:gd name="connsiteX0" fmla="*/ 73025 w 266700"/>
                <a:gd name="connsiteY0" fmla="*/ 0 h 180975"/>
                <a:gd name="connsiteX1" fmla="*/ 12700 w 266700"/>
                <a:gd name="connsiteY1" fmla="*/ 15875 h 180975"/>
                <a:gd name="connsiteX2" fmla="*/ 0 w 266700"/>
                <a:gd name="connsiteY2" fmla="*/ 73025 h 180975"/>
                <a:gd name="connsiteX3" fmla="*/ 76200 w 266700"/>
                <a:gd name="connsiteY3" fmla="*/ 142875 h 180975"/>
                <a:gd name="connsiteX4" fmla="*/ 120650 w 266700"/>
                <a:gd name="connsiteY4" fmla="*/ 127000 h 180975"/>
                <a:gd name="connsiteX5" fmla="*/ 152400 w 266700"/>
                <a:gd name="connsiteY5" fmla="*/ 168275 h 180975"/>
                <a:gd name="connsiteX6" fmla="*/ 263525 w 266700"/>
                <a:gd name="connsiteY6" fmla="*/ 180975 h 180975"/>
                <a:gd name="connsiteX7" fmla="*/ 266700 w 266700"/>
                <a:gd name="connsiteY7" fmla="*/ 111125 h 180975"/>
                <a:gd name="connsiteX8" fmla="*/ 187325 w 266700"/>
                <a:gd name="connsiteY8" fmla="*/ 117475 h 180975"/>
                <a:gd name="connsiteX9" fmla="*/ 73025 w 266700"/>
                <a:gd name="connsiteY9" fmla="*/ 0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6700" h="180975">
                  <a:moveTo>
                    <a:pt x="73025" y="0"/>
                  </a:moveTo>
                  <a:lnTo>
                    <a:pt x="12700" y="15875"/>
                  </a:lnTo>
                  <a:lnTo>
                    <a:pt x="0" y="73025"/>
                  </a:lnTo>
                  <a:lnTo>
                    <a:pt x="76200" y="142875"/>
                  </a:lnTo>
                  <a:lnTo>
                    <a:pt x="120650" y="127000"/>
                  </a:lnTo>
                  <a:lnTo>
                    <a:pt x="152400" y="168275"/>
                  </a:lnTo>
                  <a:lnTo>
                    <a:pt x="263525" y="180975"/>
                  </a:lnTo>
                  <a:lnTo>
                    <a:pt x="266700" y="111125"/>
                  </a:lnTo>
                  <a:lnTo>
                    <a:pt x="187325" y="117475"/>
                  </a:lnTo>
                  <a:lnTo>
                    <a:pt x="730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5" name="フリーフォーム 1048">
              <a:extLst>
                <a:ext uri="{FF2B5EF4-FFF2-40B4-BE49-F238E27FC236}">
                  <a16:creationId xmlns:a16="http://schemas.microsoft.com/office/drawing/2014/main" id="{DA9CB5CE-CEC5-429F-A658-EF2E46265A4D}"/>
                </a:ext>
              </a:extLst>
            </p:cNvPr>
            <p:cNvSpPr/>
            <p:nvPr/>
          </p:nvSpPr>
          <p:spPr bwMode="auto">
            <a:xfrm>
              <a:off x="4175885" y="4012016"/>
              <a:ext cx="97751" cy="139645"/>
            </a:xfrm>
            <a:custGeom>
              <a:avLst/>
              <a:gdLst>
                <a:gd name="connsiteX0" fmla="*/ 0 w 133350"/>
                <a:gd name="connsiteY0" fmla="*/ 0 h 190500"/>
                <a:gd name="connsiteX1" fmla="*/ 12700 w 133350"/>
                <a:gd name="connsiteY1" fmla="*/ 76200 h 190500"/>
                <a:gd name="connsiteX2" fmla="*/ 47625 w 133350"/>
                <a:gd name="connsiteY2" fmla="*/ 190500 h 190500"/>
                <a:gd name="connsiteX3" fmla="*/ 127000 w 133350"/>
                <a:gd name="connsiteY3" fmla="*/ 177800 h 190500"/>
                <a:gd name="connsiteX4" fmla="*/ 123825 w 133350"/>
                <a:gd name="connsiteY4" fmla="*/ 136525 h 190500"/>
                <a:gd name="connsiteX5" fmla="*/ 98425 w 133350"/>
                <a:gd name="connsiteY5" fmla="*/ 92075 h 190500"/>
                <a:gd name="connsiteX6" fmla="*/ 133350 w 133350"/>
                <a:gd name="connsiteY6" fmla="*/ 50800 h 190500"/>
                <a:gd name="connsiteX7" fmla="*/ 0 w 133350"/>
                <a:gd name="connsiteY7" fmla="*/ 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3350" h="190500">
                  <a:moveTo>
                    <a:pt x="0" y="0"/>
                  </a:moveTo>
                  <a:lnTo>
                    <a:pt x="12700" y="76200"/>
                  </a:lnTo>
                  <a:lnTo>
                    <a:pt x="47625" y="190500"/>
                  </a:lnTo>
                  <a:lnTo>
                    <a:pt x="127000" y="177800"/>
                  </a:lnTo>
                  <a:lnTo>
                    <a:pt x="123825" y="136525"/>
                  </a:lnTo>
                  <a:lnTo>
                    <a:pt x="98425" y="92075"/>
                  </a:lnTo>
                  <a:lnTo>
                    <a:pt x="133350" y="508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6" name="フリーフォーム 1049">
              <a:extLst>
                <a:ext uri="{FF2B5EF4-FFF2-40B4-BE49-F238E27FC236}">
                  <a16:creationId xmlns:a16="http://schemas.microsoft.com/office/drawing/2014/main" id="{E5C33375-4483-44A9-A853-5DA70C8613BE}"/>
                </a:ext>
              </a:extLst>
            </p:cNvPr>
            <p:cNvSpPr/>
            <p:nvPr/>
          </p:nvSpPr>
          <p:spPr bwMode="auto">
            <a:xfrm>
              <a:off x="4171230" y="3960813"/>
              <a:ext cx="93097" cy="51203"/>
            </a:xfrm>
            <a:custGeom>
              <a:avLst/>
              <a:gdLst>
                <a:gd name="connsiteX0" fmla="*/ 0 w 127000"/>
                <a:gd name="connsiteY0" fmla="*/ 69850 h 69850"/>
                <a:gd name="connsiteX1" fmla="*/ 15875 w 127000"/>
                <a:gd name="connsiteY1" fmla="*/ 6350 h 69850"/>
                <a:gd name="connsiteX2" fmla="*/ 107950 w 127000"/>
                <a:gd name="connsiteY2" fmla="*/ 0 h 69850"/>
                <a:gd name="connsiteX3" fmla="*/ 127000 w 127000"/>
                <a:gd name="connsiteY3" fmla="*/ 34925 h 69850"/>
                <a:gd name="connsiteX4" fmla="*/ 127000 w 127000"/>
                <a:gd name="connsiteY4" fmla="*/ 34925 h 69850"/>
                <a:gd name="connsiteX5" fmla="*/ 53975 w 127000"/>
                <a:gd name="connsiteY5" fmla="*/ 57150 h 69850"/>
                <a:gd name="connsiteX6" fmla="*/ 0 w 127000"/>
                <a:gd name="connsiteY6" fmla="*/ 69850 h 69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7000" h="69850">
                  <a:moveTo>
                    <a:pt x="0" y="69850"/>
                  </a:moveTo>
                  <a:lnTo>
                    <a:pt x="15875" y="6350"/>
                  </a:lnTo>
                  <a:lnTo>
                    <a:pt x="107950" y="0"/>
                  </a:lnTo>
                  <a:lnTo>
                    <a:pt x="127000" y="34925"/>
                  </a:lnTo>
                  <a:lnTo>
                    <a:pt x="127000" y="34925"/>
                  </a:lnTo>
                  <a:lnTo>
                    <a:pt x="53975" y="57150"/>
                  </a:lnTo>
                  <a:lnTo>
                    <a:pt x="0" y="698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7" name="フリーフォーム 1050">
              <a:extLst>
                <a:ext uri="{FF2B5EF4-FFF2-40B4-BE49-F238E27FC236}">
                  <a16:creationId xmlns:a16="http://schemas.microsoft.com/office/drawing/2014/main" id="{355C0F8F-BE51-40F5-ADE5-DDB784106C73}"/>
                </a:ext>
              </a:extLst>
            </p:cNvPr>
            <p:cNvSpPr/>
            <p:nvPr/>
          </p:nvSpPr>
          <p:spPr bwMode="auto">
            <a:xfrm>
              <a:off x="4264326" y="3949176"/>
              <a:ext cx="230414" cy="537632"/>
            </a:xfrm>
            <a:custGeom>
              <a:avLst/>
              <a:gdLst>
                <a:gd name="connsiteX0" fmla="*/ 0 w 314325"/>
                <a:gd name="connsiteY0" fmla="*/ 263525 h 733425"/>
                <a:gd name="connsiteX1" fmla="*/ 92075 w 314325"/>
                <a:gd name="connsiteY1" fmla="*/ 406400 h 733425"/>
                <a:gd name="connsiteX2" fmla="*/ 76200 w 314325"/>
                <a:gd name="connsiteY2" fmla="*/ 495300 h 733425"/>
                <a:gd name="connsiteX3" fmla="*/ 139700 w 314325"/>
                <a:gd name="connsiteY3" fmla="*/ 508000 h 733425"/>
                <a:gd name="connsiteX4" fmla="*/ 174625 w 314325"/>
                <a:gd name="connsiteY4" fmla="*/ 457200 h 733425"/>
                <a:gd name="connsiteX5" fmla="*/ 225425 w 314325"/>
                <a:gd name="connsiteY5" fmla="*/ 552450 h 733425"/>
                <a:gd name="connsiteX6" fmla="*/ 225425 w 314325"/>
                <a:gd name="connsiteY6" fmla="*/ 733425 h 733425"/>
                <a:gd name="connsiteX7" fmla="*/ 263525 w 314325"/>
                <a:gd name="connsiteY7" fmla="*/ 523875 h 733425"/>
                <a:gd name="connsiteX8" fmla="*/ 187325 w 314325"/>
                <a:gd name="connsiteY8" fmla="*/ 396875 h 733425"/>
                <a:gd name="connsiteX9" fmla="*/ 206375 w 314325"/>
                <a:gd name="connsiteY9" fmla="*/ 355600 h 733425"/>
                <a:gd name="connsiteX10" fmla="*/ 273050 w 314325"/>
                <a:gd name="connsiteY10" fmla="*/ 339725 h 733425"/>
                <a:gd name="connsiteX11" fmla="*/ 314325 w 314325"/>
                <a:gd name="connsiteY11" fmla="*/ 301625 h 733425"/>
                <a:gd name="connsiteX12" fmla="*/ 257175 w 314325"/>
                <a:gd name="connsiteY12" fmla="*/ 177800 h 733425"/>
                <a:gd name="connsiteX13" fmla="*/ 196850 w 314325"/>
                <a:gd name="connsiteY13" fmla="*/ 168275 h 733425"/>
                <a:gd name="connsiteX14" fmla="*/ 200025 w 314325"/>
                <a:gd name="connsiteY14" fmla="*/ 127000 h 733425"/>
                <a:gd name="connsiteX15" fmla="*/ 250825 w 314325"/>
                <a:gd name="connsiteY15" fmla="*/ 66675 h 733425"/>
                <a:gd name="connsiteX16" fmla="*/ 206375 w 314325"/>
                <a:gd name="connsiteY16" fmla="*/ 0 h 733425"/>
                <a:gd name="connsiteX17" fmla="*/ 171450 w 314325"/>
                <a:gd name="connsiteY17" fmla="*/ 9525 h 733425"/>
                <a:gd name="connsiteX18" fmla="*/ 165100 w 314325"/>
                <a:gd name="connsiteY18" fmla="*/ 41275 h 733425"/>
                <a:gd name="connsiteX19" fmla="*/ 114300 w 314325"/>
                <a:gd name="connsiteY19" fmla="*/ 73025 h 733425"/>
                <a:gd name="connsiteX20" fmla="*/ 111125 w 314325"/>
                <a:gd name="connsiteY20" fmla="*/ 171450 h 733425"/>
                <a:gd name="connsiteX21" fmla="*/ 66675 w 314325"/>
                <a:gd name="connsiteY21" fmla="*/ 171450 h 733425"/>
                <a:gd name="connsiteX22" fmla="*/ 47625 w 314325"/>
                <a:gd name="connsiteY22" fmla="*/ 279400 h 733425"/>
                <a:gd name="connsiteX23" fmla="*/ 22225 w 314325"/>
                <a:gd name="connsiteY23" fmla="*/ 196850 h 733425"/>
                <a:gd name="connsiteX24" fmla="*/ 0 w 314325"/>
                <a:gd name="connsiteY24" fmla="*/ 263525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14325" h="733425">
                  <a:moveTo>
                    <a:pt x="0" y="263525"/>
                  </a:moveTo>
                  <a:lnTo>
                    <a:pt x="92075" y="406400"/>
                  </a:lnTo>
                  <a:lnTo>
                    <a:pt x="76200" y="495300"/>
                  </a:lnTo>
                  <a:lnTo>
                    <a:pt x="139700" y="508000"/>
                  </a:lnTo>
                  <a:lnTo>
                    <a:pt x="174625" y="457200"/>
                  </a:lnTo>
                  <a:lnTo>
                    <a:pt x="225425" y="552450"/>
                  </a:lnTo>
                  <a:lnTo>
                    <a:pt x="225425" y="733425"/>
                  </a:lnTo>
                  <a:lnTo>
                    <a:pt x="263525" y="523875"/>
                  </a:lnTo>
                  <a:lnTo>
                    <a:pt x="187325" y="396875"/>
                  </a:lnTo>
                  <a:lnTo>
                    <a:pt x="206375" y="355600"/>
                  </a:lnTo>
                  <a:lnTo>
                    <a:pt x="273050" y="339725"/>
                  </a:lnTo>
                  <a:lnTo>
                    <a:pt x="314325" y="301625"/>
                  </a:lnTo>
                  <a:lnTo>
                    <a:pt x="257175" y="177800"/>
                  </a:lnTo>
                  <a:lnTo>
                    <a:pt x="196850" y="168275"/>
                  </a:lnTo>
                  <a:lnTo>
                    <a:pt x="200025" y="127000"/>
                  </a:lnTo>
                  <a:lnTo>
                    <a:pt x="250825" y="66675"/>
                  </a:lnTo>
                  <a:lnTo>
                    <a:pt x="206375" y="0"/>
                  </a:lnTo>
                  <a:lnTo>
                    <a:pt x="171450" y="9525"/>
                  </a:lnTo>
                  <a:lnTo>
                    <a:pt x="165100" y="41275"/>
                  </a:lnTo>
                  <a:lnTo>
                    <a:pt x="114300" y="73025"/>
                  </a:lnTo>
                  <a:lnTo>
                    <a:pt x="111125" y="171450"/>
                  </a:lnTo>
                  <a:lnTo>
                    <a:pt x="66675" y="171450"/>
                  </a:lnTo>
                  <a:lnTo>
                    <a:pt x="47625" y="279400"/>
                  </a:lnTo>
                  <a:lnTo>
                    <a:pt x="22225" y="196850"/>
                  </a:lnTo>
                  <a:lnTo>
                    <a:pt x="0" y="263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9" name="フリーフォーム 1052">
              <a:extLst>
                <a:ext uri="{FF2B5EF4-FFF2-40B4-BE49-F238E27FC236}">
                  <a16:creationId xmlns:a16="http://schemas.microsoft.com/office/drawing/2014/main" id="{F36FF224-D725-42DF-90F2-8A7BC37436B2}"/>
                </a:ext>
              </a:extLst>
            </p:cNvPr>
            <p:cNvSpPr/>
            <p:nvPr/>
          </p:nvSpPr>
          <p:spPr bwMode="auto">
            <a:xfrm>
              <a:off x="3966418" y="4475171"/>
              <a:ext cx="69822" cy="111716"/>
            </a:xfrm>
            <a:custGeom>
              <a:avLst/>
              <a:gdLst>
                <a:gd name="connsiteX0" fmla="*/ 19050 w 95250"/>
                <a:gd name="connsiteY0" fmla="*/ 0 h 152400"/>
                <a:gd name="connsiteX1" fmla="*/ 0 w 95250"/>
                <a:gd name="connsiteY1" fmla="*/ 50800 h 152400"/>
                <a:gd name="connsiteX2" fmla="*/ 25400 w 95250"/>
                <a:gd name="connsiteY2" fmla="*/ 152400 h 152400"/>
                <a:gd name="connsiteX3" fmla="*/ 95250 w 95250"/>
                <a:gd name="connsiteY3" fmla="*/ 101600 h 152400"/>
                <a:gd name="connsiteX4" fmla="*/ 60325 w 95250"/>
                <a:gd name="connsiteY4" fmla="*/ 38100 h 152400"/>
                <a:gd name="connsiteX5" fmla="*/ 19050 w 95250"/>
                <a:gd name="connsiteY5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5250" h="152400">
                  <a:moveTo>
                    <a:pt x="19050" y="0"/>
                  </a:moveTo>
                  <a:lnTo>
                    <a:pt x="0" y="50800"/>
                  </a:lnTo>
                  <a:lnTo>
                    <a:pt x="25400" y="152400"/>
                  </a:lnTo>
                  <a:lnTo>
                    <a:pt x="95250" y="101600"/>
                  </a:lnTo>
                  <a:lnTo>
                    <a:pt x="60325" y="38100"/>
                  </a:lnTo>
                  <a:lnTo>
                    <a:pt x="190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0" name="フリーフォーム 1055">
              <a:extLst>
                <a:ext uri="{FF2B5EF4-FFF2-40B4-BE49-F238E27FC236}">
                  <a16:creationId xmlns:a16="http://schemas.microsoft.com/office/drawing/2014/main" id="{0327CDC5-ADF2-4C94-851E-42771157451B}"/>
                </a:ext>
              </a:extLst>
            </p:cNvPr>
            <p:cNvSpPr/>
            <p:nvPr/>
          </p:nvSpPr>
          <p:spPr bwMode="auto">
            <a:xfrm>
              <a:off x="4406299" y="4198209"/>
              <a:ext cx="202485" cy="386350"/>
            </a:xfrm>
            <a:custGeom>
              <a:avLst/>
              <a:gdLst>
                <a:gd name="connsiteX0" fmla="*/ 95250 w 276225"/>
                <a:gd name="connsiteY0" fmla="*/ 0 h 527050"/>
                <a:gd name="connsiteX1" fmla="*/ 117475 w 276225"/>
                <a:gd name="connsiteY1" fmla="*/ 88900 h 527050"/>
                <a:gd name="connsiteX2" fmla="*/ 196850 w 276225"/>
                <a:gd name="connsiteY2" fmla="*/ 63500 h 527050"/>
                <a:gd name="connsiteX3" fmla="*/ 276225 w 276225"/>
                <a:gd name="connsiteY3" fmla="*/ 177800 h 527050"/>
                <a:gd name="connsiteX4" fmla="*/ 260350 w 276225"/>
                <a:gd name="connsiteY4" fmla="*/ 219075 h 527050"/>
                <a:gd name="connsiteX5" fmla="*/ 180975 w 276225"/>
                <a:gd name="connsiteY5" fmla="*/ 219075 h 527050"/>
                <a:gd name="connsiteX6" fmla="*/ 171450 w 276225"/>
                <a:gd name="connsiteY6" fmla="*/ 301625 h 527050"/>
                <a:gd name="connsiteX7" fmla="*/ 107950 w 276225"/>
                <a:gd name="connsiteY7" fmla="*/ 257175 h 527050"/>
                <a:gd name="connsiteX8" fmla="*/ 82550 w 276225"/>
                <a:gd name="connsiteY8" fmla="*/ 381000 h 527050"/>
                <a:gd name="connsiteX9" fmla="*/ 168275 w 276225"/>
                <a:gd name="connsiteY9" fmla="*/ 520700 h 527050"/>
                <a:gd name="connsiteX10" fmla="*/ 85725 w 276225"/>
                <a:gd name="connsiteY10" fmla="*/ 527050 h 527050"/>
                <a:gd name="connsiteX11" fmla="*/ 22225 w 276225"/>
                <a:gd name="connsiteY11" fmla="*/ 406400 h 527050"/>
                <a:gd name="connsiteX12" fmla="*/ 76200 w 276225"/>
                <a:gd name="connsiteY12" fmla="*/ 196850 h 527050"/>
                <a:gd name="connsiteX13" fmla="*/ 0 w 276225"/>
                <a:gd name="connsiteY13" fmla="*/ 57150 h 527050"/>
                <a:gd name="connsiteX14" fmla="*/ 12700 w 276225"/>
                <a:gd name="connsiteY14" fmla="*/ 19050 h 527050"/>
                <a:gd name="connsiteX15" fmla="*/ 95250 w 276225"/>
                <a:gd name="connsiteY15" fmla="*/ 0 h 527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76225" h="527050">
                  <a:moveTo>
                    <a:pt x="95250" y="0"/>
                  </a:moveTo>
                  <a:lnTo>
                    <a:pt x="117475" y="88900"/>
                  </a:lnTo>
                  <a:lnTo>
                    <a:pt x="196850" y="63500"/>
                  </a:lnTo>
                  <a:lnTo>
                    <a:pt x="276225" y="177800"/>
                  </a:lnTo>
                  <a:lnTo>
                    <a:pt x="260350" y="219075"/>
                  </a:lnTo>
                  <a:lnTo>
                    <a:pt x="180975" y="219075"/>
                  </a:lnTo>
                  <a:lnTo>
                    <a:pt x="171450" y="301625"/>
                  </a:lnTo>
                  <a:lnTo>
                    <a:pt x="107950" y="257175"/>
                  </a:lnTo>
                  <a:lnTo>
                    <a:pt x="82550" y="381000"/>
                  </a:lnTo>
                  <a:lnTo>
                    <a:pt x="168275" y="520700"/>
                  </a:lnTo>
                  <a:lnTo>
                    <a:pt x="85725" y="527050"/>
                  </a:lnTo>
                  <a:lnTo>
                    <a:pt x="22225" y="406400"/>
                  </a:lnTo>
                  <a:lnTo>
                    <a:pt x="76200" y="196850"/>
                  </a:lnTo>
                  <a:lnTo>
                    <a:pt x="0" y="57150"/>
                  </a:lnTo>
                  <a:lnTo>
                    <a:pt x="12700" y="19050"/>
                  </a:lnTo>
                  <a:lnTo>
                    <a:pt x="952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1" name="フリーフォーム 1056">
              <a:extLst>
                <a:ext uri="{FF2B5EF4-FFF2-40B4-BE49-F238E27FC236}">
                  <a16:creationId xmlns:a16="http://schemas.microsoft.com/office/drawing/2014/main" id="{E6E76B65-3507-4558-A0A4-6F0F71ACEB9E}"/>
                </a:ext>
              </a:extLst>
            </p:cNvPr>
            <p:cNvSpPr/>
            <p:nvPr/>
          </p:nvSpPr>
          <p:spPr bwMode="auto">
            <a:xfrm>
              <a:off x="4473794" y="4577577"/>
              <a:ext cx="97751" cy="137317"/>
            </a:xfrm>
            <a:custGeom>
              <a:avLst/>
              <a:gdLst>
                <a:gd name="connsiteX0" fmla="*/ 0 w 133350"/>
                <a:gd name="connsiteY0" fmla="*/ 15875 h 187325"/>
                <a:gd name="connsiteX1" fmla="*/ 31750 w 133350"/>
                <a:gd name="connsiteY1" fmla="*/ 111125 h 187325"/>
                <a:gd name="connsiteX2" fmla="*/ 133350 w 133350"/>
                <a:gd name="connsiteY2" fmla="*/ 187325 h 187325"/>
                <a:gd name="connsiteX3" fmla="*/ 123825 w 133350"/>
                <a:gd name="connsiteY3" fmla="*/ 28575 h 187325"/>
                <a:gd name="connsiteX4" fmla="*/ 79375 w 133350"/>
                <a:gd name="connsiteY4" fmla="*/ 0 h 187325"/>
                <a:gd name="connsiteX5" fmla="*/ 0 w 133350"/>
                <a:gd name="connsiteY5" fmla="*/ 15875 h 18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3350" h="187325">
                  <a:moveTo>
                    <a:pt x="0" y="15875"/>
                  </a:moveTo>
                  <a:lnTo>
                    <a:pt x="31750" y="111125"/>
                  </a:lnTo>
                  <a:lnTo>
                    <a:pt x="133350" y="187325"/>
                  </a:lnTo>
                  <a:lnTo>
                    <a:pt x="123825" y="28575"/>
                  </a:lnTo>
                  <a:lnTo>
                    <a:pt x="79375" y="0"/>
                  </a:lnTo>
                  <a:lnTo>
                    <a:pt x="0" y="158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2" name="フリーフォーム 1057">
              <a:extLst>
                <a:ext uri="{FF2B5EF4-FFF2-40B4-BE49-F238E27FC236}">
                  <a16:creationId xmlns:a16="http://schemas.microsoft.com/office/drawing/2014/main" id="{581AAE6F-01D4-4FCD-8D3E-AAFA37191EB9}"/>
                </a:ext>
              </a:extLst>
            </p:cNvPr>
            <p:cNvSpPr/>
            <p:nvPr/>
          </p:nvSpPr>
          <p:spPr bwMode="auto">
            <a:xfrm>
              <a:off x="4352769" y="4600852"/>
              <a:ext cx="265325" cy="300236"/>
            </a:xfrm>
            <a:custGeom>
              <a:avLst/>
              <a:gdLst>
                <a:gd name="connsiteX0" fmla="*/ 0 w 361950"/>
                <a:gd name="connsiteY0" fmla="*/ 9525 h 409575"/>
                <a:gd name="connsiteX1" fmla="*/ 76200 w 361950"/>
                <a:gd name="connsiteY1" fmla="*/ 0 h 409575"/>
                <a:gd name="connsiteX2" fmla="*/ 260350 w 361950"/>
                <a:gd name="connsiteY2" fmla="*/ 184150 h 409575"/>
                <a:gd name="connsiteX3" fmla="*/ 301625 w 361950"/>
                <a:gd name="connsiteY3" fmla="*/ 254000 h 409575"/>
                <a:gd name="connsiteX4" fmla="*/ 355600 w 361950"/>
                <a:gd name="connsiteY4" fmla="*/ 298450 h 409575"/>
                <a:gd name="connsiteX5" fmla="*/ 361950 w 361950"/>
                <a:gd name="connsiteY5" fmla="*/ 390525 h 409575"/>
                <a:gd name="connsiteX6" fmla="*/ 307975 w 361950"/>
                <a:gd name="connsiteY6" fmla="*/ 409575 h 409575"/>
                <a:gd name="connsiteX7" fmla="*/ 196850 w 361950"/>
                <a:gd name="connsiteY7" fmla="*/ 314325 h 409575"/>
                <a:gd name="connsiteX8" fmla="*/ 149225 w 361950"/>
                <a:gd name="connsiteY8" fmla="*/ 190500 h 409575"/>
                <a:gd name="connsiteX9" fmla="*/ 85725 w 361950"/>
                <a:gd name="connsiteY9" fmla="*/ 114300 h 409575"/>
                <a:gd name="connsiteX10" fmla="*/ 0 w 361950"/>
                <a:gd name="connsiteY10" fmla="*/ 9525 h 409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61950" h="409575">
                  <a:moveTo>
                    <a:pt x="0" y="9525"/>
                  </a:moveTo>
                  <a:lnTo>
                    <a:pt x="76200" y="0"/>
                  </a:lnTo>
                  <a:lnTo>
                    <a:pt x="260350" y="184150"/>
                  </a:lnTo>
                  <a:lnTo>
                    <a:pt x="301625" y="254000"/>
                  </a:lnTo>
                  <a:lnTo>
                    <a:pt x="355600" y="298450"/>
                  </a:lnTo>
                  <a:lnTo>
                    <a:pt x="361950" y="390525"/>
                  </a:lnTo>
                  <a:lnTo>
                    <a:pt x="307975" y="409575"/>
                  </a:lnTo>
                  <a:lnTo>
                    <a:pt x="196850" y="314325"/>
                  </a:lnTo>
                  <a:lnTo>
                    <a:pt x="149225" y="190500"/>
                  </a:lnTo>
                  <a:lnTo>
                    <a:pt x="85725" y="114300"/>
                  </a:lnTo>
                  <a:lnTo>
                    <a:pt x="0" y="9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3" name="フリーフォーム 1058">
              <a:extLst>
                <a:ext uri="{FF2B5EF4-FFF2-40B4-BE49-F238E27FC236}">
                  <a16:creationId xmlns:a16="http://schemas.microsoft.com/office/drawing/2014/main" id="{396080FA-3A6D-402F-8681-4CB27C57EB10}"/>
                </a:ext>
              </a:extLst>
            </p:cNvPr>
            <p:cNvSpPr/>
            <p:nvPr/>
          </p:nvSpPr>
          <p:spPr bwMode="auto">
            <a:xfrm>
              <a:off x="4620420" y="4903415"/>
              <a:ext cx="423589" cy="83787"/>
            </a:xfrm>
            <a:custGeom>
              <a:avLst/>
              <a:gdLst>
                <a:gd name="connsiteX0" fmla="*/ 0 w 577850"/>
                <a:gd name="connsiteY0" fmla="*/ 34925 h 114300"/>
                <a:gd name="connsiteX1" fmla="*/ 38100 w 577850"/>
                <a:gd name="connsiteY1" fmla="*/ 0 h 114300"/>
                <a:gd name="connsiteX2" fmla="*/ 269875 w 577850"/>
                <a:gd name="connsiteY2" fmla="*/ 57150 h 114300"/>
                <a:gd name="connsiteX3" fmla="*/ 403225 w 577850"/>
                <a:gd name="connsiteY3" fmla="*/ 82550 h 114300"/>
                <a:gd name="connsiteX4" fmla="*/ 577850 w 577850"/>
                <a:gd name="connsiteY4" fmla="*/ 92075 h 114300"/>
                <a:gd name="connsiteX5" fmla="*/ 355600 w 577850"/>
                <a:gd name="connsiteY5" fmla="*/ 114300 h 114300"/>
                <a:gd name="connsiteX6" fmla="*/ 273050 w 577850"/>
                <a:gd name="connsiteY6" fmla="*/ 114300 h 114300"/>
                <a:gd name="connsiteX7" fmla="*/ 111125 w 577850"/>
                <a:gd name="connsiteY7" fmla="*/ 76200 h 114300"/>
                <a:gd name="connsiteX8" fmla="*/ 63500 w 577850"/>
                <a:gd name="connsiteY8" fmla="*/ 69850 h 114300"/>
                <a:gd name="connsiteX9" fmla="*/ 0 w 577850"/>
                <a:gd name="connsiteY9" fmla="*/ 34925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7850" h="114300">
                  <a:moveTo>
                    <a:pt x="0" y="34925"/>
                  </a:moveTo>
                  <a:lnTo>
                    <a:pt x="38100" y="0"/>
                  </a:lnTo>
                  <a:lnTo>
                    <a:pt x="269875" y="57150"/>
                  </a:lnTo>
                  <a:lnTo>
                    <a:pt x="403225" y="82550"/>
                  </a:lnTo>
                  <a:lnTo>
                    <a:pt x="577850" y="92075"/>
                  </a:lnTo>
                  <a:lnTo>
                    <a:pt x="355600" y="114300"/>
                  </a:lnTo>
                  <a:lnTo>
                    <a:pt x="273050" y="114300"/>
                  </a:lnTo>
                  <a:lnTo>
                    <a:pt x="111125" y="76200"/>
                  </a:lnTo>
                  <a:lnTo>
                    <a:pt x="63500" y="69850"/>
                  </a:lnTo>
                  <a:lnTo>
                    <a:pt x="0" y="349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4" name="フリーフォーム 1059">
              <a:extLst>
                <a:ext uri="{FF2B5EF4-FFF2-40B4-BE49-F238E27FC236}">
                  <a16:creationId xmlns:a16="http://schemas.microsoft.com/office/drawing/2014/main" id="{7A28C81A-79AB-480F-87C6-8FF5CC8CFE0A}"/>
                </a:ext>
              </a:extLst>
            </p:cNvPr>
            <p:cNvSpPr/>
            <p:nvPr/>
          </p:nvSpPr>
          <p:spPr bwMode="auto">
            <a:xfrm>
              <a:off x="5023063" y="4970910"/>
              <a:ext cx="130335" cy="65168"/>
            </a:xfrm>
            <a:custGeom>
              <a:avLst/>
              <a:gdLst>
                <a:gd name="connsiteX0" fmla="*/ 177800 w 177800"/>
                <a:gd name="connsiteY0" fmla="*/ 0 h 88900"/>
                <a:gd name="connsiteX1" fmla="*/ 82550 w 177800"/>
                <a:gd name="connsiteY1" fmla="*/ 9525 h 88900"/>
                <a:gd name="connsiteX2" fmla="*/ 0 w 177800"/>
                <a:gd name="connsiteY2" fmla="*/ 88900 h 88900"/>
                <a:gd name="connsiteX3" fmla="*/ 120650 w 177800"/>
                <a:gd name="connsiteY3" fmla="*/ 44450 h 88900"/>
                <a:gd name="connsiteX4" fmla="*/ 177800 w 177800"/>
                <a:gd name="connsiteY4" fmla="*/ 0 h 88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800" h="88900">
                  <a:moveTo>
                    <a:pt x="177800" y="0"/>
                  </a:moveTo>
                  <a:lnTo>
                    <a:pt x="82550" y="9525"/>
                  </a:lnTo>
                  <a:lnTo>
                    <a:pt x="0" y="88900"/>
                  </a:lnTo>
                  <a:lnTo>
                    <a:pt x="120650" y="44450"/>
                  </a:lnTo>
                  <a:lnTo>
                    <a:pt x="1778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5" name="フリーフォーム 1060">
              <a:extLst>
                <a:ext uri="{FF2B5EF4-FFF2-40B4-BE49-F238E27FC236}">
                  <a16:creationId xmlns:a16="http://schemas.microsoft.com/office/drawing/2014/main" id="{56926750-F3E0-4C7A-A059-DF7ABBDA3589}"/>
                </a:ext>
              </a:extLst>
            </p:cNvPr>
            <p:cNvSpPr/>
            <p:nvPr/>
          </p:nvSpPr>
          <p:spPr bwMode="auto">
            <a:xfrm>
              <a:off x="5486218" y="4826611"/>
              <a:ext cx="335147" cy="207140"/>
            </a:xfrm>
            <a:custGeom>
              <a:avLst/>
              <a:gdLst>
                <a:gd name="connsiteX0" fmla="*/ 15875 w 457200"/>
                <a:gd name="connsiteY0" fmla="*/ 0 h 282575"/>
                <a:gd name="connsiteX1" fmla="*/ 0 w 457200"/>
                <a:gd name="connsiteY1" fmla="*/ 228600 h 282575"/>
                <a:gd name="connsiteX2" fmla="*/ 85725 w 457200"/>
                <a:gd name="connsiteY2" fmla="*/ 234950 h 282575"/>
                <a:gd name="connsiteX3" fmla="*/ 111125 w 457200"/>
                <a:gd name="connsiteY3" fmla="*/ 196850 h 282575"/>
                <a:gd name="connsiteX4" fmla="*/ 196850 w 457200"/>
                <a:gd name="connsiteY4" fmla="*/ 200025 h 282575"/>
                <a:gd name="connsiteX5" fmla="*/ 231775 w 457200"/>
                <a:gd name="connsiteY5" fmla="*/ 263525 h 282575"/>
                <a:gd name="connsiteX6" fmla="*/ 339725 w 457200"/>
                <a:gd name="connsiteY6" fmla="*/ 282575 h 282575"/>
                <a:gd name="connsiteX7" fmla="*/ 266700 w 457200"/>
                <a:gd name="connsiteY7" fmla="*/ 184150 h 282575"/>
                <a:gd name="connsiteX8" fmla="*/ 457200 w 457200"/>
                <a:gd name="connsiteY8" fmla="*/ 200025 h 282575"/>
                <a:gd name="connsiteX9" fmla="*/ 288925 w 457200"/>
                <a:gd name="connsiteY9" fmla="*/ 114300 h 282575"/>
                <a:gd name="connsiteX10" fmla="*/ 247650 w 457200"/>
                <a:gd name="connsiteY10" fmla="*/ 60325 h 282575"/>
                <a:gd name="connsiteX11" fmla="*/ 180975 w 457200"/>
                <a:gd name="connsiteY11" fmla="*/ 92075 h 282575"/>
                <a:gd name="connsiteX12" fmla="*/ 136525 w 457200"/>
                <a:gd name="connsiteY12" fmla="*/ 22225 h 282575"/>
                <a:gd name="connsiteX13" fmla="*/ 15875 w 457200"/>
                <a:gd name="connsiteY13" fmla="*/ 0 h 282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7200" h="282575">
                  <a:moveTo>
                    <a:pt x="15875" y="0"/>
                  </a:moveTo>
                  <a:lnTo>
                    <a:pt x="0" y="228600"/>
                  </a:lnTo>
                  <a:lnTo>
                    <a:pt x="85725" y="234950"/>
                  </a:lnTo>
                  <a:lnTo>
                    <a:pt x="111125" y="196850"/>
                  </a:lnTo>
                  <a:lnTo>
                    <a:pt x="196850" y="200025"/>
                  </a:lnTo>
                  <a:lnTo>
                    <a:pt x="231775" y="263525"/>
                  </a:lnTo>
                  <a:lnTo>
                    <a:pt x="339725" y="282575"/>
                  </a:lnTo>
                  <a:lnTo>
                    <a:pt x="266700" y="184150"/>
                  </a:lnTo>
                  <a:lnTo>
                    <a:pt x="457200" y="200025"/>
                  </a:lnTo>
                  <a:lnTo>
                    <a:pt x="288925" y="114300"/>
                  </a:lnTo>
                  <a:lnTo>
                    <a:pt x="247650" y="60325"/>
                  </a:lnTo>
                  <a:lnTo>
                    <a:pt x="180975" y="92075"/>
                  </a:lnTo>
                  <a:lnTo>
                    <a:pt x="136525" y="22225"/>
                  </a:lnTo>
                  <a:lnTo>
                    <a:pt x="158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6" name="フリーフォーム 1061">
              <a:extLst>
                <a:ext uri="{FF2B5EF4-FFF2-40B4-BE49-F238E27FC236}">
                  <a16:creationId xmlns:a16="http://schemas.microsoft.com/office/drawing/2014/main" id="{E3CCF7D6-F443-424C-8C01-35BDF9176BD8}"/>
                </a:ext>
              </a:extLst>
            </p:cNvPr>
            <p:cNvSpPr/>
            <p:nvPr/>
          </p:nvSpPr>
          <p:spPr bwMode="auto">
            <a:xfrm>
              <a:off x="5237184" y="4754461"/>
              <a:ext cx="258342" cy="242051"/>
            </a:xfrm>
            <a:custGeom>
              <a:avLst/>
              <a:gdLst>
                <a:gd name="connsiteX0" fmla="*/ 352425 w 352425"/>
                <a:gd name="connsiteY0" fmla="*/ 95250 h 330200"/>
                <a:gd name="connsiteX1" fmla="*/ 212725 w 352425"/>
                <a:gd name="connsiteY1" fmla="*/ 25400 h 330200"/>
                <a:gd name="connsiteX2" fmla="*/ 152400 w 352425"/>
                <a:gd name="connsiteY2" fmla="*/ 104775 h 330200"/>
                <a:gd name="connsiteX3" fmla="*/ 66675 w 352425"/>
                <a:gd name="connsiteY3" fmla="*/ 0 h 330200"/>
                <a:gd name="connsiteX4" fmla="*/ 0 w 352425"/>
                <a:gd name="connsiteY4" fmla="*/ 19050 h 330200"/>
                <a:gd name="connsiteX5" fmla="*/ 76200 w 352425"/>
                <a:gd name="connsiteY5" fmla="*/ 133350 h 330200"/>
                <a:gd name="connsiteX6" fmla="*/ 244475 w 352425"/>
                <a:gd name="connsiteY6" fmla="*/ 184150 h 330200"/>
                <a:gd name="connsiteX7" fmla="*/ 269875 w 352425"/>
                <a:gd name="connsiteY7" fmla="*/ 276225 h 330200"/>
                <a:gd name="connsiteX8" fmla="*/ 342900 w 352425"/>
                <a:gd name="connsiteY8" fmla="*/ 330200 h 330200"/>
                <a:gd name="connsiteX9" fmla="*/ 352425 w 352425"/>
                <a:gd name="connsiteY9" fmla="*/ 95250 h 33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52425" h="330200">
                  <a:moveTo>
                    <a:pt x="352425" y="95250"/>
                  </a:moveTo>
                  <a:lnTo>
                    <a:pt x="212725" y="25400"/>
                  </a:lnTo>
                  <a:lnTo>
                    <a:pt x="152400" y="104775"/>
                  </a:lnTo>
                  <a:lnTo>
                    <a:pt x="66675" y="0"/>
                  </a:lnTo>
                  <a:lnTo>
                    <a:pt x="0" y="19050"/>
                  </a:lnTo>
                  <a:lnTo>
                    <a:pt x="76200" y="133350"/>
                  </a:lnTo>
                  <a:lnTo>
                    <a:pt x="244475" y="184150"/>
                  </a:lnTo>
                  <a:lnTo>
                    <a:pt x="269875" y="276225"/>
                  </a:lnTo>
                  <a:lnTo>
                    <a:pt x="342900" y="330200"/>
                  </a:lnTo>
                  <a:lnTo>
                    <a:pt x="352425" y="952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7" name="フリーフォーム 1062">
              <a:extLst>
                <a:ext uri="{FF2B5EF4-FFF2-40B4-BE49-F238E27FC236}">
                  <a16:creationId xmlns:a16="http://schemas.microsoft.com/office/drawing/2014/main" id="{0015237F-9974-426F-BFCE-C4060A7F1479}"/>
                </a:ext>
              </a:extLst>
            </p:cNvPr>
            <p:cNvSpPr/>
            <p:nvPr/>
          </p:nvSpPr>
          <p:spPr bwMode="auto">
            <a:xfrm>
              <a:off x="4967205" y="4035290"/>
              <a:ext cx="48876" cy="102406"/>
            </a:xfrm>
            <a:custGeom>
              <a:avLst/>
              <a:gdLst>
                <a:gd name="connsiteX0" fmla="*/ 22225 w 66675"/>
                <a:gd name="connsiteY0" fmla="*/ 139700 h 139700"/>
                <a:gd name="connsiteX1" fmla="*/ 0 w 66675"/>
                <a:gd name="connsiteY1" fmla="*/ 88900 h 139700"/>
                <a:gd name="connsiteX2" fmla="*/ 41275 w 66675"/>
                <a:gd name="connsiteY2" fmla="*/ 0 h 139700"/>
                <a:gd name="connsiteX3" fmla="*/ 66675 w 66675"/>
                <a:gd name="connsiteY3" fmla="*/ 6350 h 139700"/>
                <a:gd name="connsiteX4" fmla="*/ 47625 w 66675"/>
                <a:gd name="connsiteY4" fmla="*/ 79375 h 139700"/>
                <a:gd name="connsiteX5" fmla="*/ 22225 w 66675"/>
                <a:gd name="connsiteY5" fmla="*/ 139700 h 13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675" h="139700">
                  <a:moveTo>
                    <a:pt x="22225" y="139700"/>
                  </a:moveTo>
                  <a:lnTo>
                    <a:pt x="0" y="88900"/>
                  </a:lnTo>
                  <a:lnTo>
                    <a:pt x="41275" y="0"/>
                  </a:lnTo>
                  <a:lnTo>
                    <a:pt x="66675" y="6350"/>
                  </a:lnTo>
                  <a:lnTo>
                    <a:pt x="47625" y="79375"/>
                  </a:lnTo>
                  <a:lnTo>
                    <a:pt x="22225" y="1397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8" name="フリーフォーム 1063">
              <a:extLst>
                <a:ext uri="{FF2B5EF4-FFF2-40B4-BE49-F238E27FC236}">
                  <a16:creationId xmlns:a16="http://schemas.microsoft.com/office/drawing/2014/main" id="{F48D38C0-37D5-41EF-8580-62D62DB8348F}"/>
                </a:ext>
              </a:extLst>
            </p:cNvPr>
            <p:cNvSpPr/>
            <p:nvPr/>
          </p:nvSpPr>
          <p:spPr bwMode="auto">
            <a:xfrm>
              <a:off x="4960223" y="4240103"/>
              <a:ext cx="76804" cy="162919"/>
            </a:xfrm>
            <a:custGeom>
              <a:avLst/>
              <a:gdLst>
                <a:gd name="connsiteX0" fmla="*/ 73025 w 104775"/>
                <a:gd name="connsiteY0" fmla="*/ 0 h 222250"/>
                <a:gd name="connsiteX1" fmla="*/ 15875 w 104775"/>
                <a:gd name="connsiteY1" fmla="*/ 0 h 222250"/>
                <a:gd name="connsiteX2" fmla="*/ 0 w 104775"/>
                <a:gd name="connsiteY2" fmla="*/ 123825 h 222250"/>
                <a:gd name="connsiteX3" fmla="*/ 22225 w 104775"/>
                <a:gd name="connsiteY3" fmla="*/ 222250 h 222250"/>
                <a:gd name="connsiteX4" fmla="*/ 38100 w 104775"/>
                <a:gd name="connsiteY4" fmla="*/ 120650 h 222250"/>
                <a:gd name="connsiteX5" fmla="*/ 104775 w 104775"/>
                <a:gd name="connsiteY5" fmla="*/ 73025 h 222250"/>
                <a:gd name="connsiteX6" fmla="*/ 73025 w 104775"/>
                <a:gd name="connsiteY6" fmla="*/ 0 h 22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75" h="222250">
                  <a:moveTo>
                    <a:pt x="73025" y="0"/>
                  </a:moveTo>
                  <a:lnTo>
                    <a:pt x="15875" y="0"/>
                  </a:lnTo>
                  <a:lnTo>
                    <a:pt x="0" y="123825"/>
                  </a:lnTo>
                  <a:lnTo>
                    <a:pt x="22225" y="222250"/>
                  </a:lnTo>
                  <a:lnTo>
                    <a:pt x="38100" y="120650"/>
                  </a:lnTo>
                  <a:lnTo>
                    <a:pt x="104775" y="73025"/>
                  </a:lnTo>
                  <a:lnTo>
                    <a:pt x="730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9" name="フリーフォーム 1064">
              <a:extLst>
                <a:ext uri="{FF2B5EF4-FFF2-40B4-BE49-F238E27FC236}">
                  <a16:creationId xmlns:a16="http://schemas.microsoft.com/office/drawing/2014/main" id="{30A4319C-888E-49FA-926E-D3527DDB1CAE}"/>
                </a:ext>
              </a:extLst>
            </p:cNvPr>
            <p:cNvSpPr/>
            <p:nvPr/>
          </p:nvSpPr>
          <p:spPr bwMode="auto">
            <a:xfrm>
              <a:off x="5034700" y="4358801"/>
              <a:ext cx="83787" cy="111716"/>
            </a:xfrm>
            <a:custGeom>
              <a:avLst/>
              <a:gdLst>
                <a:gd name="connsiteX0" fmla="*/ 0 w 114300"/>
                <a:gd name="connsiteY0" fmla="*/ 0 h 152400"/>
                <a:gd name="connsiteX1" fmla="*/ 79375 w 114300"/>
                <a:gd name="connsiteY1" fmla="*/ 57150 h 152400"/>
                <a:gd name="connsiteX2" fmla="*/ 114300 w 114300"/>
                <a:gd name="connsiteY2" fmla="*/ 139700 h 152400"/>
                <a:gd name="connsiteX3" fmla="*/ 73025 w 114300"/>
                <a:gd name="connsiteY3" fmla="*/ 152400 h 152400"/>
                <a:gd name="connsiteX4" fmla="*/ 60325 w 114300"/>
                <a:gd name="connsiteY4" fmla="*/ 101600 h 152400"/>
                <a:gd name="connsiteX5" fmla="*/ 28575 w 114300"/>
                <a:gd name="connsiteY5" fmla="*/ 41275 h 152400"/>
                <a:gd name="connsiteX6" fmla="*/ 0 w 114300"/>
                <a:gd name="connsiteY6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4300" h="152400">
                  <a:moveTo>
                    <a:pt x="0" y="0"/>
                  </a:moveTo>
                  <a:lnTo>
                    <a:pt x="79375" y="57150"/>
                  </a:lnTo>
                  <a:lnTo>
                    <a:pt x="114300" y="139700"/>
                  </a:lnTo>
                  <a:lnTo>
                    <a:pt x="73025" y="152400"/>
                  </a:lnTo>
                  <a:lnTo>
                    <a:pt x="60325" y="101600"/>
                  </a:lnTo>
                  <a:lnTo>
                    <a:pt x="28575" y="412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0" name="フリーフォーム 1065">
              <a:extLst>
                <a:ext uri="{FF2B5EF4-FFF2-40B4-BE49-F238E27FC236}">
                  <a16:creationId xmlns:a16="http://schemas.microsoft.com/office/drawing/2014/main" id="{AD2EA6BB-17BC-4F35-9598-F1E2A7E67AE2}"/>
                </a:ext>
              </a:extLst>
            </p:cNvPr>
            <p:cNvSpPr/>
            <p:nvPr/>
          </p:nvSpPr>
          <p:spPr bwMode="auto">
            <a:xfrm>
              <a:off x="5002116" y="4426296"/>
              <a:ext cx="51203" cy="74477"/>
            </a:xfrm>
            <a:custGeom>
              <a:avLst/>
              <a:gdLst>
                <a:gd name="connsiteX0" fmla="*/ 0 w 69850"/>
                <a:gd name="connsiteY0" fmla="*/ 0 h 101600"/>
                <a:gd name="connsiteX1" fmla="*/ 31750 w 69850"/>
                <a:gd name="connsiteY1" fmla="*/ 101600 h 101600"/>
                <a:gd name="connsiteX2" fmla="*/ 69850 w 69850"/>
                <a:gd name="connsiteY2" fmla="*/ 79375 h 101600"/>
                <a:gd name="connsiteX3" fmla="*/ 66675 w 69850"/>
                <a:gd name="connsiteY3" fmla="*/ 31750 h 101600"/>
                <a:gd name="connsiteX4" fmla="*/ 0 w 69850"/>
                <a:gd name="connsiteY4" fmla="*/ 0 h 10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850" h="101600">
                  <a:moveTo>
                    <a:pt x="0" y="0"/>
                  </a:moveTo>
                  <a:lnTo>
                    <a:pt x="31750" y="101600"/>
                  </a:lnTo>
                  <a:lnTo>
                    <a:pt x="69850" y="79375"/>
                  </a:lnTo>
                  <a:lnTo>
                    <a:pt x="66675" y="317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1" name="フリーフォーム 1066">
              <a:extLst>
                <a:ext uri="{FF2B5EF4-FFF2-40B4-BE49-F238E27FC236}">
                  <a16:creationId xmlns:a16="http://schemas.microsoft.com/office/drawing/2014/main" id="{8E1B5D6B-A71C-48C1-BBA2-E3FB0BFA8982}"/>
                </a:ext>
              </a:extLst>
            </p:cNvPr>
            <p:cNvSpPr/>
            <p:nvPr/>
          </p:nvSpPr>
          <p:spPr bwMode="auto">
            <a:xfrm>
              <a:off x="4990479" y="4496118"/>
              <a:ext cx="141972" cy="97751"/>
            </a:xfrm>
            <a:custGeom>
              <a:avLst/>
              <a:gdLst>
                <a:gd name="connsiteX0" fmla="*/ 174625 w 193675"/>
                <a:gd name="connsiteY0" fmla="*/ 0 h 133350"/>
                <a:gd name="connsiteX1" fmla="*/ 193675 w 193675"/>
                <a:gd name="connsiteY1" fmla="*/ 82550 h 133350"/>
                <a:gd name="connsiteX2" fmla="*/ 168275 w 193675"/>
                <a:gd name="connsiteY2" fmla="*/ 133350 h 133350"/>
                <a:gd name="connsiteX3" fmla="*/ 98425 w 193675"/>
                <a:gd name="connsiteY3" fmla="*/ 117475 h 133350"/>
                <a:gd name="connsiteX4" fmla="*/ 104775 w 193675"/>
                <a:gd name="connsiteY4" fmla="*/ 63500 h 133350"/>
                <a:gd name="connsiteX5" fmla="*/ 0 w 193675"/>
                <a:gd name="connsiteY5" fmla="*/ 101600 h 133350"/>
                <a:gd name="connsiteX6" fmla="*/ 76200 w 193675"/>
                <a:gd name="connsiteY6" fmla="*/ 25400 h 133350"/>
                <a:gd name="connsiteX7" fmla="*/ 123825 w 193675"/>
                <a:gd name="connsiteY7" fmla="*/ 53975 h 133350"/>
                <a:gd name="connsiteX8" fmla="*/ 174625 w 193675"/>
                <a:gd name="connsiteY8" fmla="*/ 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3675" h="133350">
                  <a:moveTo>
                    <a:pt x="174625" y="0"/>
                  </a:moveTo>
                  <a:lnTo>
                    <a:pt x="193675" y="82550"/>
                  </a:lnTo>
                  <a:lnTo>
                    <a:pt x="168275" y="133350"/>
                  </a:lnTo>
                  <a:lnTo>
                    <a:pt x="98425" y="117475"/>
                  </a:lnTo>
                  <a:lnTo>
                    <a:pt x="104775" y="63500"/>
                  </a:lnTo>
                  <a:lnTo>
                    <a:pt x="0" y="101600"/>
                  </a:lnTo>
                  <a:lnTo>
                    <a:pt x="76200" y="25400"/>
                  </a:lnTo>
                  <a:lnTo>
                    <a:pt x="123825" y="53975"/>
                  </a:lnTo>
                  <a:lnTo>
                    <a:pt x="1746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2" name="フリーフォーム 1067">
              <a:extLst>
                <a:ext uri="{FF2B5EF4-FFF2-40B4-BE49-F238E27FC236}">
                  <a16:creationId xmlns:a16="http://schemas.microsoft.com/office/drawing/2014/main" id="{89E30609-9810-43DE-90FB-8C8F470C62DD}"/>
                </a:ext>
              </a:extLst>
            </p:cNvPr>
            <p:cNvSpPr/>
            <p:nvPr/>
          </p:nvSpPr>
          <p:spPr bwMode="auto">
            <a:xfrm>
              <a:off x="4690243" y="4628781"/>
              <a:ext cx="346785" cy="279289"/>
            </a:xfrm>
            <a:custGeom>
              <a:avLst/>
              <a:gdLst>
                <a:gd name="connsiteX0" fmla="*/ 41275 w 473075"/>
                <a:gd name="connsiteY0" fmla="*/ 92075 h 381000"/>
                <a:gd name="connsiteX1" fmla="*/ 0 w 473075"/>
                <a:gd name="connsiteY1" fmla="*/ 142875 h 381000"/>
                <a:gd name="connsiteX2" fmla="*/ 53975 w 473075"/>
                <a:gd name="connsiteY2" fmla="*/ 241300 h 381000"/>
                <a:gd name="connsiteX3" fmla="*/ 60325 w 473075"/>
                <a:gd name="connsiteY3" fmla="*/ 292100 h 381000"/>
                <a:gd name="connsiteX4" fmla="*/ 203200 w 473075"/>
                <a:gd name="connsiteY4" fmla="*/ 317500 h 381000"/>
                <a:gd name="connsiteX5" fmla="*/ 282575 w 473075"/>
                <a:gd name="connsiteY5" fmla="*/ 381000 h 381000"/>
                <a:gd name="connsiteX6" fmla="*/ 466725 w 473075"/>
                <a:gd name="connsiteY6" fmla="*/ 342900 h 381000"/>
                <a:gd name="connsiteX7" fmla="*/ 473075 w 473075"/>
                <a:gd name="connsiteY7" fmla="*/ 276225 h 381000"/>
                <a:gd name="connsiteX8" fmla="*/ 444500 w 473075"/>
                <a:gd name="connsiteY8" fmla="*/ 231775 h 381000"/>
                <a:gd name="connsiteX9" fmla="*/ 377825 w 473075"/>
                <a:gd name="connsiteY9" fmla="*/ 168275 h 381000"/>
                <a:gd name="connsiteX10" fmla="*/ 346075 w 473075"/>
                <a:gd name="connsiteY10" fmla="*/ 266700 h 381000"/>
                <a:gd name="connsiteX11" fmla="*/ 285750 w 473075"/>
                <a:gd name="connsiteY11" fmla="*/ 231775 h 381000"/>
                <a:gd name="connsiteX12" fmla="*/ 250825 w 473075"/>
                <a:gd name="connsiteY12" fmla="*/ 276225 h 381000"/>
                <a:gd name="connsiteX13" fmla="*/ 231775 w 473075"/>
                <a:gd name="connsiteY13" fmla="*/ 196850 h 381000"/>
                <a:gd name="connsiteX14" fmla="*/ 301625 w 473075"/>
                <a:gd name="connsiteY14" fmla="*/ 174625 h 381000"/>
                <a:gd name="connsiteX15" fmla="*/ 323850 w 473075"/>
                <a:gd name="connsiteY15" fmla="*/ 133350 h 381000"/>
                <a:gd name="connsiteX16" fmla="*/ 298450 w 473075"/>
                <a:gd name="connsiteY16" fmla="*/ 3175 h 381000"/>
                <a:gd name="connsiteX17" fmla="*/ 254000 w 473075"/>
                <a:gd name="connsiteY17" fmla="*/ 0 h 381000"/>
                <a:gd name="connsiteX18" fmla="*/ 203200 w 473075"/>
                <a:gd name="connsiteY18" fmla="*/ 95250 h 381000"/>
                <a:gd name="connsiteX19" fmla="*/ 149225 w 473075"/>
                <a:gd name="connsiteY19" fmla="*/ 95250 h 381000"/>
                <a:gd name="connsiteX20" fmla="*/ 123825 w 473075"/>
                <a:gd name="connsiteY20" fmla="*/ 130175 h 381000"/>
                <a:gd name="connsiteX21" fmla="*/ 41275 w 473075"/>
                <a:gd name="connsiteY21" fmla="*/ 92075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73075" h="381000">
                  <a:moveTo>
                    <a:pt x="41275" y="92075"/>
                  </a:moveTo>
                  <a:lnTo>
                    <a:pt x="0" y="142875"/>
                  </a:lnTo>
                  <a:lnTo>
                    <a:pt x="53975" y="241300"/>
                  </a:lnTo>
                  <a:lnTo>
                    <a:pt x="60325" y="292100"/>
                  </a:lnTo>
                  <a:lnTo>
                    <a:pt x="203200" y="317500"/>
                  </a:lnTo>
                  <a:lnTo>
                    <a:pt x="282575" y="381000"/>
                  </a:lnTo>
                  <a:lnTo>
                    <a:pt x="466725" y="342900"/>
                  </a:lnTo>
                  <a:lnTo>
                    <a:pt x="473075" y="276225"/>
                  </a:lnTo>
                  <a:lnTo>
                    <a:pt x="444500" y="231775"/>
                  </a:lnTo>
                  <a:lnTo>
                    <a:pt x="377825" y="168275"/>
                  </a:lnTo>
                  <a:lnTo>
                    <a:pt x="346075" y="266700"/>
                  </a:lnTo>
                  <a:lnTo>
                    <a:pt x="285750" y="231775"/>
                  </a:lnTo>
                  <a:lnTo>
                    <a:pt x="250825" y="276225"/>
                  </a:lnTo>
                  <a:lnTo>
                    <a:pt x="231775" y="196850"/>
                  </a:lnTo>
                  <a:lnTo>
                    <a:pt x="301625" y="174625"/>
                  </a:lnTo>
                  <a:lnTo>
                    <a:pt x="323850" y="133350"/>
                  </a:lnTo>
                  <a:lnTo>
                    <a:pt x="298450" y="3175"/>
                  </a:lnTo>
                  <a:lnTo>
                    <a:pt x="254000" y="0"/>
                  </a:lnTo>
                  <a:lnTo>
                    <a:pt x="203200" y="95250"/>
                  </a:lnTo>
                  <a:lnTo>
                    <a:pt x="149225" y="95250"/>
                  </a:lnTo>
                  <a:lnTo>
                    <a:pt x="123825" y="130175"/>
                  </a:lnTo>
                  <a:lnTo>
                    <a:pt x="41275" y="920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3" name="フリーフォーム 1069">
              <a:extLst>
                <a:ext uri="{FF2B5EF4-FFF2-40B4-BE49-F238E27FC236}">
                  <a16:creationId xmlns:a16="http://schemas.microsoft.com/office/drawing/2014/main" id="{77139579-C507-465B-87B6-A1B8C0FA056C}"/>
                </a:ext>
              </a:extLst>
            </p:cNvPr>
            <p:cNvSpPr/>
            <p:nvPr/>
          </p:nvSpPr>
          <p:spPr bwMode="auto">
            <a:xfrm>
              <a:off x="4741446" y="4551976"/>
              <a:ext cx="195503" cy="172228"/>
            </a:xfrm>
            <a:custGeom>
              <a:avLst/>
              <a:gdLst>
                <a:gd name="connsiteX0" fmla="*/ 0 w 266700"/>
                <a:gd name="connsiteY0" fmla="*/ 212725 h 234950"/>
                <a:gd name="connsiteX1" fmla="*/ 60325 w 266700"/>
                <a:gd name="connsiteY1" fmla="*/ 234950 h 234950"/>
                <a:gd name="connsiteX2" fmla="*/ 66675 w 266700"/>
                <a:gd name="connsiteY2" fmla="*/ 203200 h 234950"/>
                <a:gd name="connsiteX3" fmla="*/ 142875 w 266700"/>
                <a:gd name="connsiteY3" fmla="*/ 206375 h 234950"/>
                <a:gd name="connsiteX4" fmla="*/ 184150 w 266700"/>
                <a:gd name="connsiteY4" fmla="*/ 104775 h 234950"/>
                <a:gd name="connsiteX5" fmla="*/ 225425 w 266700"/>
                <a:gd name="connsiteY5" fmla="*/ 114300 h 234950"/>
                <a:gd name="connsiteX6" fmla="*/ 266700 w 266700"/>
                <a:gd name="connsiteY6" fmla="*/ 79375 h 234950"/>
                <a:gd name="connsiteX7" fmla="*/ 215900 w 266700"/>
                <a:gd name="connsiteY7" fmla="*/ 0 h 234950"/>
                <a:gd name="connsiteX8" fmla="*/ 136525 w 266700"/>
                <a:gd name="connsiteY8" fmla="*/ 38100 h 234950"/>
                <a:gd name="connsiteX9" fmla="*/ 120650 w 266700"/>
                <a:gd name="connsiteY9" fmla="*/ 79375 h 234950"/>
                <a:gd name="connsiteX10" fmla="*/ 88900 w 266700"/>
                <a:gd name="connsiteY10" fmla="*/ 127000 h 234950"/>
                <a:gd name="connsiteX11" fmla="*/ 60325 w 266700"/>
                <a:gd name="connsiteY11" fmla="*/ 161925 h 234950"/>
                <a:gd name="connsiteX12" fmla="*/ 12700 w 266700"/>
                <a:gd name="connsiteY12" fmla="*/ 161925 h 234950"/>
                <a:gd name="connsiteX13" fmla="*/ 0 w 266700"/>
                <a:gd name="connsiteY13" fmla="*/ 212725 h 234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66700" h="234950">
                  <a:moveTo>
                    <a:pt x="0" y="212725"/>
                  </a:moveTo>
                  <a:lnTo>
                    <a:pt x="60325" y="234950"/>
                  </a:lnTo>
                  <a:lnTo>
                    <a:pt x="66675" y="203200"/>
                  </a:lnTo>
                  <a:lnTo>
                    <a:pt x="142875" y="206375"/>
                  </a:lnTo>
                  <a:lnTo>
                    <a:pt x="184150" y="104775"/>
                  </a:lnTo>
                  <a:lnTo>
                    <a:pt x="225425" y="114300"/>
                  </a:lnTo>
                  <a:lnTo>
                    <a:pt x="266700" y="79375"/>
                  </a:lnTo>
                  <a:lnTo>
                    <a:pt x="215900" y="0"/>
                  </a:lnTo>
                  <a:lnTo>
                    <a:pt x="136525" y="38100"/>
                  </a:lnTo>
                  <a:lnTo>
                    <a:pt x="120650" y="79375"/>
                  </a:lnTo>
                  <a:lnTo>
                    <a:pt x="88900" y="127000"/>
                  </a:lnTo>
                  <a:lnTo>
                    <a:pt x="60325" y="161925"/>
                  </a:lnTo>
                  <a:lnTo>
                    <a:pt x="12700" y="161925"/>
                  </a:lnTo>
                  <a:lnTo>
                    <a:pt x="0" y="2127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4" name="フリーフォーム 1071">
              <a:extLst>
                <a:ext uri="{FF2B5EF4-FFF2-40B4-BE49-F238E27FC236}">
                  <a16:creationId xmlns:a16="http://schemas.microsoft.com/office/drawing/2014/main" id="{658168A7-7992-4AD6-A85C-7D89973C6539}"/>
                </a:ext>
              </a:extLst>
            </p:cNvPr>
            <p:cNvSpPr/>
            <p:nvPr/>
          </p:nvSpPr>
          <p:spPr bwMode="auto">
            <a:xfrm>
              <a:off x="4476121" y="4126060"/>
              <a:ext cx="179210" cy="239723"/>
            </a:xfrm>
            <a:custGeom>
              <a:avLst/>
              <a:gdLst>
                <a:gd name="connsiteX0" fmla="*/ 66675 w 244475"/>
                <a:gd name="connsiteY0" fmla="*/ 0 h 327025"/>
                <a:gd name="connsiteX1" fmla="*/ 34925 w 244475"/>
                <a:gd name="connsiteY1" fmla="*/ 60325 h 327025"/>
                <a:gd name="connsiteX2" fmla="*/ 0 w 244475"/>
                <a:gd name="connsiteY2" fmla="*/ 88900 h 327025"/>
                <a:gd name="connsiteX3" fmla="*/ 28575 w 244475"/>
                <a:gd name="connsiteY3" fmla="*/ 193675 h 327025"/>
                <a:gd name="connsiteX4" fmla="*/ 92075 w 244475"/>
                <a:gd name="connsiteY4" fmla="*/ 168275 h 327025"/>
                <a:gd name="connsiteX5" fmla="*/ 193675 w 244475"/>
                <a:gd name="connsiteY5" fmla="*/ 276225 h 327025"/>
                <a:gd name="connsiteX6" fmla="*/ 184150 w 244475"/>
                <a:gd name="connsiteY6" fmla="*/ 327025 h 327025"/>
                <a:gd name="connsiteX7" fmla="*/ 241300 w 244475"/>
                <a:gd name="connsiteY7" fmla="*/ 301625 h 327025"/>
                <a:gd name="connsiteX8" fmla="*/ 244475 w 244475"/>
                <a:gd name="connsiteY8" fmla="*/ 263525 h 327025"/>
                <a:gd name="connsiteX9" fmla="*/ 136525 w 244475"/>
                <a:gd name="connsiteY9" fmla="*/ 142875 h 327025"/>
                <a:gd name="connsiteX10" fmla="*/ 165100 w 244475"/>
                <a:gd name="connsiteY10" fmla="*/ 79375 h 327025"/>
                <a:gd name="connsiteX11" fmla="*/ 92075 w 244475"/>
                <a:gd name="connsiteY11" fmla="*/ 53975 h 327025"/>
                <a:gd name="connsiteX12" fmla="*/ 66675 w 244475"/>
                <a:gd name="connsiteY12" fmla="*/ 0 h 327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4475" h="327025">
                  <a:moveTo>
                    <a:pt x="66675" y="0"/>
                  </a:moveTo>
                  <a:lnTo>
                    <a:pt x="34925" y="60325"/>
                  </a:lnTo>
                  <a:lnTo>
                    <a:pt x="0" y="88900"/>
                  </a:lnTo>
                  <a:lnTo>
                    <a:pt x="28575" y="193675"/>
                  </a:lnTo>
                  <a:lnTo>
                    <a:pt x="92075" y="168275"/>
                  </a:lnTo>
                  <a:lnTo>
                    <a:pt x="193675" y="276225"/>
                  </a:lnTo>
                  <a:lnTo>
                    <a:pt x="184150" y="327025"/>
                  </a:lnTo>
                  <a:lnTo>
                    <a:pt x="241300" y="301625"/>
                  </a:lnTo>
                  <a:lnTo>
                    <a:pt x="244475" y="263525"/>
                  </a:lnTo>
                  <a:lnTo>
                    <a:pt x="136525" y="142875"/>
                  </a:lnTo>
                  <a:lnTo>
                    <a:pt x="165100" y="79375"/>
                  </a:lnTo>
                  <a:lnTo>
                    <a:pt x="92075" y="53975"/>
                  </a:lnTo>
                  <a:lnTo>
                    <a:pt x="666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5" name="フリーフォーム 1072">
              <a:extLst>
                <a:ext uri="{FF2B5EF4-FFF2-40B4-BE49-F238E27FC236}">
                  <a16:creationId xmlns:a16="http://schemas.microsoft.com/office/drawing/2014/main" id="{D4939599-F94A-4772-B698-921C9918B63E}"/>
                </a:ext>
              </a:extLst>
            </p:cNvPr>
            <p:cNvSpPr/>
            <p:nvPr/>
          </p:nvSpPr>
          <p:spPr bwMode="auto">
            <a:xfrm>
              <a:off x="4518014" y="4093476"/>
              <a:ext cx="186193" cy="430571"/>
            </a:xfrm>
            <a:custGeom>
              <a:avLst/>
              <a:gdLst>
                <a:gd name="connsiteX0" fmla="*/ 0 w 254000"/>
                <a:gd name="connsiteY0" fmla="*/ 38100 h 587375"/>
                <a:gd name="connsiteX1" fmla="*/ 76200 w 254000"/>
                <a:gd name="connsiteY1" fmla="*/ 31750 h 587375"/>
                <a:gd name="connsiteX2" fmla="*/ 136525 w 254000"/>
                <a:gd name="connsiteY2" fmla="*/ 0 h 587375"/>
                <a:gd name="connsiteX3" fmla="*/ 219075 w 254000"/>
                <a:gd name="connsiteY3" fmla="*/ 76200 h 587375"/>
                <a:gd name="connsiteX4" fmla="*/ 149225 w 254000"/>
                <a:gd name="connsiteY4" fmla="*/ 165100 h 587375"/>
                <a:gd name="connsiteX5" fmla="*/ 254000 w 254000"/>
                <a:gd name="connsiteY5" fmla="*/ 346075 h 587375"/>
                <a:gd name="connsiteX6" fmla="*/ 254000 w 254000"/>
                <a:gd name="connsiteY6" fmla="*/ 466725 h 587375"/>
                <a:gd name="connsiteX7" fmla="*/ 104775 w 254000"/>
                <a:gd name="connsiteY7" fmla="*/ 587375 h 587375"/>
                <a:gd name="connsiteX8" fmla="*/ 95250 w 254000"/>
                <a:gd name="connsiteY8" fmla="*/ 514350 h 587375"/>
                <a:gd name="connsiteX9" fmla="*/ 193675 w 254000"/>
                <a:gd name="connsiteY9" fmla="*/ 441325 h 587375"/>
                <a:gd name="connsiteX10" fmla="*/ 190500 w 254000"/>
                <a:gd name="connsiteY10" fmla="*/ 349250 h 587375"/>
                <a:gd name="connsiteX11" fmla="*/ 190500 w 254000"/>
                <a:gd name="connsiteY11" fmla="*/ 307975 h 587375"/>
                <a:gd name="connsiteX12" fmla="*/ 82550 w 254000"/>
                <a:gd name="connsiteY12" fmla="*/ 190500 h 587375"/>
                <a:gd name="connsiteX13" fmla="*/ 104775 w 254000"/>
                <a:gd name="connsiteY13" fmla="*/ 127000 h 587375"/>
                <a:gd name="connsiteX14" fmla="*/ 41275 w 254000"/>
                <a:gd name="connsiteY14" fmla="*/ 101600 h 587375"/>
                <a:gd name="connsiteX15" fmla="*/ 0 w 254000"/>
                <a:gd name="connsiteY15" fmla="*/ 38100 h 587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54000" h="587375">
                  <a:moveTo>
                    <a:pt x="0" y="38100"/>
                  </a:moveTo>
                  <a:lnTo>
                    <a:pt x="76200" y="31750"/>
                  </a:lnTo>
                  <a:lnTo>
                    <a:pt x="136525" y="0"/>
                  </a:lnTo>
                  <a:lnTo>
                    <a:pt x="219075" y="76200"/>
                  </a:lnTo>
                  <a:lnTo>
                    <a:pt x="149225" y="165100"/>
                  </a:lnTo>
                  <a:lnTo>
                    <a:pt x="254000" y="346075"/>
                  </a:lnTo>
                  <a:lnTo>
                    <a:pt x="254000" y="466725"/>
                  </a:lnTo>
                  <a:lnTo>
                    <a:pt x="104775" y="587375"/>
                  </a:lnTo>
                  <a:lnTo>
                    <a:pt x="95250" y="514350"/>
                  </a:lnTo>
                  <a:lnTo>
                    <a:pt x="193675" y="441325"/>
                  </a:lnTo>
                  <a:lnTo>
                    <a:pt x="190500" y="349250"/>
                  </a:lnTo>
                  <a:lnTo>
                    <a:pt x="190500" y="307975"/>
                  </a:lnTo>
                  <a:lnTo>
                    <a:pt x="82550" y="190500"/>
                  </a:lnTo>
                  <a:lnTo>
                    <a:pt x="104775" y="127000"/>
                  </a:lnTo>
                  <a:lnTo>
                    <a:pt x="41275" y="101600"/>
                  </a:lnTo>
                  <a:lnTo>
                    <a:pt x="0" y="381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6" name="フリーフォーム 1073">
              <a:extLst>
                <a:ext uri="{FF2B5EF4-FFF2-40B4-BE49-F238E27FC236}">
                  <a16:creationId xmlns:a16="http://schemas.microsoft.com/office/drawing/2014/main" id="{C6632EC3-D52B-4B64-B019-633AEFF67196}"/>
                </a:ext>
              </a:extLst>
            </p:cNvPr>
            <p:cNvSpPr/>
            <p:nvPr/>
          </p:nvSpPr>
          <p:spPr bwMode="auto">
            <a:xfrm>
              <a:off x="4529651" y="4333199"/>
              <a:ext cx="137317" cy="132662"/>
            </a:xfrm>
            <a:custGeom>
              <a:avLst/>
              <a:gdLst>
                <a:gd name="connsiteX0" fmla="*/ 0 w 187325"/>
                <a:gd name="connsiteY0" fmla="*/ 120650 h 180975"/>
                <a:gd name="connsiteX1" fmla="*/ 73025 w 187325"/>
                <a:gd name="connsiteY1" fmla="*/ 180975 h 180975"/>
                <a:gd name="connsiteX2" fmla="*/ 180975 w 187325"/>
                <a:gd name="connsiteY2" fmla="*/ 117475 h 180975"/>
                <a:gd name="connsiteX3" fmla="*/ 187325 w 187325"/>
                <a:gd name="connsiteY3" fmla="*/ 19050 h 180975"/>
                <a:gd name="connsiteX4" fmla="*/ 107950 w 187325"/>
                <a:gd name="connsiteY4" fmla="*/ 50800 h 180975"/>
                <a:gd name="connsiteX5" fmla="*/ 111125 w 187325"/>
                <a:gd name="connsiteY5" fmla="*/ 0 h 180975"/>
                <a:gd name="connsiteX6" fmla="*/ 82550 w 187325"/>
                <a:gd name="connsiteY6" fmla="*/ 44450 h 180975"/>
                <a:gd name="connsiteX7" fmla="*/ 19050 w 187325"/>
                <a:gd name="connsiteY7" fmla="*/ 31750 h 180975"/>
                <a:gd name="connsiteX8" fmla="*/ 0 w 187325"/>
                <a:gd name="connsiteY8" fmla="*/ 120650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7325" h="180975">
                  <a:moveTo>
                    <a:pt x="0" y="120650"/>
                  </a:moveTo>
                  <a:lnTo>
                    <a:pt x="73025" y="180975"/>
                  </a:lnTo>
                  <a:lnTo>
                    <a:pt x="180975" y="117475"/>
                  </a:lnTo>
                  <a:lnTo>
                    <a:pt x="187325" y="19050"/>
                  </a:lnTo>
                  <a:lnTo>
                    <a:pt x="107950" y="50800"/>
                  </a:lnTo>
                  <a:lnTo>
                    <a:pt x="111125" y="0"/>
                  </a:lnTo>
                  <a:lnTo>
                    <a:pt x="82550" y="44450"/>
                  </a:lnTo>
                  <a:lnTo>
                    <a:pt x="19050" y="31750"/>
                  </a:lnTo>
                  <a:lnTo>
                    <a:pt x="0" y="1206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7" name="フリーフォーム 1074">
              <a:extLst>
                <a:ext uri="{FF2B5EF4-FFF2-40B4-BE49-F238E27FC236}">
                  <a16:creationId xmlns:a16="http://schemas.microsoft.com/office/drawing/2014/main" id="{8693CCB2-4C9C-4EC9-A385-930F97D6EED2}"/>
                </a:ext>
              </a:extLst>
            </p:cNvPr>
            <p:cNvSpPr/>
            <p:nvPr/>
          </p:nvSpPr>
          <p:spPr bwMode="auto">
            <a:xfrm>
              <a:off x="3824446" y="3039158"/>
              <a:ext cx="1512818" cy="1149742"/>
            </a:xfrm>
            <a:custGeom>
              <a:avLst/>
              <a:gdLst>
                <a:gd name="connsiteX0" fmla="*/ 1603375 w 2063750"/>
                <a:gd name="connsiteY0" fmla="*/ 768350 h 1568450"/>
                <a:gd name="connsiteX1" fmla="*/ 1704975 w 2063750"/>
                <a:gd name="connsiteY1" fmla="*/ 739775 h 1568450"/>
                <a:gd name="connsiteX2" fmla="*/ 1768475 w 2063750"/>
                <a:gd name="connsiteY2" fmla="*/ 660400 h 1568450"/>
                <a:gd name="connsiteX3" fmla="*/ 1828800 w 2063750"/>
                <a:gd name="connsiteY3" fmla="*/ 657225 h 1568450"/>
                <a:gd name="connsiteX4" fmla="*/ 1828800 w 2063750"/>
                <a:gd name="connsiteY4" fmla="*/ 619125 h 1568450"/>
                <a:gd name="connsiteX5" fmla="*/ 1930400 w 2063750"/>
                <a:gd name="connsiteY5" fmla="*/ 593725 h 1568450"/>
                <a:gd name="connsiteX6" fmla="*/ 1943100 w 2063750"/>
                <a:gd name="connsiteY6" fmla="*/ 479425 h 1568450"/>
                <a:gd name="connsiteX7" fmla="*/ 2038350 w 2063750"/>
                <a:gd name="connsiteY7" fmla="*/ 450850 h 1568450"/>
                <a:gd name="connsiteX8" fmla="*/ 2063750 w 2063750"/>
                <a:gd name="connsiteY8" fmla="*/ 282575 h 1568450"/>
                <a:gd name="connsiteX9" fmla="*/ 1943100 w 2063750"/>
                <a:gd name="connsiteY9" fmla="*/ 330200 h 1568450"/>
                <a:gd name="connsiteX10" fmla="*/ 1844675 w 2063750"/>
                <a:gd name="connsiteY10" fmla="*/ 228600 h 1568450"/>
                <a:gd name="connsiteX11" fmla="*/ 1736725 w 2063750"/>
                <a:gd name="connsiteY11" fmla="*/ 25400 h 1568450"/>
                <a:gd name="connsiteX12" fmla="*/ 1622425 w 2063750"/>
                <a:gd name="connsiteY12" fmla="*/ 0 h 1568450"/>
                <a:gd name="connsiteX13" fmla="*/ 1549400 w 2063750"/>
                <a:gd name="connsiteY13" fmla="*/ 57150 h 1568450"/>
                <a:gd name="connsiteX14" fmla="*/ 1568450 w 2063750"/>
                <a:gd name="connsiteY14" fmla="*/ 114300 h 1568450"/>
                <a:gd name="connsiteX15" fmla="*/ 1530350 w 2063750"/>
                <a:gd name="connsiteY15" fmla="*/ 215900 h 1568450"/>
                <a:gd name="connsiteX16" fmla="*/ 1454150 w 2063750"/>
                <a:gd name="connsiteY16" fmla="*/ 209550 h 1568450"/>
                <a:gd name="connsiteX17" fmla="*/ 1409700 w 2063750"/>
                <a:gd name="connsiteY17" fmla="*/ 333375 h 1568450"/>
                <a:gd name="connsiteX18" fmla="*/ 1447800 w 2063750"/>
                <a:gd name="connsiteY18" fmla="*/ 339725 h 1568450"/>
                <a:gd name="connsiteX19" fmla="*/ 1498600 w 2063750"/>
                <a:gd name="connsiteY19" fmla="*/ 311150 h 1568450"/>
                <a:gd name="connsiteX20" fmla="*/ 1568450 w 2063750"/>
                <a:gd name="connsiteY20" fmla="*/ 393700 h 1568450"/>
                <a:gd name="connsiteX21" fmla="*/ 1479550 w 2063750"/>
                <a:gd name="connsiteY21" fmla="*/ 393700 h 1568450"/>
                <a:gd name="connsiteX22" fmla="*/ 1343025 w 2063750"/>
                <a:gd name="connsiteY22" fmla="*/ 495300 h 1568450"/>
                <a:gd name="connsiteX23" fmla="*/ 1282700 w 2063750"/>
                <a:gd name="connsiteY23" fmla="*/ 479425 h 1568450"/>
                <a:gd name="connsiteX24" fmla="*/ 1273175 w 2063750"/>
                <a:gd name="connsiteY24" fmla="*/ 517525 h 1568450"/>
                <a:gd name="connsiteX25" fmla="*/ 1295400 w 2063750"/>
                <a:gd name="connsiteY25" fmla="*/ 539750 h 1568450"/>
                <a:gd name="connsiteX26" fmla="*/ 1222375 w 2063750"/>
                <a:gd name="connsiteY26" fmla="*/ 615950 h 1568450"/>
                <a:gd name="connsiteX27" fmla="*/ 1155700 w 2063750"/>
                <a:gd name="connsiteY27" fmla="*/ 600075 h 1568450"/>
                <a:gd name="connsiteX28" fmla="*/ 1025525 w 2063750"/>
                <a:gd name="connsiteY28" fmla="*/ 663575 h 1568450"/>
                <a:gd name="connsiteX29" fmla="*/ 904875 w 2063750"/>
                <a:gd name="connsiteY29" fmla="*/ 577850 h 1568450"/>
                <a:gd name="connsiteX30" fmla="*/ 765175 w 2063750"/>
                <a:gd name="connsiteY30" fmla="*/ 606425 h 1568450"/>
                <a:gd name="connsiteX31" fmla="*/ 733425 w 2063750"/>
                <a:gd name="connsiteY31" fmla="*/ 511175 h 1568450"/>
                <a:gd name="connsiteX32" fmla="*/ 587375 w 2063750"/>
                <a:gd name="connsiteY32" fmla="*/ 476250 h 1568450"/>
                <a:gd name="connsiteX33" fmla="*/ 571500 w 2063750"/>
                <a:gd name="connsiteY33" fmla="*/ 377825 h 1568450"/>
                <a:gd name="connsiteX34" fmla="*/ 460375 w 2063750"/>
                <a:gd name="connsiteY34" fmla="*/ 269875 h 1568450"/>
                <a:gd name="connsiteX35" fmla="*/ 409575 w 2063750"/>
                <a:gd name="connsiteY35" fmla="*/ 304800 h 1568450"/>
                <a:gd name="connsiteX36" fmla="*/ 396875 w 2063750"/>
                <a:gd name="connsiteY36" fmla="*/ 390525 h 1568450"/>
                <a:gd name="connsiteX37" fmla="*/ 314325 w 2063750"/>
                <a:gd name="connsiteY37" fmla="*/ 365125 h 1568450"/>
                <a:gd name="connsiteX38" fmla="*/ 304800 w 2063750"/>
                <a:gd name="connsiteY38" fmla="*/ 457200 h 1568450"/>
                <a:gd name="connsiteX39" fmla="*/ 219075 w 2063750"/>
                <a:gd name="connsiteY39" fmla="*/ 463550 h 1568450"/>
                <a:gd name="connsiteX40" fmla="*/ 225425 w 2063750"/>
                <a:gd name="connsiteY40" fmla="*/ 609600 h 1568450"/>
                <a:gd name="connsiteX41" fmla="*/ 168275 w 2063750"/>
                <a:gd name="connsiteY41" fmla="*/ 666750 h 1568450"/>
                <a:gd name="connsiteX42" fmla="*/ 53975 w 2063750"/>
                <a:gd name="connsiteY42" fmla="*/ 717550 h 1568450"/>
                <a:gd name="connsiteX43" fmla="*/ 0 w 2063750"/>
                <a:gd name="connsiteY43" fmla="*/ 762000 h 1568450"/>
                <a:gd name="connsiteX44" fmla="*/ 31750 w 2063750"/>
                <a:gd name="connsiteY44" fmla="*/ 866775 h 1568450"/>
                <a:gd name="connsiteX45" fmla="*/ 111125 w 2063750"/>
                <a:gd name="connsiteY45" fmla="*/ 936625 h 1568450"/>
                <a:gd name="connsiteX46" fmla="*/ 174625 w 2063750"/>
                <a:gd name="connsiteY46" fmla="*/ 939800 h 1568450"/>
                <a:gd name="connsiteX47" fmla="*/ 161925 w 2063750"/>
                <a:gd name="connsiteY47" fmla="*/ 1073150 h 1568450"/>
                <a:gd name="connsiteX48" fmla="*/ 244475 w 2063750"/>
                <a:gd name="connsiteY48" fmla="*/ 1171575 h 1568450"/>
                <a:gd name="connsiteX49" fmla="*/ 295275 w 2063750"/>
                <a:gd name="connsiteY49" fmla="*/ 1149350 h 1568450"/>
                <a:gd name="connsiteX50" fmla="*/ 415925 w 2063750"/>
                <a:gd name="connsiteY50" fmla="*/ 1273175 h 1568450"/>
                <a:gd name="connsiteX51" fmla="*/ 590550 w 2063750"/>
                <a:gd name="connsiteY51" fmla="*/ 1263650 h 1568450"/>
                <a:gd name="connsiteX52" fmla="*/ 609600 w 2063750"/>
                <a:gd name="connsiteY52" fmla="*/ 1295400 h 1568450"/>
                <a:gd name="connsiteX53" fmla="*/ 492125 w 2063750"/>
                <a:gd name="connsiteY53" fmla="*/ 1327150 h 1568450"/>
                <a:gd name="connsiteX54" fmla="*/ 603250 w 2063750"/>
                <a:gd name="connsiteY54" fmla="*/ 1377950 h 1568450"/>
                <a:gd name="connsiteX55" fmla="*/ 577850 w 2063750"/>
                <a:gd name="connsiteY55" fmla="*/ 1431925 h 1568450"/>
                <a:gd name="connsiteX56" fmla="*/ 600075 w 2063750"/>
                <a:gd name="connsiteY56" fmla="*/ 1463675 h 1568450"/>
                <a:gd name="connsiteX57" fmla="*/ 619125 w 2063750"/>
                <a:gd name="connsiteY57" fmla="*/ 1438275 h 1568450"/>
                <a:gd name="connsiteX58" fmla="*/ 644525 w 2063750"/>
                <a:gd name="connsiteY58" fmla="*/ 1524000 h 1568450"/>
                <a:gd name="connsiteX59" fmla="*/ 669925 w 2063750"/>
                <a:gd name="connsiteY59" fmla="*/ 1425575 h 1568450"/>
                <a:gd name="connsiteX60" fmla="*/ 708025 w 2063750"/>
                <a:gd name="connsiteY60" fmla="*/ 1412875 h 1568450"/>
                <a:gd name="connsiteX61" fmla="*/ 714375 w 2063750"/>
                <a:gd name="connsiteY61" fmla="*/ 1311275 h 1568450"/>
                <a:gd name="connsiteX62" fmla="*/ 762000 w 2063750"/>
                <a:gd name="connsiteY62" fmla="*/ 1282700 h 1568450"/>
                <a:gd name="connsiteX63" fmla="*/ 768350 w 2063750"/>
                <a:gd name="connsiteY63" fmla="*/ 1247775 h 1568450"/>
                <a:gd name="connsiteX64" fmla="*/ 793750 w 2063750"/>
                <a:gd name="connsiteY64" fmla="*/ 1241425 h 1568450"/>
                <a:gd name="connsiteX65" fmla="*/ 847725 w 2063750"/>
                <a:gd name="connsiteY65" fmla="*/ 1308100 h 1568450"/>
                <a:gd name="connsiteX66" fmla="*/ 800100 w 2063750"/>
                <a:gd name="connsiteY66" fmla="*/ 1371600 h 1568450"/>
                <a:gd name="connsiteX67" fmla="*/ 800100 w 2063750"/>
                <a:gd name="connsiteY67" fmla="*/ 1409700 h 1568450"/>
                <a:gd name="connsiteX68" fmla="*/ 850900 w 2063750"/>
                <a:gd name="connsiteY68" fmla="*/ 1422400 h 1568450"/>
                <a:gd name="connsiteX69" fmla="*/ 908050 w 2063750"/>
                <a:gd name="connsiteY69" fmla="*/ 1539875 h 1568450"/>
                <a:gd name="connsiteX70" fmla="*/ 952500 w 2063750"/>
                <a:gd name="connsiteY70" fmla="*/ 1501775 h 1568450"/>
                <a:gd name="connsiteX71" fmla="*/ 949325 w 2063750"/>
                <a:gd name="connsiteY71" fmla="*/ 1476375 h 1568450"/>
                <a:gd name="connsiteX72" fmla="*/ 1022350 w 2063750"/>
                <a:gd name="connsiteY72" fmla="*/ 1473200 h 1568450"/>
                <a:gd name="connsiteX73" fmla="*/ 1079500 w 2063750"/>
                <a:gd name="connsiteY73" fmla="*/ 1438275 h 1568450"/>
                <a:gd name="connsiteX74" fmla="*/ 1155700 w 2063750"/>
                <a:gd name="connsiteY74" fmla="*/ 1517650 h 1568450"/>
                <a:gd name="connsiteX75" fmla="*/ 1212850 w 2063750"/>
                <a:gd name="connsiteY75" fmla="*/ 1524000 h 1568450"/>
                <a:gd name="connsiteX76" fmla="*/ 1212850 w 2063750"/>
                <a:gd name="connsiteY76" fmla="*/ 1568450 h 1568450"/>
                <a:gd name="connsiteX77" fmla="*/ 1257300 w 2063750"/>
                <a:gd name="connsiteY77" fmla="*/ 1527175 h 1568450"/>
                <a:gd name="connsiteX78" fmla="*/ 1450975 w 2063750"/>
                <a:gd name="connsiteY78" fmla="*/ 1463675 h 1568450"/>
                <a:gd name="connsiteX79" fmla="*/ 1574800 w 2063750"/>
                <a:gd name="connsiteY79" fmla="*/ 1304925 h 1568450"/>
                <a:gd name="connsiteX80" fmla="*/ 1647825 w 2063750"/>
                <a:gd name="connsiteY80" fmla="*/ 1174750 h 1568450"/>
                <a:gd name="connsiteX81" fmla="*/ 1603375 w 2063750"/>
                <a:gd name="connsiteY81" fmla="*/ 1158875 h 1568450"/>
                <a:gd name="connsiteX82" fmla="*/ 1628775 w 2063750"/>
                <a:gd name="connsiteY82" fmla="*/ 1082675 h 1568450"/>
                <a:gd name="connsiteX83" fmla="*/ 1530350 w 2063750"/>
                <a:gd name="connsiteY83" fmla="*/ 946150 h 1568450"/>
                <a:gd name="connsiteX84" fmla="*/ 1663700 w 2063750"/>
                <a:gd name="connsiteY84" fmla="*/ 857250 h 1568450"/>
                <a:gd name="connsiteX85" fmla="*/ 1577975 w 2063750"/>
                <a:gd name="connsiteY85" fmla="*/ 835025 h 1568450"/>
                <a:gd name="connsiteX86" fmla="*/ 1533525 w 2063750"/>
                <a:gd name="connsiteY86" fmla="*/ 889000 h 1568450"/>
                <a:gd name="connsiteX87" fmla="*/ 1520825 w 2063750"/>
                <a:gd name="connsiteY87" fmla="*/ 819150 h 1568450"/>
                <a:gd name="connsiteX88" fmla="*/ 1473200 w 2063750"/>
                <a:gd name="connsiteY88" fmla="*/ 793750 h 1568450"/>
                <a:gd name="connsiteX89" fmla="*/ 1498600 w 2063750"/>
                <a:gd name="connsiteY89" fmla="*/ 755650 h 1568450"/>
                <a:gd name="connsiteX90" fmla="*/ 1533525 w 2063750"/>
                <a:gd name="connsiteY90" fmla="*/ 762000 h 1568450"/>
                <a:gd name="connsiteX91" fmla="*/ 1609725 w 2063750"/>
                <a:gd name="connsiteY91" fmla="*/ 679450 h 1568450"/>
                <a:gd name="connsiteX92" fmla="*/ 1635125 w 2063750"/>
                <a:gd name="connsiteY92" fmla="*/ 692150 h 1568450"/>
                <a:gd name="connsiteX93" fmla="*/ 1603375 w 2063750"/>
                <a:gd name="connsiteY93" fmla="*/ 768350 h 1568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</a:cxnLst>
              <a:rect l="l" t="t" r="r" b="b"/>
              <a:pathLst>
                <a:path w="2063750" h="1568450">
                  <a:moveTo>
                    <a:pt x="1603375" y="768350"/>
                  </a:moveTo>
                  <a:lnTo>
                    <a:pt x="1704975" y="739775"/>
                  </a:lnTo>
                  <a:lnTo>
                    <a:pt x="1768475" y="660400"/>
                  </a:lnTo>
                  <a:lnTo>
                    <a:pt x="1828800" y="657225"/>
                  </a:lnTo>
                  <a:lnTo>
                    <a:pt x="1828800" y="619125"/>
                  </a:lnTo>
                  <a:lnTo>
                    <a:pt x="1930400" y="593725"/>
                  </a:lnTo>
                  <a:lnTo>
                    <a:pt x="1943100" y="479425"/>
                  </a:lnTo>
                  <a:lnTo>
                    <a:pt x="2038350" y="450850"/>
                  </a:lnTo>
                  <a:lnTo>
                    <a:pt x="2063750" y="282575"/>
                  </a:lnTo>
                  <a:lnTo>
                    <a:pt x="1943100" y="330200"/>
                  </a:lnTo>
                  <a:lnTo>
                    <a:pt x="1844675" y="228600"/>
                  </a:lnTo>
                  <a:lnTo>
                    <a:pt x="1736725" y="25400"/>
                  </a:lnTo>
                  <a:lnTo>
                    <a:pt x="1622425" y="0"/>
                  </a:lnTo>
                  <a:lnTo>
                    <a:pt x="1549400" y="57150"/>
                  </a:lnTo>
                  <a:lnTo>
                    <a:pt x="1568450" y="114300"/>
                  </a:lnTo>
                  <a:lnTo>
                    <a:pt x="1530350" y="215900"/>
                  </a:lnTo>
                  <a:lnTo>
                    <a:pt x="1454150" y="209550"/>
                  </a:lnTo>
                  <a:lnTo>
                    <a:pt x="1409700" y="333375"/>
                  </a:lnTo>
                  <a:lnTo>
                    <a:pt x="1447800" y="339725"/>
                  </a:lnTo>
                  <a:lnTo>
                    <a:pt x="1498600" y="311150"/>
                  </a:lnTo>
                  <a:lnTo>
                    <a:pt x="1568450" y="393700"/>
                  </a:lnTo>
                  <a:lnTo>
                    <a:pt x="1479550" y="393700"/>
                  </a:lnTo>
                  <a:lnTo>
                    <a:pt x="1343025" y="495300"/>
                  </a:lnTo>
                  <a:lnTo>
                    <a:pt x="1282700" y="479425"/>
                  </a:lnTo>
                  <a:lnTo>
                    <a:pt x="1273175" y="517525"/>
                  </a:lnTo>
                  <a:lnTo>
                    <a:pt x="1295400" y="539750"/>
                  </a:lnTo>
                  <a:lnTo>
                    <a:pt x="1222375" y="615950"/>
                  </a:lnTo>
                  <a:lnTo>
                    <a:pt x="1155700" y="600075"/>
                  </a:lnTo>
                  <a:lnTo>
                    <a:pt x="1025525" y="663575"/>
                  </a:lnTo>
                  <a:lnTo>
                    <a:pt x="904875" y="577850"/>
                  </a:lnTo>
                  <a:lnTo>
                    <a:pt x="765175" y="606425"/>
                  </a:lnTo>
                  <a:lnTo>
                    <a:pt x="733425" y="511175"/>
                  </a:lnTo>
                  <a:lnTo>
                    <a:pt x="587375" y="476250"/>
                  </a:lnTo>
                  <a:lnTo>
                    <a:pt x="571500" y="377825"/>
                  </a:lnTo>
                  <a:lnTo>
                    <a:pt x="460375" y="269875"/>
                  </a:lnTo>
                  <a:lnTo>
                    <a:pt x="409575" y="304800"/>
                  </a:lnTo>
                  <a:lnTo>
                    <a:pt x="396875" y="390525"/>
                  </a:lnTo>
                  <a:lnTo>
                    <a:pt x="314325" y="365125"/>
                  </a:lnTo>
                  <a:lnTo>
                    <a:pt x="304800" y="457200"/>
                  </a:lnTo>
                  <a:lnTo>
                    <a:pt x="219075" y="463550"/>
                  </a:lnTo>
                  <a:lnTo>
                    <a:pt x="225425" y="609600"/>
                  </a:lnTo>
                  <a:lnTo>
                    <a:pt x="168275" y="666750"/>
                  </a:lnTo>
                  <a:lnTo>
                    <a:pt x="53975" y="717550"/>
                  </a:lnTo>
                  <a:lnTo>
                    <a:pt x="0" y="762000"/>
                  </a:lnTo>
                  <a:lnTo>
                    <a:pt x="31750" y="866775"/>
                  </a:lnTo>
                  <a:lnTo>
                    <a:pt x="111125" y="936625"/>
                  </a:lnTo>
                  <a:lnTo>
                    <a:pt x="174625" y="939800"/>
                  </a:lnTo>
                  <a:lnTo>
                    <a:pt x="161925" y="1073150"/>
                  </a:lnTo>
                  <a:lnTo>
                    <a:pt x="244475" y="1171575"/>
                  </a:lnTo>
                  <a:lnTo>
                    <a:pt x="295275" y="1149350"/>
                  </a:lnTo>
                  <a:lnTo>
                    <a:pt x="415925" y="1273175"/>
                  </a:lnTo>
                  <a:lnTo>
                    <a:pt x="590550" y="1263650"/>
                  </a:lnTo>
                  <a:lnTo>
                    <a:pt x="609600" y="1295400"/>
                  </a:lnTo>
                  <a:lnTo>
                    <a:pt x="492125" y="1327150"/>
                  </a:lnTo>
                  <a:lnTo>
                    <a:pt x="603250" y="1377950"/>
                  </a:lnTo>
                  <a:lnTo>
                    <a:pt x="577850" y="1431925"/>
                  </a:lnTo>
                  <a:lnTo>
                    <a:pt x="600075" y="1463675"/>
                  </a:lnTo>
                  <a:lnTo>
                    <a:pt x="619125" y="1438275"/>
                  </a:lnTo>
                  <a:lnTo>
                    <a:pt x="644525" y="1524000"/>
                  </a:lnTo>
                  <a:lnTo>
                    <a:pt x="669925" y="1425575"/>
                  </a:lnTo>
                  <a:lnTo>
                    <a:pt x="708025" y="1412875"/>
                  </a:lnTo>
                  <a:lnTo>
                    <a:pt x="714375" y="1311275"/>
                  </a:lnTo>
                  <a:lnTo>
                    <a:pt x="762000" y="1282700"/>
                  </a:lnTo>
                  <a:lnTo>
                    <a:pt x="768350" y="1247775"/>
                  </a:lnTo>
                  <a:lnTo>
                    <a:pt x="793750" y="1241425"/>
                  </a:lnTo>
                  <a:lnTo>
                    <a:pt x="847725" y="1308100"/>
                  </a:lnTo>
                  <a:lnTo>
                    <a:pt x="800100" y="1371600"/>
                  </a:lnTo>
                  <a:lnTo>
                    <a:pt x="800100" y="1409700"/>
                  </a:lnTo>
                  <a:lnTo>
                    <a:pt x="850900" y="1422400"/>
                  </a:lnTo>
                  <a:lnTo>
                    <a:pt x="908050" y="1539875"/>
                  </a:lnTo>
                  <a:lnTo>
                    <a:pt x="952500" y="1501775"/>
                  </a:lnTo>
                  <a:lnTo>
                    <a:pt x="949325" y="1476375"/>
                  </a:lnTo>
                  <a:lnTo>
                    <a:pt x="1022350" y="1473200"/>
                  </a:lnTo>
                  <a:lnTo>
                    <a:pt x="1079500" y="1438275"/>
                  </a:lnTo>
                  <a:lnTo>
                    <a:pt x="1155700" y="1517650"/>
                  </a:lnTo>
                  <a:lnTo>
                    <a:pt x="1212850" y="1524000"/>
                  </a:lnTo>
                  <a:lnTo>
                    <a:pt x="1212850" y="1568450"/>
                  </a:lnTo>
                  <a:lnTo>
                    <a:pt x="1257300" y="1527175"/>
                  </a:lnTo>
                  <a:lnTo>
                    <a:pt x="1450975" y="1463675"/>
                  </a:lnTo>
                  <a:lnTo>
                    <a:pt x="1574800" y="1304925"/>
                  </a:lnTo>
                  <a:lnTo>
                    <a:pt x="1647825" y="1174750"/>
                  </a:lnTo>
                  <a:lnTo>
                    <a:pt x="1603375" y="1158875"/>
                  </a:lnTo>
                  <a:lnTo>
                    <a:pt x="1628775" y="1082675"/>
                  </a:lnTo>
                  <a:lnTo>
                    <a:pt x="1530350" y="946150"/>
                  </a:lnTo>
                  <a:lnTo>
                    <a:pt x="1663700" y="857250"/>
                  </a:lnTo>
                  <a:lnTo>
                    <a:pt x="1577975" y="835025"/>
                  </a:lnTo>
                  <a:lnTo>
                    <a:pt x="1533525" y="889000"/>
                  </a:lnTo>
                  <a:lnTo>
                    <a:pt x="1520825" y="819150"/>
                  </a:lnTo>
                  <a:lnTo>
                    <a:pt x="1473200" y="793750"/>
                  </a:lnTo>
                  <a:lnTo>
                    <a:pt x="1498600" y="755650"/>
                  </a:lnTo>
                  <a:lnTo>
                    <a:pt x="1533525" y="762000"/>
                  </a:lnTo>
                  <a:lnTo>
                    <a:pt x="1609725" y="679450"/>
                  </a:lnTo>
                  <a:lnTo>
                    <a:pt x="1635125" y="692150"/>
                  </a:lnTo>
                  <a:lnTo>
                    <a:pt x="1603375" y="7683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8" name="フリーフォーム 1075">
              <a:extLst>
                <a:ext uri="{FF2B5EF4-FFF2-40B4-BE49-F238E27FC236}">
                  <a16:creationId xmlns:a16="http://schemas.microsoft.com/office/drawing/2014/main" id="{EF0B41E1-5503-4ECE-88F8-9E86DF44E068}"/>
                </a:ext>
              </a:extLst>
            </p:cNvPr>
            <p:cNvSpPr/>
            <p:nvPr/>
          </p:nvSpPr>
          <p:spPr bwMode="auto">
            <a:xfrm>
              <a:off x="2567643" y="2741249"/>
              <a:ext cx="130335" cy="121025"/>
            </a:xfrm>
            <a:custGeom>
              <a:avLst/>
              <a:gdLst>
                <a:gd name="connsiteX0" fmla="*/ 177800 w 177800"/>
                <a:gd name="connsiteY0" fmla="*/ 12700 h 165100"/>
                <a:gd name="connsiteX1" fmla="*/ 95250 w 177800"/>
                <a:gd name="connsiteY1" fmla="*/ 0 h 165100"/>
                <a:gd name="connsiteX2" fmla="*/ 6350 w 177800"/>
                <a:gd name="connsiteY2" fmla="*/ 19050 h 165100"/>
                <a:gd name="connsiteX3" fmla="*/ 0 w 177800"/>
                <a:gd name="connsiteY3" fmla="*/ 85725 h 165100"/>
                <a:gd name="connsiteX4" fmla="*/ 161925 w 177800"/>
                <a:gd name="connsiteY4" fmla="*/ 165100 h 165100"/>
                <a:gd name="connsiteX5" fmla="*/ 177800 w 177800"/>
                <a:gd name="connsiteY5" fmla="*/ 12700 h 16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7800" h="165100">
                  <a:moveTo>
                    <a:pt x="177800" y="12700"/>
                  </a:moveTo>
                  <a:lnTo>
                    <a:pt x="95250" y="0"/>
                  </a:lnTo>
                  <a:lnTo>
                    <a:pt x="6350" y="19050"/>
                  </a:lnTo>
                  <a:lnTo>
                    <a:pt x="0" y="85725"/>
                  </a:lnTo>
                  <a:lnTo>
                    <a:pt x="161925" y="165100"/>
                  </a:lnTo>
                  <a:lnTo>
                    <a:pt x="177800" y="127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9" name="フリーフォーム 1076">
              <a:extLst>
                <a:ext uri="{FF2B5EF4-FFF2-40B4-BE49-F238E27FC236}">
                  <a16:creationId xmlns:a16="http://schemas.microsoft.com/office/drawing/2014/main" id="{6B5DF951-09A1-4B31-9FFA-1239DFD562C2}"/>
                </a:ext>
              </a:extLst>
            </p:cNvPr>
            <p:cNvSpPr/>
            <p:nvPr/>
          </p:nvSpPr>
          <p:spPr bwMode="auto">
            <a:xfrm>
              <a:off x="2516440" y="2827364"/>
              <a:ext cx="167573" cy="88442"/>
            </a:xfrm>
            <a:custGeom>
              <a:avLst/>
              <a:gdLst>
                <a:gd name="connsiteX0" fmla="*/ 228600 w 228600"/>
                <a:gd name="connsiteY0" fmla="*/ 44450 h 120650"/>
                <a:gd name="connsiteX1" fmla="*/ 225425 w 228600"/>
                <a:gd name="connsiteY1" fmla="*/ 120650 h 120650"/>
                <a:gd name="connsiteX2" fmla="*/ 114300 w 228600"/>
                <a:gd name="connsiteY2" fmla="*/ 101600 h 120650"/>
                <a:gd name="connsiteX3" fmla="*/ 0 w 228600"/>
                <a:gd name="connsiteY3" fmla="*/ 117475 h 120650"/>
                <a:gd name="connsiteX4" fmla="*/ 12700 w 228600"/>
                <a:gd name="connsiteY4" fmla="*/ 12700 h 120650"/>
                <a:gd name="connsiteX5" fmla="*/ 79375 w 228600"/>
                <a:gd name="connsiteY5" fmla="*/ 60325 h 120650"/>
                <a:gd name="connsiteX6" fmla="*/ 111125 w 228600"/>
                <a:gd name="connsiteY6" fmla="*/ 0 h 120650"/>
                <a:gd name="connsiteX7" fmla="*/ 228600 w 228600"/>
                <a:gd name="connsiteY7" fmla="*/ 44450 h 12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8600" h="120650">
                  <a:moveTo>
                    <a:pt x="228600" y="44450"/>
                  </a:moveTo>
                  <a:lnTo>
                    <a:pt x="225425" y="120650"/>
                  </a:lnTo>
                  <a:lnTo>
                    <a:pt x="114300" y="101600"/>
                  </a:lnTo>
                  <a:lnTo>
                    <a:pt x="0" y="117475"/>
                  </a:lnTo>
                  <a:lnTo>
                    <a:pt x="12700" y="12700"/>
                  </a:lnTo>
                  <a:lnTo>
                    <a:pt x="79375" y="60325"/>
                  </a:lnTo>
                  <a:lnTo>
                    <a:pt x="111125" y="0"/>
                  </a:lnTo>
                  <a:lnTo>
                    <a:pt x="228600" y="444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0" name="フリーフォーム 1077">
              <a:extLst>
                <a:ext uri="{FF2B5EF4-FFF2-40B4-BE49-F238E27FC236}">
                  <a16:creationId xmlns:a16="http://schemas.microsoft.com/office/drawing/2014/main" id="{05556E88-6AFC-4F90-BC6A-A4ACBC2B1C45}"/>
                </a:ext>
              </a:extLst>
            </p:cNvPr>
            <p:cNvSpPr/>
            <p:nvPr/>
          </p:nvSpPr>
          <p:spPr bwMode="auto">
            <a:xfrm>
              <a:off x="2579280" y="2915805"/>
              <a:ext cx="211795" cy="216449"/>
            </a:xfrm>
            <a:custGeom>
              <a:avLst/>
              <a:gdLst>
                <a:gd name="connsiteX0" fmla="*/ 76200 w 288925"/>
                <a:gd name="connsiteY0" fmla="*/ 3175 h 295275"/>
                <a:gd name="connsiteX1" fmla="*/ 107950 w 288925"/>
                <a:gd name="connsiteY1" fmla="*/ 73025 h 295275"/>
                <a:gd name="connsiteX2" fmla="*/ 76200 w 288925"/>
                <a:gd name="connsiteY2" fmla="*/ 136525 h 295275"/>
                <a:gd name="connsiteX3" fmla="*/ 0 w 288925"/>
                <a:gd name="connsiteY3" fmla="*/ 136525 h 295275"/>
                <a:gd name="connsiteX4" fmla="*/ 3175 w 288925"/>
                <a:gd name="connsiteY4" fmla="*/ 295275 h 295275"/>
                <a:gd name="connsiteX5" fmla="*/ 66675 w 288925"/>
                <a:gd name="connsiteY5" fmla="*/ 266700 h 295275"/>
                <a:gd name="connsiteX6" fmla="*/ 120650 w 288925"/>
                <a:gd name="connsiteY6" fmla="*/ 279400 h 295275"/>
                <a:gd name="connsiteX7" fmla="*/ 212725 w 288925"/>
                <a:gd name="connsiteY7" fmla="*/ 288925 h 295275"/>
                <a:gd name="connsiteX8" fmla="*/ 260350 w 288925"/>
                <a:gd name="connsiteY8" fmla="*/ 254000 h 295275"/>
                <a:gd name="connsiteX9" fmla="*/ 288925 w 288925"/>
                <a:gd name="connsiteY9" fmla="*/ 165100 h 295275"/>
                <a:gd name="connsiteX10" fmla="*/ 263525 w 288925"/>
                <a:gd name="connsiteY10" fmla="*/ 25400 h 295275"/>
                <a:gd name="connsiteX11" fmla="*/ 146050 w 288925"/>
                <a:gd name="connsiteY11" fmla="*/ 0 h 295275"/>
                <a:gd name="connsiteX12" fmla="*/ 76200 w 288925"/>
                <a:gd name="connsiteY12" fmla="*/ 3175 h 29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88925" h="295275">
                  <a:moveTo>
                    <a:pt x="76200" y="3175"/>
                  </a:moveTo>
                  <a:lnTo>
                    <a:pt x="107950" y="73025"/>
                  </a:lnTo>
                  <a:lnTo>
                    <a:pt x="76200" y="136525"/>
                  </a:lnTo>
                  <a:lnTo>
                    <a:pt x="0" y="136525"/>
                  </a:lnTo>
                  <a:cubicBezTo>
                    <a:pt x="1058" y="189442"/>
                    <a:pt x="2117" y="242358"/>
                    <a:pt x="3175" y="295275"/>
                  </a:cubicBezTo>
                  <a:lnTo>
                    <a:pt x="66675" y="266700"/>
                  </a:lnTo>
                  <a:lnTo>
                    <a:pt x="120650" y="279400"/>
                  </a:lnTo>
                  <a:lnTo>
                    <a:pt x="212725" y="288925"/>
                  </a:lnTo>
                  <a:lnTo>
                    <a:pt x="260350" y="254000"/>
                  </a:lnTo>
                  <a:lnTo>
                    <a:pt x="288925" y="165100"/>
                  </a:lnTo>
                  <a:lnTo>
                    <a:pt x="263525" y="25400"/>
                  </a:lnTo>
                  <a:lnTo>
                    <a:pt x="146050" y="0"/>
                  </a:lnTo>
                  <a:lnTo>
                    <a:pt x="76200" y="31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1" name="フリーフォーム 1078">
              <a:extLst>
                <a:ext uri="{FF2B5EF4-FFF2-40B4-BE49-F238E27FC236}">
                  <a16:creationId xmlns:a16="http://schemas.microsoft.com/office/drawing/2014/main" id="{757038E9-EA7A-4BB0-9F17-75FC6060C413}"/>
                </a:ext>
              </a:extLst>
            </p:cNvPr>
            <p:cNvSpPr/>
            <p:nvPr/>
          </p:nvSpPr>
          <p:spPr bwMode="auto">
            <a:xfrm>
              <a:off x="2544369" y="3092689"/>
              <a:ext cx="444535" cy="323510"/>
            </a:xfrm>
            <a:custGeom>
              <a:avLst/>
              <a:gdLst>
                <a:gd name="connsiteX0" fmla="*/ 50800 w 606425"/>
                <a:gd name="connsiteY0" fmla="*/ 53975 h 441325"/>
                <a:gd name="connsiteX1" fmla="*/ 0 w 606425"/>
                <a:gd name="connsiteY1" fmla="*/ 215900 h 441325"/>
                <a:gd name="connsiteX2" fmla="*/ 22225 w 606425"/>
                <a:gd name="connsiteY2" fmla="*/ 257175 h 441325"/>
                <a:gd name="connsiteX3" fmla="*/ 149225 w 606425"/>
                <a:gd name="connsiteY3" fmla="*/ 234950 h 441325"/>
                <a:gd name="connsiteX4" fmla="*/ 234950 w 606425"/>
                <a:gd name="connsiteY4" fmla="*/ 228600 h 441325"/>
                <a:gd name="connsiteX5" fmla="*/ 273050 w 606425"/>
                <a:gd name="connsiteY5" fmla="*/ 323850 h 441325"/>
                <a:gd name="connsiteX6" fmla="*/ 225425 w 606425"/>
                <a:gd name="connsiteY6" fmla="*/ 381000 h 441325"/>
                <a:gd name="connsiteX7" fmla="*/ 257175 w 606425"/>
                <a:gd name="connsiteY7" fmla="*/ 403225 h 441325"/>
                <a:gd name="connsiteX8" fmla="*/ 323850 w 606425"/>
                <a:gd name="connsiteY8" fmla="*/ 330200 h 441325"/>
                <a:gd name="connsiteX9" fmla="*/ 365125 w 606425"/>
                <a:gd name="connsiteY9" fmla="*/ 368300 h 441325"/>
                <a:gd name="connsiteX10" fmla="*/ 387350 w 606425"/>
                <a:gd name="connsiteY10" fmla="*/ 431800 h 441325"/>
                <a:gd name="connsiteX11" fmla="*/ 488950 w 606425"/>
                <a:gd name="connsiteY11" fmla="*/ 393700 h 441325"/>
                <a:gd name="connsiteX12" fmla="*/ 539750 w 606425"/>
                <a:gd name="connsiteY12" fmla="*/ 441325 h 441325"/>
                <a:gd name="connsiteX13" fmla="*/ 606425 w 606425"/>
                <a:gd name="connsiteY13" fmla="*/ 177800 h 441325"/>
                <a:gd name="connsiteX14" fmla="*/ 323850 w 606425"/>
                <a:gd name="connsiteY14" fmla="*/ 0 h 441325"/>
                <a:gd name="connsiteX15" fmla="*/ 266700 w 606425"/>
                <a:gd name="connsiteY15" fmla="*/ 44450 h 441325"/>
                <a:gd name="connsiteX16" fmla="*/ 114300 w 606425"/>
                <a:gd name="connsiteY16" fmla="*/ 28575 h 441325"/>
                <a:gd name="connsiteX17" fmla="*/ 50800 w 606425"/>
                <a:gd name="connsiteY17" fmla="*/ 53975 h 441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06425" h="441325">
                  <a:moveTo>
                    <a:pt x="50800" y="53975"/>
                  </a:moveTo>
                  <a:lnTo>
                    <a:pt x="0" y="215900"/>
                  </a:lnTo>
                  <a:lnTo>
                    <a:pt x="22225" y="257175"/>
                  </a:lnTo>
                  <a:lnTo>
                    <a:pt x="149225" y="234950"/>
                  </a:lnTo>
                  <a:lnTo>
                    <a:pt x="234950" y="228600"/>
                  </a:lnTo>
                  <a:lnTo>
                    <a:pt x="273050" y="323850"/>
                  </a:lnTo>
                  <a:lnTo>
                    <a:pt x="225425" y="381000"/>
                  </a:lnTo>
                  <a:lnTo>
                    <a:pt x="257175" y="403225"/>
                  </a:lnTo>
                  <a:lnTo>
                    <a:pt x="323850" y="330200"/>
                  </a:lnTo>
                  <a:lnTo>
                    <a:pt x="365125" y="368300"/>
                  </a:lnTo>
                  <a:lnTo>
                    <a:pt x="387350" y="431800"/>
                  </a:lnTo>
                  <a:lnTo>
                    <a:pt x="488950" y="393700"/>
                  </a:lnTo>
                  <a:lnTo>
                    <a:pt x="539750" y="441325"/>
                  </a:lnTo>
                  <a:lnTo>
                    <a:pt x="606425" y="177800"/>
                  </a:lnTo>
                  <a:lnTo>
                    <a:pt x="323850" y="0"/>
                  </a:lnTo>
                  <a:lnTo>
                    <a:pt x="266700" y="44450"/>
                  </a:lnTo>
                  <a:lnTo>
                    <a:pt x="114300" y="28575"/>
                  </a:lnTo>
                  <a:lnTo>
                    <a:pt x="50800" y="539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2" name="フリーフォーム 1079">
              <a:extLst>
                <a:ext uri="{FF2B5EF4-FFF2-40B4-BE49-F238E27FC236}">
                  <a16:creationId xmlns:a16="http://schemas.microsoft.com/office/drawing/2014/main" id="{3871DE0C-D2A9-4AC8-BB12-52CB6E2269F2}"/>
                </a:ext>
              </a:extLst>
            </p:cNvPr>
            <p:cNvSpPr/>
            <p:nvPr/>
          </p:nvSpPr>
          <p:spPr bwMode="auto">
            <a:xfrm>
              <a:off x="2339557" y="2906496"/>
              <a:ext cx="318855" cy="309546"/>
            </a:xfrm>
            <a:custGeom>
              <a:avLst/>
              <a:gdLst>
                <a:gd name="connsiteX0" fmla="*/ 238125 w 434975"/>
                <a:gd name="connsiteY0" fmla="*/ 12700 h 422275"/>
                <a:gd name="connsiteX1" fmla="*/ 168275 w 434975"/>
                <a:gd name="connsiteY1" fmla="*/ 31750 h 422275"/>
                <a:gd name="connsiteX2" fmla="*/ 171450 w 434975"/>
                <a:gd name="connsiteY2" fmla="*/ 101600 h 422275"/>
                <a:gd name="connsiteX3" fmla="*/ 31750 w 434975"/>
                <a:gd name="connsiteY3" fmla="*/ 139700 h 422275"/>
                <a:gd name="connsiteX4" fmla="*/ 0 w 434975"/>
                <a:gd name="connsiteY4" fmla="*/ 225425 h 422275"/>
                <a:gd name="connsiteX5" fmla="*/ 28575 w 434975"/>
                <a:gd name="connsiteY5" fmla="*/ 346075 h 422275"/>
                <a:gd name="connsiteX6" fmla="*/ 66675 w 434975"/>
                <a:gd name="connsiteY6" fmla="*/ 330200 h 422275"/>
                <a:gd name="connsiteX7" fmla="*/ 168275 w 434975"/>
                <a:gd name="connsiteY7" fmla="*/ 415925 h 422275"/>
                <a:gd name="connsiteX8" fmla="*/ 285750 w 434975"/>
                <a:gd name="connsiteY8" fmla="*/ 422275 h 422275"/>
                <a:gd name="connsiteX9" fmla="*/ 339725 w 434975"/>
                <a:gd name="connsiteY9" fmla="*/ 301625 h 422275"/>
                <a:gd name="connsiteX10" fmla="*/ 327025 w 434975"/>
                <a:gd name="connsiteY10" fmla="*/ 149225 h 422275"/>
                <a:gd name="connsiteX11" fmla="*/ 396875 w 434975"/>
                <a:gd name="connsiteY11" fmla="*/ 142875 h 422275"/>
                <a:gd name="connsiteX12" fmla="*/ 434975 w 434975"/>
                <a:gd name="connsiteY12" fmla="*/ 82550 h 422275"/>
                <a:gd name="connsiteX13" fmla="*/ 393700 w 434975"/>
                <a:gd name="connsiteY13" fmla="*/ 0 h 422275"/>
                <a:gd name="connsiteX14" fmla="*/ 358775 w 434975"/>
                <a:gd name="connsiteY14" fmla="*/ 0 h 422275"/>
                <a:gd name="connsiteX15" fmla="*/ 238125 w 434975"/>
                <a:gd name="connsiteY15" fmla="*/ 12700 h 422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34975" h="422275">
                  <a:moveTo>
                    <a:pt x="238125" y="12700"/>
                  </a:moveTo>
                  <a:lnTo>
                    <a:pt x="168275" y="31750"/>
                  </a:lnTo>
                  <a:lnTo>
                    <a:pt x="171450" y="101600"/>
                  </a:lnTo>
                  <a:lnTo>
                    <a:pt x="31750" y="139700"/>
                  </a:lnTo>
                  <a:lnTo>
                    <a:pt x="0" y="225425"/>
                  </a:lnTo>
                  <a:lnTo>
                    <a:pt x="28575" y="346075"/>
                  </a:lnTo>
                  <a:lnTo>
                    <a:pt x="66675" y="330200"/>
                  </a:lnTo>
                  <a:lnTo>
                    <a:pt x="168275" y="415925"/>
                  </a:lnTo>
                  <a:lnTo>
                    <a:pt x="285750" y="422275"/>
                  </a:lnTo>
                  <a:lnTo>
                    <a:pt x="339725" y="301625"/>
                  </a:lnTo>
                  <a:lnTo>
                    <a:pt x="327025" y="149225"/>
                  </a:lnTo>
                  <a:lnTo>
                    <a:pt x="396875" y="142875"/>
                  </a:lnTo>
                  <a:lnTo>
                    <a:pt x="434975" y="82550"/>
                  </a:lnTo>
                  <a:lnTo>
                    <a:pt x="393700" y="0"/>
                  </a:lnTo>
                  <a:lnTo>
                    <a:pt x="358775" y="0"/>
                  </a:lnTo>
                  <a:lnTo>
                    <a:pt x="238125" y="127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3" name="フリーフォーム 1080">
              <a:extLst>
                <a:ext uri="{FF2B5EF4-FFF2-40B4-BE49-F238E27FC236}">
                  <a16:creationId xmlns:a16="http://schemas.microsoft.com/office/drawing/2014/main" id="{4CF4C3E2-5DEA-41E8-9281-BEC8A22132F2}"/>
                </a:ext>
              </a:extLst>
            </p:cNvPr>
            <p:cNvSpPr/>
            <p:nvPr/>
          </p:nvSpPr>
          <p:spPr bwMode="auto">
            <a:xfrm>
              <a:off x="2195258" y="2832018"/>
              <a:ext cx="67495" cy="144300"/>
            </a:xfrm>
            <a:custGeom>
              <a:avLst/>
              <a:gdLst>
                <a:gd name="connsiteX0" fmla="*/ 63500 w 92075"/>
                <a:gd name="connsiteY0" fmla="*/ 177800 h 196850"/>
                <a:gd name="connsiteX1" fmla="*/ 6350 w 92075"/>
                <a:gd name="connsiteY1" fmla="*/ 196850 h 196850"/>
                <a:gd name="connsiteX2" fmla="*/ 0 w 92075"/>
                <a:gd name="connsiteY2" fmla="*/ 69850 h 196850"/>
                <a:gd name="connsiteX3" fmla="*/ 73025 w 92075"/>
                <a:gd name="connsiteY3" fmla="*/ 0 h 196850"/>
                <a:gd name="connsiteX4" fmla="*/ 92075 w 92075"/>
                <a:gd name="connsiteY4" fmla="*/ 66675 h 196850"/>
                <a:gd name="connsiteX5" fmla="*/ 63500 w 92075"/>
                <a:gd name="connsiteY5" fmla="*/ 177800 h 196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2075" h="196850">
                  <a:moveTo>
                    <a:pt x="63500" y="177800"/>
                  </a:moveTo>
                  <a:lnTo>
                    <a:pt x="6350" y="196850"/>
                  </a:lnTo>
                  <a:lnTo>
                    <a:pt x="0" y="69850"/>
                  </a:lnTo>
                  <a:lnTo>
                    <a:pt x="73025" y="0"/>
                  </a:lnTo>
                  <a:lnTo>
                    <a:pt x="92075" y="66675"/>
                  </a:lnTo>
                  <a:lnTo>
                    <a:pt x="63500" y="1778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4" name="フリーフォーム 1081">
              <a:extLst>
                <a:ext uri="{FF2B5EF4-FFF2-40B4-BE49-F238E27FC236}">
                  <a16:creationId xmlns:a16="http://schemas.microsoft.com/office/drawing/2014/main" id="{1419BD8D-5883-48EE-8C7C-0AF6F043735E}"/>
                </a:ext>
              </a:extLst>
            </p:cNvPr>
            <p:cNvSpPr/>
            <p:nvPr/>
          </p:nvSpPr>
          <p:spPr bwMode="auto">
            <a:xfrm>
              <a:off x="2134745" y="2964681"/>
              <a:ext cx="228086" cy="330493"/>
            </a:xfrm>
            <a:custGeom>
              <a:avLst/>
              <a:gdLst>
                <a:gd name="connsiteX0" fmla="*/ 142875 w 311150"/>
                <a:gd name="connsiteY0" fmla="*/ 0 h 450850"/>
                <a:gd name="connsiteX1" fmla="*/ 79375 w 311150"/>
                <a:gd name="connsiteY1" fmla="*/ 28575 h 450850"/>
                <a:gd name="connsiteX2" fmla="*/ 107950 w 311150"/>
                <a:gd name="connsiteY2" fmla="*/ 92075 h 450850"/>
                <a:gd name="connsiteX3" fmla="*/ 44450 w 311150"/>
                <a:gd name="connsiteY3" fmla="*/ 114300 h 450850"/>
                <a:gd name="connsiteX4" fmla="*/ 47625 w 311150"/>
                <a:gd name="connsiteY4" fmla="*/ 250825 h 450850"/>
                <a:gd name="connsiteX5" fmla="*/ 0 w 311150"/>
                <a:gd name="connsiteY5" fmla="*/ 317500 h 450850"/>
                <a:gd name="connsiteX6" fmla="*/ 85725 w 311150"/>
                <a:gd name="connsiteY6" fmla="*/ 374650 h 450850"/>
                <a:gd name="connsiteX7" fmla="*/ 88900 w 311150"/>
                <a:gd name="connsiteY7" fmla="*/ 441325 h 450850"/>
                <a:gd name="connsiteX8" fmla="*/ 222250 w 311150"/>
                <a:gd name="connsiteY8" fmla="*/ 450850 h 450850"/>
                <a:gd name="connsiteX9" fmla="*/ 298450 w 311150"/>
                <a:gd name="connsiteY9" fmla="*/ 371475 h 450850"/>
                <a:gd name="connsiteX10" fmla="*/ 222250 w 311150"/>
                <a:gd name="connsiteY10" fmla="*/ 279400 h 450850"/>
                <a:gd name="connsiteX11" fmla="*/ 304800 w 311150"/>
                <a:gd name="connsiteY11" fmla="*/ 273050 h 450850"/>
                <a:gd name="connsiteX12" fmla="*/ 276225 w 311150"/>
                <a:gd name="connsiteY12" fmla="*/ 142875 h 450850"/>
                <a:gd name="connsiteX13" fmla="*/ 311150 w 311150"/>
                <a:gd name="connsiteY13" fmla="*/ 60325 h 450850"/>
                <a:gd name="connsiteX14" fmla="*/ 234950 w 311150"/>
                <a:gd name="connsiteY14" fmla="*/ 44450 h 450850"/>
                <a:gd name="connsiteX15" fmla="*/ 193675 w 311150"/>
                <a:gd name="connsiteY15" fmla="*/ 63500 h 450850"/>
                <a:gd name="connsiteX16" fmla="*/ 142875 w 311150"/>
                <a:gd name="connsiteY16" fmla="*/ 0 h 450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11150" h="450850">
                  <a:moveTo>
                    <a:pt x="142875" y="0"/>
                  </a:moveTo>
                  <a:lnTo>
                    <a:pt x="79375" y="28575"/>
                  </a:lnTo>
                  <a:lnTo>
                    <a:pt x="107950" y="92075"/>
                  </a:lnTo>
                  <a:lnTo>
                    <a:pt x="44450" y="114300"/>
                  </a:lnTo>
                  <a:cubicBezTo>
                    <a:pt x="45508" y="159808"/>
                    <a:pt x="46567" y="205317"/>
                    <a:pt x="47625" y="250825"/>
                  </a:cubicBezTo>
                  <a:lnTo>
                    <a:pt x="0" y="317500"/>
                  </a:lnTo>
                  <a:lnTo>
                    <a:pt x="85725" y="374650"/>
                  </a:lnTo>
                  <a:lnTo>
                    <a:pt x="88900" y="441325"/>
                  </a:lnTo>
                  <a:lnTo>
                    <a:pt x="222250" y="450850"/>
                  </a:lnTo>
                  <a:lnTo>
                    <a:pt x="298450" y="371475"/>
                  </a:lnTo>
                  <a:lnTo>
                    <a:pt x="222250" y="279400"/>
                  </a:lnTo>
                  <a:lnTo>
                    <a:pt x="304800" y="273050"/>
                  </a:lnTo>
                  <a:lnTo>
                    <a:pt x="276225" y="142875"/>
                  </a:lnTo>
                  <a:lnTo>
                    <a:pt x="311150" y="60325"/>
                  </a:lnTo>
                  <a:lnTo>
                    <a:pt x="234950" y="44450"/>
                  </a:lnTo>
                  <a:lnTo>
                    <a:pt x="193675" y="635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5" name="フリーフォーム 1082">
              <a:extLst>
                <a:ext uri="{FF2B5EF4-FFF2-40B4-BE49-F238E27FC236}">
                  <a16:creationId xmlns:a16="http://schemas.microsoft.com/office/drawing/2014/main" id="{AB448578-87E0-4C02-8501-B22950C11103}"/>
                </a:ext>
              </a:extLst>
            </p:cNvPr>
            <p:cNvSpPr/>
            <p:nvPr/>
          </p:nvSpPr>
          <p:spPr bwMode="auto">
            <a:xfrm>
              <a:off x="2304646" y="3139237"/>
              <a:ext cx="151282" cy="109388"/>
            </a:xfrm>
            <a:custGeom>
              <a:avLst/>
              <a:gdLst>
                <a:gd name="connsiteX0" fmla="*/ 111125 w 206375"/>
                <a:gd name="connsiteY0" fmla="*/ 0 h 149225"/>
                <a:gd name="connsiteX1" fmla="*/ 69850 w 206375"/>
                <a:gd name="connsiteY1" fmla="*/ 41275 h 149225"/>
                <a:gd name="connsiteX2" fmla="*/ 0 w 206375"/>
                <a:gd name="connsiteY2" fmla="*/ 47625 h 149225"/>
                <a:gd name="connsiteX3" fmla="*/ 73025 w 206375"/>
                <a:gd name="connsiteY3" fmla="*/ 142875 h 149225"/>
                <a:gd name="connsiteX4" fmla="*/ 95250 w 206375"/>
                <a:gd name="connsiteY4" fmla="*/ 127000 h 149225"/>
                <a:gd name="connsiteX5" fmla="*/ 149225 w 206375"/>
                <a:gd name="connsiteY5" fmla="*/ 149225 h 149225"/>
                <a:gd name="connsiteX6" fmla="*/ 206375 w 206375"/>
                <a:gd name="connsiteY6" fmla="*/ 98425 h 149225"/>
                <a:gd name="connsiteX7" fmla="*/ 111125 w 206375"/>
                <a:gd name="connsiteY7" fmla="*/ 0 h 149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6375" h="149225">
                  <a:moveTo>
                    <a:pt x="111125" y="0"/>
                  </a:moveTo>
                  <a:lnTo>
                    <a:pt x="69850" y="41275"/>
                  </a:lnTo>
                  <a:lnTo>
                    <a:pt x="0" y="47625"/>
                  </a:lnTo>
                  <a:lnTo>
                    <a:pt x="73025" y="142875"/>
                  </a:lnTo>
                  <a:lnTo>
                    <a:pt x="95250" y="127000"/>
                  </a:lnTo>
                  <a:lnTo>
                    <a:pt x="149225" y="149225"/>
                  </a:lnTo>
                  <a:lnTo>
                    <a:pt x="206375" y="98425"/>
                  </a:lnTo>
                  <a:lnTo>
                    <a:pt x="1111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6" name="フリーフォーム 1083">
              <a:extLst>
                <a:ext uri="{FF2B5EF4-FFF2-40B4-BE49-F238E27FC236}">
                  <a16:creationId xmlns:a16="http://schemas.microsoft.com/office/drawing/2014/main" id="{BAC5A0BF-615E-4295-BB93-B88150483687}"/>
                </a:ext>
              </a:extLst>
            </p:cNvPr>
            <p:cNvSpPr/>
            <p:nvPr/>
          </p:nvSpPr>
          <p:spPr bwMode="auto">
            <a:xfrm>
              <a:off x="2414034" y="3211387"/>
              <a:ext cx="144299" cy="65168"/>
            </a:xfrm>
            <a:custGeom>
              <a:avLst/>
              <a:gdLst>
                <a:gd name="connsiteX0" fmla="*/ 0 w 196850"/>
                <a:gd name="connsiteY0" fmla="*/ 57150 h 88900"/>
                <a:gd name="connsiteX1" fmla="*/ 73025 w 196850"/>
                <a:gd name="connsiteY1" fmla="*/ 88900 h 88900"/>
                <a:gd name="connsiteX2" fmla="*/ 117475 w 196850"/>
                <a:gd name="connsiteY2" fmla="*/ 66675 h 88900"/>
                <a:gd name="connsiteX3" fmla="*/ 177800 w 196850"/>
                <a:gd name="connsiteY3" fmla="*/ 63500 h 88900"/>
                <a:gd name="connsiteX4" fmla="*/ 196850 w 196850"/>
                <a:gd name="connsiteY4" fmla="*/ 0 h 88900"/>
                <a:gd name="connsiteX5" fmla="*/ 53975 w 196850"/>
                <a:gd name="connsiteY5" fmla="*/ 6350 h 88900"/>
                <a:gd name="connsiteX6" fmla="*/ 0 w 196850"/>
                <a:gd name="connsiteY6" fmla="*/ 57150 h 88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6850" h="88900">
                  <a:moveTo>
                    <a:pt x="0" y="57150"/>
                  </a:moveTo>
                  <a:lnTo>
                    <a:pt x="73025" y="88900"/>
                  </a:lnTo>
                  <a:lnTo>
                    <a:pt x="117475" y="66675"/>
                  </a:lnTo>
                  <a:lnTo>
                    <a:pt x="177800" y="63500"/>
                  </a:lnTo>
                  <a:lnTo>
                    <a:pt x="196850" y="0"/>
                  </a:lnTo>
                  <a:lnTo>
                    <a:pt x="53975" y="6350"/>
                  </a:lnTo>
                  <a:lnTo>
                    <a:pt x="0" y="571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7" name="フリーフォーム 1084">
              <a:extLst>
                <a:ext uri="{FF2B5EF4-FFF2-40B4-BE49-F238E27FC236}">
                  <a16:creationId xmlns:a16="http://schemas.microsoft.com/office/drawing/2014/main" id="{8EF38651-D7F8-48C2-8663-0BEE50A697D6}"/>
                </a:ext>
              </a:extLst>
            </p:cNvPr>
            <p:cNvSpPr/>
            <p:nvPr/>
          </p:nvSpPr>
          <p:spPr bwMode="auto">
            <a:xfrm>
              <a:off x="2078887" y="3036831"/>
              <a:ext cx="88441" cy="114043"/>
            </a:xfrm>
            <a:custGeom>
              <a:avLst/>
              <a:gdLst>
                <a:gd name="connsiteX0" fmla="*/ 120650 w 120650"/>
                <a:gd name="connsiteY0" fmla="*/ 155575 h 155575"/>
                <a:gd name="connsiteX1" fmla="*/ 0 w 120650"/>
                <a:gd name="connsiteY1" fmla="*/ 114300 h 155575"/>
                <a:gd name="connsiteX2" fmla="*/ 79375 w 120650"/>
                <a:gd name="connsiteY2" fmla="*/ 0 h 155575"/>
                <a:gd name="connsiteX3" fmla="*/ 120650 w 120650"/>
                <a:gd name="connsiteY3" fmla="*/ 12700 h 155575"/>
                <a:gd name="connsiteX4" fmla="*/ 120650 w 120650"/>
                <a:gd name="connsiteY4" fmla="*/ 155575 h 155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650" h="155575">
                  <a:moveTo>
                    <a:pt x="120650" y="155575"/>
                  </a:moveTo>
                  <a:lnTo>
                    <a:pt x="0" y="114300"/>
                  </a:lnTo>
                  <a:lnTo>
                    <a:pt x="79375" y="0"/>
                  </a:lnTo>
                  <a:lnTo>
                    <a:pt x="120650" y="12700"/>
                  </a:lnTo>
                  <a:lnTo>
                    <a:pt x="120650" y="1555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8" name="フリーフォーム 1085">
              <a:extLst>
                <a:ext uri="{FF2B5EF4-FFF2-40B4-BE49-F238E27FC236}">
                  <a16:creationId xmlns:a16="http://schemas.microsoft.com/office/drawing/2014/main" id="{3BAA343D-AAA2-4252-8FC3-95E9671271EC}"/>
                </a:ext>
              </a:extLst>
            </p:cNvPr>
            <p:cNvSpPr/>
            <p:nvPr/>
          </p:nvSpPr>
          <p:spPr bwMode="auto">
            <a:xfrm>
              <a:off x="2050958" y="3118290"/>
              <a:ext cx="116371" cy="86114"/>
            </a:xfrm>
            <a:custGeom>
              <a:avLst/>
              <a:gdLst>
                <a:gd name="connsiteX0" fmla="*/ 41275 w 158750"/>
                <a:gd name="connsiteY0" fmla="*/ 0 h 117475"/>
                <a:gd name="connsiteX1" fmla="*/ 0 w 158750"/>
                <a:gd name="connsiteY1" fmla="*/ 57150 h 117475"/>
                <a:gd name="connsiteX2" fmla="*/ 104775 w 158750"/>
                <a:gd name="connsiteY2" fmla="*/ 117475 h 117475"/>
                <a:gd name="connsiteX3" fmla="*/ 158750 w 158750"/>
                <a:gd name="connsiteY3" fmla="*/ 50800 h 117475"/>
                <a:gd name="connsiteX4" fmla="*/ 41275 w 158750"/>
                <a:gd name="connsiteY4" fmla="*/ 0 h 117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8750" h="117475">
                  <a:moveTo>
                    <a:pt x="41275" y="0"/>
                  </a:moveTo>
                  <a:lnTo>
                    <a:pt x="0" y="57150"/>
                  </a:lnTo>
                  <a:lnTo>
                    <a:pt x="104775" y="117475"/>
                  </a:lnTo>
                  <a:lnTo>
                    <a:pt x="158750" y="50800"/>
                  </a:lnTo>
                  <a:lnTo>
                    <a:pt x="412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9" name="フリーフォーム 1086">
              <a:extLst>
                <a:ext uri="{FF2B5EF4-FFF2-40B4-BE49-F238E27FC236}">
                  <a16:creationId xmlns:a16="http://schemas.microsoft.com/office/drawing/2014/main" id="{94B1BEB6-5E17-4F98-B02D-BD40303734F6}"/>
                </a:ext>
              </a:extLst>
            </p:cNvPr>
            <p:cNvSpPr/>
            <p:nvPr/>
          </p:nvSpPr>
          <p:spPr bwMode="auto">
            <a:xfrm>
              <a:off x="1871747" y="3153201"/>
              <a:ext cx="384023" cy="323510"/>
            </a:xfrm>
            <a:custGeom>
              <a:avLst/>
              <a:gdLst>
                <a:gd name="connsiteX0" fmla="*/ 247650 w 523875"/>
                <a:gd name="connsiteY0" fmla="*/ 0 h 441325"/>
                <a:gd name="connsiteX1" fmla="*/ 371475 w 523875"/>
                <a:gd name="connsiteY1" fmla="*/ 66675 h 441325"/>
                <a:gd name="connsiteX2" fmla="*/ 438150 w 523875"/>
                <a:gd name="connsiteY2" fmla="*/ 123825 h 441325"/>
                <a:gd name="connsiteX3" fmla="*/ 438150 w 523875"/>
                <a:gd name="connsiteY3" fmla="*/ 187325 h 441325"/>
                <a:gd name="connsiteX4" fmla="*/ 523875 w 523875"/>
                <a:gd name="connsiteY4" fmla="*/ 244475 h 441325"/>
                <a:gd name="connsiteX5" fmla="*/ 406400 w 523875"/>
                <a:gd name="connsiteY5" fmla="*/ 288925 h 441325"/>
                <a:gd name="connsiteX6" fmla="*/ 434975 w 523875"/>
                <a:gd name="connsiteY6" fmla="*/ 412750 h 441325"/>
                <a:gd name="connsiteX7" fmla="*/ 285750 w 523875"/>
                <a:gd name="connsiteY7" fmla="*/ 400050 h 441325"/>
                <a:gd name="connsiteX8" fmla="*/ 257175 w 523875"/>
                <a:gd name="connsiteY8" fmla="*/ 441325 h 441325"/>
                <a:gd name="connsiteX9" fmla="*/ 114300 w 523875"/>
                <a:gd name="connsiteY9" fmla="*/ 406400 h 441325"/>
                <a:gd name="connsiteX10" fmla="*/ 114300 w 523875"/>
                <a:gd name="connsiteY10" fmla="*/ 238125 h 441325"/>
                <a:gd name="connsiteX11" fmla="*/ 0 w 523875"/>
                <a:gd name="connsiteY11" fmla="*/ 127000 h 441325"/>
                <a:gd name="connsiteX12" fmla="*/ 111125 w 523875"/>
                <a:gd name="connsiteY12" fmla="*/ 123825 h 441325"/>
                <a:gd name="connsiteX13" fmla="*/ 107950 w 523875"/>
                <a:gd name="connsiteY13" fmla="*/ 73025 h 441325"/>
                <a:gd name="connsiteX14" fmla="*/ 161925 w 523875"/>
                <a:gd name="connsiteY14" fmla="*/ 95250 h 441325"/>
                <a:gd name="connsiteX15" fmla="*/ 247650 w 523875"/>
                <a:gd name="connsiteY15" fmla="*/ 0 h 441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3875" h="441325">
                  <a:moveTo>
                    <a:pt x="247650" y="0"/>
                  </a:moveTo>
                  <a:lnTo>
                    <a:pt x="371475" y="66675"/>
                  </a:lnTo>
                  <a:lnTo>
                    <a:pt x="438150" y="123825"/>
                  </a:lnTo>
                  <a:lnTo>
                    <a:pt x="438150" y="187325"/>
                  </a:lnTo>
                  <a:lnTo>
                    <a:pt x="523875" y="244475"/>
                  </a:lnTo>
                  <a:lnTo>
                    <a:pt x="406400" y="288925"/>
                  </a:lnTo>
                  <a:lnTo>
                    <a:pt x="434975" y="412750"/>
                  </a:lnTo>
                  <a:lnTo>
                    <a:pt x="285750" y="400050"/>
                  </a:lnTo>
                  <a:lnTo>
                    <a:pt x="257175" y="441325"/>
                  </a:lnTo>
                  <a:lnTo>
                    <a:pt x="114300" y="406400"/>
                  </a:lnTo>
                  <a:lnTo>
                    <a:pt x="114300" y="238125"/>
                  </a:lnTo>
                  <a:lnTo>
                    <a:pt x="0" y="127000"/>
                  </a:lnTo>
                  <a:lnTo>
                    <a:pt x="111125" y="123825"/>
                  </a:lnTo>
                  <a:lnTo>
                    <a:pt x="107950" y="73025"/>
                  </a:lnTo>
                  <a:lnTo>
                    <a:pt x="161925" y="95250"/>
                  </a:lnTo>
                  <a:lnTo>
                    <a:pt x="2476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0" name="フリーフォーム 1087">
              <a:extLst>
                <a:ext uri="{FF2B5EF4-FFF2-40B4-BE49-F238E27FC236}">
                  <a16:creationId xmlns:a16="http://schemas.microsoft.com/office/drawing/2014/main" id="{7FA2EAF7-BDE5-4195-BCCA-DE3C6712163D}"/>
                </a:ext>
              </a:extLst>
            </p:cNvPr>
            <p:cNvSpPr/>
            <p:nvPr/>
          </p:nvSpPr>
          <p:spPr bwMode="auto">
            <a:xfrm>
              <a:off x="1773996" y="3425509"/>
              <a:ext cx="304891" cy="281617"/>
            </a:xfrm>
            <a:custGeom>
              <a:avLst/>
              <a:gdLst>
                <a:gd name="connsiteX0" fmla="*/ 244475 w 415925"/>
                <a:gd name="connsiteY0" fmla="*/ 38100 h 384175"/>
                <a:gd name="connsiteX1" fmla="*/ 384175 w 415925"/>
                <a:gd name="connsiteY1" fmla="*/ 73025 h 384175"/>
                <a:gd name="connsiteX2" fmla="*/ 415925 w 415925"/>
                <a:gd name="connsiteY2" fmla="*/ 111125 h 384175"/>
                <a:gd name="connsiteX3" fmla="*/ 314325 w 415925"/>
                <a:gd name="connsiteY3" fmla="*/ 196850 h 384175"/>
                <a:gd name="connsiteX4" fmla="*/ 304800 w 415925"/>
                <a:gd name="connsiteY4" fmla="*/ 266700 h 384175"/>
                <a:gd name="connsiteX5" fmla="*/ 238125 w 415925"/>
                <a:gd name="connsiteY5" fmla="*/ 342900 h 384175"/>
                <a:gd name="connsiteX6" fmla="*/ 104775 w 415925"/>
                <a:gd name="connsiteY6" fmla="*/ 384175 h 384175"/>
                <a:gd name="connsiteX7" fmla="*/ 50800 w 415925"/>
                <a:gd name="connsiteY7" fmla="*/ 317500 h 384175"/>
                <a:gd name="connsiteX8" fmla="*/ 73025 w 415925"/>
                <a:gd name="connsiteY8" fmla="*/ 107950 h 384175"/>
                <a:gd name="connsiteX9" fmla="*/ 0 w 415925"/>
                <a:gd name="connsiteY9" fmla="*/ 34925 h 384175"/>
                <a:gd name="connsiteX10" fmla="*/ 28575 w 415925"/>
                <a:gd name="connsiteY10" fmla="*/ 0 h 384175"/>
                <a:gd name="connsiteX11" fmla="*/ 161925 w 415925"/>
                <a:gd name="connsiteY11" fmla="*/ 41275 h 384175"/>
                <a:gd name="connsiteX12" fmla="*/ 244475 w 415925"/>
                <a:gd name="connsiteY12" fmla="*/ 38100 h 384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5925" h="384175">
                  <a:moveTo>
                    <a:pt x="244475" y="38100"/>
                  </a:moveTo>
                  <a:lnTo>
                    <a:pt x="384175" y="73025"/>
                  </a:lnTo>
                  <a:lnTo>
                    <a:pt x="415925" y="111125"/>
                  </a:lnTo>
                  <a:lnTo>
                    <a:pt x="314325" y="196850"/>
                  </a:lnTo>
                  <a:lnTo>
                    <a:pt x="304800" y="266700"/>
                  </a:lnTo>
                  <a:lnTo>
                    <a:pt x="238125" y="342900"/>
                  </a:lnTo>
                  <a:lnTo>
                    <a:pt x="104775" y="384175"/>
                  </a:lnTo>
                  <a:lnTo>
                    <a:pt x="50800" y="317500"/>
                  </a:lnTo>
                  <a:lnTo>
                    <a:pt x="73025" y="107950"/>
                  </a:lnTo>
                  <a:lnTo>
                    <a:pt x="0" y="34925"/>
                  </a:lnTo>
                  <a:lnTo>
                    <a:pt x="28575" y="0"/>
                  </a:lnTo>
                  <a:lnTo>
                    <a:pt x="161925" y="41275"/>
                  </a:lnTo>
                  <a:lnTo>
                    <a:pt x="244475" y="381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1" name="フリーフォーム 1088">
              <a:extLst>
                <a:ext uri="{FF2B5EF4-FFF2-40B4-BE49-F238E27FC236}">
                  <a16:creationId xmlns:a16="http://schemas.microsoft.com/office/drawing/2014/main" id="{E5C88833-68E1-46E4-8230-DCB844EFEBD0}"/>
                </a:ext>
              </a:extLst>
            </p:cNvPr>
            <p:cNvSpPr/>
            <p:nvPr/>
          </p:nvSpPr>
          <p:spPr bwMode="auto">
            <a:xfrm>
              <a:off x="1764686" y="3453437"/>
              <a:ext cx="62840" cy="232741"/>
            </a:xfrm>
            <a:custGeom>
              <a:avLst/>
              <a:gdLst>
                <a:gd name="connsiteX0" fmla="*/ 12700 w 85725"/>
                <a:gd name="connsiteY0" fmla="*/ 0 h 317500"/>
                <a:gd name="connsiteX1" fmla="*/ 85725 w 85725"/>
                <a:gd name="connsiteY1" fmla="*/ 69850 h 317500"/>
                <a:gd name="connsiteX2" fmla="*/ 63500 w 85725"/>
                <a:gd name="connsiteY2" fmla="*/ 276225 h 317500"/>
                <a:gd name="connsiteX3" fmla="*/ 25400 w 85725"/>
                <a:gd name="connsiteY3" fmla="*/ 317500 h 317500"/>
                <a:gd name="connsiteX4" fmla="*/ 0 w 85725"/>
                <a:gd name="connsiteY4" fmla="*/ 193675 h 317500"/>
                <a:gd name="connsiteX5" fmla="*/ 31750 w 85725"/>
                <a:gd name="connsiteY5" fmla="*/ 98425 h 317500"/>
                <a:gd name="connsiteX6" fmla="*/ 12700 w 85725"/>
                <a:gd name="connsiteY6" fmla="*/ 0 h 317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25" h="317500">
                  <a:moveTo>
                    <a:pt x="12700" y="0"/>
                  </a:moveTo>
                  <a:lnTo>
                    <a:pt x="85725" y="69850"/>
                  </a:lnTo>
                  <a:lnTo>
                    <a:pt x="63500" y="276225"/>
                  </a:lnTo>
                  <a:lnTo>
                    <a:pt x="25400" y="317500"/>
                  </a:lnTo>
                  <a:lnTo>
                    <a:pt x="0" y="193675"/>
                  </a:lnTo>
                  <a:lnTo>
                    <a:pt x="31750" y="98425"/>
                  </a:lnTo>
                  <a:lnTo>
                    <a:pt x="127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2" name="フリーフォーム 1089">
              <a:extLst>
                <a:ext uri="{FF2B5EF4-FFF2-40B4-BE49-F238E27FC236}">
                  <a16:creationId xmlns:a16="http://schemas.microsoft.com/office/drawing/2014/main" id="{5DAEEC0F-8335-43E1-806F-E683A44F24FD}"/>
                </a:ext>
              </a:extLst>
            </p:cNvPr>
            <p:cNvSpPr/>
            <p:nvPr/>
          </p:nvSpPr>
          <p:spPr bwMode="auto">
            <a:xfrm>
              <a:off x="2663067" y="3260262"/>
              <a:ext cx="76804" cy="121025"/>
            </a:xfrm>
            <a:custGeom>
              <a:avLst/>
              <a:gdLst>
                <a:gd name="connsiteX0" fmla="*/ 0 w 104775"/>
                <a:gd name="connsiteY0" fmla="*/ 6350 h 165100"/>
                <a:gd name="connsiteX1" fmla="*/ 41275 w 104775"/>
                <a:gd name="connsiteY1" fmla="*/ 76200 h 165100"/>
                <a:gd name="connsiteX2" fmla="*/ 57150 w 104775"/>
                <a:gd name="connsiteY2" fmla="*/ 165100 h 165100"/>
                <a:gd name="connsiteX3" fmla="*/ 104775 w 104775"/>
                <a:gd name="connsiteY3" fmla="*/ 101600 h 165100"/>
                <a:gd name="connsiteX4" fmla="*/ 79375 w 104775"/>
                <a:gd name="connsiteY4" fmla="*/ 0 h 165100"/>
                <a:gd name="connsiteX5" fmla="*/ 0 w 104775"/>
                <a:gd name="connsiteY5" fmla="*/ 6350 h 16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775" h="165100">
                  <a:moveTo>
                    <a:pt x="0" y="6350"/>
                  </a:moveTo>
                  <a:lnTo>
                    <a:pt x="41275" y="76200"/>
                  </a:lnTo>
                  <a:lnTo>
                    <a:pt x="57150" y="165100"/>
                  </a:lnTo>
                  <a:lnTo>
                    <a:pt x="104775" y="101600"/>
                  </a:lnTo>
                  <a:lnTo>
                    <a:pt x="79375" y="0"/>
                  </a:lnTo>
                  <a:lnTo>
                    <a:pt x="0" y="63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3" name="フリーフォーム 1090">
              <a:extLst>
                <a:ext uri="{FF2B5EF4-FFF2-40B4-BE49-F238E27FC236}">
                  <a16:creationId xmlns:a16="http://schemas.microsoft.com/office/drawing/2014/main" id="{8D932C3E-0E02-4147-982A-95A721655E14}"/>
                </a:ext>
              </a:extLst>
            </p:cNvPr>
            <p:cNvSpPr/>
            <p:nvPr/>
          </p:nvSpPr>
          <p:spPr bwMode="auto">
            <a:xfrm>
              <a:off x="2504803" y="3267245"/>
              <a:ext cx="223432" cy="169901"/>
            </a:xfrm>
            <a:custGeom>
              <a:avLst/>
              <a:gdLst>
                <a:gd name="connsiteX0" fmla="*/ 69850 w 304800"/>
                <a:gd name="connsiteY0" fmla="*/ 31750 h 231775"/>
                <a:gd name="connsiteX1" fmla="*/ 200025 w 304800"/>
                <a:gd name="connsiteY1" fmla="*/ 0 h 231775"/>
                <a:gd name="connsiteX2" fmla="*/ 263525 w 304800"/>
                <a:gd name="connsiteY2" fmla="*/ 73025 h 231775"/>
                <a:gd name="connsiteX3" fmla="*/ 273050 w 304800"/>
                <a:gd name="connsiteY3" fmla="*/ 152400 h 231775"/>
                <a:gd name="connsiteX4" fmla="*/ 304800 w 304800"/>
                <a:gd name="connsiteY4" fmla="*/ 171450 h 231775"/>
                <a:gd name="connsiteX5" fmla="*/ 276225 w 304800"/>
                <a:gd name="connsiteY5" fmla="*/ 231775 h 231775"/>
                <a:gd name="connsiteX6" fmla="*/ 228600 w 304800"/>
                <a:gd name="connsiteY6" fmla="*/ 212725 h 231775"/>
                <a:gd name="connsiteX7" fmla="*/ 180975 w 304800"/>
                <a:gd name="connsiteY7" fmla="*/ 231775 h 231775"/>
                <a:gd name="connsiteX8" fmla="*/ 95250 w 304800"/>
                <a:gd name="connsiteY8" fmla="*/ 228600 h 231775"/>
                <a:gd name="connsiteX9" fmla="*/ 0 w 304800"/>
                <a:gd name="connsiteY9" fmla="*/ 117475 h 231775"/>
                <a:gd name="connsiteX10" fmla="*/ 69850 w 304800"/>
                <a:gd name="connsiteY10" fmla="*/ 31750 h 231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4800" h="231775">
                  <a:moveTo>
                    <a:pt x="69850" y="31750"/>
                  </a:moveTo>
                  <a:lnTo>
                    <a:pt x="200025" y="0"/>
                  </a:lnTo>
                  <a:lnTo>
                    <a:pt x="263525" y="73025"/>
                  </a:lnTo>
                  <a:lnTo>
                    <a:pt x="273050" y="152400"/>
                  </a:lnTo>
                  <a:lnTo>
                    <a:pt x="304800" y="171450"/>
                  </a:lnTo>
                  <a:lnTo>
                    <a:pt x="276225" y="231775"/>
                  </a:lnTo>
                  <a:lnTo>
                    <a:pt x="228600" y="212725"/>
                  </a:lnTo>
                  <a:lnTo>
                    <a:pt x="180975" y="231775"/>
                  </a:lnTo>
                  <a:lnTo>
                    <a:pt x="95250" y="228600"/>
                  </a:lnTo>
                  <a:lnTo>
                    <a:pt x="0" y="117475"/>
                  </a:lnTo>
                  <a:lnTo>
                    <a:pt x="69850" y="317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4" name="フリーフォーム 1091">
              <a:extLst>
                <a:ext uri="{FF2B5EF4-FFF2-40B4-BE49-F238E27FC236}">
                  <a16:creationId xmlns:a16="http://schemas.microsoft.com/office/drawing/2014/main" id="{C1E7B75B-564C-44A5-AAE5-00FDE7803C5B}"/>
                </a:ext>
              </a:extLst>
            </p:cNvPr>
            <p:cNvSpPr/>
            <p:nvPr/>
          </p:nvSpPr>
          <p:spPr bwMode="auto">
            <a:xfrm>
              <a:off x="2546697" y="3423181"/>
              <a:ext cx="174556" cy="102406"/>
            </a:xfrm>
            <a:custGeom>
              <a:avLst/>
              <a:gdLst>
                <a:gd name="connsiteX0" fmla="*/ 41275 w 238125"/>
                <a:gd name="connsiteY0" fmla="*/ 12700 h 139700"/>
                <a:gd name="connsiteX1" fmla="*/ 0 w 238125"/>
                <a:gd name="connsiteY1" fmla="*/ 95250 h 139700"/>
                <a:gd name="connsiteX2" fmla="*/ 41275 w 238125"/>
                <a:gd name="connsiteY2" fmla="*/ 139700 h 139700"/>
                <a:gd name="connsiteX3" fmla="*/ 171450 w 238125"/>
                <a:gd name="connsiteY3" fmla="*/ 111125 h 139700"/>
                <a:gd name="connsiteX4" fmla="*/ 238125 w 238125"/>
                <a:gd name="connsiteY4" fmla="*/ 22225 h 139700"/>
                <a:gd name="connsiteX5" fmla="*/ 174625 w 238125"/>
                <a:gd name="connsiteY5" fmla="*/ 0 h 139700"/>
                <a:gd name="connsiteX6" fmla="*/ 142875 w 238125"/>
                <a:gd name="connsiteY6" fmla="*/ 25400 h 139700"/>
                <a:gd name="connsiteX7" fmla="*/ 41275 w 238125"/>
                <a:gd name="connsiteY7" fmla="*/ 12700 h 13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8125" h="139700">
                  <a:moveTo>
                    <a:pt x="41275" y="12700"/>
                  </a:moveTo>
                  <a:lnTo>
                    <a:pt x="0" y="95250"/>
                  </a:lnTo>
                  <a:lnTo>
                    <a:pt x="41275" y="139700"/>
                  </a:lnTo>
                  <a:lnTo>
                    <a:pt x="171450" y="111125"/>
                  </a:lnTo>
                  <a:lnTo>
                    <a:pt x="238125" y="22225"/>
                  </a:lnTo>
                  <a:lnTo>
                    <a:pt x="174625" y="0"/>
                  </a:lnTo>
                  <a:lnTo>
                    <a:pt x="142875" y="25400"/>
                  </a:lnTo>
                  <a:lnTo>
                    <a:pt x="41275" y="127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5" name="フリーフォーム 1092">
              <a:extLst>
                <a:ext uri="{FF2B5EF4-FFF2-40B4-BE49-F238E27FC236}">
                  <a16:creationId xmlns:a16="http://schemas.microsoft.com/office/drawing/2014/main" id="{64B032DC-A6F9-4B1C-AD92-50F7E7C8F3D3}"/>
                </a:ext>
              </a:extLst>
            </p:cNvPr>
            <p:cNvSpPr/>
            <p:nvPr/>
          </p:nvSpPr>
          <p:spPr bwMode="auto">
            <a:xfrm>
              <a:off x="2490839" y="3527915"/>
              <a:ext cx="132662" cy="176883"/>
            </a:xfrm>
            <a:custGeom>
              <a:avLst/>
              <a:gdLst>
                <a:gd name="connsiteX0" fmla="*/ 117475 w 180975"/>
                <a:gd name="connsiteY0" fmla="*/ 0 h 241300"/>
                <a:gd name="connsiteX1" fmla="*/ 25400 w 180975"/>
                <a:gd name="connsiteY1" fmla="*/ 41275 h 241300"/>
                <a:gd name="connsiteX2" fmla="*/ 0 w 180975"/>
                <a:gd name="connsiteY2" fmla="*/ 88900 h 241300"/>
                <a:gd name="connsiteX3" fmla="*/ 60325 w 180975"/>
                <a:gd name="connsiteY3" fmla="*/ 149225 h 241300"/>
                <a:gd name="connsiteX4" fmla="*/ 44450 w 180975"/>
                <a:gd name="connsiteY4" fmla="*/ 184150 h 241300"/>
                <a:gd name="connsiteX5" fmla="*/ 117475 w 180975"/>
                <a:gd name="connsiteY5" fmla="*/ 241300 h 241300"/>
                <a:gd name="connsiteX6" fmla="*/ 107950 w 180975"/>
                <a:gd name="connsiteY6" fmla="*/ 158750 h 241300"/>
                <a:gd name="connsiteX7" fmla="*/ 180975 w 180975"/>
                <a:gd name="connsiteY7" fmla="*/ 168275 h 241300"/>
                <a:gd name="connsiteX8" fmla="*/ 88900 w 180975"/>
                <a:gd name="connsiteY8" fmla="*/ 73025 h 241300"/>
                <a:gd name="connsiteX9" fmla="*/ 117475 w 180975"/>
                <a:gd name="connsiteY9" fmla="*/ 0 h 24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975" h="241300">
                  <a:moveTo>
                    <a:pt x="117475" y="0"/>
                  </a:moveTo>
                  <a:lnTo>
                    <a:pt x="25400" y="41275"/>
                  </a:lnTo>
                  <a:lnTo>
                    <a:pt x="0" y="88900"/>
                  </a:lnTo>
                  <a:lnTo>
                    <a:pt x="60325" y="149225"/>
                  </a:lnTo>
                  <a:lnTo>
                    <a:pt x="44450" y="184150"/>
                  </a:lnTo>
                  <a:lnTo>
                    <a:pt x="117475" y="241300"/>
                  </a:lnTo>
                  <a:lnTo>
                    <a:pt x="107950" y="158750"/>
                  </a:lnTo>
                  <a:lnTo>
                    <a:pt x="180975" y="168275"/>
                  </a:lnTo>
                  <a:lnTo>
                    <a:pt x="88900" y="73025"/>
                  </a:lnTo>
                  <a:lnTo>
                    <a:pt x="1174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6" name="フリーフォーム 1094">
              <a:extLst>
                <a:ext uri="{FF2B5EF4-FFF2-40B4-BE49-F238E27FC236}">
                  <a16:creationId xmlns:a16="http://schemas.microsoft.com/office/drawing/2014/main" id="{C576B79E-2BA1-4E0A-BF38-C4DE29F67ABE}"/>
                </a:ext>
              </a:extLst>
            </p:cNvPr>
            <p:cNvSpPr/>
            <p:nvPr/>
          </p:nvSpPr>
          <p:spPr bwMode="auto">
            <a:xfrm>
              <a:off x="2561825" y="3506968"/>
              <a:ext cx="104734" cy="62840"/>
            </a:xfrm>
            <a:custGeom>
              <a:avLst/>
              <a:gdLst>
                <a:gd name="connsiteX0" fmla="*/ 142875 w 142875"/>
                <a:gd name="connsiteY0" fmla="*/ 0 h 85725"/>
                <a:gd name="connsiteX1" fmla="*/ 35719 w 142875"/>
                <a:gd name="connsiteY1" fmla="*/ 28575 h 85725"/>
                <a:gd name="connsiteX2" fmla="*/ 21432 w 142875"/>
                <a:gd name="connsiteY2" fmla="*/ 30956 h 85725"/>
                <a:gd name="connsiteX3" fmla="*/ 0 w 142875"/>
                <a:gd name="connsiteY3" fmla="*/ 83344 h 85725"/>
                <a:gd name="connsiteX4" fmla="*/ 45244 w 142875"/>
                <a:gd name="connsiteY4" fmla="*/ 85725 h 85725"/>
                <a:gd name="connsiteX5" fmla="*/ 59532 w 142875"/>
                <a:gd name="connsiteY5" fmla="*/ 59531 h 85725"/>
                <a:gd name="connsiteX6" fmla="*/ 116682 w 142875"/>
                <a:gd name="connsiteY6" fmla="*/ 47625 h 85725"/>
                <a:gd name="connsiteX7" fmla="*/ 142875 w 142875"/>
                <a:gd name="connsiteY7" fmla="*/ 0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2875" h="85725">
                  <a:moveTo>
                    <a:pt x="142875" y="0"/>
                  </a:moveTo>
                  <a:lnTo>
                    <a:pt x="35719" y="28575"/>
                  </a:lnTo>
                  <a:lnTo>
                    <a:pt x="21432" y="30956"/>
                  </a:lnTo>
                  <a:lnTo>
                    <a:pt x="0" y="83344"/>
                  </a:lnTo>
                  <a:lnTo>
                    <a:pt x="45244" y="85725"/>
                  </a:lnTo>
                  <a:lnTo>
                    <a:pt x="59532" y="59531"/>
                  </a:lnTo>
                  <a:lnTo>
                    <a:pt x="116682" y="47625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7" name="フリーフォーム 1097">
              <a:extLst>
                <a:ext uri="{FF2B5EF4-FFF2-40B4-BE49-F238E27FC236}">
                  <a16:creationId xmlns:a16="http://schemas.microsoft.com/office/drawing/2014/main" id="{C378CD0A-0D45-4BBF-AC98-0B2ACCB1308B}"/>
                </a:ext>
              </a:extLst>
            </p:cNvPr>
            <p:cNvSpPr/>
            <p:nvPr/>
          </p:nvSpPr>
          <p:spPr bwMode="auto">
            <a:xfrm>
              <a:off x="2177802" y="3321939"/>
              <a:ext cx="267653" cy="352603"/>
            </a:xfrm>
            <a:custGeom>
              <a:avLst/>
              <a:gdLst>
                <a:gd name="connsiteX0" fmla="*/ 7144 w 364332"/>
                <a:gd name="connsiteY0" fmla="*/ 169069 h 481013"/>
                <a:gd name="connsiteX1" fmla="*/ 102394 w 364332"/>
                <a:gd name="connsiteY1" fmla="*/ 185738 h 481013"/>
                <a:gd name="connsiteX2" fmla="*/ 164307 w 364332"/>
                <a:gd name="connsiteY2" fmla="*/ 252413 h 481013"/>
                <a:gd name="connsiteX3" fmla="*/ 280988 w 364332"/>
                <a:gd name="connsiteY3" fmla="*/ 352425 h 481013"/>
                <a:gd name="connsiteX4" fmla="*/ 297657 w 364332"/>
                <a:gd name="connsiteY4" fmla="*/ 395288 h 481013"/>
                <a:gd name="connsiteX5" fmla="*/ 264319 w 364332"/>
                <a:gd name="connsiteY5" fmla="*/ 435769 h 481013"/>
                <a:gd name="connsiteX6" fmla="*/ 192882 w 364332"/>
                <a:gd name="connsiteY6" fmla="*/ 440532 h 481013"/>
                <a:gd name="connsiteX7" fmla="*/ 242888 w 364332"/>
                <a:gd name="connsiteY7" fmla="*/ 481013 h 481013"/>
                <a:gd name="connsiteX8" fmla="*/ 342900 w 364332"/>
                <a:gd name="connsiteY8" fmla="*/ 397669 h 481013"/>
                <a:gd name="connsiteX9" fmla="*/ 316707 w 364332"/>
                <a:gd name="connsiteY9" fmla="*/ 333375 h 481013"/>
                <a:gd name="connsiteX10" fmla="*/ 364332 w 364332"/>
                <a:gd name="connsiteY10" fmla="*/ 345282 h 481013"/>
                <a:gd name="connsiteX11" fmla="*/ 357188 w 364332"/>
                <a:gd name="connsiteY11" fmla="*/ 304800 h 481013"/>
                <a:gd name="connsiteX12" fmla="*/ 223838 w 364332"/>
                <a:gd name="connsiteY12" fmla="*/ 211932 h 481013"/>
                <a:gd name="connsiteX13" fmla="*/ 171450 w 364332"/>
                <a:gd name="connsiteY13" fmla="*/ 88107 h 481013"/>
                <a:gd name="connsiteX14" fmla="*/ 242888 w 364332"/>
                <a:gd name="connsiteY14" fmla="*/ 61913 h 481013"/>
                <a:gd name="connsiteX15" fmla="*/ 290513 w 364332"/>
                <a:gd name="connsiteY15" fmla="*/ 7144 h 481013"/>
                <a:gd name="connsiteX16" fmla="*/ 266700 w 364332"/>
                <a:gd name="connsiteY16" fmla="*/ 7144 h 481013"/>
                <a:gd name="connsiteX17" fmla="*/ 200025 w 364332"/>
                <a:gd name="connsiteY17" fmla="*/ 16669 h 481013"/>
                <a:gd name="connsiteX18" fmla="*/ 157163 w 364332"/>
                <a:gd name="connsiteY18" fmla="*/ 0 h 481013"/>
                <a:gd name="connsiteX19" fmla="*/ 97632 w 364332"/>
                <a:gd name="connsiteY19" fmla="*/ 7144 h 481013"/>
                <a:gd name="connsiteX20" fmla="*/ 0 w 364332"/>
                <a:gd name="connsiteY20" fmla="*/ 59532 h 481013"/>
                <a:gd name="connsiteX21" fmla="*/ 7144 w 364332"/>
                <a:gd name="connsiteY21" fmla="*/ 169069 h 481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64332" h="481013">
                  <a:moveTo>
                    <a:pt x="7144" y="169069"/>
                  </a:moveTo>
                  <a:lnTo>
                    <a:pt x="102394" y="185738"/>
                  </a:lnTo>
                  <a:lnTo>
                    <a:pt x="164307" y="252413"/>
                  </a:lnTo>
                  <a:lnTo>
                    <a:pt x="280988" y="352425"/>
                  </a:lnTo>
                  <a:lnTo>
                    <a:pt x="297657" y="395288"/>
                  </a:lnTo>
                  <a:lnTo>
                    <a:pt x="264319" y="435769"/>
                  </a:lnTo>
                  <a:lnTo>
                    <a:pt x="192882" y="440532"/>
                  </a:lnTo>
                  <a:lnTo>
                    <a:pt x="242888" y="481013"/>
                  </a:lnTo>
                  <a:lnTo>
                    <a:pt x="342900" y="397669"/>
                  </a:lnTo>
                  <a:lnTo>
                    <a:pt x="316707" y="333375"/>
                  </a:lnTo>
                  <a:lnTo>
                    <a:pt x="364332" y="345282"/>
                  </a:lnTo>
                  <a:lnTo>
                    <a:pt x="357188" y="304800"/>
                  </a:lnTo>
                  <a:lnTo>
                    <a:pt x="223838" y="211932"/>
                  </a:lnTo>
                  <a:lnTo>
                    <a:pt x="171450" y="88107"/>
                  </a:lnTo>
                  <a:lnTo>
                    <a:pt x="242888" y="61913"/>
                  </a:lnTo>
                  <a:lnTo>
                    <a:pt x="290513" y="7144"/>
                  </a:lnTo>
                  <a:lnTo>
                    <a:pt x="266700" y="7144"/>
                  </a:lnTo>
                  <a:lnTo>
                    <a:pt x="200025" y="16669"/>
                  </a:lnTo>
                  <a:lnTo>
                    <a:pt x="157163" y="0"/>
                  </a:lnTo>
                  <a:lnTo>
                    <a:pt x="97632" y="7144"/>
                  </a:lnTo>
                  <a:lnTo>
                    <a:pt x="0" y="59532"/>
                  </a:lnTo>
                  <a:lnTo>
                    <a:pt x="7144" y="169069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8" name="フリーフォーム 1100">
              <a:extLst>
                <a:ext uri="{FF2B5EF4-FFF2-40B4-BE49-F238E27FC236}">
                  <a16:creationId xmlns:a16="http://schemas.microsoft.com/office/drawing/2014/main" id="{48CDECD7-39EA-42E7-AABD-EA8213D72196}"/>
                </a:ext>
              </a:extLst>
            </p:cNvPr>
            <p:cNvSpPr/>
            <p:nvPr/>
          </p:nvSpPr>
          <p:spPr bwMode="auto">
            <a:xfrm>
              <a:off x="2191767" y="3285864"/>
              <a:ext cx="110551" cy="55858"/>
            </a:xfrm>
            <a:custGeom>
              <a:avLst/>
              <a:gdLst>
                <a:gd name="connsiteX0" fmla="*/ 142875 w 150019"/>
                <a:gd name="connsiteY0" fmla="*/ 0 h 76200"/>
                <a:gd name="connsiteX1" fmla="*/ 0 w 150019"/>
                <a:gd name="connsiteY1" fmla="*/ 2381 h 76200"/>
                <a:gd name="connsiteX2" fmla="*/ 92869 w 150019"/>
                <a:gd name="connsiteY2" fmla="*/ 76200 h 76200"/>
                <a:gd name="connsiteX3" fmla="*/ 150019 w 150019"/>
                <a:gd name="connsiteY3" fmla="*/ 57150 h 76200"/>
                <a:gd name="connsiteX4" fmla="*/ 142875 w 150019"/>
                <a:gd name="connsiteY4" fmla="*/ 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0019" h="76200">
                  <a:moveTo>
                    <a:pt x="142875" y="0"/>
                  </a:moveTo>
                  <a:lnTo>
                    <a:pt x="0" y="2381"/>
                  </a:lnTo>
                  <a:lnTo>
                    <a:pt x="92869" y="76200"/>
                  </a:lnTo>
                  <a:lnTo>
                    <a:pt x="150019" y="5715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9" name="フリーフォーム 1101">
              <a:extLst>
                <a:ext uri="{FF2B5EF4-FFF2-40B4-BE49-F238E27FC236}">
                  <a16:creationId xmlns:a16="http://schemas.microsoft.com/office/drawing/2014/main" id="{46ADB330-4C5A-4099-BF0C-BCA4877B98BA}"/>
                </a:ext>
              </a:extLst>
            </p:cNvPr>
            <p:cNvSpPr/>
            <p:nvPr/>
          </p:nvSpPr>
          <p:spPr bwMode="auto">
            <a:xfrm>
              <a:off x="2298828" y="3231170"/>
              <a:ext cx="130335" cy="101242"/>
            </a:xfrm>
            <a:custGeom>
              <a:avLst/>
              <a:gdLst>
                <a:gd name="connsiteX0" fmla="*/ 14287 w 178593"/>
                <a:gd name="connsiteY0" fmla="*/ 133350 h 138113"/>
                <a:gd name="connsiteX1" fmla="*/ 0 w 178593"/>
                <a:gd name="connsiteY1" fmla="*/ 71438 h 138113"/>
                <a:gd name="connsiteX2" fmla="*/ 78581 w 178593"/>
                <a:gd name="connsiteY2" fmla="*/ 0 h 138113"/>
                <a:gd name="connsiteX3" fmla="*/ 123825 w 178593"/>
                <a:gd name="connsiteY3" fmla="*/ 0 h 138113"/>
                <a:gd name="connsiteX4" fmla="*/ 178593 w 178593"/>
                <a:gd name="connsiteY4" fmla="*/ 45244 h 138113"/>
                <a:gd name="connsiteX5" fmla="*/ 130968 w 178593"/>
                <a:gd name="connsiteY5" fmla="*/ 138113 h 138113"/>
                <a:gd name="connsiteX6" fmla="*/ 14287 w 178593"/>
                <a:gd name="connsiteY6" fmla="*/ 133350 h 138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8593" h="138113">
                  <a:moveTo>
                    <a:pt x="14287" y="133350"/>
                  </a:moveTo>
                  <a:lnTo>
                    <a:pt x="0" y="71438"/>
                  </a:lnTo>
                  <a:lnTo>
                    <a:pt x="78581" y="0"/>
                  </a:lnTo>
                  <a:lnTo>
                    <a:pt x="123825" y="0"/>
                  </a:lnTo>
                  <a:lnTo>
                    <a:pt x="178593" y="45244"/>
                  </a:lnTo>
                  <a:lnTo>
                    <a:pt x="130968" y="138113"/>
                  </a:lnTo>
                  <a:lnTo>
                    <a:pt x="14287" y="1333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0" name="フリーフォーム 1102">
              <a:extLst>
                <a:ext uri="{FF2B5EF4-FFF2-40B4-BE49-F238E27FC236}">
                  <a16:creationId xmlns:a16="http://schemas.microsoft.com/office/drawing/2014/main" id="{73A4BE1C-877A-42FE-A559-B8D889570132}"/>
                </a:ext>
              </a:extLst>
            </p:cNvPr>
            <p:cNvSpPr/>
            <p:nvPr/>
          </p:nvSpPr>
          <p:spPr bwMode="auto">
            <a:xfrm>
              <a:off x="2403561" y="3257935"/>
              <a:ext cx="172228" cy="94261"/>
            </a:xfrm>
            <a:custGeom>
              <a:avLst/>
              <a:gdLst>
                <a:gd name="connsiteX0" fmla="*/ 28575 w 235743"/>
                <a:gd name="connsiteY0" fmla="*/ 7144 h 128588"/>
                <a:gd name="connsiteX1" fmla="*/ 95250 w 235743"/>
                <a:gd name="connsiteY1" fmla="*/ 33338 h 128588"/>
                <a:gd name="connsiteX2" fmla="*/ 150018 w 235743"/>
                <a:gd name="connsiteY2" fmla="*/ 7144 h 128588"/>
                <a:gd name="connsiteX3" fmla="*/ 195262 w 235743"/>
                <a:gd name="connsiteY3" fmla="*/ 0 h 128588"/>
                <a:gd name="connsiteX4" fmla="*/ 235743 w 235743"/>
                <a:gd name="connsiteY4" fmla="*/ 35719 h 128588"/>
                <a:gd name="connsiteX5" fmla="*/ 152400 w 235743"/>
                <a:gd name="connsiteY5" fmla="*/ 123825 h 128588"/>
                <a:gd name="connsiteX6" fmla="*/ 54768 w 235743"/>
                <a:gd name="connsiteY6" fmla="*/ 128588 h 128588"/>
                <a:gd name="connsiteX7" fmla="*/ 0 w 235743"/>
                <a:gd name="connsiteY7" fmla="*/ 100013 h 128588"/>
                <a:gd name="connsiteX8" fmla="*/ 28575 w 235743"/>
                <a:gd name="connsiteY8" fmla="*/ 7144 h 128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5743" h="128588">
                  <a:moveTo>
                    <a:pt x="28575" y="7144"/>
                  </a:moveTo>
                  <a:lnTo>
                    <a:pt x="95250" y="33338"/>
                  </a:lnTo>
                  <a:lnTo>
                    <a:pt x="150018" y="7144"/>
                  </a:lnTo>
                  <a:lnTo>
                    <a:pt x="195262" y="0"/>
                  </a:lnTo>
                  <a:lnTo>
                    <a:pt x="235743" y="35719"/>
                  </a:lnTo>
                  <a:lnTo>
                    <a:pt x="152400" y="123825"/>
                  </a:lnTo>
                  <a:lnTo>
                    <a:pt x="54768" y="128588"/>
                  </a:lnTo>
                  <a:lnTo>
                    <a:pt x="0" y="100013"/>
                  </a:lnTo>
                  <a:lnTo>
                    <a:pt x="28575" y="7144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1" name="フリーフォーム 1103">
              <a:extLst>
                <a:ext uri="{FF2B5EF4-FFF2-40B4-BE49-F238E27FC236}">
                  <a16:creationId xmlns:a16="http://schemas.microsoft.com/office/drawing/2014/main" id="{671FE189-D1A5-4BCB-8894-0125F3527F1D}"/>
                </a:ext>
              </a:extLst>
            </p:cNvPr>
            <p:cNvSpPr/>
            <p:nvPr/>
          </p:nvSpPr>
          <p:spPr bwMode="auto">
            <a:xfrm>
              <a:off x="2504803" y="3488349"/>
              <a:ext cx="70987" cy="67495"/>
            </a:xfrm>
            <a:custGeom>
              <a:avLst/>
              <a:gdLst>
                <a:gd name="connsiteX0" fmla="*/ 66675 w 97631"/>
                <a:gd name="connsiteY0" fmla="*/ 0 h 92869"/>
                <a:gd name="connsiteX1" fmla="*/ 0 w 97631"/>
                <a:gd name="connsiteY1" fmla="*/ 19050 h 92869"/>
                <a:gd name="connsiteX2" fmla="*/ 4763 w 97631"/>
                <a:gd name="connsiteY2" fmla="*/ 92869 h 92869"/>
                <a:gd name="connsiteX3" fmla="*/ 97631 w 97631"/>
                <a:gd name="connsiteY3" fmla="*/ 50006 h 92869"/>
                <a:gd name="connsiteX4" fmla="*/ 66675 w 97631"/>
                <a:gd name="connsiteY4" fmla="*/ 0 h 92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631" h="92869">
                  <a:moveTo>
                    <a:pt x="66675" y="0"/>
                  </a:moveTo>
                  <a:lnTo>
                    <a:pt x="0" y="19050"/>
                  </a:lnTo>
                  <a:lnTo>
                    <a:pt x="4763" y="92869"/>
                  </a:lnTo>
                  <a:lnTo>
                    <a:pt x="97631" y="50006"/>
                  </a:lnTo>
                  <a:lnTo>
                    <a:pt x="666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2" name="フリーフォーム 1104">
              <a:extLst>
                <a:ext uri="{FF2B5EF4-FFF2-40B4-BE49-F238E27FC236}">
                  <a16:creationId xmlns:a16="http://schemas.microsoft.com/office/drawing/2014/main" id="{E5A02FC5-EDEB-42E7-8B2D-BB03A14E4556}"/>
                </a:ext>
              </a:extLst>
            </p:cNvPr>
            <p:cNvSpPr/>
            <p:nvPr/>
          </p:nvSpPr>
          <p:spPr bwMode="auto">
            <a:xfrm>
              <a:off x="2471056" y="3342886"/>
              <a:ext cx="103569" cy="155937"/>
            </a:xfrm>
            <a:custGeom>
              <a:avLst/>
              <a:gdLst>
                <a:gd name="connsiteX0" fmla="*/ 33338 w 140494"/>
                <a:gd name="connsiteY0" fmla="*/ 0 h 211932"/>
                <a:gd name="connsiteX1" fmla="*/ 140494 w 140494"/>
                <a:gd name="connsiteY1" fmla="*/ 128588 h 211932"/>
                <a:gd name="connsiteX2" fmla="*/ 102394 w 140494"/>
                <a:gd name="connsiteY2" fmla="*/ 197644 h 211932"/>
                <a:gd name="connsiteX3" fmla="*/ 47625 w 140494"/>
                <a:gd name="connsiteY3" fmla="*/ 211932 h 211932"/>
                <a:gd name="connsiteX4" fmla="*/ 0 w 140494"/>
                <a:gd name="connsiteY4" fmla="*/ 133350 h 211932"/>
                <a:gd name="connsiteX5" fmla="*/ 33338 w 140494"/>
                <a:gd name="connsiteY5" fmla="*/ 0 h 211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0494" h="211932">
                  <a:moveTo>
                    <a:pt x="33338" y="0"/>
                  </a:moveTo>
                  <a:lnTo>
                    <a:pt x="140494" y="128588"/>
                  </a:lnTo>
                  <a:lnTo>
                    <a:pt x="102394" y="197644"/>
                  </a:lnTo>
                  <a:lnTo>
                    <a:pt x="47625" y="211932"/>
                  </a:lnTo>
                  <a:lnTo>
                    <a:pt x="0" y="133350"/>
                  </a:lnTo>
                  <a:lnTo>
                    <a:pt x="33338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3" name="フリーフォーム 1105">
              <a:extLst>
                <a:ext uri="{FF2B5EF4-FFF2-40B4-BE49-F238E27FC236}">
                  <a16:creationId xmlns:a16="http://schemas.microsoft.com/office/drawing/2014/main" id="{4C60D45B-6D28-4307-B7EA-D046430C77C6}"/>
                </a:ext>
              </a:extLst>
            </p:cNvPr>
            <p:cNvSpPr/>
            <p:nvPr/>
          </p:nvSpPr>
          <p:spPr bwMode="auto">
            <a:xfrm>
              <a:off x="2358176" y="3334739"/>
              <a:ext cx="146627" cy="64004"/>
            </a:xfrm>
            <a:custGeom>
              <a:avLst/>
              <a:gdLst>
                <a:gd name="connsiteX0" fmla="*/ 200025 w 200025"/>
                <a:gd name="connsiteY0" fmla="*/ 19050 h 88106"/>
                <a:gd name="connsiteX1" fmla="*/ 119063 w 200025"/>
                <a:gd name="connsiteY1" fmla="*/ 28575 h 88106"/>
                <a:gd name="connsiteX2" fmla="*/ 50006 w 200025"/>
                <a:gd name="connsiteY2" fmla="*/ 0 h 88106"/>
                <a:gd name="connsiteX3" fmla="*/ 0 w 200025"/>
                <a:gd name="connsiteY3" fmla="*/ 35719 h 88106"/>
                <a:gd name="connsiteX4" fmla="*/ 26194 w 200025"/>
                <a:gd name="connsiteY4" fmla="*/ 64294 h 88106"/>
                <a:gd name="connsiteX5" fmla="*/ 166688 w 200025"/>
                <a:gd name="connsiteY5" fmla="*/ 88106 h 88106"/>
                <a:gd name="connsiteX6" fmla="*/ 200025 w 200025"/>
                <a:gd name="connsiteY6" fmla="*/ 19050 h 881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0025" h="88106">
                  <a:moveTo>
                    <a:pt x="200025" y="19050"/>
                  </a:moveTo>
                  <a:lnTo>
                    <a:pt x="119063" y="28575"/>
                  </a:lnTo>
                  <a:lnTo>
                    <a:pt x="50006" y="0"/>
                  </a:lnTo>
                  <a:lnTo>
                    <a:pt x="0" y="35719"/>
                  </a:lnTo>
                  <a:lnTo>
                    <a:pt x="26194" y="64294"/>
                  </a:lnTo>
                  <a:lnTo>
                    <a:pt x="166688" y="88106"/>
                  </a:lnTo>
                  <a:lnTo>
                    <a:pt x="200025" y="190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4" name="フリーフォーム 1106">
              <a:extLst>
                <a:ext uri="{FF2B5EF4-FFF2-40B4-BE49-F238E27FC236}">
                  <a16:creationId xmlns:a16="http://schemas.microsoft.com/office/drawing/2014/main" id="{2F21BDDA-C9B3-4364-B9E2-17ABD3094326}"/>
                </a:ext>
              </a:extLst>
            </p:cNvPr>
            <p:cNvSpPr/>
            <p:nvPr/>
          </p:nvSpPr>
          <p:spPr bwMode="auto">
            <a:xfrm>
              <a:off x="2345376" y="3370815"/>
              <a:ext cx="148954" cy="139645"/>
            </a:xfrm>
            <a:custGeom>
              <a:avLst/>
              <a:gdLst>
                <a:gd name="connsiteX0" fmla="*/ 0 w 202407"/>
                <a:gd name="connsiteY0" fmla="*/ 0 h 190500"/>
                <a:gd name="connsiteX1" fmla="*/ 11907 w 202407"/>
                <a:gd name="connsiteY1" fmla="*/ 71438 h 190500"/>
                <a:gd name="connsiteX2" fmla="*/ 138113 w 202407"/>
                <a:gd name="connsiteY2" fmla="*/ 130969 h 190500"/>
                <a:gd name="connsiteX3" fmla="*/ 173832 w 202407"/>
                <a:gd name="connsiteY3" fmla="*/ 190500 h 190500"/>
                <a:gd name="connsiteX4" fmla="*/ 202407 w 202407"/>
                <a:gd name="connsiteY4" fmla="*/ 157163 h 190500"/>
                <a:gd name="connsiteX5" fmla="*/ 166688 w 202407"/>
                <a:gd name="connsiteY5" fmla="*/ 100013 h 190500"/>
                <a:gd name="connsiteX6" fmla="*/ 188119 w 202407"/>
                <a:gd name="connsiteY6" fmla="*/ 33338 h 190500"/>
                <a:gd name="connsiteX7" fmla="*/ 50007 w 202407"/>
                <a:gd name="connsiteY7" fmla="*/ 23813 h 190500"/>
                <a:gd name="connsiteX8" fmla="*/ 0 w 202407"/>
                <a:gd name="connsiteY8" fmla="*/ 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2407" h="190500">
                  <a:moveTo>
                    <a:pt x="0" y="0"/>
                  </a:moveTo>
                  <a:lnTo>
                    <a:pt x="11907" y="71438"/>
                  </a:lnTo>
                  <a:lnTo>
                    <a:pt x="138113" y="130969"/>
                  </a:lnTo>
                  <a:lnTo>
                    <a:pt x="173832" y="190500"/>
                  </a:lnTo>
                  <a:lnTo>
                    <a:pt x="202407" y="157163"/>
                  </a:lnTo>
                  <a:lnTo>
                    <a:pt x="166688" y="100013"/>
                  </a:lnTo>
                  <a:lnTo>
                    <a:pt x="188119" y="33338"/>
                  </a:lnTo>
                  <a:lnTo>
                    <a:pt x="50007" y="238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5" name="フリーフォーム 1109">
              <a:extLst>
                <a:ext uri="{FF2B5EF4-FFF2-40B4-BE49-F238E27FC236}">
                  <a16:creationId xmlns:a16="http://schemas.microsoft.com/office/drawing/2014/main" id="{9D3AE967-BA58-401E-8861-1DF55A851041}"/>
                </a:ext>
              </a:extLst>
            </p:cNvPr>
            <p:cNvSpPr/>
            <p:nvPr/>
          </p:nvSpPr>
          <p:spPr bwMode="auto">
            <a:xfrm>
              <a:off x="2459419" y="3488349"/>
              <a:ext cx="45384" cy="111716"/>
            </a:xfrm>
            <a:custGeom>
              <a:avLst/>
              <a:gdLst>
                <a:gd name="connsiteX0" fmla="*/ 52387 w 61912"/>
                <a:gd name="connsiteY0" fmla="*/ 0 h 152400"/>
                <a:gd name="connsiteX1" fmla="*/ 0 w 61912"/>
                <a:gd name="connsiteY1" fmla="*/ 40481 h 152400"/>
                <a:gd name="connsiteX2" fmla="*/ 16668 w 61912"/>
                <a:gd name="connsiteY2" fmla="*/ 107156 h 152400"/>
                <a:gd name="connsiteX3" fmla="*/ 42862 w 61912"/>
                <a:gd name="connsiteY3" fmla="*/ 152400 h 152400"/>
                <a:gd name="connsiteX4" fmla="*/ 61912 w 61912"/>
                <a:gd name="connsiteY4" fmla="*/ 107156 h 152400"/>
                <a:gd name="connsiteX5" fmla="*/ 52387 w 61912"/>
                <a:gd name="connsiteY5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912" h="152400">
                  <a:moveTo>
                    <a:pt x="52387" y="0"/>
                  </a:moveTo>
                  <a:lnTo>
                    <a:pt x="0" y="40481"/>
                  </a:lnTo>
                  <a:lnTo>
                    <a:pt x="16668" y="107156"/>
                  </a:lnTo>
                  <a:lnTo>
                    <a:pt x="42862" y="152400"/>
                  </a:lnTo>
                  <a:lnTo>
                    <a:pt x="61912" y="107156"/>
                  </a:lnTo>
                  <a:lnTo>
                    <a:pt x="5238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6" name="フリーフォーム 1110">
              <a:extLst>
                <a:ext uri="{FF2B5EF4-FFF2-40B4-BE49-F238E27FC236}">
                  <a16:creationId xmlns:a16="http://schemas.microsoft.com/office/drawing/2014/main" id="{54A3F365-9D15-4CFA-839C-DA591F177B6E}"/>
                </a:ext>
              </a:extLst>
            </p:cNvPr>
            <p:cNvSpPr/>
            <p:nvPr/>
          </p:nvSpPr>
          <p:spPr bwMode="auto">
            <a:xfrm>
              <a:off x="2596737" y="3820005"/>
              <a:ext cx="306054" cy="314201"/>
            </a:xfrm>
            <a:custGeom>
              <a:avLst/>
              <a:gdLst>
                <a:gd name="connsiteX0" fmla="*/ 369094 w 416719"/>
                <a:gd name="connsiteY0" fmla="*/ 219075 h 428625"/>
                <a:gd name="connsiteX1" fmla="*/ 392907 w 416719"/>
                <a:gd name="connsiteY1" fmla="*/ 0 h 428625"/>
                <a:gd name="connsiteX2" fmla="*/ 326232 w 416719"/>
                <a:gd name="connsiteY2" fmla="*/ 66675 h 428625"/>
                <a:gd name="connsiteX3" fmla="*/ 228600 w 416719"/>
                <a:gd name="connsiteY3" fmla="*/ 47625 h 428625"/>
                <a:gd name="connsiteX4" fmla="*/ 154782 w 416719"/>
                <a:gd name="connsiteY4" fmla="*/ 76200 h 428625"/>
                <a:gd name="connsiteX5" fmla="*/ 35719 w 416719"/>
                <a:gd name="connsiteY5" fmla="*/ 35718 h 428625"/>
                <a:gd name="connsiteX6" fmla="*/ 0 w 416719"/>
                <a:gd name="connsiteY6" fmla="*/ 100012 h 428625"/>
                <a:gd name="connsiteX7" fmla="*/ 26194 w 416719"/>
                <a:gd name="connsiteY7" fmla="*/ 428625 h 428625"/>
                <a:gd name="connsiteX8" fmla="*/ 416719 w 416719"/>
                <a:gd name="connsiteY8" fmla="*/ 426243 h 428625"/>
                <a:gd name="connsiteX9" fmla="*/ 352425 w 416719"/>
                <a:gd name="connsiteY9" fmla="*/ 302418 h 428625"/>
                <a:gd name="connsiteX10" fmla="*/ 369094 w 416719"/>
                <a:gd name="connsiteY10" fmla="*/ 219075 h 428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16719" h="428625">
                  <a:moveTo>
                    <a:pt x="369094" y="219075"/>
                  </a:moveTo>
                  <a:lnTo>
                    <a:pt x="392907" y="0"/>
                  </a:lnTo>
                  <a:lnTo>
                    <a:pt x="326232" y="66675"/>
                  </a:lnTo>
                  <a:lnTo>
                    <a:pt x="228600" y="47625"/>
                  </a:lnTo>
                  <a:lnTo>
                    <a:pt x="154782" y="76200"/>
                  </a:lnTo>
                  <a:lnTo>
                    <a:pt x="35719" y="35718"/>
                  </a:lnTo>
                  <a:lnTo>
                    <a:pt x="0" y="100012"/>
                  </a:lnTo>
                  <a:lnTo>
                    <a:pt x="26194" y="428625"/>
                  </a:lnTo>
                  <a:lnTo>
                    <a:pt x="416719" y="426243"/>
                  </a:lnTo>
                  <a:lnTo>
                    <a:pt x="352425" y="302418"/>
                  </a:lnTo>
                  <a:lnTo>
                    <a:pt x="369094" y="2190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7" name="フリーフォーム 1111">
              <a:extLst>
                <a:ext uri="{FF2B5EF4-FFF2-40B4-BE49-F238E27FC236}">
                  <a16:creationId xmlns:a16="http://schemas.microsoft.com/office/drawing/2014/main" id="{F97278CD-A0B6-44A6-A5FB-D53A6AED2A17}"/>
                </a:ext>
              </a:extLst>
            </p:cNvPr>
            <p:cNvSpPr/>
            <p:nvPr/>
          </p:nvSpPr>
          <p:spPr bwMode="auto">
            <a:xfrm>
              <a:off x="2232496" y="3807204"/>
              <a:ext cx="395660" cy="401479"/>
            </a:xfrm>
            <a:custGeom>
              <a:avLst/>
              <a:gdLst>
                <a:gd name="connsiteX0" fmla="*/ 540544 w 540544"/>
                <a:gd name="connsiteY0" fmla="*/ 50006 h 547687"/>
                <a:gd name="connsiteX1" fmla="*/ 421481 w 540544"/>
                <a:gd name="connsiteY1" fmla="*/ 0 h 547687"/>
                <a:gd name="connsiteX2" fmla="*/ 357188 w 540544"/>
                <a:gd name="connsiteY2" fmla="*/ 9525 h 547687"/>
                <a:gd name="connsiteX3" fmla="*/ 359569 w 540544"/>
                <a:gd name="connsiteY3" fmla="*/ 83344 h 547687"/>
                <a:gd name="connsiteX4" fmla="*/ 338138 w 540544"/>
                <a:gd name="connsiteY4" fmla="*/ 123825 h 547687"/>
                <a:gd name="connsiteX5" fmla="*/ 204788 w 540544"/>
                <a:gd name="connsiteY5" fmla="*/ 71437 h 547687"/>
                <a:gd name="connsiteX6" fmla="*/ 190500 w 540544"/>
                <a:gd name="connsiteY6" fmla="*/ 28575 h 547687"/>
                <a:gd name="connsiteX7" fmla="*/ 100013 w 540544"/>
                <a:gd name="connsiteY7" fmla="*/ 7144 h 547687"/>
                <a:gd name="connsiteX8" fmla="*/ 28575 w 540544"/>
                <a:gd name="connsiteY8" fmla="*/ 64294 h 547687"/>
                <a:gd name="connsiteX9" fmla="*/ 0 w 540544"/>
                <a:gd name="connsiteY9" fmla="*/ 135731 h 547687"/>
                <a:gd name="connsiteX10" fmla="*/ 16669 w 540544"/>
                <a:gd name="connsiteY10" fmla="*/ 352425 h 547687"/>
                <a:gd name="connsiteX11" fmla="*/ 188119 w 540544"/>
                <a:gd name="connsiteY11" fmla="*/ 428625 h 547687"/>
                <a:gd name="connsiteX12" fmla="*/ 233363 w 540544"/>
                <a:gd name="connsiteY12" fmla="*/ 397669 h 547687"/>
                <a:gd name="connsiteX13" fmla="*/ 478631 w 540544"/>
                <a:gd name="connsiteY13" fmla="*/ 547687 h 547687"/>
                <a:gd name="connsiteX14" fmla="*/ 516731 w 540544"/>
                <a:gd name="connsiteY14" fmla="*/ 526256 h 547687"/>
                <a:gd name="connsiteX15" fmla="*/ 526256 w 540544"/>
                <a:gd name="connsiteY15" fmla="*/ 440531 h 547687"/>
                <a:gd name="connsiteX16" fmla="*/ 497681 w 540544"/>
                <a:gd name="connsiteY16" fmla="*/ 133350 h 547687"/>
                <a:gd name="connsiteX17" fmla="*/ 540544 w 540544"/>
                <a:gd name="connsiteY17" fmla="*/ 50006 h 547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40544" h="547687">
                  <a:moveTo>
                    <a:pt x="540544" y="50006"/>
                  </a:moveTo>
                  <a:lnTo>
                    <a:pt x="421481" y="0"/>
                  </a:lnTo>
                  <a:lnTo>
                    <a:pt x="357188" y="9525"/>
                  </a:lnTo>
                  <a:cubicBezTo>
                    <a:pt x="357982" y="34131"/>
                    <a:pt x="358775" y="58738"/>
                    <a:pt x="359569" y="83344"/>
                  </a:cubicBezTo>
                  <a:lnTo>
                    <a:pt x="338138" y="123825"/>
                  </a:lnTo>
                  <a:lnTo>
                    <a:pt x="204788" y="71437"/>
                  </a:lnTo>
                  <a:lnTo>
                    <a:pt x="190500" y="28575"/>
                  </a:lnTo>
                  <a:lnTo>
                    <a:pt x="100013" y="7144"/>
                  </a:lnTo>
                  <a:lnTo>
                    <a:pt x="28575" y="64294"/>
                  </a:lnTo>
                  <a:lnTo>
                    <a:pt x="0" y="135731"/>
                  </a:lnTo>
                  <a:lnTo>
                    <a:pt x="16669" y="352425"/>
                  </a:lnTo>
                  <a:lnTo>
                    <a:pt x="188119" y="428625"/>
                  </a:lnTo>
                  <a:lnTo>
                    <a:pt x="233363" y="397669"/>
                  </a:lnTo>
                  <a:lnTo>
                    <a:pt x="478631" y="547687"/>
                  </a:lnTo>
                  <a:lnTo>
                    <a:pt x="516731" y="526256"/>
                  </a:lnTo>
                  <a:lnTo>
                    <a:pt x="526256" y="440531"/>
                  </a:lnTo>
                  <a:lnTo>
                    <a:pt x="497681" y="133350"/>
                  </a:lnTo>
                  <a:lnTo>
                    <a:pt x="540544" y="5000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8" name="フリーフォーム 1112">
              <a:extLst>
                <a:ext uri="{FF2B5EF4-FFF2-40B4-BE49-F238E27FC236}">
                  <a16:creationId xmlns:a16="http://schemas.microsoft.com/office/drawing/2014/main" id="{B263D77C-47A1-42F5-85E8-4151489E00B8}"/>
                </a:ext>
              </a:extLst>
            </p:cNvPr>
            <p:cNvSpPr/>
            <p:nvPr/>
          </p:nvSpPr>
          <p:spPr bwMode="auto">
            <a:xfrm>
              <a:off x="2170820" y="3646613"/>
              <a:ext cx="129171" cy="260670"/>
            </a:xfrm>
            <a:custGeom>
              <a:avLst/>
              <a:gdLst>
                <a:gd name="connsiteX0" fmla="*/ 45244 w 176213"/>
                <a:gd name="connsiteY0" fmla="*/ 47625 h 354806"/>
                <a:gd name="connsiteX1" fmla="*/ 42863 w 176213"/>
                <a:gd name="connsiteY1" fmla="*/ 135731 h 354806"/>
                <a:gd name="connsiteX2" fmla="*/ 0 w 176213"/>
                <a:gd name="connsiteY2" fmla="*/ 188119 h 354806"/>
                <a:gd name="connsiteX3" fmla="*/ 92869 w 176213"/>
                <a:gd name="connsiteY3" fmla="*/ 354806 h 354806"/>
                <a:gd name="connsiteX4" fmla="*/ 116682 w 176213"/>
                <a:gd name="connsiteY4" fmla="*/ 278606 h 354806"/>
                <a:gd name="connsiteX5" fmla="*/ 176213 w 176213"/>
                <a:gd name="connsiteY5" fmla="*/ 228600 h 354806"/>
                <a:gd name="connsiteX6" fmla="*/ 92869 w 176213"/>
                <a:gd name="connsiteY6" fmla="*/ 169069 h 354806"/>
                <a:gd name="connsiteX7" fmla="*/ 128588 w 176213"/>
                <a:gd name="connsiteY7" fmla="*/ 130969 h 354806"/>
                <a:gd name="connsiteX8" fmla="*/ 119063 w 176213"/>
                <a:gd name="connsiteY8" fmla="*/ 35719 h 354806"/>
                <a:gd name="connsiteX9" fmla="*/ 71438 w 176213"/>
                <a:gd name="connsiteY9" fmla="*/ 0 h 354806"/>
                <a:gd name="connsiteX10" fmla="*/ 45244 w 176213"/>
                <a:gd name="connsiteY10" fmla="*/ 47625 h 354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6213" h="354806">
                  <a:moveTo>
                    <a:pt x="45244" y="47625"/>
                  </a:moveTo>
                  <a:cubicBezTo>
                    <a:pt x="44450" y="76994"/>
                    <a:pt x="43657" y="106362"/>
                    <a:pt x="42863" y="135731"/>
                  </a:cubicBezTo>
                  <a:lnTo>
                    <a:pt x="0" y="188119"/>
                  </a:lnTo>
                  <a:lnTo>
                    <a:pt x="92869" y="354806"/>
                  </a:lnTo>
                  <a:lnTo>
                    <a:pt x="116682" y="278606"/>
                  </a:lnTo>
                  <a:lnTo>
                    <a:pt x="176213" y="228600"/>
                  </a:lnTo>
                  <a:lnTo>
                    <a:pt x="92869" y="169069"/>
                  </a:lnTo>
                  <a:lnTo>
                    <a:pt x="128588" y="130969"/>
                  </a:lnTo>
                  <a:lnTo>
                    <a:pt x="119063" y="35719"/>
                  </a:lnTo>
                  <a:lnTo>
                    <a:pt x="71438" y="0"/>
                  </a:lnTo>
                  <a:lnTo>
                    <a:pt x="45244" y="476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9" name="フリーフォーム 1113">
              <a:extLst>
                <a:ext uri="{FF2B5EF4-FFF2-40B4-BE49-F238E27FC236}">
                  <a16:creationId xmlns:a16="http://schemas.microsoft.com/office/drawing/2014/main" id="{CDF86DAE-0CF5-47E9-B2A3-6E723D5BE5A4}"/>
                </a:ext>
              </a:extLst>
            </p:cNvPr>
            <p:cNvSpPr/>
            <p:nvPr/>
          </p:nvSpPr>
          <p:spPr bwMode="auto">
            <a:xfrm>
              <a:off x="1778651" y="3669887"/>
              <a:ext cx="528323" cy="549269"/>
            </a:xfrm>
            <a:custGeom>
              <a:avLst/>
              <a:gdLst>
                <a:gd name="connsiteX0" fmla="*/ 590550 w 721519"/>
                <a:gd name="connsiteY0" fmla="*/ 14288 h 750094"/>
                <a:gd name="connsiteX1" fmla="*/ 485775 w 721519"/>
                <a:gd name="connsiteY1" fmla="*/ 0 h 750094"/>
                <a:gd name="connsiteX2" fmla="*/ 350044 w 721519"/>
                <a:gd name="connsiteY2" fmla="*/ 26194 h 750094"/>
                <a:gd name="connsiteX3" fmla="*/ 204788 w 721519"/>
                <a:gd name="connsiteY3" fmla="*/ 78581 h 750094"/>
                <a:gd name="connsiteX4" fmla="*/ 261938 w 721519"/>
                <a:gd name="connsiteY4" fmla="*/ 219075 h 750094"/>
                <a:gd name="connsiteX5" fmla="*/ 178594 w 721519"/>
                <a:gd name="connsiteY5" fmla="*/ 240506 h 750094"/>
                <a:gd name="connsiteX6" fmla="*/ 171450 w 721519"/>
                <a:gd name="connsiteY6" fmla="*/ 278606 h 750094"/>
                <a:gd name="connsiteX7" fmla="*/ 107156 w 721519"/>
                <a:gd name="connsiteY7" fmla="*/ 333375 h 750094"/>
                <a:gd name="connsiteX8" fmla="*/ 0 w 721519"/>
                <a:gd name="connsiteY8" fmla="*/ 340519 h 750094"/>
                <a:gd name="connsiteX9" fmla="*/ 2381 w 721519"/>
                <a:gd name="connsiteY9" fmla="*/ 433388 h 750094"/>
                <a:gd name="connsiteX10" fmla="*/ 300038 w 721519"/>
                <a:gd name="connsiteY10" fmla="*/ 642938 h 750094"/>
                <a:gd name="connsiteX11" fmla="*/ 428625 w 721519"/>
                <a:gd name="connsiteY11" fmla="*/ 750094 h 750094"/>
                <a:gd name="connsiteX12" fmla="*/ 595313 w 721519"/>
                <a:gd name="connsiteY12" fmla="*/ 666750 h 750094"/>
                <a:gd name="connsiteX13" fmla="*/ 721519 w 721519"/>
                <a:gd name="connsiteY13" fmla="*/ 569119 h 750094"/>
                <a:gd name="connsiteX14" fmla="*/ 638175 w 721519"/>
                <a:gd name="connsiteY14" fmla="*/ 538163 h 750094"/>
                <a:gd name="connsiteX15" fmla="*/ 619125 w 721519"/>
                <a:gd name="connsiteY15" fmla="*/ 316706 h 750094"/>
                <a:gd name="connsiteX16" fmla="*/ 538163 w 721519"/>
                <a:gd name="connsiteY16" fmla="*/ 154781 h 750094"/>
                <a:gd name="connsiteX17" fmla="*/ 578644 w 721519"/>
                <a:gd name="connsiteY17" fmla="*/ 107156 h 750094"/>
                <a:gd name="connsiteX18" fmla="*/ 590550 w 721519"/>
                <a:gd name="connsiteY18" fmla="*/ 14288 h 750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21519" h="750094">
                  <a:moveTo>
                    <a:pt x="590550" y="14288"/>
                  </a:moveTo>
                  <a:lnTo>
                    <a:pt x="485775" y="0"/>
                  </a:lnTo>
                  <a:lnTo>
                    <a:pt x="350044" y="26194"/>
                  </a:lnTo>
                  <a:lnTo>
                    <a:pt x="204788" y="78581"/>
                  </a:lnTo>
                  <a:lnTo>
                    <a:pt x="261938" y="219075"/>
                  </a:lnTo>
                  <a:lnTo>
                    <a:pt x="178594" y="240506"/>
                  </a:lnTo>
                  <a:lnTo>
                    <a:pt x="171450" y="278606"/>
                  </a:lnTo>
                  <a:lnTo>
                    <a:pt x="107156" y="333375"/>
                  </a:lnTo>
                  <a:lnTo>
                    <a:pt x="0" y="340519"/>
                  </a:lnTo>
                  <a:cubicBezTo>
                    <a:pt x="794" y="371475"/>
                    <a:pt x="1587" y="402432"/>
                    <a:pt x="2381" y="433388"/>
                  </a:cubicBezTo>
                  <a:lnTo>
                    <a:pt x="300038" y="642938"/>
                  </a:lnTo>
                  <a:lnTo>
                    <a:pt x="428625" y="750094"/>
                  </a:lnTo>
                  <a:lnTo>
                    <a:pt x="595313" y="666750"/>
                  </a:lnTo>
                  <a:lnTo>
                    <a:pt x="721519" y="569119"/>
                  </a:lnTo>
                  <a:lnTo>
                    <a:pt x="638175" y="538163"/>
                  </a:lnTo>
                  <a:lnTo>
                    <a:pt x="619125" y="316706"/>
                  </a:lnTo>
                  <a:lnTo>
                    <a:pt x="538163" y="154781"/>
                  </a:lnTo>
                  <a:lnTo>
                    <a:pt x="578644" y="107156"/>
                  </a:lnTo>
                  <a:lnTo>
                    <a:pt x="590550" y="14288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0" name="フリーフォーム 1114">
              <a:extLst>
                <a:ext uri="{FF2B5EF4-FFF2-40B4-BE49-F238E27FC236}">
                  <a16:creationId xmlns:a16="http://schemas.microsoft.com/office/drawing/2014/main" id="{C6B7A0D1-B3E8-4900-A6EB-A7A233375305}"/>
                </a:ext>
              </a:extLst>
            </p:cNvPr>
            <p:cNvSpPr/>
            <p:nvPr/>
          </p:nvSpPr>
          <p:spPr bwMode="auto">
            <a:xfrm>
              <a:off x="1566856" y="3715272"/>
              <a:ext cx="407297" cy="439881"/>
            </a:xfrm>
            <a:custGeom>
              <a:avLst/>
              <a:gdLst>
                <a:gd name="connsiteX0" fmla="*/ 495300 w 554831"/>
                <a:gd name="connsiteY0" fmla="*/ 21431 h 600075"/>
                <a:gd name="connsiteX1" fmla="*/ 554831 w 554831"/>
                <a:gd name="connsiteY1" fmla="*/ 171450 h 600075"/>
                <a:gd name="connsiteX2" fmla="*/ 469106 w 554831"/>
                <a:gd name="connsiteY2" fmla="*/ 176212 h 600075"/>
                <a:gd name="connsiteX3" fmla="*/ 469106 w 554831"/>
                <a:gd name="connsiteY3" fmla="*/ 221456 h 600075"/>
                <a:gd name="connsiteX4" fmla="*/ 390525 w 554831"/>
                <a:gd name="connsiteY4" fmla="*/ 276225 h 600075"/>
                <a:gd name="connsiteX5" fmla="*/ 288131 w 554831"/>
                <a:gd name="connsiteY5" fmla="*/ 283368 h 600075"/>
                <a:gd name="connsiteX6" fmla="*/ 290512 w 554831"/>
                <a:gd name="connsiteY6" fmla="*/ 426243 h 600075"/>
                <a:gd name="connsiteX7" fmla="*/ 176212 w 554831"/>
                <a:gd name="connsiteY7" fmla="*/ 426243 h 600075"/>
                <a:gd name="connsiteX8" fmla="*/ 178594 w 554831"/>
                <a:gd name="connsiteY8" fmla="*/ 511968 h 600075"/>
                <a:gd name="connsiteX9" fmla="*/ 147637 w 554831"/>
                <a:gd name="connsiteY9" fmla="*/ 547687 h 600075"/>
                <a:gd name="connsiteX10" fmla="*/ 157162 w 554831"/>
                <a:gd name="connsiteY10" fmla="*/ 595312 h 600075"/>
                <a:gd name="connsiteX11" fmla="*/ 0 w 554831"/>
                <a:gd name="connsiteY11" fmla="*/ 600075 h 600075"/>
                <a:gd name="connsiteX12" fmla="*/ 64294 w 554831"/>
                <a:gd name="connsiteY12" fmla="*/ 476250 h 600075"/>
                <a:gd name="connsiteX13" fmla="*/ 80962 w 554831"/>
                <a:gd name="connsiteY13" fmla="*/ 464343 h 600075"/>
                <a:gd name="connsiteX14" fmla="*/ 88106 w 554831"/>
                <a:gd name="connsiteY14" fmla="*/ 421481 h 600075"/>
                <a:gd name="connsiteX15" fmla="*/ 264319 w 554831"/>
                <a:gd name="connsiteY15" fmla="*/ 240506 h 600075"/>
                <a:gd name="connsiteX16" fmla="*/ 264319 w 554831"/>
                <a:gd name="connsiteY16" fmla="*/ 188118 h 600075"/>
                <a:gd name="connsiteX17" fmla="*/ 295275 w 554831"/>
                <a:gd name="connsiteY17" fmla="*/ 92868 h 600075"/>
                <a:gd name="connsiteX18" fmla="*/ 366712 w 554831"/>
                <a:gd name="connsiteY18" fmla="*/ 80962 h 600075"/>
                <a:gd name="connsiteX19" fmla="*/ 385762 w 554831"/>
                <a:gd name="connsiteY19" fmla="*/ 0 h 600075"/>
                <a:gd name="connsiteX20" fmla="*/ 435769 w 554831"/>
                <a:gd name="connsiteY20" fmla="*/ 33337 h 600075"/>
                <a:gd name="connsiteX21" fmla="*/ 495300 w 554831"/>
                <a:gd name="connsiteY21" fmla="*/ 21431 h 600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54831" h="600075">
                  <a:moveTo>
                    <a:pt x="495300" y="21431"/>
                  </a:moveTo>
                  <a:lnTo>
                    <a:pt x="554831" y="171450"/>
                  </a:lnTo>
                  <a:lnTo>
                    <a:pt x="469106" y="176212"/>
                  </a:lnTo>
                  <a:lnTo>
                    <a:pt x="469106" y="221456"/>
                  </a:lnTo>
                  <a:lnTo>
                    <a:pt x="390525" y="276225"/>
                  </a:lnTo>
                  <a:lnTo>
                    <a:pt x="288131" y="283368"/>
                  </a:lnTo>
                  <a:cubicBezTo>
                    <a:pt x="288925" y="330993"/>
                    <a:pt x="289718" y="378618"/>
                    <a:pt x="290512" y="426243"/>
                  </a:cubicBezTo>
                  <a:lnTo>
                    <a:pt x="176212" y="426243"/>
                  </a:lnTo>
                  <a:lnTo>
                    <a:pt x="178594" y="511968"/>
                  </a:lnTo>
                  <a:lnTo>
                    <a:pt x="147637" y="547687"/>
                  </a:lnTo>
                  <a:lnTo>
                    <a:pt x="157162" y="595312"/>
                  </a:lnTo>
                  <a:lnTo>
                    <a:pt x="0" y="600075"/>
                  </a:lnTo>
                  <a:lnTo>
                    <a:pt x="64294" y="476250"/>
                  </a:lnTo>
                  <a:lnTo>
                    <a:pt x="80962" y="464343"/>
                  </a:lnTo>
                  <a:lnTo>
                    <a:pt x="88106" y="421481"/>
                  </a:lnTo>
                  <a:lnTo>
                    <a:pt x="264319" y="240506"/>
                  </a:lnTo>
                  <a:lnTo>
                    <a:pt x="264319" y="188118"/>
                  </a:lnTo>
                  <a:lnTo>
                    <a:pt x="295275" y="92868"/>
                  </a:lnTo>
                  <a:lnTo>
                    <a:pt x="366712" y="80962"/>
                  </a:lnTo>
                  <a:lnTo>
                    <a:pt x="385762" y="0"/>
                  </a:lnTo>
                  <a:lnTo>
                    <a:pt x="435769" y="33337"/>
                  </a:lnTo>
                  <a:lnTo>
                    <a:pt x="495300" y="2143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1" name="フリーフォーム 1115">
              <a:extLst>
                <a:ext uri="{FF2B5EF4-FFF2-40B4-BE49-F238E27FC236}">
                  <a16:creationId xmlns:a16="http://schemas.microsoft.com/office/drawing/2014/main" id="{D9D8285B-86A9-44D6-A732-3FE5B93747CC}"/>
                </a:ext>
              </a:extLst>
            </p:cNvPr>
            <p:cNvSpPr/>
            <p:nvPr/>
          </p:nvSpPr>
          <p:spPr bwMode="auto">
            <a:xfrm>
              <a:off x="1569183" y="3991070"/>
              <a:ext cx="300236" cy="357258"/>
            </a:xfrm>
            <a:custGeom>
              <a:avLst/>
              <a:gdLst>
                <a:gd name="connsiteX0" fmla="*/ 290513 w 409575"/>
                <a:gd name="connsiteY0" fmla="*/ 0 h 488156"/>
                <a:gd name="connsiteX1" fmla="*/ 409575 w 409575"/>
                <a:gd name="connsiteY1" fmla="*/ 80963 h 488156"/>
                <a:gd name="connsiteX2" fmla="*/ 357188 w 409575"/>
                <a:gd name="connsiteY2" fmla="*/ 90488 h 488156"/>
                <a:gd name="connsiteX3" fmla="*/ 371475 w 409575"/>
                <a:gd name="connsiteY3" fmla="*/ 202406 h 488156"/>
                <a:gd name="connsiteX4" fmla="*/ 395288 w 409575"/>
                <a:gd name="connsiteY4" fmla="*/ 442913 h 488156"/>
                <a:gd name="connsiteX5" fmla="*/ 300038 w 409575"/>
                <a:gd name="connsiteY5" fmla="*/ 442913 h 488156"/>
                <a:gd name="connsiteX6" fmla="*/ 216694 w 409575"/>
                <a:gd name="connsiteY6" fmla="*/ 469106 h 488156"/>
                <a:gd name="connsiteX7" fmla="*/ 197644 w 409575"/>
                <a:gd name="connsiteY7" fmla="*/ 450056 h 488156"/>
                <a:gd name="connsiteX8" fmla="*/ 164306 w 409575"/>
                <a:gd name="connsiteY8" fmla="*/ 488156 h 488156"/>
                <a:gd name="connsiteX9" fmla="*/ 100013 w 409575"/>
                <a:gd name="connsiteY9" fmla="*/ 395288 h 488156"/>
                <a:gd name="connsiteX10" fmla="*/ 33338 w 409575"/>
                <a:gd name="connsiteY10" fmla="*/ 416719 h 488156"/>
                <a:gd name="connsiteX11" fmla="*/ 33338 w 409575"/>
                <a:gd name="connsiteY11" fmla="*/ 304800 h 488156"/>
                <a:gd name="connsiteX12" fmla="*/ 0 w 409575"/>
                <a:gd name="connsiteY12" fmla="*/ 228600 h 488156"/>
                <a:gd name="connsiteX13" fmla="*/ 161925 w 409575"/>
                <a:gd name="connsiteY13" fmla="*/ 216694 h 488156"/>
                <a:gd name="connsiteX14" fmla="*/ 142875 w 409575"/>
                <a:gd name="connsiteY14" fmla="*/ 180975 h 488156"/>
                <a:gd name="connsiteX15" fmla="*/ 173831 w 409575"/>
                <a:gd name="connsiteY15" fmla="*/ 133350 h 488156"/>
                <a:gd name="connsiteX16" fmla="*/ 171450 w 409575"/>
                <a:gd name="connsiteY16" fmla="*/ 57150 h 488156"/>
                <a:gd name="connsiteX17" fmla="*/ 292894 w 409575"/>
                <a:gd name="connsiteY17" fmla="*/ 50006 h 488156"/>
                <a:gd name="connsiteX18" fmla="*/ 290513 w 409575"/>
                <a:gd name="connsiteY18" fmla="*/ 0 h 488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09575" h="488156">
                  <a:moveTo>
                    <a:pt x="290513" y="0"/>
                  </a:moveTo>
                  <a:lnTo>
                    <a:pt x="409575" y="80963"/>
                  </a:lnTo>
                  <a:lnTo>
                    <a:pt x="357188" y="90488"/>
                  </a:lnTo>
                  <a:lnTo>
                    <a:pt x="371475" y="202406"/>
                  </a:lnTo>
                  <a:lnTo>
                    <a:pt x="395288" y="442913"/>
                  </a:lnTo>
                  <a:lnTo>
                    <a:pt x="300038" y="442913"/>
                  </a:lnTo>
                  <a:lnTo>
                    <a:pt x="216694" y="469106"/>
                  </a:lnTo>
                  <a:lnTo>
                    <a:pt x="197644" y="450056"/>
                  </a:lnTo>
                  <a:lnTo>
                    <a:pt x="164306" y="488156"/>
                  </a:lnTo>
                  <a:lnTo>
                    <a:pt x="100013" y="395288"/>
                  </a:lnTo>
                  <a:lnTo>
                    <a:pt x="33338" y="416719"/>
                  </a:lnTo>
                  <a:lnTo>
                    <a:pt x="33338" y="304800"/>
                  </a:lnTo>
                  <a:lnTo>
                    <a:pt x="0" y="228600"/>
                  </a:lnTo>
                  <a:lnTo>
                    <a:pt x="161925" y="216694"/>
                  </a:lnTo>
                  <a:lnTo>
                    <a:pt x="142875" y="180975"/>
                  </a:lnTo>
                  <a:lnTo>
                    <a:pt x="173831" y="133350"/>
                  </a:lnTo>
                  <a:cubicBezTo>
                    <a:pt x="173037" y="107950"/>
                    <a:pt x="172244" y="82550"/>
                    <a:pt x="171450" y="57150"/>
                  </a:cubicBezTo>
                  <a:lnTo>
                    <a:pt x="292894" y="50006"/>
                  </a:lnTo>
                  <a:lnTo>
                    <a:pt x="29051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2" name="フリーフォーム 1116">
              <a:extLst>
                <a:ext uri="{FF2B5EF4-FFF2-40B4-BE49-F238E27FC236}">
                  <a16:creationId xmlns:a16="http://schemas.microsoft.com/office/drawing/2014/main" id="{BF9A07EB-318F-4585-BA25-BA9BE080703C}"/>
                </a:ext>
              </a:extLst>
            </p:cNvPr>
            <p:cNvSpPr/>
            <p:nvPr/>
          </p:nvSpPr>
          <p:spPr bwMode="auto">
            <a:xfrm>
              <a:off x="1691373" y="4048092"/>
              <a:ext cx="402642" cy="422425"/>
            </a:xfrm>
            <a:custGeom>
              <a:avLst/>
              <a:gdLst>
                <a:gd name="connsiteX0" fmla="*/ 235743 w 550068"/>
                <a:gd name="connsiteY0" fmla="*/ 0 h 576263"/>
                <a:gd name="connsiteX1" fmla="*/ 190500 w 550068"/>
                <a:gd name="connsiteY1" fmla="*/ 21432 h 576263"/>
                <a:gd name="connsiteX2" fmla="*/ 230981 w 550068"/>
                <a:gd name="connsiteY2" fmla="*/ 364332 h 576263"/>
                <a:gd name="connsiteX3" fmla="*/ 133350 w 550068"/>
                <a:gd name="connsiteY3" fmla="*/ 369094 h 576263"/>
                <a:gd name="connsiteX4" fmla="*/ 47625 w 550068"/>
                <a:gd name="connsiteY4" fmla="*/ 395288 h 576263"/>
                <a:gd name="connsiteX5" fmla="*/ 19050 w 550068"/>
                <a:gd name="connsiteY5" fmla="*/ 376238 h 576263"/>
                <a:gd name="connsiteX6" fmla="*/ 0 w 550068"/>
                <a:gd name="connsiteY6" fmla="*/ 411957 h 576263"/>
                <a:gd name="connsiteX7" fmla="*/ 40481 w 550068"/>
                <a:gd name="connsiteY7" fmla="*/ 511969 h 576263"/>
                <a:gd name="connsiteX8" fmla="*/ 78581 w 550068"/>
                <a:gd name="connsiteY8" fmla="*/ 514350 h 576263"/>
                <a:gd name="connsiteX9" fmla="*/ 119062 w 550068"/>
                <a:gd name="connsiteY9" fmla="*/ 492919 h 576263"/>
                <a:gd name="connsiteX10" fmla="*/ 150018 w 550068"/>
                <a:gd name="connsiteY10" fmla="*/ 576263 h 576263"/>
                <a:gd name="connsiteX11" fmla="*/ 197643 w 550068"/>
                <a:gd name="connsiteY11" fmla="*/ 559594 h 576263"/>
                <a:gd name="connsiteX12" fmla="*/ 230981 w 550068"/>
                <a:gd name="connsiteY12" fmla="*/ 569119 h 576263"/>
                <a:gd name="connsiteX13" fmla="*/ 238125 w 550068"/>
                <a:gd name="connsiteY13" fmla="*/ 509588 h 576263"/>
                <a:gd name="connsiteX14" fmla="*/ 283368 w 550068"/>
                <a:gd name="connsiteY14" fmla="*/ 447675 h 576263"/>
                <a:gd name="connsiteX15" fmla="*/ 409575 w 550068"/>
                <a:gd name="connsiteY15" fmla="*/ 390525 h 576263"/>
                <a:gd name="connsiteX16" fmla="*/ 547687 w 550068"/>
                <a:gd name="connsiteY16" fmla="*/ 361950 h 576263"/>
                <a:gd name="connsiteX17" fmla="*/ 550068 w 550068"/>
                <a:gd name="connsiteY17" fmla="*/ 228600 h 576263"/>
                <a:gd name="connsiteX18" fmla="*/ 388143 w 550068"/>
                <a:gd name="connsiteY18" fmla="*/ 107157 h 576263"/>
                <a:gd name="connsiteX19" fmla="*/ 235743 w 550068"/>
                <a:gd name="connsiteY19" fmla="*/ 0 h 576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50068" h="576263">
                  <a:moveTo>
                    <a:pt x="235743" y="0"/>
                  </a:moveTo>
                  <a:lnTo>
                    <a:pt x="190500" y="21432"/>
                  </a:lnTo>
                  <a:lnTo>
                    <a:pt x="230981" y="364332"/>
                  </a:lnTo>
                  <a:lnTo>
                    <a:pt x="133350" y="369094"/>
                  </a:lnTo>
                  <a:lnTo>
                    <a:pt x="47625" y="395288"/>
                  </a:lnTo>
                  <a:lnTo>
                    <a:pt x="19050" y="376238"/>
                  </a:lnTo>
                  <a:lnTo>
                    <a:pt x="0" y="411957"/>
                  </a:lnTo>
                  <a:lnTo>
                    <a:pt x="40481" y="511969"/>
                  </a:lnTo>
                  <a:lnTo>
                    <a:pt x="78581" y="514350"/>
                  </a:lnTo>
                  <a:lnTo>
                    <a:pt x="119062" y="492919"/>
                  </a:lnTo>
                  <a:lnTo>
                    <a:pt x="150018" y="576263"/>
                  </a:lnTo>
                  <a:lnTo>
                    <a:pt x="197643" y="559594"/>
                  </a:lnTo>
                  <a:lnTo>
                    <a:pt x="230981" y="569119"/>
                  </a:lnTo>
                  <a:lnTo>
                    <a:pt x="238125" y="509588"/>
                  </a:lnTo>
                  <a:lnTo>
                    <a:pt x="283368" y="447675"/>
                  </a:lnTo>
                  <a:lnTo>
                    <a:pt x="409575" y="390525"/>
                  </a:lnTo>
                  <a:lnTo>
                    <a:pt x="547687" y="361950"/>
                  </a:lnTo>
                  <a:cubicBezTo>
                    <a:pt x="548481" y="317500"/>
                    <a:pt x="549274" y="273050"/>
                    <a:pt x="550068" y="228600"/>
                  </a:cubicBezTo>
                  <a:lnTo>
                    <a:pt x="388143" y="107157"/>
                  </a:lnTo>
                  <a:lnTo>
                    <a:pt x="23574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3" name="フリーフォーム 1117">
              <a:extLst>
                <a:ext uri="{FF2B5EF4-FFF2-40B4-BE49-F238E27FC236}">
                  <a16:creationId xmlns:a16="http://schemas.microsoft.com/office/drawing/2014/main" id="{85F340B3-EC64-4DF4-A742-5D61C7987748}"/>
                </a:ext>
              </a:extLst>
            </p:cNvPr>
            <p:cNvSpPr/>
            <p:nvPr/>
          </p:nvSpPr>
          <p:spPr bwMode="auto">
            <a:xfrm>
              <a:off x="1549401" y="4281996"/>
              <a:ext cx="160591" cy="129172"/>
            </a:xfrm>
            <a:custGeom>
              <a:avLst/>
              <a:gdLst>
                <a:gd name="connsiteX0" fmla="*/ 52388 w 219075"/>
                <a:gd name="connsiteY0" fmla="*/ 14287 h 176212"/>
                <a:gd name="connsiteX1" fmla="*/ 0 w 219075"/>
                <a:gd name="connsiteY1" fmla="*/ 76200 h 176212"/>
                <a:gd name="connsiteX2" fmla="*/ 40482 w 219075"/>
                <a:gd name="connsiteY2" fmla="*/ 100012 h 176212"/>
                <a:gd name="connsiteX3" fmla="*/ 35719 w 219075"/>
                <a:gd name="connsiteY3" fmla="*/ 176212 h 176212"/>
                <a:gd name="connsiteX4" fmla="*/ 150019 w 219075"/>
                <a:gd name="connsiteY4" fmla="*/ 154781 h 176212"/>
                <a:gd name="connsiteX5" fmla="*/ 219075 w 219075"/>
                <a:gd name="connsiteY5" fmla="*/ 164306 h 176212"/>
                <a:gd name="connsiteX6" fmla="*/ 195263 w 219075"/>
                <a:gd name="connsiteY6" fmla="*/ 90487 h 176212"/>
                <a:gd name="connsiteX7" fmla="*/ 119063 w 219075"/>
                <a:gd name="connsiteY7" fmla="*/ 0 h 176212"/>
                <a:gd name="connsiteX8" fmla="*/ 52388 w 219075"/>
                <a:gd name="connsiteY8" fmla="*/ 14287 h 176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9075" h="176212">
                  <a:moveTo>
                    <a:pt x="52388" y="14287"/>
                  </a:moveTo>
                  <a:lnTo>
                    <a:pt x="0" y="76200"/>
                  </a:lnTo>
                  <a:lnTo>
                    <a:pt x="40482" y="100012"/>
                  </a:lnTo>
                  <a:lnTo>
                    <a:pt x="35719" y="176212"/>
                  </a:lnTo>
                  <a:lnTo>
                    <a:pt x="150019" y="154781"/>
                  </a:lnTo>
                  <a:lnTo>
                    <a:pt x="219075" y="164306"/>
                  </a:lnTo>
                  <a:lnTo>
                    <a:pt x="195263" y="90487"/>
                  </a:lnTo>
                  <a:lnTo>
                    <a:pt x="119063" y="0"/>
                  </a:lnTo>
                  <a:lnTo>
                    <a:pt x="52388" y="14287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4" name="フリーフォーム 1118">
              <a:extLst>
                <a:ext uri="{FF2B5EF4-FFF2-40B4-BE49-F238E27FC236}">
                  <a16:creationId xmlns:a16="http://schemas.microsoft.com/office/drawing/2014/main" id="{75165FD8-769C-4ECF-9A8F-308B3AD3D5BE}"/>
                </a:ext>
              </a:extLst>
            </p:cNvPr>
            <p:cNvSpPr/>
            <p:nvPr/>
          </p:nvSpPr>
          <p:spPr bwMode="auto">
            <a:xfrm>
              <a:off x="1635515" y="4393712"/>
              <a:ext cx="165247" cy="148954"/>
            </a:xfrm>
            <a:custGeom>
              <a:avLst/>
              <a:gdLst>
                <a:gd name="connsiteX0" fmla="*/ 102393 w 226218"/>
                <a:gd name="connsiteY0" fmla="*/ 9525 h 202406"/>
                <a:gd name="connsiteX1" fmla="*/ 30956 w 226218"/>
                <a:gd name="connsiteY1" fmla="*/ 0 h 202406"/>
                <a:gd name="connsiteX2" fmla="*/ 23812 w 226218"/>
                <a:gd name="connsiteY2" fmla="*/ 50006 h 202406"/>
                <a:gd name="connsiteX3" fmla="*/ 0 w 226218"/>
                <a:gd name="connsiteY3" fmla="*/ 83344 h 202406"/>
                <a:gd name="connsiteX4" fmla="*/ 35718 w 226218"/>
                <a:gd name="connsiteY4" fmla="*/ 147637 h 202406"/>
                <a:gd name="connsiteX5" fmla="*/ 80962 w 226218"/>
                <a:gd name="connsiteY5" fmla="*/ 111919 h 202406"/>
                <a:gd name="connsiteX6" fmla="*/ 126206 w 226218"/>
                <a:gd name="connsiteY6" fmla="*/ 126206 h 202406"/>
                <a:gd name="connsiteX7" fmla="*/ 197643 w 226218"/>
                <a:gd name="connsiteY7" fmla="*/ 202406 h 202406"/>
                <a:gd name="connsiteX8" fmla="*/ 226218 w 226218"/>
                <a:gd name="connsiteY8" fmla="*/ 161925 h 202406"/>
                <a:gd name="connsiteX9" fmla="*/ 226218 w 226218"/>
                <a:gd name="connsiteY9" fmla="*/ 92869 h 202406"/>
                <a:gd name="connsiteX10" fmla="*/ 188118 w 226218"/>
                <a:gd name="connsiteY10" fmla="*/ 28575 h 202406"/>
                <a:gd name="connsiteX11" fmla="*/ 159543 w 226218"/>
                <a:gd name="connsiteY11" fmla="*/ 50006 h 202406"/>
                <a:gd name="connsiteX12" fmla="*/ 102393 w 226218"/>
                <a:gd name="connsiteY12" fmla="*/ 9525 h 202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6218" h="202406">
                  <a:moveTo>
                    <a:pt x="102393" y="9525"/>
                  </a:moveTo>
                  <a:lnTo>
                    <a:pt x="30956" y="0"/>
                  </a:lnTo>
                  <a:lnTo>
                    <a:pt x="23812" y="50006"/>
                  </a:lnTo>
                  <a:lnTo>
                    <a:pt x="0" y="83344"/>
                  </a:lnTo>
                  <a:lnTo>
                    <a:pt x="35718" y="147637"/>
                  </a:lnTo>
                  <a:lnTo>
                    <a:pt x="80962" y="111919"/>
                  </a:lnTo>
                  <a:lnTo>
                    <a:pt x="126206" y="126206"/>
                  </a:lnTo>
                  <a:lnTo>
                    <a:pt x="197643" y="202406"/>
                  </a:lnTo>
                  <a:lnTo>
                    <a:pt x="226218" y="161925"/>
                  </a:lnTo>
                  <a:lnTo>
                    <a:pt x="226218" y="92869"/>
                  </a:lnTo>
                  <a:lnTo>
                    <a:pt x="188118" y="28575"/>
                  </a:lnTo>
                  <a:lnTo>
                    <a:pt x="159543" y="50006"/>
                  </a:lnTo>
                  <a:lnTo>
                    <a:pt x="102393" y="9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5" name="フリーフォーム 1119">
              <a:extLst>
                <a:ext uri="{FF2B5EF4-FFF2-40B4-BE49-F238E27FC236}">
                  <a16:creationId xmlns:a16="http://schemas.microsoft.com/office/drawing/2014/main" id="{C77ECAC8-6EDB-42FF-B9B3-6F1410DFEA97}"/>
                </a:ext>
              </a:extLst>
            </p:cNvPr>
            <p:cNvSpPr/>
            <p:nvPr/>
          </p:nvSpPr>
          <p:spPr bwMode="auto">
            <a:xfrm>
              <a:off x="1573839" y="4397203"/>
              <a:ext cx="80296" cy="58185"/>
            </a:xfrm>
            <a:custGeom>
              <a:avLst/>
              <a:gdLst>
                <a:gd name="connsiteX0" fmla="*/ 109537 w 109537"/>
                <a:gd name="connsiteY0" fmla="*/ 0 h 78582"/>
                <a:gd name="connsiteX1" fmla="*/ 0 w 109537"/>
                <a:gd name="connsiteY1" fmla="*/ 23813 h 78582"/>
                <a:gd name="connsiteX2" fmla="*/ 88106 w 109537"/>
                <a:gd name="connsiteY2" fmla="*/ 78582 h 78582"/>
                <a:gd name="connsiteX3" fmla="*/ 109537 w 109537"/>
                <a:gd name="connsiteY3" fmla="*/ 0 h 78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9537" h="78582">
                  <a:moveTo>
                    <a:pt x="109537" y="0"/>
                  </a:moveTo>
                  <a:lnTo>
                    <a:pt x="0" y="23813"/>
                  </a:lnTo>
                  <a:lnTo>
                    <a:pt x="88106" y="78582"/>
                  </a:lnTo>
                  <a:lnTo>
                    <a:pt x="10953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6" name="フリーフォーム 1120">
              <a:extLst>
                <a:ext uri="{FF2B5EF4-FFF2-40B4-BE49-F238E27FC236}">
                  <a16:creationId xmlns:a16="http://schemas.microsoft.com/office/drawing/2014/main" id="{CB9A1568-8A77-48D2-96CF-51329CB5FF85}"/>
                </a:ext>
              </a:extLst>
            </p:cNvPr>
            <p:cNvSpPr/>
            <p:nvPr/>
          </p:nvSpPr>
          <p:spPr bwMode="auto">
            <a:xfrm>
              <a:off x="1656462" y="4480990"/>
              <a:ext cx="88441" cy="89605"/>
            </a:xfrm>
            <a:custGeom>
              <a:avLst/>
              <a:gdLst>
                <a:gd name="connsiteX0" fmla="*/ 0 w 121443"/>
                <a:gd name="connsiteY0" fmla="*/ 33338 h 121444"/>
                <a:gd name="connsiteX1" fmla="*/ 47625 w 121443"/>
                <a:gd name="connsiteY1" fmla="*/ 2382 h 121444"/>
                <a:gd name="connsiteX2" fmla="*/ 88106 w 121443"/>
                <a:gd name="connsiteY2" fmla="*/ 0 h 121444"/>
                <a:gd name="connsiteX3" fmla="*/ 121443 w 121443"/>
                <a:gd name="connsiteY3" fmla="*/ 47625 h 121444"/>
                <a:gd name="connsiteX4" fmla="*/ 69056 w 121443"/>
                <a:gd name="connsiteY4" fmla="*/ 121444 h 121444"/>
                <a:gd name="connsiteX5" fmla="*/ 0 w 121443"/>
                <a:gd name="connsiteY5" fmla="*/ 33338 h 121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1443" h="121444">
                  <a:moveTo>
                    <a:pt x="0" y="33338"/>
                  </a:moveTo>
                  <a:lnTo>
                    <a:pt x="47625" y="2382"/>
                  </a:lnTo>
                  <a:lnTo>
                    <a:pt x="88106" y="0"/>
                  </a:lnTo>
                  <a:lnTo>
                    <a:pt x="121443" y="47625"/>
                  </a:lnTo>
                  <a:lnTo>
                    <a:pt x="69056" y="121444"/>
                  </a:lnTo>
                  <a:lnTo>
                    <a:pt x="0" y="33338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7" name="フリーフォーム 1121">
              <a:extLst>
                <a:ext uri="{FF2B5EF4-FFF2-40B4-BE49-F238E27FC236}">
                  <a16:creationId xmlns:a16="http://schemas.microsoft.com/office/drawing/2014/main" id="{706C9417-D836-43B5-AD0A-31E581AB3BB4}"/>
                </a:ext>
              </a:extLst>
            </p:cNvPr>
            <p:cNvSpPr/>
            <p:nvPr/>
          </p:nvSpPr>
          <p:spPr bwMode="auto">
            <a:xfrm>
              <a:off x="1712320" y="4514737"/>
              <a:ext cx="95424" cy="126844"/>
            </a:xfrm>
            <a:custGeom>
              <a:avLst/>
              <a:gdLst>
                <a:gd name="connsiteX0" fmla="*/ 0 w 130968"/>
                <a:gd name="connsiteY0" fmla="*/ 73819 h 173831"/>
                <a:gd name="connsiteX1" fmla="*/ 50006 w 130968"/>
                <a:gd name="connsiteY1" fmla="*/ 0 h 173831"/>
                <a:gd name="connsiteX2" fmla="*/ 104775 w 130968"/>
                <a:gd name="connsiteY2" fmla="*/ 45244 h 173831"/>
                <a:gd name="connsiteX3" fmla="*/ 95250 w 130968"/>
                <a:gd name="connsiteY3" fmla="*/ 80963 h 173831"/>
                <a:gd name="connsiteX4" fmla="*/ 130968 w 130968"/>
                <a:gd name="connsiteY4" fmla="*/ 114300 h 173831"/>
                <a:gd name="connsiteX5" fmla="*/ 123825 w 130968"/>
                <a:gd name="connsiteY5" fmla="*/ 173831 h 173831"/>
                <a:gd name="connsiteX6" fmla="*/ 0 w 130968"/>
                <a:gd name="connsiteY6" fmla="*/ 73819 h 173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968" h="173831">
                  <a:moveTo>
                    <a:pt x="0" y="73819"/>
                  </a:moveTo>
                  <a:lnTo>
                    <a:pt x="50006" y="0"/>
                  </a:lnTo>
                  <a:lnTo>
                    <a:pt x="104775" y="45244"/>
                  </a:lnTo>
                  <a:lnTo>
                    <a:pt x="95250" y="80963"/>
                  </a:lnTo>
                  <a:lnTo>
                    <a:pt x="130968" y="114300"/>
                  </a:lnTo>
                  <a:lnTo>
                    <a:pt x="123825" y="173831"/>
                  </a:lnTo>
                  <a:lnTo>
                    <a:pt x="0" y="73819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8" name="フリーフォーム 1122">
              <a:extLst>
                <a:ext uri="{FF2B5EF4-FFF2-40B4-BE49-F238E27FC236}">
                  <a16:creationId xmlns:a16="http://schemas.microsoft.com/office/drawing/2014/main" id="{B95DB06E-7768-4F40-8034-2A82AD7EE01C}"/>
                </a:ext>
              </a:extLst>
            </p:cNvPr>
            <p:cNvSpPr/>
            <p:nvPr/>
          </p:nvSpPr>
          <p:spPr bwMode="auto">
            <a:xfrm>
              <a:off x="1778651" y="4456552"/>
              <a:ext cx="150118" cy="183866"/>
            </a:xfrm>
            <a:custGeom>
              <a:avLst/>
              <a:gdLst>
                <a:gd name="connsiteX0" fmla="*/ 28575 w 204788"/>
                <a:gd name="connsiteY0" fmla="*/ 250031 h 250031"/>
                <a:gd name="connsiteX1" fmla="*/ 42863 w 204788"/>
                <a:gd name="connsiteY1" fmla="*/ 185737 h 250031"/>
                <a:gd name="connsiteX2" fmla="*/ 9525 w 204788"/>
                <a:gd name="connsiteY2" fmla="*/ 159544 h 250031"/>
                <a:gd name="connsiteX3" fmla="*/ 14288 w 204788"/>
                <a:gd name="connsiteY3" fmla="*/ 130969 h 250031"/>
                <a:gd name="connsiteX4" fmla="*/ 0 w 204788"/>
                <a:gd name="connsiteY4" fmla="*/ 116681 h 250031"/>
                <a:gd name="connsiteX5" fmla="*/ 28575 w 204788"/>
                <a:gd name="connsiteY5" fmla="*/ 85725 h 250031"/>
                <a:gd name="connsiteX6" fmla="*/ 33338 w 204788"/>
                <a:gd name="connsiteY6" fmla="*/ 21431 h 250031"/>
                <a:gd name="connsiteX7" fmla="*/ 78581 w 204788"/>
                <a:gd name="connsiteY7" fmla="*/ 0 h 250031"/>
                <a:gd name="connsiteX8" fmla="*/ 116681 w 204788"/>
                <a:gd name="connsiteY8" fmla="*/ 19050 h 250031"/>
                <a:gd name="connsiteX9" fmla="*/ 200025 w 204788"/>
                <a:gd name="connsiteY9" fmla="*/ 38100 h 250031"/>
                <a:gd name="connsiteX10" fmla="*/ 204788 w 204788"/>
                <a:gd name="connsiteY10" fmla="*/ 102394 h 250031"/>
                <a:gd name="connsiteX11" fmla="*/ 190500 w 204788"/>
                <a:gd name="connsiteY11" fmla="*/ 138112 h 250031"/>
                <a:gd name="connsiteX12" fmla="*/ 200025 w 204788"/>
                <a:gd name="connsiteY12" fmla="*/ 211931 h 250031"/>
                <a:gd name="connsiteX13" fmla="*/ 145256 w 204788"/>
                <a:gd name="connsiteY13" fmla="*/ 195262 h 250031"/>
                <a:gd name="connsiteX14" fmla="*/ 28575 w 204788"/>
                <a:gd name="connsiteY14" fmla="*/ 250031 h 250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4788" h="250031">
                  <a:moveTo>
                    <a:pt x="28575" y="250031"/>
                  </a:moveTo>
                  <a:lnTo>
                    <a:pt x="42863" y="185737"/>
                  </a:lnTo>
                  <a:lnTo>
                    <a:pt x="9525" y="159544"/>
                  </a:lnTo>
                  <a:lnTo>
                    <a:pt x="14288" y="130969"/>
                  </a:lnTo>
                  <a:lnTo>
                    <a:pt x="0" y="116681"/>
                  </a:lnTo>
                  <a:lnTo>
                    <a:pt x="28575" y="85725"/>
                  </a:lnTo>
                  <a:lnTo>
                    <a:pt x="33338" y="21431"/>
                  </a:lnTo>
                  <a:lnTo>
                    <a:pt x="78581" y="0"/>
                  </a:lnTo>
                  <a:lnTo>
                    <a:pt x="116681" y="19050"/>
                  </a:lnTo>
                  <a:lnTo>
                    <a:pt x="200025" y="38100"/>
                  </a:lnTo>
                  <a:lnTo>
                    <a:pt x="204788" y="102394"/>
                  </a:lnTo>
                  <a:lnTo>
                    <a:pt x="190500" y="138112"/>
                  </a:lnTo>
                  <a:lnTo>
                    <a:pt x="200025" y="211931"/>
                  </a:lnTo>
                  <a:lnTo>
                    <a:pt x="145256" y="195262"/>
                  </a:lnTo>
                  <a:lnTo>
                    <a:pt x="28575" y="25003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9" name="フリーフォーム 1123">
              <a:extLst>
                <a:ext uri="{FF2B5EF4-FFF2-40B4-BE49-F238E27FC236}">
                  <a16:creationId xmlns:a16="http://schemas.microsoft.com/office/drawing/2014/main" id="{DE50F8CB-A3C3-40C0-9FD7-4120C2A888BF}"/>
                </a:ext>
              </a:extLst>
            </p:cNvPr>
            <p:cNvSpPr/>
            <p:nvPr/>
          </p:nvSpPr>
          <p:spPr bwMode="auto">
            <a:xfrm>
              <a:off x="1867092" y="4330872"/>
              <a:ext cx="201321" cy="153609"/>
            </a:xfrm>
            <a:custGeom>
              <a:avLst/>
              <a:gdLst>
                <a:gd name="connsiteX0" fmla="*/ 176212 w 273844"/>
                <a:gd name="connsiteY0" fmla="*/ 0 h 209550"/>
                <a:gd name="connsiteX1" fmla="*/ 45244 w 273844"/>
                <a:gd name="connsiteY1" fmla="*/ 71437 h 209550"/>
                <a:gd name="connsiteX2" fmla="*/ 7144 w 273844"/>
                <a:gd name="connsiteY2" fmla="*/ 126206 h 209550"/>
                <a:gd name="connsiteX3" fmla="*/ 0 w 273844"/>
                <a:gd name="connsiteY3" fmla="*/ 192881 h 209550"/>
                <a:gd name="connsiteX4" fmla="*/ 76200 w 273844"/>
                <a:gd name="connsiteY4" fmla="*/ 209550 h 209550"/>
                <a:gd name="connsiteX5" fmla="*/ 88106 w 273844"/>
                <a:gd name="connsiteY5" fmla="*/ 161925 h 209550"/>
                <a:gd name="connsiteX6" fmla="*/ 204787 w 273844"/>
                <a:gd name="connsiteY6" fmla="*/ 157162 h 209550"/>
                <a:gd name="connsiteX7" fmla="*/ 273844 w 273844"/>
                <a:gd name="connsiteY7" fmla="*/ 116681 h 209550"/>
                <a:gd name="connsiteX8" fmla="*/ 197644 w 273844"/>
                <a:gd name="connsiteY8" fmla="*/ 66675 h 209550"/>
                <a:gd name="connsiteX9" fmla="*/ 176212 w 273844"/>
                <a:gd name="connsiteY9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3844" h="209550">
                  <a:moveTo>
                    <a:pt x="176212" y="0"/>
                  </a:moveTo>
                  <a:lnTo>
                    <a:pt x="45244" y="71437"/>
                  </a:lnTo>
                  <a:lnTo>
                    <a:pt x="7144" y="126206"/>
                  </a:lnTo>
                  <a:lnTo>
                    <a:pt x="0" y="192881"/>
                  </a:lnTo>
                  <a:lnTo>
                    <a:pt x="76200" y="209550"/>
                  </a:lnTo>
                  <a:lnTo>
                    <a:pt x="88106" y="161925"/>
                  </a:lnTo>
                  <a:lnTo>
                    <a:pt x="204787" y="157162"/>
                  </a:lnTo>
                  <a:lnTo>
                    <a:pt x="273844" y="116681"/>
                  </a:lnTo>
                  <a:lnTo>
                    <a:pt x="197644" y="66675"/>
                  </a:lnTo>
                  <a:lnTo>
                    <a:pt x="176212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0" name="フリーフォーム 1124">
              <a:extLst>
                <a:ext uri="{FF2B5EF4-FFF2-40B4-BE49-F238E27FC236}">
                  <a16:creationId xmlns:a16="http://schemas.microsoft.com/office/drawing/2014/main" id="{8A283CA4-4036-4AFF-88B1-4546C664F700}"/>
                </a:ext>
              </a:extLst>
            </p:cNvPr>
            <p:cNvSpPr/>
            <p:nvPr/>
          </p:nvSpPr>
          <p:spPr bwMode="auto">
            <a:xfrm>
              <a:off x="2002083" y="4099295"/>
              <a:ext cx="399151" cy="325838"/>
            </a:xfrm>
            <a:custGeom>
              <a:avLst/>
              <a:gdLst>
                <a:gd name="connsiteX0" fmla="*/ 407194 w 545306"/>
                <a:gd name="connsiteY0" fmla="*/ 0 h 445293"/>
                <a:gd name="connsiteX1" fmla="*/ 511969 w 545306"/>
                <a:gd name="connsiteY1" fmla="*/ 26193 h 445293"/>
                <a:gd name="connsiteX2" fmla="*/ 502444 w 545306"/>
                <a:gd name="connsiteY2" fmla="*/ 111918 h 445293"/>
                <a:gd name="connsiteX3" fmla="*/ 545306 w 545306"/>
                <a:gd name="connsiteY3" fmla="*/ 135731 h 445293"/>
                <a:gd name="connsiteX4" fmla="*/ 504825 w 545306"/>
                <a:gd name="connsiteY4" fmla="*/ 271462 h 445293"/>
                <a:gd name="connsiteX5" fmla="*/ 438150 w 545306"/>
                <a:gd name="connsiteY5" fmla="*/ 323850 h 445293"/>
                <a:gd name="connsiteX6" fmla="*/ 440531 w 545306"/>
                <a:gd name="connsiteY6" fmla="*/ 392906 h 445293"/>
                <a:gd name="connsiteX7" fmla="*/ 340519 w 545306"/>
                <a:gd name="connsiteY7" fmla="*/ 392906 h 445293"/>
                <a:gd name="connsiteX8" fmla="*/ 285750 w 545306"/>
                <a:gd name="connsiteY8" fmla="*/ 409575 h 445293"/>
                <a:gd name="connsiteX9" fmla="*/ 250031 w 545306"/>
                <a:gd name="connsiteY9" fmla="*/ 383381 h 445293"/>
                <a:gd name="connsiteX10" fmla="*/ 235744 w 545306"/>
                <a:gd name="connsiteY10" fmla="*/ 400050 h 445293"/>
                <a:gd name="connsiteX11" fmla="*/ 178594 w 545306"/>
                <a:gd name="connsiteY11" fmla="*/ 373856 h 445293"/>
                <a:gd name="connsiteX12" fmla="*/ 128588 w 545306"/>
                <a:gd name="connsiteY12" fmla="*/ 381000 h 445293"/>
                <a:gd name="connsiteX13" fmla="*/ 126206 w 545306"/>
                <a:gd name="connsiteY13" fmla="*/ 445293 h 445293"/>
                <a:gd name="connsiteX14" fmla="*/ 92869 w 545306"/>
                <a:gd name="connsiteY14" fmla="*/ 435768 h 445293"/>
                <a:gd name="connsiteX15" fmla="*/ 14288 w 545306"/>
                <a:gd name="connsiteY15" fmla="*/ 395287 h 445293"/>
                <a:gd name="connsiteX16" fmla="*/ 0 w 545306"/>
                <a:gd name="connsiteY16" fmla="*/ 321468 h 445293"/>
                <a:gd name="connsiteX17" fmla="*/ 119063 w 545306"/>
                <a:gd name="connsiteY17" fmla="*/ 290512 h 445293"/>
                <a:gd name="connsiteX18" fmla="*/ 130969 w 545306"/>
                <a:gd name="connsiteY18" fmla="*/ 159543 h 445293"/>
                <a:gd name="connsiteX19" fmla="*/ 309563 w 545306"/>
                <a:gd name="connsiteY19" fmla="*/ 71437 h 445293"/>
                <a:gd name="connsiteX20" fmla="*/ 407194 w 545306"/>
                <a:gd name="connsiteY20" fmla="*/ 0 h 445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45306" h="445293">
                  <a:moveTo>
                    <a:pt x="407194" y="0"/>
                  </a:moveTo>
                  <a:lnTo>
                    <a:pt x="511969" y="26193"/>
                  </a:lnTo>
                  <a:lnTo>
                    <a:pt x="502444" y="111918"/>
                  </a:lnTo>
                  <a:lnTo>
                    <a:pt x="545306" y="135731"/>
                  </a:lnTo>
                  <a:lnTo>
                    <a:pt x="504825" y="271462"/>
                  </a:lnTo>
                  <a:lnTo>
                    <a:pt x="438150" y="323850"/>
                  </a:lnTo>
                  <a:cubicBezTo>
                    <a:pt x="438944" y="346869"/>
                    <a:pt x="439737" y="369887"/>
                    <a:pt x="440531" y="392906"/>
                  </a:cubicBezTo>
                  <a:lnTo>
                    <a:pt x="340519" y="392906"/>
                  </a:lnTo>
                  <a:lnTo>
                    <a:pt x="285750" y="409575"/>
                  </a:lnTo>
                  <a:lnTo>
                    <a:pt x="250031" y="383381"/>
                  </a:lnTo>
                  <a:lnTo>
                    <a:pt x="235744" y="400050"/>
                  </a:lnTo>
                  <a:lnTo>
                    <a:pt x="178594" y="373856"/>
                  </a:lnTo>
                  <a:lnTo>
                    <a:pt x="128588" y="381000"/>
                  </a:lnTo>
                  <a:lnTo>
                    <a:pt x="126206" y="445293"/>
                  </a:lnTo>
                  <a:lnTo>
                    <a:pt x="92869" y="435768"/>
                  </a:lnTo>
                  <a:lnTo>
                    <a:pt x="14288" y="395287"/>
                  </a:lnTo>
                  <a:lnTo>
                    <a:pt x="0" y="321468"/>
                  </a:lnTo>
                  <a:lnTo>
                    <a:pt x="119063" y="290512"/>
                  </a:lnTo>
                  <a:lnTo>
                    <a:pt x="130969" y="159543"/>
                  </a:lnTo>
                  <a:lnTo>
                    <a:pt x="309563" y="71437"/>
                  </a:lnTo>
                  <a:lnTo>
                    <a:pt x="407194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1" name="フリーフォーム 1125">
              <a:extLst>
                <a:ext uri="{FF2B5EF4-FFF2-40B4-BE49-F238E27FC236}">
                  <a16:creationId xmlns:a16="http://schemas.microsoft.com/office/drawing/2014/main" id="{07FFCE92-791E-468D-A0C1-09FBD13F6872}"/>
                </a:ext>
              </a:extLst>
            </p:cNvPr>
            <p:cNvSpPr/>
            <p:nvPr/>
          </p:nvSpPr>
          <p:spPr bwMode="auto">
            <a:xfrm>
              <a:off x="1915968" y="4448406"/>
              <a:ext cx="110552" cy="165246"/>
            </a:xfrm>
            <a:custGeom>
              <a:avLst/>
              <a:gdLst>
                <a:gd name="connsiteX0" fmla="*/ 19050 w 150019"/>
                <a:gd name="connsiteY0" fmla="*/ 221456 h 226218"/>
                <a:gd name="connsiteX1" fmla="*/ 0 w 150019"/>
                <a:gd name="connsiteY1" fmla="*/ 150018 h 226218"/>
                <a:gd name="connsiteX2" fmla="*/ 19050 w 150019"/>
                <a:gd name="connsiteY2" fmla="*/ 123825 h 226218"/>
                <a:gd name="connsiteX3" fmla="*/ 19050 w 150019"/>
                <a:gd name="connsiteY3" fmla="*/ 54768 h 226218"/>
                <a:gd name="connsiteX4" fmla="*/ 21431 w 150019"/>
                <a:gd name="connsiteY4" fmla="*/ 0 h 226218"/>
                <a:gd name="connsiteX5" fmla="*/ 133350 w 150019"/>
                <a:gd name="connsiteY5" fmla="*/ 7143 h 226218"/>
                <a:gd name="connsiteX6" fmla="*/ 126206 w 150019"/>
                <a:gd name="connsiteY6" fmla="*/ 116681 h 226218"/>
                <a:gd name="connsiteX7" fmla="*/ 150019 w 150019"/>
                <a:gd name="connsiteY7" fmla="*/ 183356 h 226218"/>
                <a:gd name="connsiteX8" fmla="*/ 100012 w 150019"/>
                <a:gd name="connsiteY8" fmla="*/ 226218 h 226218"/>
                <a:gd name="connsiteX9" fmla="*/ 19050 w 150019"/>
                <a:gd name="connsiteY9" fmla="*/ 221456 h 226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0019" h="226218">
                  <a:moveTo>
                    <a:pt x="19050" y="221456"/>
                  </a:moveTo>
                  <a:lnTo>
                    <a:pt x="0" y="150018"/>
                  </a:lnTo>
                  <a:lnTo>
                    <a:pt x="19050" y="123825"/>
                  </a:lnTo>
                  <a:lnTo>
                    <a:pt x="19050" y="54768"/>
                  </a:lnTo>
                  <a:lnTo>
                    <a:pt x="21431" y="0"/>
                  </a:lnTo>
                  <a:lnTo>
                    <a:pt x="133350" y="7143"/>
                  </a:lnTo>
                  <a:lnTo>
                    <a:pt x="126206" y="116681"/>
                  </a:lnTo>
                  <a:lnTo>
                    <a:pt x="150019" y="183356"/>
                  </a:lnTo>
                  <a:lnTo>
                    <a:pt x="100012" y="226218"/>
                  </a:lnTo>
                  <a:lnTo>
                    <a:pt x="19050" y="22145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2" name="フリーフォーム 1126">
              <a:extLst>
                <a:ext uri="{FF2B5EF4-FFF2-40B4-BE49-F238E27FC236}">
                  <a16:creationId xmlns:a16="http://schemas.microsoft.com/office/drawing/2014/main" id="{1B653F7B-73D8-413E-B769-97C2A368ABB4}"/>
                </a:ext>
              </a:extLst>
            </p:cNvPr>
            <p:cNvSpPr/>
            <p:nvPr/>
          </p:nvSpPr>
          <p:spPr bwMode="auto">
            <a:xfrm>
              <a:off x="2002083" y="4451897"/>
              <a:ext cx="45385" cy="136154"/>
            </a:xfrm>
            <a:custGeom>
              <a:avLst/>
              <a:gdLst>
                <a:gd name="connsiteX0" fmla="*/ 23813 w 61913"/>
                <a:gd name="connsiteY0" fmla="*/ 0 h 185738"/>
                <a:gd name="connsiteX1" fmla="*/ 57150 w 61913"/>
                <a:gd name="connsiteY1" fmla="*/ 38100 h 185738"/>
                <a:gd name="connsiteX2" fmla="*/ 61913 w 61913"/>
                <a:gd name="connsiteY2" fmla="*/ 176213 h 185738"/>
                <a:gd name="connsiteX3" fmla="*/ 40481 w 61913"/>
                <a:gd name="connsiteY3" fmla="*/ 185738 h 185738"/>
                <a:gd name="connsiteX4" fmla="*/ 0 w 61913"/>
                <a:gd name="connsiteY4" fmla="*/ 107156 h 185738"/>
                <a:gd name="connsiteX5" fmla="*/ 23813 w 61913"/>
                <a:gd name="connsiteY5" fmla="*/ 0 h 185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913" h="185738">
                  <a:moveTo>
                    <a:pt x="23813" y="0"/>
                  </a:moveTo>
                  <a:lnTo>
                    <a:pt x="57150" y="38100"/>
                  </a:lnTo>
                  <a:lnTo>
                    <a:pt x="61913" y="176213"/>
                  </a:lnTo>
                  <a:lnTo>
                    <a:pt x="40481" y="185738"/>
                  </a:lnTo>
                  <a:lnTo>
                    <a:pt x="0" y="107156"/>
                  </a:lnTo>
                  <a:lnTo>
                    <a:pt x="2381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3" name="フリーフォーム 1128">
              <a:extLst>
                <a:ext uri="{FF2B5EF4-FFF2-40B4-BE49-F238E27FC236}">
                  <a16:creationId xmlns:a16="http://schemas.microsoft.com/office/drawing/2014/main" id="{8F008277-E2EF-42AA-920B-B0B85C819AA3}"/>
                </a:ext>
              </a:extLst>
            </p:cNvPr>
            <p:cNvSpPr/>
            <p:nvPr/>
          </p:nvSpPr>
          <p:spPr bwMode="auto">
            <a:xfrm>
              <a:off x="2020702" y="4421641"/>
              <a:ext cx="79132" cy="164083"/>
            </a:xfrm>
            <a:custGeom>
              <a:avLst/>
              <a:gdLst>
                <a:gd name="connsiteX0" fmla="*/ 107156 w 107156"/>
                <a:gd name="connsiteY0" fmla="*/ 9525 h 223837"/>
                <a:gd name="connsiteX1" fmla="*/ 73819 w 107156"/>
                <a:gd name="connsiteY1" fmla="*/ 97631 h 223837"/>
                <a:gd name="connsiteX2" fmla="*/ 78581 w 107156"/>
                <a:gd name="connsiteY2" fmla="*/ 216694 h 223837"/>
                <a:gd name="connsiteX3" fmla="*/ 33337 w 107156"/>
                <a:gd name="connsiteY3" fmla="*/ 223837 h 223837"/>
                <a:gd name="connsiteX4" fmla="*/ 35719 w 107156"/>
                <a:gd name="connsiteY4" fmla="*/ 80962 h 223837"/>
                <a:gd name="connsiteX5" fmla="*/ 0 w 107156"/>
                <a:gd name="connsiteY5" fmla="*/ 35719 h 223837"/>
                <a:gd name="connsiteX6" fmla="*/ 40481 w 107156"/>
                <a:gd name="connsiteY6" fmla="*/ 0 h 223837"/>
                <a:gd name="connsiteX7" fmla="*/ 107156 w 107156"/>
                <a:gd name="connsiteY7" fmla="*/ 9525 h 223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7156" h="223837">
                  <a:moveTo>
                    <a:pt x="107156" y="9525"/>
                  </a:moveTo>
                  <a:lnTo>
                    <a:pt x="73819" y="97631"/>
                  </a:lnTo>
                  <a:lnTo>
                    <a:pt x="78581" y="216694"/>
                  </a:lnTo>
                  <a:lnTo>
                    <a:pt x="33337" y="223837"/>
                  </a:lnTo>
                  <a:lnTo>
                    <a:pt x="35719" y="80962"/>
                  </a:lnTo>
                  <a:lnTo>
                    <a:pt x="0" y="35719"/>
                  </a:lnTo>
                  <a:lnTo>
                    <a:pt x="40481" y="0"/>
                  </a:lnTo>
                  <a:lnTo>
                    <a:pt x="107156" y="9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4" name="フリーフォーム 1129">
              <a:extLst>
                <a:ext uri="{FF2B5EF4-FFF2-40B4-BE49-F238E27FC236}">
                  <a16:creationId xmlns:a16="http://schemas.microsoft.com/office/drawing/2014/main" id="{AA4AA8B9-11F7-4F37-9CDB-E587D42AB349}"/>
                </a:ext>
              </a:extLst>
            </p:cNvPr>
            <p:cNvSpPr/>
            <p:nvPr/>
          </p:nvSpPr>
          <p:spPr bwMode="auto">
            <a:xfrm>
              <a:off x="2073068" y="4364620"/>
              <a:ext cx="292090" cy="261833"/>
            </a:xfrm>
            <a:custGeom>
              <a:avLst/>
              <a:gdLst>
                <a:gd name="connsiteX0" fmla="*/ 340519 w 397669"/>
                <a:gd name="connsiteY0" fmla="*/ 28575 h 357187"/>
                <a:gd name="connsiteX1" fmla="*/ 397669 w 397669"/>
                <a:gd name="connsiteY1" fmla="*/ 90487 h 357187"/>
                <a:gd name="connsiteX2" fmla="*/ 316707 w 397669"/>
                <a:gd name="connsiteY2" fmla="*/ 171450 h 357187"/>
                <a:gd name="connsiteX3" fmla="*/ 295275 w 397669"/>
                <a:gd name="connsiteY3" fmla="*/ 285750 h 357187"/>
                <a:gd name="connsiteX4" fmla="*/ 238125 w 397669"/>
                <a:gd name="connsiteY4" fmla="*/ 264318 h 357187"/>
                <a:gd name="connsiteX5" fmla="*/ 200025 w 397669"/>
                <a:gd name="connsiteY5" fmla="*/ 307181 h 357187"/>
                <a:gd name="connsiteX6" fmla="*/ 202407 w 397669"/>
                <a:gd name="connsiteY6" fmla="*/ 357187 h 357187"/>
                <a:gd name="connsiteX7" fmla="*/ 78582 w 397669"/>
                <a:gd name="connsiteY7" fmla="*/ 354806 h 357187"/>
                <a:gd name="connsiteX8" fmla="*/ 57150 w 397669"/>
                <a:gd name="connsiteY8" fmla="*/ 295275 h 357187"/>
                <a:gd name="connsiteX9" fmla="*/ 9525 w 397669"/>
                <a:gd name="connsiteY9" fmla="*/ 295275 h 357187"/>
                <a:gd name="connsiteX10" fmla="*/ 0 w 397669"/>
                <a:gd name="connsiteY10" fmla="*/ 173831 h 357187"/>
                <a:gd name="connsiteX11" fmla="*/ 38100 w 397669"/>
                <a:gd name="connsiteY11" fmla="*/ 80962 h 357187"/>
                <a:gd name="connsiteX12" fmla="*/ 33338 w 397669"/>
                <a:gd name="connsiteY12" fmla="*/ 23812 h 357187"/>
                <a:gd name="connsiteX13" fmla="*/ 83344 w 397669"/>
                <a:gd name="connsiteY13" fmla="*/ 0 h 357187"/>
                <a:gd name="connsiteX14" fmla="*/ 138113 w 397669"/>
                <a:gd name="connsiteY14" fmla="*/ 33337 h 357187"/>
                <a:gd name="connsiteX15" fmla="*/ 150019 w 397669"/>
                <a:gd name="connsiteY15" fmla="*/ 19050 h 357187"/>
                <a:gd name="connsiteX16" fmla="*/ 204788 w 397669"/>
                <a:gd name="connsiteY16" fmla="*/ 59531 h 357187"/>
                <a:gd name="connsiteX17" fmla="*/ 235744 w 397669"/>
                <a:gd name="connsiteY17" fmla="*/ 30956 h 357187"/>
                <a:gd name="connsiteX18" fmla="*/ 340519 w 397669"/>
                <a:gd name="connsiteY18" fmla="*/ 28575 h 357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97669" h="357187">
                  <a:moveTo>
                    <a:pt x="340519" y="28575"/>
                  </a:moveTo>
                  <a:lnTo>
                    <a:pt x="397669" y="90487"/>
                  </a:lnTo>
                  <a:lnTo>
                    <a:pt x="316707" y="171450"/>
                  </a:lnTo>
                  <a:lnTo>
                    <a:pt x="295275" y="285750"/>
                  </a:lnTo>
                  <a:lnTo>
                    <a:pt x="238125" y="264318"/>
                  </a:lnTo>
                  <a:lnTo>
                    <a:pt x="200025" y="307181"/>
                  </a:lnTo>
                  <a:lnTo>
                    <a:pt x="202407" y="357187"/>
                  </a:lnTo>
                  <a:lnTo>
                    <a:pt x="78582" y="354806"/>
                  </a:lnTo>
                  <a:lnTo>
                    <a:pt x="57150" y="295275"/>
                  </a:lnTo>
                  <a:lnTo>
                    <a:pt x="9525" y="295275"/>
                  </a:lnTo>
                  <a:lnTo>
                    <a:pt x="0" y="173831"/>
                  </a:lnTo>
                  <a:lnTo>
                    <a:pt x="38100" y="80962"/>
                  </a:lnTo>
                  <a:lnTo>
                    <a:pt x="33338" y="23812"/>
                  </a:lnTo>
                  <a:lnTo>
                    <a:pt x="83344" y="0"/>
                  </a:lnTo>
                  <a:lnTo>
                    <a:pt x="138113" y="33337"/>
                  </a:lnTo>
                  <a:lnTo>
                    <a:pt x="150019" y="19050"/>
                  </a:lnTo>
                  <a:lnTo>
                    <a:pt x="204788" y="59531"/>
                  </a:lnTo>
                  <a:lnTo>
                    <a:pt x="235744" y="30956"/>
                  </a:lnTo>
                  <a:lnTo>
                    <a:pt x="340519" y="285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5" name="フリーフォーム 1130">
              <a:extLst>
                <a:ext uri="{FF2B5EF4-FFF2-40B4-BE49-F238E27FC236}">
                  <a16:creationId xmlns:a16="http://schemas.microsoft.com/office/drawing/2014/main" id="{660E0F74-F8DC-4865-AAB5-ADEB780D93BB}"/>
                </a:ext>
              </a:extLst>
            </p:cNvPr>
            <p:cNvSpPr/>
            <p:nvPr/>
          </p:nvSpPr>
          <p:spPr bwMode="auto">
            <a:xfrm>
              <a:off x="2324429" y="4100458"/>
              <a:ext cx="267653" cy="439881"/>
            </a:xfrm>
            <a:custGeom>
              <a:avLst/>
              <a:gdLst>
                <a:gd name="connsiteX0" fmla="*/ 347663 w 364332"/>
                <a:gd name="connsiteY0" fmla="*/ 154781 h 600075"/>
                <a:gd name="connsiteX1" fmla="*/ 111919 w 364332"/>
                <a:gd name="connsiteY1" fmla="*/ 0 h 600075"/>
                <a:gd name="connsiteX2" fmla="*/ 64294 w 364332"/>
                <a:gd name="connsiteY2" fmla="*/ 16669 h 600075"/>
                <a:gd name="connsiteX3" fmla="*/ 64294 w 364332"/>
                <a:gd name="connsiteY3" fmla="*/ 116681 h 600075"/>
                <a:gd name="connsiteX4" fmla="*/ 102394 w 364332"/>
                <a:gd name="connsiteY4" fmla="*/ 140494 h 600075"/>
                <a:gd name="connsiteX5" fmla="*/ 61913 w 364332"/>
                <a:gd name="connsiteY5" fmla="*/ 273844 h 600075"/>
                <a:gd name="connsiteX6" fmla="*/ 0 w 364332"/>
                <a:gd name="connsiteY6" fmla="*/ 328612 h 600075"/>
                <a:gd name="connsiteX7" fmla="*/ 0 w 364332"/>
                <a:gd name="connsiteY7" fmla="*/ 397669 h 600075"/>
                <a:gd name="connsiteX8" fmla="*/ 61913 w 364332"/>
                <a:gd name="connsiteY8" fmla="*/ 452437 h 600075"/>
                <a:gd name="connsiteX9" fmla="*/ 54769 w 364332"/>
                <a:gd name="connsiteY9" fmla="*/ 552450 h 600075"/>
                <a:gd name="connsiteX10" fmla="*/ 69057 w 364332"/>
                <a:gd name="connsiteY10" fmla="*/ 600075 h 600075"/>
                <a:gd name="connsiteX11" fmla="*/ 180975 w 364332"/>
                <a:gd name="connsiteY11" fmla="*/ 578644 h 600075"/>
                <a:gd name="connsiteX12" fmla="*/ 226219 w 364332"/>
                <a:gd name="connsiteY12" fmla="*/ 538162 h 600075"/>
                <a:gd name="connsiteX13" fmla="*/ 300038 w 364332"/>
                <a:gd name="connsiteY13" fmla="*/ 464344 h 600075"/>
                <a:gd name="connsiteX14" fmla="*/ 288132 w 364332"/>
                <a:gd name="connsiteY14" fmla="*/ 392906 h 600075"/>
                <a:gd name="connsiteX15" fmla="*/ 364332 w 364332"/>
                <a:gd name="connsiteY15" fmla="*/ 269081 h 600075"/>
                <a:gd name="connsiteX16" fmla="*/ 347663 w 364332"/>
                <a:gd name="connsiteY16" fmla="*/ 154781 h 600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64332" h="600075">
                  <a:moveTo>
                    <a:pt x="347663" y="154781"/>
                  </a:moveTo>
                  <a:lnTo>
                    <a:pt x="111919" y="0"/>
                  </a:lnTo>
                  <a:lnTo>
                    <a:pt x="64294" y="16669"/>
                  </a:lnTo>
                  <a:lnTo>
                    <a:pt x="64294" y="116681"/>
                  </a:lnTo>
                  <a:lnTo>
                    <a:pt x="102394" y="140494"/>
                  </a:lnTo>
                  <a:lnTo>
                    <a:pt x="61913" y="273844"/>
                  </a:lnTo>
                  <a:lnTo>
                    <a:pt x="0" y="328612"/>
                  </a:lnTo>
                  <a:lnTo>
                    <a:pt x="0" y="397669"/>
                  </a:lnTo>
                  <a:lnTo>
                    <a:pt x="61913" y="452437"/>
                  </a:lnTo>
                  <a:lnTo>
                    <a:pt x="54769" y="552450"/>
                  </a:lnTo>
                  <a:lnTo>
                    <a:pt x="69057" y="600075"/>
                  </a:lnTo>
                  <a:lnTo>
                    <a:pt x="180975" y="578644"/>
                  </a:lnTo>
                  <a:lnTo>
                    <a:pt x="226219" y="538162"/>
                  </a:lnTo>
                  <a:lnTo>
                    <a:pt x="300038" y="464344"/>
                  </a:lnTo>
                  <a:lnTo>
                    <a:pt x="288132" y="392906"/>
                  </a:lnTo>
                  <a:lnTo>
                    <a:pt x="364332" y="269081"/>
                  </a:lnTo>
                  <a:lnTo>
                    <a:pt x="347663" y="15478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6" name="フリーフォーム 1131">
              <a:extLst>
                <a:ext uri="{FF2B5EF4-FFF2-40B4-BE49-F238E27FC236}">
                  <a16:creationId xmlns:a16="http://schemas.microsoft.com/office/drawing/2014/main" id="{23BBA4B3-CCE3-4D6A-8791-CEFAC697EEAD}"/>
                </a:ext>
              </a:extLst>
            </p:cNvPr>
            <p:cNvSpPr/>
            <p:nvPr/>
          </p:nvSpPr>
          <p:spPr bwMode="auto">
            <a:xfrm>
              <a:off x="2539715" y="4128387"/>
              <a:ext cx="413116" cy="515522"/>
            </a:xfrm>
            <a:custGeom>
              <a:avLst/>
              <a:gdLst>
                <a:gd name="connsiteX0" fmla="*/ 111919 w 564356"/>
                <a:gd name="connsiteY0" fmla="*/ 0 h 702469"/>
                <a:gd name="connsiteX1" fmla="*/ 504825 w 564356"/>
                <a:gd name="connsiteY1" fmla="*/ 7144 h 702469"/>
                <a:gd name="connsiteX2" fmla="*/ 516731 w 564356"/>
                <a:gd name="connsiteY2" fmla="*/ 128587 h 702469"/>
                <a:gd name="connsiteX3" fmla="*/ 564356 w 564356"/>
                <a:gd name="connsiteY3" fmla="*/ 173831 h 702469"/>
                <a:gd name="connsiteX4" fmla="*/ 509588 w 564356"/>
                <a:gd name="connsiteY4" fmla="*/ 226219 h 702469"/>
                <a:gd name="connsiteX5" fmla="*/ 452438 w 564356"/>
                <a:gd name="connsiteY5" fmla="*/ 359569 h 702469"/>
                <a:gd name="connsiteX6" fmla="*/ 402431 w 564356"/>
                <a:gd name="connsiteY6" fmla="*/ 476250 h 702469"/>
                <a:gd name="connsiteX7" fmla="*/ 397669 w 564356"/>
                <a:gd name="connsiteY7" fmla="*/ 533400 h 702469"/>
                <a:gd name="connsiteX8" fmla="*/ 464344 w 564356"/>
                <a:gd name="connsiteY8" fmla="*/ 666750 h 702469"/>
                <a:gd name="connsiteX9" fmla="*/ 297656 w 564356"/>
                <a:gd name="connsiteY9" fmla="*/ 702469 h 702469"/>
                <a:gd name="connsiteX10" fmla="*/ 259556 w 564356"/>
                <a:gd name="connsiteY10" fmla="*/ 688181 h 702469"/>
                <a:gd name="connsiteX11" fmla="*/ 188119 w 564356"/>
                <a:gd name="connsiteY11" fmla="*/ 688181 h 702469"/>
                <a:gd name="connsiteX12" fmla="*/ 128588 w 564356"/>
                <a:gd name="connsiteY12" fmla="*/ 559594 h 702469"/>
                <a:gd name="connsiteX13" fmla="*/ 69056 w 564356"/>
                <a:gd name="connsiteY13" fmla="*/ 526256 h 702469"/>
                <a:gd name="connsiteX14" fmla="*/ 52388 w 564356"/>
                <a:gd name="connsiteY14" fmla="*/ 492919 h 702469"/>
                <a:gd name="connsiteX15" fmla="*/ 9525 w 564356"/>
                <a:gd name="connsiteY15" fmla="*/ 421481 h 702469"/>
                <a:gd name="connsiteX16" fmla="*/ 0 w 564356"/>
                <a:gd name="connsiteY16" fmla="*/ 338137 h 702469"/>
                <a:gd name="connsiteX17" fmla="*/ 69056 w 564356"/>
                <a:gd name="connsiteY17" fmla="*/ 233362 h 702469"/>
                <a:gd name="connsiteX18" fmla="*/ 61913 w 564356"/>
                <a:gd name="connsiteY18" fmla="*/ 109537 h 702469"/>
                <a:gd name="connsiteX19" fmla="*/ 97631 w 564356"/>
                <a:gd name="connsiteY19" fmla="*/ 78581 h 702469"/>
                <a:gd name="connsiteX20" fmla="*/ 111919 w 564356"/>
                <a:gd name="connsiteY20" fmla="*/ 0 h 702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64356" h="702469">
                  <a:moveTo>
                    <a:pt x="111919" y="0"/>
                  </a:moveTo>
                  <a:lnTo>
                    <a:pt x="504825" y="7144"/>
                  </a:lnTo>
                  <a:lnTo>
                    <a:pt x="516731" y="128587"/>
                  </a:lnTo>
                  <a:lnTo>
                    <a:pt x="564356" y="173831"/>
                  </a:lnTo>
                  <a:lnTo>
                    <a:pt x="509588" y="226219"/>
                  </a:lnTo>
                  <a:lnTo>
                    <a:pt x="452438" y="359569"/>
                  </a:lnTo>
                  <a:lnTo>
                    <a:pt x="402431" y="476250"/>
                  </a:lnTo>
                  <a:lnTo>
                    <a:pt x="397669" y="533400"/>
                  </a:lnTo>
                  <a:lnTo>
                    <a:pt x="464344" y="666750"/>
                  </a:lnTo>
                  <a:lnTo>
                    <a:pt x="297656" y="702469"/>
                  </a:lnTo>
                  <a:lnTo>
                    <a:pt x="259556" y="688181"/>
                  </a:lnTo>
                  <a:lnTo>
                    <a:pt x="188119" y="688181"/>
                  </a:lnTo>
                  <a:lnTo>
                    <a:pt x="128588" y="559594"/>
                  </a:lnTo>
                  <a:lnTo>
                    <a:pt x="69056" y="526256"/>
                  </a:lnTo>
                  <a:lnTo>
                    <a:pt x="52388" y="492919"/>
                  </a:lnTo>
                  <a:lnTo>
                    <a:pt x="9525" y="421481"/>
                  </a:lnTo>
                  <a:lnTo>
                    <a:pt x="0" y="338137"/>
                  </a:lnTo>
                  <a:lnTo>
                    <a:pt x="69056" y="233362"/>
                  </a:lnTo>
                  <a:lnTo>
                    <a:pt x="61913" y="109537"/>
                  </a:lnTo>
                  <a:lnTo>
                    <a:pt x="97631" y="78581"/>
                  </a:lnTo>
                  <a:lnTo>
                    <a:pt x="111919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7" name="フリーフォーム 1132">
              <a:extLst>
                <a:ext uri="{FF2B5EF4-FFF2-40B4-BE49-F238E27FC236}">
                  <a16:creationId xmlns:a16="http://schemas.microsoft.com/office/drawing/2014/main" id="{565C4409-EE13-4AE0-9753-CA24AC959854}"/>
                </a:ext>
              </a:extLst>
            </p:cNvPr>
            <p:cNvSpPr/>
            <p:nvPr/>
          </p:nvSpPr>
          <p:spPr bwMode="auto">
            <a:xfrm>
              <a:off x="2222023" y="4421641"/>
              <a:ext cx="164082" cy="272307"/>
            </a:xfrm>
            <a:custGeom>
              <a:avLst/>
              <a:gdLst>
                <a:gd name="connsiteX0" fmla="*/ 200025 w 223837"/>
                <a:gd name="connsiteY0" fmla="*/ 0 h 371475"/>
                <a:gd name="connsiteX1" fmla="*/ 111918 w 223837"/>
                <a:gd name="connsiteY1" fmla="*/ 111919 h 371475"/>
                <a:gd name="connsiteX2" fmla="*/ 97631 w 223837"/>
                <a:gd name="connsiteY2" fmla="*/ 197644 h 371475"/>
                <a:gd name="connsiteX3" fmla="*/ 42862 w 223837"/>
                <a:gd name="connsiteY3" fmla="*/ 180975 h 371475"/>
                <a:gd name="connsiteX4" fmla="*/ 7143 w 223837"/>
                <a:gd name="connsiteY4" fmla="*/ 228600 h 371475"/>
                <a:gd name="connsiteX5" fmla="*/ 0 w 223837"/>
                <a:gd name="connsiteY5" fmla="*/ 276225 h 371475"/>
                <a:gd name="connsiteX6" fmla="*/ 28575 w 223837"/>
                <a:gd name="connsiteY6" fmla="*/ 350044 h 371475"/>
                <a:gd name="connsiteX7" fmla="*/ 223837 w 223837"/>
                <a:gd name="connsiteY7" fmla="*/ 371475 h 371475"/>
                <a:gd name="connsiteX8" fmla="*/ 183356 w 223837"/>
                <a:gd name="connsiteY8" fmla="*/ 226219 h 371475"/>
                <a:gd name="connsiteX9" fmla="*/ 211931 w 223837"/>
                <a:gd name="connsiteY9" fmla="*/ 164306 h 371475"/>
                <a:gd name="connsiteX10" fmla="*/ 192881 w 223837"/>
                <a:gd name="connsiteY10" fmla="*/ 100012 h 371475"/>
                <a:gd name="connsiteX11" fmla="*/ 200025 w 223837"/>
                <a:gd name="connsiteY11" fmla="*/ 0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23837" h="371475">
                  <a:moveTo>
                    <a:pt x="200025" y="0"/>
                  </a:moveTo>
                  <a:lnTo>
                    <a:pt x="111918" y="111919"/>
                  </a:lnTo>
                  <a:lnTo>
                    <a:pt x="97631" y="197644"/>
                  </a:lnTo>
                  <a:lnTo>
                    <a:pt x="42862" y="180975"/>
                  </a:lnTo>
                  <a:lnTo>
                    <a:pt x="7143" y="228600"/>
                  </a:lnTo>
                  <a:lnTo>
                    <a:pt x="0" y="276225"/>
                  </a:lnTo>
                  <a:lnTo>
                    <a:pt x="28575" y="350044"/>
                  </a:lnTo>
                  <a:lnTo>
                    <a:pt x="223837" y="371475"/>
                  </a:lnTo>
                  <a:lnTo>
                    <a:pt x="183356" y="226219"/>
                  </a:lnTo>
                  <a:lnTo>
                    <a:pt x="211931" y="164306"/>
                  </a:lnTo>
                  <a:lnTo>
                    <a:pt x="192881" y="100012"/>
                  </a:lnTo>
                  <a:lnTo>
                    <a:pt x="2000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8" name="フリーフォーム 1133">
              <a:extLst>
                <a:ext uri="{FF2B5EF4-FFF2-40B4-BE49-F238E27FC236}">
                  <a16:creationId xmlns:a16="http://schemas.microsoft.com/office/drawing/2014/main" id="{7DB70F13-8ACA-48A2-9BFB-6D71246BEDA3}"/>
                </a:ext>
              </a:extLst>
            </p:cNvPr>
            <p:cNvSpPr/>
            <p:nvPr/>
          </p:nvSpPr>
          <p:spPr bwMode="auto">
            <a:xfrm>
              <a:off x="2895809" y="4254067"/>
              <a:ext cx="153609" cy="159428"/>
            </a:xfrm>
            <a:custGeom>
              <a:avLst/>
              <a:gdLst>
                <a:gd name="connsiteX0" fmla="*/ 76200 w 209550"/>
                <a:gd name="connsiteY0" fmla="*/ 0 h 216694"/>
                <a:gd name="connsiteX1" fmla="*/ 28575 w 209550"/>
                <a:gd name="connsiteY1" fmla="*/ 57150 h 216694"/>
                <a:gd name="connsiteX2" fmla="*/ 0 w 209550"/>
                <a:gd name="connsiteY2" fmla="*/ 145256 h 216694"/>
                <a:gd name="connsiteX3" fmla="*/ 116681 w 209550"/>
                <a:gd name="connsiteY3" fmla="*/ 130969 h 216694"/>
                <a:gd name="connsiteX4" fmla="*/ 190500 w 209550"/>
                <a:gd name="connsiteY4" fmla="*/ 216694 h 216694"/>
                <a:gd name="connsiteX5" fmla="*/ 209550 w 209550"/>
                <a:gd name="connsiteY5" fmla="*/ 185737 h 216694"/>
                <a:gd name="connsiteX6" fmla="*/ 133350 w 209550"/>
                <a:gd name="connsiteY6" fmla="*/ 92869 h 216694"/>
                <a:gd name="connsiteX7" fmla="*/ 97631 w 209550"/>
                <a:gd name="connsiteY7" fmla="*/ 85725 h 216694"/>
                <a:gd name="connsiteX8" fmla="*/ 76200 w 209550"/>
                <a:gd name="connsiteY8" fmla="*/ 0 h 216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9550" h="216694">
                  <a:moveTo>
                    <a:pt x="76200" y="0"/>
                  </a:moveTo>
                  <a:lnTo>
                    <a:pt x="28575" y="57150"/>
                  </a:lnTo>
                  <a:lnTo>
                    <a:pt x="0" y="145256"/>
                  </a:lnTo>
                  <a:lnTo>
                    <a:pt x="116681" y="130969"/>
                  </a:lnTo>
                  <a:lnTo>
                    <a:pt x="190500" y="216694"/>
                  </a:lnTo>
                  <a:lnTo>
                    <a:pt x="209550" y="185737"/>
                  </a:lnTo>
                  <a:lnTo>
                    <a:pt x="133350" y="92869"/>
                  </a:lnTo>
                  <a:lnTo>
                    <a:pt x="97631" y="85725"/>
                  </a:lnTo>
                  <a:lnTo>
                    <a:pt x="762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9" name="フリーフォーム 1134">
              <a:extLst>
                <a:ext uri="{FF2B5EF4-FFF2-40B4-BE49-F238E27FC236}">
                  <a16:creationId xmlns:a16="http://schemas.microsoft.com/office/drawing/2014/main" id="{DF0D5C24-0889-4461-914B-D7BF117C36FF}"/>
                </a:ext>
              </a:extLst>
            </p:cNvPr>
            <p:cNvSpPr/>
            <p:nvPr/>
          </p:nvSpPr>
          <p:spPr bwMode="auto">
            <a:xfrm>
              <a:off x="2830641" y="4355310"/>
              <a:ext cx="345621" cy="302564"/>
            </a:xfrm>
            <a:custGeom>
              <a:avLst/>
              <a:gdLst>
                <a:gd name="connsiteX0" fmla="*/ 266700 w 471487"/>
                <a:gd name="connsiteY0" fmla="*/ 78582 h 411957"/>
                <a:gd name="connsiteX1" fmla="*/ 290512 w 471487"/>
                <a:gd name="connsiteY1" fmla="*/ 145257 h 411957"/>
                <a:gd name="connsiteX2" fmla="*/ 471487 w 471487"/>
                <a:gd name="connsiteY2" fmla="*/ 250032 h 411957"/>
                <a:gd name="connsiteX3" fmla="*/ 266700 w 471487"/>
                <a:gd name="connsiteY3" fmla="*/ 378619 h 411957"/>
                <a:gd name="connsiteX4" fmla="*/ 230981 w 471487"/>
                <a:gd name="connsiteY4" fmla="*/ 369094 h 411957"/>
                <a:gd name="connsiteX5" fmla="*/ 192881 w 471487"/>
                <a:gd name="connsiteY5" fmla="*/ 411957 h 411957"/>
                <a:gd name="connsiteX6" fmla="*/ 71437 w 471487"/>
                <a:gd name="connsiteY6" fmla="*/ 357188 h 411957"/>
                <a:gd name="connsiteX7" fmla="*/ 0 w 471487"/>
                <a:gd name="connsiteY7" fmla="*/ 228600 h 411957"/>
                <a:gd name="connsiteX8" fmla="*/ 7144 w 471487"/>
                <a:gd name="connsiteY8" fmla="*/ 154782 h 411957"/>
                <a:gd name="connsiteX9" fmla="*/ 73819 w 471487"/>
                <a:gd name="connsiteY9" fmla="*/ 2382 h 411957"/>
                <a:gd name="connsiteX10" fmla="*/ 207169 w 471487"/>
                <a:gd name="connsiteY10" fmla="*/ 0 h 411957"/>
                <a:gd name="connsiteX11" fmla="*/ 266700 w 471487"/>
                <a:gd name="connsiteY11" fmla="*/ 78582 h 411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71487" h="411957">
                  <a:moveTo>
                    <a:pt x="266700" y="78582"/>
                  </a:moveTo>
                  <a:lnTo>
                    <a:pt x="290512" y="145257"/>
                  </a:lnTo>
                  <a:lnTo>
                    <a:pt x="471487" y="250032"/>
                  </a:lnTo>
                  <a:lnTo>
                    <a:pt x="266700" y="378619"/>
                  </a:lnTo>
                  <a:lnTo>
                    <a:pt x="230981" y="369094"/>
                  </a:lnTo>
                  <a:lnTo>
                    <a:pt x="192881" y="411957"/>
                  </a:lnTo>
                  <a:lnTo>
                    <a:pt x="71437" y="357188"/>
                  </a:lnTo>
                  <a:lnTo>
                    <a:pt x="0" y="228600"/>
                  </a:lnTo>
                  <a:lnTo>
                    <a:pt x="7144" y="154782"/>
                  </a:lnTo>
                  <a:lnTo>
                    <a:pt x="73819" y="2382"/>
                  </a:lnTo>
                  <a:lnTo>
                    <a:pt x="207169" y="0"/>
                  </a:lnTo>
                  <a:lnTo>
                    <a:pt x="266700" y="7858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0" name="フリーフォーム 1136">
              <a:extLst>
                <a:ext uri="{FF2B5EF4-FFF2-40B4-BE49-F238E27FC236}">
                  <a16:creationId xmlns:a16="http://schemas.microsoft.com/office/drawing/2014/main" id="{27476B68-706F-43FA-9000-3BDBB3AD0F0C}"/>
                </a:ext>
              </a:extLst>
            </p:cNvPr>
            <p:cNvSpPr/>
            <p:nvPr/>
          </p:nvSpPr>
          <p:spPr bwMode="auto">
            <a:xfrm>
              <a:off x="3000542" y="4389057"/>
              <a:ext cx="259507" cy="385187"/>
            </a:xfrm>
            <a:custGeom>
              <a:avLst/>
              <a:gdLst>
                <a:gd name="connsiteX0" fmla="*/ 66675 w 354806"/>
                <a:gd name="connsiteY0" fmla="*/ 0 h 526256"/>
                <a:gd name="connsiteX1" fmla="*/ 28575 w 354806"/>
                <a:gd name="connsiteY1" fmla="*/ 54769 h 526256"/>
                <a:gd name="connsiteX2" fmla="*/ 64294 w 354806"/>
                <a:gd name="connsiteY2" fmla="*/ 107156 h 526256"/>
                <a:gd name="connsiteX3" fmla="*/ 247650 w 354806"/>
                <a:gd name="connsiteY3" fmla="*/ 209550 h 526256"/>
                <a:gd name="connsiteX4" fmla="*/ 45244 w 354806"/>
                <a:gd name="connsiteY4" fmla="*/ 333375 h 526256"/>
                <a:gd name="connsiteX5" fmla="*/ 0 w 354806"/>
                <a:gd name="connsiteY5" fmla="*/ 404813 h 526256"/>
                <a:gd name="connsiteX6" fmla="*/ 57150 w 354806"/>
                <a:gd name="connsiteY6" fmla="*/ 526256 h 526256"/>
                <a:gd name="connsiteX7" fmla="*/ 133350 w 354806"/>
                <a:gd name="connsiteY7" fmla="*/ 433388 h 526256"/>
                <a:gd name="connsiteX8" fmla="*/ 247650 w 354806"/>
                <a:gd name="connsiteY8" fmla="*/ 321469 h 526256"/>
                <a:gd name="connsiteX9" fmla="*/ 338138 w 354806"/>
                <a:gd name="connsiteY9" fmla="*/ 145256 h 526256"/>
                <a:gd name="connsiteX10" fmla="*/ 354806 w 354806"/>
                <a:gd name="connsiteY10" fmla="*/ 50006 h 526256"/>
                <a:gd name="connsiteX11" fmla="*/ 230981 w 354806"/>
                <a:gd name="connsiteY11" fmla="*/ 73819 h 526256"/>
                <a:gd name="connsiteX12" fmla="*/ 152400 w 354806"/>
                <a:gd name="connsiteY12" fmla="*/ 85725 h 526256"/>
                <a:gd name="connsiteX13" fmla="*/ 88106 w 354806"/>
                <a:gd name="connsiteY13" fmla="*/ 52388 h 526256"/>
                <a:gd name="connsiteX14" fmla="*/ 66675 w 354806"/>
                <a:gd name="connsiteY14" fmla="*/ 0 h 526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54806" h="526256">
                  <a:moveTo>
                    <a:pt x="66675" y="0"/>
                  </a:moveTo>
                  <a:lnTo>
                    <a:pt x="28575" y="54769"/>
                  </a:lnTo>
                  <a:lnTo>
                    <a:pt x="64294" y="107156"/>
                  </a:lnTo>
                  <a:lnTo>
                    <a:pt x="247650" y="209550"/>
                  </a:lnTo>
                  <a:lnTo>
                    <a:pt x="45244" y="333375"/>
                  </a:lnTo>
                  <a:lnTo>
                    <a:pt x="0" y="404813"/>
                  </a:lnTo>
                  <a:lnTo>
                    <a:pt x="57150" y="526256"/>
                  </a:lnTo>
                  <a:lnTo>
                    <a:pt x="133350" y="433388"/>
                  </a:lnTo>
                  <a:lnTo>
                    <a:pt x="247650" y="321469"/>
                  </a:lnTo>
                  <a:lnTo>
                    <a:pt x="338138" y="145256"/>
                  </a:lnTo>
                  <a:lnTo>
                    <a:pt x="354806" y="50006"/>
                  </a:lnTo>
                  <a:lnTo>
                    <a:pt x="230981" y="73819"/>
                  </a:lnTo>
                  <a:lnTo>
                    <a:pt x="152400" y="85725"/>
                  </a:lnTo>
                  <a:lnTo>
                    <a:pt x="88106" y="52388"/>
                  </a:lnTo>
                  <a:lnTo>
                    <a:pt x="666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1" name="フリーフォーム 1137">
              <a:extLst>
                <a:ext uri="{FF2B5EF4-FFF2-40B4-BE49-F238E27FC236}">
                  <a16:creationId xmlns:a16="http://schemas.microsoft.com/office/drawing/2014/main" id="{4D91F9E3-8805-4122-9A25-B8894DFC3027}"/>
                </a:ext>
              </a:extLst>
            </p:cNvPr>
            <p:cNvSpPr/>
            <p:nvPr/>
          </p:nvSpPr>
          <p:spPr bwMode="auto">
            <a:xfrm>
              <a:off x="2837623" y="4612489"/>
              <a:ext cx="209467" cy="256015"/>
            </a:xfrm>
            <a:custGeom>
              <a:avLst/>
              <a:gdLst>
                <a:gd name="connsiteX0" fmla="*/ 54769 w 285750"/>
                <a:gd name="connsiteY0" fmla="*/ 0 h 350044"/>
                <a:gd name="connsiteX1" fmla="*/ 0 w 285750"/>
                <a:gd name="connsiteY1" fmla="*/ 23813 h 350044"/>
                <a:gd name="connsiteX2" fmla="*/ 33337 w 285750"/>
                <a:gd name="connsiteY2" fmla="*/ 142875 h 350044"/>
                <a:gd name="connsiteX3" fmla="*/ 16669 w 285750"/>
                <a:gd name="connsiteY3" fmla="*/ 216694 h 350044"/>
                <a:gd name="connsiteX4" fmla="*/ 176212 w 285750"/>
                <a:gd name="connsiteY4" fmla="*/ 350044 h 350044"/>
                <a:gd name="connsiteX5" fmla="*/ 214312 w 285750"/>
                <a:gd name="connsiteY5" fmla="*/ 276225 h 350044"/>
                <a:gd name="connsiteX6" fmla="*/ 285750 w 285750"/>
                <a:gd name="connsiteY6" fmla="*/ 223838 h 350044"/>
                <a:gd name="connsiteX7" fmla="*/ 226219 w 285750"/>
                <a:gd name="connsiteY7" fmla="*/ 97631 h 350044"/>
                <a:gd name="connsiteX8" fmla="*/ 266700 w 285750"/>
                <a:gd name="connsiteY8" fmla="*/ 26194 h 350044"/>
                <a:gd name="connsiteX9" fmla="*/ 228600 w 285750"/>
                <a:gd name="connsiteY9" fmla="*/ 21431 h 350044"/>
                <a:gd name="connsiteX10" fmla="*/ 185737 w 285750"/>
                <a:gd name="connsiteY10" fmla="*/ 64294 h 350044"/>
                <a:gd name="connsiteX11" fmla="*/ 54769 w 285750"/>
                <a:gd name="connsiteY11" fmla="*/ 0 h 350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5750" h="350044">
                  <a:moveTo>
                    <a:pt x="54769" y="0"/>
                  </a:moveTo>
                  <a:lnTo>
                    <a:pt x="0" y="23813"/>
                  </a:lnTo>
                  <a:lnTo>
                    <a:pt x="33337" y="142875"/>
                  </a:lnTo>
                  <a:lnTo>
                    <a:pt x="16669" y="216694"/>
                  </a:lnTo>
                  <a:lnTo>
                    <a:pt x="176212" y="350044"/>
                  </a:lnTo>
                  <a:lnTo>
                    <a:pt x="214312" y="276225"/>
                  </a:lnTo>
                  <a:lnTo>
                    <a:pt x="285750" y="223838"/>
                  </a:lnTo>
                  <a:lnTo>
                    <a:pt x="226219" y="97631"/>
                  </a:lnTo>
                  <a:lnTo>
                    <a:pt x="266700" y="26194"/>
                  </a:lnTo>
                  <a:lnTo>
                    <a:pt x="228600" y="21431"/>
                  </a:lnTo>
                  <a:lnTo>
                    <a:pt x="185737" y="64294"/>
                  </a:lnTo>
                  <a:lnTo>
                    <a:pt x="54769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2" name="フリーフォーム 1139">
              <a:extLst>
                <a:ext uri="{FF2B5EF4-FFF2-40B4-BE49-F238E27FC236}">
                  <a16:creationId xmlns:a16="http://schemas.microsoft.com/office/drawing/2014/main" id="{06CF8589-1A3B-4998-AADC-35C453E4E2B1}"/>
                </a:ext>
              </a:extLst>
            </p:cNvPr>
            <p:cNvSpPr/>
            <p:nvPr/>
          </p:nvSpPr>
          <p:spPr bwMode="auto">
            <a:xfrm>
              <a:off x="2358176" y="4437933"/>
              <a:ext cx="307218" cy="249033"/>
            </a:xfrm>
            <a:custGeom>
              <a:avLst/>
              <a:gdLst>
                <a:gd name="connsiteX0" fmla="*/ 257175 w 419100"/>
                <a:gd name="connsiteY0" fmla="*/ 0 h 340519"/>
                <a:gd name="connsiteX1" fmla="*/ 311944 w 419100"/>
                <a:gd name="connsiteY1" fmla="*/ 95250 h 340519"/>
                <a:gd name="connsiteX2" fmla="*/ 381000 w 419100"/>
                <a:gd name="connsiteY2" fmla="*/ 138113 h 340519"/>
                <a:gd name="connsiteX3" fmla="*/ 419100 w 419100"/>
                <a:gd name="connsiteY3" fmla="*/ 235744 h 340519"/>
                <a:gd name="connsiteX4" fmla="*/ 359569 w 419100"/>
                <a:gd name="connsiteY4" fmla="*/ 221456 h 340519"/>
                <a:gd name="connsiteX5" fmla="*/ 238125 w 419100"/>
                <a:gd name="connsiteY5" fmla="*/ 259556 h 340519"/>
                <a:gd name="connsiteX6" fmla="*/ 164306 w 419100"/>
                <a:gd name="connsiteY6" fmla="*/ 214313 h 340519"/>
                <a:gd name="connsiteX7" fmla="*/ 59531 w 419100"/>
                <a:gd name="connsiteY7" fmla="*/ 302419 h 340519"/>
                <a:gd name="connsiteX8" fmla="*/ 35719 w 419100"/>
                <a:gd name="connsiteY8" fmla="*/ 340519 h 340519"/>
                <a:gd name="connsiteX9" fmla="*/ 0 w 419100"/>
                <a:gd name="connsiteY9" fmla="*/ 197644 h 340519"/>
                <a:gd name="connsiteX10" fmla="*/ 28575 w 419100"/>
                <a:gd name="connsiteY10" fmla="*/ 145256 h 340519"/>
                <a:gd name="connsiteX11" fmla="*/ 145256 w 419100"/>
                <a:gd name="connsiteY11" fmla="*/ 114300 h 340519"/>
                <a:gd name="connsiteX12" fmla="*/ 257175 w 419100"/>
                <a:gd name="connsiteY12" fmla="*/ 0 h 340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100" h="340519">
                  <a:moveTo>
                    <a:pt x="257175" y="0"/>
                  </a:moveTo>
                  <a:lnTo>
                    <a:pt x="311944" y="95250"/>
                  </a:lnTo>
                  <a:lnTo>
                    <a:pt x="381000" y="138113"/>
                  </a:lnTo>
                  <a:lnTo>
                    <a:pt x="419100" y="235744"/>
                  </a:lnTo>
                  <a:lnTo>
                    <a:pt x="359569" y="221456"/>
                  </a:lnTo>
                  <a:lnTo>
                    <a:pt x="238125" y="259556"/>
                  </a:lnTo>
                  <a:lnTo>
                    <a:pt x="164306" y="214313"/>
                  </a:lnTo>
                  <a:lnTo>
                    <a:pt x="59531" y="302419"/>
                  </a:lnTo>
                  <a:lnTo>
                    <a:pt x="35719" y="340519"/>
                  </a:lnTo>
                  <a:lnTo>
                    <a:pt x="0" y="197644"/>
                  </a:lnTo>
                  <a:lnTo>
                    <a:pt x="28575" y="145256"/>
                  </a:lnTo>
                  <a:lnTo>
                    <a:pt x="145256" y="114300"/>
                  </a:lnTo>
                  <a:lnTo>
                    <a:pt x="2571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3" name="フリーフォーム 1140">
              <a:extLst>
                <a:ext uri="{FF2B5EF4-FFF2-40B4-BE49-F238E27FC236}">
                  <a16:creationId xmlns:a16="http://schemas.microsoft.com/office/drawing/2014/main" id="{BB051D73-CC72-4093-9A9A-9EE32B3BF508}"/>
                </a:ext>
              </a:extLst>
            </p:cNvPr>
            <p:cNvSpPr/>
            <p:nvPr/>
          </p:nvSpPr>
          <p:spPr bwMode="auto">
            <a:xfrm>
              <a:off x="2225514" y="4676493"/>
              <a:ext cx="55858" cy="47712"/>
            </a:xfrm>
            <a:custGeom>
              <a:avLst/>
              <a:gdLst>
                <a:gd name="connsiteX0" fmla="*/ 26194 w 76200"/>
                <a:gd name="connsiteY0" fmla="*/ 0 h 64294"/>
                <a:gd name="connsiteX1" fmla="*/ 76200 w 76200"/>
                <a:gd name="connsiteY1" fmla="*/ 7144 h 64294"/>
                <a:gd name="connsiteX2" fmla="*/ 61913 w 76200"/>
                <a:gd name="connsiteY2" fmla="*/ 64294 h 64294"/>
                <a:gd name="connsiteX3" fmla="*/ 0 w 76200"/>
                <a:gd name="connsiteY3" fmla="*/ 54769 h 64294"/>
                <a:gd name="connsiteX4" fmla="*/ 26194 w 76200"/>
                <a:gd name="connsiteY4" fmla="*/ 0 h 64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" h="64294">
                  <a:moveTo>
                    <a:pt x="26194" y="0"/>
                  </a:moveTo>
                  <a:lnTo>
                    <a:pt x="76200" y="7144"/>
                  </a:lnTo>
                  <a:lnTo>
                    <a:pt x="61913" y="64294"/>
                  </a:lnTo>
                  <a:lnTo>
                    <a:pt x="0" y="54769"/>
                  </a:lnTo>
                  <a:lnTo>
                    <a:pt x="26194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4" name="フリーフォーム 1141">
              <a:extLst>
                <a:ext uri="{FF2B5EF4-FFF2-40B4-BE49-F238E27FC236}">
                  <a16:creationId xmlns:a16="http://schemas.microsoft.com/office/drawing/2014/main" id="{B329511E-AFFD-400F-8566-B9869AFBB70F}"/>
                </a:ext>
              </a:extLst>
            </p:cNvPr>
            <p:cNvSpPr/>
            <p:nvPr/>
          </p:nvSpPr>
          <p:spPr bwMode="auto">
            <a:xfrm>
              <a:off x="2204567" y="4676493"/>
              <a:ext cx="153609" cy="178047"/>
            </a:xfrm>
            <a:custGeom>
              <a:avLst/>
              <a:gdLst>
                <a:gd name="connsiteX0" fmla="*/ 109538 w 209550"/>
                <a:gd name="connsiteY0" fmla="*/ 0 h 242888"/>
                <a:gd name="connsiteX1" fmla="*/ 176213 w 209550"/>
                <a:gd name="connsiteY1" fmla="*/ 26194 h 242888"/>
                <a:gd name="connsiteX2" fmla="*/ 209550 w 209550"/>
                <a:gd name="connsiteY2" fmla="*/ 71438 h 242888"/>
                <a:gd name="connsiteX3" fmla="*/ 200025 w 209550"/>
                <a:gd name="connsiteY3" fmla="*/ 176213 h 242888"/>
                <a:gd name="connsiteX4" fmla="*/ 116681 w 209550"/>
                <a:gd name="connsiteY4" fmla="*/ 173832 h 242888"/>
                <a:gd name="connsiteX5" fmla="*/ 95250 w 209550"/>
                <a:gd name="connsiteY5" fmla="*/ 242888 h 242888"/>
                <a:gd name="connsiteX6" fmla="*/ 0 w 209550"/>
                <a:gd name="connsiteY6" fmla="*/ 140494 h 242888"/>
                <a:gd name="connsiteX7" fmla="*/ 40481 w 209550"/>
                <a:gd name="connsiteY7" fmla="*/ 57150 h 242888"/>
                <a:gd name="connsiteX8" fmla="*/ 97631 w 209550"/>
                <a:gd name="connsiteY8" fmla="*/ 59532 h 242888"/>
                <a:gd name="connsiteX9" fmla="*/ 109538 w 209550"/>
                <a:gd name="connsiteY9" fmla="*/ 0 h 242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9550" h="242888">
                  <a:moveTo>
                    <a:pt x="109538" y="0"/>
                  </a:moveTo>
                  <a:lnTo>
                    <a:pt x="176213" y="26194"/>
                  </a:lnTo>
                  <a:lnTo>
                    <a:pt x="209550" y="71438"/>
                  </a:lnTo>
                  <a:lnTo>
                    <a:pt x="200025" y="176213"/>
                  </a:lnTo>
                  <a:lnTo>
                    <a:pt x="116681" y="173832"/>
                  </a:lnTo>
                  <a:lnTo>
                    <a:pt x="95250" y="242888"/>
                  </a:lnTo>
                  <a:lnTo>
                    <a:pt x="0" y="140494"/>
                  </a:lnTo>
                  <a:lnTo>
                    <a:pt x="40481" y="57150"/>
                  </a:lnTo>
                  <a:lnTo>
                    <a:pt x="97631" y="59532"/>
                  </a:lnTo>
                  <a:lnTo>
                    <a:pt x="109538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5" name="フリーフォーム 1142">
              <a:extLst>
                <a:ext uri="{FF2B5EF4-FFF2-40B4-BE49-F238E27FC236}">
                  <a16:creationId xmlns:a16="http://schemas.microsoft.com/office/drawing/2014/main" id="{D86CAF19-319F-4592-A04F-53405AA2A81B}"/>
                </a:ext>
              </a:extLst>
            </p:cNvPr>
            <p:cNvSpPr/>
            <p:nvPr/>
          </p:nvSpPr>
          <p:spPr bwMode="auto">
            <a:xfrm>
              <a:off x="2270899" y="4605506"/>
              <a:ext cx="200158" cy="283944"/>
            </a:xfrm>
            <a:custGeom>
              <a:avLst/>
              <a:gdLst>
                <a:gd name="connsiteX0" fmla="*/ 273843 w 273843"/>
                <a:gd name="connsiteY0" fmla="*/ 0 h 388144"/>
                <a:gd name="connsiteX1" fmla="*/ 223837 w 273843"/>
                <a:gd name="connsiteY1" fmla="*/ 188119 h 388144"/>
                <a:gd name="connsiteX2" fmla="*/ 235743 w 273843"/>
                <a:gd name="connsiteY2" fmla="*/ 257175 h 388144"/>
                <a:gd name="connsiteX3" fmla="*/ 178593 w 273843"/>
                <a:gd name="connsiteY3" fmla="*/ 261938 h 388144"/>
                <a:gd name="connsiteX4" fmla="*/ 154781 w 273843"/>
                <a:gd name="connsiteY4" fmla="*/ 328613 h 388144"/>
                <a:gd name="connsiteX5" fmla="*/ 114300 w 273843"/>
                <a:gd name="connsiteY5" fmla="*/ 354806 h 388144"/>
                <a:gd name="connsiteX6" fmla="*/ 30956 w 273843"/>
                <a:gd name="connsiteY6" fmla="*/ 388144 h 388144"/>
                <a:gd name="connsiteX7" fmla="*/ 0 w 273843"/>
                <a:gd name="connsiteY7" fmla="*/ 335756 h 388144"/>
                <a:gd name="connsiteX8" fmla="*/ 23812 w 273843"/>
                <a:gd name="connsiteY8" fmla="*/ 266700 h 388144"/>
                <a:gd name="connsiteX9" fmla="*/ 111918 w 273843"/>
                <a:gd name="connsiteY9" fmla="*/ 273844 h 388144"/>
                <a:gd name="connsiteX10" fmla="*/ 116681 w 273843"/>
                <a:gd name="connsiteY10" fmla="*/ 164306 h 388144"/>
                <a:gd name="connsiteX11" fmla="*/ 76200 w 273843"/>
                <a:gd name="connsiteY11" fmla="*/ 107156 h 388144"/>
                <a:gd name="connsiteX12" fmla="*/ 154781 w 273843"/>
                <a:gd name="connsiteY12" fmla="*/ 114300 h 388144"/>
                <a:gd name="connsiteX13" fmla="*/ 178593 w 273843"/>
                <a:gd name="connsiteY13" fmla="*/ 71438 h 388144"/>
                <a:gd name="connsiteX14" fmla="*/ 273843 w 273843"/>
                <a:gd name="connsiteY14" fmla="*/ 0 h 388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3843" h="388144">
                  <a:moveTo>
                    <a:pt x="273843" y="0"/>
                  </a:moveTo>
                  <a:lnTo>
                    <a:pt x="223837" y="188119"/>
                  </a:lnTo>
                  <a:lnTo>
                    <a:pt x="235743" y="257175"/>
                  </a:lnTo>
                  <a:lnTo>
                    <a:pt x="178593" y="261938"/>
                  </a:lnTo>
                  <a:lnTo>
                    <a:pt x="154781" y="328613"/>
                  </a:lnTo>
                  <a:lnTo>
                    <a:pt x="114300" y="354806"/>
                  </a:lnTo>
                  <a:lnTo>
                    <a:pt x="30956" y="388144"/>
                  </a:lnTo>
                  <a:lnTo>
                    <a:pt x="0" y="335756"/>
                  </a:lnTo>
                  <a:lnTo>
                    <a:pt x="23812" y="266700"/>
                  </a:lnTo>
                  <a:lnTo>
                    <a:pt x="111918" y="273844"/>
                  </a:lnTo>
                  <a:lnTo>
                    <a:pt x="116681" y="164306"/>
                  </a:lnTo>
                  <a:lnTo>
                    <a:pt x="76200" y="107156"/>
                  </a:lnTo>
                  <a:lnTo>
                    <a:pt x="154781" y="114300"/>
                  </a:lnTo>
                  <a:lnTo>
                    <a:pt x="178593" y="71438"/>
                  </a:lnTo>
                  <a:lnTo>
                    <a:pt x="27384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6" name="フリーフォーム 1143">
              <a:extLst>
                <a:ext uri="{FF2B5EF4-FFF2-40B4-BE49-F238E27FC236}">
                  <a16:creationId xmlns:a16="http://schemas.microsoft.com/office/drawing/2014/main" id="{C3678680-7531-4757-8325-43FD8AE17E57}"/>
                </a:ext>
              </a:extLst>
            </p:cNvPr>
            <p:cNvSpPr/>
            <p:nvPr/>
          </p:nvSpPr>
          <p:spPr bwMode="auto">
            <a:xfrm>
              <a:off x="2288354" y="4595033"/>
              <a:ext cx="474792" cy="514358"/>
            </a:xfrm>
            <a:custGeom>
              <a:avLst/>
              <a:gdLst>
                <a:gd name="connsiteX0" fmla="*/ 511969 w 647700"/>
                <a:gd name="connsiteY0" fmla="*/ 23812 h 702468"/>
                <a:gd name="connsiteX1" fmla="*/ 611981 w 647700"/>
                <a:gd name="connsiteY1" fmla="*/ 59531 h 702468"/>
                <a:gd name="connsiteX2" fmla="*/ 647700 w 647700"/>
                <a:gd name="connsiteY2" fmla="*/ 109537 h 702468"/>
                <a:gd name="connsiteX3" fmla="*/ 602456 w 647700"/>
                <a:gd name="connsiteY3" fmla="*/ 183356 h 702468"/>
                <a:gd name="connsiteX4" fmla="*/ 578644 w 647700"/>
                <a:gd name="connsiteY4" fmla="*/ 371475 h 702468"/>
                <a:gd name="connsiteX5" fmla="*/ 621506 w 647700"/>
                <a:gd name="connsiteY5" fmla="*/ 500062 h 702468"/>
                <a:gd name="connsiteX6" fmla="*/ 561975 w 647700"/>
                <a:gd name="connsiteY6" fmla="*/ 552450 h 702468"/>
                <a:gd name="connsiteX7" fmla="*/ 561975 w 647700"/>
                <a:gd name="connsiteY7" fmla="*/ 619125 h 702468"/>
                <a:gd name="connsiteX8" fmla="*/ 592931 w 647700"/>
                <a:gd name="connsiteY8" fmla="*/ 685800 h 702468"/>
                <a:gd name="connsiteX9" fmla="*/ 578644 w 647700"/>
                <a:gd name="connsiteY9" fmla="*/ 702468 h 702468"/>
                <a:gd name="connsiteX10" fmla="*/ 507206 w 647700"/>
                <a:gd name="connsiteY10" fmla="*/ 631031 h 702468"/>
                <a:gd name="connsiteX11" fmla="*/ 476250 w 647700"/>
                <a:gd name="connsiteY11" fmla="*/ 638175 h 702468"/>
                <a:gd name="connsiteX12" fmla="*/ 397669 w 647700"/>
                <a:gd name="connsiteY12" fmla="*/ 595312 h 702468"/>
                <a:gd name="connsiteX13" fmla="*/ 366713 w 647700"/>
                <a:gd name="connsiteY13" fmla="*/ 595312 h 702468"/>
                <a:gd name="connsiteX14" fmla="*/ 323850 w 647700"/>
                <a:gd name="connsiteY14" fmla="*/ 464343 h 702468"/>
                <a:gd name="connsiteX15" fmla="*/ 245269 w 647700"/>
                <a:gd name="connsiteY15" fmla="*/ 466725 h 702468"/>
                <a:gd name="connsiteX16" fmla="*/ 235744 w 647700"/>
                <a:gd name="connsiteY16" fmla="*/ 509587 h 702468"/>
                <a:gd name="connsiteX17" fmla="*/ 207169 w 647700"/>
                <a:gd name="connsiteY17" fmla="*/ 511968 h 702468"/>
                <a:gd name="connsiteX18" fmla="*/ 166688 w 647700"/>
                <a:gd name="connsiteY18" fmla="*/ 419100 h 702468"/>
                <a:gd name="connsiteX19" fmla="*/ 0 w 647700"/>
                <a:gd name="connsiteY19" fmla="*/ 407193 h 702468"/>
                <a:gd name="connsiteX20" fmla="*/ 126206 w 647700"/>
                <a:gd name="connsiteY20" fmla="*/ 359568 h 702468"/>
                <a:gd name="connsiteX21" fmla="*/ 147638 w 647700"/>
                <a:gd name="connsiteY21" fmla="*/ 285750 h 702468"/>
                <a:gd name="connsiteX22" fmla="*/ 216694 w 647700"/>
                <a:gd name="connsiteY22" fmla="*/ 269081 h 702468"/>
                <a:gd name="connsiteX23" fmla="*/ 200025 w 647700"/>
                <a:gd name="connsiteY23" fmla="*/ 200025 h 702468"/>
                <a:gd name="connsiteX24" fmla="*/ 259556 w 647700"/>
                <a:gd name="connsiteY24" fmla="*/ 0 h 702468"/>
                <a:gd name="connsiteX25" fmla="*/ 335756 w 647700"/>
                <a:gd name="connsiteY25" fmla="*/ 42862 h 702468"/>
                <a:gd name="connsiteX26" fmla="*/ 445294 w 647700"/>
                <a:gd name="connsiteY26" fmla="*/ 7143 h 702468"/>
                <a:gd name="connsiteX27" fmla="*/ 511969 w 647700"/>
                <a:gd name="connsiteY27" fmla="*/ 23812 h 702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47700" h="702468">
                  <a:moveTo>
                    <a:pt x="511969" y="23812"/>
                  </a:moveTo>
                  <a:lnTo>
                    <a:pt x="611981" y="59531"/>
                  </a:lnTo>
                  <a:lnTo>
                    <a:pt x="647700" y="109537"/>
                  </a:lnTo>
                  <a:lnTo>
                    <a:pt x="602456" y="183356"/>
                  </a:lnTo>
                  <a:lnTo>
                    <a:pt x="578644" y="371475"/>
                  </a:lnTo>
                  <a:lnTo>
                    <a:pt x="621506" y="500062"/>
                  </a:lnTo>
                  <a:lnTo>
                    <a:pt x="561975" y="552450"/>
                  </a:lnTo>
                  <a:lnTo>
                    <a:pt x="561975" y="619125"/>
                  </a:lnTo>
                  <a:lnTo>
                    <a:pt x="592931" y="685800"/>
                  </a:lnTo>
                  <a:lnTo>
                    <a:pt x="578644" y="702468"/>
                  </a:lnTo>
                  <a:lnTo>
                    <a:pt x="507206" y="631031"/>
                  </a:lnTo>
                  <a:lnTo>
                    <a:pt x="476250" y="638175"/>
                  </a:lnTo>
                  <a:lnTo>
                    <a:pt x="397669" y="595312"/>
                  </a:lnTo>
                  <a:lnTo>
                    <a:pt x="366713" y="595312"/>
                  </a:lnTo>
                  <a:lnTo>
                    <a:pt x="323850" y="464343"/>
                  </a:lnTo>
                  <a:lnTo>
                    <a:pt x="245269" y="466725"/>
                  </a:lnTo>
                  <a:lnTo>
                    <a:pt x="235744" y="509587"/>
                  </a:lnTo>
                  <a:lnTo>
                    <a:pt x="207169" y="511968"/>
                  </a:lnTo>
                  <a:lnTo>
                    <a:pt x="166688" y="419100"/>
                  </a:lnTo>
                  <a:lnTo>
                    <a:pt x="0" y="407193"/>
                  </a:lnTo>
                  <a:lnTo>
                    <a:pt x="126206" y="359568"/>
                  </a:lnTo>
                  <a:lnTo>
                    <a:pt x="147638" y="285750"/>
                  </a:lnTo>
                  <a:lnTo>
                    <a:pt x="216694" y="269081"/>
                  </a:lnTo>
                  <a:lnTo>
                    <a:pt x="200025" y="200025"/>
                  </a:lnTo>
                  <a:lnTo>
                    <a:pt x="259556" y="0"/>
                  </a:lnTo>
                  <a:lnTo>
                    <a:pt x="335756" y="42862"/>
                  </a:lnTo>
                  <a:lnTo>
                    <a:pt x="445294" y="7143"/>
                  </a:lnTo>
                  <a:lnTo>
                    <a:pt x="511969" y="2381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7" name="フリーフォーム 1144">
              <a:extLst>
                <a:ext uri="{FF2B5EF4-FFF2-40B4-BE49-F238E27FC236}">
                  <a16:creationId xmlns:a16="http://schemas.microsoft.com/office/drawing/2014/main" id="{71A564F5-FE0D-442A-BD7C-A2FEA5ACD0B2}"/>
                </a:ext>
              </a:extLst>
            </p:cNvPr>
            <p:cNvSpPr/>
            <p:nvPr/>
          </p:nvSpPr>
          <p:spPr bwMode="auto">
            <a:xfrm>
              <a:off x="2714270" y="4626453"/>
              <a:ext cx="273471" cy="432899"/>
            </a:xfrm>
            <a:custGeom>
              <a:avLst/>
              <a:gdLst>
                <a:gd name="connsiteX0" fmla="*/ 161925 w 373856"/>
                <a:gd name="connsiteY0" fmla="*/ 0 h 590550"/>
                <a:gd name="connsiteX1" fmla="*/ 88106 w 373856"/>
                <a:gd name="connsiteY1" fmla="*/ 23813 h 590550"/>
                <a:gd name="connsiteX2" fmla="*/ 40481 w 373856"/>
                <a:gd name="connsiteY2" fmla="*/ 23813 h 590550"/>
                <a:gd name="connsiteX3" fmla="*/ 61913 w 373856"/>
                <a:gd name="connsiteY3" fmla="*/ 78581 h 590550"/>
                <a:gd name="connsiteX4" fmla="*/ 21431 w 373856"/>
                <a:gd name="connsiteY4" fmla="*/ 147638 h 590550"/>
                <a:gd name="connsiteX5" fmla="*/ 0 w 373856"/>
                <a:gd name="connsiteY5" fmla="*/ 330994 h 590550"/>
                <a:gd name="connsiteX6" fmla="*/ 33338 w 373856"/>
                <a:gd name="connsiteY6" fmla="*/ 473869 h 590550"/>
                <a:gd name="connsiteX7" fmla="*/ 152400 w 373856"/>
                <a:gd name="connsiteY7" fmla="*/ 500063 h 590550"/>
                <a:gd name="connsiteX8" fmla="*/ 211931 w 373856"/>
                <a:gd name="connsiteY8" fmla="*/ 588169 h 590550"/>
                <a:gd name="connsiteX9" fmla="*/ 316706 w 373856"/>
                <a:gd name="connsiteY9" fmla="*/ 590550 h 590550"/>
                <a:gd name="connsiteX10" fmla="*/ 373856 w 373856"/>
                <a:gd name="connsiteY10" fmla="*/ 559594 h 590550"/>
                <a:gd name="connsiteX11" fmla="*/ 330994 w 373856"/>
                <a:gd name="connsiteY11" fmla="*/ 411956 h 590550"/>
                <a:gd name="connsiteX12" fmla="*/ 347663 w 373856"/>
                <a:gd name="connsiteY12" fmla="*/ 323850 h 590550"/>
                <a:gd name="connsiteX13" fmla="*/ 180975 w 373856"/>
                <a:gd name="connsiteY13" fmla="*/ 202406 h 590550"/>
                <a:gd name="connsiteX14" fmla="*/ 200025 w 373856"/>
                <a:gd name="connsiteY14" fmla="*/ 123825 h 590550"/>
                <a:gd name="connsiteX15" fmla="*/ 161925 w 373856"/>
                <a:gd name="connsiteY15" fmla="*/ 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3856" h="590550">
                  <a:moveTo>
                    <a:pt x="161925" y="0"/>
                  </a:moveTo>
                  <a:lnTo>
                    <a:pt x="88106" y="23813"/>
                  </a:lnTo>
                  <a:lnTo>
                    <a:pt x="40481" y="23813"/>
                  </a:lnTo>
                  <a:lnTo>
                    <a:pt x="61913" y="78581"/>
                  </a:lnTo>
                  <a:lnTo>
                    <a:pt x="21431" y="147638"/>
                  </a:lnTo>
                  <a:lnTo>
                    <a:pt x="0" y="330994"/>
                  </a:lnTo>
                  <a:lnTo>
                    <a:pt x="33338" y="473869"/>
                  </a:lnTo>
                  <a:lnTo>
                    <a:pt x="152400" y="500063"/>
                  </a:lnTo>
                  <a:lnTo>
                    <a:pt x="211931" y="588169"/>
                  </a:lnTo>
                  <a:lnTo>
                    <a:pt x="316706" y="590550"/>
                  </a:lnTo>
                  <a:lnTo>
                    <a:pt x="373856" y="559594"/>
                  </a:lnTo>
                  <a:lnTo>
                    <a:pt x="330994" y="411956"/>
                  </a:lnTo>
                  <a:lnTo>
                    <a:pt x="347663" y="323850"/>
                  </a:lnTo>
                  <a:lnTo>
                    <a:pt x="180975" y="202406"/>
                  </a:lnTo>
                  <a:lnTo>
                    <a:pt x="200025" y="123825"/>
                  </a:lnTo>
                  <a:lnTo>
                    <a:pt x="1619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8" name="フリーフォーム 1145">
              <a:extLst>
                <a:ext uri="{FF2B5EF4-FFF2-40B4-BE49-F238E27FC236}">
                  <a16:creationId xmlns:a16="http://schemas.microsoft.com/office/drawing/2014/main" id="{A8F307A7-1AF3-4067-9A4B-A21E175645DF}"/>
                </a:ext>
              </a:extLst>
            </p:cNvPr>
            <p:cNvSpPr/>
            <p:nvPr/>
          </p:nvSpPr>
          <p:spPr bwMode="auto">
            <a:xfrm>
              <a:off x="2260425" y="4895270"/>
              <a:ext cx="338638" cy="342130"/>
            </a:xfrm>
            <a:custGeom>
              <a:avLst/>
              <a:gdLst>
                <a:gd name="connsiteX0" fmla="*/ 50006 w 461963"/>
                <a:gd name="connsiteY0" fmla="*/ 0 h 466725"/>
                <a:gd name="connsiteX1" fmla="*/ 211931 w 461963"/>
                <a:gd name="connsiteY1" fmla="*/ 9525 h 466725"/>
                <a:gd name="connsiteX2" fmla="*/ 242888 w 461963"/>
                <a:gd name="connsiteY2" fmla="*/ 111918 h 466725"/>
                <a:gd name="connsiteX3" fmla="*/ 266700 w 461963"/>
                <a:gd name="connsiteY3" fmla="*/ 111918 h 466725"/>
                <a:gd name="connsiteX4" fmla="*/ 283369 w 461963"/>
                <a:gd name="connsiteY4" fmla="*/ 54768 h 466725"/>
                <a:gd name="connsiteX5" fmla="*/ 369094 w 461963"/>
                <a:gd name="connsiteY5" fmla="*/ 66675 h 466725"/>
                <a:gd name="connsiteX6" fmla="*/ 411956 w 461963"/>
                <a:gd name="connsiteY6" fmla="*/ 188118 h 466725"/>
                <a:gd name="connsiteX7" fmla="*/ 438150 w 461963"/>
                <a:gd name="connsiteY7" fmla="*/ 188118 h 466725"/>
                <a:gd name="connsiteX8" fmla="*/ 461963 w 461963"/>
                <a:gd name="connsiteY8" fmla="*/ 223837 h 466725"/>
                <a:gd name="connsiteX9" fmla="*/ 452438 w 461963"/>
                <a:gd name="connsiteY9" fmla="*/ 273843 h 466725"/>
                <a:gd name="connsiteX10" fmla="*/ 395288 w 461963"/>
                <a:gd name="connsiteY10" fmla="*/ 273843 h 466725"/>
                <a:gd name="connsiteX11" fmla="*/ 359569 w 461963"/>
                <a:gd name="connsiteY11" fmla="*/ 378618 h 466725"/>
                <a:gd name="connsiteX12" fmla="*/ 414338 w 461963"/>
                <a:gd name="connsiteY12" fmla="*/ 454818 h 466725"/>
                <a:gd name="connsiteX13" fmla="*/ 240506 w 461963"/>
                <a:gd name="connsiteY13" fmla="*/ 466725 h 466725"/>
                <a:gd name="connsiteX14" fmla="*/ 207169 w 461963"/>
                <a:gd name="connsiteY14" fmla="*/ 452437 h 466725"/>
                <a:gd name="connsiteX15" fmla="*/ 19050 w 461963"/>
                <a:gd name="connsiteY15" fmla="*/ 438150 h 466725"/>
                <a:gd name="connsiteX16" fmla="*/ 0 w 461963"/>
                <a:gd name="connsiteY16" fmla="*/ 381000 h 466725"/>
                <a:gd name="connsiteX17" fmla="*/ 90488 w 461963"/>
                <a:gd name="connsiteY17" fmla="*/ 261937 h 466725"/>
                <a:gd name="connsiteX18" fmla="*/ 92869 w 461963"/>
                <a:gd name="connsiteY18" fmla="*/ 135731 h 466725"/>
                <a:gd name="connsiteX19" fmla="*/ 88106 w 461963"/>
                <a:gd name="connsiteY19" fmla="*/ 66675 h 466725"/>
                <a:gd name="connsiteX20" fmla="*/ 50006 w 461963"/>
                <a:gd name="connsiteY20" fmla="*/ 0 h 466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61963" h="466725">
                  <a:moveTo>
                    <a:pt x="50006" y="0"/>
                  </a:moveTo>
                  <a:lnTo>
                    <a:pt x="211931" y="9525"/>
                  </a:lnTo>
                  <a:lnTo>
                    <a:pt x="242888" y="111918"/>
                  </a:lnTo>
                  <a:lnTo>
                    <a:pt x="266700" y="111918"/>
                  </a:lnTo>
                  <a:lnTo>
                    <a:pt x="283369" y="54768"/>
                  </a:lnTo>
                  <a:lnTo>
                    <a:pt x="369094" y="66675"/>
                  </a:lnTo>
                  <a:lnTo>
                    <a:pt x="411956" y="188118"/>
                  </a:lnTo>
                  <a:lnTo>
                    <a:pt x="438150" y="188118"/>
                  </a:lnTo>
                  <a:lnTo>
                    <a:pt x="461963" y="223837"/>
                  </a:lnTo>
                  <a:lnTo>
                    <a:pt x="452438" y="273843"/>
                  </a:lnTo>
                  <a:lnTo>
                    <a:pt x="395288" y="273843"/>
                  </a:lnTo>
                  <a:lnTo>
                    <a:pt x="359569" y="378618"/>
                  </a:lnTo>
                  <a:lnTo>
                    <a:pt x="414338" y="454818"/>
                  </a:lnTo>
                  <a:lnTo>
                    <a:pt x="240506" y="466725"/>
                  </a:lnTo>
                  <a:lnTo>
                    <a:pt x="207169" y="452437"/>
                  </a:lnTo>
                  <a:lnTo>
                    <a:pt x="19050" y="438150"/>
                  </a:lnTo>
                  <a:lnTo>
                    <a:pt x="0" y="381000"/>
                  </a:lnTo>
                  <a:lnTo>
                    <a:pt x="90488" y="261937"/>
                  </a:lnTo>
                  <a:cubicBezTo>
                    <a:pt x="91282" y="219868"/>
                    <a:pt x="92075" y="177800"/>
                    <a:pt x="92869" y="135731"/>
                  </a:cubicBezTo>
                  <a:lnTo>
                    <a:pt x="88106" y="66675"/>
                  </a:lnTo>
                  <a:lnTo>
                    <a:pt x="50006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9" name="フリーフォーム 1146">
              <a:extLst>
                <a:ext uri="{FF2B5EF4-FFF2-40B4-BE49-F238E27FC236}">
                  <a16:creationId xmlns:a16="http://schemas.microsoft.com/office/drawing/2014/main" id="{D47CFD42-90E7-4D4A-8BF6-3DE70CDE2823}"/>
                </a:ext>
              </a:extLst>
            </p:cNvPr>
            <p:cNvSpPr/>
            <p:nvPr/>
          </p:nvSpPr>
          <p:spPr bwMode="auto">
            <a:xfrm>
              <a:off x="2272062" y="5212961"/>
              <a:ext cx="421261" cy="339802"/>
            </a:xfrm>
            <a:custGeom>
              <a:avLst/>
              <a:gdLst>
                <a:gd name="connsiteX0" fmla="*/ 390525 w 573881"/>
                <a:gd name="connsiteY0" fmla="*/ 23813 h 464344"/>
                <a:gd name="connsiteX1" fmla="*/ 459581 w 573881"/>
                <a:gd name="connsiteY1" fmla="*/ 30956 h 464344"/>
                <a:gd name="connsiteX2" fmla="*/ 528637 w 573881"/>
                <a:gd name="connsiteY2" fmla="*/ 133350 h 464344"/>
                <a:gd name="connsiteX3" fmla="*/ 573881 w 573881"/>
                <a:gd name="connsiteY3" fmla="*/ 195263 h 464344"/>
                <a:gd name="connsiteX4" fmla="*/ 550069 w 573881"/>
                <a:gd name="connsiteY4" fmla="*/ 250031 h 464344"/>
                <a:gd name="connsiteX5" fmla="*/ 469106 w 573881"/>
                <a:gd name="connsiteY5" fmla="*/ 311944 h 464344"/>
                <a:gd name="connsiteX6" fmla="*/ 378619 w 573881"/>
                <a:gd name="connsiteY6" fmla="*/ 321469 h 464344"/>
                <a:gd name="connsiteX7" fmla="*/ 323850 w 573881"/>
                <a:gd name="connsiteY7" fmla="*/ 390525 h 464344"/>
                <a:gd name="connsiteX8" fmla="*/ 288131 w 573881"/>
                <a:gd name="connsiteY8" fmla="*/ 357188 h 464344"/>
                <a:gd name="connsiteX9" fmla="*/ 273844 w 573881"/>
                <a:gd name="connsiteY9" fmla="*/ 457200 h 464344"/>
                <a:gd name="connsiteX10" fmla="*/ 214312 w 573881"/>
                <a:gd name="connsiteY10" fmla="*/ 464344 h 464344"/>
                <a:gd name="connsiteX11" fmla="*/ 176212 w 573881"/>
                <a:gd name="connsiteY11" fmla="*/ 431006 h 464344"/>
                <a:gd name="connsiteX12" fmla="*/ 147637 w 573881"/>
                <a:gd name="connsiteY12" fmla="*/ 442913 h 464344"/>
                <a:gd name="connsiteX13" fmla="*/ 95250 w 573881"/>
                <a:gd name="connsiteY13" fmla="*/ 328613 h 464344"/>
                <a:gd name="connsiteX14" fmla="*/ 97631 w 573881"/>
                <a:gd name="connsiteY14" fmla="*/ 197644 h 464344"/>
                <a:gd name="connsiteX15" fmla="*/ 30956 w 573881"/>
                <a:gd name="connsiteY15" fmla="*/ 92869 h 464344"/>
                <a:gd name="connsiteX16" fmla="*/ 0 w 573881"/>
                <a:gd name="connsiteY16" fmla="*/ 0 h 464344"/>
                <a:gd name="connsiteX17" fmla="*/ 202406 w 573881"/>
                <a:gd name="connsiteY17" fmla="*/ 23813 h 464344"/>
                <a:gd name="connsiteX18" fmla="*/ 235744 w 573881"/>
                <a:gd name="connsiteY18" fmla="*/ 40481 h 464344"/>
                <a:gd name="connsiteX19" fmla="*/ 390525 w 573881"/>
                <a:gd name="connsiteY19" fmla="*/ 23813 h 464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73881" h="464344">
                  <a:moveTo>
                    <a:pt x="390525" y="23813"/>
                  </a:moveTo>
                  <a:lnTo>
                    <a:pt x="459581" y="30956"/>
                  </a:lnTo>
                  <a:lnTo>
                    <a:pt x="528637" y="133350"/>
                  </a:lnTo>
                  <a:lnTo>
                    <a:pt x="573881" y="195263"/>
                  </a:lnTo>
                  <a:lnTo>
                    <a:pt x="550069" y="250031"/>
                  </a:lnTo>
                  <a:lnTo>
                    <a:pt x="469106" y="311944"/>
                  </a:lnTo>
                  <a:lnTo>
                    <a:pt x="378619" y="321469"/>
                  </a:lnTo>
                  <a:lnTo>
                    <a:pt x="323850" y="390525"/>
                  </a:lnTo>
                  <a:lnTo>
                    <a:pt x="288131" y="357188"/>
                  </a:lnTo>
                  <a:lnTo>
                    <a:pt x="273844" y="457200"/>
                  </a:lnTo>
                  <a:lnTo>
                    <a:pt x="214312" y="464344"/>
                  </a:lnTo>
                  <a:lnTo>
                    <a:pt x="176212" y="431006"/>
                  </a:lnTo>
                  <a:lnTo>
                    <a:pt x="147637" y="442913"/>
                  </a:lnTo>
                  <a:lnTo>
                    <a:pt x="95250" y="328613"/>
                  </a:lnTo>
                  <a:cubicBezTo>
                    <a:pt x="96044" y="284957"/>
                    <a:pt x="96837" y="241300"/>
                    <a:pt x="97631" y="197644"/>
                  </a:cubicBezTo>
                  <a:lnTo>
                    <a:pt x="30956" y="92869"/>
                  </a:lnTo>
                  <a:lnTo>
                    <a:pt x="0" y="0"/>
                  </a:lnTo>
                  <a:lnTo>
                    <a:pt x="202406" y="23813"/>
                  </a:lnTo>
                  <a:lnTo>
                    <a:pt x="235744" y="40481"/>
                  </a:lnTo>
                  <a:lnTo>
                    <a:pt x="390525" y="23813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30" name="フリーフォーム 1147">
              <a:extLst>
                <a:ext uri="{FF2B5EF4-FFF2-40B4-BE49-F238E27FC236}">
                  <a16:creationId xmlns:a16="http://schemas.microsoft.com/office/drawing/2014/main" id="{E0ECE0DE-0915-41C6-8148-E0C82CDE1DAB}"/>
                </a:ext>
              </a:extLst>
            </p:cNvPr>
            <p:cNvSpPr/>
            <p:nvPr/>
          </p:nvSpPr>
          <p:spPr bwMode="auto">
            <a:xfrm>
              <a:off x="2805039" y="4987202"/>
              <a:ext cx="69822" cy="216449"/>
            </a:xfrm>
            <a:custGeom>
              <a:avLst/>
              <a:gdLst>
                <a:gd name="connsiteX0" fmla="*/ 14288 w 95250"/>
                <a:gd name="connsiteY0" fmla="*/ 0 h 295275"/>
                <a:gd name="connsiteX1" fmla="*/ 14288 w 95250"/>
                <a:gd name="connsiteY1" fmla="*/ 76200 h 295275"/>
                <a:gd name="connsiteX2" fmla="*/ 30956 w 95250"/>
                <a:gd name="connsiteY2" fmla="*/ 133350 h 295275"/>
                <a:gd name="connsiteX3" fmla="*/ 0 w 95250"/>
                <a:gd name="connsiteY3" fmla="*/ 188119 h 295275"/>
                <a:gd name="connsiteX4" fmla="*/ 42863 w 95250"/>
                <a:gd name="connsiteY4" fmla="*/ 211931 h 295275"/>
                <a:gd name="connsiteX5" fmla="*/ 47625 w 95250"/>
                <a:gd name="connsiteY5" fmla="*/ 266700 h 295275"/>
                <a:gd name="connsiteX6" fmla="*/ 85725 w 95250"/>
                <a:gd name="connsiteY6" fmla="*/ 295275 h 295275"/>
                <a:gd name="connsiteX7" fmla="*/ 95250 w 95250"/>
                <a:gd name="connsiteY7" fmla="*/ 207169 h 295275"/>
                <a:gd name="connsiteX8" fmla="*/ 61913 w 95250"/>
                <a:gd name="connsiteY8" fmla="*/ 164306 h 295275"/>
                <a:gd name="connsiteX9" fmla="*/ 88106 w 95250"/>
                <a:gd name="connsiteY9" fmla="*/ 92869 h 295275"/>
                <a:gd name="connsiteX10" fmla="*/ 14288 w 95250"/>
                <a:gd name="connsiteY10" fmla="*/ 0 h 29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5250" h="295275">
                  <a:moveTo>
                    <a:pt x="14288" y="0"/>
                  </a:moveTo>
                  <a:lnTo>
                    <a:pt x="14288" y="76200"/>
                  </a:lnTo>
                  <a:lnTo>
                    <a:pt x="30956" y="133350"/>
                  </a:lnTo>
                  <a:lnTo>
                    <a:pt x="0" y="188119"/>
                  </a:lnTo>
                  <a:lnTo>
                    <a:pt x="42863" y="211931"/>
                  </a:lnTo>
                  <a:lnTo>
                    <a:pt x="47625" y="266700"/>
                  </a:lnTo>
                  <a:lnTo>
                    <a:pt x="85725" y="295275"/>
                  </a:lnTo>
                  <a:lnTo>
                    <a:pt x="95250" y="207169"/>
                  </a:lnTo>
                  <a:lnTo>
                    <a:pt x="61913" y="164306"/>
                  </a:lnTo>
                  <a:lnTo>
                    <a:pt x="88106" y="92869"/>
                  </a:lnTo>
                  <a:lnTo>
                    <a:pt x="14288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31" name="フリーフォーム 1148">
              <a:extLst>
                <a:ext uri="{FF2B5EF4-FFF2-40B4-BE49-F238E27FC236}">
                  <a16:creationId xmlns:a16="http://schemas.microsoft.com/office/drawing/2014/main" id="{791395DE-5493-44C6-98C0-5CF2457D2E1F}"/>
                </a:ext>
              </a:extLst>
            </p:cNvPr>
            <p:cNvSpPr/>
            <p:nvPr/>
          </p:nvSpPr>
          <p:spPr bwMode="auto">
            <a:xfrm>
              <a:off x="2523422" y="4969747"/>
              <a:ext cx="307218" cy="272307"/>
            </a:xfrm>
            <a:custGeom>
              <a:avLst/>
              <a:gdLst>
                <a:gd name="connsiteX0" fmla="*/ 395287 w 419100"/>
                <a:gd name="connsiteY0" fmla="*/ 28575 h 371475"/>
                <a:gd name="connsiteX1" fmla="*/ 285750 w 419100"/>
                <a:gd name="connsiteY1" fmla="*/ 0 h 371475"/>
                <a:gd name="connsiteX2" fmla="*/ 233362 w 419100"/>
                <a:gd name="connsiteY2" fmla="*/ 50007 h 371475"/>
                <a:gd name="connsiteX3" fmla="*/ 247650 w 419100"/>
                <a:gd name="connsiteY3" fmla="*/ 104775 h 371475"/>
                <a:gd name="connsiteX4" fmla="*/ 278606 w 419100"/>
                <a:gd name="connsiteY4" fmla="*/ 180975 h 371475"/>
                <a:gd name="connsiteX5" fmla="*/ 257175 w 419100"/>
                <a:gd name="connsiteY5" fmla="*/ 207169 h 371475"/>
                <a:gd name="connsiteX6" fmla="*/ 185737 w 419100"/>
                <a:gd name="connsiteY6" fmla="*/ 116682 h 371475"/>
                <a:gd name="connsiteX7" fmla="*/ 157162 w 419100"/>
                <a:gd name="connsiteY7" fmla="*/ 130969 h 371475"/>
                <a:gd name="connsiteX8" fmla="*/ 83344 w 419100"/>
                <a:gd name="connsiteY8" fmla="*/ 97632 h 371475"/>
                <a:gd name="connsiteX9" fmla="*/ 100012 w 419100"/>
                <a:gd name="connsiteY9" fmla="*/ 135732 h 371475"/>
                <a:gd name="connsiteX10" fmla="*/ 88106 w 419100"/>
                <a:gd name="connsiteY10" fmla="*/ 178594 h 371475"/>
                <a:gd name="connsiteX11" fmla="*/ 33337 w 419100"/>
                <a:gd name="connsiteY11" fmla="*/ 178594 h 371475"/>
                <a:gd name="connsiteX12" fmla="*/ 0 w 419100"/>
                <a:gd name="connsiteY12" fmla="*/ 283369 h 371475"/>
                <a:gd name="connsiteX13" fmla="*/ 52387 w 419100"/>
                <a:gd name="connsiteY13" fmla="*/ 359569 h 371475"/>
                <a:gd name="connsiteX14" fmla="*/ 119062 w 419100"/>
                <a:gd name="connsiteY14" fmla="*/ 371475 h 371475"/>
                <a:gd name="connsiteX15" fmla="*/ 185737 w 419100"/>
                <a:gd name="connsiteY15" fmla="*/ 354807 h 371475"/>
                <a:gd name="connsiteX16" fmla="*/ 261937 w 419100"/>
                <a:gd name="connsiteY16" fmla="*/ 266700 h 371475"/>
                <a:gd name="connsiteX17" fmla="*/ 378619 w 419100"/>
                <a:gd name="connsiteY17" fmla="*/ 216694 h 371475"/>
                <a:gd name="connsiteX18" fmla="*/ 419100 w 419100"/>
                <a:gd name="connsiteY18" fmla="*/ 157163 h 371475"/>
                <a:gd name="connsiteX19" fmla="*/ 395287 w 419100"/>
                <a:gd name="connsiteY19" fmla="*/ 95250 h 371475"/>
                <a:gd name="connsiteX20" fmla="*/ 395287 w 419100"/>
                <a:gd name="connsiteY20" fmla="*/ 28575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19100" h="371475">
                  <a:moveTo>
                    <a:pt x="395287" y="28575"/>
                  </a:moveTo>
                  <a:lnTo>
                    <a:pt x="285750" y="0"/>
                  </a:lnTo>
                  <a:lnTo>
                    <a:pt x="233362" y="50007"/>
                  </a:lnTo>
                  <a:lnTo>
                    <a:pt x="247650" y="104775"/>
                  </a:lnTo>
                  <a:lnTo>
                    <a:pt x="278606" y="180975"/>
                  </a:lnTo>
                  <a:lnTo>
                    <a:pt x="257175" y="207169"/>
                  </a:lnTo>
                  <a:lnTo>
                    <a:pt x="185737" y="116682"/>
                  </a:lnTo>
                  <a:lnTo>
                    <a:pt x="157162" y="130969"/>
                  </a:lnTo>
                  <a:lnTo>
                    <a:pt x="83344" y="97632"/>
                  </a:lnTo>
                  <a:lnTo>
                    <a:pt x="100012" y="135732"/>
                  </a:lnTo>
                  <a:lnTo>
                    <a:pt x="88106" y="178594"/>
                  </a:lnTo>
                  <a:lnTo>
                    <a:pt x="33337" y="178594"/>
                  </a:lnTo>
                  <a:lnTo>
                    <a:pt x="0" y="283369"/>
                  </a:lnTo>
                  <a:lnTo>
                    <a:pt x="52387" y="359569"/>
                  </a:lnTo>
                  <a:lnTo>
                    <a:pt x="119062" y="371475"/>
                  </a:lnTo>
                  <a:lnTo>
                    <a:pt x="185737" y="354807"/>
                  </a:lnTo>
                  <a:lnTo>
                    <a:pt x="261937" y="266700"/>
                  </a:lnTo>
                  <a:lnTo>
                    <a:pt x="378619" y="216694"/>
                  </a:lnTo>
                  <a:lnTo>
                    <a:pt x="419100" y="157163"/>
                  </a:lnTo>
                  <a:lnTo>
                    <a:pt x="395287" y="95250"/>
                  </a:lnTo>
                  <a:lnTo>
                    <a:pt x="395287" y="285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32" name="フリーフォーム 1149">
              <a:extLst>
                <a:ext uri="{FF2B5EF4-FFF2-40B4-BE49-F238E27FC236}">
                  <a16:creationId xmlns:a16="http://schemas.microsoft.com/office/drawing/2014/main" id="{A3ACA8B7-1DD9-486D-B06C-3D61F1646164}"/>
                </a:ext>
              </a:extLst>
            </p:cNvPr>
            <p:cNvSpPr/>
            <p:nvPr/>
          </p:nvSpPr>
          <p:spPr bwMode="auto">
            <a:xfrm>
              <a:off x="2728235" y="5034914"/>
              <a:ext cx="280454" cy="465482"/>
            </a:xfrm>
            <a:custGeom>
              <a:avLst/>
              <a:gdLst>
                <a:gd name="connsiteX0" fmla="*/ 92869 w 383381"/>
                <a:gd name="connsiteY0" fmla="*/ 126206 h 635793"/>
                <a:gd name="connsiteX1" fmla="*/ 145256 w 383381"/>
                <a:gd name="connsiteY1" fmla="*/ 150018 h 635793"/>
                <a:gd name="connsiteX2" fmla="*/ 147638 w 383381"/>
                <a:gd name="connsiteY2" fmla="*/ 216693 h 635793"/>
                <a:gd name="connsiteX3" fmla="*/ 192881 w 383381"/>
                <a:gd name="connsiteY3" fmla="*/ 230981 h 635793"/>
                <a:gd name="connsiteX4" fmla="*/ 202406 w 383381"/>
                <a:gd name="connsiteY4" fmla="*/ 140493 h 635793"/>
                <a:gd name="connsiteX5" fmla="*/ 164306 w 383381"/>
                <a:gd name="connsiteY5" fmla="*/ 88106 h 635793"/>
                <a:gd name="connsiteX6" fmla="*/ 192881 w 383381"/>
                <a:gd name="connsiteY6" fmla="*/ 33337 h 635793"/>
                <a:gd name="connsiteX7" fmla="*/ 288131 w 383381"/>
                <a:gd name="connsiteY7" fmla="*/ 30956 h 635793"/>
                <a:gd name="connsiteX8" fmla="*/ 350044 w 383381"/>
                <a:gd name="connsiteY8" fmla="*/ 0 h 635793"/>
                <a:gd name="connsiteX9" fmla="*/ 383381 w 383381"/>
                <a:gd name="connsiteY9" fmla="*/ 114300 h 635793"/>
                <a:gd name="connsiteX10" fmla="*/ 373856 w 383381"/>
                <a:gd name="connsiteY10" fmla="*/ 166687 h 635793"/>
                <a:gd name="connsiteX11" fmla="*/ 342900 w 383381"/>
                <a:gd name="connsiteY11" fmla="*/ 180975 h 635793"/>
                <a:gd name="connsiteX12" fmla="*/ 316706 w 383381"/>
                <a:gd name="connsiteY12" fmla="*/ 221456 h 635793"/>
                <a:gd name="connsiteX13" fmla="*/ 230981 w 383381"/>
                <a:gd name="connsiteY13" fmla="*/ 266700 h 635793"/>
                <a:gd name="connsiteX14" fmla="*/ 145256 w 383381"/>
                <a:gd name="connsiteY14" fmla="*/ 352425 h 635793"/>
                <a:gd name="connsiteX15" fmla="*/ 171450 w 383381"/>
                <a:gd name="connsiteY15" fmla="*/ 426243 h 635793"/>
                <a:gd name="connsiteX16" fmla="*/ 183356 w 383381"/>
                <a:gd name="connsiteY16" fmla="*/ 531018 h 635793"/>
                <a:gd name="connsiteX17" fmla="*/ 90488 w 383381"/>
                <a:gd name="connsiteY17" fmla="*/ 576262 h 635793"/>
                <a:gd name="connsiteX18" fmla="*/ 92869 w 383381"/>
                <a:gd name="connsiteY18" fmla="*/ 635793 h 635793"/>
                <a:gd name="connsiteX19" fmla="*/ 54769 w 383381"/>
                <a:gd name="connsiteY19" fmla="*/ 614362 h 635793"/>
                <a:gd name="connsiteX20" fmla="*/ 33338 w 383381"/>
                <a:gd name="connsiteY20" fmla="*/ 445293 h 635793"/>
                <a:gd name="connsiteX21" fmla="*/ 95250 w 383381"/>
                <a:gd name="connsiteY21" fmla="*/ 392906 h 635793"/>
                <a:gd name="connsiteX22" fmla="*/ 104775 w 383381"/>
                <a:gd name="connsiteY22" fmla="*/ 235743 h 635793"/>
                <a:gd name="connsiteX23" fmla="*/ 50006 w 383381"/>
                <a:gd name="connsiteY23" fmla="*/ 204787 h 635793"/>
                <a:gd name="connsiteX24" fmla="*/ 0 w 383381"/>
                <a:gd name="connsiteY24" fmla="*/ 169068 h 635793"/>
                <a:gd name="connsiteX25" fmla="*/ 92869 w 383381"/>
                <a:gd name="connsiteY25" fmla="*/ 126206 h 635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83381" h="635793">
                  <a:moveTo>
                    <a:pt x="92869" y="126206"/>
                  </a:moveTo>
                  <a:lnTo>
                    <a:pt x="145256" y="150018"/>
                  </a:lnTo>
                  <a:lnTo>
                    <a:pt x="147638" y="216693"/>
                  </a:lnTo>
                  <a:lnTo>
                    <a:pt x="192881" y="230981"/>
                  </a:lnTo>
                  <a:lnTo>
                    <a:pt x="202406" y="140493"/>
                  </a:lnTo>
                  <a:lnTo>
                    <a:pt x="164306" y="88106"/>
                  </a:lnTo>
                  <a:lnTo>
                    <a:pt x="192881" y="33337"/>
                  </a:lnTo>
                  <a:lnTo>
                    <a:pt x="288131" y="30956"/>
                  </a:lnTo>
                  <a:lnTo>
                    <a:pt x="350044" y="0"/>
                  </a:lnTo>
                  <a:lnTo>
                    <a:pt x="383381" y="114300"/>
                  </a:lnTo>
                  <a:lnTo>
                    <a:pt x="373856" y="166687"/>
                  </a:lnTo>
                  <a:lnTo>
                    <a:pt x="342900" y="180975"/>
                  </a:lnTo>
                  <a:lnTo>
                    <a:pt x="316706" y="221456"/>
                  </a:lnTo>
                  <a:lnTo>
                    <a:pt x="230981" y="266700"/>
                  </a:lnTo>
                  <a:lnTo>
                    <a:pt x="145256" y="352425"/>
                  </a:lnTo>
                  <a:lnTo>
                    <a:pt x="171450" y="426243"/>
                  </a:lnTo>
                  <a:lnTo>
                    <a:pt x="183356" y="531018"/>
                  </a:lnTo>
                  <a:lnTo>
                    <a:pt x="90488" y="576262"/>
                  </a:lnTo>
                  <a:cubicBezTo>
                    <a:pt x="91282" y="596106"/>
                    <a:pt x="92075" y="615949"/>
                    <a:pt x="92869" y="635793"/>
                  </a:cubicBezTo>
                  <a:lnTo>
                    <a:pt x="54769" y="614362"/>
                  </a:lnTo>
                  <a:lnTo>
                    <a:pt x="33338" y="445293"/>
                  </a:lnTo>
                  <a:lnTo>
                    <a:pt x="95250" y="392906"/>
                  </a:lnTo>
                  <a:lnTo>
                    <a:pt x="104775" y="235743"/>
                  </a:lnTo>
                  <a:lnTo>
                    <a:pt x="50006" y="204787"/>
                  </a:lnTo>
                  <a:lnTo>
                    <a:pt x="0" y="169068"/>
                  </a:lnTo>
                  <a:lnTo>
                    <a:pt x="92869" y="12620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33" name="フリーフォーム 1150">
              <a:extLst>
                <a:ext uri="{FF2B5EF4-FFF2-40B4-BE49-F238E27FC236}">
                  <a16:creationId xmlns:a16="http://schemas.microsoft.com/office/drawing/2014/main" id="{CD0EE438-33F3-480D-A39B-8FEBE0BBC709}"/>
                </a:ext>
              </a:extLst>
            </p:cNvPr>
            <p:cNvSpPr/>
            <p:nvPr/>
          </p:nvSpPr>
          <p:spPr bwMode="auto">
            <a:xfrm>
              <a:off x="2379123" y="5160595"/>
              <a:ext cx="427081" cy="569052"/>
            </a:xfrm>
            <a:custGeom>
              <a:avLst/>
              <a:gdLst>
                <a:gd name="connsiteX0" fmla="*/ 0 w 583406"/>
                <a:gd name="connsiteY0" fmla="*/ 514350 h 776287"/>
                <a:gd name="connsiteX1" fmla="*/ 50006 w 583406"/>
                <a:gd name="connsiteY1" fmla="*/ 626268 h 776287"/>
                <a:gd name="connsiteX2" fmla="*/ 109538 w 583406"/>
                <a:gd name="connsiteY2" fmla="*/ 714375 h 776287"/>
                <a:gd name="connsiteX3" fmla="*/ 142875 w 583406"/>
                <a:gd name="connsiteY3" fmla="*/ 769143 h 776287"/>
                <a:gd name="connsiteX4" fmla="*/ 169069 w 583406"/>
                <a:gd name="connsiteY4" fmla="*/ 766762 h 776287"/>
                <a:gd name="connsiteX5" fmla="*/ 185738 w 583406"/>
                <a:gd name="connsiteY5" fmla="*/ 764381 h 776287"/>
                <a:gd name="connsiteX6" fmla="*/ 233363 w 583406"/>
                <a:gd name="connsiteY6" fmla="*/ 764381 h 776287"/>
                <a:gd name="connsiteX7" fmla="*/ 314325 w 583406"/>
                <a:gd name="connsiteY7" fmla="*/ 776287 h 776287"/>
                <a:gd name="connsiteX8" fmla="*/ 397669 w 583406"/>
                <a:gd name="connsiteY8" fmla="*/ 721518 h 776287"/>
                <a:gd name="connsiteX9" fmla="*/ 483394 w 583406"/>
                <a:gd name="connsiteY9" fmla="*/ 654843 h 776287"/>
                <a:gd name="connsiteX10" fmla="*/ 523875 w 583406"/>
                <a:gd name="connsiteY10" fmla="*/ 545306 h 776287"/>
                <a:gd name="connsiteX11" fmla="*/ 569119 w 583406"/>
                <a:gd name="connsiteY11" fmla="*/ 519112 h 776287"/>
                <a:gd name="connsiteX12" fmla="*/ 578644 w 583406"/>
                <a:gd name="connsiteY12" fmla="*/ 461962 h 776287"/>
                <a:gd name="connsiteX13" fmla="*/ 533400 w 583406"/>
                <a:gd name="connsiteY13" fmla="*/ 450056 h 776287"/>
                <a:gd name="connsiteX14" fmla="*/ 514350 w 583406"/>
                <a:gd name="connsiteY14" fmla="*/ 273843 h 776287"/>
                <a:gd name="connsiteX15" fmla="*/ 569119 w 583406"/>
                <a:gd name="connsiteY15" fmla="*/ 219075 h 776287"/>
                <a:gd name="connsiteX16" fmla="*/ 583406 w 583406"/>
                <a:gd name="connsiteY16" fmla="*/ 69056 h 776287"/>
                <a:gd name="connsiteX17" fmla="*/ 478631 w 583406"/>
                <a:gd name="connsiteY17" fmla="*/ 0 h 776287"/>
                <a:gd name="connsiteX18" fmla="*/ 457200 w 583406"/>
                <a:gd name="connsiteY18" fmla="*/ 0 h 776287"/>
                <a:gd name="connsiteX19" fmla="*/ 402431 w 583406"/>
                <a:gd name="connsiteY19" fmla="*/ 95250 h 776287"/>
                <a:gd name="connsiteX20" fmla="*/ 319088 w 583406"/>
                <a:gd name="connsiteY20" fmla="*/ 111918 h 776287"/>
                <a:gd name="connsiteX21" fmla="*/ 433388 w 583406"/>
                <a:gd name="connsiteY21" fmla="*/ 273843 h 776287"/>
                <a:gd name="connsiteX22" fmla="*/ 400050 w 583406"/>
                <a:gd name="connsiteY22" fmla="*/ 330993 h 776287"/>
                <a:gd name="connsiteX23" fmla="*/ 326231 w 583406"/>
                <a:gd name="connsiteY23" fmla="*/ 378618 h 776287"/>
                <a:gd name="connsiteX24" fmla="*/ 235744 w 583406"/>
                <a:gd name="connsiteY24" fmla="*/ 395287 h 776287"/>
                <a:gd name="connsiteX25" fmla="*/ 173831 w 583406"/>
                <a:gd name="connsiteY25" fmla="*/ 469106 h 776287"/>
                <a:gd name="connsiteX26" fmla="*/ 142875 w 583406"/>
                <a:gd name="connsiteY26" fmla="*/ 431006 h 776287"/>
                <a:gd name="connsiteX27" fmla="*/ 126206 w 583406"/>
                <a:gd name="connsiteY27" fmla="*/ 523875 h 776287"/>
                <a:gd name="connsiteX28" fmla="*/ 69056 w 583406"/>
                <a:gd name="connsiteY28" fmla="*/ 531018 h 776287"/>
                <a:gd name="connsiteX29" fmla="*/ 0 w 583406"/>
                <a:gd name="connsiteY29" fmla="*/ 514350 h 776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583406" h="776287">
                  <a:moveTo>
                    <a:pt x="0" y="514350"/>
                  </a:moveTo>
                  <a:lnTo>
                    <a:pt x="50006" y="626268"/>
                  </a:lnTo>
                  <a:lnTo>
                    <a:pt x="109538" y="714375"/>
                  </a:lnTo>
                  <a:lnTo>
                    <a:pt x="142875" y="769143"/>
                  </a:lnTo>
                  <a:cubicBezTo>
                    <a:pt x="151606" y="768349"/>
                    <a:pt x="160355" y="767730"/>
                    <a:pt x="169069" y="766762"/>
                  </a:cubicBezTo>
                  <a:cubicBezTo>
                    <a:pt x="174647" y="766142"/>
                    <a:pt x="180129" y="764589"/>
                    <a:pt x="185738" y="764381"/>
                  </a:cubicBezTo>
                  <a:cubicBezTo>
                    <a:pt x="201602" y="763794"/>
                    <a:pt x="217488" y="764381"/>
                    <a:pt x="233363" y="764381"/>
                  </a:cubicBezTo>
                  <a:lnTo>
                    <a:pt x="314325" y="776287"/>
                  </a:lnTo>
                  <a:lnTo>
                    <a:pt x="397669" y="721518"/>
                  </a:lnTo>
                  <a:lnTo>
                    <a:pt x="483394" y="654843"/>
                  </a:lnTo>
                  <a:lnTo>
                    <a:pt x="523875" y="545306"/>
                  </a:lnTo>
                  <a:lnTo>
                    <a:pt x="569119" y="519112"/>
                  </a:lnTo>
                  <a:lnTo>
                    <a:pt x="578644" y="461962"/>
                  </a:lnTo>
                  <a:lnTo>
                    <a:pt x="533400" y="450056"/>
                  </a:lnTo>
                  <a:lnTo>
                    <a:pt x="514350" y="273843"/>
                  </a:lnTo>
                  <a:lnTo>
                    <a:pt x="569119" y="219075"/>
                  </a:lnTo>
                  <a:lnTo>
                    <a:pt x="583406" y="69056"/>
                  </a:lnTo>
                  <a:lnTo>
                    <a:pt x="478631" y="0"/>
                  </a:lnTo>
                  <a:lnTo>
                    <a:pt x="457200" y="0"/>
                  </a:lnTo>
                  <a:lnTo>
                    <a:pt x="402431" y="95250"/>
                  </a:lnTo>
                  <a:lnTo>
                    <a:pt x="319088" y="111918"/>
                  </a:lnTo>
                  <a:lnTo>
                    <a:pt x="433388" y="273843"/>
                  </a:lnTo>
                  <a:lnTo>
                    <a:pt x="400050" y="330993"/>
                  </a:lnTo>
                  <a:lnTo>
                    <a:pt x="326231" y="378618"/>
                  </a:lnTo>
                  <a:lnTo>
                    <a:pt x="235744" y="395287"/>
                  </a:lnTo>
                  <a:lnTo>
                    <a:pt x="173831" y="469106"/>
                  </a:lnTo>
                  <a:lnTo>
                    <a:pt x="142875" y="431006"/>
                  </a:lnTo>
                  <a:lnTo>
                    <a:pt x="126206" y="523875"/>
                  </a:lnTo>
                  <a:lnTo>
                    <a:pt x="69056" y="531018"/>
                  </a:lnTo>
                  <a:lnTo>
                    <a:pt x="0" y="5143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1" name="フリーフォーム 1170">
              <a:extLst>
                <a:ext uri="{FF2B5EF4-FFF2-40B4-BE49-F238E27FC236}">
                  <a16:creationId xmlns:a16="http://schemas.microsoft.com/office/drawing/2014/main" id="{6C50B9FA-EC2F-4F44-8031-16A012ED656B}"/>
                </a:ext>
              </a:extLst>
            </p:cNvPr>
            <p:cNvSpPr/>
            <p:nvPr/>
          </p:nvSpPr>
          <p:spPr bwMode="auto">
            <a:xfrm>
              <a:off x="6777931" y="1983677"/>
              <a:ext cx="932129" cy="998460"/>
            </a:xfrm>
            <a:custGeom>
              <a:avLst/>
              <a:gdLst>
                <a:gd name="connsiteX0" fmla="*/ 895350 w 1271588"/>
                <a:gd name="connsiteY0" fmla="*/ 171450 h 1362075"/>
                <a:gd name="connsiteX1" fmla="*/ 890588 w 1271588"/>
                <a:gd name="connsiteY1" fmla="*/ 957262 h 1362075"/>
                <a:gd name="connsiteX2" fmla="*/ 947738 w 1271588"/>
                <a:gd name="connsiteY2" fmla="*/ 976312 h 1362075"/>
                <a:gd name="connsiteX3" fmla="*/ 962025 w 1271588"/>
                <a:gd name="connsiteY3" fmla="*/ 1033462 h 1362075"/>
                <a:gd name="connsiteX4" fmla="*/ 1028700 w 1271588"/>
                <a:gd name="connsiteY4" fmla="*/ 1019175 h 1362075"/>
                <a:gd name="connsiteX5" fmla="*/ 1200150 w 1271588"/>
                <a:gd name="connsiteY5" fmla="*/ 1247775 h 1362075"/>
                <a:gd name="connsiteX6" fmla="*/ 1271588 w 1271588"/>
                <a:gd name="connsiteY6" fmla="*/ 1309687 h 1362075"/>
                <a:gd name="connsiteX7" fmla="*/ 1190625 w 1271588"/>
                <a:gd name="connsiteY7" fmla="*/ 1362075 h 1362075"/>
                <a:gd name="connsiteX8" fmla="*/ 1123950 w 1271588"/>
                <a:gd name="connsiteY8" fmla="*/ 1333500 h 1362075"/>
                <a:gd name="connsiteX9" fmla="*/ 1028700 w 1271588"/>
                <a:gd name="connsiteY9" fmla="*/ 1128712 h 1362075"/>
                <a:gd name="connsiteX10" fmla="*/ 871538 w 1271588"/>
                <a:gd name="connsiteY10" fmla="*/ 1028700 h 1362075"/>
                <a:gd name="connsiteX11" fmla="*/ 833438 w 1271588"/>
                <a:gd name="connsiteY11" fmla="*/ 1047750 h 1362075"/>
                <a:gd name="connsiteX12" fmla="*/ 714375 w 1271588"/>
                <a:gd name="connsiteY12" fmla="*/ 962025 h 1362075"/>
                <a:gd name="connsiteX13" fmla="*/ 695325 w 1271588"/>
                <a:gd name="connsiteY13" fmla="*/ 1090612 h 1362075"/>
                <a:gd name="connsiteX14" fmla="*/ 576263 w 1271588"/>
                <a:gd name="connsiteY14" fmla="*/ 1109662 h 1362075"/>
                <a:gd name="connsiteX15" fmla="*/ 600075 w 1271588"/>
                <a:gd name="connsiteY15" fmla="*/ 957262 h 1362075"/>
                <a:gd name="connsiteX16" fmla="*/ 447675 w 1271588"/>
                <a:gd name="connsiteY16" fmla="*/ 1104900 h 1362075"/>
                <a:gd name="connsiteX17" fmla="*/ 528638 w 1271588"/>
                <a:gd name="connsiteY17" fmla="*/ 1176337 h 1362075"/>
                <a:gd name="connsiteX18" fmla="*/ 323850 w 1271588"/>
                <a:gd name="connsiteY18" fmla="*/ 1309687 h 1362075"/>
                <a:gd name="connsiteX19" fmla="*/ 328613 w 1271588"/>
                <a:gd name="connsiteY19" fmla="*/ 1181100 h 1362075"/>
                <a:gd name="connsiteX20" fmla="*/ 219075 w 1271588"/>
                <a:gd name="connsiteY20" fmla="*/ 1138237 h 1362075"/>
                <a:gd name="connsiteX21" fmla="*/ 228600 w 1271588"/>
                <a:gd name="connsiteY21" fmla="*/ 1023937 h 1362075"/>
                <a:gd name="connsiteX22" fmla="*/ 119063 w 1271588"/>
                <a:gd name="connsiteY22" fmla="*/ 1047750 h 1362075"/>
                <a:gd name="connsiteX23" fmla="*/ 9525 w 1271588"/>
                <a:gd name="connsiteY23" fmla="*/ 909637 h 1362075"/>
                <a:gd name="connsiteX24" fmla="*/ 95250 w 1271588"/>
                <a:gd name="connsiteY24" fmla="*/ 819150 h 1362075"/>
                <a:gd name="connsiteX25" fmla="*/ 261938 w 1271588"/>
                <a:gd name="connsiteY25" fmla="*/ 738187 h 1362075"/>
                <a:gd name="connsiteX26" fmla="*/ 233363 w 1271588"/>
                <a:gd name="connsiteY26" fmla="*/ 623887 h 1362075"/>
                <a:gd name="connsiteX27" fmla="*/ 100013 w 1271588"/>
                <a:gd name="connsiteY27" fmla="*/ 690562 h 1362075"/>
                <a:gd name="connsiteX28" fmla="*/ 28575 w 1271588"/>
                <a:gd name="connsiteY28" fmla="*/ 638175 h 1362075"/>
                <a:gd name="connsiteX29" fmla="*/ 0 w 1271588"/>
                <a:gd name="connsiteY29" fmla="*/ 571500 h 1362075"/>
                <a:gd name="connsiteX30" fmla="*/ 95250 w 1271588"/>
                <a:gd name="connsiteY30" fmla="*/ 504825 h 1362075"/>
                <a:gd name="connsiteX31" fmla="*/ 195263 w 1271588"/>
                <a:gd name="connsiteY31" fmla="*/ 523875 h 1362075"/>
                <a:gd name="connsiteX32" fmla="*/ 242888 w 1271588"/>
                <a:gd name="connsiteY32" fmla="*/ 452437 h 1362075"/>
                <a:gd name="connsiteX33" fmla="*/ 42863 w 1271588"/>
                <a:gd name="connsiteY33" fmla="*/ 319087 h 1362075"/>
                <a:gd name="connsiteX34" fmla="*/ 52388 w 1271588"/>
                <a:gd name="connsiteY34" fmla="*/ 223837 h 1362075"/>
                <a:gd name="connsiteX35" fmla="*/ 109538 w 1271588"/>
                <a:gd name="connsiteY35" fmla="*/ 228600 h 1362075"/>
                <a:gd name="connsiteX36" fmla="*/ 195263 w 1271588"/>
                <a:gd name="connsiteY36" fmla="*/ 114300 h 1362075"/>
                <a:gd name="connsiteX37" fmla="*/ 347663 w 1271588"/>
                <a:gd name="connsiteY37" fmla="*/ 0 h 1362075"/>
                <a:gd name="connsiteX38" fmla="*/ 547688 w 1271588"/>
                <a:gd name="connsiteY38" fmla="*/ 47625 h 1362075"/>
                <a:gd name="connsiteX39" fmla="*/ 866775 w 1271588"/>
                <a:gd name="connsiteY39" fmla="*/ 100012 h 1362075"/>
                <a:gd name="connsiteX40" fmla="*/ 895350 w 1271588"/>
                <a:gd name="connsiteY40" fmla="*/ 171450 h 136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271588" h="1362075">
                  <a:moveTo>
                    <a:pt x="895350" y="171450"/>
                  </a:moveTo>
                  <a:cubicBezTo>
                    <a:pt x="893763" y="433387"/>
                    <a:pt x="892175" y="695325"/>
                    <a:pt x="890588" y="957262"/>
                  </a:cubicBezTo>
                  <a:lnTo>
                    <a:pt x="947738" y="976312"/>
                  </a:lnTo>
                  <a:lnTo>
                    <a:pt x="962025" y="1033462"/>
                  </a:lnTo>
                  <a:lnTo>
                    <a:pt x="1028700" y="1019175"/>
                  </a:lnTo>
                  <a:lnTo>
                    <a:pt x="1200150" y="1247775"/>
                  </a:lnTo>
                  <a:lnTo>
                    <a:pt x="1271588" y="1309687"/>
                  </a:lnTo>
                  <a:lnTo>
                    <a:pt x="1190625" y="1362075"/>
                  </a:lnTo>
                  <a:lnTo>
                    <a:pt x="1123950" y="1333500"/>
                  </a:lnTo>
                  <a:lnTo>
                    <a:pt x="1028700" y="1128712"/>
                  </a:lnTo>
                  <a:lnTo>
                    <a:pt x="871538" y="1028700"/>
                  </a:lnTo>
                  <a:lnTo>
                    <a:pt x="833438" y="1047750"/>
                  </a:lnTo>
                  <a:lnTo>
                    <a:pt x="714375" y="962025"/>
                  </a:lnTo>
                  <a:lnTo>
                    <a:pt x="695325" y="1090612"/>
                  </a:lnTo>
                  <a:lnTo>
                    <a:pt x="576263" y="1109662"/>
                  </a:lnTo>
                  <a:lnTo>
                    <a:pt x="600075" y="957262"/>
                  </a:lnTo>
                  <a:lnTo>
                    <a:pt x="447675" y="1104900"/>
                  </a:lnTo>
                  <a:lnTo>
                    <a:pt x="528638" y="1176337"/>
                  </a:lnTo>
                  <a:lnTo>
                    <a:pt x="323850" y="1309687"/>
                  </a:lnTo>
                  <a:lnTo>
                    <a:pt x="328613" y="1181100"/>
                  </a:lnTo>
                  <a:lnTo>
                    <a:pt x="219075" y="1138237"/>
                  </a:lnTo>
                  <a:lnTo>
                    <a:pt x="228600" y="1023937"/>
                  </a:lnTo>
                  <a:lnTo>
                    <a:pt x="119063" y="1047750"/>
                  </a:lnTo>
                  <a:lnTo>
                    <a:pt x="9525" y="909637"/>
                  </a:lnTo>
                  <a:lnTo>
                    <a:pt x="95250" y="819150"/>
                  </a:lnTo>
                  <a:lnTo>
                    <a:pt x="261938" y="738187"/>
                  </a:lnTo>
                  <a:lnTo>
                    <a:pt x="233363" y="623887"/>
                  </a:lnTo>
                  <a:lnTo>
                    <a:pt x="100013" y="690562"/>
                  </a:lnTo>
                  <a:lnTo>
                    <a:pt x="28575" y="638175"/>
                  </a:lnTo>
                  <a:lnTo>
                    <a:pt x="0" y="571500"/>
                  </a:lnTo>
                  <a:lnTo>
                    <a:pt x="95250" y="504825"/>
                  </a:lnTo>
                  <a:lnTo>
                    <a:pt x="195263" y="523875"/>
                  </a:lnTo>
                  <a:lnTo>
                    <a:pt x="242888" y="452437"/>
                  </a:lnTo>
                  <a:lnTo>
                    <a:pt x="42863" y="319087"/>
                  </a:lnTo>
                  <a:lnTo>
                    <a:pt x="52388" y="223837"/>
                  </a:lnTo>
                  <a:lnTo>
                    <a:pt x="109538" y="228600"/>
                  </a:lnTo>
                  <a:lnTo>
                    <a:pt x="195263" y="114300"/>
                  </a:lnTo>
                  <a:lnTo>
                    <a:pt x="347663" y="0"/>
                  </a:lnTo>
                  <a:lnTo>
                    <a:pt x="547688" y="47625"/>
                  </a:lnTo>
                  <a:lnTo>
                    <a:pt x="866775" y="100012"/>
                  </a:lnTo>
                  <a:lnTo>
                    <a:pt x="895350" y="1714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2" name="フリーフォーム 1171">
              <a:extLst>
                <a:ext uri="{FF2B5EF4-FFF2-40B4-BE49-F238E27FC236}">
                  <a16:creationId xmlns:a16="http://schemas.microsoft.com/office/drawing/2014/main" id="{76B3DCA1-0F08-4500-B708-1562860A8DC7}"/>
                </a:ext>
              </a:extLst>
            </p:cNvPr>
            <p:cNvSpPr/>
            <p:nvPr/>
          </p:nvSpPr>
          <p:spPr bwMode="auto">
            <a:xfrm>
              <a:off x="7430771" y="1952257"/>
              <a:ext cx="2108635" cy="1543074"/>
            </a:xfrm>
            <a:custGeom>
              <a:avLst/>
              <a:gdLst>
                <a:gd name="connsiteX0" fmla="*/ 14287 w 2876550"/>
                <a:gd name="connsiteY0" fmla="*/ 214313 h 2105025"/>
                <a:gd name="connsiteX1" fmla="*/ 0 w 2876550"/>
                <a:gd name="connsiteY1" fmla="*/ 1009650 h 2105025"/>
                <a:gd name="connsiteX2" fmla="*/ 57150 w 2876550"/>
                <a:gd name="connsiteY2" fmla="*/ 1028700 h 2105025"/>
                <a:gd name="connsiteX3" fmla="*/ 90487 w 2876550"/>
                <a:gd name="connsiteY3" fmla="*/ 1085850 h 2105025"/>
                <a:gd name="connsiteX4" fmla="*/ 147637 w 2876550"/>
                <a:gd name="connsiteY4" fmla="*/ 1062038 h 2105025"/>
                <a:gd name="connsiteX5" fmla="*/ 319087 w 2876550"/>
                <a:gd name="connsiteY5" fmla="*/ 1314450 h 2105025"/>
                <a:gd name="connsiteX6" fmla="*/ 395287 w 2876550"/>
                <a:gd name="connsiteY6" fmla="*/ 1362075 h 2105025"/>
                <a:gd name="connsiteX7" fmla="*/ 371475 w 2876550"/>
                <a:gd name="connsiteY7" fmla="*/ 1519238 h 2105025"/>
                <a:gd name="connsiteX8" fmla="*/ 485775 w 2876550"/>
                <a:gd name="connsiteY8" fmla="*/ 1566863 h 2105025"/>
                <a:gd name="connsiteX9" fmla="*/ 442912 w 2876550"/>
                <a:gd name="connsiteY9" fmla="*/ 1690688 h 2105025"/>
                <a:gd name="connsiteX10" fmla="*/ 585787 w 2876550"/>
                <a:gd name="connsiteY10" fmla="*/ 1800225 h 2105025"/>
                <a:gd name="connsiteX11" fmla="*/ 647700 w 2876550"/>
                <a:gd name="connsiteY11" fmla="*/ 1757363 h 2105025"/>
                <a:gd name="connsiteX12" fmla="*/ 1557337 w 2876550"/>
                <a:gd name="connsiteY12" fmla="*/ 1728788 h 2105025"/>
                <a:gd name="connsiteX13" fmla="*/ 1671637 w 2876550"/>
                <a:gd name="connsiteY13" fmla="*/ 1804988 h 2105025"/>
                <a:gd name="connsiteX14" fmla="*/ 1795462 w 2876550"/>
                <a:gd name="connsiteY14" fmla="*/ 1790700 h 2105025"/>
                <a:gd name="connsiteX15" fmla="*/ 1852612 w 2876550"/>
                <a:gd name="connsiteY15" fmla="*/ 1800225 h 2105025"/>
                <a:gd name="connsiteX16" fmla="*/ 1905000 w 2876550"/>
                <a:gd name="connsiteY16" fmla="*/ 1838325 h 2105025"/>
                <a:gd name="connsiteX17" fmla="*/ 1909762 w 2876550"/>
                <a:gd name="connsiteY17" fmla="*/ 1881188 h 2105025"/>
                <a:gd name="connsiteX18" fmla="*/ 2047875 w 2876550"/>
                <a:gd name="connsiteY18" fmla="*/ 1885950 h 2105025"/>
                <a:gd name="connsiteX19" fmla="*/ 2066925 w 2876550"/>
                <a:gd name="connsiteY19" fmla="*/ 1966913 h 2105025"/>
                <a:gd name="connsiteX20" fmla="*/ 2024062 w 2876550"/>
                <a:gd name="connsiteY20" fmla="*/ 1990725 h 2105025"/>
                <a:gd name="connsiteX21" fmla="*/ 1981200 w 2876550"/>
                <a:gd name="connsiteY21" fmla="*/ 2105025 h 2105025"/>
                <a:gd name="connsiteX22" fmla="*/ 2057400 w 2876550"/>
                <a:gd name="connsiteY22" fmla="*/ 2085975 h 2105025"/>
                <a:gd name="connsiteX23" fmla="*/ 2076450 w 2876550"/>
                <a:gd name="connsiteY23" fmla="*/ 2038350 h 2105025"/>
                <a:gd name="connsiteX24" fmla="*/ 2181225 w 2876550"/>
                <a:gd name="connsiteY24" fmla="*/ 2014538 h 2105025"/>
                <a:gd name="connsiteX25" fmla="*/ 2190750 w 2876550"/>
                <a:gd name="connsiteY25" fmla="*/ 1981200 h 2105025"/>
                <a:gd name="connsiteX26" fmla="*/ 2352675 w 2876550"/>
                <a:gd name="connsiteY26" fmla="*/ 1952625 h 2105025"/>
                <a:gd name="connsiteX27" fmla="*/ 2438400 w 2876550"/>
                <a:gd name="connsiteY27" fmla="*/ 1866900 h 2105025"/>
                <a:gd name="connsiteX28" fmla="*/ 2500312 w 2876550"/>
                <a:gd name="connsiteY28" fmla="*/ 1933575 h 2105025"/>
                <a:gd name="connsiteX29" fmla="*/ 2562225 w 2876550"/>
                <a:gd name="connsiteY29" fmla="*/ 1966913 h 2105025"/>
                <a:gd name="connsiteX30" fmla="*/ 2509837 w 2876550"/>
                <a:gd name="connsiteY30" fmla="*/ 2033588 h 2105025"/>
                <a:gd name="connsiteX31" fmla="*/ 2743200 w 2876550"/>
                <a:gd name="connsiteY31" fmla="*/ 1928813 h 2105025"/>
                <a:gd name="connsiteX32" fmla="*/ 2709862 w 2876550"/>
                <a:gd name="connsiteY32" fmla="*/ 1871663 h 2105025"/>
                <a:gd name="connsiteX33" fmla="*/ 2600325 w 2876550"/>
                <a:gd name="connsiteY33" fmla="*/ 1909763 h 2105025"/>
                <a:gd name="connsiteX34" fmla="*/ 2566987 w 2876550"/>
                <a:gd name="connsiteY34" fmla="*/ 1852613 h 2105025"/>
                <a:gd name="connsiteX35" fmla="*/ 2566987 w 2876550"/>
                <a:gd name="connsiteY35" fmla="*/ 1762125 h 2105025"/>
                <a:gd name="connsiteX36" fmla="*/ 2495550 w 2876550"/>
                <a:gd name="connsiteY36" fmla="*/ 1747838 h 2105025"/>
                <a:gd name="connsiteX37" fmla="*/ 2357437 w 2876550"/>
                <a:gd name="connsiteY37" fmla="*/ 1857375 h 2105025"/>
                <a:gd name="connsiteX38" fmla="*/ 2419350 w 2876550"/>
                <a:gd name="connsiteY38" fmla="*/ 1747838 h 2105025"/>
                <a:gd name="connsiteX39" fmla="*/ 2509837 w 2876550"/>
                <a:gd name="connsiteY39" fmla="*/ 1685925 h 2105025"/>
                <a:gd name="connsiteX40" fmla="*/ 2724150 w 2876550"/>
                <a:gd name="connsiteY40" fmla="*/ 1662113 h 2105025"/>
                <a:gd name="connsiteX41" fmla="*/ 2838450 w 2876550"/>
                <a:gd name="connsiteY41" fmla="*/ 1566863 h 2105025"/>
                <a:gd name="connsiteX42" fmla="*/ 2876550 w 2876550"/>
                <a:gd name="connsiteY42" fmla="*/ 1481138 h 2105025"/>
                <a:gd name="connsiteX43" fmla="*/ 2705100 w 2876550"/>
                <a:gd name="connsiteY43" fmla="*/ 1333500 h 2105025"/>
                <a:gd name="connsiteX44" fmla="*/ 2657475 w 2876550"/>
                <a:gd name="connsiteY44" fmla="*/ 1209675 h 2105025"/>
                <a:gd name="connsiteX45" fmla="*/ 2586037 w 2876550"/>
                <a:gd name="connsiteY45" fmla="*/ 1019175 h 2105025"/>
                <a:gd name="connsiteX46" fmla="*/ 2476500 w 2876550"/>
                <a:gd name="connsiteY46" fmla="*/ 1157288 h 2105025"/>
                <a:gd name="connsiteX47" fmla="*/ 2395537 w 2876550"/>
                <a:gd name="connsiteY47" fmla="*/ 1090613 h 2105025"/>
                <a:gd name="connsiteX48" fmla="*/ 2395537 w 2876550"/>
                <a:gd name="connsiteY48" fmla="*/ 1009650 h 2105025"/>
                <a:gd name="connsiteX49" fmla="*/ 2276475 w 2876550"/>
                <a:gd name="connsiteY49" fmla="*/ 842963 h 2105025"/>
                <a:gd name="connsiteX50" fmla="*/ 2190750 w 2876550"/>
                <a:gd name="connsiteY50" fmla="*/ 857250 h 2105025"/>
                <a:gd name="connsiteX51" fmla="*/ 2095500 w 2876550"/>
                <a:gd name="connsiteY51" fmla="*/ 838200 h 2105025"/>
                <a:gd name="connsiteX52" fmla="*/ 2114550 w 2876550"/>
                <a:gd name="connsiteY52" fmla="*/ 981075 h 2105025"/>
                <a:gd name="connsiteX53" fmla="*/ 2128837 w 2876550"/>
                <a:gd name="connsiteY53" fmla="*/ 1047750 h 2105025"/>
                <a:gd name="connsiteX54" fmla="*/ 2105025 w 2876550"/>
                <a:gd name="connsiteY54" fmla="*/ 1147763 h 2105025"/>
                <a:gd name="connsiteX55" fmla="*/ 2152650 w 2876550"/>
                <a:gd name="connsiteY55" fmla="*/ 1228725 h 2105025"/>
                <a:gd name="connsiteX56" fmla="*/ 2157412 w 2876550"/>
                <a:gd name="connsiteY56" fmla="*/ 1357313 h 2105025"/>
                <a:gd name="connsiteX57" fmla="*/ 2081212 w 2876550"/>
                <a:gd name="connsiteY57" fmla="*/ 1400175 h 2105025"/>
                <a:gd name="connsiteX58" fmla="*/ 2085975 w 2876550"/>
                <a:gd name="connsiteY58" fmla="*/ 1576388 h 2105025"/>
                <a:gd name="connsiteX59" fmla="*/ 2057400 w 2876550"/>
                <a:gd name="connsiteY59" fmla="*/ 1628775 h 2105025"/>
                <a:gd name="connsiteX60" fmla="*/ 1985962 w 2876550"/>
                <a:gd name="connsiteY60" fmla="*/ 1509713 h 2105025"/>
                <a:gd name="connsiteX61" fmla="*/ 1985962 w 2876550"/>
                <a:gd name="connsiteY61" fmla="*/ 1338263 h 2105025"/>
                <a:gd name="connsiteX62" fmla="*/ 1809750 w 2876550"/>
                <a:gd name="connsiteY62" fmla="*/ 1309688 h 2105025"/>
                <a:gd name="connsiteX63" fmla="*/ 1714500 w 2876550"/>
                <a:gd name="connsiteY63" fmla="*/ 1214438 h 2105025"/>
                <a:gd name="connsiteX64" fmla="*/ 1647825 w 2876550"/>
                <a:gd name="connsiteY64" fmla="*/ 1243013 h 2105025"/>
                <a:gd name="connsiteX65" fmla="*/ 1619250 w 2876550"/>
                <a:gd name="connsiteY65" fmla="*/ 1133475 h 2105025"/>
                <a:gd name="connsiteX66" fmla="*/ 1552575 w 2876550"/>
                <a:gd name="connsiteY66" fmla="*/ 1090613 h 2105025"/>
                <a:gd name="connsiteX67" fmla="*/ 1609725 w 2876550"/>
                <a:gd name="connsiteY67" fmla="*/ 900113 h 2105025"/>
                <a:gd name="connsiteX68" fmla="*/ 1681162 w 2876550"/>
                <a:gd name="connsiteY68" fmla="*/ 819150 h 2105025"/>
                <a:gd name="connsiteX69" fmla="*/ 1728787 w 2876550"/>
                <a:gd name="connsiteY69" fmla="*/ 742950 h 2105025"/>
                <a:gd name="connsiteX70" fmla="*/ 1785937 w 2876550"/>
                <a:gd name="connsiteY70" fmla="*/ 723900 h 2105025"/>
                <a:gd name="connsiteX71" fmla="*/ 1843087 w 2876550"/>
                <a:gd name="connsiteY71" fmla="*/ 609600 h 2105025"/>
                <a:gd name="connsiteX72" fmla="*/ 1833562 w 2876550"/>
                <a:gd name="connsiteY72" fmla="*/ 752475 h 2105025"/>
                <a:gd name="connsiteX73" fmla="*/ 1852612 w 2876550"/>
                <a:gd name="connsiteY73" fmla="*/ 790575 h 2105025"/>
                <a:gd name="connsiteX74" fmla="*/ 1885950 w 2876550"/>
                <a:gd name="connsiteY74" fmla="*/ 809625 h 2105025"/>
                <a:gd name="connsiteX75" fmla="*/ 1914525 w 2876550"/>
                <a:gd name="connsiteY75" fmla="*/ 742950 h 2105025"/>
                <a:gd name="connsiteX76" fmla="*/ 2033587 w 2876550"/>
                <a:gd name="connsiteY76" fmla="*/ 790575 h 2105025"/>
                <a:gd name="connsiteX77" fmla="*/ 2057400 w 2876550"/>
                <a:gd name="connsiteY77" fmla="*/ 742950 h 2105025"/>
                <a:gd name="connsiteX78" fmla="*/ 1905000 w 2876550"/>
                <a:gd name="connsiteY78" fmla="*/ 614363 h 2105025"/>
                <a:gd name="connsiteX79" fmla="*/ 1900237 w 2876550"/>
                <a:gd name="connsiteY79" fmla="*/ 528638 h 2105025"/>
                <a:gd name="connsiteX80" fmla="*/ 1990725 w 2876550"/>
                <a:gd name="connsiteY80" fmla="*/ 500063 h 2105025"/>
                <a:gd name="connsiteX81" fmla="*/ 2019300 w 2876550"/>
                <a:gd name="connsiteY81" fmla="*/ 447675 h 2105025"/>
                <a:gd name="connsiteX82" fmla="*/ 1966912 w 2876550"/>
                <a:gd name="connsiteY82" fmla="*/ 338138 h 2105025"/>
                <a:gd name="connsiteX83" fmla="*/ 2033587 w 2876550"/>
                <a:gd name="connsiteY83" fmla="*/ 285750 h 2105025"/>
                <a:gd name="connsiteX84" fmla="*/ 1933575 w 2876550"/>
                <a:gd name="connsiteY84" fmla="*/ 214313 h 2105025"/>
                <a:gd name="connsiteX85" fmla="*/ 1876425 w 2876550"/>
                <a:gd name="connsiteY85" fmla="*/ 219075 h 2105025"/>
                <a:gd name="connsiteX86" fmla="*/ 1881187 w 2876550"/>
                <a:gd name="connsiteY86" fmla="*/ 280988 h 2105025"/>
                <a:gd name="connsiteX87" fmla="*/ 1828800 w 2876550"/>
                <a:gd name="connsiteY87" fmla="*/ 428625 h 2105025"/>
                <a:gd name="connsiteX88" fmla="*/ 1776412 w 2876550"/>
                <a:gd name="connsiteY88" fmla="*/ 395288 h 2105025"/>
                <a:gd name="connsiteX89" fmla="*/ 1785937 w 2876550"/>
                <a:gd name="connsiteY89" fmla="*/ 309563 h 2105025"/>
                <a:gd name="connsiteX90" fmla="*/ 1738312 w 2876550"/>
                <a:gd name="connsiteY90" fmla="*/ 252413 h 2105025"/>
                <a:gd name="connsiteX91" fmla="*/ 1719262 w 2876550"/>
                <a:gd name="connsiteY91" fmla="*/ 314325 h 2105025"/>
                <a:gd name="connsiteX92" fmla="*/ 1714500 w 2876550"/>
                <a:gd name="connsiteY92" fmla="*/ 228600 h 2105025"/>
                <a:gd name="connsiteX93" fmla="*/ 1633537 w 2876550"/>
                <a:gd name="connsiteY93" fmla="*/ 209550 h 2105025"/>
                <a:gd name="connsiteX94" fmla="*/ 1647825 w 2876550"/>
                <a:gd name="connsiteY94" fmla="*/ 133350 h 2105025"/>
                <a:gd name="connsiteX95" fmla="*/ 1628775 w 2876550"/>
                <a:gd name="connsiteY95" fmla="*/ 0 h 2105025"/>
                <a:gd name="connsiteX96" fmla="*/ 1519237 w 2876550"/>
                <a:gd name="connsiteY96" fmla="*/ 0 h 2105025"/>
                <a:gd name="connsiteX97" fmla="*/ 1490662 w 2876550"/>
                <a:gd name="connsiteY97" fmla="*/ 61913 h 2105025"/>
                <a:gd name="connsiteX98" fmla="*/ 1504950 w 2876550"/>
                <a:gd name="connsiteY98" fmla="*/ 123825 h 2105025"/>
                <a:gd name="connsiteX99" fmla="*/ 1514475 w 2876550"/>
                <a:gd name="connsiteY99" fmla="*/ 204788 h 2105025"/>
                <a:gd name="connsiteX100" fmla="*/ 1562100 w 2876550"/>
                <a:gd name="connsiteY100" fmla="*/ 247650 h 2105025"/>
                <a:gd name="connsiteX101" fmla="*/ 1614487 w 2876550"/>
                <a:gd name="connsiteY101" fmla="*/ 300038 h 2105025"/>
                <a:gd name="connsiteX102" fmla="*/ 1576387 w 2876550"/>
                <a:gd name="connsiteY102" fmla="*/ 366713 h 2105025"/>
                <a:gd name="connsiteX103" fmla="*/ 1528762 w 2876550"/>
                <a:gd name="connsiteY103" fmla="*/ 400050 h 2105025"/>
                <a:gd name="connsiteX104" fmla="*/ 1500187 w 2876550"/>
                <a:gd name="connsiteY104" fmla="*/ 319088 h 2105025"/>
                <a:gd name="connsiteX105" fmla="*/ 1533525 w 2876550"/>
                <a:gd name="connsiteY105" fmla="*/ 276225 h 2105025"/>
                <a:gd name="connsiteX106" fmla="*/ 1447800 w 2876550"/>
                <a:gd name="connsiteY106" fmla="*/ 176213 h 2105025"/>
                <a:gd name="connsiteX107" fmla="*/ 1395412 w 2876550"/>
                <a:gd name="connsiteY107" fmla="*/ 247650 h 2105025"/>
                <a:gd name="connsiteX108" fmla="*/ 1443037 w 2876550"/>
                <a:gd name="connsiteY108" fmla="*/ 304800 h 2105025"/>
                <a:gd name="connsiteX109" fmla="*/ 1462087 w 2876550"/>
                <a:gd name="connsiteY109" fmla="*/ 390525 h 2105025"/>
                <a:gd name="connsiteX110" fmla="*/ 1395412 w 2876550"/>
                <a:gd name="connsiteY110" fmla="*/ 423863 h 2105025"/>
                <a:gd name="connsiteX111" fmla="*/ 1281112 w 2876550"/>
                <a:gd name="connsiteY111" fmla="*/ 385763 h 2105025"/>
                <a:gd name="connsiteX112" fmla="*/ 1219200 w 2876550"/>
                <a:gd name="connsiteY112" fmla="*/ 361950 h 2105025"/>
                <a:gd name="connsiteX113" fmla="*/ 1109662 w 2876550"/>
                <a:gd name="connsiteY113" fmla="*/ 385763 h 2105025"/>
                <a:gd name="connsiteX114" fmla="*/ 1114425 w 2876550"/>
                <a:gd name="connsiteY114" fmla="*/ 490538 h 2105025"/>
                <a:gd name="connsiteX115" fmla="*/ 1057275 w 2876550"/>
                <a:gd name="connsiteY115" fmla="*/ 390525 h 2105025"/>
                <a:gd name="connsiteX116" fmla="*/ 871537 w 2876550"/>
                <a:gd name="connsiteY116" fmla="*/ 400050 h 2105025"/>
                <a:gd name="connsiteX117" fmla="*/ 900112 w 2876550"/>
                <a:gd name="connsiteY117" fmla="*/ 347663 h 2105025"/>
                <a:gd name="connsiteX118" fmla="*/ 842962 w 2876550"/>
                <a:gd name="connsiteY118" fmla="*/ 314325 h 2105025"/>
                <a:gd name="connsiteX119" fmla="*/ 742950 w 2876550"/>
                <a:gd name="connsiteY119" fmla="*/ 309563 h 2105025"/>
                <a:gd name="connsiteX120" fmla="*/ 642937 w 2876550"/>
                <a:gd name="connsiteY120" fmla="*/ 214313 h 2105025"/>
                <a:gd name="connsiteX121" fmla="*/ 533400 w 2876550"/>
                <a:gd name="connsiteY121" fmla="*/ 228600 h 2105025"/>
                <a:gd name="connsiteX122" fmla="*/ 471487 w 2876550"/>
                <a:gd name="connsiteY122" fmla="*/ 128588 h 2105025"/>
                <a:gd name="connsiteX123" fmla="*/ 414337 w 2876550"/>
                <a:gd name="connsiteY123" fmla="*/ 195263 h 2105025"/>
                <a:gd name="connsiteX124" fmla="*/ 304800 w 2876550"/>
                <a:gd name="connsiteY124" fmla="*/ 238125 h 2105025"/>
                <a:gd name="connsiteX125" fmla="*/ 276225 w 2876550"/>
                <a:gd name="connsiteY125" fmla="*/ 314325 h 2105025"/>
                <a:gd name="connsiteX126" fmla="*/ 309562 w 2876550"/>
                <a:gd name="connsiteY126" fmla="*/ 200025 h 2105025"/>
                <a:gd name="connsiteX127" fmla="*/ 419100 w 2876550"/>
                <a:gd name="connsiteY127" fmla="*/ 161925 h 2105025"/>
                <a:gd name="connsiteX128" fmla="*/ 366712 w 2876550"/>
                <a:gd name="connsiteY128" fmla="*/ 142875 h 2105025"/>
                <a:gd name="connsiteX129" fmla="*/ 238125 w 2876550"/>
                <a:gd name="connsiteY129" fmla="*/ 214313 h 2105025"/>
                <a:gd name="connsiteX130" fmla="*/ 185737 w 2876550"/>
                <a:gd name="connsiteY130" fmla="*/ 271463 h 2105025"/>
                <a:gd name="connsiteX131" fmla="*/ 214312 w 2876550"/>
                <a:gd name="connsiteY131" fmla="*/ 347663 h 2105025"/>
                <a:gd name="connsiteX132" fmla="*/ 152400 w 2876550"/>
                <a:gd name="connsiteY132" fmla="*/ 290513 h 2105025"/>
                <a:gd name="connsiteX133" fmla="*/ 14287 w 2876550"/>
                <a:gd name="connsiteY133" fmla="*/ 214313 h 2105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</a:cxnLst>
              <a:rect l="l" t="t" r="r" b="b"/>
              <a:pathLst>
                <a:path w="2876550" h="2105025">
                  <a:moveTo>
                    <a:pt x="14287" y="214313"/>
                  </a:moveTo>
                  <a:lnTo>
                    <a:pt x="0" y="1009650"/>
                  </a:lnTo>
                  <a:lnTo>
                    <a:pt x="57150" y="1028700"/>
                  </a:lnTo>
                  <a:lnTo>
                    <a:pt x="90487" y="1085850"/>
                  </a:lnTo>
                  <a:lnTo>
                    <a:pt x="147637" y="1062038"/>
                  </a:lnTo>
                  <a:lnTo>
                    <a:pt x="319087" y="1314450"/>
                  </a:lnTo>
                  <a:lnTo>
                    <a:pt x="395287" y="1362075"/>
                  </a:lnTo>
                  <a:lnTo>
                    <a:pt x="371475" y="1519238"/>
                  </a:lnTo>
                  <a:lnTo>
                    <a:pt x="485775" y="1566863"/>
                  </a:lnTo>
                  <a:lnTo>
                    <a:pt x="442912" y="1690688"/>
                  </a:lnTo>
                  <a:lnTo>
                    <a:pt x="585787" y="1800225"/>
                  </a:lnTo>
                  <a:lnTo>
                    <a:pt x="647700" y="1757363"/>
                  </a:lnTo>
                  <a:lnTo>
                    <a:pt x="1557337" y="1728788"/>
                  </a:lnTo>
                  <a:lnTo>
                    <a:pt x="1671637" y="1804988"/>
                  </a:lnTo>
                  <a:lnTo>
                    <a:pt x="1795462" y="1790700"/>
                  </a:lnTo>
                  <a:lnTo>
                    <a:pt x="1852612" y="1800225"/>
                  </a:lnTo>
                  <a:lnTo>
                    <a:pt x="1905000" y="1838325"/>
                  </a:lnTo>
                  <a:lnTo>
                    <a:pt x="1909762" y="1881188"/>
                  </a:lnTo>
                  <a:lnTo>
                    <a:pt x="2047875" y="1885950"/>
                  </a:lnTo>
                  <a:lnTo>
                    <a:pt x="2066925" y="1966913"/>
                  </a:lnTo>
                  <a:lnTo>
                    <a:pt x="2024062" y="1990725"/>
                  </a:lnTo>
                  <a:lnTo>
                    <a:pt x="1981200" y="2105025"/>
                  </a:lnTo>
                  <a:lnTo>
                    <a:pt x="2057400" y="2085975"/>
                  </a:lnTo>
                  <a:lnTo>
                    <a:pt x="2076450" y="2038350"/>
                  </a:lnTo>
                  <a:lnTo>
                    <a:pt x="2181225" y="2014538"/>
                  </a:lnTo>
                  <a:lnTo>
                    <a:pt x="2190750" y="1981200"/>
                  </a:lnTo>
                  <a:lnTo>
                    <a:pt x="2352675" y="1952625"/>
                  </a:lnTo>
                  <a:lnTo>
                    <a:pt x="2438400" y="1866900"/>
                  </a:lnTo>
                  <a:lnTo>
                    <a:pt x="2500312" y="1933575"/>
                  </a:lnTo>
                  <a:lnTo>
                    <a:pt x="2562225" y="1966913"/>
                  </a:lnTo>
                  <a:lnTo>
                    <a:pt x="2509837" y="2033588"/>
                  </a:lnTo>
                  <a:lnTo>
                    <a:pt x="2743200" y="1928813"/>
                  </a:lnTo>
                  <a:lnTo>
                    <a:pt x="2709862" y="1871663"/>
                  </a:lnTo>
                  <a:lnTo>
                    <a:pt x="2600325" y="1909763"/>
                  </a:lnTo>
                  <a:lnTo>
                    <a:pt x="2566987" y="1852613"/>
                  </a:lnTo>
                  <a:lnTo>
                    <a:pt x="2566987" y="1762125"/>
                  </a:lnTo>
                  <a:lnTo>
                    <a:pt x="2495550" y="1747838"/>
                  </a:lnTo>
                  <a:lnTo>
                    <a:pt x="2357437" y="1857375"/>
                  </a:lnTo>
                  <a:lnTo>
                    <a:pt x="2419350" y="1747838"/>
                  </a:lnTo>
                  <a:lnTo>
                    <a:pt x="2509837" y="1685925"/>
                  </a:lnTo>
                  <a:lnTo>
                    <a:pt x="2724150" y="1662113"/>
                  </a:lnTo>
                  <a:lnTo>
                    <a:pt x="2838450" y="1566863"/>
                  </a:lnTo>
                  <a:lnTo>
                    <a:pt x="2876550" y="1481138"/>
                  </a:lnTo>
                  <a:lnTo>
                    <a:pt x="2705100" y="1333500"/>
                  </a:lnTo>
                  <a:lnTo>
                    <a:pt x="2657475" y="1209675"/>
                  </a:lnTo>
                  <a:lnTo>
                    <a:pt x="2586037" y="1019175"/>
                  </a:lnTo>
                  <a:lnTo>
                    <a:pt x="2476500" y="1157288"/>
                  </a:lnTo>
                  <a:lnTo>
                    <a:pt x="2395537" y="1090613"/>
                  </a:lnTo>
                  <a:lnTo>
                    <a:pt x="2395537" y="1009650"/>
                  </a:lnTo>
                  <a:lnTo>
                    <a:pt x="2276475" y="842963"/>
                  </a:lnTo>
                  <a:lnTo>
                    <a:pt x="2190750" y="857250"/>
                  </a:lnTo>
                  <a:lnTo>
                    <a:pt x="2095500" y="838200"/>
                  </a:lnTo>
                  <a:lnTo>
                    <a:pt x="2114550" y="981075"/>
                  </a:lnTo>
                  <a:lnTo>
                    <a:pt x="2128837" y="1047750"/>
                  </a:lnTo>
                  <a:lnTo>
                    <a:pt x="2105025" y="1147763"/>
                  </a:lnTo>
                  <a:lnTo>
                    <a:pt x="2152650" y="1228725"/>
                  </a:lnTo>
                  <a:lnTo>
                    <a:pt x="2157412" y="1357313"/>
                  </a:lnTo>
                  <a:lnTo>
                    <a:pt x="2081212" y="1400175"/>
                  </a:lnTo>
                  <a:lnTo>
                    <a:pt x="2085975" y="1576388"/>
                  </a:lnTo>
                  <a:lnTo>
                    <a:pt x="2057400" y="1628775"/>
                  </a:lnTo>
                  <a:lnTo>
                    <a:pt x="1985962" y="1509713"/>
                  </a:lnTo>
                  <a:lnTo>
                    <a:pt x="1985962" y="1338263"/>
                  </a:lnTo>
                  <a:lnTo>
                    <a:pt x="1809750" y="1309688"/>
                  </a:lnTo>
                  <a:lnTo>
                    <a:pt x="1714500" y="1214438"/>
                  </a:lnTo>
                  <a:lnTo>
                    <a:pt x="1647825" y="1243013"/>
                  </a:lnTo>
                  <a:lnTo>
                    <a:pt x="1619250" y="1133475"/>
                  </a:lnTo>
                  <a:lnTo>
                    <a:pt x="1552575" y="1090613"/>
                  </a:lnTo>
                  <a:lnTo>
                    <a:pt x="1609725" y="900113"/>
                  </a:lnTo>
                  <a:lnTo>
                    <a:pt x="1681162" y="819150"/>
                  </a:lnTo>
                  <a:lnTo>
                    <a:pt x="1728787" y="742950"/>
                  </a:lnTo>
                  <a:lnTo>
                    <a:pt x="1785937" y="723900"/>
                  </a:lnTo>
                  <a:lnTo>
                    <a:pt x="1843087" y="609600"/>
                  </a:lnTo>
                  <a:lnTo>
                    <a:pt x="1833562" y="752475"/>
                  </a:lnTo>
                  <a:lnTo>
                    <a:pt x="1852612" y="790575"/>
                  </a:lnTo>
                  <a:lnTo>
                    <a:pt x="1885950" y="809625"/>
                  </a:lnTo>
                  <a:lnTo>
                    <a:pt x="1914525" y="742950"/>
                  </a:lnTo>
                  <a:lnTo>
                    <a:pt x="2033587" y="790575"/>
                  </a:lnTo>
                  <a:lnTo>
                    <a:pt x="2057400" y="742950"/>
                  </a:lnTo>
                  <a:lnTo>
                    <a:pt x="1905000" y="614363"/>
                  </a:lnTo>
                  <a:lnTo>
                    <a:pt x="1900237" y="528638"/>
                  </a:lnTo>
                  <a:lnTo>
                    <a:pt x="1990725" y="500063"/>
                  </a:lnTo>
                  <a:lnTo>
                    <a:pt x="2019300" y="447675"/>
                  </a:lnTo>
                  <a:lnTo>
                    <a:pt x="1966912" y="338138"/>
                  </a:lnTo>
                  <a:lnTo>
                    <a:pt x="2033587" y="285750"/>
                  </a:lnTo>
                  <a:lnTo>
                    <a:pt x="1933575" y="214313"/>
                  </a:lnTo>
                  <a:lnTo>
                    <a:pt x="1876425" y="219075"/>
                  </a:lnTo>
                  <a:lnTo>
                    <a:pt x="1881187" y="280988"/>
                  </a:lnTo>
                  <a:lnTo>
                    <a:pt x="1828800" y="428625"/>
                  </a:lnTo>
                  <a:lnTo>
                    <a:pt x="1776412" y="395288"/>
                  </a:lnTo>
                  <a:lnTo>
                    <a:pt x="1785937" y="309563"/>
                  </a:lnTo>
                  <a:lnTo>
                    <a:pt x="1738312" y="252413"/>
                  </a:lnTo>
                  <a:lnTo>
                    <a:pt x="1719262" y="314325"/>
                  </a:lnTo>
                  <a:lnTo>
                    <a:pt x="1714500" y="228600"/>
                  </a:lnTo>
                  <a:lnTo>
                    <a:pt x="1633537" y="209550"/>
                  </a:lnTo>
                  <a:lnTo>
                    <a:pt x="1647825" y="133350"/>
                  </a:lnTo>
                  <a:lnTo>
                    <a:pt x="1628775" y="0"/>
                  </a:lnTo>
                  <a:lnTo>
                    <a:pt x="1519237" y="0"/>
                  </a:lnTo>
                  <a:lnTo>
                    <a:pt x="1490662" y="61913"/>
                  </a:lnTo>
                  <a:lnTo>
                    <a:pt x="1504950" y="123825"/>
                  </a:lnTo>
                  <a:lnTo>
                    <a:pt x="1514475" y="204788"/>
                  </a:lnTo>
                  <a:lnTo>
                    <a:pt x="1562100" y="247650"/>
                  </a:lnTo>
                  <a:lnTo>
                    <a:pt x="1614487" y="300038"/>
                  </a:lnTo>
                  <a:lnTo>
                    <a:pt x="1576387" y="366713"/>
                  </a:lnTo>
                  <a:lnTo>
                    <a:pt x="1528762" y="400050"/>
                  </a:lnTo>
                  <a:lnTo>
                    <a:pt x="1500187" y="319088"/>
                  </a:lnTo>
                  <a:lnTo>
                    <a:pt x="1533525" y="276225"/>
                  </a:lnTo>
                  <a:lnTo>
                    <a:pt x="1447800" y="176213"/>
                  </a:lnTo>
                  <a:lnTo>
                    <a:pt x="1395412" y="247650"/>
                  </a:lnTo>
                  <a:lnTo>
                    <a:pt x="1443037" y="304800"/>
                  </a:lnTo>
                  <a:lnTo>
                    <a:pt x="1462087" y="390525"/>
                  </a:lnTo>
                  <a:lnTo>
                    <a:pt x="1395412" y="423863"/>
                  </a:lnTo>
                  <a:lnTo>
                    <a:pt x="1281112" y="385763"/>
                  </a:lnTo>
                  <a:lnTo>
                    <a:pt x="1219200" y="361950"/>
                  </a:lnTo>
                  <a:lnTo>
                    <a:pt x="1109662" y="385763"/>
                  </a:lnTo>
                  <a:lnTo>
                    <a:pt x="1114425" y="490538"/>
                  </a:lnTo>
                  <a:lnTo>
                    <a:pt x="1057275" y="390525"/>
                  </a:lnTo>
                  <a:lnTo>
                    <a:pt x="871537" y="400050"/>
                  </a:lnTo>
                  <a:lnTo>
                    <a:pt x="900112" y="347663"/>
                  </a:lnTo>
                  <a:lnTo>
                    <a:pt x="842962" y="314325"/>
                  </a:lnTo>
                  <a:lnTo>
                    <a:pt x="742950" y="309563"/>
                  </a:lnTo>
                  <a:lnTo>
                    <a:pt x="642937" y="214313"/>
                  </a:lnTo>
                  <a:lnTo>
                    <a:pt x="533400" y="228600"/>
                  </a:lnTo>
                  <a:lnTo>
                    <a:pt x="471487" y="128588"/>
                  </a:lnTo>
                  <a:lnTo>
                    <a:pt x="414337" y="195263"/>
                  </a:lnTo>
                  <a:lnTo>
                    <a:pt x="304800" y="238125"/>
                  </a:lnTo>
                  <a:lnTo>
                    <a:pt x="276225" y="314325"/>
                  </a:lnTo>
                  <a:lnTo>
                    <a:pt x="309562" y="200025"/>
                  </a:lnTo>
                  <a:lnTo>
                    <a:pt x="419100" y="161925"/>
                  </a:lnTo>
                  <a:lnTo>
                    <a:pt x="366712" y="142875"/>
                  </a:lnTo>
                  <a:lnTo>
                    <a:pt x="238125" y="214313"/>
                  </a:lnTo>
                  <a:lnTo>
                    <a:pt x="185737" y="271463"/>
                  </a:lnTo>
                  <a:lnTo>
                    <a:pt x="214312" y="347663"/>
                  </a:lnTo>
                  <a:lnTo>
                    <a:pt x="152400" y="290513"/>
                  </a:lnTo>
                  <a:lnTo>
                    <a:pt x="14287" y="214313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3" name="フリーフォーム 1172">
              <a:extLst>
                <a:ext uri="{FF2B5EF4-FFF2-40B4-BE49-F238E27FC236}">
                  <a16:creationId xmlns:a16="http://schemas.microsoft.com/office/drawing/2014/main" id="{8F65B741-14C2-4D3F-8EFE-CBAEF5D150AF}"/>
                </a:ext>
              </a:extLst>
            </p:cNvPr>
            <p:cNvSpPr/>
            <p:nvPr/>
          </p:nvSpPr>
          <p:spPr bwMode="auto">
            <a:xfrm>
              <a:off x="9459110" y="3125272"/>
              <a:ext cx="160591" cy="198994"/>
            </a:xfrm>
            <a:custGeom>
              <a:avLst/>
              <a:gdLst>
                <a:gd name="connsiteX0" fmla="*/ 95250 w 219075"/>
                <a:gd name="connsiteY0" fmla="*/ 0 h 271463"/>
                <a:gd name="connsiteX1" fmla="*/ 23813 w 219075"/>
                <a:gd name="connsiteY1" fmla="*/ 104775 h 271463"/>
                <a:gd name="connsiteX2" fmla="*/ 0 w 219075"/>
                <a:gd name="connsiteY2" fmla="*/ 204788 h 271463"/>
                <a:gd name="connsiteX3" fmla="*/ 90488 w 219075"/>
                <a:gd name="connsiteY3" fmla="*/ 223838 h 271463"/>
                <a:gd name="connsiteX4" fmla="*/ 185738 w 219075"/>
                <a:gd name="connsiteY4" fmla="*/ 271463 h 271463"/>
                <a:gd name="connsiteX5" fmla="*/ 219075 w 219075"/>
                <a:gd name="connsiteY5" fmla="*/ 204788 h 271463"/>
                <a:gd name="connsiteX6" fmla="*/ 147638 w 219075"/>
                <a:gd name="connsiteY6" fmla="*/ 142875 h 271463"/>
                <a:gd name="connsiteX7" fmla="*/ 61913 w 219075"/>
                <a:gd name="connsiteY7" fmla="*/ 100013 h 271463"/>
                <a:gd name="connsiteX8" fmla="*/ 95250 w 219075"/>
                <a:gd name="connsiteY8" fmla="*/ 0 h 271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9075" h="271463">
                  <a:moveTo>
                    <a:pt x="95250" y="0"/>
                  </a:moveTo>
                  <a:lnTo>
                    <a:pt x="23813" y="104775"/>
                  </a:lnTo>
                  <a:lnTo>
                    <a:pt x="0" y="204788"/>
                  </a:lnTo>
                  <a:lnTo>
                    <a:pt x="90488" y="223838"/>
                  </a:lnTo>
                  <a:lnTo>
                    <a:pt x="185738" y="271463"/>
                  </a:lnTo>
                  <a:lnTo>
                    <a:pt x="219075" y="204788"/>
                  </a:lnTo>
                  <a:lnTo>
                    <a:pt x="147638" y="142875"/>
                  </a:lnTo>
                  <a:lnTo>
                    <a:pt x="61913" y="100013"/>
                  </a:lnTo>
                  <a:lnTo>
                    <a:pt x="952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4" name="フリーフォーム 1173">
              <a:extLst>
                <a:ext uri="{FF2B5EF4-FFF2-40B4-BE49-F238E27FC236}">
                  <a16:creationId xmlns:a16="http://schemas.microsoft.com/office/drawing/2014/main" id="{0400EA8C-86A1-4E66-B7E8-DF3C086365F6}"/>
                </a:ext>
              </a:extLst>
            </p:cNvPr>
            <p:cNvSpPr/>
            <p:nvPr/>
          </p:nvSpPr>
          <p:spPr bwMode="auto">
            <a:xfrm>
              <a:off x="7828758" y="3216041"/>
              <a:ext cx="1459287" cy="823904"/>
            </a:xfrm>
            <a:custGeom>
              <a:avLst/>
              <a:gdLst>
                <a:gd name="connsiteX0" fmla="*/ 28575 w 1990725"/>
                <a:gd name="connsiteY0" fmla="*/ 76200 h 1123950"/>
                <a:gd name="connsiteX1" fmla="*/ 114300 w 1990725"/>
                <a:gd name="connsiteY1" fmla="*/ 33338 h 1123950"/>
                <a:gd name="connsiteX2" fmla="*/ 1019175 w 1990725"/>
                <a:gd name="connsiteY2" fmla="*/ 0 h 1123950"/>
                <a:gd name="connsiteX3" fmla="*/ 1171575 w 1990725"/>
                <a:gd name="connsiteY3" fmla="*/ 95250 h 1123950"/>
                <a:gd name="connsiteX4" fmla="*/ 1123950 w 1990725"/>
                <a:gd name="connsiteY4" fmla="*/ 171450 h 1123950"/>
                <a:gd name="connsiteX5" fmla="*/ 1181100 w 1990725"/>
                <a:gd name="connsiteY5" fmla="*/ 185738 h 1123950"/>
                <a:gd name="connsiteX6" fmla="*/ 1209675 w 1990725"/>
                <a:gd name="connsiteY6" fmla="*/ 133350 h 1123950"/>
                <a:gd name="connsiteX7" fmla="*/ 1328737 w 1990725"/>
                <a:gd name="connsiteY7" fmla="*/ 180975 h 1123950"/>
                <a:gd name="connsiteX8" fmla="*/ 1419225 w 1990725"/>
                <a:gd name="connsiteY8" fmla="*/ 242888 h 1123950"/>
                <a:gd name="connsiteX9" fmla="*/ 1414462 w 1990725"/>
                <a:gd name="connsiteY9" fmla="*/ 361950 h 1123950"/>
                <a:gd name="connsiteX10" fmla="*/ 1428750 w 1990725"/>
                <a:gd name="connsiteY10" fmla="*/ 404813 h 1123950"/>
                <a:gd name="connsiteX11" fmla="*/ 1519237 w 1990725"/>
                <a:gd name="connsiteY11" fmla="*/ 342900 h 1123950"/>
                <a:gd name="connsiteX12" fmla="*/ 1552575 w 1990725"/>
                <a:gd name="connsiteY12" fmla="*/ 295275 h 1123950"/>
                <a:gd name="connsiteX13" fmla="*/ 1619250 w 1990725"/>
                <a:gd name="connsiteY13" fmla="*/ 300038 h 1123950"/>
                <a:gd name="connsiteX14" fmla="*/ 1647825 w 1990725"/>
                <a:gd name="connsiteY14" fmla="*/ 261938 h 1123950"/>
                <a:gd name="connsiteX15" fmla="*/ 1819275 w 1990725"/>
                <a:gd name="connsiteY15" fmla="*/ 242888 h 1123950"/>
                <a:gd name="connsiteX16" fmla="*/ 1895475 w 1990725"/>
                <a:gd name="connsiteY16" fmla="*/ 142875 h 1123950"/>
                <a:gd name="connsiteX17" fmla="*/ 1990725 w 1990725"/>
                <a:gd name="connsiteY17" fmla="*/ 228600 h 1123950"/>
                <a:gd name="connsiteX18" fmla="*/ 1833562 w 1990725"/>
                <a:gd name="connsiteY18" fmla="*/ 323850 h 1123950"/>
                <a:gd name="connsiteX19" fmla="*/ 1833562 w 1990725"/>
                <a:gd name="connsiteY19" fmla="*/ 419100 h 1123950"/>
                <a:gd name="connsiteX20" fmla="*/ 1728787 w 1990725"/>
                <a:gd name="connsiteY20" fmla="*/ 438150 h 1123950"/>
                <a:gd name="connsiteX21" fmla="*/ 1628775 w 1990725"/>
                <a:gd name="connsiteY21" fmla="*/ 600075 h 1123950"/>
                <a:gd name="connsiteX22" fmla="*/ 1643062 w 1990725"/>
                <a:gd name="connsiteY22" fmla="*/ 700088 h 1123950"/>
                <a:gd name="connsiteX23" fmla="*/ 1509712 w 1990725"/>
                <a:gd name="connsiteY23" fmla="*/ 819150 h 1123950"/>
                <a:gd name="connsiteX24" fmla="*/ 1452562 w 1990725"/>
                <a:gd name="connsiteY24" fmla="*/ 900113 h 1123950"/>
                <a:gd name="connsiteX25" fmla="*/ 1538287 w 1990725"/>
                <a:gd name="connsiteY25" fmla="*/ 1085850 h 1123950"/>
                <a:gd name="connsiteX26" fmla="*/ 1495425 w 1990725"/>
                <a:gd name="connsiteY26" fmla="*/ 1123950 h 1123950"/>
                <a:gd name="connsiteX27" fmla="*/ 1390650 w 1990725"/>
                <a:gd name="connsiteY27" fmla="*/ 957263 h 1123950"/>
                <a:gd name="connsiteX28" fmla="*/ 1328737 w 1990725"/>
                <a:gd name="connsiteY28" fmla="*/ 928688 h 1123950"/>
                <a:gd name="connsiteX29" fmla="*/ 1190625 w 1990725"/>
                <a:gd name="connsiteY29" fmla="*/ 909638 h 1123950"/>
                <a:gd name="connsiteX30" fmla="*/ 1104900 w 1990725"/>
                <a:gd name="connsiteY30" fmla="*/ 971550 h 1123950"/>
                <a:gd name="connsiteX31" fmla="*/ 1028700 w 1990725"/>
                <a:gd name="connsiteY31" fmla="*/ 957263 h 1123950"/>
                <a:gd name="connsiteX32" fmla="*/ 947737 w 1990725"/>
                <a:gd name="connsiteY32" fmla="*/ 1095375 h 1123950"/>
                <a:gd name="connsiteX33" fmla="*/ 852487 w 1990725"/>
                <a:gd name="connsiteY33" fmla="*/ 1062038 h 1123950"/>
                <a:gd name="connsiteX34" fmla="*/ 795337 w 1990725"/>
                <a:gd name="connsiteY34" fmla="*/ 938213 h 1123950"/>
                <a:gd name="connsiteX35" fmla="*/ 728662 w 1990725"/>
                <a:gd name="connsiteY35" fmla="*/ 976313 h 1123950"/>
                <a:gd name="connsiteX36" fmla="*/ 590550 w 1990725"/>
                <a:gd name="connsiteY36" fmla="*/ 857250 h 1123950"/>
                <a:gd name="connsiteX37" fmla="*/ 423862 w 1990725"/>
                <a:gd name="connsiteY37" fmla="*/ 862013 h 1123950"/>
                <a:gd name="connsiteX38" fmla="*/ 333375 w 1990725"/>
                <a:gd name="connsiteY38" fmla="*/ 819150 h 1123950"/>
                <a:gd name="connsiteX39" fmla="*/ 261937 w 1990725"/>
                <a:gd name="connsiteY39" fmla="*/ 823913 h 1123950"/>
                <a:gd name="connsiteX40" fmla="*/ 219075 w 1990725"/>
                <a:gd name="connsiteY40" fmla="*/ 766763 h 1123950"/>
                <a:gd name="connsiteX41" fmla="*/ 100012 w 1990725"/>
                <a:gd name="connsiteY41" fmla="*/ 704850 h 1123950"/>
                <a:gd name="connsiteX42" fmla="*/ 28575 w 1990725"/>
                <a:gd name="connsiteY42" fmla="*/ 447675 h 1123950"/>
                <a:gd name="connsiteX43" fmla="*/ 0 w 1990725"/>
                <a:gd name="connsiteY43" fmla="*/ 195263 h 1123950"/>
                <a:gd name="connsiteX44" fmla="*/ 28575 w 1990725"/>
                <a:gd name="connsiteY44" fmla="*/ 76200 h 1123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990725" h="1123950">
                  <a:moveTo>
                    <a:pt x="28575" y="76200"/>
                  </a:moveTo>
                  <a:lnTo>
                    <a:pt x="114300" y="33338"/>
                  </a:lnTo>
                  <a:lnTo>
                    <a:pt x="1019175" y="0"/>
                  </a:lnTo>
                  <a:lnTo>
                    <a:pt x="1171575" y="95250"/>
                  </a:lnTo>
                  <a:lnTo>
                    <a:pt x="1123950" y="171450"/>
                  </a:lnTo>
                  <a:lnTo>
                    <a:pt x="1181100" y="185738"/>
                  </a:lnTo>
                  <a:lnTo>
                    <a:pt x="1209675" y="133350"/>
                  </a:lnTo>
                  <a:lnTo>
                    <a:pt x="1328737" y="180975"/>
                  </a:lnTo>
                  <a:lnTo>
                    <a:pt x="1419225" y="242888"/>
                  </a:lnTo>
                  <a:lnTo>
                    <a:pt x="1414462" y="361950"/>
                  </a:lnTo>
                  <a:lnTo>
                    <a:pt x="1428750" y="404813"/>
                  </a:lnTo>
                  <a:lnTo>
                    <a:pt x="1519237" y="342900"/>
                  </a:lnTo>
                  <a:lnTo>
                    <a:pt x="1552575" y="295275"/>
                  </a:lnTo>
                  <a:lnTo>
                    <a:pt x="1619250" y="300038"/>
                  </a:lnTo>
                  <a:lnTo>
                    <a:pt x="1647825" y="261938"/>
                  </a:lnTo>
                  <a:lnTo>
                    <a:pt x="1819275" y="242888"/>
                  </a:lnTo>
                  <a:lnTo>
                    <a:pt x="1895475" y="142875"/>
                  </a:lnTo>
                  <a:lnTo>
                    <a:pt x="1990725" y="228600"/>
                  </a:lnTo>
                  <a:lnTo>
                    <a:pt x="1833562" y="323850"/>
                  </a:lnTo>
                  <a:lnTo>
                    <a:pt x="1833562" y="419100"/>
                  </a:lnTo>
                  <a:lnTo>
                    <a:pt x="1728787" y="438150"/>
                  </a:lnTo>
                  <a:lnTo>
                    <a:pt x="1628775" y="600075"/>
                  </a:lnTo>
                  <a:lnTo>
                    <a:pt x="1643062" y="700088"/>
                  </a:lnTo>
                  <a:lnTo>
                    <a:pt x="1509712" y="819150"/>
                  </a:lnTo>
                  <a:lnTo>
                    <a:pt x="1452562" y="900113"/>
                  </a:lnTo>
                  <a:lnTo>
                    <a:pt x="1538287" y="1085850"/>
                  </a:lnTo>
                  <a:lnTo>
                    <a:pt x="1495425" y="1123950"/>
                  </a:lnTo>
                  <a:lnTo>
                    <a:pt x="1390650" y="957263"/>
                  </a:lnTo>
                  <a:lnTo>
                    <a:pt x="1328737" y="928688"/>
                  </a:lnTo>
                  <a:lnTo>
                    <a:pt x="1190625" y="909638"/>
                  </a:lnTo>
                  <a:lnTo>
                    <a:pt x="1104900" y="971550"/>
                  </a:lnTo>
                  <a:lnTo>
                    <a:pt x="1028700" y="957263"/>
                  </a:lnTo>
                  <a:lnTo>
                    <a:pt x="947737" y="1095375"/>
                  </a:lnTo>
                  <a:lnTo>
                    <a:pt x="852487" y="1062038"/>
                  </a:lnTo>
                  <a:lnTo>
                    <a:pt x="795337" y="938213"/>
                  </a:lnTo>
                  <a:lnTo>
                    <a:pt x="728662" y="976313"/>
                  </a:lnTo>
                  <a:lnTo>
                    <a:pt x="590550" y="857250"/>
                  </a:lnTo>
                  <a:lnTo>
                    <a:pt x="423862" y="862013"/>
                  </a:lnTo>
                  <a:lnTo>
                    <a:pt x="333375" y="819150"/>
                  </a:lnTo>
                  <a:lnTo>
                    <a:pt x="261937" y="823913"/>
                  </a:lnTo>
                  <a:lnTo>
                    <a:pt x="219075" y="766763"/>
                  </a:lnTo>
                  <a:lnTo>
                    <a:pt x="100012" y="704850"/>
                  </a:lnTo>
                  <a:lnTo>
                    <a:pt x="28575" y="447675"/>
                  </a:lnTo>
                  <a:lnTo>
                    <a:pt x="0" y="195263"/>
                  </a:lnTo>
                  <a:lnTo>
                    <a:pt x="28575" y="762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5" name="フリーフォーム 1174">
              <a:extLst>
                <a:ext uri="{FF2B5EF4-FFF2-40B4-BE49-F238E27FC236}">
                  <a16:creationId xmlns:a16="http://schemas.microsoft.com/office/drawing/2014/main" id="{3194278E-93F9-4E2D-A6D2-EAB27357FC9F}"/>
                </a:ext>
              </a:extLst>
            </p:cNvPr>
            <p:cNvSpPr/>
            <p:nvPr/>
          </p:nvSpPr>
          <p:spPr bwMode="auto">
            <a:xfrm>
              <a:off x="6718583" y="2919297"/>
              <a:ext cx="233905" cy="143135"/>
            </a:xfrm>
            <a:custGeom>
              <a:avLst/>
              <a:gdLst>
                <a:gd name="connsiteX0" fmla="*/ 319087 w 319087"/>
                <a:gd name="connsiteY0" fmla="*/ 0 h 195262"/>
                <a:gd name="connsiteX1" fmla="*/ 228600 w 319087"/>
                <a:gd name="connsiteY1" fmla="*/ 14287 h 195262"/>
                <a:gd name="connsiteX2" fmla="*/ 0 w 319087"/>
                <a:gd name="connsiteY2" fmla="*/ 195262 h 195262"/>
                <a:gd name="connsiteX3" fmla="*/ 271462 w 319087"/>
                <a:gd name="connsiteY3" fmla="*/ 42862 h 195262"/>
                <a:gd name="connsiteX4" fmla="*/ 319087 w 319087"/>
                <a:gd name="connsiteY4" fmla="*/ 0 h 195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87" h="195262">
                  <a:moveTo>
                    <a:pt x="319087" y="0"/>
                  </a:moveTo>
                  <a:lnTo>
                    <a:pt x="228600" y="14287"/>
                  </a:lnTo>
                  <a:lnTo>
                    <a:pt x="0" y="195262"/>
                  </a:lnTo>
                  <a:lnTo>
                    <a:pt x="271462" y="42862"/>
                  </a:lnTo>
                  <a:lnTo>
                    <a:pt x="31908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6" name="フリーフォーム 1175">
              <a:extLst>
                <a:ext uri="{FF2B5EF4-FFF2-40B4-BE49-F238E27FC236}">
                  <a16:creationId xmlns:a16="http://schemas.microsoft.com/office/drawing/2014/main" id="{CFF934CE-F039-4C55-B560-EA052827B4D6}"/>
                </a:ext>
              </a:extLst>
            </p:cNvPr>
            <p:cNvSpPr/>
            <p:nvPr/>
          </p:nvSpPr>
          <p:spPr bwMode="auto">
            <a:xfrm>
              <a:off x="8031243" y="3813023"/>
              <a:ext cx="736626" cy="527158"/>
            </a:xfrm>
            <a:custGeom>
              <a:avLst/>
              <a:gdLst>
                <a:gd name="connsiteX0" fmla="*/ 0 w 1004887"/>
                <a:gd name="connsiteY0" fmla="*/ 0 h 719137"/>
                <a:gd name="connsiteX1" fmla="*/ 33337 w 1004887"/>
                <a:gd name="connsiteY1" fmla="*/ 142875 h 719137"/>
                <a:gd name="connsiteX2" fmla="*/ 80962 w 1004887"/>
                <a:gd name="connsiteY2" fmla="*/ 176212 h 719137"/>
                <a:gd name="connsiteX3" fmla="*/ 57150 w 1004887"/>
                <a:gd name="connsiteY3" fmla="*/ 238125 h 719137"/>
                <a:gd name="connsiteX4" fmla="*/ 238125 w 1004887"/>
                <a:gd name="connsiteY4" fmla="*/ 395287 h 719137"/>
                <a:gd name="connsiteX5" fmla="*/ 166687 w 1004887"/>
                <a:gd name="connsiteY5" fmla="*/ 257175 h 719137"/>
                <a:gd name="connsiteX6" fmla="*/ 61912 w 1004887"/>
                <a:gd name="connsiteY6" fmla="*/ 47625 h 719137"/>
                <a:gd name="connsiteX7" fmla="*/ 109537 w 1004887"/>
                <a:gd name="connsiteY7" fmla="*/ 76200 h 719137"/>
                <a:gd name="connsiteX8" fmla="*/ 195262 w 1004887"/>
                <a:gd name="connsiteY8" fmla="*/ 200025 h 719137"/>
                <a:gd name="connsiteX9" fmla="*/ 314325 w 1004887"/>
                <a:gd name="connsiteY9" fmla="*/ 361950 h 719137"/>
                <a:gd name="connsiteX10" fmla="*/ 438150 w 1004887"/>
                <a:gd name="connsiteY10" fmla="*/ 523875 h 719137"/>
                <a:gd name="connsiteX11" fmla="*/ 495300 w 1004887"/>
                <a:gd name="connsiteY11" fmla="*/ 614362 h 719137"/>
                <a:gd name="connsiteX12" fmla="*/ 704850 w 1004887"/>
                <a:gd name="connsiteY12" fmla="*/ 685800 h 719137"/>
                <a:gd name="connsiteX13" fmla="*/ 752475 w 1004887"/>
                <a:gd name="connsiteY13" fmla="*/ 647700 h 719137"/>
                <a:gd name="connsiteX14" fmla="*/ 790575 w 1004887"/>
                <a:gd name="connsiteY14" fmla="*/ 719137 h 719137"/>
                <a:gd name="connsiteX15" fmla="*/ 857250 w 1004887"/>
                <a:gd name="connsiteY15" fmla="*/ 695325 h 719137"/>
                <a:gd name="connsiteX16" fmla="*/ 862012 w 1004887"/>
                <a:gd name="connsiteY16" fmla="*/ 628650 h 719137"/>
                <a:gd name="connsiteX17" fmla="*/ 923925 w 1004887"/>
                <a:gd name="connsiteY17" fmla="*/ 590550 h 719137"/>
                <a:gd name="connsiteX18" fmla="*/ 957262 w 1004887"/>
                <a:gd name="connsiteY18" fmla="*/ 647700 h 719137"/>
                <a:gd name="connsiteX19" fmla="*/ 1004887 w 1004887"/>
                <a:gd name="connsiteY19" fmla="*/ 457200 h 719137"/>
                <a:gd name="connsiteX20" fmla="*/ 914400 w 1004887"/>
                <a:gd name="connsiteY20" fmla="*/ 457200 h 719137"/>
                <a:gd name="connsiteX21" fmla="*/ 885825 w 1004887"/>
                <a:gd name="connsiteY21" fmla="*/ 509587 h 719137"/>
                <a:gd name="connsiteX22" fmla="*/ 790575 w 1004887"/>
                <a:gd name="connsiteY22" fmla="*/ 581025 h 719137"/>
                <a:gd name="connsiteX23" fmla="*/ 695325 w 1004887"/>
                <a:gd name="connsiteY23" fmla="*/ 547687 h 719137"/>
                <a:gd name="connsiteX24" fmla="*/ 633412 w 1004887"/>
                <a:gd name="connsiteY24" fmla="*/ 361950 h 719137"/>
                <a:gd name="connsiteX25" fmla="*/ 671512 w 1004887"/>
                <a:gd name="connsiteY25" fmla="*/ 271462 h 719137"/>
                <a:gd name="connsiteX26" fmla="*/ 576262 w 1004887"/>
                <a:gd name="connsiteY26" fmla="*/ 261937 h 719137"/>
                <a:gd name="connsiteX27" fmla="*/ 528637 w 1004887"/>
                <a:gd name="connsiteY27" fmla="*/ 128587 h 719137"/>
                <a:gd name="connsiteX28" fmla="*/ 447675 w 1004887"/>
                <a:gd name="connsiteY28" fmla="*/ 161925 h 719137"/>
                <a:gd name="connsiteX29" fmla="*/ 323850 w 1004887"/>
                <a:gd name="connsiteY29" fmla="*/ 47625 h 719137"/>
                <a:gd name="connsiteX30" fmla="*/ 161925 w 1004887"/>
                <a:gd name="connsiteY30" fmla="*/ 47625 h 719137"/>
                <a:gd name="connsiteX31" fmla="*/ 80962 w 1004887"/>
                <a:gd name="connsiteY31" fmla="*/ 9525 h 719137"/>
                <a:gd name="connsiteX32" fmla="*/ 0 w 1004887"/>
                <a:gd name="connsiteY32" fmla="*/ 0 h 7191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004887" h="719137">
                  <a:moveTo>
                    <a:pt x="0" y="0"/>
                  </a:moveTo>
                  <a:lnTo>
                    <a:pt x="33337" y="142875"/>
                  </a:lnTo>
                  <a:lnTo>
                    <a:pt x="80962" y="176212"/>
                  </a:lnTo>
                  <a:lnTo>
                    <a:pt x="57150" y="238125"/>
                  </a:lnTo>
                  <a:lnTo>
                    <a:pt x="238125" y="395287"/>
                  </a:lnTo>
                  <a:lnTo>
                    <a:pt x="166687" y="257175"/>
                  </a:lnTo>
                  <a:lnTo>
                    <a:pt x="61912" y="47625"/>
                  </a:lnTo>
                  <a:lnTo>
                    <a:pt x="109537" y="76200"/>
                  </a:lnTo>
                  <a:lnTo>
                    <a:pt x="195262" y="200025"/>
                  </a:lnTo>
                  <a:lnTo>
                    <a:pt x="314325" y="361950"/>
                  </a:lnTo>
                  <a:lnTo>
                    <a:pt x="438150" y="523875"/>
                  </a:lnTo>
                  <a:lnTo>
                    <a:pt x="495300" y="614362"/>
                  </a:lnTo>
                  <a:lnTo>
                    <a:pt x="704850" y="685800"/>
                  </a:lnTo>
                  <a:lnTo>
                    <a:pt x="752475" y="647700"/>
                  </a:lnTo>
                  <a:lnTo>
                    <a:pt x="790575" y="719137"/>
                  </a:lnTo>
                  <a:lnTo>
                    <a:pt x="857250" y="695325"/>
                  </a:lnTo>
                  <a:lnTo>
                    <a:pt x="862012" y="628650"/>
                  </a:lnTo>
                  <a:lnTo>
                    <a:pt x="923925" y="590550"/>
                  </a:lnTo>
                  <a:lnTo>
                    <a:pt x="957262" y="647700"/>
                  </a:lnTo>
                  <a:lnTo>
                    <a:pt x="1004887" y="457200"/>
                  </a:lnTo>
                  <a:lnTo>
                    <a:pt x="914400" y="457200"/>
                  </a:lnTo>
                  <a:lnTo>
                    <a:pt x="885825" y="509587"/>
                  </a:lnTo>
                  <a:lnTo>
                    <a:pt x="790575" y="581025"/>
                  </a:lnTo>
                  <a:lnTo>
                    <a:pt x="695325" y="547687"/>
                  </a:lnTo>
                  <a:lnTo>
                    <a:pt x="633412" y="361950"/>
                  </a:lnTo>
                  <a:lnTo>
                    <a:pt x="671512" y="271462"/>
                  </a:lnTo>
                  <a:lnTo>
                    <a:pt x="576262" y="261937"/>
                  </a:lnTo>
                  <a:lnTo>
                    <a:pt x="528637" y="128587"/>
                  </a:lnTo>
                  <a:lnTo>
                    <a:pt x="447675" y="161925"/>
                  </a:lnTo>
                  <a:lnTo>
                    <a:pt x="323850" y="47625"/>
                  </a:lnTo>
                  <a:lnTo>
                    <a:pt x="161925" y="47625"/>
                  </a:lnTo>
                  <a:lnTo>
                    <a:pt x="80962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7" name="フリーフォーム 1177">
              <a:extLst>
                <a:ext uri="{FF2B5EF4-FFF2-40B4-BE49-F238E27FC236}">
                  <a16:creationId xmlns:a16="http://schemas.microsoft.com/office/drawing/2014/main" id="{48EB569B-3B02-4175-AB29-7D1C6FD4AF80}"/>
                </a:ext>
              </a:extLst>
            </p:cNvPr>
            <p:cNvSpPr/>
            <p:nvPr/>
          </p:nvSpPr>
          <p:spPr bwMode="auto">
            <a:xfrm>
              <a:off x="8624733" y="4245922"/>
              <a:ext cx="105897" cy="132662"/>
            </a:xfrm>
            <a:custGeom>
              <a:avLst/>
              <a:gdLst>
                <a:gd name="connsiteX0" fmla="*/ 114300 w 145256"/>
                <a:gd name="connsiteY0" fmla="*/ 0 h 180975"/>
                <a:gd name="connsiteX1" fmla="*/ 47625 w 145256"/>
                <a:gd name="connsiteY1" fmla="*/ 38100 h 180975"/>
                <a:gd name="connsiteX2" fmla="*/ 52387 w 145256"/>
                <a:gd name="connsiteY2" fmla="*/ 104775 h 180975"/>
                <a:gd name="connsiteX3" fmla="*/ 0 w 145256"/>
                <a:gd name="connsiteY3" fmla="*/ 128587 h 180975"/>
                <a:gd name="connsiteX4" fmla="*/ 88106 w 145256"/>
                <a:gd name="connsiteY4" fmla="*/ 180975 h 180975"/>
                <a:gd name="connsiteX5" fmla="*/ 142875 w 145256"/>
                <a:gd name="connsiteY5" fmla="*/ 111918 h 180975"/>
                <a:gd name="connsiteX6" fmla="*/ 145256 w 145256"/>
                <a:gd name="connsiteY6" fmla="*/ 57150 h 180975"/>
                <a:gd name="connsiteX7" fmla="*/ 114300 w 145256"/>
                <a:gd name="connsiteY7" fmla="*/ 0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5256" h="180975">
                  <a:moveTo>
                    <a:pt x="114300" y="0"/>
                  </a:moveTo>
                  <a:lnTo>
                    <a:pt x="47625" y="38100"/>
                  </a:lnTo>
                  <a:lnTo>
                    <a:pt x="52387" y="104775"/>
                  </a:lnTo>
                  <a:lnTo>
                    <a:pt x="0" y="128587"/>
                  </a:lnTo>
                  <a:lnTo>
                    <a:pt x="88106" y="180975"/>
                  </a:lnTo>
                  <a:lnTo>
                    <a:pt x="142875" y="111918"/>
                  </a:lnTo>
                  <a:lnTo>
                    <a:pt x="145256" y="57150"/>
                  </a:lnTo>
                  <a:lnTo>
                    <a:pt x="1143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8" name="フリーフォーム 1178">
              <a:extLst>
                <a:ext uri="{FF2B5EF4-FFF2-40B4-BE49-F238E27FC236}">
                  <a16:creationId xmlns:a16="http://schemas.microsoft.com/office/drawing/2014/main" id="{BCE5C535-CFBD-4129-8122-E5D5999F93E4}"/>
                </a:ext>
              </a:extLst>
            </p:cNvPr>
            <p:cNvSpPr/>
            <p:nvPr/>
          </p:nvSpPr>
          <p:spPr bwMode="auto">
            <a:xfrm>
              <a:off x="8827218" y="4100458"/>
              <a:ext cx="252524" cy="96588"/>
            </a:xfrm>
            <a:custGeom>
              <a:avLst/>
              <a:gdLst>
                <a:gd name="connsiteX0" fmla="*/ 345281 w 345281"/>
                <a:gd name="connsiteY0" fmla="*/ 119062 h 130969"/>
                <a:gd name="connsiteX1" fmla="*/ 173831 w 345281"/>
                <a:gd name="connsiteY1" fmla="*/ 0 h 130969"/>
                <a:gd name="connsiteX2" fmla="*/ 11906 w 345281"/>
                <a:gd name="connsiteY2" fmla="*/ 14287 h 130969"/>
                <a:gd name="connsiteX3" fmla="*/ 0 w 345281"/>
                <a:gd name="connsiteY3" fmla="*/ 50006 h 130969"/>
                <a:gd name="connsiteX4" fmla="*/ 111918 w 345281"/>
                <a:gd name="connsiteY4" fmla="*/ 47625 h 130969"/>
                <a:gd name="connsiteX5" fmla="*/ 235743 w 345281"/>
                <a:gd name="connsiteY5" fmla="*/ 104775 h 130969"/>
                <a:gd name="connsiteX6" fmla="*/ 235743 w 345281"/>
                <a:gd name="connsiteY6" fmla="*/ 130969 h 130969"/>
                <a:gd name="connsiteX7" fmla="*/ 345281 w 345281"/>
                <a:gd name="connsiteY7" fmla="*/ 119062 h 130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5281" h="130969">
                  <a:moveTo>
                    <a:pt x="345281" y="119062"/>
                  </a:moveTo>
                  <a:lnTo>
                    <a:pt x="173831" y="0"/>
                  </a:lnTo>
                  <a:lnTo>
                    <a:pt x="11906" y="14287"/>
                  </a:lnTo>
                  <a:lnTo>
                    <a:pt x="0" y="50006"/>
                  </a:lnTo>
                  <a:lnTo>
                    <a:pt x="111918" y="47625"/>
                  </a:lnTo>
                  <a:lnTo>
                    <a:pt x="235743" y="104775"/>
                  </a:lnTo>
                  <a:lnTo>
                    <a:pt x="235743" y="130969"/>
                  </a:lnTo>
                  <a:lnTo>
                    <a:pt x="345281" y="11906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9" name="フリーフォーム 1179">
              <a:extLst>
                <a:ext uri="{FF2B5EF4-FFF2-40B4-BE49-F238E27FC236}">
                  <a16:creationId xmlns:a16="http://schemas.microsoft.com/office/drawing/2014/main" id="{58405DFB-ECB0-4BC9-936F-2520C2B16C29}"/>
                </a:ext>
              </a:extLst>
            </p:cNvPr>
            <p:cNvSpPr/>
            <p:nvPr/>
          </p:nvSpPr>
          <p:spPr bwMode="auto">
            <a:xfrm>
              <a:off x="9064614" y="4204028"/>
              <a:ext cx="90769" cy="52366"/>
            </a:xfrm>
            <a:custGeom>
              <a:avLst/>
              <a:gdLst>
                <a:gd name="connsiteX0" fmla="*/ 97631 w 123825"/>
                <a:gd name="connsiteY0" fmla="*/ 0 h 71437"/>
                <a:gd name="connsiteX1" fmla="*/ 123825 w 123825"/>
                <a:gd name="connsiteY1" fmla="*/ 38100 h 71437"/>
                <a:gd name="connsiteX2" fmla="*/ 97631 w 123825"/>
                <a:gd name="connsiteY2" fmla="*/ 71437 h 71437"/>
                <a:gd name="connsiteX3" fmla="*/ 0 w 123825"/>
                <a:gd name="connsiteY3" fmla="*/ 54768 h 71437"/>
                <a:gd name="connsiteX4" fmla="*/ 97631 w 123825"/>
                <a:gd name="connsiteY4" fmla="*/ 0 h 71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3825" h="71437">
                  <a:moveTo>
                    <a:pt x="97631" y="0"/>
                  </a:moveTo>
                  <a:lnTo>
                    <a:pt x="123825" y="38100"/>
                  </a:lnTo>
                  <a:lnTo>
                    <a:pt x="97631" y="71437"/>
                  </a:lnTo>
                  <a:lnTo>
                    <a:pt x="0" y="54768"/>
                  </a:lnTo>
                  <a:lnTo>
                    <a:pt x="97631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0" name="フリーフォーム 1180">
              <a:extLst>
                <a:ext uri="{FF2B5EF4-FFF2-40B4-BE49-F238E27FC236}">
                  <a16:creationId xmlns:a16="http://schemas.microsoft.com/office/drawing/2014/main" id="{0A8B7D64-68C0-4E92-A436-27264D28C5AF}"/>
                </a:ext>
              </a:extLst>
            </p:cNvPr>
            <p:cNvSpPr/>
            <p:nvPr/>
          </p:nvSpPr>
          <p:spPr bwMode="auto">
            <a:xfrm>
              <a:off x="9134436" y="4197046"/>
              <a:ext cx="104734" cy="55858"/>
            </a:xfrm>
            <a:custGeom>
              <a:avLst/>
              <a:gdLst>
                <a:gd name="connsiteX0" fmla="*/ 0 w 142875"/>
                <a:gd name="connsiteY0" fmla="*/ 11906 h 76200"/>
                <a:gd name="connsiteX1" fmla="*/ 40481 w 142875"/>
                <a:gd name="connsiteY1" fmla="*/ 59531 h 76200"/>
                <a:gd name="connsiteX2" fmla="*/ 130968 w 142875"/>
                <a:gd name="connsiteY2" fmla="*/ 76200 h 76200"/>
                <a:gd name="connsiteX3" fmla="*/ 142875 w 142875"/>
                <a:gd name="connsiteY3" fmla="*/ 35718 h 76200"/>
                <a:gd name="connsiteX4" fmla="*/ 50006 w 142875"/>
                <a:gd name="connsiteY4" fmla="*/ 0 h 76200"/>
                <a:gd name="connsiteX5" fmla="*/ 0 w 142875"/>
                <a:gd name="connsiteY5" fmla="*/ 11906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2875" h="76200">
                  <a:moveTo>
                    <a:pt x="0" y="11906"/>
                  </a:moveTo>
                  <a:lnTo>
                    <a:pt x="40481" y="59531"/>
                  </a:lnTo>
                  <a:lnTo>
                    <a:pt x="130968" y="76200"/>
                  </a:lnTo>
                  <a:lnTo>
                    <a:pt x="142875" y="35718"/>
                  </a:lnTo>
                  <a:lnTo>
                    <a:pt x="50006" y="0"/>
                  </a:lnTo>
                  <a:lnTo>
                    <a:pt x="0" y="1190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1" name="フリーフォーム 1184">
              <a:extLst>
                <a:ext uri="{FF2B5EF4-FFF2-40B4-BE49-F238E27FC236}">
                  <a16:creationId xmlns:a16="http://schemas.microsoft.com/office/drawing/2014/main" id="{5A07C6BE-AB93-453F-829F-66AC949DC42F}"/>
                </a:ext>
              </a:extLst>
            </p:cNvPr>
            <p:cNvSpPr/>
            <p:nvPr/>
          </p:nvSpPr>
          <p:spPr bwMode="auto">
            <a:xfrm>
              <a:off x="9242660" y="4226138"/>
              <a:ext cx="53530" cy="30256"/>
            </a:xfrm>
            <a:custGeom>
              <a:avLst/>
              <a:gdLst>
                <a:gd name="connsiteX0" fmla="*/ 0 w 73819"/>
                <a:gd name="connsiteY0" fmla="*/ 40481 h 40481"/>
                <a:gd name="connsiteX1" fmla="*/ 26194 w 73819"/>
                <a:gd name="connsiteY1" fmla="*/ 0 h 40481"/>
                <a:gd name="connsiteX2" fmla="*/ 73819 w 73819"/>
                <a:gd name="connsiteY2" fmla="*/ 21431 h 40481"/>
                <a:gd name="connsiteX3" fmla="*/ 61913 w 73819"/>
                <a:gd name="connsiteY3" fmla="*/ 40481 h 40481"/>
                <a:gd name="connsiteX4" fmla="*/ 0 w 73819"/>
                <a:gd name="connsiteY4" fmla="*/ 40481 h 40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819" h="40481">
                  <a:moveTo>
                    <a:pt x="0" y="40481"/>
                  </a:moveTo>
                  <a:lnTo>
                    <a:pt x="26194" y="0"/>
                  </a:lnTo>
                  <a:lnTo>
                    <a:pt x="73819" y="21431"/>
                  </a:lnTo>
                  <a:lnTo>
                    <a:pt x="61913" y="40481"/>
                  </a:lnTo>
                  <a:lnTo>
                    <a:pt x="0" y="4048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2" name="フリーフォーム 1185">
              <a:extLst>
                <a:ext uri="{FF2B5EF4-FFF2-40B4-BE49-F238E27FC236}">
                  <a16:creationId xmlns:a16="http://schemas.microsoft.com/office/drawing/2014/main" id="{6D72A196-A50E-41C6-97DD-092C00C33528}"/>
                </a:ext>
              </a:extLst>
            </p:cNvPr>
            <p:cNvSpPr/>
            <p:nvPr/>
          </p:nvSpPr>
          <p:spPr bwMode="auto">
            <a:xfrm>
              <a:off x="8720157" y="4305270"/>
              <a:ext cx="132662" cy="91933"/>
            </a:xfrm>
            <a:custGeom>
              <a:avLst/>
              <a:gdLst>
                <a:gd name="connsiteX0" fmla="*/ 16669 w 180975"/>
                <a:gd name="connsiteY0" fmla="*/ 19050 h 126206"/>
                <a:gd name="connsiteX1" fmla="*/ 126207 w 180975"/>
                <a:gd name="connsiteY1" fmla="*/ 0 h 126206"/>
                <a:gd name="connsiteX2" fmla="*/ 180975 w 180975"/>
                <a:gd name="connsiteY2" fmla="*/ 35719 h 126206"/>
                <a:gd name="connsiteX3" fmla="*/ 47625 w 180975"/>
                <a:gd name="connsiteY3" fmla="*/ 126206 h 126206"/>
                <a:gd name="connsiteX4" fmla="*/ 28575 w 180975"/>
                <a:gd name="connsiteY4" fmla="*/ 88106 h 126206"/>
                <a:gd name="connsiteX5" fmla="*/ 0 w 180975"/>
                <a:gd name="connsiteY5" fmla="*/ 66675 h 126206"/>
                <a:gd name="connsiteX6" fmla="*/ 16669 w 180975"/>
                <a:gd name="connsiteY6" fmla="*/ 19050 h 126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0975" h="126206">
                  <a:moveTo>
                    <a:pt x="16669" y="19050"/>
                  </a:moveTo>
                  <a:lnTo>
                    <a:pt x="126207" y="0"/>
                  </a:lnTo>
                  <a:lnTo>
                    <a:pt x="180975" y="35719"/>
                  </a:lnTo>
                  <a:lnTo>
                    <a:pt x="47625" y="126206"/>
                  </a:lnTo>
                  <a:lnTo>
                    <a:pt x="28575" y="88106"/>
                  </a:lnTo>
                  <a:lnTo>
                    <a:pt x="0" y="66675"/>
                  </a:lnTo>
                  <a:lnTo>
                    <a:pt x="16669" y="190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3" name="フリーフォーム 1186">
              <a:extLst>
                <a:ext uri="{FF2B5EF4-FFF2-40B4-BE49-F238E27FC236}">
                  <a16:creationId xmlns:a16="http://schemas.microsoft.com/office/drawing/2014/main" id="{82362FE5-0B27-4384-873C-95BDC1877C11}"/>
                </a:ext>
              </a:extLst>
            </p:cNvPr>
            <p:cNvSpPr/>
            <p:nvPr/>
          </p:nvSpPr>
          <p:spPr bwMode="auto">
            <a:xfrm>
              <a:off x="8685246" y="4344836"/>
              <a:ext cx="79132" cy="59349"/>
            </a:xfrm>
            <a:custGeom>
              <a:avLst/>
              <a:gdLst>
                <a:gd name="connsiteX0" fmla="*/ 28575 w 107157"/>
                <a:gd name="connsiteY0" fmla="*/ 0 h 80962"/>
                <a:gd name="connsiteX1" fmla="*/ 107157 w 107157"/>
                <a:gd name="connsiteY1" fmla="*/ 73819 h 80962"/>
                <a:gd name="connsiteX2" fmla="*/ 69057 w 107157"/>
                <a:gd name="connsiteY2" fmla="*/ 80962 h 80962"/>
                <a:gd name="connsiteX3" fmla="*/ 0 w 107157"/>
                <a:gd name="connsiteY3" fmla="*/ 50006 h 80962"/>
                <a:gd name="connsiteX4" fmla="*/ 28575 w 107157"/>
                <a:gd name="connsiteY4" fmla="*/ 0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157" h="80962">
                  <a:moveTo>
                    <a:pt x="28575" y="0"/>
                  </a:moveTo>
                  <a:lnTo>
                    <a:pt x="107157" y="73819"/>
                  </a:lnTo>
                  <a:lnTo>
                    <a:pt x="69057" y="80962"/>
                  </a:lnTo>
                  <a:lnTo>
                    <a:pt x="0" y="50006"/>
                  </a:lnTo>
                  <a:lnTo>
                    <a:pt x="285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4" name="フリーフォーム 1187">
              <a:extLst>
                <a:ext uri="{FF2B5EF4-FFF2-40B4-BE49-F238E27FC236}">
                  <a16:creationId xmlns:a16="http://schemas.microsoft.com/office/drawing/2014/main" id="{BF7DBB09-8445-4FFC-9078-067222E25154}"/>
                </a:ext>
              </a:extLst>
            </p:cNvPr>
            <p:cNvSpPr/>
            <p:nvPr/>
          </p:nvSpPr>
          <p:spPr bwMode="auto">
            <a:xfrm>
              <a:off x="8750413" y="4330872"/>
              <a:ext cx="101242" cy="122189"/>
            </a:xfrm>
            <a:custGeom>
              <a:avLst/>
              <a:gdLst>
                <a:gd name="connsiteX0" fmla="*/ 138112 w 138112"/>
                <a:gd name="connsiteY0" fmla="*/ 0 h 166687"/>
                <a:gd name="connsiteX1" fmla="*/ 0 w 138112"/>
                <a:gd name="connsiteY1" fmla="*/ 102394 h 166687"/>
                <a:gd name="connsiteX2" fmla="*/ 69056 w 138112"/>
                <a:gd name="connsiteY2" fmla="*/ 166687 h 166687"/>
                <a:gd name="connsiteX3" fmla="*/ 133350 w 138112"/>
                <a:gd name="connsiteY3" fmla="*/ 159544 h 166687"/>
                <a:gd name="connsiteX4" fmla="*/ 138112 w 138112"/>
                <a:gd name="connsiteY4" fmla="*/ 0 h 166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166687">
                  <a:moveTo>
                    <a:pt x="138112" y="0"/>
                  </a:moveTo>
                  <a:lnTo>
                    <a:pt x="0" y="102394"/>
                  </a:lnTo>
                  <a:lnTo>
                    <a:pt x="69056" y="166687"/>
                  </a:lnTo>
                  <a:lnTo>
                    <a:pt x="133350" y="159544"/>
                  </a:lnTo>
                  <a:lnTo>
                    <a:pt x="138112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5" name="フリーフォーム 1188">
              <a:extLst>
                <a:ext uri="{FF2B5EF4-FFF2-40B4-BE49-F238E27FC236}">
                  <a16:creationId xmlns:a16="http://schemas.microsoft.com/office/drawing/2014/main" id="{A3A096BE-7C5C-4C48-9B7D-0FEB0707A011}"/>
                </a:ext>
              </a:extLst>
            </p:cNvPr>
            <p:cNvSpPr/>
            <p:nvPr/>
          </p:nvSpPr>
          <p:spPr bwMode="auto">
            <a:xfrm>
              <a:off x="8782997" y="4449570"/>
              <a:ext cx="93097" cy="73314"/>
            </a:xfrm>
            <a:custGeom>
              <a:avLst/>
              <a:gdLst>
                <a:gd name="connsiteX0" fmla="*/ 88107 w 126207"/>
                <a:gd name="connsiteY0" fmla="*/ 0 h 100012"/>
                <a:gd name="connsiteX1" fmla="*/ 26194 w 126207"/>
                <a:gd name="connsiteY1" fmla="*/ 7144 h 100012"/>
                <a:gd name="connsiteX2" fmla="*/ 0 w 126207"/>
                <a:gd name="connsiteY2" fmla="*/ 40481 h 100012"/>
                <a:gd name="connsiteX3" fmla="*/ 116682 w 126207"/>
                <a:gd name="connsiteY3" fmla="*/ 100012 h 100012"/>
                <a:gd name="connsiteX4" fmla="*/ 126207 w 126207"/>
                <a:gd name="connsiteY4" fmla="*/ 50006 h 100012"/>
                <a:gd name="connsiteX5" fmla="*/ 88107 w 126207"/>
                <a:gd name="connsiteY5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6207" h="100012">
                  <a:moveTo>
                    <a:pt x="88107" y="0"/>
                  </a:moveTo>
                  <a:lnTo>
                    <a:pt x="26194" y="7144"/>
                  </a:lnTo>
                  <a:lnTo>
                    <a:pt x="0" y="40481"/>
                  </a:lnTo>
                  <a:lnTo>
                    <a:pt x="116682" y="100012"/>
                  </a:lnTo>
                  <a:lnTo>
                    <a:pt x="126207" y="50006"/>
                  </a:lnTo>
                  <a:lnTo>
                    <a:pt x="8810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6" name="フリーフォーム 1189">
              <a:extLst>
                <a:ext uri="{FF2B5EF4-FFF2-40B4-BE49-F238E27FC236}">
                  <a16:creationId xmlns:a16="http://schemas.microsoft.com/office/drawing/2014/main" id="{0BA3F964-514A-45A7-BF8F-24A9937DD720}"/>
                </a:ext>
              </a:extLst>
            </p:cNvPr>
            <p:cNvSpPr/>
            <p:nvPr/>
          </p:nvSpPr>
          <p:spPr bwMode="auto">
            <a:xfrm>
              <a:off x="8872602" y="4480990"/>
              <a:ext cx="151282" cy="76805"/>
            </a:xfrm>
            <a:custGeom>
              <a:avLst/>
              <a:gdLst>
                <a:gd name="connsiteX0" fmla="*/ 0 w 207169"/>
                <a:gd name="connsiteY0" fmla="*/ 9525 h 104775"/>
                <a:gd name="connsiteX1" fmla="*/ 45244 w 207169"/>
                <a:gd name="connsiteY1" fmla="*/ 40482 h 104775"/>
                <a:gd name="connsiteX2" fmla="*/ 97631 w 207169"/>
                <a:gd name="connsiteY2" fmla="*/ 0 h 104775"/>
                <a:gd name="connsiteX3" fmla="*/ 147638 w 207169"/>
                <a:gd name="connsiteY3" fmla="*/ 4763 h 104775"/>
                <a:gd name="connsiteX4" fmla="*/ 207169 w 207169"/>
                <a:gd name="connsiteY4" fmla="*/ 59532 h 104775"/>
                <a:gd name="connsiteX5" fmla="*/ 159544 w 207169"/>
                <a:gd name="connsiteY5" fmla="*/ 104775 h 104775"/>
                <a:gd name="connsiteX6" fmla="*/ 138113 w 207169"/>
                <a:gd name="connsiteY6" fmla="*/ 47625 h 104775"/>
                <a:gd name="connsiteX7" fmla="*/ 104775 w 207169"/>
                <a:gd name="connsiteY7" fmla="*/ 40482 h 104775"/>
                <a:gd name="connsiteX8" fmla="*/ 80963 w 207169"/>
                <a:gd name="connsiteY8" fmla="*/ 54769 h 104775"/>
                <a:gd name="connsiteX9" fmla="*/ 97631 w 207169"/>
                <a:gd name="connsiteY9" fmla="*/ 88107 h 104775"/>
                <a:gd name="connsiteX10" fmla="*/ 73819 w 207169"/>
                <a:gd name="connsiteY10" fmla="*/ 102394 h 104775"/>
                <a:gd name="connsiteX11" fmla="*/ 2381 w 207169"/>
                <a:gd name="connsiteY11" fmla="*/ 61913 h 104775"/>
                <a:gd name="connsiteX12" fmla="*/ 0 w 207169"/>
                <a:gd name="connsiteY12" fmla="*/ 952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7169" h="104775">
                  <a:moveTo>
                    <a:pt x="0" y="9525"/>
                  </a:moveTo>
                  <a:lnTo>
                    <a:pt x="45244" y="40482"/>
                  </a:lnTo>
                  <a:lnTo>
                    <a:pt x="97631" y="0"/>
                  </a:lnTo>
                  <a:lnTo>
                    <a:pt x="147638" y="4763"/>
                  </a:lnTo>
                  <a:lnTo>
                    <a:pt x="207169" y="59532"/>
                  </a:lnTo>
                  <a:lnTo>
                    <a:pt x="159544" y="104775"/>
                  </a:lnTo>
                  <a:lnTo>
                    <a:pt x="138113" y="47625"/>
                  </a:lnTo>
                  <a:lnTo>
                    <a:pt x="104775" y="40482"/>
                  </a:lnTo>
                  <a:lnTo>
                    <a:pt x="80963" y="54769"/>
                  </a:lnTo>
                  <a:lnTo>
                    <a:pt x="97631" y="88107"/>
                  </a:lnTo>
                  <a:lnTo>
                    <a:pt x="73819" y="102394"/>
                  </a:lnTo>
                  <a:lnTo>
                    <a:pt x="2381" y="61913"/>
                  </a:lnTo>
                  <a:lnTo>
                    <a:pt x="0" y="9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7" name="フリーフォーム 1190">
              <a:extLst>
                <a:ext uri="{FF2B5EF4-FFF2-40B4-BE49-F238E27FC236}">
                  <a16:creationId xmlns:a16="http://schemas.microsoft.com/office/drawing/2014/main" id="{E9870660-F608-43F0-87FC-AB51FC28AB46}"/>
                </a:ext>
              </a:extLst>
            </p:cNvPr>
            <p:cNvSpPr/>
            <p:nvPr/>
          </p:nvSpPr>
          <p:spPr bwMode="auto">
            <a:xfrm>
              <a:off x="8956389" y="4420478"/>
              <a:ext cx="294418" cy="401478"/>
            </a:xfrm>
            <a:custGeom>
              <a:avLst/>
              <a:gdLst>
                <a:gd name="connsiteX0" fmla="*/ 59531 w 402431"/>
                <a:gd name="connsiteY0" fmla="*/ 185737 h 547687"/>
                <a:gd name="connsiteX1" fmla="*/ 90488 w 402431"/>
                <a:gd name="connsiteY1" fmla="*/ 142875 h 547687"/>
                <a:gd name="connsiteX2" fmla="*/ 80963 w 402431"/>
                <a:gd name="connsiteY2" fmla="*/ 128587 h 547687"/>
                <a:gd name="connsiteX3" fmla="*/ 121444 w 402431"/>
                <a:gd name="connsiteY3" fmla="*/ 33337 h 547687"/>
                <a:gd name="connsiteX4" fmla="*/ 245269 w 402431"/>
                <a:gd name="connsiteY4" fmla="*/ 0 h 547687"/>
                <a:gd name="connsiteX5" fmla="*/ 202406 w 402431"/>
                <a:gd name="connsiteY5" fmla="*/ 97631 h 547687"/>
                <a:gd name="connsiteX6" fmla="*/ 230981 w 402431"/>
                <a:gd name="connsiteY6" fmla="*/ 171450 h 547687"/>
                <a:gd name="connsiteX7" fmla="*/ 400050 w 402431"/>
                <a:gd name="connsiteY7" fmla="*/ 221456 h 547687"/>
                <a:gd name="connsiteX8" fmla="*/ 397669 w 402431"/>
                <a:gd name="connsiteY8" fmla="*/ 345281 h 547687"/>
                <a:gd name="connsiteX9" fmla="*/ 402431 w 402431"/>
                <a:gd name="connsiteY9" fmla="*/ 385762 h 547687"/>
                <a:gd name="connsiteX10" fmla="*/ 330994 w 402431"/>
                <a:gd name="connsiteY10" fmla="*/ 371475 h 547687"/>
                <a:gd name="connsiteX11" fmla="*/ 309563 w 402431"/>
                <a:gd name="connsiteY11" fmla="*/ 428625 h 547687"/>
                <a:gd name="connsiteX12" fmla="*/ 333375 w 402431"/>
                <a:gd name="connsiteY12" fmla="*/ 497681 h 547687"/>
                <a:gd name="connsiteX13" fmla="*/ 280988 w 402431"/>
                <a:gd name="connsiteY13" fmla="*/ 547687 h 547687"/>
                <a:gd name="connsiteX14" fmla="*/ 202406 w 402431"/>
                <a:gd name="connsiteY14" fmla="*/ 526256 h 547687"/>
                <a:gd name="connsiteX15" fmla="*/ 135731 w 402431"/>
                <a:gd name="connsiteY15" fmla="*/ 438150 h 547687"/>
                <a:gd name="connsiteX16" fmla="*/ 42863 w 402431"/>
                <a:gd name="connsiteY16" fmla="*/ 426243 h 547687"/>
                <a:gd name="connsiteX17" fmla="*/ 0 w 402431"/>
                <a:gd name="connsiteY17" fmla="*/ 376237 h 547687"/>
                <a:gd name="connsiteX18" fmla="*/ 80963 w 402431"/>
                <a:gd name="connsiteY18" fmla="*/ 295275 h 547687"/>
                <a:gd name="connsiteX19" fmla="*/ 59531 w 402431"/>
                <a:gd name="connsiteY19" fmla="*/ 185737 h 547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02431" h="547687">
                  <a:moveTo>
                    <a:pt x="59531" y="185737"/>
                  </a:moveTo>
                  <a:lnTo>
                    <a:pt x="90488" y="142875"/>
                  </a:lnTo>
                  <a:lnTo>
                    <a:pt x="80963" y="128587"/>
                  </a:lnTo>
                  <a:lnTo>
                    <a:pt x="121444" y="33337"/>
                  </a:lnTo>
                  <a:lnTo>
                    <a:pt x="245269" y="0"/>
                  </a:lnTo>
                  <a:lnTo>
                    <a:pt x="202406" y="97631"/>
                  </a:lnTo>
                  <a:lnTo>
                    <a:pt x="230981" y="171450"/>
                  </a:lnTo>
                  <a:lnTo>
                    <a:pt x="400050" y="221456"/>
                  </a:lnTo>
                  <a:cubicBezTo>
                    <a:pt x="399256" y="262731"/>
                    <a:pt x="398463" y="304006"/>
                    <a:pt x="397669" y="345281"/>
                  </a:cubicBezTo>
                  <a:lnTo>
                    <a:pt x="402431" y="385762"/>
                  </a:lnTo>
                  <a:lnTo>
                    <a:pt x="330994" y="371475"/>
                  </a:lnTo>
                  <a:lnTo>
                    <a:pt x="309563" y="428625"/>
                  </a:lnTo>
                  <a:lnTo>
                    <a:pt x="333375" y="497681"/>
                  </a:lnTo>
                  <a:lnTo>
                    <a:pt x="280988" y="547687"/>
                  </a:lnTo>
                  <a:lnTo>
                    <a:pt x="202406" y="526256"/>
                  </a:lnTo>
                  <a:lnTo>
                    <a:pt x="135731" y="438150"/>
                  </a:lnTo>
                  <a:lnTo>
                    <a:pt x="42863" y="426243"/>
                  </a:lnTo>
                  <a:lnTo>
                    <a:pt x="0" y="376237"/>
                  </a:lnTo>
                  <a:lnTo>
                    <a:pt x="80963" y="295275"/>
                  </a:lnTo>
                  <a:lnTo>
                    <a:pt x="59531" y="185737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8" name="フリーフォーム 1191">
              <a:extLst>
                <a:ext uri="{FF2B5EF4-FFF2-40B4-BE49-F238E27FC236}">
                  <a16:creationId xmlns:a16="http://schemas.microsoft.com/office/drawing/2014/main" id="{22082F31-6883-4329-8CC7-CA2F10D3A452}"/>
                </a:ext>
              </a:extLst>
            </p:cNvPr>
            <p:cNvSpPr/>
            <p:nvPr/>
          </p:nvSpPr>
          <p:spPr bwMode="auto">
            <a:xfrm>
              <a:off x="8905186" y="4697440"/>
              <a:ext cx="157100" cy="187356"/>
            </a:xfrm>
            <a:custGeom>
              <a:avLst/>
              <a:gdLst>
                <a:gd name="connsiteX0" fmla="*/ 69056 w 214312"/>
                <a:gd name="connsiteY0" fmla="*/ 0 h 254794"/>
                <a:gd name="connsiteX1" fmla="*/ 40481 w 214312"/>
                <a:gd name="connsiteY1" fmla="*/ 45244 h 254794"/>
                <a:gd name="connsiteX2" fmla="*/ 0 w 214312"/>
                <a:gd name="connsiteY2" fmla="*/ 138113 h 254794"/>
                <a:gd name="connsiteX3" fmla="*/ 33337 w 214312"/>
                <a:gd name="connsiteY3" fmla="*/ 173832 h 254794"/>
                <a:gd name="connsiteX4" fmla="*/ 28575 w 214312"/>
                <a:gd name="connsiteY4" fmla="*/ 230982 h 254794"/>
                <a:gd name="connsiteX5" fmla="*/ 76200 w 214312"/>
                <a:gd name="connsiteY5" fmla="*/ 254794 h 254794"/>
                <a:gd name="connsiteX6" fmla="*/ 114300 w 214312"/>
                <a:gd name="connsiteY6" fmla="*/ 178594 h 254794"/>
                <a:gd name="connsiteX7" fmla="*/ 200025 w 214312"/>
                <a:gd name="connsiteY7" fmla="*/ 128588 h 254794"/>
                <a:gd name="connsiteX8" fmla="*/ 214312 w 214312"/>
                <a:gd name="connsiteY8" fmla="*/ 54769 h 254794"/>
                <a:gd name="connsiteX9" fmla="*/ 126206 w 214312"/>
                <a:gd name="connsiteY9" fmla="*/ 59532 h 254794"/>
                <a:gd name="connsiteX10" fmla="*/ 69056 w 214312"/>
                <a:gd name="connsiteY10" fmla="*/ 0 h 254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12" h="254794">
                  <a:moveTo>
                    <a:pt x="69056" y="0"/>
                  </a:moveTo>
                  <a:lnTo>
                    <a:pt x="40481" y="45244"/>
                  </a:lnTo>
                  <a:lnTo>
                    <a:pt x="0" y="138113"/>
                  </a:lnTo>
                  <a:lnTo>
                    <a:pt x="33337" y="173832"/>
                  </a:lnTo>
                  <a:lnTo>
                    <a:pt x="28575" y="230982"/>
                  </a:lnTo>
                  <a:lnTo>
                    <a:pt x="76200" y="254794"/>
                  </a:lnTo>
                  <a:lnTo>
                    <a:pt x="114300" y="178594"/>
                  </a:lnTo>
                  <a:lnTo>
                    <a:pt x="200025" y="128588"/>
                  </a:lnTo>
                  <a:lnTo>
                    <a:pt x="214312" y="54769"/>
                  </a:lnTo>
                  <a:lnTo>
                    <a:pt x="126206" y="59532"/>
                  </a:lnTo>
                  <a:lnTo>
                    <a:pt x="69056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9" name="フリーフォーム 1192">
              <a:extLst>
                <a:ext uri="{FF2B5EF4-FFF2-40B4-BE49-F238E27FC236}">
                  <a16:creationId xmlns:a16="http://schemas.microsoft.com/office/drawing/2014/main" id="{E13DB7AC-1E9E-4D31-A109-CBDB0A9D3AF1}"/>
                </a:ext>
              </a:extLst>
            </p:cNvPr>
            <p:cNvSpPr/>
            <p:nvPr/>
          </p:nvSpPr>
          <p:spPr bwMode="auto">
            <a:xfrm>
              <a:off x="8905186" y="4756788"/>
              <a:ext cx="314201" cy="484102"/>
            </a:xfrm>
            <a:custGeom>
              <a:avLst/>
              <a:gdLst>
                <a:gd name="connsiteX0" fmla="*/ 38100 w 428625"/>
                <a:gd name="connsiteY0" fmla="*/ 140494 h 659606"/>
                <a:gd name="connsiteX1" fmla="*/ 0 w 428625"/>
                <a:gd name="connsiteY1" fmla="*/ 190500 h 659606"/>
                <a:gd name="connsiteX2" fmla="*/ 4762 w 428625"/>
                <a:gd name="connsiteY2" fmla="*/ 228600 h 659606"/>
                <a:gd name="connsiteX3" fmla="*/ 47625 w 428625"/>
                <a:gd name="connsiteY3" fmla="*/ 230981 h 659606"/>
                <a:gd name="connsiteX4" fmla="*/ 111919 w 428625"/>
                <a:gd name="connsiteY4" fmla="*/ 402431 h 659606"/>
                <a:gd name="connsiteX5" fmla="*/ 180975 w 428625"/>
                <a:gd name="connsiteY5" fmla="*/ 554831 h 659606"/>
                <a:gd name="connsiteX6" fmla="*/ 352425 w 428625"/>
                <a:gd name="connsiteY6" fmla="*/ 659606 h 659606"/>
                <a:gd name="connsiteX7" fmla="*/ 381000 w 428625"/>
                <a:gd name="connsiteY7" fmla="*/ 635794 h 659606"/>
                <a:gd name="connsiteX8" fmla="*/ 428625 w 428625"/>
                <a:gd name="connsiteY8" fmla="*/ 464344 h 659606"/>
                <a:gd name="connsiteX9" fmla="*/ 400050 w 428625"/>
                <a:gd name="connsiteY9" fmla="*/ 385762 h 659606"/>
                <a:gd name="connsiteX10" fmla="*/ 345281 w 428625"/>
                <a:gd name="connsiteY10" fmla="*/ 328612 h 659606"/>
                <a:gd name="connsiteX11" fmla="*/ 297656 w 428625"/>
                <a:gd name="connsiteY11" fmla="*/ 338137 h 659606"/>
                <a:gd name="connsiteX12" fmla="*/ 254794 w 428625"/>
                <a:gd name="connsiteY12" fmla="*/ 266700 h 659606"/>
                <a:gd name="connsiteX13" fmla="*/ 290512 w 428625"/>
                <a:gd name="connsiteY13" fmla="*/ 157162 h 659606"/>
                <a:gd name="connsiteX14" fmla="*/ 364331 w 428625"/>
                <a:gd name="connsiteY14" fmla="*/ 133350 h 659606"/>
                <a:gd name="connsiteX15" fmla="*/ 354806 w 428625"/>
                <a:gd name="connsiteY15" fmla="*/ 83344 h 659606"/>
                <a:gd name="connsiteX16" fmla="*/ 273844 w 428625"/>
                <a:gd name="connsiteY16" fmla="*/ 73819 h 659606"/>
                <a:gd name="connsiteX17" fmla="*/ 216694 w 428625"/>
                <a:gd name="connsiteY17" fmla="*/ 0 h 659606"/>
                <a:gd name="connsiteX18" fmla="*/ 195262 w 428625"/>
                <a:gd name="connsiteY18" fmla="*/ 42862 h 659606"/>
                <a:gd name="connsiteX19" fmla="*/ 114300 w 428625"/>
                <a:gd name="connsiteY19" fmla="*/ 97631 h 659606"/>
                <a:gd name="connsiteX20" fmla="*/ 80962 w 428625"/>
                <a:gd name="connsiteY20" fmla="*/ 173831 h 659606"/>
                <a:gd name="connsiteX21" fmla="*/ 38100 w 428625"/>
                <a:gd name="connsiteY21" fmla="*/ 140494 h 659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28625" h="659606">
                  <a:moveTo>
                    <a:pt x="38100" y="140494"/>
                  </a:moveTo>
                  <a:lnTo>
                    <a:pt x="0" y="190500"/>
                  </a:lnTo>
                  <a:lnTo>
                    <a:pt x="4762" y="228600"/>
                  </a:lnTo>
                  <a:lnTo>
                    <a:pt x="47625" y="230981"/>
                  </a:lnTo>
                  <a:lnTo>
                    <a:pt x="111919" y="402431"/>
                  </a:lnTo>
                  <a:lnTo>
                    <a:pt x="180975" y="554831"/>
                  </a:lnTo>
                  <a:lnTo>
                    <a:pt x="352425" y="659606"/>
                  </a:lnTo>
                  <a:lnTo>
                    <a:pt x="381000" y="635794"/>
                  </a:lnTo>
                  <a:lnTo>
                    <a:pt x="428625" y="464344"/>
                  </a:lnTo>
                  <a:lnTo>
                    <a:pt x="400050" y="385762"/>
                  </a:lnTo>
                  <a:lnTo>
                    <a:pt x="345281" y="328612"/>
                  </a:lnTo>
                  <a:lnTo>
                    <a:pt x="297656" y="338137"/>
                  </a:lnTo>
                  <a:lnTo>
                    <a:pt x="254794" y="266700"/>
                  </a:lnTo>
                  <a:lnTo>
                    <a:pt x="290512" y="157162"/>
                  </a:lnTo>
                  <a:lnTo>
                    <a:pt x="364331" y="133350"/>
                  </a:lnTo>
                  <a:lnTo>
                    <a:pt x="354806" y="83344"/>
                  </a:lnTo>
                  <a:lnTo>
                    <a:pt x="273844" y="73819"/>
                  </a:lnTo>
                  <a:lnTo>
                    <a:pt x="216694" y="0"/>
                  </a:lnTo>
                  <a:lnTo>
                    <a:pt x="195262" y="42862"/>
                  </a:lnTo>
                  <a:lnTo>
                    <a:pt x="114300" y="97631"/>
                  </a:lnTo>
                  <a:lnTo>
                    <a:pt x="80962" y="173831"/>
                  </a:lnTo>
                  <a:lnTo>
                    <a:pt x="38100" y="140494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0" name="フリーフォーム 1193">
              <a:extLst>
                <a:ext uri="{FF2B5EF4-FFF2-40B4-BE49-F238E27FC236}">
                  <a16:creationId xmlns:a16="http://schemas.microsoft.com/office/drawing/2014/main" id="{F667D56B-BC6A-4D3D-9B59-DCBBFF06B487}"/>
                </a:ext>
              </a:extLst>
            </p:cNvPr>
            <p:cNvSpPr/>
            <p:nvPr/>
          </p:nvSpPr>
          <p:spPr bwMode="auto">
            <a:xfrm>
              <a:off x="9106507" y="4421641"/>
              <a:ext cx="317691" cy="306055"/>
            </a:xfrm>
            <a:custGeom>
              <a:avLst/>
              <a:gdLst>
                <a:gd name="connsiteX0" fmla="*/ 45243 w 433387"/>
                <a:gd name="connsiteY0" fmla="*/ 0 h 416719"/>
                <a:gd name="connsiteX1" fmla="*/ 166687 w 433387"/>
                <a:gd name="connsiteY1" fmla="*/ 26194 h 416719"/>
                <a:gd name="connsiteX2" fmla="*/ 183356 w 433387"/>
                <a:gd name="connsiteY2" fmla="*/ 71437 h 416719"/>
                <a:gd name="connsiteX3" fmla="*/ 321468 w 433387"/>
                <a:gd name="connsiteY3" fmla="*/ 64294 h 416719"/>
                <a:gd name="connsiteX4" fmla="*/ 378618 w 433387"/>
                <a:gd name="connsiteY4" fmla="*/ 78581 h 416719"/>
                <a:gd name="connsiteX5" fmla="*/ 433387 w 433387"/>
                <a:gd name="connsiteY5" fmla="*/ 145256 h 416719"/>
                <a:gd name="connsiteX6" fmla="*/ 392906 w 433387"/>
                <a:gd name="connsiteY6" fmla="*/ 190500 h 416719"/>
                <a:gd name="connsiteX7" fmla="*/ 421481 w 433387"/>
                <a:gd name="connsiteY7" fmla="*/ 254794 h 416719"/>
                <a:gd name="connsiteX8" fmla="*/ 333375 w 433387"/>
                <a:gd name="connsiteY8" fmla="*/ 309562 h 416719"/>
                <a:gd name="connsiteX9" fmla="*/ 292893 w 433387"/>
                <a:gd name="connsiteY9" fmla="*/ 280987 h 416719"/>
                <a:gd name="connsiteX10" fmla="*/ 314325 w 433387"/>
                <a:gd name="connsiteY10" fmla="*/ 369094 h 416719"/>
                <a:gd name="connsiteX11" fmla="*/ 254793 w 433387"/>
                <a:gd name="connsiteY11" fmla="*/ 416719 h 416719"/>
                <a:gd name="connsiteX12" fmla="*/ 190500 w 433387"/>
                <a:gd name="connsiteY12" fmla="*/ 381000 h 416719"/>
                <a:gd name="connsiteX13" fmla="*/ 195262 w 433387"/>
                <a:gd name="connsiteY13" fmla="*/ 221456 h 416719"/>
                <a:gd name="connsiteX14" fmla="*/ 23812 w 433387"/>
                <a:gd name="connsiteY14" fmla="*/ 169069 h 416719"/>
                <a:gd name="connsiteX15" fmla="*/ 0 w 433387"/>
                <a:gd name="connsiteY15" fmla="*/ 104775 h 416719"/>
                <a:gd name="connsiteX16" fmla="*/ 45243 w 433387"/>
                <a:gd name="connsiteY16" fmla="*/ 0 h 416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3387" h="416719">
                  <a:moveTo>
                    <a:pt x="45243" y="0"/>
                  </a:moveTo>
                  <a:lnTo>
                    <a:pt x="166687" y="26194"/>
                  </a:lnTo>
                  <a:lnTo>
                    <a:pt x="183356" y="71437"/>
                  </a:lnTo>
                  <a:lnTo>
                    <a:pt x="321468" y="64294"/>
                  </a:lnTo>
                  <a:lnTo>
                    <a:pt x="378618" y="78581"/>
                  </a:lnTo>
                  <a:lnTo>
                    <a:pt x="433387" y="145256"/>
                  </a:lnTo>
                  <a:lnTo>
                    <a:pt x="392906" y="190500"/>
                  </a:lnTo>
                  <a:lnTo>
                    <a:pt x="421481" y="254794"/>
                  </a:lnTo>
                  <a:lnTo>
                    <a:pt x="333375" y="309562"/>
                  </a:lnTo>
                  <a:lnTo>
                    <a:pt x="292893" y="280987"/>
                  </a:lnTo>
                  <a:lnTo>
                    <a:pt x="314325" y="369094"/>
                  </a:lnTo>
                  <a:lnTo>
                    <a:pt x="254793" y="416719"/>
                  </a:lnTo>
                  <a:lnTo>
                    <a:pt x="190500" y="381000"/>
                  </a:lnTo>
                  <a:lnTo>
                    <a:pt x="195262" y="221456"/>
                  </a:lnTo>
                  <a:lnTo>
                    <a:pt x="23812" y="169069"/>
                  </a:lnTo>
                  <a:lnTo>
                    <a:pt x="0" y="104775"/>
                  </a:lnTo>
                  <a:lnTo>
                    <a:pt x="4524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1" name="フリーフォーム 1194">
              <a:extLst>
                <a:ext uri="{FF2B5EF4-FFF2-40B4-BE49-F238E27FC236}">
                  <a16:creationId xmlns:a16="http://schemas.microsoft.com/office/drawing/2014/main" id="{04E6EF21-AEA2-4807-ACA0-B2624E699E21}"/>
                </a:ext>
              </a:extLst>
            </p:cNvPr>
            <p:cNvSpPr/>
            <p:nvPr/>
          </p:nvSpPr>
          <p:spPr bwMode="auto">
            <a:xfrm>
              <a:off x="9399761" y="4526374"/>
              <a:ext cx="115207" cy="176883"/>
            </a:xfrm>
            <a:custGeom>
              <a:avLst/>
              <a:gdLst>
                <a:gd name="connsiteX0" fmla="*/ 40481 w 157162"/>
                <a:gd name="connsiteY0" fmla="*/ 0 h 240506"/>
                <a:gd name="connsiteX1" fmla="*/ 0 w 157162"/>
                <a:gd name="connsiteY1" fmla="*/ 42862 h 240506"/>
                <a:gd name="connsiteX2" fmla="*/ 28575 w 157162"/>
                <a:gd name="connsiteY2" fmla="*/ 119062 h 240506"/>
                <a:gd name="connsiteX3" fmla="*/ 57150 w 157162"/>
                <a:gd name="connsiteY3" fmla="*/ 138112 h 240506"/>
                <a:gd name="connsiteX4" fmla="*/ 42862 w 157162"/>
                <a:gd name="connsiteY4" fmla="*/ 180975 h 240506"/>
                <a:gd name="connsiteX5" fmla="*/ 71437 w 157162"/>
                <a:gd name="connsiteY5" fmla="*/ 240506 h 240506"/>
                <a:gd name="connsiteX6" fmla="*/ 157162 w 157162"/>
                <a:gd name="connsiteY6" fmla="*/ 233362 h 240506"/>
                <a:gd name="connsiteX7" fmla="*/ 111918 w 157162"/>
                <a:gd name="connsiteY7" fmla="*/ 138112 h 240506"/>
                <a:gd name="connsiteX8" fmla="*/ 145256 w 157162"/>
                <a:gd name="connsiteY8" fmla="*/ 80962 h 240506"/>
                <a:gd name="connsiteX9" fmla="*/ 40481 w 157162"/>
                <a:gd name="connsiteY9" fmla="*/ 0 h 240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7162" h="240506">
                  <a:moveTo>
                    <a:pt x="40481" y="0"/>
                  </a:moveTo>
                  <a:lnTo>
                    <a:pt x="0" y="42862"/>
                  </a:lnTo>
                  <a:lnTo>
                    <a:pt x="28575" y="119062"/>
                  </a:lnTo>
                  <a:lnTo>
                    <a:pt x="57150" y="138112"/>
                  </a:lnTo>
                  <a:lnTo>
                    <a:pt x="42862" y="180975"/>
                  </a:lnTo>
                  <a:lnTo>
                    <a:pt x="71437" y="240506"/>
                  </a:lnTo>
                  <a:lnTo>
                    <a:pt x="157162" y="233362"/>
                  </a:lnTo>
                  <a:lnTo>
                    <a:pt x="111918" y="138112"/>
                  </a:lnTo>
                  <a:lnTo>
                    <a:pt x="145256" y="80962"/>
                  </a:lnTo>
                  <a:lnTo>
                    <a:pt x="40481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2" name="フリーフォーム 1195">
              <a:extLst>
                <a:ext uri="{FF2B5EF4-FFF2-40B4-BE49-F238E27FC236}">
                  <a16:creationId xmlns:a16="http://schemas.microsoft.com/office/drawing/2014/main" id="{043D6878-9D88-4439-B9FE-D3CCFDB6AE99}"/>
                </a:ext>
              </a:extLst>
            </p:cNvPr>
            <p:cNvSpPr/>
            <p:nvPr/>
          </p:nvSpPr>
          <p:spPr bwMode="auto">
            <a:xfrm>
              <a:off x="9481220" y="4582232"/>
              <a:ext cx="103569" cy="122189"/>
            </a:xfrm>
            <a:custGeom>
              <a:avLst/>
              <a:gdLst>
                <a:gd name="connsiteX0" fmla="*/ 42863 w 140494"/>
                <a:gd name="connsiteY0" fmla="*/ 166687 h 166687"/>
                <a:gd name="connsiteX1" fmla="*/ 0 w 140494"/>
                <a:gd name="connsiteY1" fmla="*/ 57150 h 166687"/>
                <a:gd name="connsiteX2" fmla="*/ 42863 w 140494"/>
                <a:gd name="connsiteY2" fmla="*/ 0 h 166687"/>
                <a:gd name="connsiteX3" fmla="*/ 119063 w 140494"/>
                <a:gd name="connsiteY3" fmla="*/ 0 h 166687"/>
                <a:gd name="connsiteX4" fmla="*/ 140494 w 140494"/>
                <a:gd name="connsiteY4" fmla="*/ 19050 h 166687"/>
                <a:gd name="connsiteX5" fmla="*/ 123825 w 140494"/>
                <a:gd name="connsiteY5" fmla="*/ 45244 h 166687"/>
                <a:gd name="connsiteX6" fmla="*/ 138113 w 140494"/>
                <a:gd name="connsiteY6" fmla="*/ 126206 h 166687"/>
                <a:gd name="connsiteX7" fmla="*/ 76200 w 140494"/>
                <a:gd name="connsiteY7" fmla="*/ 126206 h 166687"/>
                <a:gd name="connsiteX8" fmla="*/ 42863 w 140494"/>
                <a:gd name="connsiteY8" fmla="*/ 166687 h 166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0494" h="166687">
                  <a:moveTo>
                    <a:pt x="42863" y="166687"/>
                  </a:moveTo>
                  <a:lnTo>
                    <a:pt x="0" y="57150"/>
                  </a:lnTo>
                  <a:lnTo>
                    <a:pt x="42863" y="0"/>
                  </a:lnTo>
                  <a:lnTo>
                    <a:pt x="119063" y="0"/>
                  </a:lnTo>
                  <a:lnTo>
                    <a:pt x="140494" y="19050"/>
                  </a:lnTo>
                  <a:lnTo>
                    <a:pt x="123825" y="45244"/>
                  </a:lnTo>
                  <a:lnTo>
                    <a:pt x="138113" y="126206"/>
                  </a:lnTo>
                  <a:lnTo>
                    <a:pt x="76200" y="126206"/>
                  </a:lnTo>
                  <a:lnTo>
                    <a:pt x="42863" y="166687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3" name="フリーフォーム 1197">
              <a:extLst>
                <a:ext uri="{FF2B5EF4-FFF2-40B4-BE49-F238E27FC236}">
                  <a16:creationId xmlns:a16="http://schemas.microsoft.com/office/drawing/2014/main" id="{6C39B596-4033-4E97-B63D-9AD5B2AA21E4}"/>
                </a:ext>
              </a:extLst>
            </p:cNvPr>
            <p:cNvSpPr/>
            <p:nvPr/>
          </p:nvSpPr>
          <p:spPr bwMode="auto">
            <a:xfrm>
              <a:off x="9565007" y="4595033"/>
              <a:ext cx="82623" cy="90769"/>
            </a:xfrm>
            <a:custGeom>
              <a:avLst/>
              <a:gdLst>
                <a:gd name="connsiteX0" fmla="*/ 23813 w 111919"/>
                <a:gd name="connsiteY0" fmla="*/ 0 h 123825"/>
                <a:gd name="connsiteX1" fmla="*/ 0 w 111919"/>
                <a:gd name="connsiteY1" fmla="*/ 47625 h 123825"/>
                <a:gd name="connsiteX2" fmla="*/ 28575 w 111919"/>
                <a:gd name="connsiteY2" fmla="*/ 123825 h 123825"/>
                <a:gd name="connsiteX3" fmla="*/ 69057 w 111919"/>
                <a:gd name="connsiteY3" fmla="*/ 123825 h 123825"/>
                <a:gd name="connsiteX4" fmla="*/ 111919 w 111919"/>
                <a:gd name="connsiteY4" fmla="*/ 52387 h 123825"/>
                <a:gd name="connsiteX5" fmla="*/ 23813 w 111919"/>
                <a:gd name="connsiteY5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1919" h="123825">
                  <a:moveTo>
                    <a:pt x="23813" y="0"/>
                  </a:moveTo>
                  <a:lnTo>
                    <a:pt x="0" y="47625"/>
                  </a:lnTo>
                  <a:lnTo>
                    <a:pt x="28575" y="123825"/>
                  </a:lnTo>
                  <a:lnTo>
                    <a:pt x="69057" y="123825"/>
                  </a:lnTo>
                  <a:lnTo>
                    <a:pt x="111919" y="52387"/>
                  </a:lnTo>
                  <a:lnTo>
                    <a:pt x="2381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4" name="フリーフォーム 1199">
              <a:extLst>
                <a:ext uri="{FF2B5EF4-FFF2-40B4-BE49-F238E27FC236}">
                  <a16:creationId xmlns:a16="http://schemas.microsoft.com/office/drawing/2014/main" id="{F4C462A9-DE8F-4181-B580-BAE678FD8D4A}"/>
                </a:ext>
              </a:extLst>
            </p:cNvPr>
            <p:cNvSpPr/>
            <p:nvPr/>
          </p:nvSpPr>
          <p:spPr bwMode="auto">
            <a:xfrm>
              <a:off x="9043667" y="5223435"/>
              <a:ext cx="188521" cy="1310333"/>
            </a:xfrm>
            <a:custGeom>
              <a:avLst/>
              <a:gdLst>
                <a:gd name="connsiteX0" fmla="*/ 178593 w 257175"/>
                <a:gd name="connsiteY0" fmla="*/ 0 h 1788318"/>
                <a:gd name="connsiteX1" fmla="*/ 230981 w 257175"/>
                <a:gd name="connsiteY1" fmla="*/ 59531 h 1788318"/>
                <a:gd name="connsiteX2" fmla="*/ 228600 w 257175"/>
                <a:gd name="connsiteY2" fmla="*/ 107156 h 1788318"/>
                <a:gd name="connsiteX3" fmla="*/ 257175 w 257175"/>
                <a:gd name="connsiteY3" fmla="*/ 207168 h 1788318"/>
                <a:gd name="connsiteX4" fmla="*/ 257175 w 257175"/>
                <a:gd name="connsiteY4" fmla="*/ 278606 h 1788318"/>
                <a:gd name="connsiteX5" fmla="*/ 202406 w 257175"/>
                <a:gd name="connsiteY5" fmla="*/ 314325 h 1788318"/>
                <a:gd name="connsiteX6" fmla="*/ 185737 w 257175"/>
                <a:gd name="connsiteY6" fmla="*/ 519112 h 1788318"/>
                <a:gd name="connsiteX7" fmla="*/ 171450 w 257175"/>
                <a:gd name="connsiteY7" fmla="*/ 564356 h 1788318"/>
                <a:gd name="connsiteX8" fmla="*/ 185737 w 257175"/>
                <a:gd name="connsiteY8" fmla="*/ 688181 h 1788318"/>
                <a:gd name="connsiteX9" fmla="*/ 109537 w 257175"/>
                <a:gd name="connsiteY9" fmla="*/ 845343 h 1788318"/>
                <a:gd name="connsiteX10" fmla="*/ 104775 w 257175"/>
                <a:gd name="connsiteY10" fmla="*/ 1059656 h 1788318"/>
                <a:gd name="connsiteX11" fmla="*/ 130968 w 257175"/>
                <a:gd name="connsiteY11" fmla="*/ 1183481 h 1788318"/>
                <a:gd name="connsiteX12" fmla="*/ 100012 w 257175"/>
                <a:gd name="connsiteY12" fmla="*/ 1323975 h 1788318"/>
                <a:gd name="connsiteX13" fmla="*/ 88106 w 257175"/>
                <a:gd name="connsiteY13" fmla="*/ 1400175 h 1788318"/>
                <a:gd name="connsiteX14" fmla="*/ 69056 w 257175"/>
                <a:gd name="connsiteY14" fmla="*/ 1464468 h 1788318"/>
                <a:gd name="connsiteX15" fmla="*/ 92868 w 257175"/>
                <a:gd name="connsiteY15" fmla="*/ 1566862 h 1788318"/>
                <a:gd name="connsiteX16" fmla="*/ 145256 w 257175"/>
                <a:gd name="connsiteY16" fmla="*/ 1578768 h 1788318"/>
                <a:gd name="connsiteX17" fmla="*/ 183356 w 257175"/>
                <a:gd name="connsiteY17" fmla="*/ 1593056 h 1788318"/>
                <a:gd name="connsiteX18" fmla="*/ 207168 w 257175"/>
                <a:gd name="connsiteY18" fmla="*/ 1788318 h 1788318"/>
                <a:gd name="connsiteX19" fmla="*/ 69056 w 257175"/>
                <a:gd name="connsiteY19" fmla="*/ 1662112 h 1788318"/>
                <a:gd name="connsiteX20" fmla="*/ 73818 w 257175"/>
                <a:gd name="connsiteY20" fmla="*/ 1604962 h 1788318"/>
                <a:gd name="connsiteX21" fmla="*/ 42862 w 257175"/>
                <a:gd name="connsiteY21" fmla="*/ 1559718 h 1788318"/>
                <a:gd name="connsiteX22" fmla="*/ 4762 w 257175"/>
                <a:gd name="connsiteY22" fmla="*/ 1497806 h 1788318"/>
                <a:gd name="connsiteX23" fmla="*/ 7143 w 257175"/>
                <a:gd name="connsiteY23" fmla="*/ 1362075 h 1788318"/>
                <a:gd name="connsiteX24" fmla="*/ 54768 w 257175"/>
                <a:gd name="connsiteY24" fmla="*/ 1404937 h 1788318"/>
                <a:gd name="connsiteX25" fmla="*/ 69056 w 257175"/>
                <a:gd name="connsiteY25" fmla="*/ 1340643 h 1788318"/>
                <a:gd name="connsiteX26" fmla="*/ 21431 w 257175"/>
                <a:gd name="connsiteY26" fmla="*/ 1314450 h 1788318"/>
                <a:gd name="connsiteX27" fmla="*/ 50006 w 257175"/>
                <a:gd name="connsiteY27" fmla="*/ 1295400 h 1788318"/>
                <a:gd name="connsiteX28" fmla="*/ 0 w 257175"/>
                <a:gd name="connsiteY28" fmla="*/ 1288256 h 1788318"/>
                <a:gd name="connsiteX29" fmla="*/ 38100 w 257175"/>
                <a:gd name="connsiteY29" fmla="*/ 1233487 h 1788318"/>
                <a:gd name="connsiteX30" fmla="*/ 83343 w 257175"/>
                <a:gd name="connsiteY30" fmla="*/ 1276350 h 1788318"/>
                <a:gd name="connsiteX31" fmla="*/ 88106 w 257175"/>
                <a:gd name="connsiteY31" fmla="*/ 1254918 h 1788318"/>
                <a:gd name="connsiteX32" fmla="*/ 85725 w 257175"/>
                <a:gd name="connsiteY32" fmla="*/ 1090612 h 1788318"/>
                <a:gd name="connsiteX33" fmla="*/ 73818 w 257175"/>
                <a:gd name="connsiteY33" fmla="*/ 1019175 h 1788318"/>
                <a:gd name="connsiteX34" fmla="*/ 28575 w 257175"/>
                <a:gd name="connsiteY34" fmla="*/ 1107281 h 1788318"/>
                <a:gd name="connsiteX35" fmla="*/ 30956 w 257175"/>
                <a:gd name="connsiteY35" fmla="*/ 997743 h 1788318"/>
                <a:gd name="connsiteX36" fmla="*/ 40481 w 257175"/>
                <a:gd name="connsiteY36" fmla="*/ 916781 h 1788318"/>
                <a:gd name="connsiteX37" fmla="*/ 40481 w 257175"/>
                <a:gd name="connsiteY37" fmla="*/ 828675 h 1788318"/>
                <a:gd name="connsiteX38" fmla="*/ 116681 w 257175"/>
                <a:gd name="connsiteY38" fmla="*/ 592931 h 1788318"/>
                <a:gd name="connsiteX39" fmla="*/ 83343 w 257175"/>
                <a:gd name="connsiteY39" fmla="*/ 521493 h 1788318"/>
                <a:gd name="connsiteX40" fmla="*/ 147637 w 257175"/>
                <a:gd name="connsiteY40" fmla="*/ 285750 h 1788318"/>
                <a:gd name="connsiteX41" fmla="*/ 142875 w 257175"/>
                <a:gd name="connsiteY41" fmla="*/ 176212 h 1788318"/>
                <a:gd name="connsiteX42" fmla="*/ 159543 w 257175"/>
                <a:gd name="connsiteY42" fmla="*/ 64293 h 1788318"/>
                <a:gd name="connsiteX43" fmla="*/ 178593 w 257175"/>
                <a:gd name="connsiteY43" fmla="*/ 0 h 1788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57175" h="1788318">
                  <a:moveTo>
                    <a:pt x="178593" y="0"/>
                  </a:moveTo>
                  <a:lnTo>
                    <a:pt x="230981" y="59531"/>
                  </a:lnTo>
                  <a:lnTo>
                    <a:pt x="228600" y="107156"/>
                  </a:lnTo>
                  <a:lnTo>
                    <a:pt x="257175" y="207168"/>
                  </a:lnTo>
                  <a:lnTo>
                    <a:pt x="257175" y="278606"/>
                  </a:lnTo>
                  <a:lnTo>
                    <a:pt x="202406" y="314325"/>
                  </a:lnTo>
                  <a:lnTo>
                    <a:pt x="185737" y="519112"/>
                  </a:lnTo>
                  <a:lnTo>
                    <a:pt x="171450" y="564356"/>
                  </a:lnTo>
                  <a:lnTo>
                    <a:pt x="185737" y="688181"/>
                  </a:lnTo>
                  <a:lnTo>
                    <a:pt x="109537" y="845343"/>
                  </a:lnTo>
                  <a:lnTo>
                    <a:pt x="104775" y="1059656"/>
                  </a:lnTo>
                  <a:lnTo>
                    <a:pt x="130968" y="1183481"/>
                  </a:lnTo>
                  <a:lnTo>
                    <a:pt x="100012" y="1323975"/>
                  </a:lnTo>
                  <a:lnTo>
                    <a:pt x="88106" y="1400175"/>
                  </a:lnTo>
                  <a:lnTo>
                    <a:pt x="69056" y="1464468"/>
                  </a:lnTo>
                  <a:lnTo>
                    <a:pt x="92868" y="1566862"/>
                  </a:lnTo>
                  <a:lnTo>
                    <a:pt x="145256" y="1578768"/>
                  </a:lnTo>
                  <a:lnTo>
                    <a:pt x="183356" y="1593056"/>
                  </a:lnTo>
                  <a:lnTo>
                    <a:pt x="207168" y="1788318"/>
                  </a:lnTo>
                  <a:lnTo>
                    <a:pt x="69056" y="1662112"/>
                  </a:lnTo>
                  <a:lnTo>
                    <a:pt x="73818" y="1604962"/>
                  </a:lnTo>
                  <a:lnTo>
                    <a:pt x="42862" y="1559718"/>
                  </a:lnTo>
                  <a:lnTo>
                    <a:pt x="4762" y="1497806"/>
                  </a:lnTo>
                  <a:cubicBezTo>
                    <a:pt x="5556" y="1452562"/>
                    <a:pt x="6349" y="1407319"/>
                    <a:pt x="7143" y="1362075"/>
                  </a:cubicBezTo>
                  <a:lnTo>
                    <a:pt x="54768" y="1404937"/>
                  </a:lnTo>
                  <a:lnTo>
                    <a:pt x="69056" y="1340643"/>
                  </a:lnTo>
                  <a:lnTo>
                    <a:pt x="21431" y="1314450"/>
                  </a:lnTo>
                  <a:lnTo>
                    <a:pt x="50006" y="1295400"/>
                  </a:lnTo>
                  <a:lnTo>
                    <a:pt x="0" y="1288256"/>
                  </a:lnTo>
                  <a:lnTo>
                    <a:pt x="38100" y="1233487"/>
                  </a:lnTo>
                  <a:lnTo>
                    <a:pt x="83343" y="1276350"/>
                  </a:lnTo>
                  <a:lnTo>
                    <a:pt x="88106" y="1254918"/>
                  </a:lnTo>
                  <a:cubicBezTo>
                    <a:pt x="87312" y="1200149"/>
                    <a:pt x="86519" y="1145381"/>
                    <a:pt x="85725" y="1090612"/>
                  </a:cubicBezTo>
                  <a:lnTo>
                    <a:pt x="73818" y="1019175"/>
                  </a:lnTo>
                  <a:lnTo>
                    <a:pt x="28575" y="1107281"/>
                  </a:lnTo>
                  <a:cubicBezTo>
                    <a:pt x="29369" y="1070768"/>
                    <a:pt x="30162" y="1034256"/>
                    <a:pt x="30956" y="997743"/>
                  </a:cubicBezTo>
                  <a:lnTo>
                    <a:pt x="40481" y="916781"/>
                  </a:lnTo>
                  <a:lnTo>
                    <a:pt x="40481" y="828675"/>
                  </a:lnTo>
                  <a:lnTo>
                    <a:pt x="116681" y="592931"/>
                  </a:lnTo>
                  <a:lnTo>
                    <a:pt x="83343" y="521493"/>
                  </a:lnTo>
                  <a:lnTo>
                    <a:pt x="147637" y="285750"/>
                  </a:lnTo>
                  <a:lnTo>
                    <a:pt x="142875" y="176212"/>
                  </a:lnTo>
                  <a:lnTo>
                    <a:pt x="159543" y="64293"/>
                  </a:lnTo>
                  <a:lnTo>
                    <a:pt x="17859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5" name="フリーフォーム 1200">
              <a:extLst>
                <a:ext uri="{FF2B5EF4-FFF2-40B4-BE49-F238E27FC236}">
                  <a16:creationId xmlns:a16="http://schemas.microsoft.com/office/drawing/2014/main" id="{16212932-64F8-48AB-ABF2-543DC3C9F3BB}"/>
                </a:ext>
              </a:extLst>
            </p:cNvPr>
            <p:cNvSpPr/>
            <p:nvPr/>
          </p:nvSpPr>
          <p:spPr bwMode="auto">
            <a:xfrm>
              <a:off x="9096034" y="5350278"/>
              <a:ext cx="468974" cy="1185817"/>
            </a:xfrm>
            <a:custGeom>
              <a:avLst/>
              <a:gdLst>
                <a:gd name="connsiteX0" fmla="*/ 259556 w 640556"/>
                <a:gd name="connsiteY0" fmla="*/ 1585912 h 1616869"/>
                <a:gd name="connsiteX1" fmla="*/ 138113 w 640556"/>
                <a:gd name="connsiteY1" fmla="*/ 1616869 h 1616869"/>
                <a:gd name="connsiteX2" fmla="*/ 116681 w 640556"/>
                <a:gd name="connsiteY2" fmla="*/ 1419225 h 1616869"/>
                <a:gd name="connsiteX3" fmla="*/ 16669 w 640556"/>
                <a:gd name="connsiteY3" fmla="*/ 1390650 h 1616869"/>
                <a:gd name="connsiteX4" fmla="*/ 0 w 640556"/>
                <a:gd name="connsiteY4" fmla="*/ 1283494 h 1616869"/>
                <a:gd name="connsiteX5" fmla="*/ 30956 w 640556"/>
                <a:gd name="connsiteY5" fmla="*/ 1173956 h 1616869"/>
                <a:gd name="connsiteX6" fmla="*/ 59531 w 640556"/>
                <a:gd name="connsiteY6" fmla="*/ 1007269 h 1616869"/>
                <a:gd name="connsiteX7" fmla="*/ 26194 w 640556"/>
                <a:gd name="connsiteY7" fmla="*/ 852487 h 1616869"/>
                <a:gd name="connsiteX8" fmla="*/ 35719 w 640556"/>
                <a:gd name="connsiteY8" fmla="*/ 659606 h 1616869"/>
                <a:gd name="connsiteX9" fmla="*/ 119063 w 640556"/>
                <a:gd name="connsiteY9" fmla="*/ 504825 h 1616869"/>
                <a:gd name="connsiteX10" fmla="*/ 102394 w 640556"/>
                <a:gd name="connsiteY10" fmla="*/ 395287 h 1616869"/>
                <a:gd name="connsiteX11" fmla="*/ 126206 w 640556"/>
                <a:gd name="connsiteY11" fmla="*/ 126206 h 1616869"/>
                <a:gd name="connsiteX12" fmla="*/ 188119 w 640556"/>
                <a:gd name="connsiteY12" fmla="*/ 102394 h 1616869"/>
                <a:gd name="connsiteX13" fmla="*/ 180975 w 640556"/>
                <a:gd name="connsiteY13" fmla="*/ 33337 h 1616869"/>
                <a:gd name="connsiteX14" fmla="*/ 226219 w 640556"/>
                <a:gd name="connsiteY14" fmla="*/ 0 h 1616869"/>
                <a:gd name="connsiteX15" fmla="*/ 292894 w 640556"/>
                <a:gd name="connsiteY15" fmla="*/ 23812 h 1616869"/>
                <a:gd name="connsiteX16" fmla="*/ 340519 w 640556"/>
                <a:gd name="connsiteY16" fmla="*/ 9525 h 1616869"/>
                <a:gd name="connsiteX17" fmla="*/ 433388 w 640556"/>
                <a:gd name="connsiteY17" fmla="*/ 83344 h 1616869"/>
                <a:gd name="connsiteX18" fmla="*/ 502444 w 640556"/>
                <a:gd name="connsiteY18" fmla="*/ 119062 h 1616869"/>
                <a:gd name="connsiteX19" fmla="*/ 504825 w 640556"/>
                <a:gd name="connsiteY19" fmla="*/ 197644 h 1616869"/>
                <a:gd name="connsiteX20" fmla="*/ 552450 w 640556"/>
                <a:gd name="connsiteY20" fmla="*/ 221456 h 1616869"/>
                <a:gd name="connsiteX21" fmla="*/ 633413 w 640556"/>
                <a:gd name="connsiteY21" fmla="*/ 152400 h 1616869"/>
                <a:gd name="connsiteX22" fmla="*/ 640556 w 640556"/>
                <a:gd name="connsiteY22" fmla="*/ 188119 h 1616869"/>
                <a:gd name="connsiteX23" fmla="*/ 595313 w 640556"/>
                <a:gd name="connsiteY23" fmla="*/ 259556 h 1616869"/>
                <a:gd name="connsiteX24" fmla="*/ 542925 w 640556"/>
                <a:gd name="connsiteY24" fmla="*/ 311944 h 1616869"/>
                <a:gd name="connsiteX25" fmla="*/ 492919 w 640556"/>
                <a:gd name="connsiteY25" fmla="*/ 423862 h 1616869"/>
                <a:gd name="connsiteX26" fmla="*/ 478631 w 640556"/>
                <a:gd name="connsiteY26" fmla="*/ 497681 h 1616869"/>
                <a:gd name="connsiteX27" fmla="*/ 528638 w 640556"/>
                <a:gd name="connsiteY27" fmla="*/ 576262 h 1616869"/>
                <a:gd name="connsiteX28" fmla="*/ 545306 w 640556"/>
                <a:gd name="connsiteY28" fmla="*/ 633412 h 1616869"/>
                <a:gd name="connsiteX29" fmla="*/ 447675 w 640556"/>
                <a:gd name="connsiteY29" fmla="*/ 745331 h 1616869"/>
                <a:gd name="connsiteX30" fmla="*/ 366713 w 640556"/>
                <a:gd name="connsiteY30" fmla="*/ 695325 h 1616869"/>
                <a:gd name="connsiteX31" fmla="*/ 359569 w 640556"/>
                <a:gd name="connsiteY31" fmla="*/ 764381 h 1616869"/>
                <a:gd name="connsiteX32" fmla="*/ 371475 w 640556"/>
                <a:gd name="connsiteY32" fmla="*/ 816769 h 1616869"/>
                <a:gd name="connsiteX33" fmla="*/ 316706 w 640556"/>
                <a:gd name="connsiteY33" fmla="*/ 826294 h 1616869"/>
                <a:gd name="connsiteX34" fmla="*/ 266700 w 640556"/>
                <a:gd name="connsiteY34" fmla="*/ 800100 h 1616869"/>
                <a:gd name="connsiteX35" fmla="*/ 273844 w 640556"/>
                <a:gd name="connsiteY35" fmla="*/ 892969 h 1616869"/>
                <a:gd name="connsiteX36" fmla="*/ 269081 w 640556"/>
                <a:gd name="connsiteY36" fmla="*/ 969169 h 1616869"/>
                <a:gd name="connsiteX37" fmla="*/ 242888 w 640556"/>
                <a:gd name="connsiteY37" fmla="*/ 1042987 h 1616869"/>
                <a:gd name="connsiteX38" fmla="*/ 197644 w 640556"/>
                <a:gd name="connsiteY38" fmla="*/ 1045369 h 1616869"/>
                <a:gd name="connsiteX39" fmla="*/ 190500 w 640556"/>
                <a:gd name="connsiteY39" fmla="*/ 1095375 h 1616869"/>
                <a:gd name="connsiteX40" fmla="*/ 245269 w 640556"/>
                <a:gd name="connsiteY40" fmla="*/ 1152525 h 1616869"/>
                <a:gd name="connsiteX41" fmla="*/ 223838 w 640556"/>
                <a:gd name="connsiteY41" fmla="*/ 1214437 h 1616869"/>
                <a:gd name="connsiteX42" fmla="*/ 171450 w 640556"/>
                <a:gd name="connsiteY42" fmla="*/ 1271587 h 1616869"/>
                <a:gd name="connsiteX43" fmla="*/ 138113 w 640556"/>
                <a:gd name="connsiteY43" fmla="*/ 1333500 h 1616869"/>
                <a:gd name="connsiteX44" fmla="*/ 133350 w 640556"/>
                <a:gd name="connsiteY44" fmla="*/ 1431131 h 1616869"/>
                <a:gd name="connsiteX45" fmla="*/ 192881 w 640556"/>
                <a:gd name="connsiteY45" fmla="*/ 1533525 h 1616869"/>
                <a:gd name="connsiteX46" fmla="*/ 259556 w 640556"/>
                <a:gd name="connsiteY46" fmla="*/ 1585912 h 1616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640556" h="1616869">
                  <a:moveTo>
                    <a:pt x="259556" y="1585912"/>
                  </a:moveTo>
                  <a:lnTo>
                    <a:pt x="138113" y="1616869"/>
                  </a:lnTo>
                  <a:lnTo>
                    <a:pt x="116681" y="1419225"/>
                  </a:lnTo>
                  <a:lnTo>
                    <a:pt x="16669" y="1390650"/>
                  </a:lnTo>
                  <a:lnTo>
                    <a:pt x="0" y="1283494"/>
                  </a:lnTo>
                  <a:lnTo>
                    <a:pt x="30956" y="1173956"/>
                  </a:lnTo>
                  <a:lnTo>
                    <a:pt x="59531" y="1007269"/>
                  </a:lnTo>
                  <a:lnTo>
                    <a:pt x="26194" y="852487"/>
                  </a:lnTo>
                  <a:lnTo>
                    <a:pt x="35719" y="659606"/>
                  </a:lnTo>
                  <a:lnTo>
                    <a:pt x="119063" y="504825"/>
                  </a:lnTo>
                  <a:lnTo>
                    <a:pt x="102394" y="395287"/>
                  </a:lnTo>
                  <a:lnTo>
                    <a:pt x="126206" y="126206"/>
                  </a:lnTo>
                  <a:lnTo>
                    <a:pt x="188119" y="102394"/>
                  </a:lnTo>
                  <a:lnTo>
                    <a:pt x="180975" y="33337"/>
                  </a:lnTo>
                  <a:lnTo>
                    <a:pt x="226219" y="0"/>
                  </a:lnTo>
                  <a:lnTo>
                    <a:pt x="292894" y="23812"/>
                  </a:lnTo>
                  <a:lnTo>
                    <a:pt x="340519" y="9525"/>
                  </a:lnTo>
                  <a:lnTo>
                    <a:pt x="433388" y="83344"/>
                  </a:lnTo>
                  <a:lnTo>
                    <a:pt x="502444" y="119062"/>
                  </a:lnTo>
                  <a:cubicBezTo>
                    <a:pt x="503238" y="145256"/>
                    <a:pt x="504031" y="171450"/>
                    <a:pt x="504825" y="197644"/>
                  </a:cubicBezTo>
                  <a:lnTo>
                    <a:pt x="552450" y="221456"/>
                  </a:lnTo>
                  <a:lnTo>
                    <a:pt x="633413" y="152400"/>
                  </a:lnTo>
                  <a:lnTo>
                    <a:pt x="640556" y="188119"/>
                  </a:lnTo>
                  <a:lnTo>
                    <a:pt x="595313" y="259556"/>
                  </a:lnTo>
                  <a:lnTo>
                    <a:pt x="542925" y="311944"/>
                  </a:lnTo>
                  <a:lnTo>
                    <a:pt x="492919" y="423862"/>
                  </a:lnTo>
                  <a:lnTo>
                    <a:pt x="478631" y="497681"/>
                  </a:lnTo>
                  <a:lnTo>
                    <a:pt x="528638" y="576262"/>
                  </a:lnTo>
                  <a:lnTo>
                    <a:pt x="545306" y="633412"/>
                  </a:lnTo>
                  <a:lnTo>
                    <a:pt x="447675" y="745331"/>
                  </a:lnTo>
                  <a:lnTo>
                    <a:pt x="366713" y="695325"/>
                  </a:lnTo>
                  <a:lnTo>
                    <a:pt x="359569" y="764381"/>
                  </a:lnTo>
                  <a:lnTo>
                    <a:pt x="371475" y="816769"/>
                  </a:lnTo>
                  <a:lnTo>
                    <a:pt x="316706" y="826294"/>
                  </a:lnTo>
                  <a:lnTo>
                    <a:pt x="266700" y="800100"/>
                  </a:lnTo>
                  <a:lnTo>
                    <a:pt x="273844" y="892969"/>
                  </a:lnTo>
                  <a:lnTo>
                    <a:pt x="269081" y="969169"/>
                  </a:lnTo>
                  <a:lnTo>
                    <a:pt x="242888" y="1042987"/>
                  </a:lnTo>
                  <a:lnTo>
                    <a:pt x="197644" y="1045369"/>
                  </a:lnTo>
                  <a:lnTo>
                    <a:pt x="190500" y="1095375"/>
                  </a:lnTo>
                  <a:lnTo>
                    <a:pt x="245269" y="1152525"/>
                  </a:lnTo>
                  <a:lnTo>
                    <a:pt x="223838" y="1214437"/>
                  </a:lnTo>
                  <a:lnTo>
                    <a:pt x="171450" y="1271587"/>
                  </a:lnTo>
                  <a:lnTo>
                    <a:pt x="138113" y="1333500"/>
                  </a:lnTo>
                  <a:lnTo>
                    <a:pt x="133350" y="1431131"/>
                  </a:lnTo>
                  <a:lnTo>
                    <a:pt x="192881" y="1533525"/>
                  </a:lnTo>
                  <a:lnTo>
                    <a:pt x="259556" y="158591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6" name="フリーフォーム 1201">
              <a:extLst>
                <a:ext uri="{FF2B5EF4-FFF2-40B4-BE49-F238E27FC236}">
                  <a16:creationId xmlns:a16="http://schemas.microsoft.com/office/drawing/2014/main" id="{1F73C233-FB0F-4FA3-9F3E-5473D1D3C980}"/>
                </a:ext>
              </a:extLst>
            </p:cNvPr>
            <p:cNvSpPr/>
            <p:nvPr/>
          </p:nvSpPr>
          <p:spPr bwMode="auto">
            <a:xfrm>
              <a:off x="9184475" y="5003494"/>
              <a:ext cx="309546" cy="367731"/>
            </a:xfrm>
            <a:custGeom>
              <a:avLst/>
              <a:gdLst>
                <a:gd name="connsiteX0" fmla="*/ 23812 w 421481"/>
                <a:gd name="connsiteY0" fmla="*/ 54769 h 502444"/>
                <a:gd name="connsiteX1" fmla="*/ 57150 w 421481"/>
                <a:gd name="connsiteY1" fmla="*/ 145256 h 502444"/>
                <a:gd name="connsiteX2" fmla="*/ 0 w 421481"/>
                <a:gd name="connsiteY2" fmla="*/ 314325 h 502444"/>
                <a:gd name="connsiteX3" fmla="*/ 42862 w 421481"/>
                <a:gd name="connsiteY3" fmla="*/ 381000 h 502444"/>
                <a:gd name="connsiteX4" fmla="*/ 40481 w 421481"/>
                <a:gd name="connsiteY4" fmla="*/ 423863 h 502444"/>
                <a:gd name="connsiteX5" fmla="*/ 71437 w 421481"/>
                <a:gd name="connsiteY5" fmla="*/ 502444 h 502444"/>
                <a:gd name="connsiteX6" fmla="*/ 95250 w 421481"/>
                <a:gd name="connsiteY6" fmla="*/ 485775 h 502444"/>
                <a:gd name="connsiteX7" fmla="*/ 188119 w 421481"/>
                <a:gd name="connsiteY7" fmla="*/ 500063 h 502444"/>
                <a:gd name="connsiteX8" fmla="*/ 233362 w 421481"/>
                <a:gd name="connsiteY8" fmla="*/ 485775 h 502444"/>
                <a:gd name="connsiteX9" fmla="*/ 273844 w 421481"/>
                <a:gd name="connsiteY9" fmla="*/ 364331 h 502444"/>
                <a:gd name="connsiteX10" fmla="*/ 373856 w 421481"/>
                <a:gd name="connsiteY10" fmla="*/ 390525 h 502444"/>
                <a:gd name="connsiteX11" fmla="*/ 421481 w 421481"/>
                <a:gd name="connsiteY11" fmla="*/ 323850 h 502444"/>
                <a:gd name="connsiteX12" fmla="*/ 319087 w 421481"/>
                <a:gd name="connsiteY12" fmla="*/ 211931 h 502444"/>
                <a:gd name="connsiteX13" fmla="*/ 321469 w 421481"/>
                <a:gd name="connsiteY13" fmla="*/ 154781 h 502444"/>
                <a:gd name="connsiteX14" fmla="*/ 173831 w 421481"/>
                <a:gd name="connsiteY14" fmla="*/ 90488 h 502444"/>
                <a:gd name="connsiteX15" fmla="*/ 169069 w 421481"/>
                <a:gd name="connsiteY15" fmla="*/ 14288 h 502444"/>
                <a:gd name="connsiteX16" fmla="*/ 126206 w 421481"/>
                <a:gd name="connsiteY16" fmla="*/ 0 h 502444"/>
                <a:gd name="connsiteX17" fmla="*/ 83344 w 421481"/>
                <a:gd name="connsiteY17" fmla="*/ 38100 h 502444"/>
                <a:gd name="connsiteX18" fmla="*/ 23812 w 421481"/>
                <a:gd name="connsiteY18" fmla="*/ 54769 h 502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21481" h="502444">
                  <a:moveTo>
                    <a:pt x="23812" y="54769"/>
                  </a:moveTo>
                  <a:lnTo>
                    <a:pt x="57150" y="145256"/>
                  </a:lnTo>
                  <a:lnTo>
                    <a:pt x="0" y="314325"/>
                  </a:lnTo>
                  <a:lnTo>
                    <a:pt x="42862" y="381000"/>
                  </a:lnTo>
                  <a:lnTo>
                    <a:pt x="40481" y="423863"/>
                  </a:lnTo>
                  <a:lnTo>
                    <a:pt x="71437" y="502444"/>
                  </a:lnTo>
                  <a:lnTo>
                    <a:pt x="95250" y="485775"/>
                  </a:lnTo>
                  <a:lnTo>
                    <a:pt x="188119" y="500063"/>
                  </a:lnTo>
                  <a:lnTo>
                    <a:pt x="233362" y="485775"/>
                  </a:lnTo>
                  <a:lnTo>
                    <a:pt x="273844" y="364331"/>
                  </a:lnTo>
                  <a:lnTo>
                    <a:pt x="373856" y="390525"/>
                  </a:lnTo>
                  <a:lnTo>
                    <a:pt x="421481" y="323850"/>
                  </a:lnTo>
                  <a:lnTo>
                    <a:pt x="319087" y="211931"/>
                  </a:lnTo>
                  <a:lnTo>
                    <a:pt x="321469" y="154781"/>
                  </a:lnTo>
                  <a:lnTo>
                    <a:pt x="173831" y="90488"/>
                  </a:lnTo>
                  <a:lnTo>
                    <a:pt x="169069" y="14288"/>
                  </a:lnTo>
                  <a:lnTo>
                    <a:pt x="126206" y="0"/>
                  </a:lnTo>
                  <a:lnTo>
                    <a:pt x="83344" y="38100"/>
                  </a:lnTo>
                  <a:lnTo>
                    <a:pt x="23812" y="54769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7" name="フリーフォーム 1202">
              <a:extLst>
                <a:ext uri="{FF2B5EF4-FFF2-40B4-BE49-F238E27FC236}">
                  <a16:creationId xmlns:a16="http://schemas.microsoft.com/office/drawing/2014/main" id="{7D0150A0-5563-44BA-BFAB-45297CA06A68}"/>
                </a:ext>
              </a:extLst>
            </p:cNvPr>
            <p:cNvSpPr/>
            <p:nvPr/>
          </p:nvSpPr>
          <p:spPr bwMode="auto">
            <a:xfrm>
              <a:off x="9352049" y="5276965"/>
              <a:ext cx="211795" cy="237396"/>
            </a:xfrm>
            <a:custGeom>
              <a:avLst/>
              <a:gdLst>
                <a:gd name="connsiteX0" fmla="*/ 140494 w 288131"/>
                <a:gd name="connsiteY0" fmla="*/ 19050 h 323850"/>
                <a:gd name="connsiteX1" fmla="*/ 159544 w 288131"/>
                <a:gd name="connsiteY1" fmla="*/ 100013 h 323850"/>
                <a:gd name="connsiteX2" fmla="*/ 219075 w 288131"/>
                <a:gd name="connsiteY2" fmla="*/ 107157 h 323850"/>
                <a:gd name="connsiteX3" fmla="*/ 250031 w 288131"/>
                <a:gd name="connsiteY3" fmla="*/ 173832 h 323850"/>
                <a:gd name="connsiteX4" fmla="*/ 288131 w 288131"/>
                <a:gd name="connsiteY4" fmla="*/ 190500 h 323850"/>
                <a:gd name="connsiteX5" fmla="*/ 278606 w 288131"/>
                <a:gd name="connsiteY5" fmla="*/ 259557 h 323850"/>
                <a:gd name="connsiteX6" fmla="*/ 204787 w 288131"/>
                <a:gd name="connsiteY6" fmla="*/ 323850 h 323850"/>
                <a:gd name="connsiteX7" fmla="*/ 154781 w 288131"/>
                <a:gd name="connsiteY7" fmla="*/ 307182 h 323850"/>
                <a:gd name="connsiteX8" fmla="*/ 152400 w 288131"/>
                <a:gd name="connsiteY8" fmla="*/ 226219 h 323850"/>
                <a:gd name="connsiteX9" fmla="*/ 0 w 288131"/>
                <a:gd name="connsiteY9" fmla="*/ 121444 h 323850"/>
                <a:gd name="connsiteX10" fmla="*/ 42862 w 288131"/>
                <a:gd name="connsiteY10" fmla="*/ 0 h 323850"/>
                <a:gd name="connsiteX11" fmla="*/ 140494 w 288131"/>
                <a:gd name="connsiteY11" fmla="*/ 19050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8131" h="323850">
                  <a:moveTo>
                    <a:pt x="140494" y="19050"/>
                  </a:moveTo>
                  <a:lnTo>
                    <a:pt x="159544" y="100013"/>
                  </a:lnTo>
                  <a:lnTo>
                    <a:pt x="219075" y="107157"/>
                  </a:lnTo>
                  <a:lnTo>
                    <a:pt x="250031" y="173832"/>
                  </a:lnTo>
                  <a:lnTo>
                    <a:pt x="288131" y="190500"/>
                  </a:lnTo>
                  <a:lnTo>
                    <a:pt x="278606" y="259557"/>
                  </a:lnTo>
                  <a:lnTo>
                    <a:pt x="204787" y="323850"/>
                  </a:lnTo>
                  <a:lnTo>
                    <a:pt x="154781" y="307182"/>
                  </a:lnTo>
                  <a:cubicBezTo>
                    <a:pt x="153987" y="280194"/>
                    <a:pt x="153194" y="253207"/>
                    <a:pt x="152400" y="226219"/>
                  </a:cubicBezTo>
                  <a:lnTo>
                    <a:pt x="0" y="121444"/>
                  </a:lnTo>
                  <a:lnTo>
                    <a:pt x="42862" y="0"/>
                  </a:lnTo>
                  <a:lnTo>
                    <a:pt x="140494" y="190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8" name="フリーフォーム 1203">
              <a:extLst>
                <a:ext uri="{FF2B5EF4-FFF2-40B4-BE49-F238E27FC236}">
                  <a16:creationId xmlns:a16="http://schemas.microsoft.com/office/drawing/2014/main" id="{BB6CB7FA-78F4-41EC-9DFF-3F8FB875158B}"/>
                </a:ext>
              </a:extLst>
            </p:cNvPr>
            <p:cNvSpPr/>
            <p:nvPr/>
          </p:nvSpPr>
          <p:spPr bwMode="auto">
            <a:xfrm>
              <a:off x="9452128" y="5590002"/>
              <a:ext cx="139645" cy="160591"/>
            </a:xfrm>
            <a:custGeom>
              <a:avLst/>
              <a:gdLst>
                <a:gd name="connsiteX0" fmla="*/ 42863 w 190500"/>
                <a:gd name="connsiteY0" fmla="*/ 0 h 219075"/>
                <a:gd name="connsiteX1" fmla="*/ 90488 w 190500"/>
                <a:gd name="connsiteY1" fmla="*/ 35719 h 219075"/>
                <a:gd name="connsiteX2" fmla="*/ 128588 w 190500"/>
                <a:gd name="connsiteY2" fmla="*/ 69056 h 219075"/>
                <a:gd name="connsiteX3" fmla="*/ 159544 w 190500"/>
                <a:gd name="connsiteY3" fmla="*/ 76200 h 219075"/>
                <a:gd name="connsiteX4" fmla="*/ 173831 w 190500"/>
                <a:gd name="connsiteY4" fmla="*/ 121444 h 219075"/>
                <a:gd name="connsiteX5" fmla="*/ 190500 w 190500"/>
                <a:gd name="connsiteY5" fmla="*/ 157163 h 219075"/>
                <a:gd name="connsiteX6" fmla="*/ 157163 w 190500"/>
                <a:gd name="connsiteY6" fmla="*/ 219075 h 219075"/>
                <a:gd name="connsiteX7" fmla="*/ 83344 w 190500"/>
                <a:gd name="connsiteY7" fmla="*/ 211931 h 219075"/>
                <a:gd name="connsiteX8" fmla="*/ 0 w 190500"/>
                <a:gd name="connsiteY8" fmla="*/ 178594 h 219075"/>
                <a:gd name="connsiteX9" fmla="*/ 2381 w 190500"/>
                <a:gd name="connsiteY9" fmla="*/ 102394 h 219075"/>
                <a:gd name="connsiteX10" fmla="*/ 42863 w 190500"/>
                <a:gd name="connsiteY10" fmla="*/ 0 h 219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0500" h="219075">
                  <a:moveTo>
                    <a:pt x="42863" y="0"/>
                  </a:moveTo>
                  <a:lnTo>
                    <a:pt x="90488" y="35719"/>
                  </a:lnTo>
                  <a:lnTo>
                    <a:pt x="128588" y="69056"/>
                  </a:lnTo>
                  <a:lnTo>
                    <a:pt x="159544" y="76200"/>
                  </a:lnTo>
                  <a:lnTo>
                    <a:pt x="173831" y="121444"/>
                  </a:lnTo>
                  <a:lnTo>
                    <a:pt x="190500" y="157163"/>
                  </a:lnTo>
                  <a:lnTo>
                    <a:pt x="157163" y="219075"/>
                  </a:lnTo>
                  <a:lnTo>
                    <a:pt x="83344" y="211931"/>
                  </a:lnTo>
                  <a:lnTo>
                    <a:pt x="0" y="178594"/>
                  </a:lnTo>
                  <a:cubicBezTo>
                    <a:pt x="794" y="153194"/>
                    <a:pt x="1587" y="127794"/>
                    <a:pt x="2381" y="102394"/>
                  </a:cubicBezTo>
                  <a:lnTo>
                    <a:pt x="4286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9" name="フリーフォーム 1204">
              <a:extLst>
                <a:ext uri="{FF2B5EF4-FFF2-40B4-BE49-F238E27FC236}">
                  <a16:creationId xmlns:a16="http://schemas.microsoft.com/office/drawing/2014/main" id="{471C7106-8F2F-4099-8FE7-ACC85CCE711B}"/>
                </a:ext>
              </a:extLst>
            </p:cNvPr>
            <p:cNvSpPr/>
            <p:nvPr/>
          </p:nvSpPr>
          <p:spPr bwMode="auto">
            <a:xfrm>
              <a:off x="9093706" y="4613653"/>
              <a:ext cx="960058" cy="1091556"/>
            </a:xfrm>
            <a:custGeom>
              <a:avLst/>
              <a:gdLst>
                <a:gd name="connsiteX0" fmla="*/ 671512 w 1309687"/>
                <a:gd name="connsiteY0" fmla="*/ 1488282 h 1488282"/>
                <a:gd name="connsiteX1" fmla="*/ 702469 w 1309687"/>
                <a:gd name="connsiteY1" fmla="*/ 1409700 h 1488282"/>
                <a:gd name="connsiteX2" fmla="*/ 766762 w 1309687"/>
                <a:gd name="connsiteY2" fmla="*/ 1362075 h 1488282"/>
                <a:gd name="connsiteX3" fmla="*/ 785812 w 1309687"/>
                <a:gd name="connsiteY3" fmla="*/ 1281113 h 1488282"/>
                <a:gd name="connsiteX4" fmla="*/ 845344 w 1309687"/>
                <a:gd name="connsiteY4" fmla="*/ 1252538 h 1488282"/>
                <a:gd name="connsiteX5" fmla="*/ 838200 w 1309687"/>
                <a:gd name="connsiteY5" fmla="*/ 1116807 h 1488282"/>
                <a:gd name="connsiteX6" fmla="*/ 859631 w 1309687"/>
                <a:gd name="connsiteY6" fmla="*/ 1102519 h 1488282"/>
                <a:gd name="connsiteX7" fmla="*/ 1000125 w 1309687"/>
                <a:gd name="connsiteY7" fmla="*/ 1038225 h 1488282"/>
                <a:gd name="connsiteX8" fmla="*/ 1071562 w 1309687"/>
                <a:gd name="connsiteY8" fmla="*/ 1050132 h 1488282"/>
                <a:gd name="connsiteX9" fmla="*/ 1109662 w 1309687"/>
                <a:gd name="connsiteY9" fmla="*/ 892969 h 1488282"/>
                <a:gd name="connsiteX10" fmla="*/ 1183481 w 1309687"/>
                <a:gd name="connsiteY10" fmla="*/ 652463 h 1488282"/>
                <a:gd name="connsiteX11" fmla="*/ 1309687 w 1309687"/>
                <a:gd name="connsiteY11" fmla="*/ 490538 h 1488282"/>
                <a:gd name="connsiteX12" fmla="*/ 1304925 w 1309687"/>
                <a:gd name="connsiteY12" fmla="*/ 369094 h 1488282"/>
                <a:gd name="connsiteX13" fmla="*/ 1190625 w 1309687"/>
                <a:gd name="connsiteY13" fmla="*/ 345282 h 1488282"/>
                <a:gd name="connsiteX14" fmla="*/ 1147762 w 1309687"/>
                <a:gd name="connsiteY14" fmla="*/ 278607 h 1488282"/>
                <a:gd name="connsiteX15" fmla="*/ 1066800 w 1309687"/>
                <a:gd name="connsiteY15" fmla="*/ 285750 h 1488282"/>
                <a:gd name="connsiteX16" fmla="*/ 1021556 w 1309687"/>
                <a:gd name="connsiteY16" fmla="*/ 264319 h 1488282"/>
                <a:gd name="connsiteX17" fmla="*/ 983456 w 1309687"/>
                <a:gd name="connsiteY17" fmla="*/ 288132 h 1488282"/>
                <a:gd name="connsiteX18" fmla="*/ 985837 w 1309687"/>
                <a:gd name="connsiteY18" fmla="*/ 240507 h 1488282"/>
                <a:gd name="connsiteX19" fmla="*/ 864394 w 1309687"/>
                <a:gd name="connsiteY19" fmla="*/ 200025 h 1488282"/>
                <a:gd name="connsiteX20" fmla="*/ 847725 w 1309687"/>
                <a:gd name="connsiteY20" fmla="*/ 238125 h 1488282"/>
                <a:gd name="connsiteX21" fmla="*/ 847725 w 1309687"/>
                <a:gd name="connsiteY21" fmla="*/ 195263 h 1488282"/>
                <a:gd name="connsiteX22" fmla="*/ 807244 w 1309687"/>
                <a:gd name="connsiteY22" fmla="*/ 183357 h 1488282"/>
                <a:gd name="connsiteX23" fmla="*/ 738187 w 1309687"/>
                <a:gd name="connsiteY23" fmla="*/ 219075 h 1488282"/>
                <a:gd name="connsiteX24" fmla="*/ 800100 w 1309687"/>
                <a:gd name="connsiteY24" fmla="*/ 130969 h 1488282"/>
                <a:gd name="connsiteX25" fmla="*/ 776287 w 1309687"/>
                <a:gd name="connsiteY25" fmla="*/ 90488 h 1488282"/>
                <a:gd name="connsiteX26" fmla="*/ 759619 w 1309687"/>
                <a:gd name="connsiteY26" fmla="*/ 26194 h 1488282"/>
                <a:gd name="connsiteX27" fmla="*/ 721519 w 1309687"/>
                <a:gd name="connsiteY27" fmla="*/ 100013 h 1488282"/>
                <a:gd name="connsiteX28" fmla="*/ 666750 w 1309687"/>
                <a:gd name="connsiteY28" fmla="*/ 95250 h 1488282"/>
                <a:gd name="connsiteX29" fmla="*/ 664369 w 1309687"/>
                <a:gd name="connsiteY29" fmla="*/ 83344 h 1488282"/>
                <a:gd name="connsiteX30" fmla="*/ 611981 w 1309687"/>
                <a:gd name="connsiteY30" fmla="*/ 83344 h 1488282"/>
                <a:gd name="connsiteX31" fmla="*/ 573881 w 1309687"/>
                <a:gd name="connsiteY31" fmla="*/ 114300 h 1488282"/>
                <a:gd name="connsiteX32" fmla="*/ 492919 w 1309687"/>
                <a:gd name="connsiteY32" fmla="*/ 123825 h 1488282"/>
                <a:gd name="connsiteX33" fmla="*/ 457200 w 1309687"/>
                <a:gd name="connsiteY33" fmla="*/ 71438 h 1488282"/>
                <a:gd name="connsiteX34" fmla="*/ 471487 w 1309687"/>
                <a:gd name="connsiteY34" fmla="*/ 11907 h 1488282"/>
                <a:gd name="connsiteX35" fmla="*/ 438150 w 1309687"/>
                <a:gd name="connsiteY35" fmla="*/ 0 h 1488282"/>
                <a:gd name="connsiteX36" fmla="*/ 361950 w 1309687"/>
                <a:gd name="connsiteY36" fmla="*/ 47625 h 1488282"/>
                <a:gd name="connsiteX37" fmla="*/ 309562 w 1309687"/>
                <a:gd name="connsiteY37" fmla="*/ 26194 h 1488282"/>
                <a:gd name="connsiteX38" fmla="*/ 330994 w 1309687"/>
                <a:gd name="connsiteY38" fmla="*/ 100013 h 1488282"/>
                <a:gd name="connsiteX39" fmla="*/ 278606 w 1309687"/>
                <a:gd name="connsiteY39" fmla="*/ 152400 h 1488282"/>
                <a:gd name="connsiteX40" fmla="*/ 211931 w 1309687"/>
                <a:gd name="connsiteY40" fmla="*/ 116682 h 1488282"/>
                <a:gd name="connsiteX41" fmla="*/ 145256 w 1309687"/>
                <a:gd name="connsiteY41" fmla="*/ 111919 h 1488282"/>
                <a:gd name="connsiteX42" fmla="*/ 128587 w 1309687"/>
                <a:gd name="connsiteY42" fmla="*/ 169069 h 1488282"/>
                <a:gd name="connsiteX43" fmla="*/ 140494 w 1309687"/>
                <a:gd name="connsiteY43" fmla="*/ 235744 h 1488282"/>
                <a:gd name="connsiteX44" fmla="*/ 107156 w 1309687"/>
                <a:gd name="connsiteY44" fmla="*/ 280988 h 1488282"/>
                <a:gd name="connsiteX45" fmla="*/ 104775 w 1309687"/>
                <a:gd name="connsiteY45" fmla="*/ 326232 h 1488282"/>
                <a:gd name="connsiteX46" fmla="*/ 30956 w 1309687"/>
                <a:gd name="connsiteY46" fmla="*/ 357188 h 1488282"/>
                <a:gd name="connsiteX47" fmla="*/ 0 w 1309687"/>
                <a:gd name="connsiteY47" fmla="*/ 466725 h 1488282"/>
                <a:gd name="connsiteX48" fmla="*/ 45244 w 1309687"/>
                <a:gd name="connsiteY48" fmla="*/ 538163 h 1488282"/>
                <a:gd name="connsiteX49" fmla="*/ 90487 w 1309687"/>
                <a:gd name="connsiteY49" fmla="*/ 528638 h 1488282"/>
                <a:gd name="connsiteX50" fmla="*/ 152400 w 1309687"/>
                <a:gd name="connsiteY50" fmla="*/ 590550 h 1488282"/>
                <a:gd name="connsiteX51" fmla="*/ 219075 w 1309687"/>
                <a:gd name="connsiteY51" fmla="*/ 559594 h 1488282"/>
                <a:gd name="connsiteX52" fmla="*/ 250031 w 1309687"/>
                <a:gd name="connsiteY52" fmla="*/ 535782 h 1488282"/>
                <a:gd name="connsiteX53" fmla="*/ 297656 w 1309687"/>
                <a:gd name="connsiteY53" fmla="*/ 552450 h 1488282"/>
                <a:gd name="connsiteX54" fmla="*/ 295275 w 1309687"/>
                <a:gd name="connsiteY54" fmla="*/ 631032 h 1488282"/>
                <a:gd name="connsiteX55" fmla="*/ 442912 w 1309687"/>
                <a:gd name="connsiteY55" fmla="*/ 685800 h 1488282"/>
                <a:gd name="connsiteX56" fmla="*/ 445294 w 1309687"/>
                <a:gd name="connsiteY56" fmla="*/ 740569 h 1488282"/>
                <a:gd name="connsiteX57" fmla="*/ 547687 w 1309687"/>
                <a:gd name="connsiteY57" fmla="*/ 854869 h 1488282"/>
                <a:gd name="connsiteX58" fmla="*/ 492919 w 1309687"/>
                <a:gd name="connsiteY58" fmla="*/ 923925 h 1488282"/>
                <a:gd name="connsiteX59" fmla="*/ 519112 w 1309687"/>
                <a:gd name="connsiteY59" fmla="*/ 1012032 h 1488282"/>
                <a:gd name="connsiteX60" fmla="*/ 576262 w 1309687"/>
                <a:gd name="connsiteY60" fmla="*/ 1016794 h 1488282"/>
                <a:gd name="connsiteX61" fmla="*/ 602456 w 1309687"/>
                <a:gd name="connsiteY61" fmla="*/ 1083469 h 1488282"/>
                <a:gd name="connsiteX62" fmla="*/ 652462 w 1309687"/>
                <a:gd name="connsiteY62" fmla="*/ 1104900 h 1488282"/>
                <a:gd name="connsiteX63" fmla="*/ 631031 w 1309687"/>
                <a:gd name="connsiteY63" fmla="*/ 1171575 h 1488282"/>
                <a:gd name="connsiteX64" fmla="*/ 642937 w 1309687"/>
                <a:gd name="connsiteY64" fmla="*/ 1193007 h 1488282"/>
                <a:gd name="connsiteX65" fmla="*/ 592931 w 1309687"/>
                <a:gd name="connsiteY65" fmla="*/ 1271588 h 1488282"/>
                <a:gd name="connsiteX66" fmla="*/ 538162 w 1309687"/>
                <a:gd name="connsiteY66" fmla="*/ 1326357 h 1488282"/>
                <a:gd name="connsiteX67" fmla="*/ 621506 w 1309687"/>
                <a:gd name="connsiteY67" fmla="*/ 1409700 h 1488282"/>
                <a:gd name="connsiteX68" fmla="*/ 642937 w 1309687"/>
                <a:gd name="connsiteY68" fmla="*/ 1409700 h 1488282"/>
                <a:gd name="connsiteX69" fmla="*/ 671512 w 1309687"/>
                <a:gd name="connsiteY69" fmla="*/ 1488282 h 1488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1309687" h="1488282">
                  <a:moveTo>
                    <a:pt x="671512" y="1488282"/>
                  </a:moveTo>
                  <a:lnTo>
                    <a:pt x="702469" y="1409700"/>
                  </a:lnTo>
                  <a:lnTo>
                    <a:pt x="766762" y="1362075"/>
                  </a:lnTo>
                  <a:lnTo>
                    <a:pt x="785812" y="1281113"/>
                  </a:lnTo>
                  <a:lnTo>
                    <a:pt x="845344" y="1252538"/>
                  </a:lnTo>
                  <a:lnTo>
                    <a:pt x="838200" y="1116807"/>
                  </a:lnTo>
                  <a:lnTo>
                    <a:pt x="859631" y="1102519"/>
                  </a:lnTo>
                  <a:lnTo>
                    <a:pt x="1000125" y="1038225"/>
                  </a:lnTo>
                  <a:lnTo>
                    <a:pt x="1071562" y="1050132"/>
                  </a:lnTo>
                  <a:lnTo>
                    <a:pt x="1109662" y="892969"/>
                  </a:lnTo>
                  <a:lnTo>
                    <a:pt x="1183481" y="652463"/>
                  </a:lnTo>
                  <a:lnTo>
                    <a:pt x="1309687" y="490538"/>
                  </a:lnTo>
                  <a:lnTo>
                    <a:pt x="1304925" y="369094"/>
                  </a:lnTo>
                  <a:lnTo>
                    <a:pt x="1190625" y="345282"/>
                  </a:lnTo>
                  <a:lnTo>
                    <a:pt x="1147762" y="278607"/>
                  </a:lnTo>
                  <a:lnTo>
                    <a:pt x="1066800" y="285750"/>
                  </a:lnTo>
                  <a:lnTo>
                    <a:pt x="1021556" y="264319"/>
                  </a:lnTo>
                  <a:lnTo>
                    <a:pt x="983456" y="288132"/>
                  </a:lnTo>
                  <a:lnTo>
                    <a:pt x="985837" y="240507"/>
                  </a:lnTo>
                  <a:lnTo>
                    <a:pt x="864394" y="200025"/>
                  </a:lnTo>
                  <a:lnTo>
                    <a:pt x="847725" y="238125"/>
                  </a:lnTo>
                  <a:lnTo>
                    <a:pt x="847725" y="195263"/>
                  </a:lnTo>
                  <a:lnTo>
                    <a:pt x="807244" y="183357"/>
                  </a:lnTo>
                  <a:lnTo>
                    <a:pt x="738187" y="219075"/>
                  </a:lnTo>
                  <a:lnTo>
                    <a:pt x="800100" y="130969"/>
                  </a:lnTo>
                  <a:lnTo>
                    <a:pt x="776287" y="90488"/>
                  </a:lnTo>
                  <a:lnTo>
                    <a:pt x="759619" y="26194"/>
                  </a:lnTo>
                  <a:lnTo>
                    <a:pt x="721519" y="100013"/>
                  </a:lnTo>
                  <a:lnTo>
                    <a:pt x="666750" y="95250"/>
                  </a:lnTo>
                  <a:lnTo>
                    <a:pt x="664369" y="83344"/>
                  </a:lnTo>
                  <a:lnTo>
                    <a:pt x="611981" y="83344"/>
                  </a:lnTo>
                  <a:lnTo>
                    <a:pt x="573881" y="114300"/>
                  </a:lnTo>
                  <a:lnTo>
                    <a:pt x="492919" y="123825"/>
                  </a:lnTo>
                  <a:lnTo>
                    <a:pt x="457200" y="71438"/>
                  </a:lnTo>
                  <a:lnTo>
                    <a:pt x="471487" y="11907"/>
                  </a:lnTo>
                  <a:lnTo>
                    <a:pt x="438150" y="0"/>
                  </a:lnTo>
                  <a:lnTo>
                    <a:pt x="361950" y="47625"/>
                  </a:lnTo>
                  <a:lnTo>
                    <a:pt x="309562" y="26194"/>
                  </a:lnTo>
                  <a:lnTo>
                    <a:pt x="330994" y="100013"/>
                  </a:lnTo>
                  <a:lnTo>
                    <a:pt x="278606" y="152400"/>
                  </a:lnTo>
                  <a:lnTo>
                    <a:pt x="211931" y="116682"/>
                  </a:lnTo>
                  <a:lnTo>
                    <a:pt x="145256" y="111919"/>
                  </a:lnTo>
                  <a:lnTo>
                    <a:pt x="128587" y="169069"/>
                  </a:lnTo>
                  <a:lnTo>
                    <a:pt x="140494" y="235744"/>
                  </a:lnTo>
                  <a:lnTo>
                    <a:pt x="107156" y="280988"/>
                  </a:lnTo>
                  <a:lnTo>
                    <a:pt x="104775" y="326232"/>
                  </a:lnTo>
                  <a:lnTo>
                    <a:pt x="30956" y="357188"/>
                  </a:lnTo>
                  <a:lnTo>
                    <a:pt x="0" y="466725"/>
                  </a:lnTo>
                  <a:lnTo>
                    <a:pt x="45244" y="538163"/>
                  </a:lnTo>
                  <a:lnTo>
                    <a:pt x="90487" y="528638"/>
                  </a:lnTo>
                  <a:lnTo>
                    <a:pt x="152400" y="590550"/>
                  </a:lnTo>
                  <a:lnTo>
                    <a:pt x="219075" y="559594"/>
                  </a:lnTo>
                  <a:lnTo>
                    <a:pt x="250031" y="535782"/>
                  </a:lnTo>
                  <a:lnTo>
                    <a:pt x="297656" y="552450"/>
                  </a:lnTo>
                  <a:cubicBezTo>
                    <a:pt x="296862" y="578644"/>
                    <a:pt x="296069" y="604838"/>
                    <a:pt x="295275" y="631032"/>
                  </a:cubicBezTo>
                  <a:lnTo>
                    <a:pt x="442912" y="685800"/>
                  </a:lnTo>
                  <a:lnTo>
                    <a:pt x="445294" y="740569"/>
                  </a:lnTo>
                  <a:lnTo>
                    <a:pt x="547687" y="854869"/>
                  </a:lnTo>
                  <a:lnTo>
                    <a:pt x="492919" y="923925"/>
                  </a:lnTo>
                  <a:lnTo>
                    <a:pt x="519112" y="1012032"/>
                  </a:lnTo>
                  <a:lnTo>
                    <a:pt x="576262" y="1016794"/>
                  </a:lnTo>
                  <a:lnTo>
                    <a:pt x="602456" y="1083469"/>
                  </a:lnTo>
                  <a:lnTo>
                    <a:pt x="652462" y="1104900"/>
                  </a:lnTo>
                  <a:lnTo>
                    <a:pt x="631031" y="1171575"/>
                  </a:lnTo>
                  <a:lnTo>
                    <a:pt x="642937" y="1193007"/>
                  </a:lnTo>
                  <a:lnTo>
                    <a:pt x="592931" y="1271588"/>
                  </a:lnTo>
                  <a:lnTo>
                    <a:pt x="538162" y="1326357"/>
                  </a:lnTo>
                  <a:lnTo>
                    <a:pt x="621506" y="1409700"/>
                  </a:lnTo>
                  <a:lnTo>
                    <a:pt x="642937" y="1409700"/>
                  </a:lnTo>
                  <a:lnTo>
                    <a:pt x="671512" y="148828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  <p:sp>
        <p:nvSpPr>
          <p:cNvPr id="392" name="正方形/長方形 391">
            <a:extLst>
              <a:ext uri="{FF2B5EF4-FFF2-40B4-BE49-F238E27FC236}">
                <a16:creationId xmlns:a16="http://schemas.microsoft.com/office/drawing/2014/main" id="{B7D122B7-1BC9-4B40-A993-18AC429AC3E3}"/>
              </a:ext>
            </a:extLst>
          </p:cNvPr>
          <p:cNvSpPr/>
          <p:nvPr/>
        </p:nvSpPr>
        <p:spPr>
          <a:xfrm>
            <a:off x="0" y="5668489"/>
            <a:ext cx="12192000" cy="1026703"/>
          </a:xfrm>
          <a:prstGeom prst="rect">
            <a:avLst/>
          </a:prstGeom>
          <a:solidFill>
            <a:srgbClr val="00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3" name="テキスト ボックス 392">
            <a:extLst>
              <a:ext uri="{FF2B5EF4-FFF2-40B4-BE49-F238E27FC236}">
                <a16:creationId xmlns:a16="http://schemas.microsoft.com/office/drawing/2014/main" id="{1BD3CB1E-C1C4-446C-A98A-3596A66E15BC}"/>
              </a:ext>
            </a:extLst>
          </p:cNvPr>
          <p:cNvSpPr txBox="1"/>
          <p:nvPr/>
        </p:nvSpPr>
        <p:spPr>
          <a:xfrm>
            <a:off x="0" y="5765575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n w="12700">
                  <a:solidFill>
                    <a:schemeClr val="tx1"/>
                  </a:solidFill>
                </a:ln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答え：メキシコ合衆国</a:t>
            </a:r>
            <a:endParaRPr kumimoji="1" lang="ja-JP" altLang="en-US" sz="6000" b="1" dirty="0">
              <a:ln w="12700">
                <a:solidFill>
                  <a:schemeClr val="tx1"/>
                </a:solidFill>
              </a:ln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62" name="矢印: 下 161">
            <a:extLst>
              <a:ext uri="{FF2B5EF4-FFF2-40B4-BE49-F238E27FC236}">
                <a16:creationId xmlns:a16="http://schemas.microsoft.com/office/drawing/2014/main" id="{7AFE2698-AD1D-4992-8028-D67C6F6C229B}"/>
              </a:ext>
            </a:extLst>
          </p:cNvPr>
          <p:cNvSpPr/>
          <p:nvPr/>
        </p:nvSpPr>
        <p:spPr>
          <a:xfrm>
            <a:off x="9295303" y="2437602"/>
            <a:ext cx="352535" cy="697333"/>
          </a:xfrm>
          <a:prstGeom prst="downArrow">
            <a:avLst>
              <a:gd name="adj1" fmla="val 35874"/>
              <a:gd name="adj2" fmla="val 125706"/>
            </a:avLst>
          </a:prstGeom>
          <a:solidFill>
            <a:srgbClr val="FFFF00"/>
          </a:solidFill>
          <a:ln w="285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grpSp>
        <p:nvGrpSpPr>
          <p:cNvPr id="163" name="グループ化 162">
            <a:extLst>
              <a:ext uri="{FF2B5EF4-FFF2-40B4-BE49-F238E27FC236}">
                <a16:creationId xmlns:a16="http://schemas.microsoft.com/office/drawing/2014/main" id="{DBCF813B-AA2A-46F6-9544-1EB863270FE1}"/>
              </a:ext>
            </a:extLst>
          </p:cNvPr>
          <p:cNvGrpSpPr/>
          <p:nvPr/>
        </p:nvGrpSpPr>
        <p:grpSpPr>
          <a:xfrm>
            <a:off x="3052483" y="2716696"/>
            <a:ext cx="944179" cy="980383"/>
            <a:chOff x="3052483" y="2716696"/>
            <a:chExt cx="944179" cy="980383"/>
          </a:xfrm>
        </p:grpSpPr>
        <p:sp>
          <p:nvSpPr>
            <p:cNvPr id="164" name="フリーフォーム: 図形 163">
              <a:extLst>
                <a:ext uri="{FF2B5EF4-FFF2-40B4-BE49-F238E27FC236}">
                  <a16:creationId xmlns:a16="http://schemas.microsoft.com/office/drawing/2014/main" id="{26BBFACF-E19F-4312-8C4A-15FACAAE3593}"/>
                </a:ext>
              </a:extLst>
            </p:cNvPr>
            <p:cNvSpPr/>
            <p:nvPr/>
          </p:nvSpPr>
          <p:spPr bwMode="auto">
            <a:xfrm>
              <a:off x="3102520" y="2757867"/>
              <a:ext cx="491632" cy="464650"/>
            </a:xfrm>
            <a:custGeom>
              <a:avLst/>
              <a:gdLst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255499 w 491632"/>
                <a:gd name="connsiteY12" fmla="*/ 335895 h 467031"/>
                <a:gd name="connsiteX13" fmla="*/ 297356 w 491632"/>
                <a:gd name="connsiteY13" fmla="*/ 441299 h 467031"/>
                <a:gd name="connsiteX14" fmla="*/ 180866 w 491632"/>
                <a:gd name="connsiteY14" fmla="*/ 467031 h 467031"/>
                <a:gd name="connsiteX15" fmla="*/ 150211 w 491632"/>
                <a:gd name="connsiteY15" fmla="*/ 400128 h 467031"/>
                <a:gd name="connsiteX16" fmla="*/ 0 w 491632"/>
                <a:gd name="connsiteY16" fmla="*/ 423287 h 467031"/>
                <a:gd name="connsiteX17" fmla="*/ 49048 w 491632"/>
                <a:gd name="connsiteY17" fmla="*/ 335799 h 467031"/>
                <a:gd name="connsiteX18" fmla="*/ 6923 w 491632"/>
                <a:gd name="connsiteY18" fmla="*/ 262722 h 467031"/>
                <a:gd name="connsiteX19" fmla="*/ 9774 w 491632"/>
                <a:gd name="connsiteY19" fmla="*/ 254414 h 467031"/>
                <a:gd name="connsiteX20" fmla="*/ 132956 w 491632"/>
                <a:gd name="connsiteY20" fmla="*/ 232018 h 467031"/>
                <a:gd name="connsiteX21" fmla="*/ 140460 w 491632"/>
                <a:gd name="connsiteY21" fmla="*/ 243356 h 467031"/>
                <a:gd name="connsiteX22" fmla="*/ 159793 w 491632"/>
                <a:gd name="connsiteY22" fmla="*/ 185358 h 467031"/>
                <a:gd name="connsiteX23" fmla="*/ 250280 w 491632"/>
                <a:gd name="connsiteY23" fmla="*/ 178214 h 467031"/>
                <a:gd name="connsiteX24" fmla="*/ 269330 w 491632"/>
                <a:gd name="connsiteY24" fmla="*/ 137733 h 467031"/>
                <a:gd name="connsiteX25" fmla="*/ 262186 w 491632"/>
                <a:gd name="connsiteY25" fmla="*/ 104396 h 467031"/>
                <a:gd name="connsiteX26" fmla="*/ 300286 w 491632"/>
                <a:gd name="connsiteY26" fmla="*/ 94871 h 467031"/>
                <a:gd name="connsiteX27" fmla="*/ 324099 w 491632"/>
                <a:gd name="connsiteY27" fmla="*/ 54389 h 467031"/>
                <a:gd name="connsiteX28" fmla="*/ 307430 w 491632"/>
                <a:gd name="connsiteY28" fmla="*/ 25814 h 467031"/>
                <a:gd name="connsiteX29" fmla="*/ 313998 w 491632"/>
                <a:gd name="connsiteY29" fmla="*/ 4595 h 467031"/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297356 w 491632"/>
                <a:gd name="connsiteY12" fmla="*/ 441299 h 467031"/>
                <a:gd name="connsiteX13" fmla="*/ 180866 w 491632"/>
                <a:gd name="connsiteY13" fmla="*/ 467031 h 467031"/>
                <a:gd name="connsiteX14" fmla="*/ 150211 w 491632"/>
                <a:gd name="connsiteY14" fmla="*/ 400128 h 467031"/>
                <a:gd name="connsiteX15" fmla="*/ 0 w 491632"/>
                <a:gd name="connsiteY15" fmla="*/ 423287 h 467031"/>
                <a:gd name="connsiteX16" fmla="*/ 49048 w 491632"/>
                <a:gd name="connsiteY16" fmla="*/ 335799 h 467031"/>
                <a:gd name="connsiteX17" fmla="*/ 6923 w 491632"/>
                <a:gd name="connsiteY17" fmla="*/ 262722 h 467031"/>
                <a:gd name="connsiteX18" fmla="*/ 9774 w 491632"/>
                <a:gd name="connsiteY18" fmla="*/ 254414 h 467031"/>
                <a:gd name="connsiteX19" fmla="*/ 132956 w 491632"/>
                <a:gd name="connsiteY19" fmla="*/ 232018 h 467031"/>
                <a:gd name="connsiteX20" fmla="*/ 140460 w 491632"/>
                <a:gd name="connsiteY20" fmla="*/ 243356 h 467031"/>
                <a:gd name="connsiteX21" fmla="*/ 159793 w 491632"/>
                <a:gd name="connsiteY21" fmla="*/ 185358 h 467031"/>
                <a:gd name="connsiteX22" fmla="*/ 250280 w 491632"/>
                <a:gd name="connsiteY22" fmla="*/ 178214 h 467031"/>
                <a:gd name="connsiteX23" fmla="*/ 269330 w 491632"/>
                <a:gd name="connsiteY23" fmla="*/ 137733 h 467031"/>
                <a:gd name="connsiteX24" fmla="*/ 262186 w 491632"/>
                <a:gd name="connsiteY24" fmla="*/ 104396 h 467031"/>
                <a:gd name="connsiteX25" fmla="*/ 300286 w 491632"/>
                <a:gd name="connsiteY25" fmla="*/ 94871 h 467031"/>
                <a:gd name="connsiteX26" fmla="*/ 324099 w 491632"/>
                <a:gd name="connsiteY26" fmla="*/ 54389 h 467031"/>
                <a:gd name="connsiteX27" fmla="*/ 307430 w 491632"/>
                <a:gd name="connsiteY27" fmla="*/ 25814 h 467031"/>
                <a:gd name="connsiteX28" fmla="*/ 313998 w 491632"/>
                <a:gd name="connsiteY28" fmla="*/ 4595 h 467031"/>
                <a:gd name="connsiteX29" fmla="*/ 409791 w 491632"/>
                <a:gd name="connsiteY29" fmla="*/ 0 h 467031"/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297356 w 491632"/>
                <a:gd name="connsiteY12" fmla="*/ 441299 h 467031"/>
                <a:gd name="connsiteX13" fmla="*/ 180866 w 491632"/>
                <a:gd name="connsiteY13" fmla="*/ 467031 h 467031"/>
                <a:gd name="connsiteX14" fmla="*/ 150211 w 491632"/>
                <a:gd name="connsiteY14" fmla="*/ 400128 h 467031"/>
                <a:gd name="connsiteX15" fmla="*/ 0 w 491632"/>
                <a:gd name="connsiteY15" fmla="*/ 423287 h 467031"/>
                <a:gd name="connsiteX16" fmla="*/ 49048 w 491632"/>
                <a:gd name="connsiteY16" fmla="*/ 335799 h 467031"/>
                <a:gd name="connsiteX17" fmla="*/ 6923 w 491632"/>
                <a:gd name="connsiteY17" fmla="*/ 262722 h 467031"/>
                <a:gd name="connsiteX18" fmla="*/ 9774 w 491632"/>
                <a:gd name="connsiteY18" fmla="*/ 254414 h 467031"/>
                <a:gd name="connsiteX19" fmla="*/ 132956 w 491632"/>
                <a:gd name="connsiteY19" fmla="*/ 232018 h 467031"/>
                <a:gd name="connsiteX20" fmla="*/ 159793 w 491632"/>
                <a:gd name="connsiteY20" fmla="*/ 185358 h 467031"/>
                <a:gd name="connsiteX21" fmla="*/ 250280 w 491632"/>
                <a:gd name="connsiteY21" fmla="*/ 178214 h 467031"/>
                <a:gd name="connsiteX22" fmla="*/ 269330 w 491632"/>
                <a:gd name="connsiteY22" fmla="*/ 137733 h 467031"/>
                <a:gd name="connsiteX23" fmla="*/ 262186 w 491632"/>
                <a:gd name="connsiteY23" fmla="*/ 104396 h 467031"/>
                <a:gd name="connsiteX24" fmla="*/ 300286 w 491632"/>
                <a:gd name="connsiteY24" fmla="*/ 94871 h 467031"/>
                <a:gd name="connsiteX25" fmla="*/ 324099 w 491632"/>
                <a:gd name="connsiteY25" fmla="*/ 54389 h 467031"/>
                <a:gd name="connsiteX26" fmla="*/ 307430 w 491632"/>
                <a:gd name="connsiteY26" fmla="*/ 25814 h 467031"/>
                <a:gd name="connsiteX27" fmla="*/ 313998 w 491632"/>
                <a:gd name="connsiteY27" fmla="*/ 4595 h 467031"/>
                <a:gd name="connsiteX28" fmla="*/ 409791 w 491632"/>
                <a:gd name="connsiteY28" fmla="*/ 0 h 467031"/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297356 w 491632"/>
                <a:gd name="connsiteY12" fmla="*/ 441299 h 467031"/>
                <a:gd name="connsiteX13" fmla="*/ 180866 w 491632"/>
                <a:gd name="connsiteY13" fmla="*/ 467031 h 467031"/>
                <a:gd name="connsiteX14" fmla="*/ 150211 w 491632"/>
                <a:gd name="connsiteY14" fmla="*/ 400128 h 467031"/>
                <a:gd name="connsiteX15" fmla="*/ 0 w 491632"/>
                <a:gd name="connsiteY15" fmla="*/ 423287 h 467031"/>
                <a:gd name="connsiteX16" fmla="*/ 49048 w 491632"/>
                <a:gd name="connsiteY16" fmla="*/ 335799 h 467031"/>
                <a:gd name="connsiteX17" fmla="*/ 6923 w 491632"/>
                <a:gd name="connsiteY17" fmla="*/ 262722 h 467031"/>
                <a:gd name="connsiteX18" fmla="*/ 9774 w 491632"/>
                <a:gd name="connsiteY18" fmla="*/ 254414 h 467031"/>
                <a:gd name="connsiteX19" fmla="*/ 137719 w 491632"/>
                <a:gd name="connsiteY19" fmla="*/ 267737 h 467031"/>
                <a:gd name="connsiteX20" fmla="*/ 159793 w 491632"/>
                <a:gd name="connsiteY20" fmla="*/ 185358 h 467031"/>
                <a:gd name="connsiteX21" fmla="*/ 250280 w 491632"/>
                <a:gd name="connsiteY21" fmla="*/ 178214 h 467031"/>
                <a:gd name="connsiteX22" fmla="*/ 269330 w 491632"/>
                <a:gd name="connsiteY22" fmla="*/ 137733 h 467031"/>
                <a:gd name="connsiteX23" fmla="*/ 262186 w 491632"/>
                <a:gd name="connsiteY23" fmla="*/ 104396 h 467031"/>
                <a:gd name="connsiteX24" fmla="*/ 300286 w 491632"/>
                <a:gd name="connsiteY24" fmla="*/ 94871 h 467031"/>
                <a:gd name="connsiteX25" fmla="*/ 324099 w 491632"/>
                <a:gd name="connsiteY25" fmla="*/ 54389 h 467031"/>
                <a:gd name="connsiteX26" fmla="*/ 307430 w 491632"/>
                <a:gd name="connsiteY26" fmla="*/ 25814 h 467031"/>
                <a:gd name="connsiteX27" fmla="*/ 313998 w 491632"/>
                <a:gd name="connsiteY27" fmla="*/ 4595 h 467031"/>
                <a:gd name="connsiteX28" fmla="*/ 409791 w 491632"/>
                <a:gd name="connsiteY28" fmla="*/ 0 h 467031"/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321168 w 491632"/>
                <a:gd name="connsiteY12" fmla="*/ 441299 h 467031"/>
                <a:gd name="connsiteX13" fmla="*/ 180866 w 491632"/>
                <a:gd name="connsiteY13" fmla="*/ 467031 h 467031"/>
                <a:gd name="connsiteX14" fmla="*/ 150211 w 491632"/>
                <a:gd name="connsiteY14" fmla="*/ 400128 h 467031"/>
                <a:gd name="connsiteX15" fmla="*/ 0 w 491632"/>
                <a:gd name="connsiteY15" fmla="*/ 423287 h 467031"/>
                <a:gd name="connsiteX16" fmla="*/ 49048 w 491632"/>
                <a:gd name="connsiteY16" fmla="*/ 335799 h 467031"/>
                <a:gd name="connsiteX17" fmla="*/ 6923 w 491632"/>
                <a:gd name="connsiteY17" fmla="*/ 262722 h 467031"/>
                <a:gd name="connsiteX18" fmla="*/ 9774 w 491632"/>
                <a:gd name="connsiteY18" fmla="*/ 254414 h 467031"/>
                <a:gd name="connsiteX19" fmla="*/ 137719 w 491632"/>
                <a:gd name="connsiteY19" fmla="*/ 267737 h 467031"/>
                <a:gd name="connsiteX20" fmla="*/ 159793 w 491632"/>
                <a:gd name="connsiteY20" fmla="*/ 185358 h 467031"/>
                <a:gd name="connsiteX21" fmla="*/ 250280 w 491632"/>
                <a:gd name="connsiteY21" fmla="*/ 178214 h 467031"/>
                <a:gd name="connsiteX22" fmla="*/ 269330 w 491632"/>
                <a:gd name="connsiteY22" fmla="*/ 137733 h 467031"/>
                <a:gd name="connsiteX23" fmla="*/ 262186 w 491632"/>
                <a:gd name="connsiteY23" fmla="*/ 104396 h 467031"/>
                <a:gd name="connsiteX24" fmla="*/ 300286 w 491632"/>
                <a:gd name="connsiteY24" fmla="*/ 94871 h 467031"/>
                <a:gd name="connsiteX25" fmla="*/ 324099 w 491632"/>
                <a:gd name="connsiteY25" fmla="*/ 54389 h 467031"/>
                <a:gd name="connsiteX26" fmla="*/ 307430 w 491632"/>
                <a:gd name="connsiteY26" fmla="*/ 25814 h 467031"/>
                <a:gd name="connsiteX27" fmla="*/ 313998 w 491632"/>
                <a:gd name="connsiteY27" fmla="*/ 4595 h 467031"/>
                <a:gd name="connsiteX28" fmla="*/ 409791 w 491632"/>
                <a:gd name="connsiteY28" fmla="*/ 0 h 467031"/>
                <a:gd name="connsiteX0" fmla="*/ 409791 w 491632"/>
                <a:gd name="connsiteY0" fmla="*/ 0 h 464650"/>
                <a:gd name="connsiteX1" fmla="*/ 491632 w 491632"/>
                <a:gd name="connsiteY1" fmla="*/ 55975 h 464650"/>
                <a:gd name="connsiteX2" fmla="*/ 474118 w 491632"/>
                <a:gd name="connsiteY2" fmla="*/ 66296 h 464650"/>
                <a:gd name="connsiteX3" fmla="*/ 402680 w 491632"/>
                <a:gd name="connsiteY3" fmla="*/ 75821 h 464650"/>
                <a:gd name="connsiteX4" fmla="*/ 405061 w 491632"/>
                <a:gd name="connsiteY4" fmla="*/ 123446 h 464650"/>
                <a:gd name="connsiteX5" fmla="*/ 452686 w 491632"/>
                <a:gd name="connsiteY5" fmla="*/ 163927 h 464650"/>
                <a:gd name="connsiteX6" fmla="*/ 424111 w 491632"/>
                <a:gd name="connsiteY6" fmla="*/ 192502 h 464650"/>
                <a:gd name="connsiteX7" fmla="*/ 340768 w 491632"/>
                <a:gd name="connsiteY7" fmla="*/ 316327 h 464650"/>
                <a:gd name="connsiteX8" fmla="*/ 312193 w 491632"/>
                <a:gd name="connsiteY8" fmla="*/ 330614 h 464650"/>
                <a:gd name="connsiteX9" fmla="*/ 283618 w 491632"/>
                <a:gd name="connsiteY9" fmla="*/ 316327 h 464650"/>
                <a:gd name="connsiteX10" fmla="*/ 269330 w 491632"/>
                <a:gd name="connsiteY10" fmla="*/ 335377 h 464650"/>
                <a:gd name="connsiteX11" fmla="*/ 274171 w 491632"/>
                <a:gd name="connsiteY11" fmla="*/ 346268 h 464650"/>
                <a:gd name="connsiteX12" fmla="*/ 321168 w 491632"/>
                <a:gd name="connsiteY12" fmla="*/ 441299 h 464650"/>
                <a:gd name="connsiteX13" fmla="*/ 178485 w 491632"/>
                <a:gd name="connsiteY13" fmla="*/ 464650 h 464650"/>
                <a:gd name="connsiteX14" fmla="*/ 150211 w 491632"/>
                <a:gd name="connsiteY14" fmla="*/ 400128 h 464650"/>
                <a:gd name="connsiteX15" fmla="*/ 0 w 491632"/>
                <a:gd name="connsiteY15" fmla="*/ 423287 h 464650"/>
                <a:gd name="connsiteX16" fmla="*/ 49048 w 491632"/>
                <a:gd name="connsiteY16" fmla="*/ 335799 h 464650"/>
                <a:gd name="connsiteX17" fmla="*/ 6923 w 491632"/>
                <a:gd name="connsiteY17" fmla="*/ 262722 h 464650"/>
                <a:gd name="connsiteX18" fmla="*/ 9774 w 491632"/>
                <a:gd name="connsiteY18" fmla="*/ 254414 h 464650"/>
                <a:gd name="connsiteX19" fmla="*/ 137719 w 491632"/>
                <a:gd name="connsiteY19" fmla="*/ 267737 h 464650"/>
                <a:gd name="connsiteX20" fmla="*/ 159793 w 491632"/>
                <a:gd name="connsiteY20" fmla="*/ 185358 h 464650"/>
                <a:gd name="connsiteX21" fmla="*/ 250280 w 491632"/>
                <a:gd name="connsiteY21" fmla="*/ 178214 h 464650"/>
                <a:gd name="connsiteX22" fmla="*/ 269330 w 491632"/>
                <a:gd name="connsiteY22" fmla="*/ 137733 h 464650"/>
                <a:gd name="connsiteX23" fmla="*/ 262186 w 491632"/>
                <a:gd name="connsiteY23" fmla="*/ 104396 h 464650"/>
                <a:gd name="connsiteX24" fmla="*/ 300286 w 491632"/>
                <a:gd name="connsiteY24" fmla="*/ 94871 h 464650"/>
                <a:gd name="connsiteX25" fmla="*/ 324099 w 491632"/>
                <a:gd name="connsiteY25" fmla="*/ 54389 h 464650"/>
                <a:gd name="connsiteX26" fmla="*/ 307430 w 491632"/>
                <a:gd name="connsiteY26" fmla="*/ 25814 h 464650"/>
                <a:gd name="connsiteX27" fmla="*/ 313998 w 491632"/>
                <a:gd name="connsiteY27" fmla="*/ 4595 h 464650"/>
                <a:gd name="connsiteX28" fmla="*/ 409791 w 491632"/>
                <a:gd name="connsiteY28" fmla="*/ 0 h 464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91632" h="464650">
                  <a:moveTo>
                    <a:pt x="409791" y="0"/>
                  </a:moveTo>
                  <a:lnTo>
                    <a:pt x="491632" y="55975"/>
                  </a:lnTo>
                  <a:lnTo>
                    <a:pt x="474118" y="66296"/>
                  </a:lnTo>
                  <a:lnTo>
                    <a:pt x="402680" y="75821"/>
                  </a:lnTo>
                  <a:lnTo>
                    <a:pt x="405061" y="123446"/>
                  </a:lnTo>
                  <a:lnTo>
                    <a:pt x="452686" y="163927"/>
                  </a:lnTo>
                  <a:lnTo>
                    <a:pt x="424111" y="192502"/>
                  </a:lnTo>
                  <a:lnTo>
                    <a:pt x="340768" y="316327"/>
                  </a:lnTo>
                  <a:lnTo>
                    <a:pt x="312193" y="330614"/>
                  </a:lnTo>
                  <a:lnTo>
                    <a:pt x="283618" y="316327"/>
                  </a:lnTo>
                  <a:lnTo>
                    <a:pt x="269330" y="335377"/>
                  </a:lnTo>
                  <a:lnTo>
                    <a:pt x="274171" y="346268"/>
                  </a:lnTo>
                  <a:lnTo>
                    <a:pt x="321168" y="441299"/>
                  </a:lnTo>
                  <a:lnTo>
                    <a:pt x="178485" y="464650"/>
                  </a:lnTo>
                  <a:lnTo>
                    <a:pt x="150211" y="400128"/>
                  </a:lnTo>
                  <a:lnTo>
                    <a:pt x="0" y="423287"/>
                  </a:lnTo>
                  <a:lnTo>
                    <a:pt x="49048" y="335799"/>
                  </a:lnTo>
                  <a:lnTo>
                    <a:pt x="6923" y="262722"/>
                  </a:lnTo>
                  <a:lnTo>
                    <a:pt x="9774" y="254414"/>
                  </a:lnTo>
                  <a:lnTo>
                    <a:pt x="137719" y="267737"/>
                  </a:lnTo>
                  <a:lnTo>
                    <a:pt x="159793" y="185358"/>
                  </a:lnTo>
                  <a:lnTo>
                    <a:pt x="250280" y="178214"/>
                  </a:lnTo>
                  <a:lnTo>
                    <a:pt x="269330" y="137733"/>
                  </a:lnTo>
                  <a:lnTo>
                    <a:pt x="262186" y="104396"/>
                  </a:lnTo>
                  <a:lnTo>
                    <a:pt x="300286" y="94871"/>
                  </a:lnTo>
                  <a:lnTo>
                    <a:pt x="324099" y="54389"/>
                  </a:lnTo>
                  <a:lnTo>
                    <a:pt x="307430" y="25814"/>
                  </a:lnTo>
                  <a:lnTo>
                    <a:pt x="313998" y="4595"/>
                  </a:lnTo>
                  <a:lnTo>
                    <a:pt x="409791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wrap="square" anchor="ctr">
              <a:noAutofit/>
            </a:bodyPr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65" name="フリーフォーム: 図形 164">
              <a:extLst>
                <a:ext uri="{FF2B5EF4-FFF2-40B4-BE49-F238E27FC236}">
                  <a16:creationId xmlns:a16="http://schemas.microsoft.com/office/drawing/2014/main" id="{EE329BE5-7A1B-44A4-AB2A-46AFD9C11F5A}"/>
                </a:ext>
              </a:extLst>
            </p:cNvPr>
            <p:cNvSpPr/>
            <p:nvPr/>
          </p:nvSpPr>
          <p:spPr bwMode="auto">
            <a:xfrm>
              <a:off x="3308112" y="2813842"/>
              <a:ext cx="688550" cy="883237"/>
            </a:xfrm>
            <a:custGeom>
              <a:avLst/>
              <a:gdLst>
                <a:gd name="connsiteX0" fmla="*/ 286040 w 688550"/>
                <a:gd name="connsiteY0" fmla="*/ 0 h 883237"/>
                <a:gd name="connsiteX1" fmla="*/ 286968 w 688550"/>
                <a:gd name="connsiteY1" fmla="*/ 635 h 883237"/>
                <a:gd name="connsiteX2" fmla="*/ 351344 w 688550"/>
                <a:gd name="connsiteY2" fmla="*/ 5782 h 883237"/>
                <a:gd name="connsiteX3" fmla="*/ 329885 w 688550"/>
                <a:gd name="connsiteY3" fmla="*/ 113855 h 883237"/>
                <a:gd name="connsiteX4" fmla="*/ 406523 w 688550"/>
                <a:gd name="connsiteY4" fmla="*/ 185904 h 883237"/>
                <a:gd name="connsiteX5" fmla="*/ 397326 w 688550"/>
                <a:gd name="connsiteY5" fmla="*/ 237368 h 883237"/>
                <a:gd name="connsiteX6" fmla="*/ 464768 w 688550"/>
                <a:gd name="connsiteY6" fmla="*/ 288832 h 883237"/>
                <a:gd name="connsiteX7" fmla="*/ 501554 w 688550"/>
                <a:gd name="connsiteY7" fmla="*/ 273393 h 883237"/>
                <a:gd name="connsiteX8" fmla="*/ 532209 w 688550"/>
                <a:gd name="connsiteY8" fmla="*/ 304271 h 883237"/>
                <a:gd name="connsiteX9" fmla="*/ 636436 w 688550"/>
                <a:gd name="connsiteY9" fmla="*/ 322283 h 883237"/>
                <a:gd name="connsiteX10" fmla="*/ 657895 w 688550"/>
                <a:gd name="connsiteY10" fmla="*/ 358308 h 883237"/>
                <a:gd name="connsiteX11" fmla="*/ 688550 w 688550"/>
                <a:gd name="connsiteY11" fmla="*/ 458662 h 883237"/>
                <a:gd name="connsiteX12" fmla="*/ 621109 w 688550"/>
                <a:gd name="connsiteY12" fmla="*/ 458662 h 883237"/>
                <a:gd name="connsiteX13" fmla="*/ 614978 w 688550"/>
                <a:gd name="connsiteY13" fmla="*/ 502406 h 883237"/>
                <a:gd name="connsiteX14" fmla="*/ 473964 w 688550"/>
                <a:gd name="connsiteY14" fmla="*/ 597614 h 883237"/>
                <a:gd name="connsiteX15" fmla="*/ 372802 w 688550"/>
                <a:gd name="connsiteY15" fmla="*/ 659370 h 883237"/>
                <a:gd name="connsiteX16" fmla="*/ 372802 w 688550"/>
                <a:gd name="connsiteY16" fmla="*/ 726273 h 883237"/>
                <a:gd name="connsiteX17" fmla="*/ 363606 w 688550"/>
                <a:gd name="connsiteY17" fmla="*/ 803468 h 883237"/>
                <a:gd name="connsiteX18" fmla="*/ 311492 w 688550"/>
                <a:gd name="connsiteY18" fmla="*/ 883237 h 883237"/>
                <a:gd name="connsiteX19" fmla="*/ 247116 w 688550"/>
                <a:gd name="connsiteY19" fmla="*/ 844639 h 883237"/>
                <a:gd name="connsiteX20" fmla="*/ 213395 w 688550"/>
                <a:gd name="connsiteY20" fmla="*/ 759724 h 883237"/>
                <a:gd name="connsiteX21" fmla="*/ 161282 w 688550"/>
                <a:gd name="connsiteY21" fmla="*/ 615626 h 883237"/>
                <a:gd name="connsiteX22" fmla="*/ 158216 w 688550"/>
                <a:gd name="connsiteY22" fmla="*/ 481821 h 883237"/>
                <a:gd name="connsiteX23" fmla="*/ 75447 w 688550"/>
                <a:gd name="connsiteY23" fmla="*/ 502406 h 883237"/>
                <a:gd name="connsiteX24" fmla="*/ 17203 w 688550"/>
                <a:gd name="connsiteY24" fmla="*/ 461235 h 883237"/>
                <a:gd name="connsiteX25" fmla="*/ 66251 w 688550"/>
                <a:gd name="connsiteY25" fmla="*/ 440650 h 883237"/>
                <a:gd name="connsiteX26" fmla="*/ 4941 w 688550"/>
                <a:gd name="connsiteY26" fmla="*/ 432930 h 883237"/>
                <a:gd name="connsiteX27" fmla="*/ 4941 w 688550"/>
                <a:gd name="connsiteY27" fmla="*/ 402322 h 883237"/>
                <a:gd name="connsiteX28" fmla="*/ 0 w 688550"/>
                <a:gd name="connsiteY28" fmla="*/ 403414 h 883237"/>
                <a:gd name="connsiteX29" fmla="*/ 1826 w 688550"/>
                <a:gd name="connsiteY29" fmla="*/ 400846 h 883237"/>
                <a:gd name="connsiteX30" fmla="*/ 47069 w 688550"/>
                <a:gd name="connsiteY30" fmla="*/ 393702 h 883237"/>
                <a:gd name="connsiteX31" fmla="*/ 111363 w 688550"/>
                <a:gd name="connsiteY31" fmla="*/ 386558 h 883237"/>
                <a:gd name="connsiteX32" fmla="*/ 63738 w 688550"/>
                <a:gd name="connsiteY32" fmla="*/ 279402 h 883237"/>
                <a:gd name="connsiteX33" fmla="*/ 78026 w 688550"/>
                <a:gd name="connsiteY33" fmla="*/ 260352 h 883237"/>
                <a:gd name="connsiteX34" fmla="*/ 106601 w 688550"/>
                <a:gd name="connsiteY34" fmla="*/ 274639 h 883237"/>
                <a:gd name="connsiteX35" fmla="*/ 135176 w 688550"/>
                <a:gd name="connsiteY35" fmla="*/ 260352 h 883237"/>
                <a:gd name="connsiteX36" fmla="*/ 218519 w 688550"/>
                <a:gd name="connsiteY36" fmla="*/ 136527 h 883237"/>
                <a:gd name="connsiteX37" fmla="*/ 247094 w 688550"/>
                <a:gd name="connsiteY37" fmla="*/ 107952 h 883237"/>
                <a:gd name="connsiteX38" fmla="*/ 199469 w 688550"/>
                <a:gd name="connsiteY38" fmla="*/ 67471 h 883237"/>
                <a:gd name="connsiteX39" fmla="*/ 197088 w 688550"/>
                <a:gd name="connsiteY39" fmla="*/ 19846 h 883237"/>
                <a:gd name="connsiteX40" fmla="*/ 268526 w 688550"/>
                <a:gd name="connsiteY40" fmla="*/ 10321 h 883237"/>
                <a:gd name="connsiteX41" fmla="*/ 286040 w 688550"/>
                <a:gd name="connsiteY41" fmla="*/ 0 h 883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688550" h="883237">
                  <a:moveTo>
                    <a:pt x="286040" y="0"/>
                  </a:moveTo>
                  <a:lnTo>
                    <a:pt x="286968" y="635"/>
                  </a:lnTo>
                  <a:lnTo>
                    <a:pt x="351344" y="5782"/>
                  </a:lnTo>
                  <a:lnTo>
                    <a:pt x="329885" y="113855"/>
                  </a:lnTo>
                  <a:lnTo>
                    <a:pt x="406523" y="185904"/>
                  </a:lnTo>
                  <a:lnTo>
                    <a:pt x="397326" y="237368"/>
                  </a:lnTo>
                  <a:lnTo>
                    <a:pt x="464768" y="288832"/>
                  </a:lnTo>
                  <a:lnTo>
                    <a:pt x="501554" y="273393"/>
                  </a:lnTo>
                  <a:lnTo>
                    <a:pt x="532209" y="304271"/>
                  </a:lnTo>
                  <a:lnTo>
                    <a:pt x="636436" y="322283"/>
                  </a:lnTo>
                  <a:lnTo>
                    <a:pt x="657895" y="358308"/>
                  </a:lnTo>
                  <a:lnTo>
                    <a:pt x="688550" y="458662"/>
                  </a:lnTo>
                  <a:lnTo>
                    <a:pt x="621109" y="458662"/>
                  </a:lnTo>
                  <a:lnTo>
                    <a:pt x="614978" y="502406"/>
                  </a:lnTo>
                  <a:lnTo>
                    <a:pt x="473964" y="597614"/>
                  </a:lnTo>
                  <a:lnTo>
                    <a:pt x="372802" y="659370"/>
                  </a:lnTo>
                  <a:lnTo>
                    <a:pt x="372802" y="726273"/>
                  </a:lnTo>
                  <a:lnTo>
                    <a:pt x="363606" y="803468"/>
                  </a:lnTo>
                  <a:lnTo>
                    <a:pt x="311492" y="883237"/>
                  </a:lnTo>
                  <a:lnTo>
                    <a:pt x="247116" y="844639"/>
                  </a:lnTo>
                  <a:lnTo>
                    <a:pt x="213395" y="759724"/>
                  </a:lnTo>
                  <a:lnTo>
                    <a:pt x="161282" y="615626"/>
                  </a:lnTo>
                  <a:lnTo>
                    <a:pt x="158216" y="481821"/>
                  </a:lnTo>
                  <a:lnTo>
                    <a:pt x="75447" y="502406"/>
                  </a:lnTo>
                  <a:lnTo>
                    <a:pt x="17203" y="461235"/>
                  </a:lnTo>
                  <a:lnTo>
                    <a:pt x="66251" y="440650"/>
                  </a:lnTo>
                  <a:lnTo>
                    <a:pt x="4941" y="432930"/>
                  </a:lnTo>
                  <a:lnTo>
                    <a:pt x="4941" y="402322"/>
                  </a:lnTo>
                  <a:lnTo>
                    <a:pt x="0" y="403414"/>
                  </a:lnTo>
                  <a:lnTo>
                    <a:pt x="1826" y="400846"/>
                  </a:lnTo>
                  <a:lnTo>
                    <a:pt x="47069" y="393702"/>
                  </a:lnTo>
                  <a:lnTo>
                    <a:pt x="111363" y="386558"/>
                  </a:lnTo>
                  <a:lnTo>
                    <a:pt x="63738" y="279402"/>
                  </a:lnTo>
                  <a:lnTo>
                    <a:pt x="78026" y="260352"/>
                  </a:lnTo>
                  <a:lnTo>
                    <a:pt x="106601" y="274639"/>
                  </a:lnTo>
                  <a:lnTo>
                    <a:pt x="135176" y="260352"/>
                  </a:lnTo>
                  <a:lnTo>
                    <a:pt x="218519" y="136527"/>
                  </a:lnTo>
                  <a:lnTo>
                    <a:pt x="247094" y="107952"/>
                  </a:lnTo>
                  <a:lnTo>
                    <a:pt x="199469" y="67471"/>
                  </a:lnTo>
                  <a:lnTo>
                    <a:pt x="197088" y="19846"/>
                  </a:lnTo>
                  <a:lnTo>
                    <a:pt x="268526" y="10321"/>
                  </a:lnTo>
                  <a:lnTo>
                    <a:pt x="28604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66" name="フリーフォーム: 図形 165">
              <a:extLst>
                <a:ext uri="{FF2B5EF4-FFF2-40B4-BE49-F238E27FC236}">
                  <a16:creationId xmlns:a16="http://schemas.microsoft.com/office/drawing/2014/main" id="{22890132-EECD-4841-9E0D-676F2C574AE4}"/>
                </a:ext>
              </a:extLst>
            </p:cNvPr>
            <p:cNvSpPr/>
            <p:nvPr/>
          </p:nvSpPr>
          <p:spPr bwMode="auto">
            <a:xfrm>
              <a:off x="3052483" y="2716696"/>
              <a:ext cx="374136" cy="305110"/>
            </a:xfrm>
            <a:custGeom>
              <a:avLst/>
              <a:gdLst>
                <a:gd name="connsiteX0" fmla="*/ 318815 w 374136"/>
                <a:gd name="connsiteY0" fmla="*/ 0 h 305110"/>
                <a:gd name="connsiteX1" fmla="*/ 355488 w 374136"/>
                <a:gd name="connsiteY1" fmla="*/ 46176 h 305110"/>
                <a:gd name="connsiteX2" fmla="*/ 364035 w 374136"/>
                <a:gd name="connsiteY2" fmla="*/ 45766 h 305110"/>
                <a:gd name="connsiteX3" fmla="*/ 357467 w 374136"/>
                <a:gd name="connsiteY3" fmla="*/ 66985 h 305110"/>
                <a:gd name="connsiteX4" fmla="*/ 374136 w 374136"/>
                <a:gd name="connsiteY4" fmla="*/ 95560 h 305110"/>
                <a:gd name="connsiteX5" fmla="*/ 350323 w 374136"/>
                <a:gd name="connsiteY5" fmla="*/ 136042 h 305110"/>
                <a:gd name="connsiteX6" fmla="*/ 312223 w 374136"/>
                <a:gd name="connsiteY6" fmla="*/ 145567 h 305110"/>
                <a:gd name="connsiteX7" fmla="*/ 319367 w 374136"/>
                <a:gd name="connsiteY7" fmla="*/ 178904 h 305110"/>
                <a:gd name="connsiteX8" fmla="*/ 300317 w 374136"/>
                <a:gd name="connsiteY8" fmla="*/ 219385 h 305110"/>
                <a:gd name="connsiteX9" fmla="*/ 209830 w 374136"/>
                <a:gd name="connsiteY9" fmla="*/ 226529 h 305110"/>
                <a:gd name="connsiteX10" fmla="*/ 183636 w 374136"/>
                <a:gd name="connsiteY10" fmla="*/ 305110 h 305110"/>
                <a:gd name="connsiteX11" fmla="*/ 43142 w 374136"/>
                <a:gd name="connsiteY11" fmla="*/ 290823 h 305110"/>
                <a:gd name="connsiteX12" fmla="*/ 40835 w 374136"/>
                <a:gd name="connsiteY12" fmla="*/ 293454 h 305110"/>
                <a:gd name="connsiteX13" fmla="*/ 6131 w 374136"/>
                <a:gd name="connsiteY13" fmla="*/ 283050 h 305110"/>
                <a:gd name="connsiteX14" fmla="*/ 36786 w 374136"/>
                <a:gd name="connsiteY14" fmla="*/ 257318 h 305110"/>
                <a:gd name="connsiteX15" fmla="*/ 0 w 374136"/>
                <a:gd name="connsiteY15" fmla="*/ 211001 h 305110"/>
                <a:gd name="connsiteX16" fmla="*/ 15328 w 374136"/>
                <a:gd name="connsiteY16" fmla="*/ 100354 h 305110"/>
                <a:gd name="connsiteX17" fmla="*/ 67442 w 374136"/>
                <a:gd name="connsiteY17" fmla="*/ 108074 h 305110"/>
                <a:gd name="connsiteX18" fmla="*/ 177801 w 374136"/>
                <a:gd name="connsiteY18" fmla="*/ 23159 h 305110"/>
                <a:gd name="connsiteX19" fmla="*/ 229915 w 374136"/>
                <a:gd name="connsiteY19" fmla="*/ 36025 h 305110"/>
                <a:gd name="connsiteX20" fmla="*/ 245242 w 374136"/>
                <a:gd name="connsiteY20" fmla="*/ 59183 h 305110"/>
                <a:gd name="connsiteX21" fmla="*/ 318815 w 374136"/>
                <a:gd name="connsiteY21" fmla="*/ 0 h 305110"/>
                <a:gd name="connsiteX0" fmla="*/ 318815 w 374136"/>
                <a:gd name="connsiteY0" fmla="*/ 0 h 305110"/>
                <a:gd name="connsiteX1" fmla="*/ 355488 w 374136"/>
                <a:gd name="connsiteY1" fmla="*/ 46176 h 305110"/>
                <a:gd name="connsiteX2" fmla="*/ 364035 w 374136"/>
                <a:gd name="connsiteY2" fmla="*/ 45766 h 305110"/>
                <a:gd name="connsiteX3" fmla="*/ 357467 w 374136"/>
                <a:gd name="connsiteY3" fmla="*/ 66985 h 305110"/>
                <a:gd name="connsiteX4" fmla="*/ 374136 w 374136"/>
                <a:gd name="connsiteY4" fmla="*/ 95560 h 305110"/>
                <a:gd name="connsiteX5" fmla="*/ 350323 w 374136"/>
                <a:gd name="connsiteY5" fmla="*/ 136042 h 305110"/>
                <a:gd name="connsiteX6" fmla="*/ 312223 w 374136"/>
                <a:gd name="connsiteY6" fmla="*/ 145567 h 305110"/>
                <a:gd name="connsiteX7" fmla="*/ 319367 w 374136"/>
                <a:gd name="connsiteY7" fmla="*/ 178904 h 305110"/>
                <a:gd name="connsiteX8" fmla="*/ 300317 w 374136"/>
                <a:gd name="connsiteY8" fmla="*/ 219385 h 305110"/>
                <a:gd name="connsiteX9" fmla="*/ 209830 w 374136"/>
                <a:gd name="connsiteY9" fmla="*/ 226529 h 305110"/>
                <a:gd name="connsiteX10" fmla="*/ 183636 w 374136"/>
                <a:gd name="connsiteY10" fmla="*/ 305110 h 305110"/>
                <a:gd name="connsiteX11" fmla="*/ 43142 w 374136"/>
                <a:gd name="connsiteY11" fmla="*/ 290823 h 305110"/>
                <a:gd name="connsiteX12" fmla="*/ 40835 w 374136"/>
                <a:gd name="connsiteY12" fmla="*/ 293454 h 305110"/>
                <a:gd name="connsiteX13" fmla="*/ 6131 w 374136"/>
                <a:gd name="connsiteY13" fmla="*/ 283050 h 305110"/>
                <a:gd name="connsiteX14" fmla="*/ 36786 w 374136"/>
                <a:gd name="connsiteY14" fmla="*/ 257318 h 305110"/>
                <a:gd name="connsiteX15" fmla="*/ 0 w 374136"/>
                <a:gd name="connsiteY15" fmla="*/ 211001 h 305110"/>
                <a:gd name="connsiteX16" fmla="*/ 15328 w 374136"/>
                <a:gd name="connsiteY16" fmla="*/ 100354 h 305110"/>
                <a:gd name="connsiteX17" fmla="*/ 67442 w 374136"/>
                <a:gd name="connsiteY17" fmla="*/ 108074 h 305110"/>
                <a:gd name="connsiteX18" fmla="*/ 177801 w 374136"/>
                <a:gd name="connsiteY18" fmla="*/ 23159 h 305110"/>
                <a:gd name="connsiteX19" fmla="*/ 229915 w 374136"/>
                <a:gd name="connsiteY19" fmla="*/ 36025 h 305110"/>
                <a:gd name="connsiteX20" fmla="*/ 261911 w 374136"/>
                <a:gd name="connsiteY20" fmla="*/ 59183 h 305110"/>
                <a:gd name="connsiteX21" fmla="*/ 318815 w 374136"/>
                <a:gd name="connsiteY21" fmla="*/ 0 h 305110"/>
                <a:gd name="connsiteX0" fmla="*/ 318815 w 374136"/>
                <a:gd name="connsiteY0" fmla="*/ 0 h 305110"/>
                <a:gd name="connsiteX1" fmla="*/ 355488 w 374136"/>
                <a:gd name="connsiteY1" fmla="*/ 46176 h 305110"/>
                <a:gd name="connsiteX2" fmla="*/ 364035 w 374136"/>
                <a:gd name="connsiteY2" fmla="*/ 45766 h 305110"/>
                <a:gd name="connsiteX3" fmla="*/ 357467 w 374136"/>
                <a:gd name="connsiteY3" fmla="*/ 66985 h 305110"/>
                <a:gd name="connsiteX4" fmla="*/ 374136 w 374136"/>
                <a:gd name="connsiteY4" fmla="*/ 95560 h 305110"/>
                <a:gd name="connsiteX5" fmla="*/ 350323 w 374136"/>
                <a:gd name="connsiteY5" fmla="*/ 136042 h 305110"/>
                <a:gd name="connsiteX6" fmla="*/ 312223 w 374136"/>
                <a:gd name="connsiteY6" fmla="*/ 145567 h 305110"/>
                <a:gd name="connsiteX7" fmla="*/ 319367 w 374136"/>
                <a:gd name="connsiteY7" fmla="*/ 178904 h 305110"/>
                <a:gd name="connsiteX8" fmla="*/ 300317 w 374136"/>
                <a:gd name="connsiteY8" fmla="*/ 219385 h 305110"/>
                <a:gd name="connsiteX9" fmla="*/ 209830 w 374136"/>
                <a:gd name="connsiteY9" fmla="*/ 226529 h 305110"/>
                <a:gd name="connsiteX10" fmla="*/ 183636 w 374136"/>
                <a:gd name="connsiteY10" fmla="*/ 305110 h 305110"/>
                <a:gd name="connsiteX11" fmla="*/ 43142 w 374136"/>
                <a:gd name="connsiteY11" fmla="*/ 290823 h 305110"/>
                <a:gd name="connsiteX12" fmla="*/ 40835 w 374136"/>
                <a:gd name="connsiteY12" fmla="*/ 293454 h 305110"/>
                <a:gd name="connsiteX13" fmla="*/ 6131 w 374136"/>
                <a:gd name="connsiteY13" fmla="*/ 283050 h 305110"/>
                <a:gd name="connsiteX14" fmla="*/ 36786 w 374136"/>
                <a:gd name="connsiteY14" fmla="*/ 257318 h 305110"/>
                <a:gd name="connsiteX15" fmla="*/ 0 w 374136"/>
                <a:gd name="connsiteY15" fmla="*/ 211001 h 305110"/>
                <a:gd name="connsiteX16" fmla="*/ 15328 w 374136"/>
                <a:gd name="connsiteY16" fmla="*/ 100354 h 305110"/>
                <a:gd name="connsiteX17" fmla="*/ 67442 w 374136"/>
                <a:gd name="connsiteY17" fmla="*/ 108074 h 305110"/>
                <a:gd name="connsiteX18" fmla="*/ 177801 w 374136"/>
                <a:gd name="connsiteY18" fmla="*/ 23159 h 305110"/>
                <a:gd name="connsiteX19" fmla="*/ 237059 w 374136"/>
                <a:gd name="connsiteY19" fmla="*/ 38406 h 305110"/>
                <a:gd name="connsiteX20" fmla="*/ 261911 w 374136"/>
                <a:gd name="connsiteY20" fmla="*/ 59183 h 305110"/>
                <a:gd name="connsiteX21" fmla="*/ 318815 w 374136"/>
                <a:gd name="connsiteY21" fmla="*/ 0 h 305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74136" h="305110">
                  <a:moveTo>
                    <a:pt x="318815" y="0"/>
                  </a:moveTo>
                  <a:lnTo>
                    <a:pt x="355488" y="46176"/>
                  </a:lnTo>
                  <a:lnTo>
                    <a:pt x="364035" y="45766"/>
                  </a:lnTo>
                  <a:lnTo>
                    <a:pt x="357467" y="66985"/>
                  </a:lnTo>
                  <a:lnTo>
                    <a:pt x="374136" y="95560"/>
                  </a:lnTo>
                  <a:lnTo>
                    <a:pt x="350323" y="136042"/>
                  </a:lnTo>
                  <a:lnTo>
                    <a:pt x="312223" y="145567"/>
                  </a:lnTo>
                  <a:lnTo>
                    <a:pt x="319367" y="178904"/>
                  </a:lnTo>
                  <a:lnTo>
                    <a:pt x="300317" y="219385"/>
                  </a:lnTo>
                  <a:lnTo>
                    <a:pt x="209830" y="226529"/>
                  </a:lnTo>
                  <a:lnTo>
                    <a:pt x="183636" y="305110"/>
                  </a:lnTo>
                  <a:lnTo>
                    <a:pt x="43142" y="290823"/>
                  </a:lnTo>
                  <a:lnTo>
                    <a:pt x="40835" y="293454"/>
                  </a:lnTo>
                  <a:lnTo>
                    <a:pt x="6131" y="283050"/>
                  </a:lnTo>
                  <a:lnTo>
                    <a:pt x="36786" y="257318"/>
                  </a:lnTo>
                  <a:lnTo>
                    <a:pt x="0" y="211001"/>
                  </a:lnTo>
                  <a:lnTo>
                    <a:pt x="15328" y="100354"/>
                  </a:lnTo>
                  <a:lnTo>
                    <a:pt x="67442" y="108074"/>
                  </a:lnTo>
                  <a:lnTo>
                    <a:pt x="177801" y="23159"/>
                  </a:lnTo>
                  <a:lnTo>
                    <a:pt x="237059" y="38406"/>
                  </a:lnTo>
                  <a:lnTo>
                    <a:pt x="261911" y="59183"/>
                  </a:lnTo>
                  <a:lnTo>
                    <a:pt x="31881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wrap="square" anchor="ctr">
              <a:noAutofit/>
            </a:bodyPr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91361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111BF9A-7A35-4559-9E17-F3C81A602E85}"/>
              </a:ext>
            </a:extLst>
          </p:cNvPr>
          <p:cNvSpPr txBox="1"/>
          <p:nvPr/>
        </p:nvSpPr>
        <p:spPr>
          <a:xfrm>
            <a:off x="0" y="621938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問題④どの国の国旗でしょうか？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65" name="テキスト ボックス 664">
            <a:extLst>
              <a:ext uri="{FF2B5EF4-FFF2-40B4-BE49-F238E27FC236}">
                <a16:creationId xmlns:a16="http://schemas.microsoft.com/office/drawing/2014/main" id="{9C76426E-13F3-4FC0-B5D5-9DAA7DEEE28C}"/>
              </a:ext>
            </a:extLst>
          </p:cNvPr>
          <p:cNvSpPr txBox="1"/>
          <p:nvPr/>
        </p:nvSpPr>
        <p:spPr>
          <a:xfrm>
            <a:off x="0" y="5676295"/>
            <a:ext cx="121919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ヒント：首都はブエノスアイレスです。</a:t>
            </a:r>
            <a:endParaRPr kumimoji="1" lang="ja-JP" altLang="en-US" sz="4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" name="円: 塗りつぶしなし 9">
            <a:extLst>
              <a:ext uri="{FF2B5EF4-FFF2-40B4-BE49-F238E27FC236}">
                <a16:creationId xmlns:a16="http://schemas.microsoft.com/office/drawing/2014/main" id="{785DB110-0DDF-4DC1-8434-20A107BDFAB1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10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1" name="円: 塗りつぶしなし 10">
            <a:extLst>
              <a:ext uri="{FF2B5EF4-FFF2-40B4-BE49-F238E27FC236}">
                <a16:creationId xmlns:a16="http://schemas.microsoft.com/office/drawing/2014/main" id="{D3E822BC-92B5-4975-98FF-4C87A877647C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9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2" name="円: 塗りつぶしなし 11">
            <a:extLst>
              <a:ext uri="{FF2B5EF4-FFF2-40B4-BE49-F238E27FC236}">
                <a16:creationId xmlns:a16="http://schemas.microsoft.com/office/drawing/2014/main" id="{3C8252A3-CF05-4A1D-ACA1-F0DC5B442353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8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3" name="円: 塗りつぶしなし 12">
            <a:extLst>
              <a:ext uri="{FF2B5EF4-FFF2-40B4-BE49-F238E27FC236}">
                <a16:creationId xmlns:a16="http://schemas.microsoft.com/office/drawing/2014/main" id="{FACA1F4E-AABD-4E9D-82A6-710E07B9D816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7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4" name="円: 塗りつぶしなし 13">
            <a:extLst>
              <a:ext uri="{FF2B5EF4-FFF2-40B4-BE49-F238E27FC236}">
                <a16:creationId xmlns:a16="http://schemas.microsoft.com/office/drawing/2014/main" id="{562AC81B-585D-40AF-975F-AD42E7C4A8A9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6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5" name="円: 塗りつぶしなし 14">
            <a:extLst>
              <a:ext uri="{FF2B5EF4-FFF2-40B4-BE49-F238E27FC236}">
                <a16:creationId xmlns:a16="http://schemas.microsoft.com/office/drawing/2014/main" id="{49E029E8-A9A2-4350-9CB0-59698D3E7DE4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5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6" name="円: 塗りつぶしなし 15">
            <a:extLst>
              <a:ext uri="{FF2B5EF4-FFF2-40B4-BE49-F238E27FC236}">
                <a16:creationId xmlns:a16="http://schemas.microsoft.com/office/drawing/2014/main" id="{1B971CA0-80F1-40CB-AA1B-73E4C8D96193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4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7" name="円: 塗りつぶしなし 16">
            <a:extLst>
              <a:ext uri="{FF2B5EF4-FFF2-40B4-BE49-F238E27FC236}">
                <a16:creationId xmlns:a16="http://schemas.microsoft.com/office/drawing/2014/main" id="{994EEB29-0292-41DC-94C5-ECA528834B0B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3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8" name="円: 塗りつぶしなし 17">
            <a:extLst>
              <a:ext uri="{FF2B5EF4-FFF2-40B4-BE49-F238E27FC236}">
                <a16:creationId xmlns:a16="http://schemas.microsoft.com/office/drawing/2014/main" id="{371EDD56-C027-42A8-893C-7869C7C4EAF0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2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19" name="円: 塗りつぶしなし 18">
            <a:extLst>
              <a:ext uri="{FF2B5EF4-FFF2-40B4-BE49-F238E27FC236}">
                <a16:creationId xmlns:a16="http://schemas.microsoft.com/office/drawing/2014/main" id="{EC3E3DDD-87F3-488B-9AE8-C26FF72A2434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1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sp>
        <p:nvSpPr>
          <p:cNvPr id="20" name="円: 塗りつぶしなし 19">
            <a:extLst>
              <a:ext uri="{FF2B5EF4-FFF2-40B4-BE49-F238E27FC236}">
                <a16:creationId xmlns:a16="http://schemas.microsoft.com/office/drawing/2014/main" id="{1163BEE8-FEA4-4CB8-A065-63C4BBD4BD2A}"/>
              </a:ext>
            </a:extLst>
          </p:cNvPr>
          <p:cNvSpPr/>
          <p:nvPr/>
        </p:nvSpPr>
        <p:spPr>
          <a:xfrm>
            <a:off x="10206547" y="3711440"/>
            <a:ext cx="1660659" cy="1660659"/>
          </a:xfrm>
          <a:prstGeom prst="donut">
            <a:avLst>
              <a:gd name="adj" fmla="val 3413"/>
            </a:avLst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0" dirty="0">
                <a:solidFill>
                  <a:schemeClr val="tx1"/>
                </a:solidFill>
                <a:latin typeface="Impact" panose="020B0806030902050204" pitchFamily="34" charset="0"/>
              </a:rPr>
              <a:t>0</a:t>
            </a:r>
            <a:endParaRPr kumimoji="1" lang="ja-JP" altLang="en-US" sz="6000" dirty="0">
              <a:solidFill>
                <a:schemeClr val="tx1"/>
              </a:solidFill>
              <a:latin typeface="Impact" panose="020B0806030902050204" pitchFamily="34" charset="0"/>
            </a:endParaRPr>
          </a:p>
        </p:txBody>
      </p:sp>
      <p:grpSp>
        <p:nvGrpSpPr>
          <p:cNvPr id="185" name="グループ化 184">
            <a:extLst>
              <a:ext uri="{FF2B5EF4-FFF2-40B4-BE49-F238E27FC236}">
                <a16:creationId xmlns:a16="http://schemas.microsoft.com/office/drawing/2014/main" id="{1A9A9499-3FB0-4908-BE94-B491007ADB4F}"/>
              </a:ext>
            </a:extLst>
          </p:cNvPr>
          <p:cNvGrpSpPr/>
          <p:nvPr/>
        </p:nvGrpSpPr>
        <p:grpSpPr>
          <a:xfrm>
            <a:off x="3212341" y="1809738"/>
            <a:ext cx="5350915" cy="3562361"/>
            <a:chOff x="558649" y="836613"/>
            <a:chExt cx="1982172" cy="1319627"/>
          </a:xfrm>
        </p:grpSpPr>
        <p:grpSp>
          <p:nvGrpSpPr>
            <p:cNvPr id="186" name="グループ化 185">
              <a:extLst>
                <a:ext uri="{FF2B5EF4-FFF2-40B4-BE49-F238E27FC236}">
                  <a16:creationId xmlns:a16="http://schemas.microsoft.com/office/drawing/2014/main" id="{0A2FC5F6-F018-47B5-8852-9C8C63420556}"/>
                </a:ext>
              </a:extLst>
            </p:cNvPr>
            <p:cNvGrpSpPr/>
            <p:nvPr/>
          </p:nvGrpSpPr>
          <p:grpSpPr>
            <a:xfrm>
              <a:off x="558649" y="836613"/>
              <a:ext cx="1975904" cy="1316610"/>
              <a:chOff x="558649" y="836613"/>
              <a:chExt cx="1975904" cy="1316610"/>
            </a:xfrm>
          </p:grpSpPr>
          <p:grpSp>
            <p:nvGrpSpPr>
              <p:cNvPr id="188" name="Group 206">
                <a:extLst>
                  <a:ext uri="{FF2B5EF4-FFF2-40B4-BE49-F238E27FC236}">
                    <a16:creationId xmlns:a16="http://schemas.microsoft.com/office/drawing/2014/main" id="{2F583260-E07B-4EEB-9C7D-BB647AE1889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58649" y="836613"/>
                <a:ext cx="1975904" cy="1316610"/>
                <a:chOff x="353" y="2341"/>
                <a:chExt cx="182" cy="545"/>
              </a:xfrm>
            </p:grpSpPr>
            <p:sp>
              <p:nvSpPr>
                <p:cNvPr id="304" name="Rectangle 207">
                  <a:extLst>
                    <a:ext uri="{FF2B5EF4-FFF2-40B4-BE49-F238E27FC236}">
                      <a16:creationId xmlns:a16="http://schemas.microsoft.com/office/drawing/2014/main" id="{2923DC67-4A72-4CDC-B72F-FD5E5EE9DDA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2341"/>
                  <a:ext cx="182" cy="182"/>
                </a:xfrm>
                <a:prstGeom prst="rect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5" name="Rectangle 208">
                  <a:extLst>
                    <a:ext uri="{FF2B5EF4-FFF2-40B4-BE49-F238E27FC236}">
                      <a16:creationId xmlns:a16="http://schemas.microsoft.com/office/drawing/2014/main" id="{416E43AA-FE42-4700-A831-91A044B99A9C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2523"/>
                  <a:ext cx="182" cy="182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06" name="Rectangle 209">
                  <a:extLst>
                    <a:ext uri="{FF2B5EF4-FFF2-40B4-BE49-F238E27FC236}">
                      <a16:creationId xmlns:a16="http://schemas.microsoft.com/office/drawing/2014/main" id="{63DCA33F-6CC1-4516-BC83-530BB3D606D0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53" y="2704"/>
                  <a:ext cx="182" cy="182"/>
                </a:xfrm>
                <a:prstGeom prst="rect">
                  <a:avLst/>
                </a:prstGeom>
                <a:solidFill>
                  <a:srgbClr val="3366FF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89" name="Group 43">
                <a:extLst>
                  <a:ext uri="{FF2B5EF4-FFF2-40B4-BE49-F238E27FC236}">
                    <a16:creationId xmlns:a16="http://schemas.microsoft.com/office/drawing/2014/main" id="{62FD5CF0-B218-4B27-A9A5-AD1F0A03B5C8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1362827" y="1312023"/>
                <a:ext cx="367548" cy="368204"/>
                <a:chOff x="2560" y="1042"/>
                <a:chExt cx="1120" cy="1122"/>
              </a:xfrm>
            </p:grpSpPr>
            <p:sp>
              <p:nvSpPr>
                <p:cNvPr id="190" name="Freeform 44">
                  <a:extLst>
                    <a:ext uri="{FF2B5EF4-FFF2-40B4-BE49-F238E27FC236}">
                      <a16:creationId xmlns:a16="http://schemas.microsoft.com/office/drawing/2014/main" id="{B16A02D7-D213-48F5-9DF0-C7EE681102F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96" y="1379"/>
                  <a:ext cx="448" cy="448"/>
                </a:xfrm>
                <a:custGeom>
                  <a:avLst/>
                  <a:gdLst>
                    <a:gd name="T0" fmla="*/ 0 w 448"/>
                    <a:gd name="T1" fmla="*/ 224 h 448"/>
                    <a:gd name="T2" fmla="*/ 4 w 448"/>
                    <a:gd name="T3" fmla="*/ 178 h 448"/>
                    <a:gd name="T4" fmla="*/ 18 w 448"/>
                    <a:gd name="T5" fmla="*/ 136 h 448"/>
                    <a:gd name="T6" fmla="*/ 38 w 448"/>
                    <a:gd name="T7" fmla="*/ 98 h 448"/>
                    <a:gd name="T8" fmla="*/ 66 w 448"/>
                    <a:gd name="T9" fmla="*/ 66 h 448"/>
                    <a:gd name="T10" fmla="*/ 98 w 448"/>
                    <a:gd name="T11" fmla="*/ 38 h 448"/>
                    <a:gd name="T12" fmla="*/ 136 w 448"/>
                    <a:gd name="T13" fmla="*/ 18 h 448"/>
                    <a:gd name="T14" fmla="*/ 178 w 448"/>
                    <a:gd name="T15" fmla="*/ 4 h 448"/>
                    <a:gd name="T16" fmla="*/ 224 w 448"/>
                    <a:gd name="T17" fmla="*/ 0 h 448"/>
                    <a:gd name="T18" fmla="*/ 246 w 448"/>
                    <a:gd name="T19" fmla="*/ 2 h 448"/>
                    <a:gd name="T20" fmla="*/ 290 w 448"/>
                    <a:gd name="T21" fmla="*/ 10 h 448"/>
                    <a:gd name="T22" fmla="*/ 330 w 448"/>
                    <a:gd name="T23" fmla="*/ 28 h 448"/>
                    <a:gd name="T24" fmla="*/ 366 w 448"/>
                    <a:gd name="T25" fmla="*/ 52 h 448"/>
                    <a:gd name="T26" fmla="*/ 396 w 448"/>
                    <a:gd name="T27" fmla="*/ 82 h 448"/>
                    <a:gd name="T28" fmla="*/ 420 w 448"/>
                    <a:gd name="T29" fmla="*/ 118 h 448"/>
                    <a:gd name="T30" fmla="*/ 438 w 448"/>
                    <a:gd name="T31" fmla="*/ 158 h 448"/>
                    <a:gd name="T32" fmla="*/ 446 w 448"/>
                    <a:gd name="T33" fmla="*/ 202 h 448"/>
                    <a:gd name="T34" fmla="*/ 448 w 448"/>
                    <a:gd name="T35" fmla="*/ 224 h 448"/>
                    <a:gd name="T36" fmla="*/ 444 w 448"/>
                    <a:gd name="T37" fmla="*/ 270 h 448"/>
                    <a:gd name="T38" fmla="*/ 430 w 448"/>
                    <a:gd name="T39" fmla="*/ 312 h 448"/>
                    <a:gd name="T40" fmla="*/ 410 w 448"/>
                    <a:gd name="T41" fmla="*/ 350 h 448"/>
                    <a:gd name="T42" fmla="*/ 382 w 448"/>
                    <a:gd name="T43" fmla="*/ 382 h 448"/>
                    <a:gd name="T44" fmla="*/ 350 w 448"/>
                    <a:gd name="T45" fmla="*/ 410 h 448"/>
                    <a:gd name="T46" fmla="*/ 312 w 448"/>
                    <a:gd name="T47" fmla="*/ 430 h 448"/>
                    <a:gd name="T48" fmla="*/ 270 w 448"/>
                    <a:gd name="T49" fmla="*/ 444 h 448"/>
                    <a:gd name="T50" fmla="*/ 224 w 448"/>
                    <a:gd name="T51" fmla="*/ 448 h 448"/>
                    <a:gd name="T52" fmla="*/ 202 w 448"/>
                    <a:gd name="T53" fmla="*/ 446 h 448"/>
                    <a:gd name="T54" fmla="*/ 158 w 448"/>
                    <a:gd name="T55" fmla="*/ 438 h 448"/>
                    <a:gd name="T56" fmla="*/ 118 w 448"/>
                    <a:gd name="T57" fmla="*/ 420 h 448"/>
                    <a:gd name="T58" fmla="*/ 82 w 448"/>
                    <a:gd name="T59" fmla="*/ 396 h 448"/>
                    <a:gd name="T60" fmla="*/ 52 w 448"/>
                    <a:gd name="T61" fmla="*/ 366 h 448"/>
                    <a:gd name="T62" fmla="*/ 28 w 448"/>
                    <a:gd name="T63" fmla="*/ 330 h 448"/>
                    <a:gd name="T64" fmla="*/ 10 w 448"/>
                    <a:gd name="T65" fmla="*/ 290 h 448"/>
                    <a:gd name="T66" fmla="*/ 2 w 448"/>
                    <a:gd name="T67" fmla="*/ 246 h 448"/>
                    <a:gd name="T68" fmla="*/ 0 w 448"/>
                    <a:gd name="T69" fmla="*/ 224 h 4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448" h="448">
                      <a:moveTo>
                        <a:pt x="0" y="224"/>
                      </a:moveTo>
                      <a:lnTo>
                        <a:pt x="0" y="224"/>
                      </a:lnTo>
                      <a:lnTo>
                        <a:pt x="2" y="202"/>
                      </a:lnTo>
                      <a:lnTo>
                        <a:pt x="4" y="178"/>
                      </a:lnTo>
                      <a:lnTo>
                        <a:pt x="10" y="158"/>
                      </a:lnTo>
                      <a:lnTo>
                        <a:pt x="18" y="136"/>
                      </a:lnTo>
                      <a:lnTo>
                        <a:pt x="28" y="118"/>
                      </a:lnTo>
                      <a:lnTo>
                        <a:pt x="38" y="98"/>
                      </a:lnTo>
                      <a:lnTo>
                        <a:pt x="52" y="82"/>
                      </a:lnTo>
                      <a:lnTo>
                        <a:pt x="66" y="66"/>
                      </a:lnTo>
                      <a:lnTo>
                        <a:pt x="82" y="52"/>
                      </a:lnTo>
                      <a:lnTo>
                        <a:pt x="98" y="38"/>
                      </a:lnTo>
                      <a:lnTo>
                        <a:pt x="118" y="28"/>
                      </a:lnTo>
                      <a:lnTo>
                        <a:pt x="136" y="18"/>
                      </a:lnTo>
                      <a:lnTo>
                        <a:pt x="158" y="10"/>
                      </a:lnTo>
                      <a:lnTo>
                        <a:pt x="178" y="4"/>
                      </a:lnTo>
                      <a:lnTo>
                        <a:pt x="202" y="2"/>
                      </a:lnTo>
                      <a:lnTo>
                        <a:pt x="224" y="0"/>
                      </a:lnTo>
                      <a:lnTo>
                        <a:pt x="224" y="0"/>
                      </a:lnTo>
                      <a:lnTo>
                        <a:pt x="246" y="2"/>
                      </a:lnTo>
                      <a:lnTo>
                        <a:pt x="270" y="4"/>
                      </a:lnTo>
                      <a:lnTo>
                        <a:pt x="290" y="10"/>
                      </a:lnTo>
                      <a:lnTo>
                        <a:pt x="312" y="18"/>
                      </a:lnTo>
                      <a:lnTo>
                        <a:pt x="330" y="28"/>
                      </a:lnTo>
                      <a:lnTo>
                        <a:pt x="350" y="38"/>
                      </a:lnTo>
                      <a:lnTo>
                        <a:pt x="366" y="52"/>
                      </a:lnTo>
                      <a:lnTo>
                        <a:pt x="382" y="66"/>
                      </a:lnTo>
                      <a:lnTo>
                        <a:pt x="396" y="82"/>
                      </a:lnTo>
                      <a:lnTo>
                        <a:pt x="410" y="98"/>
                      </a:lnTo>
                      <a:lnTo>
                        <a:pt x="420" y="118"/>
                      </a:lnTo>
                      <a:lnTo>
                        <a:pt x="430" y="136"/>
                      </a:lnTo>
                      <a:lnTo>
                        <a:pt x="438" y="158"/>
                      </a:lnTo>
                      <a:lnTo>
                        <a:pt x="444" y="178"/>
                      </a:lnTo>
                      <a:lnTo>
                        <a:pt x="446" y="202"/>
                      </a:lnTo>
                      <a:lnTo>
                        <a:pt x="448" y="224"/>
                      </a:lnTo>
                      <a:lnTo>
                        <a:pt x="448" y="224"/>
                      </a:lnTo>
                      <a:lnTo>
                        <a:pt x="446" y="246"/>
                      </a:lnTo>
                      <a:lnTo>
                        <a:pt x="444" y="270"/>
                      </a:lnTo>
                      <a:lnTo>
                        <a:pt x="438" y="290"/>
                      </a:lnTo>
                      <a:lnTo>
                        <a:pt x="430" y="312"/>
                      </a:lnTo>
                      <a:lnTo>
                        <a:pt x="420" y="330"/>
                      </a:lnTo>
                      <a:lnTo>
                        <a:pt x="410" y="350"/>
                      </a:lnTo>
                      <a:lnTo>
                        <a:pt x="396" y="366"/>
                      </a:lnTo>
                      <a:lnTo>
                        <a:pt x="382" y="382"/>
                      </a:lnTo>
                      <a:lnTo>
                        <a:pt x="366" y="396"/>
                      </a:lnTo>
                      <a:lnTo>
                        <a:pt x="350" y="410"/>
                      </a:lnTo>
                      <a:lnTo>
                        <a:pt x="330" y="420"/>
                      </a:lnTo>
                      <a:lnTo>
                        <a:pt x="312" y="430"/>
                      </a:lnTo>
                      <a:lnTo>
                        <a:pt x="290" y="438"/>
                      </a:lnTo>
                      <a:lnTo>
                        <a:pt x="270" y="444"/>
                      </a:lnTo>
                      <a:lnTo>
                        <a:pt x="246" y="446"/>
                      </a:lnTo>
                      <a:lnTo>
                        <a:pt x="224" y="448"/>
                      </a:lnTo>
                      <a:lnTo>
                        <a:pt x="224" y="448"/>
                      </a:lnTo>
                      <a:lnTo>
                        <a:pt x="202" y="446"/>
                      </a:lnTo>
                      <a:lnTo>
                        <a:pt x="178" y="444"/>
                      </a:lnTo>
                      <a:lnTo>
                        <a:pt x="158" y="438"/>
                      </a:lnTo>
                      <a:lnTo>
                        <a:pt x="136" y="430"/>
                      </a:lnTo>
                      <a:lnTo>
                        <a:pt x="118" y="420"/>
                      </a:lnTo>
                      <a:lnTo>
                        <a:pt x="98" y="410"/>
                      </a:lnTo>
                      <a:lnTo>
                        <a:pt x="82" y="396"/>
                      </a:lnTo>
                      <a:lnTo>
                        <a:pt x="66" y="382"/>
                      </a:lnTo>
                      <a:lnTo>
                        <a:pt x="52" y="366"/>
                      </a:lnTo>
                      <a:lnTo>
                        <a:pt x="38" y="350"/>
                      </a:lnTo>
                      <a:lnTo>
                        <a:pt x="28" y="330"/>
                      </a:lnTo>
                      <a:lnTo>
                        <a:pt x="18" y="312"/>
                      </a:lnTo>
                      <a:lnTo>
                        <a:pt x="10" y="290"/>
                      </a:lnTo>
                      <a:lnTo>
                        <a:pt x="4" y="270"/>
                      </a:lnTo>
                      <a:lnTo>
                        <a:pt x="2" y="246"/>
                      </a:lnTo>
                      <a:lnTo>
                        <a:pt x="0" y="224"/>
                      </a:lnTo>
                      <a:lnTo>
                        <a:pt x="0" y="224"/>
                      </a:lnTo>
                      <a:close/>
                    </a:path>
                  </a:pathLst>
                </a:custGeom>
                <a:solidFill>
                  <a:srgbClr val="FFCC33"/>
                </a:solidFill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91" name="Freeform 45">
                  <a:extLst>
                    <a:ext uri="{FF2B5EF4-FFF2-40B4-BE49-F238E27FC236}">
                      <a16:creationId xmlns:a16="http://schemas.microsoft.com/office/drawing/2014/main" id="{344AF8E5-E11E-4B4B-89CE-9AEA98EA2E7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04" y="1042"/>
                  <a:ext cx="32" cy="345"/>
                </a:xfrm>
                <a:custGeom>
                  <a:avLst/>
                  <a:gdLst>
                    <a:gd name="T0" fmla="*/ 0 w 32"/>
                    <a:gd name="T1" fmla="*/ 345 h 345"/>
                    <a:gd name="T2" fmla="*/ 0 w 32"/>
                    <a:gd name="T3" fmla="*/ 345 h 345"/>
                    <a:gd name="T4" fmla="*/ 0 w 32"/>
                    <a:gd name="T5" fmla="*/ 291 h 345"/>
                    <a:gd name="T6" fmla="*/ 2 w 32"/>
                    <a:gd name="T7" fmla="*/ 172 h 345"/>
                    <a:gd name="T8" fmla="*/ 4 w 32"/>
                    <a:gd name="T9" fmla="*/ 108 h 345"/>
                    <a:gd name="T10" fmla="*/ 8 w 32"/>
                    <a:gd name="T11" fmla="*/ 54 h 345"/>
                    <a:gd name="T12" fmla="*/ 12 w 32"/>
                    <a:gd name="T13" fmla="*/ 14 h 345"/>
                    <a:gd name="T14" fmla="*/ 14 w 32"/>
                    <a:gd name="T15" fmla="*/ 4 h 345"/>
                    <a:gd name="T16" fmla="*/ 16 w 32"/>
                    <a:gd name="T17" fmla="*/ 0 h 345"/>
                    <a:gd name="T18" fmla="*/ 16 w 32"/>
                    <a:gd name="T19" fmla="*/ 0 h 345"/>
                    <a:gd name="T20" fmla="*/ 18 w 32"/>
                    <a:gd name="T21" fmla="*/ 4 h 345"/>
                    <a:gd name="T22" fmla="*/ 22 w 32"/>
                    <a:gd name="T23" fmla="*/ 14 h 345"/>
                    <a:gd name="T24" fmla="*/ 24 w 32"/>
                    <a:gd name="T25" fmla="*/ 54 h 345"/>
                    <a:gd name="T26" fmla="*/ 28 w 32"/>
                    <a:gd name="T27" fmla="*/ 108 h 345"/>
                    <a:gd name="T28" fmla="*/ 30 w 32"/>
                    <a:gd name="T29" fmla="*/ 172 h 345"/>
                    <a:gd name="T30" fmla="*/ 32 w 32"/>
                    <a:gd name="T31" fmla="*/ 291 h 345"/>
                    <a:gd name="T32" fmla="*/ 32 w 32"/>
                    <a:gd name="T33" fmla="*/ 345 h 345"/>
                    <a:gd name="T34" fmla="*/ 0 w 32"/>
                    <a:gd name="T35" fmla="*/ 345 h 3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2" h="345">
                      <a:moveTo>
                        <a:pt x="0" y="345"/>
                      </a:moveTo>
                      <a:lnTo>
                        <a:pt x="0" y="345"/>
                      </a:lnTo>
                      <a:lnTo>
                        <a:pt x="0" y="291"/>
                      </a:lnTo>
                      <a:lnTo>
                        <a:pt x="2" y="172"/>
                      </a:lnTo>
                      <a:lnTo>
                        <a:pt x="4" y="108"/>
                      </a:lnTo>
                      <a:lnTo>
                        <a:pt x="8" y="54"/>
                      </a:lnTo>
                      <a:lnTo>
                        <a:pt x="12" y="14"/>
                      </a:lnTo>
                      <a:lnTo>
                        <a:pt x="14" y="4"/>
                      </a:lnTo>
                      <a:lnTo>
                        <a:pt x="16" y="0"/>
                      </a:lnTo>
                      <a:lnTo>
                        <a:pt x="16" y="0"/>
                      </a:lnTo>
                      <a:lnTo>
                        <a:pt x="18" y="4"/>
                      </a:lnTo>
                      <a:lnTo>
                        <a:pt x="22" y="14"/>
                      </a:lnTo>
                      <a:lnTo>
                        <a:pt x="24" y="54"/>
                      </a:lnTo>
                      <a:lnTo>
                        <a:pt x="28" y="108"/>
                      </a:lnTo>
                      <a:lnTo>
                        <a:pt x="30" y="172"/>
                      </a:lnTo>
                      <a:lnTo>
                        <a:pt x="32" y="291"/>
                      </a:lnTo>
                      <a:lnTo>
                        <a:pt x="32" y="345"/>
                      </a:lnTo>
                      <a:lnTo>
                        <a:pt x="0" y="345"/>
                      </a:lnTo>
                      <a:close/>
                    </a:path>
                  </a:pathLst>
                </a:custGeom>
                <a:solidFill>
                  <a:srgbClr val="FFCC33"/>
                </a:solidFill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92" name="Freeform 46">
                  <a:extLst>
                    <a:ext uri="{FF2B5EF4-FFF2-40B4-BE49-F238E27FC236}">
                      <a16:creationId xmlns:a16="http://schemas.microsoft.com/office/drawing/2014/main" id="{8F4C1146-F926-46ED-8E8D-F830FC7DC9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20" y="1282"/>
                  <a:ext cx="0" cy="105"/>
                </a:xfrm>
                <a:custGeom>
                  <a:avLst/>
                  <a:gdLst>
                    <a:gd name="T0" fmla="*/ 105 h 105"/>
                    <a:gd name="T1" fmla="*/ 0 h 105"/>
                    <a:gd name="T2" fmla="*/ 105 h 105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05">
                      <a:moveTo>
                        <a:pt x="0" y="105"/>
                      </a:moveTo>
                      <a:lnTo>
                        <a:pt x="0" y="0"/>
                      </a:lnTo>
                      <a:lnTo>
                        <a:pt x="0" y="105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93" name="Line 47">
                  <a:extLst>
                    <a:ext uri="{FF2B5EF4-FFF2-40B4-BE49-F238E27FC236}">
                      <a16:creationId xmlns:a16="http://schemas.microsoft.com/office/drawing/2014/main" id="{53BF6BD3-A56E-45F5-97BE-6BD8F2D913E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120" y="1282"/>
                  <a:ext cx="0" cy="105"/>
                </a:xfrm>
                <a:prstGeom prst="line">
                  <a:avLst/>
                </a:prstGeom>
                <a:noFill/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94" name="Freeform 48">
                  <a:extLst>
                    <a:ext uri="{FF2B5EF4-FFF2-40B4-BE49-F238E27FC236}">
                      <a16:creationId xmlns:a16="http://schemas.microsoft.com/office/drawing/2014/main" id="{ABBC73FB-CFEF-41DF-B7A2-C78D2747E4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52" y="1066"/>
                  <a:ext cx="88" cy="329"/>
                </a:xfrm>
                <a:custGeom>
                  <a:avLst/>
                  <a:gdLst>
                    <a:gd name="T0" fmla="*/ 0 w 88"/>
                    <a:gd name="T1" fmla="*/ 321 h 329"/>
                    <a:gd name="T2" fmla="*/ 0 w 88"/>
                    <a:gd name="T3" fmla="*/ 321 h 329"/>
                    <a:gd name="T4" fmla="*/ 0 w 88"/>
                    <a:gd name="T5" fmla="*/ 281 h 329"/>
                    <a:gd name="T6" fmla="*/ 2 w 88"/>
                    <a:gd name="T7" fmla="*/ 246 h 329"/>
                    <a:gd name="T8" fmla="*/ 4 w 88"/>
                    <a:gd name="T9" fmla="*/ 230 h 329"/>
                    <a:gd name="T10" fmla="*/ 8 w 88"/>
                    <a:gd name="T11" fmla="*/ 216 h 329"/>
                    <a:gd name="T12" fmla="*/ 8 w 88"/>
                    <a:gd name="T13" fmla="*/ 216 h 329"/>
                    <a:gd name="T14" fmla="*/ 12 w 88"/>
                    <a:gd name="T15" fmla="*/ 204 h 329"/>
                    <a:gd name="T16" fmla="*/ 20 w 88"/>
                    <a:gd name="T17" fmla="*/ 194 h 329"/>
                    <a:gd name="T18" fmla="*/ 34 w 88"/>
                    <a:gd name="T19" fmla="*/ 176 h 329"/>
                    <a:gd name="T20" fmla="*/ 40 w 88"/>
                    <a:gd name="T21" fmla="*/ 166 h 329"/>
                    <a:gd name="T22" fmla="*/ 44 w 88"/>
                    <a:gd name="T23" fmla="*/ 154 h 329"/>
                    <a:gd name="T24" fmla="*/ 48 w 88"/>
                    <a:gd name="T25" fmla="*/ 138 h 329"/>
                    <a:gd name="T26" fmla="*/ 48 w 88"/>
                    <a:gd name="T27" fmla="*/ 120 h 329"/>
                    <a:gd name="T28" fmla="*/ 48 w 88"/>
                    <a:gd name="T29" fmla="*/ 120 h 329"/>
                    <a:gd name="T30" fmla="*/ 46 w 88"/>
                    <a:gd name="T31" fmla="*/ 84 h 329"/>
                    <a:gd name="T32" fmla="*/ 46 w 88"/>
                    <a:gd name="T33" fmla="*/ 56 h 329"/>
                    <a:gd name="T34" fmla="*/ 48 w 88"/>
                    <a:gd name="T35" fmla="*/ 34 h 329"/>
                    <a:gd name="T36" fmla="*/ 52 w 88"/>
                    <a:gd name="T37" fmla="*/ 24 h 329"/>
                    <a:gd name="T38" fmla="*/ 56 w 88"/>
                    <a:gd name="T39" fmla="*/ 16 h 329"/>
                    <a:gd name="T40" fmla="*/ 56 w 88"/>
                    <a:gd name="T41" fmla="*/ 16 h 329"/>
                    <a:gd name="T42" fmla="*/ 62 w 88"/>
                    <a:gd name="T43" fmla="*/ 8 h 329"/>
                    <a:gd name="T44" fmla="*/ 66 w 88"/>
                    <a:gd name="T45" fmla="*/ 4 h 329"/>
                    <a:gd name="T46" fmla="*/ 72 w 88"/>
                    <a:gd name="T47" fmla="*/ 0 h 329"/>
                    <a:gd name="T48" fmla="*/ 76 w 88"/>
                    <a:gd name="T49" fmla="*/ 0 h 329"/>
                    <a:gd name="T50" fmla="*/ 84 w 88"/>
                    <a:gd name="T51" fmla="*/ 0 h 329"/>
                    <a:gd name="T52" fmla="*/ 88 w 88"/>
                    <a:gd name="T53" fmla="*/ 0 h 329"/>
                    <a:gd name="T54" fmla="*/ 88 w 88"/>
                    <a:gd name="T55" fmla="*/ 0 h 329"/>
                    <a:gd name="T56" fmla="*/ 82 w 88"/>
                    <a:gd name="T57" fmla="*/ 8 h 329"/>
                    <a:gd name="T58" fmla="*/ 76 w 88"/>
                    <a:gd name="T59" fmla="*/ 18 h 329"/>
                    <a:gd name="T60" fmla="*/ 72 w 88"/>
                    <a:gd name="T61" fmla="*/ 32 h 329"/>
                    <a:gd name="T62" fmla="*/ 72 w 88"/>
                    <a:gd name="T63" fmla="*/ 32 h 329"/>
                    <a:gd name="T64" fmla="*/ 70 w 88"/>
                    <a:gd name="T65" fmla="*/ 40 h 329"/>
                    <a:gd name="T66" fmla="*/ 70 w 88"/>
                    <a:gd name="T67" fmla="*/ 52 h 329"/>
                    <a:gd name="T68" fmla="*/ 72 w 88"/>
                    <a:gd name="T69" fmla="*/ 82 h 329"/>
                    <a:gd name="T70" fmla="*/ 74 w 88"/>
                    <a:gd name="T71" fmla="*/ 112 h 329"/>
                    <a:gd name="T72" fmla="*/ 74 w 88"/>
                    <a:gd name="T73" fmla="*/ 126 h 329"/>
                    <a:gd name="T74" fmla="*/ 72 w 88"/>
                    <a:gd name="T75" fmla="*/ 136 h 329"/>
                    <a:gd name="T76" fmla="*/ 72 w 88"/>
                    <a:gd name="T77" fmla="*/ 136 h 329"/>
                    <a:gd name="T78" fmla="*/ 66 w 88"/>
                    <a:gd name="T79" fmla="*/ 156 h 329"/>
                    <a:gd name="T80" fmla="*/ 56 w 88"/>
                    <a:gd name="T81" fmla="*/ 178 h 329"/>
                    <a:gd name="T82" fmla="*/ 46 w 88"/>
                    <a:gd name="T83" fmla="*/ 198 h 329"/>
                    <a:gd name="T84" fmla="*/ 40 w 88"/>
                    <a:gd name="T85" fmla="*/ 216 h 329"/>
                    <a:gd name="T86" fmla="*/ 40 w 88"/>
                    <a:gd name="T87" fmla="*/ 216 h 329"/>
                    <a:gd name="T88" fmla="*/ 38 w 88"/>
                    <a:gd name="T89" fmla="*/ 242 h 329"/>
                    <a:gd name="T90" fmla="*/ 34 w 88"/>
                    <a:gd name="T91" fmla="*/ 281 h 329"/>
                    <a:gd name="T92" fmla="*/ 32 w 88"/>
                    <a:gd name="T93" fmla="*/ 329 h 329"/>
                    <a:gd name="T94" fmla="*/ 0 w 88"/>
                    <a:gd name="T95" fmla="*/ 321 h 3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88" h="329">
                      <a:moveTo>
                        <a:pt x="0" y="321"/>
                      </a:moveTo>
                      <a:lnTo>
                        <a:pt x="0" y="321"/>
                      </a:lnTo>
                      <a:lnTo>
                        <a:pt x="0" y="281"/>
                      </a:lnTo>
                      <a:lnTo>
                        <a:pt x="2" y="246"/>
                      </a:lnTo>
                      <a:lnTo>
                        <a:pt x="4" y="230"/>
                      </a:lnTo>
                      <a:lnTo>
                        <a:pt x="8" y="216"/>
                      </a:lnTo>
                      <a:lnTo>
                        <a:pt x="8" y="216"/>
                      </a:lnTo>
                      <a:lnTo>
                        <a:pt x="12" y="204"/>
                      </a:lnTo>
                      <a:lnTo>
                        <a:pt x="20" y="194"/>
                      </a:lnTo>
                      <a:lnTo>
                        <a:pt x="34" y="176"/>
                      </a:lnTo>
                      <a:lnTo>
                        <a:pt x="40" y="166"/>
                      </a:lnTo>
                      <a:lnTo>
                        <a:pt x="44" y="154"/>
                      </a:lnTo>
                      <a:lnTo>
                        <a:pt x="48" y="138"/>
                      </a:lnTo>
                      <a:lnTo>
                        <a:pt x="48" y="120"/>
                      </a:lnTo>
                      <a:lnTo>
                        <a:pt x="48" y="120"/>
                      </a:lnTo>
                      <a:lnTo>
                        <a:pt x="46" y="84"/>
                      </a:lnTo>
                      <a:lnTo>
                        <a:pt x="46" y="56"/>
                      </a:lnTo>
                      <a:lnTo>
                        <a:pt x="48" y="34"/>
                      </a:lnTo>
                      <a:lnTo>
                        <a:pt x="52" y="24"/>
                      </a:lnTo>
                      <a:lnTo>
                        <a:pt x="56" y="16"/>
                      </a:lnTo>
                      <a:lnTo>
                        <a:pt x="56" y="16"/>
                      </a:lnTo>
                      <a:lnTo>
                        <a:pt x="62" y="8"/>
                      </a:lnTo>
                      <a:lnTo>
                        <a:pt x="66" y="4"/>
                      </a:lnTo>
                      <a:lnTo>
                        <a:pt x="72" y="0"/>
                      </a:lnTo>
                      <a:lnTo>
                        <a:pt x="76" y="0"/>
                      </a:lnTo>
                      <a:lnTo>
                        <a:pt x="84" y="0"/>
                      </a:lnTo>
                      <a:lnTo>
                        <a:pt x="88" y="0"/>
                      </a:lnTo>
                      <a:lnTo>
                        <a:pt x="88" y="0"/>
                      </a:lnTo>
                      <a:lnTo>
                        <a:pt x="82" y="8"/>
                      </a:lnTo>
                      <a:lnTo>
                        <a:pt x="76" y="18"/>
                      </a:lnTo>
                      <a:lnTo>
                        <a:pt x="72" y="32"/>
                      </a:lnTo>
                      <a:lnTo>
                        <a:pt x="72" y="32"/>
                      </a:lnTo>
                      <a:lnTo>
                        <a:pt x="70" y="40"/>
                      </a:lnTo>
                      <a:lnTo>
                        <a:pt x="70" y="52"/>
                      </a:lnTo>
                      <a:lnTo>
                        <a:pt x="72" y="82"/>
                      </a:lnTo>
                      <a:lnTo>
                        <a:pt x="74" y="112"/>
                      </a:lnTo>
                      <a:lnTo>
                        <a:pt x="74" y="126"/>
                      </a:lnTo>
                      <a:lnTo>
                        <a:pt x="72" y="136"/>
                      </a:lnTo>
                      <a:lnTo>
                        <a:pt x="72" y="136"/>
                      </a:lnTo>
                      <a:lnTo>
                        <a:pt x="66" y="156"/>
                      </a:lnTo>
                      <a:lnTo>
                        <a:pt x="56" y="178"/>
                      </a:lnTo>
                      <a:lnTo>
                        <a:pt x="46" y="198"/>
                      </a:lnTo>
                      <a:lnTo>
                        <a:pt x="40" y="216"/>
                      </a:lnTo>
                      <a:lnTo>
                        <a:pt x="40" y="216"/>
                      </a:lnTo>
                      <a:lnTo>
                        <a:pt x="38" y="242"/>
                      </a:lnTo>
                      <a:lnTo>
                        <a:pt x="34" y="281"/>
                      </a:lnTo>
                      <a:lnTo>
                        <a:pt x="32" y="329"/>
                      </a:lnTo>
                      <a:lnTo>
                        <a:pt x="0" y="321"/>
                      </a:lnTo>
                      <a:close/>
                    </a:path>
                  </a:pathLst>
                </a:custGeom>
                <a:solidFill>
                  <a:srgbClr val="FFCC33"/>
                </a:solidFill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95" name="Freeform 49">
                  <a:extLst>
                    <a:ext uri="{FF2B5EF4-FFF2-40B4-BE49-F238E27FC236}">
                      <a16:creationId xmlns:a16="http://schemas.microsoft.com/office/drawing/2014/main" id="{B2E2C195-82B1-46B0-9BC0-1694365D625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68" y="1290"/>
                  <a:ext cx="8" cy="89"/>
                </a:xfrm>
                <a:custGeom>
                  <a:avLst/>
                  <a:gdLst>
                    <a:gd name="T0" fmla="*/ 0 w 8"/>
                    <a:gd name="T1" fmla="*/ 89 h 89"/>
                    <a:gd name="T2" fmla="*/ 8 w 8"/>
                    <a:gd name="T3" fmla="*/ 0 h 89"/>
                    <a:gd name="T4" fmla="*/ 0 w 8"/>
                    <a:gd name="T5" fmla="*/ 89 h 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" h="89">
                      <a:moveTo>
                        <a:pt x="0" y="89"/>
                      </a:moveTo>
                      <a:lnTo>
                        <a:pt x="8" y="0"/>
                      </a:lnTo>
                      <a:lnTo>
                        <a:pt x="0" y="8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96" name="Line 50">
                  <a:extLst>
                    <a:ext uri="{FF2B5EF4-FFF2-40B4-BE49-F238E27FC236}">
                      <a16:creationId xmlns:a16="http://schemas.microsoft.com/office/drawing/2014/main" id="{96B2F15F-D8BB-4D12-8559-C6ED772B58A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168" y="1290"/>
                  <a:ext cx="8" cy="89"/>
                </a:xfrm>
                <a:prstGeom prst="line">
                  <a:avLst/>
                </a:prstGeom>
                <a:noFill/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97" name="Freeform 51">
                  <a:extLst>
                    <a:ext uri="{FF2B5EF4-FFF2-40B4-BE49-F238E27FC236}">
                      <a16:creationId xmlns:a16="http://schemas.microsoft.com/office/drawing/2014/main" id="{87E5322A-F761-4311-89B3-4E86EBEDFB5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04" y="1042"/>
                  <a:ext cx="32" cy="345"/>
                </a:xfrm>
                <a:custGeom>
                  <a:avLst/>
                  <a:gdLst>
                    <a:gd name="T0" fmla="*/ 0 w 32"/>
                    <a:gd name="T1" fmla="*/ 345 h 345"/>
                    <a:gd name="T2" fmla="*/ 0 w 32"/>
                    <a:gd name="T3" fmla="*/ 345 h 345"/>
                    <a:gd name="T4" fmla="*/ 0 w 32"/>
                    <a:gd name="T5" fmla="*/ 291 h 345"/>
                    <a:gd name="T6" fmla="*/ 2 w 32"/>
                    <a:gd name="T7" fmla="*/ 172 h 345"/>
                    <a:gd name="T8" fmla="*/ 4 w 32"/>
                    <a:gd name="T9" fmla="*/ 108 h 345"/>
                    <a:gd name="T10" fmla="*/ 8 w 32"/>
                    <a:gd name="T11" fmla="*/ 54 h 345"/>
                    <a:gd name="T12" fmla="*/ 12 w 32"/>
                    <a:gd name="T13" fmla="*/ 14 h 345"/>
                    <a:gd name="T14" fmla="*/ 14 w 32"/>
                    <a:gd name="T15" fmla="*/ 4 h 345"/>
                    <a:gd name="T16" fmla="*/ 16 w 32"/>
                    <a:gd name="T17" fmla="*/ 0 h 345"/>
                    <a:gd name="T18" fmla="*/ 16 w 32"/>
                    <a:gd name="T19" fmla="*/ 0 h 345"/>
                    <a:gd name="T20" fmla="*/ 18 w 32"/>
                    <a:gd name="T21" fmla="*/ 4 h 345"/>
                    <a:gd name="T22" fmla="*/ 22 w 32"/>
                    <a:gd name="T23" fmla="*/ 14 h 345"/>
                    <a:gd name="T24" fmla="*/ 24 w 32"/>
                    <a:gd name="T25" fmla="*/ 54 h 345"/>
                    <a:gd name="T26" fmla="*/ 28 w 32"/>
                    <a:gd name="T27" fmla="*/ 108 h 345"/>
                    <a:gd name="T28" fmla="*/ 30 w 32"/>
                    <a:gd name="T29" fmla="*/ 172 h 345"/>
                    <a:gd name="T30" fmla="*/ 32 w 32"/>
                    <a:gd name="T31" fmla="*/ 291 h 345"/>
                    <a:gd name="T32" fmla="*/ 32 w 32"/>
                    <a:gd name="T33" fmla="*/ 345 h 345"/>
                    <a:gd name="T34" fmla="*/ 0 w 32"/>
                    <a:gd name="T35" fmla="*/ 345 h 3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2" h="345">
                      <a:moveTo>
                        <a:pt x="0" y="345"/>
                      </a:moveTo>
                      <a:lnTo>
                        <a:pt x="0" y="345"/>
                      </a:lnTo>
                      <a:lnTo>
                        <a:pt x="0" y="291"/>
                      </a:lnTo>
                      <a:lnTo>
                        <a:pt x="2" y="172"/>
                      </a:lnTo>
                      <a:lnTo>
                        <a:pt x="4" y="108"/>
                      </a:lnTo>
                      <a:lnTo>
                        <a:pt x="8" y="54"/>
                      </a:lnTo>
                      <a:lnTo>
                        <a:pt x="12" y="14"/>
                      </a:lnTo>
                      <a:lnTo>
                        <a:pt x="14" y="4"/>
                      </a:lnTo>
                      <a:lnTo>
                        <a:pt x="16" y="0"/>
                      </a:lnTo>
                      <a:lnTo>
                        <a:pt x="16" y="0"/>
                      </a:lnTo>
                      <a:lnTo>
                        <a:pt x="18" y="4"/>
                      </a:lnTo>
                      <a:lnTo>
                        <a:pt x="22" y="14"/>
                      </a:lnTo>
                      <a:lnTo>
                        <a:pt x="24" y="54"/>
                      </a:lnTo>
                      <a:lnTo>
                        <a:pt x="28" y="108"/>
                      </a:lnTo>
                      <a:lnTo>
                        <a:pt x="30" y="172"/>
                      </a:lnTo>
                      <a:lnTo>
                        <a:pt x="32" y="291"/>
                      </a:lnTo>
                      <a:lnTo>
                        <a:pt x="32" y="345"/>
                      </a:lnTo>
                      <a:lnTo>
                        <a:pt x="0" y="345"/>
                      </a:lnTo>
                      <a:close/>
                    </a:path>
                  </a:pathLst>
                </a:custGeom>
                <a:solidFill>
                  <a:srgbClr val="FFCC33"/>
                </a:solidFill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98" name="Freeform 52">
                  <a:extLst>
                    <a:ext uri="{FF2B5EF4-FFF2-40B4-BE49-F238E27FC236}">
                      <a16:creationId xmlns:a16="http://schemas.microsoft.com/office/drawing/2014/main" id="{2200552E-BCA7-4C69-AB45-38371E30241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20" y="1282"/>
                  <a:ext cx="0" cy="105"/>
                </a:xfrm>
                <a:custGeom>
                  <a:avLst/>
                  <a:gdLst>
                    <a:gd name="T0" fmla="*/ 105 h 105"/>
                    <a:gd name="T1" fmla="*/ 0 h 105"/>
                    <a:gd name="T2" fmla="*/ 105 h 105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05">
                      <a:moveTo>
                        <a:pt x="0" y="105"/>
                      </a:moveTo>
                      <a:lnTo>
                        <a:pt x="0" y="0"/>
                      </a:lnTo>
                      <a:lnTo>
                        <a:pt x="0" y="105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99" name="Line 53">
                  <a:extLst>
                    <a:ext uri="{FF2B5EF4-FFF2-40B4-BE49-F238E27FC236}">
                      <a16:creationId xmlns:a16="http://schemas.microsoft.com/office/drawing/2014/main" id="{43D76B95-BA45-4A53-96D9-57737183BA7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120" y="1282"/>
                  <a:ext cx="0" cy="105"/>
                </a:xfrm>
                <a:prstGeom prst="line">
                  <a:avLst/>
                </a:prstGeom>
                <a:noFill/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0" name="Freeform 54">
                  <a:extLst>
                    <a:ext uri="{FF2B5EF4-FFF2-40B4-BE49-F238E27FC236}">
                      <a16:creationId xmlns:a16="http://schemas.microsoft.com/office/drawing/2014/main" id="{605A951B-55D8-4CCA-9DF4-1D435851CA3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52" y="1066"/>
                  <a:ext cx="88" cy="329"/>
                </a:xfrm>
                <a:custGeom>
                  <a:avLst/>
                  <a:gdLst>
                    <a:gd name="T0" fmla="*/ 0 w 88"/>
                    <a:gd name="T1" fmla="*/ 321 h 329"/>
                    <a:gd name="T2" fmla="*/ 0 w 88"/>
                    <a:gd name="T3" fmla="*/ 321 h 329"/>
                    <a:gd name="T4" fmla="*/ 0 w 88"/>
                    <a:gd name="T5" fmla="*/ 281 h 329"/>
                    <a:gd name="T6" fmla="*/ 2 w 88"/>
                    <a:gd name="T7" fmla="*/ 246 h 329"/>
                    <a:gd name="T8" fmla="*/ 4 w 88"/>
                    <a:gd name="T9" fmla="*/ 230 h 329"/>
                    <a:gd name="T10" fmla="*/ 8 w 88"/>
                    <a:gd name="T11" fmla="*/ 216 h 329"/>
                    <a:gd name="T12" fmla="*/ 8 w 88"/>
                    <a:gd name="T13" fmla="*/ 216 h 329"/>
                    <a:gd name="T14" fmla="*/ 12 w 88"/>
                    <a:gd name="T15" fmla="*/ 204 h 329"/>
                    <a:gd name="T16" fmla="*/ 20 w 88"/>
                    <a:gd name="T17" fmla="*/ 194 h 329"/>
                    <a:gd name="T18" fmla="*/ 34 w 88"/>
                    <a:gd name="T19" fmla="*/ 176 h 329"/>
                    <a:gd name="T20" fmla="*/ 40 w 88"/>
                    <a:gd name="T21" fmla="*/ 166 h 329"/>
                    <a:gd name="T22" fmla="*/ 44 w 88"/>
                    <a:gd name="T23" fmla="*/ 154 h 329"/>
                    <a:gd name="T24" fmla="*/ 48 w 88"/>
                    <a:gd name="T25" fmla="*/ 138 h 329"/>
                    <a:gd name="T26" fmla="*/ 48 w 88"/>
                    <a:gd name="T27" fmla="*/ 120 h 329"/>
                    <a:gd name="T28" fmla="*/ 48 w 88"/>
                    <a:gd name="T29" fmla="*/ 120 h 329"/>
                    <a:gd name="T30" fmla="*/ 46 w 88"/>
                    <a:gd name="T31" fmla="*/ 84 h 329"/>
                    <a:gd name="T32" fmla="*/ 46 w 88"/>
                    <a:gd name="T33" fmla="*/ 56 h 329"/>
                    <a:gd name="T34" fmla="*/ 48 w 88"/>
                    <a:gd name="T35" fmla="*/ 34 h 329"/>
                    <a:gd name="T36" fmla="*/ 52 w 88"/>
                    <a:gd name="T37" fmla="*/ 24 h 329"/>
                    <a:gd name="T38" fmla="*/ 56 w 88"/>
                    <a:gd name="T39" fmla="*/ 16 h 329"/>
                    <a:gd name="T40" fmla="*/ 56 w 88"/>
                    <a:gd name="T41" fmla="*/ 16 h 329"/>
                    <a:gd name="T42" fmla="*/ 62 w 88"/>
                    <a:gd name="T43" fmla="*/ 8 h 329"/>
                    <a:gd name="T44" fmla="*/ 66 w 88"/>
                    <a:gd name="T45" fmla="*/ 4 h 329"/>
                    <a:gd name="T46" fmla="*/ 72 w 88"/>
                    <a:gd name="T47" fmla="*/ 0 h 329"/>
                    <a:gd name="T48" fmla="*/ 76 w 88"/>
                    <a:gd name="T49" fmla="*/ 0 h 329"/>
                    <a:gd name="T50" fmla="*/ 84 w 88"/>
                    <a:gd name="T51" fmla="*/ 0 h 329"/>
                    <a:gd name="T52" fmla="*/ 88 w 88"/>
                    <a:gd name="T53" fmla="*/ 0 h 329"/>
                    <a:gd name="T54" fmla="*/ 88 w 88"/>
                    <a:gd name="T55" fmla="*/ 0 h 329"/>
                    <a:gd name="T56" fmla="*/ 82 w 88"/>
                    <a:gd name="T57" fmla="*/ 8 h 329"/>
                    <a:gd name="T58" fmla="*/ 76 w 88"/>
                    <a:gd name="T59" fmla="*/ 18 h 329"/>
                    <a:gd name="T60" fmla="*/ 72 w 88"/>
                    <a:gd name="T61" fmla="*/ 32 h 329"/>
                    <a:gd name="T62" fmla="*/ 72 w 88"/>
                    <a:gd name="T63" fmla="*/ 32 h 329"/>
                    <a:gd name="T64" fmla="*/ 70 w 88"/>
                    <a:gd name="T65" fmla="*/ 40 h 329"/>
                    <a:gd name="T66" fmla="*/ 70 w 88"/>
                    <a:gd name="T67" fmla="*/ 52 h 329"/>
                    <a:gd name="T68" fmla="*/ 72 w 88"/>
                    <a:gd name="T69" fmla="*/ 82 h 329"/>
                    <a:gd name="T70" fmla="*/ 74 w 88"/>
                    <a:gd name="T71" fmla="*/ 112 h 329"/>
                    <a:gd name="T72" fmla="*/ 74 w 88"/>
                    <a:gd name="T73" fmla="*/ 126 h 329"/>
                    <a:gd name="T74" fmla="*/ 72 w 88"/>
                    <a:gd name="T75" fmla="*/ 136 h 329"/>
                    <a:gd name="T76" fmla="*/ 72 w 88"/>
                    <a:gd name="T77" fmla="*/ 136 h 329"/>
                    <a:gd name="T78" fmla="*/ 66 w 88"/>
                    <a:gd name="T79" fmla="*/ 156 h 329"/>
                    <a:gd name="T80" fmla="*/ 56 w 88"/>
                    <a:gd name="T81" fmla="*/ 178 h 329"/>
                    <a:gd name="T82" fmla="*/ 46 w 88"/>
                    <a:gd name="T83" fmla="*/ 198 h 329"/>
                    <a:gd name="T84" fmla="*/ 40 w 88"/>
                    <a:gd name="T85" fmla="*/ 216 h 329"/>
                    <a:gd name="T86" fmla="*/ 40 w 88"/>
                    <a:gd name="T87" fmla="*/ 216 h 329"/>
                    <a:gd name="T88" fmla="*/ 38 w 88"/>
                    <a:gd name="T89" fmla="*/ 242 h 329"/>
                    <a:gd name="T90" fmla="*/ 34 w 88"/>
                    <a:gd name="T91" fmla="*/ 281 h 329"/>
                    <a:gd name="T92" fmla="*/ 32 w 88"/>
                    <a:gd name="T93" fmla="*/ 329 h 329"/>
                    <a:gd name="T94" fmla="*/ 0 w 88"/>
                    <a:gd name="T95" fmla="*/ 321 h 3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88" h="329">
                      <a:moveTo>
                        <a:pt x="0" y="321"/>
                      </a:moveTo>
                      <a:lnTo>
                        <a:pt x="0" y="321"/>
                      </a:lnTo>
                      <a:lnTo>
                        <a:pt x="0" y="281"/>
                      </a:lnTo>
                      <a:lnTo>
                        <a:pt x="2" y="246"/>
                      </a:lnTo>
                      <a:lnTo>
                        <a:pt x="4" y="230"/>
                      </a:lnTo>
                      <a:lnTo>
                        <a:pt x="8" y="216"/>
                      </a:lnTo>
                      <a:lnTo>
                        <a:pt x="8" y="216"/>
                      </a:lnTo>
                      <a:lnTo>
                        <a:pt x="12" y="204"/>
                      </a:lnTo>
                      <a:lnTo>
                        <a:pt x="20" y="194"/>
                      </a:lnTo>
                      <a:lnTo>
                        <a:pt x="34" y="176"/>
                      </a:lnTo>
                      <a:lnTo>
                        <a:pt x="40" y="166"/>
                      </a:lnTo>
                      <a:lnTo>
                        <a:pt x="44" y="154"/>
                      </a:lnTo>
                      <a:lnTo>
                        <a:pt x="48" y="138"/>
                      </a:lnTo>
                      <a:lnTo>
                        <a:pt x="48" y="120"/>
                      </a:lnTo>
                      <a:lnTo>
                        <a:pt x="48" y="120"/>
                      </a:lnTo>
                      <a:lnTo>
                        <a:pt x="46" y="84"/>
                      </a:lnTo>
                      <a:lnTo>
                        <a:pt x="46" y="56"/>
                      </a:lnTo>
                      <a:lnTo>
                        <a:pt x="48" y="34"/>
                      </a:lnTo>
                      <a:lnTo>
                        <a:pt x="52" y="24"/>
                      </a:lnTo>
                      <a:lnTo>
                        <a:pt x="56" y="16"/>
                      </a:lnTo>
                      <a:lnTo>
                        <a:pt x="56" y="16"/>
                      </a:lnTo>
                      <a:lnTo>
                        <a:pt x="62" y="8"/>
                      </a:lnTo>
                      <a:lnTo>
                        <a:pt x="66" y="4"/>
                      </a:lnTo>
                      <a:lnTo>
                        <a:pt x="72" y="0"/>
                      </a:lnTo>
                      <a:lnTo>
                        <a:pt x="76" y="0"/>
                      </a:lnTo>
                      <a:lnTo>
                        <a:pt x="84" y="0"/>
                      </a:lnTo>
                      <a:lnTo>
                        <a:pt x="88" y="0"/>
                      </a:lnTo>
                      <a:lnTo>
                        <a:pt x="88" y="0"/>
                      </a:lnTo>
                      <a:lnTo>
                        <a:pt x="82" y="8"/>
                      </a:lnTo>
                      <a:lnTo>
                        <a:pt x="76" y="18"/>
                      </a:lnTo>
                      <a:lnTo>
                        <a:pt x="72" y="32"/>
                      </a:lnTo>
                      <a:lnTo>
                        <a:pt x="72" y="32"/>
                      </a:lnTo>
                      <a:lnTo>
                        <a:pt x="70" y="40"/>
                      </a:lnTo>
                      <a:lnTo>
                        <a:pt x="70" y="52"/>
                      </a:lnTo>
                      <a:lnTo>
                        <a:pt x="72" y="82"/>
                      </a:lnTo>
                      <a:lnTo>
                        <a:pt x="74" y="112"/>
                      </a:lnTo>
                      <a:lnTo>
                        <a:pt x="74" y="126"/>
                      </a:lnTo>
                      <a:lnTo>
                        <a:pt x="72" y="136"/>
                      </a:lnTo>
                      <a:lnTo>
                        <a:pt x="72" y="136"/>
                      </a:lnTo>
                      <a:lnTo>
                        <a:pt x="66" y="156"/>
                      </a:lnTo>
                      <a:lnTo>
                        <a:pt x="56" y="178"/>
                      </a:lnTo>
                      <a:lnTo>
                        <a:pt x="46" y="198"/>
                      </a:lnTo>
                      <a:lnTo>
                        <a:pt x="40" y="216"/>
                      </a:lnTo>
                      <a:lnTo>
                        <a:pt x="40" y="216"/>
                      </a:lnTo>
                      <a:lnTo>
                        <a:pt x="38" y="242"/>
                      </a:lnTo>
                      <a:lnTo>
                        <a:pt x="34" y="281"/>
                      </a:lnTo>
                      <a:lnTo>
                        <a:pt x="32" y="329"/>
                      </a:lnTo>
                      <a:lnTo>
                        <a:pt x="0" y="321"/>
                      </a:lnTo>
                      <a:close/>
                    </a:path>
                  </a:pathLst>
                </a:custGeom>
                <a:solidFill>
                  <a:srgbClr val="FFCC33"/>
                </a:solidFill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1" name="Freeform 55">
                  <a:extLst>
                    <a:ext uri="{FF2B5EF4-FFF2-40B4-BE49-F238E27FC236}">
                      <a16:creationId xmlns:a16="http://schemas.microsoft.com/office/drawing/2014/main" id="{FDC13964-FF5B-437C-B2C1-2822C1E118B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68" y="1290"/>
                  <a:ext cx="8" cy="89"/>
                </a:xfrm>
                <a:custGeom>
                  <a:avLst/>
                  <a:gdLst>
                    <a:gd name="T0" fmla="*/ 0 w 8"/>
                    <a:gd name="T1" fmla="*/ 89 h 89"/>
                    <a:gd name="T2" fmla="*/ 8 w 8"/>
                    <a:gd name="T3" fmla="*/ 0 h 89"/>
                    <a:gd name="T4" fmla="*/ 0 w 8"/>
                    <a:gd name="T5" fmla="*/ 89 h 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" h="89">
                      <a:moveTo>
                        <a:pt x="0" y="89"/>
                      </a:moveTo>
                      <a:lnTo>
                        <a:pt x="8" y="0"/>
                      </a:lnTo>
                      <a:lnTo>
                        <a:pt x="0" y="8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2" name="Line 56">
                  <a:extLst>
                    <a:ext uri="{FF2B5EF4-FFF2-40B4-BE49-F238E27FC236}">
                      <a16:creationId xmlns:a16="http://schemas.microsoft.com/office/drawing/2014/main" id="{FBF34BAC-F6EC-44C8-8D6F-8C4F7AA2E01F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168" y="1290"/>
                  <a:ext cx="8" cy="89"/>
                </a:xfrm>
                <a:prstGeom prst="line">
                  <a:avLst/>
                </a:prstGeom>
                <a:noFill/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3" name="Freeform 57">
                  <a:extLst>
                    <a:ext uri="{FF2B5EF4-FFF2-40B4-BE49-F238E27FC236}">
                      <a16:creationId xmlns:a16="http://schemas.microsoft.com/office/drawing/2014/main" id="{A22D8771-46E1-485B-A722-7A8B36DA17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36" y="1587"/>
                  <a:ext cx="344" cy="32"/>
                </a:xfrm>
                <a:custGeom>
                  <a:avLst/>
                  <a:gdLst>
                    <a:gd name="T0" fmla="*/ 0 w 344"/>
                    <a:gd name="T1" fmla="*/ 0 h 32"/>
                    <a:gd name="T2" fmla="*/ 0 w 344"/>
                    <a:gd name="T3" fmla="*/ 0 h 32"/>
                    <a:gd name="T4" fmla="*/ 54 w 344"/>
                    <a:gd name="T5" fmla="*/ 0 h 32"/>
                    <a:gd name="T6" fmla="*/ 172 w 344"/>
                    <a:gd name="T7" fmla="*/ 2 h 32"/>
                    <a:gd name="T8" fmla="*/ 236 w 344"/>
                    <a:gd name="T9" fmla="*/ 4 h 32"/>
                    <a:gd name="T10" fmla="*/ 290 w 344"/>
                    <a:gd name="T11" fmla="*/ 8 h 32"/>
                    <a:gd name="T12" fmla="*/ 330 w 344"/>
                    <a:gd name="T13" fmla="*/ 10 h 32"/>
                    <a:gd name="T14" fmla="*/ 340 w 344"/>
                    <a:gd name="T15" fmla="*/ 14 h 32"/>
                    <a:gd name="T16" fmla="*/ 344 w 344"/>
                    <a:gd name="T17" fmla="*/ 16 h 32"/>
                    <a:gd name="T18" fmla="*/ 344 w 344"/>
                    <a:gd name="T19" fmla="*/ 16 h 32"/>
                    <a:gd name="T20" fmla="*/ 340 w 344"/>
                    <a:gd name="T21" fmla="*/ 18 h 32"/>
                    <a:gd name="T22" fmla="*/ 330 w 344"/>
                    <a:gd name="T23" fmla="*/ 20 h 32"/>
                    <a:gd name="T24" fmla="*/ 290 w 344"/>
                    <a:gd name="T25" fmla="*/ 24 h 32"/>
                    <a:gd name="T26" fmla="*/ 236 w 344"/>
                    <a:gd name="T27" fmla="*/ 28 h 32"/>
                    <a:gd name="T28" fmla="*/ 172 w 344"/>
                    <a:gd name="T29" fmla="*/ 30 h 32"/>
                    <a:gd name="T30" fmla="*/ 54 w 344"/>
                    <a:gd name="T31" fmla="*/ 32 h 32"/>
                    <a:gd name="T32" fmla="*/ 0 w 344"/>
                    <a:gd name="T33" fmla="*/ 32 h 32"/>
                    <a:gd name="T34" fmla="*/ 0 w 344"/>
                    <a:gd name="T35" fmla="*/ 0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44" h="3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54" y="0"/>
                      </a:lnTo>
                      <a:lnTo>
                        <a:pt x="172" y="2"/>
                      </a:lnTo>
                      <a:lnTo>
                        <a:pt x="236" y="4"/>
                      </a:lnTo>
                      <a:lnTo>
                        <a:pt x="290" y="8"/>
                      </a:lnTo>
                      <a:lnTo>
                        <a:pt x="330" y="10"/>
                      </a:lnTo>
                      <a:lnTo>
                        <a:pt x="340" y="14"/>
                      </a:lnTo>
                      <a:lnTo>
                        <a:pt x="344" y="16"/>
                      </a:lnTo>
                      <a:lnTo>
                        <a:pt x="344" y="16"/>
                      </a:lnTo>
                      <a:lnTo>
                        <a:pt x="340" y="18"/>
                      </a:lnTo>
                      <a:lnTo>
                        <a:pt x="330" y="20"/>
                      </a:lnTo>
                      <a:lnTo>
                        <a:pt x="290" y="24"/>
                      </a:lnTo>
                      <a:lnTo>
                        <a:pt x="236" y="28"/>
                      </a:lnTo>
                      <a:lnTo>
                        <a:pt x="172" y="30"/>
                      </a:lnTo>
                      <a:lnTo>
                        <a:pt x="54" y="32"/>
                      </a:lnTo>
                      <a:lnTo>
                        <a:pt x="0" y="3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CC33"/>
                </a:solidFill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4" name="Freeform 58">
                  <a:extLst>
                    <a:ext uri="{FF2B5EF4-FFF2-40B4-BE49-F238E27FC236}">
                      <a16:creationId xmlns:a16="http://schemas.microsoft.com/office/drawing/2014/main" id="{AB769FC8-B208-49C3-BF5B-4915DF39AC7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36" y="1603"/>
                  <a:ext cx="104" cy="0"/>
                </a:xfrm>
                <a:custGeom>
                  <a:avLst/>
                  <a:gdLst>
                    <a:gd name="T0" fmla="*/ 0 w 104"/>
                    <a:gd name="T1" fmla="*/ 104 w 104"/>
                    <a:gd name="T2" fmla="*/ 0 w 104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04">
                      <a:moveTo>
                        <a:pt x="0" y="0"/>
                      </a:moveTo>
                      <a:lnTo>
                        <a:pt x="104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5" name="Line 59">
                  <a:extLst>
                    <a:ext uri="{FF2B5EF4-FFF2-40B4-BE49-F238E27FC236}">
                      <a16:creationId xmlns:a16="http://schemas.microsoft.com/office/drawing/2014/main" id="{638E788C-36CD-438B-9A90-B2DBC0B55DE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336" y="1603"/>
                  <a:ext cx="104" cy="0"/>
                </a:xfrm>
                <a:prstGeom prst="line">
                  <a:avLst/>
                </a:prstGeom>
                <a:noFill/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6" name="Freeform 60">
                  <a:extLst>
                    <a:ext uri="{FF2B5EF4-FFF2-40B4-BE49-F238E27FC236}">
                      <a16:creationId xmlns:a16="http://schemas.microsoft.com/office/drawing/2014/main" id="{2A681E0E-7D58-422C-A841-108D8F789A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28" y="1635"/>
                  <a:ext cx="328" cy="88"/>
                </a:xfrm>
                <a:custGeom>
                  <a:avLst/>
                  <a:gdLst>
                    <a:gd name="T0" fmla="*/ 8 w 328"/>
                    <a:gd name="T1" fmla="*/ 0 h 88"/>
                    <a:gd name="T2" fmla="*/ 8 w 328"/>
                    <a:gd name="T3" fmla="*/ 0 h 88"/>
                    <a:gd name="T4" fmla="*/ 48 w 328"/>
                    <a:gd name="T5" fmla="*/ 0 h 88"/>
                    <a:gd name="T6" fmla="*/ 82 w 328"/>
                    <a:gd name="T7" fmla="*/ 2 h 88"/>
                    <a:gd name="T8" fmla="*/ 98 w 328"/>
                    <a:gd name="T9" fmla="*/ 4 h 88"/>
                    <a:gd name="T10" fmla="*/ 112 w 328"/>
                    <a:gd name="T11" fmla="*/ 8 h 88"/>
                    <a:gd name="T12" fmla="*/ 112 w 328"/>
                    <a:gd name="T13" fmla="*/ 8 h 88"/>
                    <a:gd name="T14" fmla="*/ 124 w 328"/>
                    <a:gd name="T15" fmla="*/ 12 h 88"/>
                    <a:gd name="T16" fmla="*/ 134 w 328"/>
                    <a:gd name="T17" fmla="*/ 20 h 88"/>
                    <a:gd name="T18" fmla="*/ 152 w 328"/>
                    <a:gd name="T19" fmla="*/ 34 h 88"/>
                    <a:gd name="T20" fmla="*/ 162 w 328"/>
                    <a:gd name="T21" fmla="*/ 40 h 88"/>
                    <a:gd name="T22" fmla="*/ 174 w 328"/>
                    <a:gd name="T23" fmla="*/ 44 h 88"/>
                    <a:gd name="T24" fmla="*/ 190 w 328"/>
                    <a:gd name="T25" fmla="*/ 48 h 88"/>
                    <a:gd name="T26" fmla="*/ 208 w 328"/>
                    <a:gd name="T27" fmla="*/ 48 h 88"/>
                    <a:gd name="T28" fmla="*/ 208 w 328"/>
                    <a:gd name="T29" fmla="*/ 48 h 88"/>
                    <a:gd name="T30" fmla="*/ 244 w 328"/>
                    <a:gd name="T31" fmla="*/ 46 h 88"/>
                    <a:gd name="T32" fmla="*/ 272 w 328"/>
                    <a:gd name="T33" fmla="*/ 46 h 88"/>
                    <a:gd name="T34" fmla="*/ 294 w 328"/>
                    <a:gd name="T35" fmla="*/ 48 h 88"/>
                    <a:gd name="T36" fmla="*/ 304 w 328"/>
                    <a:gd name="T37" fmla="*/ 52 h 88"/>
                    <a:gd name="T38" fmla="*/ 312 w 328"/>
                    <a:gd name="T39" fmla="*/ 56 h 88"/>
                    <a:gd name="T40" fmla="*/ 312 w 328"/>
                    <a:gd name="T41" fmla="*/ 56 h 88"/>
                    <a:gd name="T42" fmla="*/ 320 w 328"/>
                    <a:gd name="T43" fmla="*/ 62 h 88"/>
                    <a:gd name="T44" fmla="*/ 324 w 328"/>
                    <a:gd name="T45" fmla="*/ 66 h 88"/>
                    <a:gd name="T46" fmla="*/ 328 w 328"/>
                    <a:gd name="T47" fmla="*/ 72 h 88"/>
                    <a:gd name="T48" fmla="*/ 328 w 328"/>
                    <a:gd name="T49" fmla="*/ 76 h 88"/>
                    <a:gd name="T50" fmla="*/ 328 w 328"/>
                    <a:gd name="T51" fmla="*/ 84 h 88"/>
                    <a:gd name="T52" fmla="*/ 328 w 328"/>
                    <a:gd name="T53" fmla="*/ 88 h 88"/>
                    <a:gd name="T54" fmla="*/ 328 w 328"/>
                    <a:gd name="T55" fmla="*/ 88 h 88"/>
                    <a:gd name="T56" fmla="*/ 320 w 328"/>
                    <a:gd name="T57" fmla="*/ 82 h 88"/>
                    <a:gd name="T58" fmla="*/ 310 w 328"/>
                    <a:gd name="T59" fmla="*/ 76 h 88"/>
                    <a:gd name="T60" fmla="*/ 296 w 328"/>
                    <a:gd name="T61" fmla="*/ 72 h 88"/>
                    <a:gd name="T62" fmla="*/ 296 w 328"/>
                    <a:gd name="T63" fmla="*/ 72 h 88"/>
                    <a:gd name="T64" fmla="*/ 288 w 328"/>
                    <a:gd name="T65" fmla="*/ 70 h 88"/>
                    <a:gd name="T66" fmla="*/ 276 w 328"/>
                    <a:gd name="T67" fmla="*/ 70 h 88"/>
                    <a:gd name="T68" fmla="*/ 246 w 328"/>
                    <a:gd name="T69" fmla="*/ 72 h 88"/>
                    <a:gd name="T70" fmla="*/ 216 w 328"/>
                    <a:gd name="T71" fmla="*/ 74 h 88"/>
                    <a:gd name="T72" fmla="*/ 202 w 328"/>
                    <a:gd name="T73" fmla="*/ 74 h 88"/>
                    <a:gd name="T74" fmla="*/ 192 w 328"/>
                    <a:gd name="T75" fmla="*/ 72 h 88"/>
                    <a:gd name="T76" fmla="*/ 192 w 328"/>
                    <a:gd name="T77" fmla="*/ 72 h 88"/>
                    <a:gd name="T78" fmla="*/ 172 w 328"/>
                    <a:gd name="T79" fmla="*/ 66 h 88"/>
                    <a:gd name="T80" fmla="*/ 150 w 328"/>
                    <a:gd name="T81" fmla="*/ 56 h 88"/>
                    <a:gd name="T82" fmla="*/ 130 w 328"/>
                    <a:gd name="T83" fmla="*/ 46 h 88"/>
                    <a:gd name="T84" fmla="*/ 112 w 328"/>
                    <a:gd name="T85" fmla="*/ 40 h 88"/>
                    <a:gd name="T86" fmla="*/ 112 w 328"/>
                    <a:gd name="T87" fmla="*/ 40 h 88"/>
                    <a:gd name="T88" fmla="*/ 86 w 328"/>
                    <a:gd name="T89" fmla="*/ 38 h 88"/>
                    <a:gd name="T90" fmla="*/ 48 w 328"/>
                    <a:gd name="T91" fmla="*/ 34 h 88"/>
                    <a:gd name="T92" fmla="*/ 0 w 328"/>
                    <a:gd name="T93" fmla="*/ 32 h 88"/>
                    <a:gd name="T94" fmla="*/ 8 w 328"/>
                    <a:gd name="T95" fmla="*/ 0 h 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328" h="88">
                      <a:moveTo>
                        <a:pt x="8" y="0"/>
                      </a:moveTo>
                      <a:lnTo>
                        <a:pt x="8" y="0"/>
                      </a:lnTo>
                      <a:lnTo>
                        <a:pt x="48" y="0"/>
                      </a:lnTo>
                      <a:lnTo>
                        <a:pt x="82" y="2"/>
                      </a:lnTo>
                      <a:lnTo>
                        <a:pt x="98" y="4"/>
                      </a:lnTo>
                      <a:lnTo>
                        <a:pt x="112" y="8"/>
                      </a:lnTo>
                      <a:lnTo>
                        <a:pt x="112" y="8"/>
                      </a:lnTo>
                      <a:lnTo>
                        <a:pt x="124" y="12"/>
                      </a:lnTo>
                      <a:lnTo>
                        <a:pt x="134" y="20"/>
                      </a:lnTo>
                      <a:lnTo>
                        <a:pt x="152" y="34"/>
                      </a:lnTo>
                      <a:lnTo>
                        <a:pt x="162" y="40"/>
                      </a:lnTo>
                      <a:lnTo>
                        <a:pt x="174" y="44"/>
                      </a:lnTo>
                      <a:lnTo>
                        <a:pt x="190" y="48"/>
                      </a:lnTo>
                      <a:lnTo>
                        <a:pt x="208" y="48"/>
                      </a:lnTo>
                      <a:lnTo>
                        <a:pt x="208" y="48"/>
                      </a:lnTo>
                      <a:lnTo>
                        <a:pt x="244" y="46"/>
                      </a:lnTo>
                      <a:lnTo>
                        <a:pt x="272" y="46"/>
                      </a:lnTo>
                      <a:lnTo>
                        <a:pt x="294" y="48"/>
                      </a:lnTo>
                      <a:lnTo>
                        <a:pt x="304" y="52"/>
                      </a:lnTo>
                      <a:lnTo>
                        <a:pt x="312" y="56"/>
                      </a:lnTo>
                      <a:lnTo>
                        <a:pt x="312" y="56"/>
                      </a:lnTo>
                      <a:lnTo>
                        <a:pt x="320" y="62"/>
                      </a:lnTo>
                      <a:lnTo>
                        <a:pt x="324" y="66"/>
                      </a:lnTo>
                      <a:lnTo>
                        <a:pt x="328" y="72"/>
                      </a:lnTo>
                      <a:lnTo>
                        <a:pt x="328" y="76"/>
                      </a:lnTo>
                      <a:lnTo>
                        <a:pt x="328" y="84"/>
                      </a:lnTo>
                      <a:lnTo>
                        <a:pt x="328" y="88"/>
                      </a:lnTo>
                      <a:lnTo>
                        <a:pt x="328" y="88"/>
                      </a:lnTo>
                      <a:lnTo>
                        <a:pt x="320" y="82"/>
                      </a:lnTo>
                      <a:lnTo>
                        <a:pt x="310" y="76"/>
                      </a:lnTo>
                      <a:lnTo>
                        <a:pt x="296" y="72"/>
                      </a:lnTo>
                      <a:lnTo>
                        <a:pt x="296" y="72"/>
                      </a:lnTo>
                      <a:lnTo>
                        <a:pt x="288" y="70"/>
                      </a:lnTo>
                      <a:lnTo>
                        <a:pt x="276" y="70"/>
                      </a:lnTo>
                      <a:lnTo>
                        <a:pt x="246" y="72"/>
                      </a:lnTo>
                      <a:lnTo>
                        <a:pt x="216" y="74"/>
                      </a:lnTo>
                      <a:lnTo>
                        <a:pt x="202" y="74"/>
                      </a:lnTo>
                      <a:lnTo>
                        <a:pt x="192" y="72"/>
                      </a:lnTo>
                      <a:lnTo>
                        <a:pt x="192" y="72"/>
                      </a:lnTo>
                      <a:lnTo>
                        <a:pt x="172" y="66"/>
                      </a:lnTo>
                      <a:lnTo>
                        <a:pt x="150" y="56"/>
                      </a:lnTo>
                      <a:lnTo>
                        <a:pt x="130" y="46"/>
                      </a:lnTo>
                      <a:lnTo>
                        <a:pt x="112" y="40"/>
                      </a:lnTo>
                      <a:lnTo>
                        <a:pt x="112" y="40"/>
                      </a:lnTo>
                      <a:lnTo>
                        <a:pt x="86" y="38"/>
                      </a:lnTo>
                      <a:lnTo>
                        <a:pt x="48" y="34"/>
                      </a:lnTo>
                      <a:lnTo>
                        <a:pt x="0" y="32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FFCC33"/>
                </a:solidFill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7" name="Freeform 61">
                  <a:extLst>
                    <a:ext uri="{FF2B5EF4-FFF2-40B4-BE49-F238E27FC236}">
                      <a16:creationId xmlns:a16="http://schemas.microsoft.com/office/drawing/2014/main" id="{AFD767DB-DF35-4005-A1D1-E138998325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44" y="1651"/>
                  <a:ext cx="88" cy="8"/>
                </a:xfrm>
                <a:custGeom>
                  <a:avLst/>
                  <a:gdLst>
                    <a:gd name="T0" fmla="*/ 0 w 88"/>
                    <a:gd name="T1" fmla="*/ 0 h 8"/>
                    <a:gd name="T2" fmla="*/ 88 w 88"/>
                    <a:gd name="T3" fmla="*/ 8 h 8"/>
                    <a:gd name="T4" fmla="*/ 0 w 88"/>
                    <a:gd name="T5" fmla="*/ 0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8" h="8">
                      <a:moveTo>
                        <a:pt x="0" y="0"/>
                      </a:moveTo>
                      <a:lnTo>
                        <a:pt x="88" y="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8" name="Line 62">
                  <a:extLst>
                    <a:ext uri="{FF2B5EF4-FFF2-40B4-BE49-F238E27FC236}">
                      <a16:creationId xmlns:a16="http://schemas.microsoft.com/office/drawing/2014/main" id="{625D742C-CE33-4E59-8A4A-F098C502DFB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344" y="1651"/>
                  <a:ext cx="88" cy="8"/>
                </a:xfrm>
                <a:prstGeom prst="line">
                  <a:avLst/>
                </a:prstGeom>
                <a:noFill/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9" name="Freeform 63">
                  <a:extLst>
                    <a:ext uri="{FF2B5EF4-FFF2-40B4-BE49-F238E27FC236}">
                      <a16:creationId xmlns:a16="http://schemas.microsoft.com/office/drawing/2014/main" id="{5617CAD1-31D4-4CF8-8D16-5D668CBABD8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04" y="1819"/>
                  <a:ext cx="32" cy="345"/>
                </a:xfrm>
                <a:custGeom>
                  <a:avLst/>
                  <a:gdLst>
                    <a:gd name="T0" fmla="*/ 32 w 32"/>
                    <a:gd name="T1" fmla="*/ 0 h 345"/>
                    <a:gd name="T2" fmla="*/ 32 w 32"/>
                    <a:gd name="T3" fmla="*/ 0 h 345"/>
                    <a:gd name="T4" fmla="*/ 32 w 32"/>
                    <a:gd name="T5" fmla="*/ 54 h 345"/>
                    <a:gd name="T6" fmla="*/ 30 w 32"/>
                    <a:gd name="T7" fmla="*/ 173 h 345"/>
                    <a:gd name="T8" fmla="*/ 28 w 32"/>
                    <a:gd name="T9" fmla="*/ 237 h 345"/>
                    <a:gd name="T10" fmla="*/ 24 w 32"/>
                    <a:gd name="T11" fmla="*/ 291 h 345"/>
                    <a:gd name="T12" fmla="*/ 22 w 32"/>
                    <a:gd name="T13" fmla="*/ 331 h 345"/>
                    <a:gd name="T14" fmla="*/ 18 w 32"/>
                    <a:gd name="T15" fmla="*/ 341 h 345"/>
                    <a:gd name="T16" fmla="*/ 16 w 32"/>
                    <a:gd name="T17" fmla="*/ 345 h 345"/>
                    <a:gd name="T18" fmla="*/ 16 w 32"/>
                    <a:gd name="T19" fmla="*/ 345 h 345"/>
                    <a:gd name="T20" fmla="*/ 14 w 32"/>
                    <a:gd name="T21" fmla="*/ 341 h 345"/>
                    <a:gd name="T22" fmla="*/ 12 w 32"/>
                    <a:gd name="T23" fmla="*/ 331 h 345"/>
                    <a:gd name="T24" fmla="*/ 8 w 32"/>
                    <a:gd name="T25" fmla="*/ 291 h 345"/>
                    <a:gd name="T26" fmla="*/ 4 w 32"/>
                    <a:gd name="T27" fmla="*/ 237 h 345"/>
                    <a:gd name="T28" fmla="*/ 2 w 32"/>
                    <a:gd name="T29" fmla="*/ 173 h 345"/>
                    <a:gd name="T30" fmla="*/ 0 w 32"/>
                    <a:gd name="T31" fmla="*/ 54 h 345"/>
                    <a:gd name="T32" fmla="*/ 0 w 32"/>
                    <a:gd name="T33" fmla="*/ 0 h 345"/>
                    <a:gd name="T34" fmla="*/ 32 w 32"/>
                    <a:gd name="T35" fmla="*/ 0 h 34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2" h="345">
                      <a:moveTo>
                        <a:pt x="32" y="0"/>
                      </a:moveTo>
                      <a:lnTo>
                        <a:pt x="32" y="0"/>
                      </a:lnTo>
                      <a:lnTo>
                        <a:pt x="32" y="54"/>
                      </a:lnTo>
                      <a:lnTo>
                        <a:pt x="30" y="173"/>
                      </a:lnTo>
                      <a:lnTo>
                        <a:pt x="28" y="237"/>
                      </a:lnTo>
                      <a:lnTo>
                        <a:pt x="24" y="291"/>
                      </a:lnTo>
                      <a:lnTo>
                        <a:pt x="22" y="331"/>
                      </a:lnTo>
                      <a:lnTo>
                        <a:pt x="18" y="341"/>
                      </a:lnTo>
                      <a:lnTo>
                        <a:pt x="16" y="345"/>
                      </a:lnTo>
                      <a:lnTo>
                        <a:pt x="16" y="345"/>
                      </a:lnTo>
                      <a:lnTo>
                        <a:pt x="14" y="341"/>
                      </a:lnTo>
                      <a:lnTo>
                        <a:pt x="12" y="331"/>
                      </a:lnTo>
                      <a:lnTo>
                        <a:pt x="8" y="291"/>
                      </a:lnTo>
                      <a:lnTo>
                        <a:pt x="4" y="237"/>
                      </a:lnTo>
                      <a:lnTo>
                        <a:pt x="2" y="173"/>
                      </a:lnTo>
                      <a:lnTo>
                        <a:pt x="0" y="54"/>
                      </a:lnTo>
                      <a:lnTo>
                        <a:pt x="0" y="0"/>
                      </a:lnTo>
                      <a:lnTo>
                        <a:pt x="32" y="0"/>
                      </a:lnTo>
                      <a:close/>
                    </a:path>
                  </a:pathLst>
                </a:custGeom>
                <a:solidFill>
                  <a:srgbClr val="FFCC33"/>
                </a:solidFill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10" name="Freeform 64">
                  <a:extLst>
                    <a:ext uri="{FF2B5EF4-FFF2-40B4-BE49-F238E27FC236}">
                      <a16:creationId xmlns:a16="http://schemas.microsoft.com/office/drawing/2014/main" id="{74E3B7C4-7410-4CA1-8FAE-22C087F43AA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20" y="1819"/>
                  <a:ext cx="0" cy="105"/>
                </a:xfrm>
                <a:custGeom>
                  <a:avLst/>
                  <a:gdLst>
                    <a:gd name="T0" fmla="*/ 0 h 105"/>
                    <a:gd name="T1" fmla="*/ 105 h 105"/>
                    <a:gd name="T2" fmla="*/ 0 h 105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</a:cxnLst>
                  <a:rect l="0" t="0" r="r" b="b"/>
                  <a:pathLst>
                    <a:path h="105">
                      <a:moveTo>
                        <a:pt x="0" y="0"/>
                      </a:moveTo>
                      <a:lnTo>
                        <a:pt x="0" y="10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11" name="Line 65">
                  <a:extLst>
                    <a:ext uri="{FF2B5EF4-FFF2-40B4-BE49-F238E27FC236}">
                      <a16:creationId xmlns:a16="http://schemas.microsoft.com/office/drawing/2014/main" id="{974FCCCB-9DC2-4841-B778-6B795E604F8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120" y="1819"/>
                  <a:ext cx="0" cy="105"/>
                </a:xfrm>
                <a:prstGeom prst="line">
                  <a:avLst/>
                </a:prstGeom>
                <a:noFill/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12" name="Freeform 66">
                  <a:extLst>
                    <a:ext uri="{FF2B5EF4-FFF2-40B4-BE49-F238E27FC236}">
                      <a16:creationId xmlns:a16="http://schemas.microsoft.com/office/drawing/2014/main" id="{5899956D-72F7-4B4D-8F4C-C5C49EE884C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00" y="1811"/>
                  <a:ext cx="88" cy="329"/>
                </a:xfrm>
                <a:custGeom>
                  <a:avLst/>
                  <a:gdLst>
                    <a:gd name="T0" fmla="*/ 88 w 88"/>
                    <a:gd name="T1" fmla="*/ 8 h 329"/>
                    <a:gd name="T2" fmla="*/ 88 w 88"/>
                    <a:gd name="T3" fmla="*/ 8 h 329"/>
                    <a:gd name="T4" fmla="*/ 88 w 88"/>
                    <a:gd name="T5" fmla="*/ 48 h 329"/>
                    <a:gd name="T6" fmla="*/ 86 w 88"/>
                    <a:gd name="T7" fmla="*/ 83 h 329"/>
                    <a:gd name="T8" fmla="*/ 84 w 88"/>
                    <a:gd name="T9" fmla="*/ 99 h 329"/>
                    <a:gd name="T10" fmla="*/ 80 w 88"/>
                    <a:gd name="T11" fmla="*/ 113 h 329"/>
                    <a:gd name="T12" fmla="*/ 80 w 88"/>
                    <a:gd name="T13" fmla="*/ 113 h 329"/>
                    <a:gd name="T14" fmla="*/ 76 w 88"/>
                    <a:gd name="T15" fmla="*/ 125 h 329"/>
                    <a:gd name="T16" fmla="*/ 68 w 88"/>
                    <a:gd name="T17" fmla="*/ 135 h 329"/>
                    <a:gd name="T18" fmla="*/ 54 w 88"/>
                    <a:gd name="T19" fmla="*/ 153 h 329"/>
                    <a:gd name="T20" fmla="*/ 48 w 88"/>
                    <a:gd name="T21" fmla="*/ 163 h 329"/>
                    <a:gd name="T22" fmla="*/ 44 w 88"/>
                    <a:gd name="T23" fmla="*/ 175 h 329"/>
                    <a:gd name="T24" fmla="*/ 40 w 88"/>
                    <a:gd name="T25" fmla="*/ 191 h 329"/>
                    <a:gd name="T26" fmla="*/ 40 w 88"/>
                    <a:gd name="T27" fmla="*/ 209 h 329"/>
                    <a:gd name="T28" fmla="*/ 40 w 88"/>
                    <a:gd name="T29" fmla="*/ 209 h 329"/>
                    <a:gd name="T30" fmla="*/ 42 w 88"/>
                    <a:gd name="T31" fmla="*/ 245 h 329"/>
                    <a:gd name="T32" fmla="*/ 42 w 88"/>
                    <a:gd name="T33" fmla="*/ 273 h 329"/>
                    <a:gd name="T34" fmla="*/ 40 w 88"/>
                    <a:gd name="T35" fmla="*/ 295 h 329"/>
                    <a:gd name="T36" fmla="*/ 36 w 88"/>
                    <a:gd name="T37" fmla="*/ 305 h 329"/>
                    <a:gd name="T38" fmla="*/ 32 w 88"/>
                    <a:gd name="T39" fmla="*/ 313 h 329"/>
                    <a:gd name="T40" fmla="*/ 32 w 88"/>
                    <a:gd name="T41" fmla="*/ 313 h 329"/>
                    <a:gd name="T42" fmla="*/ 26 w 88"/>
                    <a:gd name="T43" fmla="*/ 321 h 329"/>
                    <a:gd name="T44" fmla="*/ 22 w 88"/>
                    <a:gd name="T45" fmla="*/ 325 h 329"/>
                    <a:gd name="T46" fmla="*/ 16 w 88"/>
                    <a:gd name="T47" fmla="*/ 329 h 329"/>
                    <a:gd name="T48" fmla="*/ 12 w 88"/>
                    <a:gd name="T49" fmla="*/ 329 h 329"/>
                    <a:gd name="T50" fmla="*/ 4 w 88"/>
                    <a:gd name="T51" fmla="*/ 329 h 329"/>
                    <a:gd name="T52" fmla="*/ 0 w 88"/>
                    <a:gd name="T53" fmla="*/ 329 h 329"/>
                    <a:gd name="T54" fmla="*/ 0 w 88"/>
                    <a:gd name="T55" fmla="*/ 329 h 329"/>
                    <a:gd name="T56" fmla="*/ 6 w 88"/>
                    <a:gd name="T57" fmla="*/ 321 h 329"/>
                    <a:gd name="T58" fmla="*/ 12 w 88"/>
                    <a:gd name="T59" fmla="*/ 309 h 329"/>
                    <a:gd name="T60" fmla="*/ 16 w 88"/>
                    <a:gd name="T61" fmla="*/ 297 h 329"/>
                    <a:gd name="T62" fmla="*/ 16 w 88"/>
                    <a:gd name="T63" fmla="*/ 297 h 329"/>
                    <a:gd name="T64" fmla="*/ 18 w 88"/>
                    <a:gd name="T65" fmla="*/ 289 h 329"/>
                    <a:gd name="T66" fmla="*/ 18 w 88"/>
                    <a:gd name="T67" fmla="*/ 277 h 329"/>
                    <a:gd name="T68" fmla="*/ 16 w 88"/>
                    <a:gd name="T69" fmla="*/ 247 h 329"/>
                    <a:gd name="T70" fmla="*/ 14 w 88"/>
                    <a:gd name="T71" fmla="*/ 217 h 329"/>
                    <a:gd name="T72" fmla="*/ 14 w 88"/>
                    <a:gd name="T73" fmla="*/ 203 h 329"/>
                    <a:gd name="T74" fmla="*/ 16 w 88"/>
                    <a:gd name="T75" fmla="*/ 193 h 329"/>
                    <a:gd name="T76" fmla="*/ 16 w 88"/>
                    <a:gd name="T77" fmla="*/ 193 h 329"/>
                    <a:gd name="T78" fmla="*/ 22 w 88"/>
                    <a:gd name="T79" fmla="*/ 173 h 329"/>
                    <a:gd name="T80" fmla="*/ 32 w 88"/>
                    <a:gd name="T81" fmla="*/ 151 h 329"/>
                    <a:gd name="T82" fmla="*/ 42 w 88"/>
                    <a:gd name="T83" fmla="*/ 131 h 329"/>
                    <a:gd name="T84" fmla="*/ 48 w 88"/>
                    <a:gd name="T85" fmla="*/ 113 h 329"/>
                    <a:gd name="T86" fmla="*/ 48 w 88"/>
                    <a:gd name="T87" fmla="*/ 113 h 329"/>
                    <a:gd name="T88" fmla="*/ 50 w 88"/>
                    <a:gd name="T89" fmla="*/ 87 h 329"/>
                    <a:gd name="T90" fmla="*/ 54 w 88"/>
                    <a:gd name="T91" fmla="*/ 48 h 329"/>
                    <a:gd name="T92" fmla="*/ 56 w 88"/>
                    <a:gd name="T93" fmla="*/ 0 h 329"/>
                    <a:gd name="T94" fmla="*/ 88 w 88"/>
                    <a:gd name="T95" fmla="*/ 8 h 3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88" h="329">
                      <a:moveTo>
                        <a:pt x="88" y="8"/>
                      </a:moveTo>
                      <a:lnTo>
                        <a:pt x="88" y="8"/>
                      </a:lnTo>
                      <a:lnTo>
                        <a:pt x="88" y="48"/>
                      </a:lnTo>
                      <a:lnTo>
                        <a:pt x="86" y="83"/>
                      </a:lnTo>
                      <a:lnTo>
                        <a:pt x="84" y="99"/>
                      </a:lnTo>
                      <a:lnTo>
                        <a:pt x="80" y="113"/>
                      </a:lnTo>
                      <a:lnTo>
                        <a:pt x="80" y="113"/>
                      </a:lnTo>
                      <a:lnTo>
                        <a:pt x="76" y="125"/>
                      </a:lnTo>
                      <a:lnTo>
                        <a:pt x="68" y="135"/>
                      </a:lnTo>
                      <a:lnTo>
                        <a:pt x="54" y="153"/>
                      </a:lnTo>
                      <a:lnTo>
                        <a:pt x="48" y="163"/>
                      </a:lnTo>
                      <a:lnTo>
                        <a:pt x="44" y="175"/>
                      </a:lnTo>
                      <a:lnTo>
                        <a:pt x="40" y="191"/>
                      </a:lnTo>
                      <a:lnTo>
                        <a:pt x="40" y="209"/>
                      </a:lnTo>
                      <a:lnTo>
                        <a:pt x="40" y="209"/>
                      </a:lnTo>
                      <a:lnTo>
                        <a:pt x="42" y="245"/>
                      </a:lnTo>
                      <a:lnTo>
                        <a:pt x="42" y="273"/>
                      </a:lnTo>
                      <a:lnTo>
                        <a:pt x="40" y="295"/>
                      </a:lnTo>
                      <a:lnTo>
                        <a:pt x="36" y="305"/>
                      </a:lnTo>
                      <a:lnTo>
                        <a:pt x="32" y="313"/>
                      </a:lnTo>
                      <a:lnTo>
                        <a:pt x="32" y="313"/>
                      </a:lnTo>
                      <a:lnTo>
                        <a:pt x="26" y="321"/>
                      </a:lnTo>
                      <a:lnTo>
                        <a:pt x="22" y="325"/>
                      </a:lnTo>
                      <a:lnTo>
                        <a:pt x="16" y="329"/>
                      </a:lnTo>
                      <a:lnTo>
                        <a:pt x="12" y="329"/>
                      </a:lnTo>
                      <a:lnTo>
                        <a:pt x="4" y="329"/>
                      </a:lnTo>
                      <a:lnTo>
                        <a:pt x="0" y="329"/>
                      </a:lnTo>
                      <a:lnTo>
                        <a:pt x="0" y="329"/>
                      </a:lnTo>
                      <a:lnTo>
                        <a:pt x="6" y="321"/>
                      </a:lnTo>
                      <a:lnTo>
                        <a:pt x="12" y="309"/>
                      </a:lnTo>
                      <a:lnTo>
                        <a:pt x="16" y="297"/>
                      </a:lnTo>
                      <a:lnTo>
                        <a:pt x="16" y="297"/>
                      </a:lnTo>
                      <a:lnTo>
                        <a:pt x="18" y="289"/>
                      </a:lnTo>
                      <a:lnTo>
                        <a:pt x="18" y="277"/>
                      </a:lnTo>
                      <a:lnTo>
                        <a:pt x="16" y="247"/>
                      </a:lnTo>
                      <a:lnTo>
                        <a:pt x="14" y="217"/>
                      </a:lnTo>
                      <a:lnTo>
                        <a:pt x="14" y="203"/>
                      </a:lnTo>
                      <a:lnTo>
                        <a:pt x="16" y="193"/>
                      </a:lnTo>
                      <a:lnTo>
                        <a:pt x="16" y="193"/>
                      </a:lnTo>
                      <a:lnTo>
                        <a:pt x="22" y="173"/>
                      </a:lnTo>
                      <a:lnTo>
                        <a:pt x="32" y="151"/>
                      </a:lnTo>
                      <a:lnTo>
                        <a:pt x="42" y="131"/>
                      </a:lnTo>
                      <a:lnTo>
                        <a:pt x="48" y="113"/>
                      </a:lnTo>
                      <a:lnTo>
                        <a:pt x="48" y="113"/>
                      </a:lnTo>
                      <a:lnTo>
                        <a:pt x="50" y="87"/>
                      </a:lnTo>
                      <a:lnTo>
                        <a:pt x="54" y="48"/>
                      </a:lnTo>
                      <a:lnTo>
                        <a:pt x="56" y="0"/>
                      </a:lnTo>
                      <a:lnTo>
                        <a:pt x="88" y="8"/>
                      </a:lnTo>
                      <a:close/>
                    </a:path>
                  </a:pathLst>
                </a:custGeom>
                <a:solidFill>
                  <a:srgbClr val="FFCC33"/>
                </a:solidFill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13" name="Freeform 67">
                  <a:extLst>
                    <a:ext uri="{FF2B5EF4-FFF2-40B4-BE49-F238E27FC236}">
                      <a16:creationId xmlns:a16="http://schemas.microsoft.com/office/drawing/2014/main" id="{B045F4CB-A62D-493B-A35E-A9B98DF42C3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64" y="1827"/>
                  <a:ext cx="8" cy="89"/>
                </a:xfrm>
                <a:custGeom>
                  <a:avLst/>
                  <a:gdLst>
                    <a:gd name="T0" fmla="*/ 8 w 8"/>
                    <a:gd name="T1" fmla="*/ 0 h 89"/>
                    <a:gd name="T2" fmla="*/ 0 w 8"/>
                    <a:gd name="T3" fmla="*/ 89 h 89"/>
                    <a:gd name="T4" fmla="*/ 8 w 8"/>
                    <a:gd name="T5" fmla="*/ 0 h 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" h="89">
                      <a:moveTo>
                        <a:pt x="8" y="0"/>
                      </a:moveTo>
                      <a:lnTo>
                        <a:pt x="0" y="89"/>
                      </a:lnTo>
                      <a:lnTo>
                        <a:pt x="8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14" name="Line 68">
                  <a:extLst>
                    <a:ext uri="{FF2B5EF4-FFF2-40B4-BE49-F238E27FC236}">
                      <a16:creationId xmlns:a16="http://schemas.microsoft.com/office/drawing/2014/main" id="{49EEE2E9-EE7B-4445-8DB9-CF8C4A70E30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3064" y="1827"/>
                  <a:ext cx="8" cy="89"/>
                </a:xfrm>
                <a:prstGeom prst="line">
                  <a:avLst/>
                </a:prstGeom>
                <a:noFill/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15" name="Freeform 69">
                  <a:extLst>
                    <a:ext uri="{FF2B5EF4-FFF2-40B4-BE49-F238E27FC236}">
                      <a16:creationId xmlns:a16="http://schemas.microsoft.com/office/drawing/2014/main" id="{C1C5D781-26CF-418C-879E-19F1966F2F7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60" y="1587"/>
                  <a:ext cx="344" cy="32"/>
                </a:xfrm>
                <a:custGeom>
                  <a:avLst/>
                  <a:gdLst>
                    <a:gd name="T0" fmla="*/ 344 w 344"/>
                    <a:gd name="T1" fmla="*/ 32 h 32"/>
                    <a:gd name="T2" fmla="*/ 344 w 344"/>
                    <a:gd name="T3" fmla="*/ 32 h 32"/>
                    <a:gd name="T4" fmla="*/ 290 w 344"/>
                    <a:gd name="T5" fmla="*/ 32 h 32"/>
                    <a:gd name="T6" fmla="*/ 172 w 344"/>
                    <a:gd name="T7" fmla="*/ 30 h 32"/>
                    <a:gd name="T8" fmla="*/ 108 w 344"/>
                    <a:gd name="T9" fmla="*/ 28 h 32"/>
                    <a:gd name="T10" fmla="*/ 54 w 344"/>
                    <a:gd name="T11" fmla="*/ 24 h 32"/>
                    <a:gd name="T12" fmla="*/ 14 w 344"/>
                    <a:gd name="T13" fmla="*/ 20 h 32"/>
                    <a:gd name="T14" fmla="*/ 4 w 344"/>
                    <a:gd name="T15" fmla="*/ 18 h 32"/>
                    <a:gd name="T16" fmla="*/ 0 w 344"/>
                    <a:gd name="T17" fmla="*/ 16 h 32"/>
                    <a:gd name="T18" fmla="*/ 0 w 344"/>
                    <a:gd name="T19" fmla="*/ 16 h 32"/>
                    <a:gd name="T20" fmla="*/ 4 w 344"/>
                    <a:gd name="T21" fmla="*/ 14 h 32"/>
                    <a:gd name="T22" fmla="*/ 14 w 344"/>
                    <a:gd name="T23" fmla="*/ 10 h 32"/>
                    <a:gd name="T24" fmla="*/ 54 w 344"/>
                    <a:gd name="T25" fmla="*/ 8 h 32"/>
                    <a:gd name="T26" fmla="*/ 108 w 344"/>
                    <a:gd name="T27" fmla="*/ 4 h 32"/>
                    <a:gd name="T28" fmla="*/ 172 w 344"/>
                    <a:gd name="T29" fmla="*/ 2 h 32"/>
                    <a:gd name="T30" fmla="*/ 290 w 344"/>
                    <a:gd name="T31" fmla="*/ 0 h 32"/>
                    <a:gd name="T32" fmla="*/ 344 w 344"/>
                    <a:gd name="T33" fmla="*/ 0 h 32"/>
                    <a:gd name="T34" fmla="*/ 344 w 344"/>
                    <a:gd name="T35" fmla="*/ 32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44" h="32">
                      <a:moveTo>
                        <a:pt x="344" y="32"/>
                      </a:moveTo>
                      <a:lnTo>
                        <a:pt x="344" y="32"/>
                      </a:lnTo>
                      <a:lnTo>
                        <a:pt x="290" y="32"/>
                      </a:lnTo>
                      <a:lnTo>
                        <a:pt x="172" y="30"/>
                      </a:lnTo>
                      <a:lnTo>
                        <a:pt x="108" y="28"/>
                      </a:lnTo>
                      <a:lnTo>
                        <a:pt x="54" y="24"/>
                      </a:lnTo>
                      <a:lnTo>
                        <a:pt x="14" y="20"/>
                      </a:lnTo>
                      <a:lnTo>
                        <a:pt x="4" y="18"/>
                      </a:lnTo>
                      <a:lnTo>
                        <a:pt x="0" y="16"/>
                      </a:lnTo>
                      <a:lnTo>
                        <a:pt x="0" y="16"/>
                      </a:lnTo>
                      <a:lnTo>
                        <a:pt x="4" y="14"/>
                      </a:lnTo>
                      <a:lnTo>
                        <a:pt x="14" y="10"/>
                      </a:lnTo>
                      <a:lnTo>
                        <a:pt x="54" y="8"/>
                      </a:lnTo>
                      <a:lnTo>
                        <a:pt x="108" y="4"/>
                      </a:lnTo>
                      <a:lnTo>
                        <a:pt x="172" y="2"/>
                      </a:lnTo>
                      <a:lnTo>
                        <a:pt x="290" y="0"/>
                      </a:lnTo>
                      <a:lnTo>
                        <a:pt x="344" y="0"/>
                      </a:lnTo>
                      <a:lnTo>
                        <a:pt x="344" y="32"/>
                      </a:lnTo>
                      <a:close/>
                    </a:path>
                  </a:pathLst>
                </a:custGeom>
                <a:solidFill>
                  <a:srgbClr val="FFCC33"/>
                </a:solidFill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16" name="Freeform 70">
                  <a:extLst>
                    <a:ext uri="{FF2B5EF4-FFF2-40B4-BE49-F238E27FC236}">
                      <a16:creationId xmlns:a16="http://schemas.microsoft.com/office/drawing/2014/main" id="{427F4262-07D7-4BAA-AB9A-91CD0FED83B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00" y="1603"/>
                  <a:ext cx="104" cy="0"/>
                </a:xfrm>
                <a:custGeom>
                  <a:avLst/>
                  <a:gdLst>
                    <a:gd name="T0" fmla="*/ 104 w 104"/>
                    <a:gd name="T1" fmla="*/ 0 w 104"/>
                    <a:gd name="T2" fmla="*/ 104 w 104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</a:cxnLst>
                  <a:rect l="0" t="0" r="r" b="b"/>
                  <a:pathLst>
                    <a:path w="104">
                      <a:moveTo>
                        <a:pt x="104" y="0"/>
                      </a:moveTo>
                      <a:lnTo>
                        <a:pt x="0" y="0"/>
                      </a:lnTo>
                      <a:lnTo>
                        <a:pt x="104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17" name="Line 71">
                  <a:extLst>
                    <a:ext uri="{FF2B5EF4-FFF2-40B4-BE49-F238E27FC236}">
                      <a16:creationId xmlns:a16="http://schemas.microsoft.com/office/drawing/2014/main" id="{5639FC04-800C-47F2-A32F-F5BAACA2AF7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2800" y="1603"/>
                  <a:ext cx="104" cy="0"/>
                </a:xfrm>
                <a:prstGeom prst="line">
                  <a:avLst/>
                </a:prstGeom>
                <a:noFill/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18" name="Freeform 72">
                  <a:extLst>
                    <a:ext uri="{FF2B5EF4-FFF2-40B4-BE49-F238E27FC236}">
                      <a16:creationId xmlns:a16="http://schemas.microsoft.com/office/drawing/2014/main" id="{CC38FADB-BF6B-4855-8B22-5E952FE0C31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84" y="1483"/>
                  <a:ext cx="328" cy="88"/>
                </a:xfrm>
                <a:custGeom>
                  <a:avLst/>
                  <a:gdLst>
                    <a:gd name="T0" fmla="*/ 320 w 328"/>
                    <a:gd name="T1" fmla="*/ 88 h 88"/>
                    <a:gd name="T2" fmla="*/ 320 w 328"/>
                    <a:gd name="T3" fmla="*/ 88 h 88"/>
                    <a:gd name="T4" fmla="*/ 280 w 328"/>
                    <a:gd name="T5" fmla="*/ 88 h 88"/>
                    <a:gd name="T6" fmla="*/ 246 w 328"/>
                    <a:gd name="T7" fmla="*/ 86 h 88"/>
                    <a:gd name="T8" fmla="*/ 230 w 328"/>
                    <a:gd name="T9" fmla="*/ 84 h 88"/>
                    <a:gd name="T10" fmla="*/ 216 w 328"/>
                    <a:gd name="T11" fmla="*/ 80 h 88"/>
                    <a:gd name="T12" fmla="*/ 216 w 328"/>
                    <a:gd name="T13" fmla="*/ 80 h 88"/>
                    <a:gd name="T14" fmla="*/ 204 w 328"/>
                    <a:gd name="T15" fmla="*/ 76 h 88"/>
                    <a:gd name="T16" fmla="*/ 194 w 328"/>
                    <a:gd name="T17" fmla="*/ 68 h 88"/>
                    <a:gd name="T18" fmla="*/ 176 w 328"/>
                    <a:gd name="T19" fmla="*/ 54 h 88"/>
                    <a:gd name="T20" fmla="*/ 166 w 328"/>
                    <a:gd name="T21" fmla="*/ 48 h 88"/>
                    <a:gd name="T22" fmla="*/ 154 w 328"/>
                    <a:gd name="T23" fmla="*/ 44 h 88"/>
                    <a:gd name="T24" fmla="*/ 138 w 328"/>
                    <a:gd name="T25" fmla="*/ 40 h 88"/>
                    <a:gd name="T26" fmla="*/ 120 w 328"/>
                    <a:gd name="T27" fmla="*/ 40 h 88"/>
                    <a:gd name="T28" fmla="*/ 120 w 328"/>
                    <a:gd name="T29" fmla="*/ 40 h 88"/>
                    <a:gd name="T30" fmla="*/ 84 w 328"/>
                    <a:gd name="T31" fmla="*/ 42 h 88"/>
                    <a:gd name="T32" fmla="*/ 56 w 328"/>
                    <a:gd name="T33" fmla="*/ 42 h 88"/>
                    <a:gd name="T34" fmla="*/ 34 w 328"/>
                    <a:gd name="T35" fmla="*/ 40 h 88"/>
                    <a:gd name="T36" fmla="*/ 24 w 328"/>
                    <a:gd name="T37" fmla="*/ 36 h 88"/>
                    <a:gd name="T38" fmla="*/ 16 w 328"/>
                    <a:gd name="T39" fmla="*/ 32 h 88"/>
                    <a:gd name="T40" fmla="*/ 16 w 328"/>
                    <a:gd name="T41" fmla="*/ 32 h 88"/>
                    <a:gd name="T42" fmla="*/ 8 w 328"/>
                    <a:gd name="T43" fmla="*/ 26 h 88"/>
                    <a:gd name="T44" fmla="*/ 4 w 328"/>
                    <a:gd name="T45" fmla="*/ 22 h 88"/>
                    <a:gd name="T46" fmla="*/ 0 w 328"/>
                    <a:gd name="T47" fmla="*/ 16 h 88"/>
                    <a:gd name="T48" fmla="*/ 0 w 328"/>
                    <a:gd name="T49" fmla="*/ 12 h 88"/>
                    <a:gd name="T50" fmla="*/ 0 w 328"/>
                    <a:gd name="T51" fmla="*/ 4 h 88"/>
                    <a:gd name="T52" fmla="*/ 0 w 328"/>
                    <a:gd name="T53" fmla="*/ 0 h 88"/>
                    <a:gd name="T54" fmla="*/ 0 w 328"/>
                    <a:gd name="T55" fmla="*/ 0 h 88"/>
                    <a:gd name="T56" fmla="*/ 8 w 328"/>
                    <a:gd name="T57" fmla="*/ 6 h 88"/>
                    <a:gd name="T58" fmla="*/ 20 w 328"/>
                    <a:gd name="T59" fmla="*/ 12 h 88"/>
                    <a:gd name="T60" fmla="*/ 32 w 328"/>
                    <a:gd name="T61" fmla="*/ 16 h 88"/>
                    <a:gd name="T62" fmla="*/ 32 w 328"/>
                    <a:gd name="T63" fmla="*/ 16 h 88"/>
                    <a:gd name="T64" fmla="*/ 40 w 328"/>
                    <a:gd name="T65" fmla="*/ 18 h 88"/>
                    <a:gd name="T66" fmla="*/ 52 w 328"/>
                    <a:gd name="T67" fmla="*/ 18 h 88"/>
                    <a:gd name="T68" fmla="*/ 82 w 328"/>
                    <a:gd name="T69" fmla="*/ 16 h 88"/>
                    <a:gd name="T70" fmla="*/ 112 w 328"/>
                    <a:gd name="T71" fmla="*/ 14 h 88"/>
                    <a:gd name="T72" fmla="*/ 126 w 328"/>
                    <a:gd name="T73" fmla="*/ 14 h 88"/>
                    <a:gd name="T74" fmla="*/ 136 w 328"/>
                    <a:gd name="T75" fmla="*/ 16 h 88"/>
                    <a:gd name="T76" fmla="*/ 136 w 328"/>
                    <a:gd name="T77" fmla="*/ 16 h 88"/>
                    <a:gd name="T78" fmla="*/ 156 w 328"/>
                    <a:gd name="T79" fmla="*/ 22 h 88"/>
                    <a:gd name="T80" fmla="*/ 178 w 328"/>
                    <a:gd name="T81" fmla="*/ 32 h 88"/>
                    <a:gd name="T82" fmla="*/ 198 w 328"/>
                    <a:gd name="T83" fmla="*/ 42 h 88"/>
                    <a:gd name="T84" fmla="*/ 216 w 328"/>
                    <a:gd name="T85" fmla="*/ 48 h 88"/>
                    <a:gd name="T86" fmla="*/ 216 w 328"/>
                    <a:gd name="T87" fmla="*/ 48 h 88"/>
                    <a:gd name="T88" fmla="*/ 242 w 328"/>
                    <a:gd name="T89" fmla="*/ 50 h 88"/>
                    <a:gd name="T90" fmla="*/ 280 w 328"/>
                    <a:gd name="T91" fmla="*/ 54 h 88"/>
                    <a:gd name="T92" fmla="*/ 328 w 328"/>
                    <a:gd name="T93" fmla="*/ 56 h 88"/>
                    <a:gd name="T94" fmla="*/ 320 w 328"/>
                    <a:gd name="T95" fmla="*/ 88 h 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328" h="88">
                      <a:moveTo>
                        <a:pt x="320" y="88"/>
                      </a:moveTo>
                      <a:lnTo>
                        <a:pt x="320" y="88"/>
                      </a:lnTo>
                      <a:lnTo>
                        <a:pt x="280" y="88"/>
                      </a:lnTo>
                      <a:lnTo>
                        <a:pt x="246" y="86"/>
                      </a:lnTo>
                      <a:lnTo>
                        <a:pt x="230" y="84"/>
                      </a:lnTo>
                      <a:lnTo>
                        <a:pt x="216" y="80"/>
                      </a:lnTo>
                      <a:lnTo>
                        <a:pt x="216" y="80"/>
                      </a:lnTo>
                      <a:lnTo>
                        <a:pt x="204" y="76"/>
                      </a:lnTo>
                      <a:lnTo>
                        <a:pt x="194" y="68"/>
                      </a:lnTo>
                      <a:lnTo>
                        <a:pt x="176" y="54"/>
                      </a:lnTo>
                      <a:lnTo>
                        <a:pt x="166" y="48"/>
                      </a:lnTo>
                      <a:lnTo>
                        <a:pt x="154" y="44"/>
                      </a:lnTo>
                      <a:lnTo>
                        <a:pt x="138" y="40"/>
                      </a:lnTo>
                      <a:lnTo>
                        <a:pt x="120" y="40"/>
                      </a:lnTo>
                      <a:lnTo>
                        <a:pt x="120" y="40"/>
                      </a:lnTo>
                      <a:lnTo>
                        <a:pt x="84" y="42"/>
                      </a:lnTo>
                      <a:lnTo>
                        <a:pt x="56" y="42"/>
                      </a:lnTo>
                      <a:lnTo>
                        <a:pt x="34" y="40"/>
                      </a:lnTo>
                      <a:lnTo>
                        <a:pt x="24" y="36"/>
                      </a:lnTo>
                      <a:lnTo>
                        <a:pt x="16" y="32"/>
                      </a:lnTo>
                      <a:lnTo>
                        <a:pt x="16" y="32"/>
                      </a:lnTo>
                      <a:lnTo>
                        <a:pt x="8" y="26"/>
                      </a:lnTo>
                      <a:lnTo>
                        <a:pt x="4" y="22"/>
                      </a:lnTo>
                      <a:lnTo>
                        <a:pt x="0" y="16"/>
                      </a:lnTo>
                      <a:lnTo>
                        <a:pt x="0" y="12"/>
                      </a:lnTo>
                      <a:lnTo>
                        <a:pt x="0" y="4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8" y="6"/>
                      </a:lnTo>
                      <a:lnTo>
                        <a:pt x="20" y="12"/>
                      </a:lnTo>
                      <a:lnTo>
                        <a:pt x="32" y="16"/>
                      </a:lnTo>
                      <a:lnTo>
                        <a:pt x="32" y="16"/>
                      </a:lnTo>
                      <a:lnTo>
                        <a:pt x="40" y="18"/>
                      </a:lnTo>
                      <a:lnTo>
                        <a:pt x="52" y="18"/>
                      </a:lnTo>
                      <a:lnTo>
                        <a:pt x="82" y="16"/>
                      </a:lnTo>
                      <a:lnTo>
                        <a:pt x="112" y="14"/>
                      </a:lnTo>
                      <a:lnTo>
                        <a:pt x="126" y="14"/>
                      </a:lnTo>
                      <a:lnTo>
                        <a:pt x="136" y="16"/>
                      </a:lnTo>
                      <a:lnTo>
                        <a:pt x="136" y="16"/>
                      </a:lnTo>
                      <a:lnTo>
                        <a:pt x="156" y="22"/>
                      </a:lnTo>
                      <a:lnTo>
                        <a:pt x="178" y="32"/>
                      </a:lnTo>
                      <a:lnTo>
                        <a:pt x="198" y="42"/>
                      </a:lnTo>
                      <a:lnTo>
                        <a:pt x="216" y="48"/>
                      </a:lnTo>
                      <a:lnTo>
                        <a:pt x="216" y="48"/>
                      </a:lnTo>
                      <a:lnTo>
                        <a:pt x="242" y="50"/>
                      </a:lnTo>
                      <a:lnTo>
                        <a:pt x="280" y="54"/>
                      </a:lnTo>
                      <a:lnTo>
                        <a:pt x="328" y="56"/>
                      </a:lnTo>
                      <a:lnTo>
                        <a:pt x="320" y="88"/>
                      </a:lnTo>
                      <a:close/>
                    </a:path>
                  </a:pathLst>
                </a:custGeom>
                <a:solidFill>
                  <a:srgbClr val="FFCC33"/>
                </a:solidFill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19" name="Freeform 73">
                  <a:extLst>
                    <a:ext uri="{FF2B5EF4-FFF2-40B4-BE49-F238E27FC236}">
                      <a16:creationId xmlns:a16="http://schemas.microsoft.com/office/drawing/2014/main" id="{5BAAAAFC-A7E7-4536-BF1A-B5495B30338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08" y="1547"/>
                  <a:ext cx="88" cy="8"/>
                </a:xfrm>
                <a:custGeom>
                  <a:avLst/>
                  <a:gdLst>
                    <a:gd name="T0" fmla="*/ 88 w 88"/>
                    <a:gd name="T1" fmla="*/ 8 h 8"/>
                    <a:gd name="T2" fmla="*/ 0 w 88"/>
                    <a:gd name="T3" fmla="*/ 0 h 8"/>
                    <a:gd name="T4" fmla="*/ 88 w 88"/>
                    <a:gd name="T5" fmla="*/ 8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8" h="8">
                      <a:moveTo>
                        <a:pt x="88" y="8"/>
                      </a:moveTo>
                      <a:lnTo>
                        <a:pt x="0" y="0"/>
                      </a:lnTo>
                      <a:lnTo>
                        <a:pt x="88" y="8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20" name="Line 74">
                  <a:extLst>
                    <a:ext uri="{FF2B5EF4-FFF2-40B4-BE49-F238E27FC236}">
                      <a16:creationId xmlns:a16="http://schemas.microsoft.com/office/drawing/2014/main" id="{C43F206B-2F6C-427A-A245-DBD68AD089E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2808" y="1547"/>
                  <a:ext cx="88" cy="8"/>
                </a:xfrm>
                <a:prstGeom prst="line">
                  <a:avLst/>
                </a:prstGeom>
                <a:noFill/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21" name="Freeform 75">
                  <a:extLst>
                    <a:ext uri="{FF2B5EF4-FFF2-40B4-BE49-F238E27FC236}">
                      <a16:creationId xmlns:a16="http://schemas.microsoft.com/office/drawing/2014/main" id="{790F2FA2-431F-46EC-B4D8-CBD41F1FDF5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62" y="1206"/>
                  <a:ext cx="254" cy="255"/>
                </a:xfrm>
                <a:custGeom>
                  <a:avLst/>
                  <a:gdLst>
                    <a:gd name="T0" fmla="*/ 0 w 254"/>
                    <a:gd name="T1" fmla="*/ 233 h 255"/>
                    <a:gd name="T2" fmla="*/ 0 w 254"/>
                    <a:gd name="T3" fmla="*/ 233 h 255"/>
                    <a:gd name="T4" fmla="*/ 38 w 254"/>
                    <a:gd name="T5" fmla="*/ 195 h 255"/>
                    <a:gd name="T6" fmla="*/ 122 w 254"/>
                    <a:gd name="T7" fmla="*/ 112 h 255"/>
                    <a:gd name="T8" fmla="*/ 168 w 254"/>
                    <a:gd name="T9" fmla="*/ 68 h 255"/>
                    <a:gd name="T10" fmla="*/ 210 w 254"/>
                    <a:gd name="T11" fmla="*/ 32 h 255"/>
                    <a:gd name="T12" fmla="*/ 240 w 254"/>
                    <a:gd name="T13" fmla="*/ 6 h 255"/>
                    <a:gd name="T14" fmla="*/ 250 w 254"/>
                    <a:gd name="T15" fmla="*/ 0 h 255"/>
                    <a:gd name="T16" fmla="*/ 254 w 254"/>
                    <a:gd name="T17" fmla="*/ 0 h 255"/>
                    <a:gd name="T18" fmla="*/ 254 w 254"/>
                    <a:gd name="T19" fmla="*/ 0 h 255"/>
                    <a:gd name="T20" fmla="*/ 254 w 254"/>
                    <a:gd name="T21" fmla="*/ 4 h 255"/>
                    <a:gd name="T22" fmla="*/ 248 w 254"/>
                    <a:gd name="T23" fmla="*/ 14 h 255"/>
                    <a:gd name="T24" fmla="*/ 222 w 254"/>
                    <a:gd name="T25" fmla="*/ 44 h 255"/>
                    <a:gd name="T26" fmla="*/ 186 w 254"/>
                    <a:gd name="T27" fmla="*/ 86 h 255"/>
                    <a:gd name="T28" fmla="*/ 142 w 254"/>
                    <a:gd name="T29" fmla="*/ 133 h 255"/>
                    <a:gd name="T30" fmla="*/ 60 w 254"/>
                    <a:gd name="T31" fmla="*/ 217 h 255"/>
                    <a:gd name="T32" fmla="*/ 22 w 254"/>
                    <a:gd name="T33" fmla="*/ 255 h 255"/>
                    <a:gd name="T34" fmla="*/ 0 w 254"/>
                    <a:gd name="T35" fmla="*/ 233 h 2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54" h="255">
                      <a:moveTo>
                        <a:pt x="0" y="233"/>
                      </a:moveTo>
                      <a:lnTo>
                        <a:pt x="0" y="233"/>
                      </a:lnTo>
                      <a:lnTo>
                        <a:pt x="38" y="195"/>
                      </a:lnTo>
                      <a:lnTo>
                        <a:pt x="122" y="112"/>
                      </a:lnTo>
                      <a:lnTo>
                        <a:pt x="168" y="68"/>
                      </a:lnTo>
                      <a:lnTo>
                        <a:pt x="210" y="32"/>
                      </a:lnTo>
                      <a:lnTo>
                        <a:pt x="240" y="6"/>
                      </a:lnTo>
                      <a:lnTo>
                        <a:pt x="250" y="0"/>
                      </a:lnTo>
                      <a:lnTo>
                        <a:pt x="254" y="0"/>
                      </a:lnTo>
                      <a:lnTo>
                        <a:pt x="254" y="0"/>
                      </a:lnTo>
                      <a:lnTo>
                        <a:pt x="254" y="4"/>
                      </a:lnTo>
                      <a:lnTo>
                        <a:pt x="248" y="14"/>
                      </a:lnTo>
                      <a:lnTo>
                        <a:pt x="222" y="44"/>
                      </a:lnTo>
                      <a:lnTo>
                        <a:pt x="186" y="86"/>
                      </a:lnTo>
                      <a:lnTo>
                        <a:pt x="142" y="133"/>
                      </a:lnTo>
                      <a:lnTo>
                        <a:pt x="60" y="217"/>
                      </a:lnTo>
                      <a:lnTo>
                        <a:pt x="22" y="255"/>
                      </a:lnTo>
                      <a:lnTo>
                        <a:pt x="0" y="233"/>
                      </a:lnTo>
                      <a:close/>
                    </a:path>
                  </a:pathLst>
                </a:custGeom>
                <a:solidFill>
                  <a:srgbClr val="FFCC33"/>
                </a:solidFill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22" name="Freeform 76">
                  <a:extLst>
                    <a:ext uri="{FF2B5EF4-FFF2-40B4-BE49-F238E27FC236}">
                      <a16:creationId xmlns:a16="http://schemas.microsoft.com/office/drawing/2014/main" id="{9857A903-3BD8-453B-9F69-417CE75FC93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72" y="1377"/>
                  <a:ext cx="74" cy="74"/>
                </a:xfrm>
                <a:custGeom>
                  <a:avLst/>
                  <a:gdLst>
                    <a:gd name="T0" fmla="*/ 0 w 74"/>
                    <a:gd name="T1" fmla="*/ 74 h 74"/>
                    <a:gd name="T2" fmla="*/ 74 w 74"/>
                    <a:gd name="T3" fmla="*/ 0 h 74"/>
                    <a:gd name="T4" fmla="*/ 0 w 74"/>
                    <a:gd name="T5" fmla="*/ 74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4" h="74">
                      <a:moveTo>
                        <a:pt x="0" y="74"/>
                      </a:moveTo>
                      <a:lnTo>
                        <a:pt x="74" y="0"/>
                      </a:lnTo>
                      <a:lnTo>
                        <a:pt x="0" y="74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23" name="Line 77">
                  <a:extLst>
                    <a:ext uri="{FF2B5EF4-FFF2-40B4-BE49-F238E27FC236}">
                      <a16:creationId xmlns:a16="http://schemas.microsoft.com/office/drawing/2014/main" id="{BED330BA-EF42-41FD-AF42-503F193D973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272" y="1377"/>
                  <a:ext cx="74" cy="74"/>
                </a:xfrm>
                <a:prstGeom prst="line">
                  <a:avLst/>
                </a:prstGeom>
                <a:noFill/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24" name="Freeform 78">
                  <a:extLst>
                    <a:ext uri="{FF2B5EF4-FFF2-40B4-BE49-F238E27FC236}">
                      <a16:creationId xmlns:a16="http://schemas.microsoft.com/office/drawing/2014/main" id="{BCA90E65-5950-4FBD-A775-B2A6CA7742B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96" y="1294"/>
                  <a:ext cx="288" cy="207"/>
                </a:xfrm>
                <a:custGeom>
                  <a:avLst/>
                  <a:gdLst>
                    <a:gd name="T0" fmla="*/ 0 w 288"/>
                    <a:gd name="T1" fmla="*/ 179 h 207"/>
                    <a:gd name="T2" fmla="*/ 0 w 288"/>
                    <a:gd name="T3" fmla="*/ 179 h 207"/>
                    <a:gd name="T4" fmla="*/ 28 w 288"/>
                    <a:gd name="T5" fmla="*/ 151 h 207"/>
                    <a:gd name="T6" fmla="*/ 54 w 288"/>
                    <a:gd name="T7" fmla="*/ 129 h 207"/>
                    <a:gd name="T8" fmla="*/ 66 w 288"/>
                    <a:gd name="T9" fmla="*/ 119 h 207"/>
                    <a:gd name="T10" fmla="*/ 78 w 288"/>
                    <a:gd name="T11" fmla="*/ 111 h 207"/>
                    <a:gd name="T12" fmla="*/ 78 w 288"/>
                    <a:gd name="T13" fmla="*/ 111 h 207"/>
                    <a:gd name="T14" fmla="*/ 90 w 288"/>
                    <a:gd name="T15" fmla="*/ 107 h 207"/>
                    <a:gd name="T16" fmla="*/ 102 w 288"/>
                    <a:gd name="T17" fmla="*/ 103 h 207"/>
                    <a:gd name="T18" fmla="*/ 124 w 288"/>
                    <a:gd name="T19" fmla="*/ 101 h 207"/>
                    <a:gd name="T20" fmla="*/ 136 w 288"/>
                    <a:gd name="T21" fmla="*/ 97 h 207"/>
                    <a:gd name="T22" fmla="*/ 148 w 288"/>
                    <a:gd name="T23" fmla="*/ 93 h 207"/>
                    <a:gd name="T24" fmla="*/ 162 w 288"/>
                    <a:gd name="T25" fmla="*/ 85 h 207"/>
                    <a:gd name="T26" fmla="*/ 174 w 288"/>
                    <a:gd name="T27" fmla="*/ 71 h 207"/>
                    <a:gd name="T28" fmla="*/ 174 w 288"/>
                    <a:gd name="T29" fmla="*/ 71 h 207"/>
                    <a:gd name="T30" fmla="*/ 198 w 288"/>
                    <a:gd name="T31" fmla="*/ 45 h 207"/>
                    <a:gd name="T32" fmla="*/ 218 w 288"/>
                    <a:gd name="T33" fmla="*/ 24 h 207"/>
                    <a:gd name="T34" fmla="*/ 236 w 288"/>
                    <a:gd name="T35" fmla="*/ 10 h 207"/>
                    <a:gd name="T36" fmla="*/ 244 w 288"/>
                    <a:gd name="T37" fmla="*/ 6 h 207"/>
                    <a:gd name="T38" fmla="*/ 254 w 288"/>
                    <a:gd name="T39" fmla="*/ 2 h 207"/>
                    <a:gd name="T40" fmla="*/ 254 w 288"/>
                    <a:gd name="T41" fmla="*/ 2 h 207"/>
                    <a:gd name="T42" fmla="*/ 262 w 288"/>
                    <a:gd name="T43" fmla="*/ 0 h 207"/>
                    <a:gd name="T44" fmla="*/ 270 w 288"/>
                    <a:gd name="T45" fmla="*/ 2 h 207"/>
                    <a:gd name="T46" fmla="*/ 276 w 288"/>
                    <a:gd name="T47" fmla="*/ 2 h 207"/>
                    <a:gd name="T48" fmla="*/ 280 w 288"/>
                    <a:gd name="T49" fmla="*/ 6 h 207"/>
                    <a:gd name="T50" fmla="*/ 286 w 288"/>
                    <a:gd name="T51" fmla="*/ 12 h 207"/>
                    <a:gd name="T52" fmla="*/ 288 w 288"/>
                    <a:gd name="T53" fmla="*/ 14 h 207"/>
                    <a:gd name="T54" fmla="*/ 288 w 288"/>
                    <a:gd name="T55" fmla="*/ 14 h 207"/>
                    <a:gd name="T56" fmla="*/ 278 w 288"/>
                    <a:gd name="T57" fmla="*/ 16 h 207"/>
                    <a:gd name="T58" fmla="*/ 266 w 288"/>
                    <a:gd name="T59" fmla="*/ 20 h 207"/>
                    <a:gd name="T60" fmla="*/ 254 w 288"/>
                    <a:gd name="T61" fmla="*/ 27 h 207"/>
                    <a:gd name="T62" fmla="*/ 254 w 288"/>
                    <a:gd name="T63" fmla="*/ 27 h 207"/>
                    <a:gd name="T64" fmla="*/ 246 w 288"/>
                    <a:gd name="T65" fmla="*/ 31 h 207"/>
                    <a:gd name="T66" fmla="*/ 238 w 288"/>
                    <a:gd name="T67" fmla="*/ 39 h 207"/>
                    <a:gd name="T68" fmla="*/ 218 w 288"/>
                    <a:gd name="T69" fmla="*/ 61 h 207"/>
                    <a:gd name="T70" fmla="*/ 198 w 288"/>
                    <a:gd name="T71" fmla="*/ 83 h 207"/>
                    <a:gd name="T72" fmla="*/ 188 w 288"/>
                    <a:gd name="T73" fmla="*/ 93 h 207"/>
                    <a:gd name="T74" fmla="*/ 180 w 288"/>
                    <a:gd name="T75" fmla="*/ 99 h 207"/>
                    <a:gd name="T76" fmla="*/ 180 w 288"/>
                    <a:gd name="T77" fmla="*/ 99 h 207"/>
                    <a:gd name="T78" fmla="*/ 162 w 288"/>
                    <a:gd name="T79" fmla="*/ 109 h 207"/>
                    <a:gd name="T80" fmla="*/ 140 w 288"/>
                    <a:gd name="T81" fmla="*/ 117 h 207"/>
                    <a:gd name="T82" fmla="*/ 118 w 288"/>
                    <a:gd name="T83" fmla="*/ 125 h 207"/>
                    <a:gd name="T84" fmla="*/ 102 w 288"/>
                    <a:gd name="T85" fmla="*/ 133 h 207"/>
                    <a:gd name="T86" fmla="*/ 102 w 288"/>
                    <a:gd name="T87" fmla="*/ 133 h 207"/>
                    <a:gd name="T88" fmla="*/ 80 w 288"/>
                    <a:gd name="T89" fmla="*/ 151 h 207"/>
                    <a:gd name="T90" fmla="*/ 52 w 288"/>
                    <a:gd name="T91" fmla="*/ 175 h 207"/>
                    <a:gd name="T92" fmla="*/ 16 w 288"/>
                    <a:gd name="T93" fmla="*/ 207 h 207"/>
                    <a:gd name="T94" fmla="*/ 0 w 288"/>
                    <a:gd name="T95" fmla="*/ 179 h 2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288" h="207">
                      <a:moveTo>
                        <a:pt x="0" y="179"/>
                      </a:moveTo>
                      <a:lnTo>
                        <a:pt x="0" y="179"/>
                      </a:lnTo>
                      <a:lnTo>
                        <a:pt x="28" y="151"/>
                      </a:lnTo>
                      <a:lnTo>
                        <a:pt x="54" y="129"/>
                      </a:lnTo>
                      <a:lnTo>
                        <a:pt x="66" y="119"/>
                      </a:lnTo>
                      <a:lnTo>
                        <a:pt x="78" y="111"/>
                      </a:lnTo>
                      <a:lnTo>
                        <a:pt x="78" y="111"/>
                      </a:lnTo>
                      <a:lnTo>
                        <a:pt x="90" y="107"/>
                      </a:lnTo>
                      <a:lnTo>
                        <a:pt x="102" y="103"/>
                      </a:lnTo>
                      <a:lnTo>
                        <a:pt x="124" y="101"/>
                      </a:lnTo>
                      <a:lnTo>
                        <a:pt x="136" y="97"/>
                      </a:lnTo>
                      <a:lnTo>
                        <a:pt x="148" y="93"/>
                      </a:lnTo>
                      <a:lnTo>
                        <a:pt x="162" y="85"/>
                      </a:lnTo>
                      <a:lnTo>
                        <a:pt x="174" y="71"/>
                      </a:lnTo>
                      <a:lnTo>
                        <a:pt x="174" y="71"/>
                      </a:lnTo>
                      <a:lnTo>
                        <a:pt x="198" y="45"/>
                      </a:lnTo>
                      <a:lnTo>
                        <a:pt x="218" y="24"/>
                      </a:lnTo>
                      <a:lnTo>
                        <a:pt x="236" y="10"/>
                      </a:lnTo>
                      <a:lnTo>
                        <a:pt x="244" y="6"/>
                      </a:lnTo>
                      <a:lnTo>
                        <a:pt x="254" y="2"/>
                      </a:lnTo>
                      <a:lnTo>
                        <a:pt x="254" y="2"/>
                      </a:lnTo>
                      <a:lnTo>
                        <a:pt x="262" y="0"/>
                      </a:lnTo>
                      <a:lnTo>
                        <a:pt x="270" y="2"/>
                      </a:lnTo>
                      <a:lnTo>
                        <a:pt x="276" y="2"/>
                      </a:lnTo>
                      <a:lnTo>
                        <a:pt x="280" y="6"/>
                      </a:lnTo>
                      <a:lnTo>
                        <a:pt x="286" y="12"/>
                      </a:lnTo>
                      <a:lnTo>
                        <a:pt x="288" y="14"/>
                      </a:lnTo>
                      <a:lnTo>
                        <a:pt x="288" y="14"/>
                      </a:lnTo>
                      <a:lnTo>
                        <a:pt x="278" y="16"/>
                      </a:lnTo>
                      <a:lnTo>
                        <a:pt x="266" y="20"/>
                      </a:lnTo>
                      <a:lnTo>
                        <a:pt x="254" y="27"/>
                      </a:lnTo>
                      <a:lnTo>
                        <a:pt x="254" y="27"/>
                      </a:lnTo>
                      <a:lnTo>
                        <a:pt x="246" y="31"/>
                      </a:lnTo>
                      <a:lnTo>
                        <a:pt x="238" y="39"/>
                      </a:lnTo>
                      <a:lnTo>
                        <a:pt x="218" y="61"/>
                      </a:lnTo>
                      <a:lnTo>
                        <a:pt x="198" y="83"/>
                      </a:lnTo>
                      <a:lnTo>
                        <a:pt x="188" y="93"/>
                      </a:lnTo>
                      <a:lnTo>
                        <a:pt x="180" y="99"/>
                      </a:lnTo>
                      <a:lnTo>
                        <a:pt x="180" y="99"/>
                      </a:lnTo>
                      <a:lnTo>
                        <a:pt x="162" y="109"/>
                      </a:lnTo>
                      <a:lnTo>
                        <a:pt x="140" y="117"/>
                      </a:lnTo>
                      <a:lnTo>
                        <a:pt x="118" y="125"/>
                      </a:lnTo>
                      <a:lnTo>
                        <a:pt x="102" y="133"/>
                      </a:lnTo>
                      <a:lnTo>
                        <a:pt x="102" y="133"/>
                      </a:lnTo>
                      <a:lnTo>
                        <a:pt x="80" y="151"/>
                      </a:lnTo>
                      <a:lnTo>
                        <a:pt x="52" y="175"/>
                      </a:lnTo>
                      <a:lnTo>
                        <a:pt x="16" y="207"/>
                      </a:lnTo>
                      <a:lnTo>
                        <a:pt x="0" y="179"/>
                      </a:lnTo>
                      <a:close/>
                    </a:path>
                  </a:pathLst>
                </a:custGeom>
                <a:solidFill>
                  <a:srgbClr val="FFCC33"/>
                </a:solidFill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25" name="Freeform 79">
                  <a:extLst>
                    <a:ext uri="{FF2B5EF4-FFF2-40B4-BE49-F238E27FC236}">
                      <a16:creationId xmlns:a16="http://schemas.microsoft.com/office/drawing/2014/main" id="{1D99B7AA-120B-4315-89EF-EAF616E3FA8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12" y="1421"/>
                  <a:ext cx="68" cy="58"/>
                </a:xfrm>
                <a:custGeom>
                  <a:avLst/>
                  <a:gdLst>
                    <a:gd name="T0" fmla="*/ 0 w 68"/>
                    <a:gd name="T1" fmla="*/ 58 h 58"/>
                    <a:gd name="T2" fmla="*/ 68 w 68"/>
                    <a:gd name="T3" fmla="*/ 0 h 58"/>
                    <a:gd name="T4" fmla="*/ 0 w 68"/>
                    <a:gd name="T5" fmla="*/ 58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8" h="58">
                      <a:moveTo>
                        <a:pt x="0" y="58"/>
                      </a:moveTo>
                      <a:lnTo>
                        <a:pt x="68" y="0"/>
                      </a:lnTo>
                      <a:lnTo>
                        <a:pt x="0" y="58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26" name="Line 80">
                  <a:extLst>
                    <a:ext uri="{FF2B5EF4-FFF2-40B4-BE49-F238E27FC236}">
                      <a16:creationId xmlns:a16="http://schemas.microsoft.com/office/drawing/2014/main" id="{1BF88097-DCA3-465C-867C-8E3DF47D2B8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312" y="1421"/>
                  <a:ext cx="68" cy="58"/>
                </a:xfrm>
                <a:prstGeom prst="line">
                  <a:avLst/>
                </a:prstGeom>
                <a:noFill/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27" name="Freeform 81">
                  <a:extLst>
                    <a:ext uri="{FF2B5EF4-FFF2-40B4-BE49-F238E27FC236}">
                      <a16:creationId xmlns:a16="http://schemas.microsoft.com/office/drawing/2014/main" id="{DFDCC618-1AB9-4575-8BC5-E2B64C1DDEC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62" y="1745"/>
                  <a:ext cx="254" cy="255"/>
                </a:xfrm>
                <a:custGeom>
                  <a:avLst/>
                  <a:gdLst>
                    <a:gd name="T0" fmla="*/ 22 w 254"/>
                    <a:gd name="T1" fmla="*/ 0 h 255"/>
                    <a:gd name="T2" fmla="*/ 22 w 254"/>
                    <a:gd name="T3" fmla="*/ 0 h 255"/>
                    <a:gd name="T4" fmla="*/ 60 w 254"/>
                    <a:gd name="T5" fmla="*/ 38 h 255"/>
                    <a:gd name="T6" fmla="*/ 142 w 254"/>
                    <a:gd name="T7" fmla="*/ 122 h 255"/>
                    <a:gd name="T8" fmla="*/ 186 w 254"/>
                    <a:gd name="T9" fmla="*/ 169 h 255"/>
                    <a:gd name="T10" fmla="*/ 222 w 254"/>
                    <a:gd name="T11" fmla="*/ 211 h 255"/>
                    <a:gd name="T12" fmla="*/ 248 w 254"/>
                    <a:gd name="T13" fmla="*/ 241 h 255"/>
                    <a:gd name="T14" fmla="*/ 254 w 254"/>
                    <a:gd name="T15" fmla="*/ 251 h 255"/>
                    <a:gd name="T16" fmla="*/ 254 w 254"/>
                    <a:gd name="T17" fmla="*/ 255 h 255"/>
                    <a:gd name="T18" fmla="*/ 254 w 254"/>
                    <a:gd name="T19" fmla="*/ 255 h 255"/>
                    <a:gd name="T20" fmla="*/ 250 w 254"/>
                    <a:gd name="T21" fmla="*/ 255 h 255"/>
                    <a:gd name="T22" fmla="*/ 240 w 254"/>
                    <a:gd name="T23" fmla="*/ 249 h 255"/>
                    <a:gd name="T24" fmla="*/ 210 w 254"/>
                    <a:gd name="T25" fmla="*/ 223 h 255"/>
                    <a:gd name="T26" fmla="*/ 168 w 254"/>
                    <a:gd name="T27" fmla="*/ 187 h 255"/>
                    <a:gd name="T28" fmla="*/ 122 w 254"/>
                    <a:gd name="T29" fmla="*/ 143 h 255"/>
                    <a:gd name="T30" fmla="*/ 38 w 254"/>
                    <a:gd name="T31" fmla="*/ 60 h 255"/>
                    <a:gd name="T32" fmla="*/ 0 w 254"/>
                    <a:gd name="T33" fmla="*/ 22 h 255"/>
                    <a:gd name="T34" fmla="*/ 22 w 254"/>
                    <a:gd name="T35" fmla="*/ 0 h 2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54" h="255">
                      <a:moveTo>
                        <a:pt x="22" y="0"/>
                      </a:moveTo>
                      <a:lnTo>
                        <a:pt x="22" y="0"/>
                      </a:lnTo>
                      <a:lnTo>
                        <a:pt x="60" y="38"/>
                      </a:lnTo>
                      <a:lnTo>
                        <a:pt x="142" y="122"/>
                      </a:lnTo>
                      <a:lnTo>
                        <a:pt x="186" y="169"/>
                      </a:lnTo>
                      <a:lnTo>
                        <a:pt x="222" y="211"/>
                      </a:lnTo>
                      <a:lnTo>
                        <a:pt x="248" y="241"/>
                      </a:lnTo>
                      <a:lnTo>
                        <a:pt x="254" y="251"/>
                      </a:lnTo>
                      <a:lnTo>
                        <a:pt x="254" y="255"/>
                      </a:lnTo>
                      <a:lnTo>
                        <a:pt x="254" y="255"/>
                      </a:lnTo>
                      <a:lnTo>
                        <a:pt x="250" y="255"/>
                      </a:lnTo>
                      <a:lnTo>
                        <a:pt x="240" y="249"/>
                      </a:lnTo>
                      <a:lnTo>
                        <a:pt x="210" y="223"/>
                      </a:lnTo>
                      <a:lnTo>
                        <a:pt x="168" y="187"/>
                      </a:lnTo>
                      <a:lnTo>
                        <a:pt x="122" y="143"/>
                      </a:lnTo>
                      <a:lnTo>
                        <a:pt x="38" y="60"/>
                      </a:lnTo>
                      <a:lnTo>
                        <a:pt x="0" y="22"/>
                      </a:lnTo>
                      <a:lnTo>
                        <a:pt x="22" y="0"/>
                      </a:lnTo>
                      <a:close/>
                    </a:path>
                  </a:pathLst>
                </a:custGeom>
                <a:solidFill>
                  <a:srgbClr val="FFCC33"/>
                </a:solidFill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28" name="Freeform 82">
                  <a:extLst>
                    <a:ext uri="{FF2B5EF4-FFF2-40B4-BE49-F238E27FC236}">
                      <a16:creationId xmlns:a16="http://schemas.microsoft.com/office/drawing/2014/main" id="{2837F71D-65AB-4134-88A6-4676C210F1E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72" y="1755"/>
                  <a:ext cx="74" cy="74"/>
                </a:xfrm>
                <a:custGeom>
                  <a:avLst/>
                  <a:gdLst>
                    <a:gd name="T0" fmla="*/ 0 w 74"/>
                    <a:gd name="T1" fmla="*/ 0 h 74"/>
                    <a:gd name="T2" fmla="*/ 74 w 74"/>
                    <a:gd name="T3" fmla="*/ 74 h 74"/>
                    <a:gd name="T4" fmla="*/ 0 w 74"/>
                    <a:gd name="T5" fmla="*/ 0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4" h="74">
                      <a:moveTo>
                        <a:pt x="0" y="0"/>
                      </a:moveTo>
                      <a:lnTo>
                        <a:pt x="74" y="7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29" name="Line 83">
                  <a:extLst>
                    <a:ext uri="{FF2B5EF4-FFF2-40B4-BE49-F238E27FC236}">
                      <a16:creationId xmlns:a16="http://schemas.microsoft.com/office/drawing/2014/main" id="{B4632AB6-0743-4464-9E45-5511F9D6F44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272" y="1755"/>
                  <a:ext cx="74" cy="74"/>
                </a:xfrm>
                <a:prstGeom prst="line">
                  <a:avLst/>
                </a:prstGeom>
                <a:noFill/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30" name="Freeform 84">
                  <a:extLst>
                    <a:ext uri="{FF2B5EF4-FFF2-40B4-BE49-F238E27FC236}">
                      <a16:creationId xmlns:a16="http://schemas.microsoft.com/office/drawing/2014/main" id="{C6D195E2-280E-4B33-A57C-F777FCEBF7C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22" y="1779"/>
                  <a:ext cx="206" cy="289"/>
                </a:xfrm>
                <a:custGeom>
                  <a:avLst/>
                  <a:gdLst>
                    <a:gd name="T0" fmla="*/ 28 w 206"/>
                    <a:gd name="T1" fmla="*/ 0 h 289"/>
                    <a:gd name="T2" fmla="*/ 28 w 206"/>
                    <a:gd name="T3" fmla="*/ 0 h 289"/>
                    <a:gd name="T4" fmla="*/ 56 w 206"/>
                    <a:gd name="T5" fmla="*/ 28 h 289"/>
                    <a:gd name="T6" fmla="*/ 78 w 206"/>
                    <a:gd name="T7" fmla="*/ 54 h 289"/>
                    <a:gd name="T8" fmla="*/ 88 w 206"/>
                    <a:gd name="T9" fmla="*/ 66 h 289"/>
                    <a:gd name="T10" fmla="*/ 96 w 206"/>
                    <a:gd name="T11" fmla="*/ 78 h 289"/>
                    <a:gd name="T12" fmla="*/ 96 w 206"/>
                    <a:gd name="T13" fmla="*/ 78 h 289"/>
                    <a:gd name="T14" fmla="*/ 100 w 206"/>
                    <a:gd name="T15" fmla="*/ 90 h 289"/>
                    <a:gd name="T16" fmla="*/ 104 w 206"/>
                    <a:gd name="T17" fmla="*/ 102 h 289"/>
                    <a:gd name="T18" fmla="*/ 106 w 206"/>
                    <a:gd name="T19" fmla="*/ 125 h 289"/>
                    <a:gd name="T20" fmla="*/ 110 w 206"/>
                    <a:gd name="T21" fmla="*/ 137 h 289"/>
                    <a:gd name="T22" fmla="*/ 114 w 206"/>
                    <a:gd name="T23" fmla="*/ 149 h 289"/>
                    <a:gd name="T24" fmla="*/ 122 w 206"/>
                    <a:gd name="T25" fmla="*/ 163 h 289"/>
                    <a:gd name="T26" fmla="*/ 136 w 206"/>
                    <a:gd name="T27" fmla="*/ 175 h 289"/>
                    <a:gd name="T28" fmla="*/ 136 w 206"/>
                    <a:gd name="T29" fmla="*/ 175 h 289"/>
                    <a:gd name="T30" fmla="*/ 162 w 206"/>
                    <a:gd name="T31" fmla="*/ 199 h 289"/>
                    <a:gd name="T32" fmla="*/ 182 w 206"/>
                    <a:gd name="T33" fmla="*/ 219 h 289"/>
                    <a:gd name="T34" fmla="*/ 196 w 206"/>
                    <a:gd name="T35" fmla="*/ 237 h 289"/>
                    <a:gd name="T36" fmla="*/ 200 w 206"/>
                    <a:gd name="T37" fmla="*/ 245 h 289"/>
                    <a:gd name="T38" fmla="*/ 204 w 206"/>
                    <a:gd name="T39" fmla="*/ 255 h 289"/>
                    <a:gd name="T40" fmla="*/ 204 w 206"/>
                    <a:gd name="T41" fmla="*/ 255 h 289"/>
                    <a:gd name="T42" fmla="*/ 206 w 206"/>
                    <a:gd name="T43" fmla="*/ 263 h 289"/>
                    <a:gd name="T44" fmla="*/ 204 w 206"/>
                    <a:gd name="T45" fmla="*/ 271 h 289"/>
                    <a:gd name="T46" fmla="*/ 204 w 206"/>
                    <a:gd name="T47" fmla="*/ 277 h 289"/>
                    <a:gd name="T48" fmla="*/ 200 w 206"/>
                    <a:gd name="T49" fmla="*/ 281 h 289"/>
                    <a:gd name="T50" fmla="*/ 194 w 206"/>
                    <a:gd name="T51" fmla="*/ 287 h 289"/>
                    <a:gd name="T52" fmla="*/ 192 w 206"/>
                    <a:gd name="T53" fmla="*/ 289 h 289"/>
                    <a:gd name="T54" fmla="*/ 192 w 206"/>
                    <a:gd name="T55" fmla="*/ 289 h 289"/>
                    <a:gd name="T56" fmla="*/ 190 w 206"/>
                    <a:gd name="T57" fmla="*/ 279 h 289"/>
                    <a:gd name="T58" fmla="*/ 186 w 206"/>
                    <a:gd name="T59" fmla="*/ 267 h 289"/>
                    <a:gd name="T60" fmla="*/ 180 w 206"/>
                    <a:gd name="T61" fmla="*/ 255 h 289"/>
                    <a:gd name="T62" fmla="*/ 180 w 206"/>
                    <a:gd name="T63" fmla="*/ 255 h 289"/>
                    <a:gd name="T64" fmla="*/ 176 w 206"/>
                    <a:gd name="T65" fmla="*/ 247 h 289"/>
                    <a:gd name="T66" fmla="*/ 168 w 206"/>
                    <a:gd name="T67" fmla="*/ 239 h 289"/>
                    <a:gd name="T68" fmla="*/ 146 w 206"/>
                    <a:gd name="T69" fmla="*/ 219 h 289"/>
                    <a:gd name="T70" fmla="*/ 124 w 206"/>
                    <a:gd name="T71" fmla="*/ 199 h 289"/>
                    <a:gd name="T72" fmla="*/ 114 w 206"/>
                    <a:gd name="T73" fmla="*/ 189 h 289"/>
                    <a:gd name="T74" fmla="*/ 108 w 206"/>
                    <a:gd name="T75" fmla="*/ 181 h 289"/>
                    <a:gd name="T76" fmla="*/ 108 w 206"/>
                    <a:gd name="T77" fmla="*/ 181 h 289"/>
                    <a:gd name="T78" fmla="*/ 98 w 206"/>
                    <a:gd name="T79" fmla="*/ 163 h 289"/>
                    <a:gd name="T80" fmla="*/ 90 w 206"/>
                    <a:gd name="T81" fmla="*/ 141 h 289"/>
                    <a:gd name="T82" fmla="*/ 82 w 206"/>
                    <a:gd name="T83" fmla="*/ 119 h 289"/>
                    <a:gd name="T84" fmla="*/ 74 w 206"/>
                    <a:gd name="T85" fmla="*/ 102 h 289"/>
                    <a:gd name="T86" fmla="*/ 74 w 206"/>
                    <a:gd name="T87" fmla="*/ 102 h 289"/>
                    <a:gd name="T88" fmla="*/ 56 w 206"/>
                    <a:gd name="T89" fmla="*/ 80 h 289"/>
                    <a:gd name="T90" fmla="*/ 32 w 206"/>
                    <a:gd name="T91" fmla="*/ 52 h 289"/>
                    <a:gd name="T92" fmla="*/ 0 w 206"/>
                    <a:gd name="T93" fmla="*/ 16 h 289"/>
                    <a:gd name="T94" fmla="*/ 28 w 206"/>
                    <a:gd name="T95" fmla="*/ 0 h 2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206" h="289">
                      <a:moveTo>
                        <a:pt x="28" y="0"/>
                      </a:moveTo>
                      <a:lnTo>
                        <a:pt x="28" y="0"/>
                      </a:lnTo>
                      <a:lnTo>
                        <a:pt x="56" y="28"/>
                      </a:lnTo>
                      <a:lnTo>
                        <a:pt x="78" y="54"/>
                      </a:lnTo>
                      <a:lnTo>
                        <a:pt x="88" y="66"/>
                      </a:lnTo>
                      <a:lnTo>
                        <a:pt x="96" y="78"/>
                      </a:lnTo>
                      <a:lnTo>
                        <a:pt x="96" y="78"/>
                      </a:lnTo>
                      <a:lnTo>
                        <a:pt x="100" y="90"/>
                      </a:lnTo>
                      <a:lnTo>
                        <a:pt x="104" y="102"/>
                      </a:lnTo>
                      <a:lnTo>
                        <a:pt x="106" y="125"/>
                      </a:lnTo>
                      <a:lnTo>
                        <a:pt x="110" y="137"/>
                      </a:lnTo>
                      <a:lnTo>
                        <a:pt x="114" y="149"/>
                      </a:lnTo>
                      <a:lnTo>
                        <a:pt x="122" y="163"/>
                      </a:lnTo>
                      <a:lnTo>
                        <a:pt x="136" y="175"/>
                      </a:lnTo>
                      <a:lnTo>
                        <a:pt x="136" y="175"/>
                      </a:lnTo>
                      <a:lnTo>
                        <a:pt x="162" y="199"/>
                      </a:lnTo>
                      <a:lnTo>
                        <a:pt x="182" y="219"/>
                      </a:lnTo>
                      <a:lnTo>
                        <a:pt x="196" y="237"/>
                      </a:lnTo>
                      <a:lnTo>
                        <a:pt x="200" y="245"/>
                      </a:lnTo>
                      <a:lnTo>
                        <a:pt x="204" y="255"/>
                      </a:lnTo>
                      <a:lnTo>
                        <a:pt x="204" y="255"/>
                      </a:lnTo>
                      <a:lnTo>
                        <a:pt x="206" y="263"/>
                      </a:lnTo>
                      <a:lnTo>
                        <a:pt x="204" y="271"/>
                      </a:lnTo>
                      <a:lnTo>
                        <a:pt x="204" y="277"/>
                      </a:lnTo>
                      <a:lnTo>
                        <a:pt x="200" y="281"/>
                      </a:lnTo>
                      <a:lnTo>
                        <a:pt x="194" y="287"/>
                      </a:lnTo>
                      <a:lnTo>
                        <a:pt x="192" y="289"/>
                      </a:lnTo>
                      <a:lnTo>
                        <a:pt x="192" y="289"/>
                      </a:lnTo>
                      <a:lnTo>
                        <a:pt x="190" y="279"/>
                      </a:lnTo>
                      <a:lnTo>
                        <a:pt x="186" y="267"/>
                      </a:lnTo>
                      <a:lnTo>
                        <a:pt x="180" y="255"/>
                      </a:lnTo>
                      <a:lnTo>
                        <a:pt x="180" y="255"/>
                      </a:lnTo>
                      <a:lnTo>
                        <a:pt x="176" y="247"/>
                      </a:lnTo>
                      <a:lnTo>
                        <a:pt x="168" y="239"/>
                      </a:lnTo>
                      <a:lnTo>
                        <a:pt x="146" y="219"/>
                      </a:lnTo>
                      <a:lnTo>
                        <a:pt x="124" y="199"/>
                      </a:lnTo>
                      <a:lnTo>
                        <a:pt x="114" y="189"/>
                      </a:lnTo>
                      <a:lnTo>
                        <a:pt x="108" y="181"/>
                      </a:lnTo>
                      <a:lnTo>
                        <a:pt x="108" y="181"/>
                      </a:lnTo>
                      <a:lnTo>
                        <a:pt x="98" y="163"/>
                      </a:lnTo>
                      <a:lnTo>
                        <a:pt x="90" y="141"/>
                      </a:lnTo>
                      <a:lnTo>
                        <a:pt x="82" y="119"/>
                      </a:lnTo>
                      <a:lnTo>
                        <a:pt x="74" y="102"/>
                      </a:lnTo>
                      <a:lnTo>
                        <a:pt x="74" y="102"/>
                      </a:lnTo>
                      <a:lnTo>
                        <a:pt x="56" y="80"/>
                      </a:lnTo>
                      <a:lnTo>
                        <a:pt x="32" y="52"/>
                      </a:lnTo>
                      <a:lnTo>
                        <a:pt x="0" y="16"/>
                      </a:lnTo>
                      <a:lnTo>
                        <a:pt x="28" y="0"/>
                      </a:lnTo>
                      <a:close/>
                    </a:path>
                  </a:pathLst>
                </a:custGeom>
                <a:solidFill>
                  <a:srgbClr val="FFCC33"/>
                </a:solidFill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31" name="Freeform 85">
                  <a:extLst>
                    <a:ext uri="{FF2B5EF4-FFF2-40B4-BE49-F238E27FC236}">
                      <a16:creationId xmlns:a16="http://schemas.microsoft.com/office/drawing/2014/main" id="{90F201E8-E88C-4594-B0C6-69461B69FF7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44" y="1795"/>
                  <a:ext cx="58" cy="68"/>
                </a:xfrm>
                <a:custGeom>
                  <a:avLst/>
                  <a:gdLst>
                    <a:gd name="T0" fmla="*/ 0 w 58"/>
                    <a:gd name="T1" fmla="*/ 0 h 68"/>
                    <a:gd name="T2" fmla="*/ 58 w 58"/>
                    <a:gd name="T3" fmla="*/ 68 h 68"/>
                    <a:gd name="T4" fmla="*/ 0 w 58"/>
                    <a:gd name="T5" fmla="*/ 0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58" h="68">
                      <a:moveTo>
                        <a:pt x="0" y="0"/>
                      </a:moveTo>
                      <a:lnTo>
                        <a:pt x="58" y="6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32" name="Line 86">
                  <a:extLst>
                    <a:ext uri="{FF2B5EF4-FFF2-40B4-BE49-F238E27FC236}">
                      <a16:creationId xmlns:a16="http://schemas.microsoft.com/office/drawing/2014/main" id="{0EFA6735-FDC6-4240-B21F-7D3CF825483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244" y="1795"/>
                  <a:ext cx="58" cy="68"/>
                </a:xfrm>
                <a:prstGeom prst="line">
                  <a:avLst/>
                </a:prstGeom>
                <a:noFill/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33" name="Freeform 87">
                  <a:extLst>
                    <a:ext uri="{FF2B5EF4-FFF2-40B4-BE49-F238E27FC236}">
                      <a16:creationId xmlns:a16="http://schemas.microsoft.com/office/drawing/2014/main" id="{DB7E6BAE-002B-479A-ACA4-DAAECBC8B4E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24" y="1745"/>
                  <a:ext cx="254" cy="255"/>
                </a:xfrm>
                <a:custGeom>
                  <a:avLst/>
                  <a:gdLst>
                    <a:gd name="T0" fmla="*/ 254 w 254"/>
                    <a:gd name="T1" fmla="*/ 22 h 255"/>
                    <a:gd name="T2" fmla="*/ 254 w 254"/>
                    <a:gd name="T3" fmla="*/ 22 h 255"/>
                    <a:gd name="T4" fmla="*/ 216 w 254"/>
                    <a:gd name="T5" fmla="*/ 60 h 255"/>
                    <a:gd name="T6" fmla="*/ 132 w 254"/>
                    <a:gd name="T7" fmla="*/ 143 h 255"/>
                    <a:gd name="T8" fmla="*/ 86 w 254"/>
                    <a:gd name="T9" fmla="*/ 187 h 255"/>
                    <a:gd name="T10" fmla="*/ 44 w 254"/>
                    <a:gd name="T11" fmla="*/ 223 h 255"/>
                    <a:gd name="T12" fmla="*/ 14 w 254"/>
                    <a:gd name="T13" fmla="*/ 249 h 255"/>
                    <a:gd name="T14" fmla="*/ 4 w 254"/>
                    <a:gd name="T15" fmla="*/ 255 h 255"/>
                    <a:gd name="T16" fmla="*/ 0 w 254"/>
                    <a:gd name="T17" fmla="*/ 255 h 255"/>
                    <a:gd name="T18" fmla="*/ 0 w 254"/>
                    <a:gd name="T19" fmla="*/ 255 h 255"/>
                    <a:gd name="T20" fmla="*/ 0 w 254"/>
                    <a:gd name="T21" fmla="*/ 251 h 255"/>
                    <a:gd name="T22" fmla="*/ 6 w 254"/>
                    <a:gd name="T23" fmla="*/ 241 h 255"/>
                    <a:gd name="T24" fmla="*/ 32 w 254"/>
                    <a:gd name="T25" fmla="*/ 211 h 255"/>
                    <a:gd name="T26" fmla="*/ 68 w 254"/>
                    <a:gd name="T27" fmla="*/ 169 h 255"/>
                    <a:gd name="T28" fmla="*/ 112 w 254"/>
                    <a:gd name="T29" fmla="*/ 122 h 255"/>
                    <a:gd name="T30" fmla="*/ 194 w 254"/>
                    <a:gd name="T31" fmla="*/ 38 h 255"/>
                    <a:gd name="T32" fmla="*/ 232 w 254"/>
                    <a:gd name="T33" fmla="*/ 0 h 255"/>
                    <a:gd name="T34" fmla="*/ 254 w 254"/>
                    <a:gd name="T35" fmla="*/ 22 h 2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54" h="255">
                      <a:moveTo>
                        <a:pt x="254" y="22"/>
                      </a:moveTo>
                      <a:lnTo>
                        <a:pt x="254" y="22"/>
                      </a:lnTo>
                      <a:lnTo>
                        <a:pt x="216" y="60"/>
                      </a:lnTo>
                      <a:lnTo>
                        <a:pt x="132" y="143"/>
                      </a:lnTo>
                      <a:lnTo>
                        <a:pt x="86" y="187"/>
                      </a:lnTo>
                      <a:lnTo>
                        <a:pt x="44" y="223"/>
                      </a:lnTo>
                      <a:lnTo>
                        <a:pt x="14" y="249"/>
                      </a:lnTo>
                      <a:lnTo>
                        <a:pt x="4" y="255"/>
                      </a:lnTo>
                      <a:lnTo>
                        <a:pt x="0" y="255"/>
                      </a:lnTo>
                      <a:lnTo>
                        <a:pt x="0" y="255"/>
                      </a:lnTo>
                      <a:lnTo>
                        <a:pt x="0" y="251"/>
                      </a:lnTo>
                      <a:lnTo>
                        <a:pt x="6" y="241"/>
                      </a:lnTo>
                      <a:lnTo>
                        <a:pt x="32" y="211"/>
                      </a:lnTo>
                      <a:lnTo>
                        <a:pt x="68" y="169"/>
                      </a:lnTo>
                      <a:lnTo>
                        <a:pt x="112" y="122"/>
                      </a:lnTo>
                      <a:lnTo>
                        <a:pt x="194" y="38"/>
                      </a:lnTo>
                      <a:lnTo>
                        <a:pt x="232" y="0"/>
                      </a:lnTo>
                      <a:lnTo>
                        <a:pt x="254" y="22"/>
                      </a:lnTo>
                      <a:close/>
                    </a:path>
                  </a:pathLst>
                </a:custGeom>
                <a:solidFill>
                  <a:srgbClr val="FFCC33"/>
                </a:solidFill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34" name="Freeform 88">
                  <a:extLst>
                    <a:ext uri="{FF2B5EF4-FFF2-40B4-BE49-F238E27FC236}">
                      <a16:creationId xmlns:a16="http://schemas.microsoft.com/office/drawing/2014/main" id="{0052AF3E-9712-4EEC-AB6E-A872B3479A6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94" y="1755"/>
                  <a:ext cx="74" cy="74"/>
                </a:xfrm>
                <a:custGeom>
                  <a:avLst/>
                  <a:gdLst>
                    <a:gd name="T0" fmla="*/ 74 w 74"/>
                    <a:gd name="T1" fmla="*/ 0 h 74"/>
                    <a:gd name="T2" fmla="*/ 0 w 74"/>
                    <a:gd name="T3" fmla="*/ 74 h 74"/>
                    <a:gd name="T4" fmla="*/ 74 w 74"/>
                    <a:gd name="T5" fmla="*/ 0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4" h="74">
                      <a:moveTo>
                        <a:pt x="74" y="0"/>
                      </a:moveTo>
                      <a:lnTo>
                        <a:pt x="0" y="74"/>
                      </a:lnTo>
                      <a:lnTo>
                        <a:pt x="74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35" name="Line 89">
                  <a:extLst>
                    <a:ext uri="{FF2B5EF4-FFF2-40B4-BE49-F238E27FC236}">
                      <a16:creationId xmlns:a16="http://schemas.microsoft.com/office/drawing/2014/main" id="{EF1AED56-DCEE-43F1-B131-44CD87EFB38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2894" y="1755"/>
                  <a:ext cx="74" cy="74"/>
                </a:xfrm>
                <a:prstGeom prst="line">
                  <a:avLst/>
                </a:prstGeom>
                <a:noFill/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36" name="Freeform 90">
                  <a:extLst>
                    <a:ext uri="{FF2B5EF4-FFF2-40B4-BE49-F238E27FC236}">
                      <a16:creationId xmlns:a16="http://schemas.microsoft.com/office/drawing/2014/main" id="{437687B6-89FB-4F27-9723-5C171FC6623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56" y="1705"/>
                  <a:ext cx="288" cy="207"/>
                </a:xfrm>
                <a:custGeom>
                  <a:avLst/>
                  <a:gdLst>
                    <a:gd name="T0" fmla="*/ 288 w 288"/>
                    <a:gd name="T1" fmla="*/ 28 h 207"/>
                    <a:gd name="T2" fmla="*/ 288 w 288"/>
                    <a:gd name="T3" fmla="*/ 28 h 207"/>
                    <a:gd name="T4" fmla="*/ 260 w 288"/>
                    <a:gd name="T5" fmla="*/ 56 h 207"/>
                    <a:gd name="T6" fmla="*/ 234 w 288"/>
                    <a:gd name="T7" fmla="*/ 78 h 207"/>
                    <a:gd name="T8" fmla="*/ 222 w 288"/>
                    <a:gd name="T9" fmla="*/ 88 h 207"/>
                    <a:gd name="T10" fmla="*/ 210 w 288"/>
                    <a:gd name="T11" fmla="*/ 96 h 207"/>
                    <a:gd name="T12" fmla="*/ 210 w 288"/>
                    <a:gd name="T13" fmla="*/ 96 h 207"/>
                    <a:gd name="T14" fmla="*/ 198 w 288"/>
                    <a:gd name="T15" fmla="*/ 100 h 207"/>
                    <a:gd name="T16" fmla="*/ 186 w 288"/>
                    <a:gd name="T17" fmla="*/ 104 h 207"/>
                    <a:gd name="T18" fmla="*/ 164 w 288"/>
                    <a:gd name="T19" fmla="*/ 106 h 207"/>
                    <a:gd name="T20" fmla="*/ 152 w 288"/>
                    <a:gd name="T21" fmla="*/ 110 h 207"/>
                    <a:gd name="T22" fmla="*/ 140 w 288"/>
                    <a:gd name="T23" fmla="*/ 114 h 207"/>
                    <a:gd name="T24" fmla="*/ 126 w 288"/>
                    <a:gd name="T25" fmla="*/ 122 h 207"/>
                    <a:gd name="T26" fmla="*/ 114 w 288"/>
                    <a:gd name="T27" fmla="*/ 136 h 207"/>
                    <a:gd name="T28" fmla="*/ 114 w 288"/>
                    <a:gd name="T29" fmla="*/ 136 h 207"/>
                    <a:gd name="T30" fmla="*/ 90 w 288"/>
                    <a:gd name="T31" fmla="*/ 162 h 207"/>
                    <a:gd name="T32" fmla="*/ 70 w 288"/>
                    <a:gd name="T33" fmla="*/ 183 h 207"/>
                    <a:gd name="T34" fmla="*/ 52 w 288"/>
                    <a:gd name="T35" fmla="*/ 197 h 207"/>
                    <a:gd name="T36" fmla="*/ 44 w 288"/>
                    <a:gd name="T37" fmla="*/ 201 h 207"/>
                    <a:gd name="T38" fmla="*/ 34 w 288"/>
                    <a:gd name="T39" fmla="*/ 205 h 207"/>
                    <a:gd name="T40" fmla="*/ 34 w 288"/>
                    <a:gd name="T41" fmla="*/ 205 h 207"/>
                    <a:gd name="T42" fmla="*/ 26 w 288"/>
                    <a:gd name="T43" fmla="*/ 207 h 207"/>
                    <a:gd name="T44" fmla="*/ 18 w 288"/>
                    <a:gd name="T45" fmla="*/ 205 h 207"/>
                    <a:gd name="T46" fmla="*/ 12 w 288"/>
                    <a:gd name="T47" fmla="*/ 205 h 207"/>
                    <a:gd name="T48" fmla="*/ 8 w 288"/>
                    <a:gd name="T49" fmla="*/ 201 h 207"/>
                    <a:gd name="T50" fmla="*/ 2 w 288"/>
                    <a:gd name="T51" fmla="*/ 195 h 207"/>
                    <a:gd name="T52" fmla="*/ 0 w 288"/>
                    <a:gd name="T53" fmla="*/ 193 h 207"/>
                    <a:gd name="T54" fmla="*/ 0 w 288"/>
                    <a:gd name="T55" fmla="*/ 193 h 207"/>
                    <a:gd name="T56" fmla="*/ 10 w 288"/>
                    <a:gd name="T57" fmla="*/ 191 h 207"/>
                    <a:gd name="T58" fmla="*/ 22 w 288"/>
                    <a:gd name="T59" fmla="*/ 187 h 207"/>
                    <a:gd name="T60" fmla="*/ 34 w 288"/>
                    <a:gd name="T61" fmla="*/ 181 h 207"/>
                    <a:gd name="T62" fmla="*/ 34 w 288"/>
                    <a:gd name="T63" fmla="*/ 181 h 207"/>
                    <a:gd name="T64" fmla="*/ 42 w 288"/>
                    <a:gd name="T65" fmla="*/ 176 h 207"/>
                    <a:gd name="T66" fmla="*/ 50 w 288"/>
                    <a:gd name="T67" fmla="*/ 168 h 207"/>
                    <a:gd name="T68" fmla="*/ 70 w 288"/>
                    <a:gd name="T69" fmla="*/ 146 h 207"/>
                    <a:gd name="T70" fmla="*/ 90 w 288"/>
                    <a:gd name="T71" fmla="*/ 124 h 207"/>
                    <a:gd name="T72" fmla="*/ 100 w 288"/>
                    <a:gd name="T73" fmla="*/ 114 h 207"/>
                    <a:gd name="T74" fmla="*/ 108 w 288"/>
                    <a:gd name="T75" fmla="*/ 108 h 207"/>
                    <a:gd name="T76" fmla="*/ 108 w 288"/>
                    <a:gd name="T77" fmla="*/ 108 h 207"/>
                    <a:gd name="T78" fmla="*/ 126 w 288"/>
                    <a:gd name="T79" fmla="*/ 98 h 207"/>
                    <a:gd name="T80" fmla="*/ 148 w 288"/>
                    <a:gd name="T81" fmla="*/ 90 h 207"/>
                    <a:gd name="T82" fmla="*/ 170 w 288"/>
                    <a:gd name="T83" fmla="*/ 82 h 207"/>
                    <a:gd name="T84" fmla="*/ 186 w 288"/>
                    <a:gd name="T85" fmla="*/ 74 h 207"/>
                    <a:gd name="T86" fmla="*/ 186 w 288"/>
                    <a:gd name="T87" fmla="*/ 74 h 207"/>
                    <a:gd name="T88" fmla="*/ 208 w 288"/>
                    <a:gd name="T89" fmla="*/ 56 h 207"/>
                    <a:gd name="T90" fmla="*/ 236 w 288"/>
                    <a:gd name="T91" fmla="*/ 32 h 207"/>
                    <a:gd name="T92" fmla="*/ 272 w 288"/>
                    <a:gd name="T93" fmla="*/ 0 h 207"/>
                    <a:gd name="T94" fmla="*/ 288 w 288"/>
                    <a:gd name="T95" fmla="*/ 28 h 20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288" h="207">
                      <a:moveTo>
                        <a:pt x="288" y="28"/>
                      </a:moveTo>
                      <a:lnTo>
                        <a:pt x="288" y="28"/>
                      </a:lnTo>
                      <a:lnTo>
                        <a:pt x="260" y="56"/>
                      </a:lnTo>
                      <a:lnTo>
                        <a:pt x="234" y="78"/>
                      </a:lnTo>
                      <a:lnTo>
                        <a:pt x="222" y="88"/>
                      </a:lnTo>
                      <a:lnTo>
                        <a:pt x="210" y="96"/>
                      </a:lnTo>
                      <a:lnTo>
                        <a:pt x="210" y="96"/>
                      </a:lnTo>
                      <a:lnTo>
                        <a:pt x="198" y="100"/>
                      </a:lnTo>
                      <a:lnTo>
                        <a:pt x="186" y="104"/>
                      </a:lnTo>
                      <a:lnTo>
                        <a:pt x="164" y="106"/>
                      </a:lnTo>
                      <a:lnTo>
                        <a:pt x="152" y="110"/>
                      </a:lnTo>
                      <a:lnTo>
                        <a:pt x="140" y="114"/>
                      </a:lnTo>
                      <a:lnTo>
                        <a:pt x="126" y="122"/>
                      </a:lnTo>
                      <a:lnTo>
                        <a:pt x="114" y="136"/>
                      </a:lnTo>
                      <a:lnTo>
                        <a:pt x="114" y="136"/>
                      </a:lnTo>
                      <a:lnTo>
                        <a:pt x="90" y="162"/>
                      </a:lnTo>
                      <a:lnTo>
                        <a:pt x="70" y="183"/>
                      </a:lnTo>
                      <a:lnTo>
                        <a:pt x="52" y="197"/>
                      </a:lnTo>
                      <a:lnTo>
                        <a:pt x="44" y="201"/>
                      </a:lnTo>
                      <a:lnTo>
                        <a:pt x="34" y="205"/>
                      </a:lnTo>
                      <a:lnTo>
                        <a:pt x="34" y="205"/>
                      </a:lnTo>
                      <a:lnTo>
                        <a:pt x="26" y="207"/>
                      </a:lnTo>
                      <a:lnTo>
                        <a:pt x="18" y="205"/>
                      </a:lnTo>
                      <a:lnTo>
                        <a:pt x="12" y="205"/>
                      </a:lnTo>
                      <a:lnTo>
                        <a:pt x="8" y="201"/>
                      </a:lnTo>
                      <a:lnTo>
                        <a:pt x="2" y="195"/>
                      </a:lnTo>
                      <a:lnTo>
                        <a:pt x="0" y="193"/>
                      </a:lnTo>
                      <a:lnTo>
                        <a:pt x="0" y="193"/>
                      </a:lnTo>
                      <a:lnTo>
                        <a:pt x="10" y="191"/>
                      </a:lnTo>
                      <a:lnTo>
                        <a:pt x="22" y="187"/>
                      </a:lnTo>
                      <a:lnTo>
                        <a:pt x="34" y="181"/>
                      </a:lnTo>
                      <a:lnTo>
                        <a:pt x="34" y="181"/>
                      </a:lnTo>
                      <a:lnTo>
                        <a:pt x="42" y="176"/>
                      </a:lnTo>
                      <a:lnTo>
                        <a:pt x="50" y="168"/>
                      </a:lnTo>
                      <a:lnTo>
                        <a:pt x="70" y="146"/>
                      </a:lnTo>
                      <a:lnTo>
                        <a:pt x="90" y="124"/>
                      </a:lnTo>
                      <a:lnTo>
                        <a:pt x="100" y="114"/>
                      </a:lnTo>
                      <a:lnTo>
                        <a:pt x="108" y="108"/>
                      </a:lnTo>
                      <a:lnTo>
                        <a:pt x="108" y="108"/>
                      </a:lnTo>
                      <a:lnTo>
                        <a:pt x="126" y="98"/>
                      </a:lnTo>
                      <a:lnTo>
                        <a:pt x="148" y="90"/>
                      </a:lnTo>
                      <a:lnTo>
                        <a:pt x="170" y="82"/>
                      </a:lnTo>
                      <a:lnTo>
                        <a:pt x="186" y="74"/>
                      </a:lnTo>
                      <a:lnTo>
                        <a:pt x="186" y="74"/>
                      </a:lnTo>
                      <a:lnTo>
                        <a:pt x="208" y="56"/>
                      </a:lnTo>
                      <a:lnTo>
                        <a:pt x="236" y="32"/>
                      </a:lnTo>
                      <a:lnTo>
                        <a:pt x="272" y="0"/>
                      </a:lnTo>
                      <a:lnTo>
                        <a:pt x="288" y="28"/>
                      </a:lnTo>
                      <a:close/>
                    </a:path>
                  </a:pathLst>
                </a:custGeom>
                <a:solidFill>
                  <a:srgbClr val="FFCC33"/>
                </a:solidFill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37" name="Freeform 91">
                  <a:extLst>
                    <a:ext uri="{FF2B5EF4-FFF2-40B4-BE49-F238E27FC236}">
                      <a16:creationId xmlns:a16="http://schemas.microsoft.com/office/drawing/2014/main" id="{58801DD6-A51D-4274-8D7B-4F1DD86C9F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60" y="1727"/>
                  <a:ext cx="68" cy="58"/>
                </a:xfrm>
                <a:custGeom>
                  <a:avLst/>
                  <a:gdLst>
                    <a:gd name="T0" fmla="*/ 68 w 68"/>
                    <a:gd name="T1" fmla="*/ 0 h 58"/>
                    <a:gd name="T2" fmla="*/ 0 w 68"/>
                    <a:gd name="T3" fmla="*/ 58 h 58"/>
                    <a:gd name="T4" fmla="*/ 68 w 68"/>
                    <a:gd name="T5" fmla="*/ 0 h 5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68" h="58">
                      <a:moveTo>
                        <a:pt x="68" y="0"/>
                      </a:moveTo>
                      <a:lnTo>
                        <a:pt x="0" y="58"/>
                      </a:lnTo>
                      <a:lnTo>
                        <a:pt x="68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38" name="Line 92">
                  <a:extLst>
                    <a:ext uri="{FF2B5EF4-FFF2-40B4-BE49-F238E27FC236}">
                      <a16:creationId xmlns:a16="http://schemas.microsoft.com/office/drawing/2014/main" id="{7F8F96A5-5829-42D5-8843-C812F188FBC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2860" y="1727"/>
                  <a:ext cx="68" cy="58"/>
                </a:xfrm>
                <a:prstGeom prst="line">
                  <a:avLst/>
                </a:prstGeom>
                <a:noFill/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39" name="Freeform 93">
                  <a:extLst>
                    <a:ext uri="{FF2B5EF4-FFF2-40B4-BE49-F238E27FC236}">
                      <a16:creationId xmlns:a16="http://schemas.microsoft.com/office/drawing/2014/main" id="{A6FFCB26-3AF1-4998-8A67-93AF6C2F1E21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724" y="1206"/>
                  <a:ext cx="254" cy="255"/>
                </a:xfrm>
                <a:custGeom>
                  <a:avLst/>
                  <a:gdLst>
                    <a:gd name="T0" fmla="*/ 232 w 254"/>
                    <a:gd name="T1" fmla="*/ 255 h 255"/>
                    <a:gd name="T2" fmla="*/ 232 w 254"/>
                    <a:gd name="T3" fmla="*/ 255 h 255"/>
                    <a:gd name="T4" fmla="*/ 194 w 254"/>
                    <a:gd name="T5" fmla="*/ 217 h 255"/>
                    <a:gd name="T6" fmla="*/ 112 w 254"/>
                    <a:gd name="T7" fmla="*/ 133 h 255"/>
                    <a:gd name="T8" fmla="*/ 68 w 254"/>
                    <a:gd name="T9" fmla="*/ 86 h 255"/>
                    <a:gd name="T10" fmla="*/ 32 w 254"/>
                    <a:gd name="T11" fmla="*/ 44 h 255"/>
                    <a:gd name="T12" fmla="*/ 6 w 254"/>
                    <a:gd name="T13" fmla="*/ 14 h 255"/>
                    <a:gd name="T14" fmla="*/ 0 w 254"/>
                    <a:gd name="T15" fmla="*/ 4 h 255"/>
                    <a:gd name="T16" fmla="*/ 0 w 254"/>
                    <a:gd name="T17" fmla="*/ 0 h 255"/>
                    <a:gd name="T18" fmla="*/ 0 w 254"/>
                    <a:gd name="T19" fmla="*/ 0 h 255"/>
                    <a:gd name="T20" fmla="*/ 4 w 254"/>
                    <a:gd name="T21" fmla="*/ 0 h 255"/>
                    <a:gd name="T22" fmla="*/ 14 w 254"/>
                    <a:gd name="T23" fmla="*/ 6 h 255"/>
                    <a:gd name="T24" fmla="*/ 44 w 254"/>
                    <a:gd name="T25" fmla="*/ 32 h 255"/>
                    <a:gd name="T26" fmla="*/ 86 w 254"/>
                    <a:gd name="T27" fmla="*/ 68 h 255"/>
                    <a:gd name="T28" fmla="*/ 132 w 254"/>
                    <a:gd name="T29" fmla="*/ 112 h 255"/>
                    <a:gd name="T30" fmla="*/ 216 w 254"/>
                    <a:gd name="T31" fmla="*/ 195 h 255"/>
                    <a:gd name="T32" fmla="*/ 254 w 254"/>
                    <a:gd name="T33" fmla="*/ 233 h 255"/>
                    <a:gd name="T34" fmla="*/ 232 w 254"/>
                    <a:gd name="T35" fmla="*/ 255 h 25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254" h="255">
                      <a:moveTo>
                        <a:pt x="232" y="255"/>
                      </a:moveTo>
                      <a:lnTo>
                        <a:pt x="232" y="255"/>
                      </a:lnTo>
                      <a:lnTo>
                        <a:pt x="194" y="217"/>
                      </a:lnTo>
                      <a:lnTo>
                        <a:pt x="112" y="133"/>
                      </a:lnTo>
                      <a:lnTo>
                        <a:pt x="68" y="86"/>
                      </a:lnTo>
                      <a:lnTo>
                        <a:pt x="32" y="44"/>
                      </a:lnTo>
                      <a:lnTo>
                        <a:pt x="6" y="14"/>
                      </a:lnTo>
                      <a:lnTo>
                        <a:pt x="0" y="4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4" y="0"/>
                      </a:lnTo>
                      <a:lnTo>
                        <a:pt x="14" y="6"/>
                      </a:lnTo>
                      <a:lnTo>
                        <a:pt x="44" y="32"/>
                      </a:lnTo>
                      <a:lnTo>
                        <a:pt x="86" y="68"/>
                      </a:lnTo>
                      <a:lnTo>
                        <a:pt x="132" y="112"/>
                      </a:lnTo>
                      <a:lnTo>
                        <a:pt x="216" y="195"/>
                      </a:lnTo>
                      <a:lnTo>
                        <a:pt x="254" y="233"/>
                      </a:lnTo>
                      <a:lnTo>
                        <a:pt x="232" y="255"/>
                      </a:lnTo>
                      <a:close/>
                    </a:path>
                  </a:pathLst>
                </a:custGeom>
                <a:solidFill>
                  <a:srgbClr val="FFCC33"/>
                </a:solidFill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40" name="Freeform 94">
                  <a:extLst>
                    <a:ext uri="{FF2B5EF4-FFF2-40B4-BE49-F238E27FC236}">
                      <a16:creationId xmlns:a16="http://schemas.microsoft.com/office/drawing/2014/main" id="{7D913A4F-1021-4BB5-A187-D609501C851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94" y="1377"/>
                  <a:ext cx="74" cy="74"/>
                </a:xfrm>
                <a:custGeom>
                  <a:avLst/>
                  <a:gdLst>
                    <a:gd name="T0" fmla="*/ 74 w 74"/>
                    <a:gd name="T1" fmla="*/ 74 h 74"/>
                    <a:gd name="T2" fmla="*/ 0 w 74"/>
                    <a:gd name="T3" fmla="*/ 0 h 74"/>
                    <a:gd name="T4" fmla="*/ 74 w 74"/>
                    <a:gd name="T5" fmla="*/ 74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4" h="74">
                      <a:moveTo>
                        <a:pt x="74" y="74"/>
                      </a:moveTo>
                      <a:lnTo>
                        <a:pt x="0" y="0"/>
                      </a:lnTo>
                      <a:lnTo>
                        <a:pt x="74" y="74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41" name="Line 95">
                  <a:extLst>
                    <a:ext uri="{FF2B5EF4-FFF2-40B4-BE49-F238E27FC236}">
                      <a16:creationId xmlns:a16="http://schemas.microsoft.com/office/drawing/2014/main" id="{22370F73-16E5-4D7A-9054-1CBEBEC9355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2894" y="1377"/>
                  <a:ext cx="74" cy="74"/>
                </a:xfrm>
                <a:prstGeom prst="line">
                  <a:avLst/>
                </a:prstGeom>
                <a:noFill/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42" name="Freeform 96">
                  <a:extLst>
                    <a:ext uri="{FF2B5EF4-FFF2-40B4-BE49-F238E27FC236}">
                      <a16:creationId xmlns:a16="http://schemas.microsoft.com/office/drawing/2014/main" id="{AB105C0C-E7DF-40E8-9C08-CCD6A5E6B62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12" y="1138"/>
                  <a:ext cx="206" cy="289"/>
                </a:xfrm>
                <a:custGeom>
                  <a:avLst/>
                  <a:gdLst>
                    <a:gd name="T0" fmla="*/ 178 w 206"/>
                    <a:gd name="T1" fmla="*/ 289 h 289"/>
                    <a:gd name="T2" fmla="*/ 178 w 206"/>
                    <a:gd name="T3" fmla="*/ 289 h 289"/>
                    <a:gd name="T4" fmla="*/ 150 w 206"/>
                    <a:gd name="T5" fmla="*/ 261 h 289"/>
                    <a:gd name="T6" fmla="*/ 128 w 206"/>
                    <a:gd name="T7" fmla="*/ 235 h 289"/>
                    <a:gd name="T8" fmla="*/ 118 w 206"/>
                    <a:gd name="T9" fmla="*/ 223 h 289"/>
                    <a:gd name="T10" fmla="*/ 110 w 206"/>
                    <a:gd name="T11" fmla="*/ 211 h 289"/>
                    <a:gd name="T12" fmla="*/ 110 w 206"/>
                    <a:gd name="T13" fmla="*/ 211 h 289"/>
                    <a:gd name="T14" fmla="*/ 106 w 206"/>
                    <a:gd name="T15" fmla="*/ 199 h 289"/>
                    <a:gd name="T16" fmla="*/ 102 w 206"/>
                    <a:gd name="T17" fmla="*/ 187 h 289"/>
                    <a:gd name="T18" fmla="*/ 100 w 206"/>
                    <a:gd name="T19" fmla="*/ 164 h 289"/>
                    <a:gd name="T20" fmla="*/ 96 w 206"/>
                    <a:gd name="T21" fmla="*/ 152 h 289"/>
                    <a:gd name="T22" fmla="*/ 92 w 206"/>
                    <a:gd name="T23" fmla="*/ 140 h 289"/>
                    <a:gd name="T24" fmla="*/ 84 w 206"/>
                    <a:gd name="T25" fmla="*/ 126 h 289"/>
                    <a:gd name="T26" fmla="*/ 70 w 206"/>
                    <a:gd name="T27" fmla="*/ 114 h 289"/>
                    <a:gd name="T28" fmla="*/ 70 w 206"/>
                    <a:gd name="T29" fmla="*/ 114 h 289"/>
                    <a:gd name="T30" fmla="*/ 44 w 206"/>
                    <a:gd name="T31" fmla="*/ 90 h 289"/>
                    <a:gd name="T32" fmla="*/ 24 w 206"/>
                    <a:gd name="T33" fmla="*/ 70 h 289"/>
                    <a:gd name="T34" fmla="*/ 10 w 206"/>
                    <a:gd name="T35" fmla="*/ 52 h 289"/>
                    <a:gd name="T36" fmla="*/ 6 w 206"/>
                    <a:gd name="T37" fmla="*/ 44 h 289"/>
                    <a:gd name="T38" fmla="*/ 2 w 206"/>
                    <a:gd name="T39" fmla="*/ 34 h 289"/>
                    <a:gd name="T40" fmla="*/ 2 w 206"/>
                    <a:gd name="T41" fmla="*/ 34 h 289"/>
                    <a:gd name="T42" fmla="*/ 0 w 206"/>
                    <a:gd name="T43" fmla="*/ 26 h 289"/>
                    <a:gd name="T44" fmla="*/ 2 w 206"/>
                    <a:gd name="T45" fmla="*/ 18 h 289"/>
                    <a:gd name="T46" fmla="*/ 2 w 206"/>
                    <a:gd name="T47" fmla="*/ 12 h 289"/>
                    <a:gd name="T48" fmla="*/ 6 w 206"/>
                    <a:gd name="T49" fmla="*/ 8 h 289"/>
                    <a:gd name="T50" fmla="*/ 12 w 206"/>
                    <a:gd name="T51" fmla="*/ 2 h 289"/>
                    <a:gd name="T52" fmla="*/ 14 w 206"/>
                    <a:gd name="T53" fmla="*/ 0 h 289"/>
                    <a:gd name="T54" fmla="*/ 14 w 206"/>
                    <a:gd name="T55" fmla="*/ 0 h 289"/>
                    <a:gd name="T56" fmla="*/ 16 w 206"/>
                    <a:gd name="T57" fmla="*/ 10 h 289"/>
                    <a:gd name="T58" fmla="*/ 20 w 206"/>
                    <a:gd name="T59" fmla="*/ 22 h 289"/>
                    <a:gd name="T60" fmla="*/ 26 w 206"/>
                    <a:gd name="T61" fmla="*/ 34 h 289"/>
                    <a:gd name="T62" fmla="*/ 26 w 206"/>
                    <a:gd name="T63" fmla="*/ 34 h 289"/>
                    <a:gd name="T64" fmla="*/ 30 w 206"/>
                    <a:gd name="T65" fmla="*/ 42 h 289"/>
                    <a:gd name="T66" fmla="*/ 38 w 206"/>
                    <a:gd name="T67" fmla="*/ 50 h 289"/>
                    <a:gd name="T68" fmla="*/ 60 w 206"/>
                    <a:gd name="T69" fmla="*/ 70 h 289"/>
                    <a:gd name="T70" fmla="*/ 82 w 206"/>
                    <a:gd name="T71" fmla="*/ 90 h 289"/>
                    <a:gd name="T72" fmla="*/ 92 w 206"/>
                    <a:gd name="T73" fmla="*/ 100 h 289"/>
                    <a:gd name="T74" fmla="*/ 98 w 206"/>
                    <a:gd name="T75" fmla="*/ 108 h 289"/>
                    <a:gd name="T76" fmla="*/ 98 w 206"/>
                    <a:gd name="T77" fmla="*/ 108 h 289"/>
                    <a:gd name="T78" fmla="*/ 108 w 206"/>
                    <a:gd name="T79" fmla="*/ 126 h 289"/>
                    <a:gd name="T80" fmla="*/ 116 w 206"/>
                    <a:gd name="T81" fmla="*/ 148 h 289"/>
                    <a:gd name="T82" fmla="*/ 124 w 206"/>
                    <a:gd name="T83" fmla="*/ 170 h 289"/>
                    <a:gd name="T84" fmla="*/ 132 w 206"/>
                    <a:gd name="T85" fmla="*/ 187 h 289"/>
                    <a:gd name="T86" fmla="*/ 132 w 206"/>
                    <a:gd name="T87" fmla="*/ 187 h 289"/>
                    <a:gd name="T88" fmla="*/ 150 w 206"/>
                    <a:gd name="T89" fmla="*/ 209 h 289"/>
                    <a:gd name="T90" fmla="*/ 174 w 206"/>
                    <a:gd name="T91" fmla="*/ 237 h 289"/>
                    <a:gd name="T92" fmla="*/ 206 w 206"/>
                    <a:gd name="T93" fmla="*/ 273 h 289"/>
                    <a:gd name="T94" fmla="*/ 178 w 206"/>
                    <a:gd name="T95" fmla="*/ 289 h 2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206" h="289">
                      <a:moveTo>
                        <a:pt x="178" y="289"/>
                      </a:moveTo>
                      <a:lnTo>
                        <a:pt x="178" y="289"/>
                      </a:lnTo>
                      <a:lnTo>
                        <a:pt x="150" y="261"/>
                      </a:lnTo>
                      <a:lnTo>
                        <a:pt x="128" y="235"/>
                      </a:lnTo>
                      <a:lnTo>
                        <a:pt x="118" y="223"/>
                      </a:lnTo>
                      <a:lnTo>
                        <a:pt x="110" y="211"/>
                      </a:lnTo>
                      <a:lnTo>
                        <a:pt x="110" y="211"/>
                      </a:lnTo>
                      <a:lnTo>
                        <a:pt x="106" y="199"/>
                      </a:lnTo>
                      <a:lnTo>
                        <a:pt x="102" y="187"/>
                      </a:lnTo>
                      <a:lnTo>
                        <a:pt x="100" y="164"/>
                      </a:lnTo>
                      <a:lnTo>
                        <a:pt x="96" y="152"/>
                      </a:lnTo>
                      <a:lnTo>
                        <a:pt x="92" y="140"/>
                      </a:lnTo>
                      <a:lnTo>
                        <a:pt x="84" y="126"/>
                      </a:lnTo>
                      <a:lnTo>
                        <a:pt x="70" y="114"/>
                      </a:lnTo>
                      <a:lnTo>
                        <a:pt x="70" y="114"/>
                      </a:lnTo>
                      <a:lnTo>
                        <a:pt x="44" y="90"/>
                      </a:lnTo>
                      <a:lnTo>
                        <a:pt x="24" y="70"/>
                      </a:lnTo>
                      <a:lnTo>
                        <a:pt x="10" y="52"/>
                      </a:lnTo>
                      <a:lnTo>
                        <a:pt x="6" y="44"/>
                      </a:lnTo>
                      <a:lnTo>
                        <a:pt x="2" y="34"/>
                      </a:lnTo>
                      <a:lnTo>
                        <a:pt x="2" y="34"/>
                      </a:lnTo>
                      <a:lnTo>
                        <a:pt x="0" y="26"/>
                      </a:lnTo>
                      <a:lnTo>
                        <a:pt x="2" y="18"/>
                      </a:lnTo>
                      <a:lnTo>
                        <a:pt x="2" y="12"/>
                      </a:lnTo>
                      <a:lnTo>
                        <a:pt x="6" y="8"/>
                      </a:lnTo>
                      <a:lnTo>
                        <a:pt x="12" y="2"/>
                      </a:lnTo>
                      <a:lnTo>
                        <a:pt x="14" y="0"/>
                      </a:lnTo>
                      <a:lnTo>
                        <a:pt x="14" y="0"/>
                      </a:lnTo>
                      <a:lnTo>
                        <a:pt x="16" y="10"/>
                      </a:lnTo>
                      <a:lnTo>
                        <a:pt x="20" y="22"/>
                      </a:lnTo>
                      <a:lnTo>
                        <a:pt x="26" y="34"/>
                      </a:lnTo>
                      <a:lnTo>
                        <a:pt x="26" y="34"/>
                      </a:lnTo>
                      <a:lnTo>
                        <a:pt x="30" y="42"/>
                      </a:lnTo>
                      <a:lnTo>
                        <a:pt x="38" y="50"/>
                      </a:lnTo>
                      <a:lnTo>
                        <a:pt x="60" y="70"/>
                      </a:lnTo>
                      <a:lnTo>
                        <a:pt x="82" y="90"/>
                      </a:lnTo>
                      <a:lnTo>
                        <a:pt x="92" y="100"/>
                      </a:lnTo>
                      <a:lnTo>
                        <a:pt x="98" y="108"/>
                      </a:lnTo>
                      <a:lnTo>
                        <a:pt x="98" y="108"/>
                      </a:lnTo>
                      <a:lnTo>
                        <a:pt x="108" y="126"/>
                      </a:lnTo>
                      <a:lnTo>
                        <a:pt x="116" y="148"/>
                      </a:lnTo>
                      <a:lnTo>
                        <a:pt x="124" y="170"/>
                      </a:lnTo>
                      <a:lnTo>
                        <a:pt x="132" y="187"/>
                      </a:lnTo>
                      <a:lnTo>
                        <a:pt x="132" y="187"/>
                      </a:lnTo>
                      <a:lnTo>
                        <a:pt x="150" y="209"/>
                      </a:lnTo>
                      <a:lnTo>
                        <a:pt x="174" y="237"/>
                      </a:lnTo>
                      <a:lnTo>
                        <a:pt x="206" y="273"/>
                      </a:lnTo>
                      <a:lnTo>
                        <a:pt x="178" y="289"/>
                      </a:lnTo>
                      <a:close/>
                    </a:path>
                  </a:pathLst>
                </a:custGeom>
                <a:solidFill>
                  <a:srgbClr val="FFCC33"/>
                </a:solidFill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43" name="Freeform 97">
                  <a:extLst>
                    <a:ext uri="{FF2B5EF4-FFF2-40B4-BE49-F238E27FC236}">
                      <a16:creationId xmlns:a16="http://schemas.microsoft.com/office/drawing/2014/main" id="{14916B4B-9BFE-42DC-B34E-DE71C615CE5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38" y="1343"/>
                  <a:ext cx="58" cy="68"/>
                </a:xfrm>
                <a:custGeom>
                  <a:avLst/>
                  <a:gdLst>
                    <a:gd name="T0" fmla="*/ 58 w 58"/>
                    <a:gd name="T1" fmla="*/ 68 h 68"/>
                    <a:gd name="T2" fmla="*/ 0 w 58"/>
                    <a:gd name="T3" fmla="*/ 0 h 68"/>
                    <a:gd name="T4" fmla="*/ 58 w 58"/>
                    <a:gd name="T5" fmla="*/ 68 h 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58" h="68">
                      <a:moveTo>
                        <a:pt x="58" y="68"/>
                      </a:moveTo>
                      <a:lnTo>
                        <a:pt x="0" y="0"/>
                      </a:lnTo>
                      <a:lnTo>
                        <a:pt x="58" y="68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44" name="Line 98">
                  <a:extLst>
                    <a:ext uri="{FF2B5EF4-FFF2-40B4-BE49-F238E27FC236}">
                      <a16:creationId xmlns:a16="http://schemas.microsoft.com/office/drawing/2014/main" id="{E4B58FA3-3104-45D9-83A7-2F7ABCAAC73E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2938" y="1343"/>
                  <a:ext cx="58" cy="68"/>
                </a:xfrm>
                <a:prstGeom prst="line">
                  <a:avLst/>
                </a:prstGeom>
                <a:noFill/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45" name="Freeform 99">
                  <a:extLst>
                    <a:ext uri="{FF2B5EF4-FFF2-40B4-BE49-F238E27FC236}">
                      <a16:creationId xmlns:a16="http://schemas.microsoft.com/office/drawing/2014/main" id="{7FD83257-30BC-4CE3-B1A2-47CC66FE6A9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86" y="1082"/>
                  <a:ext cx="144" cy="327"/>
                </a:xfrm>
                <a:custGeom>
                  <a:avLst/>
                  <a:gdLst>
                    <a:gd name="T0" fmla="*/ 0 w 144"/>
                    <a:gd name="T1" fmla="*/ 315 h 327"/>
                    <a:gd name="T2" fmla="*/ 0 w 144"/>
                    <a:gd name="T3" fmla="*/ 315 h 327"/>
                    <a:gd name="T4" fmla="*/ 20 w 144"/>
                    <a:gd name="T5" fmla="*/ 265 h 327"/>
                    <a:gd name="T6" fmla="*/ 66 w 144"/>
                    <a:gd name="T7" fmla="*/ 154 h 327"/>
                    <a:gd name="T8" fmla="*/ 90 w 144"/>
                    <a:gd name="T9" fmla="*/ 96 h 327"/>
                    <a:gd name="T10" fmla="*/ 114 w 144"/>
                    <a:gd name="T11" fmla="*/ 46 h 327"/>
                    <a:gd name="T12" fmla="*/ 132 w 144"/>
                    <a:gd name="T13" fmla="*/ 12 h 327"/>
                    <a:gd name="T14" fmla="*/ 138 w 144"/>
                    <a:gd name="T15" fmla="*/ 2 h 327"/>
                    <a:gd name="T16" fmla="*/ 142 w 144"/>
                    <a:gd name="T17" fmla="*/ 0 h 327"/>
                    <a:gd name="T18" fmla="*/ 142 w 144"/>
                    <a:gd name="T19" fmla="*/ 0 h 327"/>
                    <a:gd name="T20" fmla="*/ 144 w 144"/>
                    <a:gd name="T21" fmla="*/ 4 h 327"/>
                    <a:gd name="T22" fmla="*/ 142 w 144"/>
                    <a:gd name="T23" fmla="*/ 16 h 327"/>
                    <a:gd name="T24" fmla="*/ 130 w 144"/>
                    <a:gd name="T25" fmla="*/ 54 h 327"/>
                    <a:gd name="T26" fmla="*/ 112 w 144"/>
                    <a:gd name="T27" fmla="*/ 106 h 327"/>
                    <a:gd name="T28" fmla="*/ 90 w 144"/>
                    <a:gd name="T29" fmla="*/ 164 h 327"/>
                    <a:gd name="T30" fmla="*/ 48 w 144"/>
                    <a:gd name="T31" fmla="*/ 277 h 327"/>
                    <a:gd name="T32" fmla="*/ 30 w 144"/>
                    <a:gd name="T33" fmla="*/ 327 h 327"/>
                    <a:gd name="T34" fmla="*/ 0 w 144"/>
                    <a:gd name="T35" fmla="*/ 315 h 3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4" h="327">
                      <a:moveTo>
                        <a:pt x="0" y="315"/>
                      </a:moveTo>
                      <a:lnTo>
                        <a:pt x="0" y="315"/>
                      </a:lnTo>
                      <a:lnTo>
                        <a:pt x="20" y="265"/>
                      </a:lnTo>
                      <a:lnTo>
                        <a:pt x="66" y="154"/>
                      </a:lnTo>
                      <a:lnTo>
                        <a:pt x="90" y="96"/>
                      </a:lnTo>
                      <a:lnTo>
                        <a:pt x="114" y="46"/>
                      </a:lnTo>
                      <a:lnTo>
                        <a:pt x="132" y="12"/>
                      </a:lnTo>
                      <a:lnTo>
                        <a:pt x="138" y="2"/>
                      </a:lnTo>
                      <a:lnTo>
                        <a:pt x="142" y="0"/>
                      </a:lnTo>
                      <a:lnTo>
                        <a:pt x="142" y="0"/>
                      </a:lnTo>
                      <a:lnTo>
                        <a:pt x="144" y="4"/>
                      </a:lnTo>
                      <a:lnTo>
                        <a:pt x="142" y="16"/>
                      </a:lnTo>
                      <a:lnTo>
                        <a:pt x="130" y="54"/>
                      </a:lnTo>
                      <a:lnTo>
                        <a:pt x="112" y="106"/>
                      </a:lnTo>
                      <a:lnTo>
                        <a:pt x="90" y="164"/>
                      </a:lnTo>
                      <a:lnTo>
                        <a:pt x="48" y="277"/>
                      </a:lnTo>
                      <a:lnTo>
                        <a:pt x="30" y="327"/>
                      </a:lnTo>
                      <a:lnTo>
                        <a:pt x="0" y="315"/>
                      </a:lnTo>
                      <a:close/>
                    </a:path>
                  </a:pathLst>
                </a:custGeom>
                <a:solidFill>
                  <a:srgbClr val="FFCC33"/>
                </a:solidFill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46" name="Freeform 100">
                  <a:extLst>
                    <a:ext uri="{FF2B5EF4-FFF2-40B4-BE49-F238E27FC236}">
                      <a16:creationId xmlns:a16="http://schemas.microsoft.com/office/drawing/2014/main" id="{09FF95A7-A45D-46BD-AC14-3729F464C6E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00" y="1304"/>
                  <a:ext cx="38" cy="99"/>
                </a:xfrm>
                <a:custGeom>
                  <a:avLst/>
                  <a:gdLst>
                    <a:gd name="T0" fmla="*/ 0 w 38"/>
                    <a:gd name="T1" fmla="*/ 99 h 99"/>
                    <a:gd name="T2" fmla="*/ 38 w 38"/>
                    <a:gd name="T3" fmla="*/ 0 h 99"/>
                    <a:gd name="T4" fmla="*/ 0 w 38"/>
                    <a:gd name="T5" fmla="*/ 99 h 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8" h="99">
                      <a:moveTo>
                        <a:pt x="0" y="99"/>
                      </a:moveTo>
                      <a:lnTo>
                        <a:pt x="38" y="0"/>
                      </a:lnTo>
                      <a:lnTo>
                        <a:pt x="0" y="99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47" name="Line 101">
                  <a:extLst>
                    <a:ext uri="{FF2B5EF4-FFF2-40B4-BE49-F238E27FC236}">
                      <a16:creationId xmlns:a16="http://schemas.microsoft.com/office/drawing/2014/main" id="{AE8A2987-979A-4B9B-8FAA-1ADD3816A84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200" y="1304"/>
                  <a:ext cx="38" cy="99"/>
                </a:xfrm>
                <a:prstGeom prst="line">
                  <a:avLst/>
                </a:prstGeom>
                <a:noFill/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48" name="Freeform 102">
                  <a:extLst>
                    <a:ext uri="{FF2B5EF4-FFF2-40B4-BE49-F238E27FC236}">
                      <a16:creationId xmlns:a16="http://schemas.microsoft.com/office/drawing/2014/main" id="{7EA929AF-521A-4F4E-B726-33A232F6CC3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30" y="1144"/>
                  <a:ext cx="200" cy="289"/>
                </a:xfrm>
                <a:custGeom>
                  <a:avLst/>
                  <a:gdLst>
                    <a:gd name="T0" fmla="*/ 0 w 200"/>
                    <a:gd name="T1" fmla="*/ 271 h 289"/>
                    <a:gd name="T2" fmla="*/ 0 w 200"/>
                    <a:gd name="T3" fmla="*/ 271 h 289"/>
                    <a:gd name="T4" fmla="*/ 14 w 200"/>
                    <a:gd name="T5" fmla="*/ 233 h 289"/>
                    <a:gd name="T6" fmla="*/ 30 w 200"/>
                    <a:gd name="T7" fmla="*/ 203 h 289"/>
                    <a:gd name="T8" fmla="*/ 38 w 200"/>
                    <a:gd name="T9" fmla="*/ 189 h 289"/>
                    <a:gd name="T10" fmla="*/ 46 w 200"/>
                    <a:gd name="T11" fmla="*/ 177 h 289"/>
                    <a:gd name="T12" fmla="*/ 46 w 200"/>
                    <a:gd name="T13" fmla="*/ 177 h 289"/>
                    <a:gd name="T14" fmla="*/ 54 w 200"/>
                    <a:gd name="T15" fmla="*/ 166 h 289"/>
                    <a:gd name="T16" fmla="*/ 64 w 200"/>
                    <a:gd name="T17" fmla="*/ 160 h 289"/>
                    <a:gd name="T18" fmla="*/ 84 w 200"/>
                    <a:gd name="T19" fmla="*/ 148 h 289"/>
                    <a:gd name="T20" fmla="*/ 94 w 200"/>
                    <a:gd name="T21" fmla="*/ 140 h 289"/>
                    <a:gd name="T22" fmla="*/ 104 w 200"/>
                    <a:gd name="T23" fmla="*/ 132 h 289"/>
                    <a:gd name="T24" fmla="*/ 112 w 200"/>
                    <a:gd name="T25" fmla="*/ 118 h 289"/>
                    <a:gd name="T26" fmla="*/ 118 w 200"/>
                    <a:gd name="T27" fmla="*/ 102 h 289"/>
                    <a:gd name="T28" fmla="*/ 118 w 200"/>
                    <a:gd name="T29" fmla="*/ 102 h 289"/>
                    <a:gd name="T30" fmla="*/ 130 w 200"/>
                    <a:gd name="T31" fmla="*/ 66 h 289"/>
                    <a:gd name="T32" fmla="*/ 140 w 200"/>
                    <a:gd name="T33" fmla="*/ 42 h 289"/>
                    <a:gd name="T34" fmla="*/ 152 w 200"/>
                    <a:gd name="T35" fmla="*/ 22 h 289"/>
                    <a:gd name="T36" fmla="*/ 158 w 200"/>
                    <a:gd name="T37" fmla="*/ 14 h 289"/>
                    <a:gd name="T38" fmla="*/ 164 w 200"/>
                    <a:gd name="T39" fmla="*/ 8 h 289"/>
                    <a:gd name="T40" fmla="*/ 164 w 200"/>
                    <a:gd name="T41" fmla="*/ 8 h 289"/>
                    <a:gd name="T42" fmla="*/ 172 w 200"/>
                    <a:gd name="T43" fmla="*/ 2 h 289"/>
                    <a:gd name="T44" fmla="*/ 180 w 200"/>
                    <a:gd name="T45" fmla="*/ 0 h 289"/>
                    <a:gd name="T46" fmla="*/ 186 w 200"/>
                    <a:gd name="T47" fmla="*/ 0 h 289"/>
                    <a:gd name="T48" fmla="*/ 190 w 200"/>
                    <a:gd name="T49" fmla="*/ 0 h 289"/>
                    <a:gd name="T50" fmla="*/ 198 w 200"/>
                    <a:gd name="T51" fmla="*/ 4 h 289"/>
                    <a:gd name="T52" fmla="*/ 200 w 200"/>
                    <a:gd name="T53" fmla="*/ 4 h 289"/>
                    <a:gd name="T54" fmla="*/ 200 w 200"/>
                    <a:gd name="T55" fmla="*/ 4 h 289"/>
                    <a:gd name="T56" fmla="*/ 192 w 200"/>
                    <a:gd name="T57" fmla="*/ 10 h 289"/>
                    <a:gd name="T58" fmla="*/ 182 w 200"/>
                    <a:gd name="T59" fmla="*/ 18 h 289"/>
                    <a:gd name="T60" fmla="*/ 174 w 200"/>
                    <a:gd name="T61" fmla="*/ 28 h 289"/>
                    <a:gd name="T62" fmla="*/ 174 w 200"/>
                    <a:gd name="T63" fmla="*/ 28 h 289"/>
                    <a:gd name="T64" fmla="*/ 170 w 200"/>
                    <a:gd name="T65" fmla="*/ 36 h 289"/>
                    <a:gd name="T66" fmla="*/ 164 w 200"/>
                    <a:gd name="T67" fmla="*/ 48 h 289"/>
                    <a:gd name="T68" fmla="*/ 156 w 200"/>
                    <a:gd name="T69" fmla="*/ 74 h 289"/>
                    <a:gd name="T70" fmla="*/ 146 w 200"/>
                    <a:gd name="T71" fmla="*/ 104 h 289"/>
                    <a:gd name="T72" fmla="*/ 140 w 200"/>
                    <a:gd name="T73" fmla="*/ 116 h 289"/>
                    <a:gd name="T74" fmla="*/ 136 w 200"/>
                    <a:gd name="T75" fmla="*/ 126 h 289"/>
                    <a:gd name="T76" fmla="*/ 136 w 200"/>
                    <a:gd name="T77" fmla="*/ 126 h 289"/>
                    <a:gd name="T78" fmla="*/ 122 w 200"/>
                    <a:gd name="T79" fmla="*/ 142 h 289"/>
                    <a:gd name="T80" fmla="*/ 104 w 200"/>
                    <a:gd name="T81" fmla="*/ 158 h 289"/>
                    <a:gd name="T82" fmla="*/ 88 w 200"/>
                    <a:gd name="T83" fmla="*/ 174 h 289"/>
                    <a:gd name="T84" fmla="*/ 76 w 200"/>
                    <a:gd name="T85" fmla="*/ 189 h 289"/>
                    <a:gd name="T86" fmla="*/ 76 w 200"/>
                    <a:gd name="T87" fmla="*/ 189 h 289"/>
                    <a:gd name="T88" fmla="*/ 64 w 200"/>
                    <a:gd name="T89" fmla="*/ 211 h 289"/>
                    <a:gd name="T90" fmla="*/ 46 w 200"/>
                    <a:gd name="T91" fmla="*/ 245 h 289"/>
                    <a:gd name="T92" fmla="*/ 26 w 200"/>
                    <a:gd name="T93" fmla="*/ 289 h 289"/>
                    <a:gd name="T94" fmla="*/ 0 w 200"/>
                    <a:gd name="T95" fmla="*/ 271 h 2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200" h="289">
                      <a:moveTo>
                        <a:pt x="0" y="271"/>
                      </a:moveTo>
                      <a:lnTo>
                        <a:pt x="0" y="271"/>
                      </a:lnTo>
                      <a:lnTo>
                        <a:pt x="14" y="233"/>
                      </a:lnTo>
                      <a:lnTo>
                        <a:pt x="30" y="203"/>
                      </a:lnTo>
                      <a:lnTo>
                        <a:pt x="38" y="189"/>
                      </a:lnTo>
                      <a:lnTo>
                        <a:pt x="46" y="177"/>
                      </a:lnTo>
                      <a:lnTo>
                        <a:pt x="46" y="177"/>
                      </a:lnTo>
                      <a:lnTo>
                        <a:pt x="54" y="166"/>
                      </a:lnTo>
                      <a:lnTo>
                        <a:pt x="64" y="160"/>
                      </a:lnTo>
                      <a:lnTo>
                        <a:pt x="84" y="148"/>
                      </a:lnTo>
                      <a:lnTo>
                        <a:pt x="94" y="140"/>
                      </a:lnTo>
                      <a:lnTo>
                        <a:pt x="104" y="132"/>
                      </a:lnTo>
                      <a:lnTo>
                        <a:pt x="112" y="118"/>
                      </a:lnTo>
                      <a:lnTo>
                        <a:pt x="118" y="102"/>
                      </a:lnTo>
                      <a:lnTo>
                        <a:pt x="118" y="102"/>
                      </a:lnTo>
                      <a:lnTo>
                        <a:pt x="130" y="66"/>
                      </a:lnTo>
                      <a:lnTo>
                        <a:pt x="140" y="42"/>
                      </a:lnTo>
                      <a:lnTo>
                        <a:pt x="152" y="22"/>
                      </a:lnTo>
                      <a:lnTo>
                        <a:pt x="158" y="14"/>
                      </a:lnTo>
                      <a:lnTo>
                        <a:pt x="164" y="8"/>
                      </a:lnTo>
                      <a:lnTo>
                        <a:pt x="164" y="8"/>
                      </a:lnTo>
                      <a:lnTo>
                        <a:pt x="172" y="2"/>
                      </a:lnTo>
                      <a:lnTo>
                        <a:pt x="180" y="0"/>
                      </a:lnTo>
                      <a:lnTo>
                        <a:pt x="186" y="0"/>
                      </a:lnTo>
                      <a:lnTo>
                        <a:pt x="190" y="0"/>
                      </a:lnTo>
                      <a:lnTo>
                        <a:pt x="198" y="4"/>
                      </a:lnTo>
                      <a:lnTo>
                        <a:pt x="200" y="4"/>
                      </a:lnTo>
                      <a:lnTo>
                        <a:pt x="200" y="4"/>
                      </a:lnTo>
                      <a:lnTo>
                        <a:pt x="192" y="10"/>
                      </a:lnTo>
                      <a:lnTo>
                        <a:pt x="182" y="18"/>
                      </a:lnTo>
                      <a:lnTo>
                        <a:pt x="174" y="28"/>
                      </a:lnTo>
                      <a:lnTo>
                        <a:pt x="174" y="28"/>
                      </a:lnTo>
                      <a:lnTo>
                        <a:pt x="170" y="36"/>
                      </a:lnTo>
                      <a:lnTo>
                        <a:pt x="164" y="48"/>
                      </a:lnTo>
                      <a:lnTo>
                        <a:pt x="156" y="74"/>
                      </a:lnTo>
                      <a:lnTo>
                        <a:pt x="146" y="104"/>
                      </a:lnTo>
                      <a:lnTo>
                        <a:pt x="140" y="116"/>
                      </a:lnTo>
                      <a:lnTo>
                        <a:pt x="136" y="126"/>
                      </a:lnTo>
                      <a:lnTo>
                        <a:pt x="136" y="126"/>
                      </a:lnTo>
                      <a:lnTo>
                        <a:pt x="122" y="142"/>
                      </a:lnTo>
                      <a:lnTo>
                        <a:pt x="104" y="158"/>
                      </a:lnTo>
                      <a:lnTo>
                        <a:pt x="88" y="174"/>
                      </a:lnTo>
                      <a:lnTo>
                        <a:pt x="76" y="189"/>
                      </a:lnTo>
                      <a:lnTo>
                        <a:pt x="76" y="189"/>
                      </a:lnTo>
                      <a:lnTo>
                        <a:pt x="64" y="211"/>
                      </a:lnTo>
                      <a:lnTo>
                        <a:pt x="46" y="245"/>
                      </a:lnTo>
                      <a:lnTo>
                        <a:pt x="26" y="289"/>
                      </a:lnTo>
                      <a:lnTo>
                        <a:pt x="0" y="271"/>
                      </a:lnTo>
                      <a:close/>
                    </a:path>
                  </a:pathLst>
                </a:custGeom>
                <a:solidFill>
                  <a:srgbClr val="FFCC33"/>
                </a:solidFill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49" name="Freeform 103">
                  <a:extLst>
                    <a:ext uri="{FF2B5EF4-FFF2-40B4-BE49-F238E27FC236}">
                      <a16:creationId xmlns:a16="http://schemas.microsoft.com/office/drawing/2014/main" id="{7EFBAF43-7FB1-479F-BAAA-900F2F08C0C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48" y="1335"/>
                  <a:ext cx="40" cy="78"/>
                </a:xfrm>
                <a:custGeom>
                  <a:avLst/>
                  <a:gdLst>
                    <a:gd name="T0" fmla="*/ 0 w 40"/>
                    <a:gd name="T1" fmla="*/ 78 h 78"/>
                    <a:gd name="T2" fmla="*/ 40 w 40"/>
                    <a:gd name="T3" fmla="*/ 0 h 78"/>
                    <a:gd name="T4" fmla="*/ 0 w 40"/>
                    <a:gd name="T5" fmla="*/ 78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0" h="78">
                      <a:moveTo>
                        <a:pt x="0" y="78"/>
                      </a:moveTo>
                      <a:lnTo>
                        <a:pt x="40" y="0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50" name="Line 104">
                  <a:extLst>
                    <a:ext uri="{FF2B5EF4-FFF2-40B4-BE49-F238E27FC236}">
                      <a16:creationId xmlns:a16="http://schemas.microsoft.com/office/drawing/2014/main" id="{BA9A7BDB-528A-4643-9102-3012EA555E0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248" y="1335"/>
                  <a:ext cx="40" cy="78"/>
                </a:xfrm>
                <a:prstGeom prst="line">
                  <a:avLst/>
                </a:prstGeom>
                <a:noFill/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51" name="Freeform 105">
                  <a:extLst>
                    <a:ext uri="{FF2B5EF4-FFF2-40B4-BE49-F238E27FC236}">
                      <a16:creationId xmlns:a16="http://schemas.microsoft.com/office/drawing/2014/main" id="{0BF2F730-618A-4E13-B8CD-D89B7EADFA1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14" y="1669"/>
                  <a:ext cx="326" cy="144"/>
                </a:xfrm>
                <a:custGeom>
                  <a:avLst/>
                  <a:gdLst>
                    <a:gd name="T0" fmla="*/ 12 w 326"/>
                    <a:gd name="T1" fmla="*/ 0 h 144"/>
                    <a:gd name="T2" fmla="*/ 12 w 326"/>
                    <a:gd name="T3" fmla="*/ 0 h 144"/>
                    <a:gd name="T4" fmla="*/ 62 w 326"/>
                    <a:gd name="T5" fmla="*/ 20 h 144"/>
                    <a:gd name="T6" fmla="*/ 172 w 326"/>
                    <a:gd name="T7" fmla="*/ 66 h 144"/>
                    <a:gd name="T8" fmla="*/ 230 w 326"/>
                    <a:gd name="T9" fmla="*/ 90 h 144"/>
                    <a:gd name="T10" fmla="*/ 280 w 326"/>
                    <a:gd name="T11" fmla="*/ 114 h 144"/>
                    <a:gd name="T12" fmla="*/ 314 w 326"/>
                    <a:gd name="T13" fmla="*/ 132 h 144"/>
                    <a:gd name="T14" fmla="*/ 324 w 326"/>
                    <a:gd name="T15" fmla="*/ 138 h 144"/>
                    <a:gd name="T16" fmla="*/ 326 w 326"/>
                    <a:gd name="T17" fmla="*/ 142 h 144"/>
                    <a:gd name="T18" fmla="*/ 326 w 326"/>
                    <a:gd name="T19" fmla="*/ 142 h 144"/>
                    <a:gd name="T20" fmla="*/ 322 w 326"/>
                    <a:gd name="T21" fmla="*/ 144 h 144"/>
                    <a:gd name="T22" fmla="*/ 310 w 326"/>
                    <a:gd name="T23" fmla="*/ 142 h 144"/>
                    <a:gd name="T24" fmla="*/ 272 w 326"/>
                    <a:gd name="T25" fmla="*/ 130 h 144"/>
                    <a:gd name="T26" fmla="*/ 220 w 326"/>
                    <a:gd name="T27" fmla="*/ 112 h 144"/>
                    <a:gd name="T28" fmla="*/ 162 w 326"/>
                    <a:gd name="T29" fmla="*/ 90 h 144"/>
                    <a:gd name="T30" fmla="*/ 50 w 326"/>
                    <a:gd name="T31" fmla="*/ 48 h 144"/>
                    <a:gd name="T32" fmla="*/ 0 w 326"/>
                    <a:gd name="T33" fmla="*/ 30 h 144"/>
                    <a:gd name="T34" fmla="*/ 12 w 326"/>
                    <a:gd name="T35" fmla="*/ 0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26" h="144">
                      <a:moveTo>
                        <a:pt x="12" y="0"/>
                      </a:moveTo>
                      <a:lnTo>
                        <a:pt x="12" y="0"/>
                      </a:lnTo>
                      <a:lnTo>
                        <a:pt x="62" y="20"/>
                      </a:lnTo>
                      <a:lnTo>
                        <a:pt x="172" y="66"/>
                      </a:lnTo>
                      <a:lnTo>
                        <a:pt x="230" y="90"/>
                      </a:lnTo>
                      <a:lnTo>
                        <a:pt x="280" y="114"/>
                      </a:lnTo>
                      <a:lnTo>
                        <a:pt x="314" y="132"/>
                      </a:lnTo>
                      <a:lnTo>
                        <a:pt x="324" y="138"/>
                      </a:lnTo>
                      <a:lnTo>
                        <a:pt x="326" y="142"/>
                      </a:lnTo>
                      <a:lnTo>
                        <a:pt x="326" y="142"/>
                      </a:lnTo>
                      <a:lnTo>
                        <a:pt x="322" y="144"/>
                      </a:lnTo>
                      <a:lnTo>
                        <a:pt x="310" y="142"/>
                      </a:lnTo>
                      <a:lnTo>
                        <a:pt x="272" y="130"/>
                      </a:lnTo>
                      <a:lnTo>
                        <a:pt x="220" y="112"/>
                      </a:lnTo>
                      <a:lnTo>
                        <a:pt x="162" y="90"/>
                      </a:lnTo>
                      <a:lnTo>
                        <a:pt x="50" y="48"/>
                      </a:lnTo>
                      <a:lnTo>
                        <a:pt x="0" y="30"/>
                      </a:lnTo>
                      <a:lnTo>
                        <a:pt x="12" y="0"/>
                      </a:lnTo>
                      <a:close/>
                    </a:path>
                  </a:pathLst>
                </a:custGeom>
                <a:solidFill>
                  <a:srgbClr val="FFCC33"/>
                </a:solidFill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52" name="Freeform 106">
                  <a:extLst>
                    <a:ext uri="{FF2B5EF4-FFF2-40B4-BE49-F238E27FC236}">
                      <a16:creationId xmlns:a16="http://schemas.microsoft.com/office/drawing/2014/main" id="{D7177C72-780A-475A-A398-25DC3CC1F3E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20" y="1683"/>
                  <a:ext cx="98" cy="38"/>
                </a:xfrm>
                <a:custGeom>
                  <a:avLst/>
                  <a:gdLst>
                    <a:gd name="T0" fmla="*/ 0 w 98"/>
                    <a:gd name="T1" fmla="*/ 0 h 38"/>
                    <a:gd name="T2" fmla="*/ 98 w 98"/>
                    <a:gd name="T3" fmla="*/ 38 h 38"/>
                    <a:gd name="T4" fmla="*/ 0 w 98"/>
                    <a:gd name="T5" fmla="*/ 0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98" h="38">
                      <a:moveTo>
                        <a:pt x="0" y="0"/>
                      </a:moveTo>
                      <a:lnTo>
                        <a:pt x="98" y="3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53" name="Line 107">
                  <a:extLst>
                    <a:ext uri="{FF2B5EF4-FFF2-40B4-BE49-F238E27FC236}">
                      <a16:creationId xmlns:a16="http://schemas.microsoft.com/office/drawing/2014/main" id="{BC3AA729-BAD7-423C-A0D5-C85A2EA703A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320" y="1683"/>
                  <a:ext cx="98" cy="38"/>
                </a:xfrm>
                <a:prstGeom prst="line">
                  <a:avLst/>
                </a:prstGeom>
                <a:noFill/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54" name="Freeform 108">
                  <a:extLst>
                    <a:ext uri="{FF2B5EF4-FFF2-40B4-BE49-F238E27FC236}">
                      <a16:creationId xmlns:a16="http://schemas.microsoft.com/office/drawing/2014/main" id="{07699AA8-7950-455A-AB0F-9B3CC6AB984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90" y="1713"/>
                  <a:ext cx="288" cy="201"/>
                </a:xfrm>
                <a:custGeom>
                  <a:avLst/>
                  <a:gdLst>
                    <a:gd name="T0" fmla="*/ 18 w 288"/>
                    <a:gd name="T1" fmla="*/ 0 h 201"/>
                    <a:gd name="T2" fmla="*/ 18 w 288"/>
                    <a:gd name="T3" fmla="*/ 0 h 201"/>
                    <a:gd name="T4" fmla="*/ 56 w 288"/>
                    <a:gd name="T5" fmla="*/ 14 h 201"/>
                    <a:gd name="T6" fmla="*/ 86 w 288"/>
                    <a:gd name="T7" fmla="*/ 30 h 201"/>
                    <a:gd name="T8" fmla="*/ 100 w 288"/>
                    <a:gd name="T9" fmla="*/ 38 h 201"/>
                    <a:gd name="T10" fmla="*/ 112 w 288"/>
                    <a:gd name="T11" fmla="*/ 46 h 201"/>
                    <a:gd name="T12" fmla="*/ 112 w 288"/>
                    <a:gd name="T13" fmla="*/ 46 h 201"/>
                    <a:gd name="T14" fmla="*/ 122 w 288"/>
                    <a:gd name="T15" fmla="*/ 54 h 201"/>
                    <a:gd name="T16" fmla="*/ 128 w 288"/>
                    <a:gd name="T17" fmla="*/ 64 h 201"/>
                    <a:gd name="T18" fmla="*/ 140 w 288"/>
                    <a:gd name="T19" fmla="*/ 84 h 201"/>
                    <a:gd name="T20" fmla="*/ 148 w 288"/>
                    <a:gd name="T21" fmla="*/ 94 h 201"/>
                    <a:gd name="T22" fmla="*/ 156 w 288"/>
                    <a:gd name="T23" fmla="*/ 104 h 201"/>
                    <a:gd name="T24" fmla="*/ 170 w 288"/>
                    <a:gd name="T25" fmla="*/ 112 h 201"/>
                    <a:gd name="T26" fmla="*/ 186 w 288"/>
                    <a:gd name="T27" fmla="*/ 118 h 201"/>
                    <a:gd name="T28" fmla="*/ 186 w 288"/>
                    <a:gd name="T29" fmla="*/ 118 h 201"/>
                    <a:gd name="T30" fmla="*/ 222 w 288"/>
                    <a:gd name="T31" fmla="*/ 130 h 201"/>
                    <a:gd name="T32" fmla="*/ 246 w 288"/>
                    <a:gd name="T33" fmla="*/ 140 h 201"/>
                    <a:gd name="T34" fmla="*/ 266 w 288"/>
                    <a:gd name="T35" fmla="*/ 152 h 201"/>
                    <a:gd name="T36" fmla="*/ 274 w 288"/>
                    <a:gd name="T37" fmla="*/ 158 h 201"/>
                    <a:gd name="T38" fmla="*/ 280 w 288"/>
                    <a:gd name="T39" fmla="*/ 164 h 201"/>
                    <a:gd name="T40" fmla="*/ 280 w 288"/>
                    <a:gd name="T41" fmla="*/ 164 h 201"/>
                    <a:gd name="T42" fmla="*/ 286 w 288"/>
                    <a:gd name="T43" fmla="*/ 173 h 201"/>
                    <a:gd name="T44" fmla="*/ 288 w 288"/>
                    <a:gd name="T45" fmla="*/ 181 h 201"/>
                    <a:gd name="T46" fmla="*/ 288 w 288"/>
                    <a:gd name="T47" fmla="*/ 187 h 201"/>
                    <a:gd name="T48" fmla="*/ 288 w 288"/>
                    <a:gd name="T49" fmla="*/ 191 h 201"/>
                    <a:gd name="T50" fmla="*/ 284 w 288"/>
                    <a:gd name="T51" fmla="*/ 199 h 201"/>
                    <a:gd name="T52" fmla="*/ 284 w 288"/>
                    <a:gd name="T53" fmla="*/ 201 h 201"/>
                    <a:gd name="T54" fmla="*/ 284 w 288"/>
                    <a:gd name="T55" fmla="*/ 201 h 201"/>
                    <a:gd name="T56" fmla="*/ 278 w 288"/>
                    <a:gd name="T57" fmla="*/ 193 h 201"/>
                    <a:gd name="T58" fmla="*/ 270 w 288"/>
                    <a:gd name="T59" fmla="*/ 183 h 201"/>
                    <a:gd name="T60" fmla="*/ 260 w 288"/>
                    <a:gd name="T61" fmla="*/ 175 h 201"/>
                    <a:gd name="T62" fmla="*/ 260 w 288"/>
                    <a:gd name="T63" fmla="*/ 175 h 201"/>
                    <a:gd name="T64" fmla="*/ 252 w 288"/>
                    <a:gd name="T65" fmla="*/ 170 h 201"/>
                    <a:gd name="T66" fmla="*/ 240 w 288"/>
                    <a:gd name="T67" fmla="*/ 164 h 201"/>
                    <a:gd name="T68" fmla="*/ 214 w 288"/>
                    <a:gd name="T69" fmla="*/ 156 h 201"/>
                    <a:gd name="T70" fmla="*/ 184 w 288"/>
                    <a:gd name="T71" fmla="*/ 146 h 201"/>
                    <a:gd name="T72" fmla="*/ 172 w 288"/>
                    <a:gd name="T73" fmla="*/ 140 h 201"/>
                    <a:gd name="T74" fmla="*/ 162 w 288"/>
                    <a:gd name="T75" fmla="*/ 136 h 201"/>
                    <a:gd name="T76" fmla="*/ 162 w 288"/>
                    <a:gd name="T77" fmla="*/ 136 h 201"/>
                    <a:gd name="T78" fmla="*/ 146 w 288"/>
                    <a:gd name="T79" fmla="*/ 122 h 201"/>
                    <a:gd name="T80" fmla="*/ 130 w 288"/>
                    <a:gd name="T81" fmla="*/ 104 h 201"/>
                    <a:gd name="T82" fmla="*/ 114 w 288"/>
                    <a:gd name="T83" fmla="*/ 88 h 201"/>
                    <a:gd name="T84" fmla="*/ 100 w 288"/>
                    <a:gd name="T85" fmla="*/ 76 h 201"/>
                    <a:gd name="T86" fmla="*/ 100 w 288"/>
                    <a:gd name="T87" fmla="*/ 76 h 201"/>
                    <a:gd name="T88" fmla="*/ 78 w 288"/>
                    <a:gd name="T89" fmla="*/ 64 h 201"/>
                    <a:gd name="T90" fmla="*/ 44 w 288"/>
                    <a:gd name="T91" fmla="*/ 46 h 201"/>
                    <a:gd name="T92" fmla="*/ 0 w 288"/>
                    <a:gd name="T93" fmla="*/ 26 h 201"/>
                    <a:gd name="T94" fmla="*/ 18 w 288"/>
                    <a:gd name="T95" fmla="*/ 0 h 2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288" h="201">
                      <a:moveTo>
                        <a:pt x="18" y="0"/>
                      </a:moveTo>
                      <a:lnTo>
                        <a:pt x="18" y="0"/>
                      </a:lnTo>
                      <a:lnTo>
                        <a:pt x="56" y="14"/>
                      </a:lnTo>
                      <a:lnTo>
                        <a:pt x="86" y="30"/>
                      </a:lnTo>
                      <a:lnTo>
                        <a:pt x="100" y="38"/>
                      </a:lnTo>
                      <a:lnTo>
                        <a:pt x="112" y="46"/>
                      </a:lnTo>
                      <a:lnTo>
                        <a:pt x="112" y="46"/>
                      </a:lnTo>
                      <a:lnTo>
                        <a:pt x="122" y="54"/>
                      </a:lnTo>
                      <a:lnTo>
                        <a:pt x="128" y="64"/>
                      </a:lnTo>
                      <a:lnTo>
                        <a:pt x="140" y="84"/>
                      </a:lnTo>
                      <a:lnTo>
                        <a:pt x="148" y="94"/>
                      </a:lnTo>
                      <a:lnTo>
                        <a:pt x="156" y="104"/>
                      </a:lnTo>
                      <a:lnTo>
                        <a:pt x="170" y="112"/>
                      </a:lnTo>
                      <a:lnTo>
                        <a:pt x="186" y="118"/>
                      </a:lnTo>
                      <a:lnTo>
                        <a:pt x="186" y="118"/>
                      </a:lnTo>
                      <a:lnTo>
                        <a:pt x="222" y="130"/>
                      </a:lnTo>
                      <a:lnTo>
                        <a:pt x="246" y="140"/>
                      </a:lnTo>
                      <a:lnTo>
                        <a:pt x="266" y="152"/>
                      </a:lnTo>
                      <a:lnTo>
                        <a:pt x="274" y="158"/>
                      </a:lnTo>
                      <a:lnTo>
                        <a:pt x="280" y="164"/>
                      </a:lnTo>
                      <a:lnTo>
                        <a:pt x="280" y="164"/>
                      </a:lnTo>
                      <a:lnTo>
                        <a:pt x="286" y="173"/>
                      </a:lnTo>
                      <a:lnTo>
                        <a:pt x="288" y="181"/>
                      </a:lnTo>
                      <a:lnTo>
                        <a:pt x="288" y="187"/>
                      </a:lnTo>
                      <a:lnTo>
                        <a:pt x="288" y="191"/>
                      </a:lnTo>
                      <a:lnTo>
                        <a:pt x="284" y="199"/>
                      </a:lnTo>
                      <a:lnTo>
                        <a:pt x="284" y="201"/>
                      </a:lnTo>
                      <a:lnTo>
                        <a:pt x="284" y="201"/>
                      </a:lnTo>
                      <a:lnTo>
                        <a:pt x="278" y="193"/>
                      </a:lnTo>
                      <a:lnTo>
                        <a:pt x="270" y="183"/>
                      </a:lnTo>
                      <a:lnTo>
                        <a:pt x="260" y="175"/>
                      </a:lnTo>
                      <a:lnTo>
                        <a:pt x="260" y="175"/>
                      </a:lnTo>
                      <a:lnTo>
                        <a:pt x="252" y="170"/>
                      </a:lnTo>
                      <a:lnTo>
                        <a:pt x="240" y="164"/>
                      </a:lnTo>
                      <a:lnTo>
                        <a:pt x="214" y="156"/>
                      </a:lnTo>
                      <a:lnTo>
                        <a:pt x="184" y="146"/>
                      </a:lnTo>
                      <a:lnTo>
                        <a:pt x="172" y="140"/>
                      </a:lnTo>
                      <a:lnTo>
                        <a:pt x="162" y="136"/>
                      </a:lnTo>
                      <a:lnTo>
                        <a:pt x="162" y="136"/>
                      </a:lnTo>
                      <a:lnTo>
                        <a:pt x="146" y="122"/>
                      </a:lnTo>
                      <a:lnTo>
                        <a:pt x="130" y="104"/>
                      </a:lnTo>
                      <a:lnTo>
                        <a:pt x="114" y="88"/>
                      </a:lnTo>
                      <a:lnTo>
                        <a:pt x="100" y="76"/>
                      </a:lnTo>
                      <a:lnTo>
                        <a:pt x="100" y="76"/>
                      </a:lnTo>
                      <a:lnTo>
                        <a:pt x="78" y="64"/>
                      </a:lnTo>
                      <a:lnTo>
                        <a:pt x="44" y="46"/>
                      </a:lnTo>
                      <a:lnTo>
                        <a:pt x="0" y="26"/>
                      </a:lnTo>
                      <a:lnTo>
                        <a:pt x="18" y="0"/>
                      </a:lnTo>
                      <a:close/>
                    </a:path>
                  </a:pathLst>
                </a:custGeom>
                <a:solidFill>
                  <a:srgbClr val="FFCC33"/>
                </a:solidFill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55" name="Freeform 109">
                  <a:extLst>
                    <a:ext uri="{FF2B5EF4-FFF2-40B4-BE49-F238E27FC236}">
                      <a16:creationId xmlns:a16="http://schemas.microsoft.com/office/drawing/2014/main" id="{27C478D7-816A-459D-B3CA-4BB63775E50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10" y="1731"/>
                  <a:ext cx="78" cy="40"/>
                </a:xfrm>
                <a:custGeom>
                  <a:avLst/>
                  <a:gdLst>
                    <a:gd name="T0" fmla="*/ 0 w 78"/>
                    <a:gd name="T1" fmla="*/ 0 h 40"/>
                    <a:gd name="T2" fmla="*/ 78 w 78"/>
                    <a:gd name="T3" fmla="*/ 40 h 40"/>
                    <a:gd name="T4" fmla="*/ 0 w 78"/>
                    <a:gd name="T5" fmla="*/ 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8" h="40">
                      <a:moveTo>
                        <a:pt x="0" y="0"/>
                      </a:moveTo>
                      <a:lnTo>
                        <a:pt x="78" y="4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56" name="Line 110">
                  <a:extLst>
                    <a:ext uri="{FF2B5EF4-FFF2-40B4-BE49-F238E27FC236}">
                      <a16:creationId xmlns:a16="http://schemas.microsoft.com/office/drawing/2014/main" id="{5BA06703-5D45-432D-88A7-80D0D5716CA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310" y="1731"/>
                  <a:ext cx="78" cy="40"/>
                </a:xfrm>
                <a:prstGeom prst="line">
                  <a:avLst/>
                </a:prstGeom>
                <a:noFill/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57" name="Freeform 111">
                  <a:extLst>
                    <a:ext uri="{FF2B5EF4-FFF2-40B4-BE49-F238E27FC236}">
                      <a16:creationId xmlns:a16="http://schemas.microsoft.com/office/drawing/2014/main" id="{BFEF4251-CEF7-4882-9737-F10412A80F8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10" y="1797"/>
                  <a:ext cx="144" cy="327"/>
                </a:xfrm>
                <a:custGeom>
                  <a:avLst/>
                  <a:gdLst>
                    <a:gd name="T0" fmla="*/ 144 w 144"/>
                    <a:gd name="T1" fmla="*/ 12 h 327"/>
                    <a:gd name="T2" fmla="*/ 144 w 144"/>
                    <a:gd name="T3" fmla="*/ 12 h 327"/>
                    <a:gd name="T4" fmla="*/ 124 w 144"/>
                    <a:gd name="T5" fmla="*/ 62 h 327"/>
                    <a:gd name="T6" fmla="*/ 78 w 144"/>
                    <a:gd name="T7" fmla="*/ 173 h 327"/>
                    <a:gd name="T8" fmla="*/ 54 w 144"/>
                    <a:gd name="T9" fmla="*/ 231 h 327"/>
                    <a:gd name="T10" fmla="*/ 30 w 144"/>
                    <a:gd name="T11" fmla="*/ 281 h 327"/>
                    <a:gd name="T12" fmla="*/ 12 w 144"/>
                    <a:gd name="T13" fmla="*/ 315 h 327"/>
                    <a:gd name="T14" fmla="*/ 6 w 144"/>
                    <a:gd name="T15" fmla="*/ 325 h 327"/>
                    <a:gd name="T16" fmla="*/ 2 w 144"/>
                    <a:gd name="T17" fmla="*/ 327 h 327"/>
                    <a:gd name="T18" fmla="*/ 2 w 144"/>
                    <a:gd name="T19" fmla="*/ 327 h 327"/>
                    <a:gd name="T20" fmla="*/ 0 w 144"/>
                    <a:gd name="T21" fmla="*/ 323 h 327"/>
                    <a:gd name="T22" fmla="*/ 2 w 144"/>
                    <a:gd name="T23" fmla="*/ 311 h 327"/>
                    <a:gd name="T24" fmla="*/ 14 w 144"/>
                    <a:gd name="T25" fmla="*/ 273 h 327"/>
                    <a:gd name="T26" fmla="*/ 32 w 144"/>
                    <a:gd name="T27" fmla="*/ 221 h 327"/>
                    <a:gd name="T28" fmla="*/ 54 w 144"/>
                    <a:gd name="T29" fmla="*/ 163 h 327"/>
                    <a:gd name="T30" fmla="*/ 96 w 144"/>
                    <a:gd name="T31" fmla="*/ 50 h 327"/>
                    <a:gd name="T32" fmla="*/ 114 w 144"/>
                    <a:gd name="T33" fmla="*/ 0 h 327"/>
                    <a:gd name="T34" fmla="*/ 144 w 144"/>
                    <a:gd name="T35" fmla="*/ 12 h 3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4" h="327">
                      <a:moveTo>
                        <a:pt x="144" y="12"/>
                      </a:moveTo>
                      <a:lnTo>
                        <a:pt x="144" y="12"/>
                      </a:lnTo>
                      <a:lnTo>
                        <a:pt x="124" y="62"/>
                      </a:lnTo>
                      <a:lnTo>
                        <a:pt x="78" y="173"/>
                      </a:lnTo>
                      <a:lnTo>
                        <a:pt x="54" y="231"/>
                      </a:lnTo>
                      <a:lnTo>
                        <a:pt x="30" y="281"/>
                      </a:lnTo>
                      <a:lnTo>
                        <a:pt x="12" y="315"/>
                      </a:lnTo>
                      <a:lnTo>
                        <a:pt x="6" y="325"/>
                      </a:lnTo>
                      <a:lnTo>
                        <a:pt x="2" y="327"/>
                      </a:lnTo>
                      <a:lnTo>
                        <a:pt x="2" y="327"/>
                      </a:lnTo>
                      <a:lnTo>
                        <a:pt x="0" y="323"/>
                      </a:lnTo>
                      <a:lnTo>
                        <a:pt x="2" y="311"/>
                      </a:lnTo>
                      <a:lnTo>
                        <a:pt x="14" y="273"/>
                      </a:lnTo>
                      <a:lnTo>
                        <a:pt x="32" y="221"/>
                      </a:lnTo>
                      <a:lnTo>
                        <a:pt x="54" y="163"/>
                      </a:lnTo>
                      <a:lnTo>
                        <a:pt x="96" y="50"/>
                      </a:lnTo>
                      <a:lnTo>
                        <a:pt x="114" y="0"/>
                      </a:lnTo>
                      <a:lnTo>
                        <a:pt x="144" y="12"/>
                      </a:lnTo>
                      <a:close/>
                    </a:path>
                  </a:pathLst>
                </a:custGeom>
                <a:solidFill>
                  <a:srgbClr val="FFCC33"/>
                </a:solidFill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58" name="Freeform 112">
                  <a:extLst>
                    <a:ext uri="{FF2B5EF4-FFF2-40B4-BE49-F238E27FC236}">
                      <a16:creationId xmlns:a16="http://schemas.microsoft.com/office/drawing/2014/main" id="{DE5EC1E5-7FF0-4458-88A9-718819BC34A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02" y="1803"/>
                  <a:ext cx="38" cy="99"/>
                </a:xfrm>
                <a:custGeom>
                  <a:avLst/>
                  <a:gdLst>
                    <a:gd name="T0" fmla="*/ 38 w 38"/>
                    <a:gd name="T1" fmla="*/ 0 h 99"/>
                    <a:gd name="T2" fmla="*/ 0 w 38"/>
                    <a:gd name="T3" fmla="*/ 99 h 99"/>
                    <a:gd name="T4" fmla="*/ 38 w 38"/>
                    <a:gd name="T5" fmla="*/ 0 h 9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38" h="99">
                      <a:moveTo>
                        <a:pt x="38" y="0"/>
                      </a:moveTo>
                      <a:lnTo>
                        <a:pt x="0" y="99"/>
                      </a:lnTo>
                      <a:lnTo>
                        <a:pt x="38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59" name="Line 113">
                  <a:extLst>
                    <a:ext uri="{FF2B5EF4-FFF2-40B4-BE49-F238E27FC236}">
                      <a16:creationId xmlns:a16="http://schemas.microsoft.com/office/drawing/2014/main" id="{D305834C-B271-4AAC-B8D6-F113F9A641E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3002" y="1803"/>
                  <a:ext cx="38" cy="99"/>
                </a:xfrm>
                <a:prstGeom prst="line">
                  <a:avLst/>
                </a:prstGeom>
                <a:noFill/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60" name="Freeform 114">
                  <a:extLst>
                    <a:ext uri="{FF2B5EF4-FFF2-40B4-BE49-F238E27FC236}">
                      <a16:creationId xmlns:a16="http://schemas.microsoft.com/office/drawing/2014/main" id="{37600DA3-B962-4853-A673-3D300D4B54D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10" y="1773"/>
                  <a:ext cx="200" cy="289"/>
                </a:xfrm>
                <a:custGeom>
                  <a:avLst/>
                  <a:gdLst>
                    <a:gd name="T0" fmla="*/ 200 w 200"/>
                    <a:gd name="T1" fmla="*/ 18 h 289"/>
                    <a:gd name="T2" fmla="*/ 200 w 200"/>
                    <a:gd name="T3" fmla="*/ 18 h 289"/>
                    <a:gd name="T4" fmla="*/ 186 w 200"/>
                    <a:gd name="T5" fmla="*/ 56 h 289"/>
                    <a:gd name="T6" fmla="*/ 170 w 200"/>
                    <a:gd name="T7" fmla="*/ 86 h 289"/>
                    <a:gd name="T8" fmla="*/ 162 w 200"/>
                    <a:gd name="T9" fmla="*/ 100 h 289"/>
                    <a:gd name="T10" fmla="*/ 154 w 200"/>
                    <a:gd name="T11" fmla="*/ 113 h 289"/>
                    <a:gd name="T12" fmla="*/ 154 w 200"/>
                    <a:gd name="T13" fmla="*/ 113 h 289"/>
                    <a:gd name="T14" fmla="*/ 146 w 200"/>
                    <a:gd name="T15" fmla="*/ 123 h 289"/>
                    <a:gd name="T16" fmla="*/ 136 w 200"/>
                    <a:gd name="T17" fmla="*/ 129 h 289"/>
                    <a:gd name="T18" fmla="*/ 116 w 200"/>
                    <a:gd name="T19" fmla="*/ 141 h 289"/>
                    <a:gd name="T20" fmla="*/ 106 w 200"/>
                    <a:gd name="T21" fmla="*/ 149 h 289"/>
                    <a:gd name="T22" fmla="*/ 96 w 200"/>
                    <a:gd name="T23" fmla="*/ 157 h 289"/>
                    <a:gd name="T24" fmla="*/ 88 w 200"/>
                    <a:gd name="T25" fmla="*/ 171 h 289"/>
                    <a:gd name="T26" fmla="*/ 82 w 200"/>
                    <a:gd name="T27" fmla="*/ 187 h 289"/>
                    <a:gd name="T28" fmla="*/ 82 w 200"/>
                    <a:gd name="T29" fmla="*/ 187 h 289"/>
                    <a:gd name="T30" fmla="*/ 70 w 200"/>
                    <a:gd name="T31" fmla="*/ 223 h 289"/>
                    <a:gd name="T32" fmla="*/ 60 w 200"/>
                    <a:gd name="T33" fmla="*/ 247 h 289"/>
                    <a:gd name="T34" fmla="*/ 48 w 200"/>
                    <a:gd name="T35" fmla="*/ 267 h 289"/>
                    <a:gd name="T36" fmla="*/ 42 w 200"/>
                    <a:gd name="T37" fmla="*/ 275 h 289"/>
                    <a:gd name="T38" fmla="*/ 36 w 200"/>
                    <a:gd name="T39" fmla="*/ 281 h 289"/>
                    <a:gd name="T40" fmla="*/ 36 w 200"/>
                    <a:gd name="T41" fmla="*/ 281 h 289"/>
                    <a:gd name="T42" fmla="*/ 28 w 200"/>
                    <a:gd name="T43" fmla="*/ 287 h 289"/>
                    <a:gd name="T44" fmla="*/ 20 w 200"/>
                    <a:gd name="T45" fmla="*/ 289 h 289"/>
                    <a:gd name="T46" fmla="*/ 14 w 200"/>
                    <a:gd name="T47" fmla="*/ 289 h 289"/>
                    <a:gd name="T48" fmla="*/ 10 w 200"/>
                    <a:gd name="T49" fmla="*/ 289 h 289"/>
                    <a:gd name="T50" fmla="*/ 2 w 200"/>
                    <a:gd name="T51" fmla="*/ 285 h 289"/>
                    <a:gd name="T52" fmla="*/ 0 w 200"/>
                    <a:gd name="T53" fmla="*/ 285 h 289"/>
                    <a:gd name="T54" fmla="*/ 0 w 200"/>
                    <a:gd name="T55" fmla="*/ 285 h 289"/>
                    <a:gd name="T56" fmla="*/ 8 w 200"/>
                    <a:gd name="T57" fmla="*/ 279 h 289"/>
                    <a:gd name="T58" fmla="*/ 18 w 200"/>
                    <a:gd name="T59" fmla="*/ 271 h 289"/>
                    <a:gd name="T60" fmla="*/ 26 w 200"/>
                    <a:gd name="T61" fmla="*/ 261 h 289"/>
                    <a:gd name="T62" fmla="*/ 26 w 200"/>
                    <a:gd name="T63" fmla="*/ 261 h 289"/>
                    <a:gd name="T64" fmla="*/ 30 w 200"/>
                    <a:gd name="T65" fmla="*/ 253 h 289"/>
                    <a:gd name="T66" fmla="*/ 36 w 200"/>
                    <a:gd name="T67" fmla="*/ 241 h 289"/>
                    <a:gd name="T68" fmla="*/ 44 w 200"/>
                    <a:gd name="T69" fmla="*/ 215 h 289"/>
                    <a:gd name="T70" fmla="*/ 54 w 200"/>
                    <a:gd name="T71" fmla="*/ 185 h 289"/>
                    <a:gd name="T72" fmla="*/ 60 w 200"/>
                    <a:gd name="T73" fmla="*/ 173 h 289"/>
                    <a:gd name="T74" fmla="*/ 64 w 200"/>
                    <a:gd name="T75" fmla="*/ 163 h 289"/>
                    <a:gd name="T76" fmla="*/ 64 w 200"/>
                    <a:gd name="T77" fmla="*/ 163 h 289"/>
                    <a:gd name="T78" fmla="*/ 78 w 200"/>
                    <a:gd name="T79" fmla="*/ 147 h 289"/>
                    <a:gd name="T80" fmla="*/ 96 w 200"/>
                    <a:gd name="T81" fmla="*/ 131 h 289"/>
                    <a:gd name="T82" fmla="*/ 112 w 200"/>
                    <a:gd name="T83" fmla="*/ 115 h 289"/>
                    <a:gd name="T84" fmla="*/ 124 w 200"/>
                    <a:gd name="T85" fmla="*/ 100 h 289"/>
                    <a:gd name="T86" fmla="*/ 124 w 200"/>
                    <a:gd name="T87" fmla="*/ 100 h 289"/>
                    <a:gd name="T88" fmla="*/ 136 w 200"/>
                    <a:gd name="T89" fmla="*/ 78 h 289"/>
                    <a:gd name="T90" fmla="*/ 154 w 200"/>
                    <a:gd name="T91" fmla="*/ 44 h 289"/>
                    <a:gd name="T92" fmla="*/ 174 w 200"/>
                    <a:gd name="T93" fmla="*/ 0 h 289"/>
                    <a:gd name="T94" fmla="*/ 200 w 200"/>
                    <a:gd name="T95" fmla="*/ 18 h 2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200" h="289">
                      <a:moveTo>
                        <a:pt x="200" y="18"/>
                      </a:moveTo>
                      <a:lnTo>
                        <a:pt x="200" y="18"/>
                      </a:lnTo>
                      <a:lnTo>
                        <a:pt x="186" y="56"/>
                      </a:lnTo>
                      <a:lnTo>
                        <a:pt x="170" y="86"/>
                      </a:lnTo>
                      <a:lnTo>
                        <a:pt x="162" y="100"/>
                      </a:lnTo>
                      <a:lnTo>
                        <a:pt x="154" y="113"/>
                      </a:lnTo>
                      <a:lnTo>
                        <a:pt x="154" y="113"/>
                      </a:lnTo>
                      <a:lnTo>
                        <a:pt x="146" y="123"/>
                      </a:lnTo>
                      <a:lnTo>
                        <a:pt x="136" y="129"/>
                      </a:lnTo>
                      <a:lnTo>
                        <a:pt x="116" y="141"/>
                      </a:lnTo>
                      <a:lnTo>
                        <a:pt x="106" y="149"/>
                      </a:lnTo>
                      <a:lnTo>
                        <a:pt x="96" y="157"/>
                      </a:lnTo>
                      <a:lnTo>
                        <a:pt x="88" y="171"/>
                      </a:lnTo>
                      <a:lnTo>
                        <a:pt x="82" y="187"/>
                      </a:lnTo>
                      <a:lnTo>
                        <a:pt x="82" y="187"/>
                      </a:lnTo>
                      <a:lnTo>
                        <a:pt x="70" y="223"/>
                      </a:lnTo>
                      <a:lnTo>
                        <a:pt x="60" y="247"/>
                      </a:lnTo>
                      <a:lnTo>
                        <a:pt x="48" y="267"/>
                      </a:lnTo>
                      <a:lnTo>
                        <a:pt x="42" y="275"/>
                      </a:lnTo>
                      <a:lnTo>
                        <a:pt x="36" y="281"/>
                      </a:lnTo>
                      <a:lnTo>
                        <a:pt x="36" y="281"/>
                      </a:lnTo>
                      <a:lnTo>
                        <a:pt x="28" y="287"/>
                      </a:lnTo>
                      <a:lnTo>
                        <a:pt x="20" y="289"/>
                      </a:lnTo>
                      <a:lnTo>
                        <a:pt x="14" y="289"/>
                      </a:lnTo>
                      <a:lnTo>
                        <a:pt x="10" y="289"/>
                      </a:lnTo>
                      <a:lnTo>
                        <a:pt x="2" y="285"/>
                      </a:lnTo>
                      <a:lnTo>
                        <a:pt x="0" y="285"/>
                      </a:lnTo>
                      <a:lnTo>
                        <a:pt x="0" y="285"/>
                      </a:lnTo>
                      <a:lnTo>
                        <a:pt x="8" y="279"/>
                      </a:lnTo>
                      <a:lnTo>
                        <a:pt x="18" y="271"/>
                      </a:lnTo>
                      <a:lnTo>
                        <a:pt x="26" y="261"/>
                      </a:lnTo>
                      <a:lnTo>
                        <a:pt x="26" y="261"/>
                      </a:lnTo>
                      <a:lnTo>
                        <a:pt x="30" y="253"/>
                      </a:lnTo>
                      <a:lnTo>
                        <a:pt x="36" y="241"/>
                      </a:lnTo>
                      <a:lnTo>
                        <a:pt x="44" y="215"/>
                      </a:lnTo>
                      <a:lnTo>
                        <a:pt x="54" y="185"/>
                      </a:lnTo>
                      <a:lnTo>
                        <a:pt x="60" y="173"/>
                      </a:lnTo>
                      <a:lnTo>
                        <a:pt x="64" y="163"/>
                      </a:lnTo>
                      <a:lnTo>
                        <a:pt x="64" y="163"/>
                      </a:lnTo>
                      <a:lnTo>
                        <a:pt x="78" y="147"/>
                      </a:lnTo>
                      <a:lnTo>
                        <a:pt x="96" y="131"/>
                      </a:lnTo>
                      <a:lnTo>
                        <a:pt x="112" y="115"/>
                      </a:lnTo>
                      <a:lnTo>
                        <a:pt x="124" y="100"/>
                      </a:lnTo>
                      <a:lnTo>
                        <a:pt x="124" y="100"/>
                      </a:lnTo>
                      <a:lnTo>
                        <a:pt x="136" y="78"/>
                      </a:lnTo>
                      <a:lnTo>
                        <a:pt x="154" y="44"/>
                      </a:lnTo>
                      <a:lnTo>
                        <a:pt x="174" y="0"/>
                      </a:lnTo>
                      <a:lnTo>
                        <a:pt x="200" y="18"/>
                      </a:lnTo>
                      <a:close/>
                    </a:path>
                  </a:pathLst>
                </a:custGeom>
                <a:solidFill>
                  <a:srgbClr val="FFCC33"/>
                </a:solidFill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61" name="Freeform 115">
                  <a:extLst>
                    <a:ext uri="{FF2B5EF4-FFF2-40B4-BE49-F238E27FC236}">
                      <a16:creationId xmlns:a16="http://schemas.microsoft.com/office/drawing/2014/main" id="{FB82827A-88F5-4082-8263-4AF51C0ACBE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52" y="1793"/>
                  <a:ext cx="40" cy="78"/>
                </a:xfrm>
                <a:custGeom>
                  <a:avLst/>
                  <a:gdLst>
                    <a:gd name="T0" fmla="*/ 40 w 40"/>
                    <a:gd name="T1" fmla="*/ 0 h 78"/>
                    <a:gd name="T2" fmla="*/ 0 w 40"/>
                    <a:gd name="T3" fmla="*/ 78 h 78"/>
                    <a:gd name="T4" fmla="*/ 40 w 40"/>
                    <a:gd name="T5" fmla="*/ 0 h 7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0" h="78">
                      <a:moveTo>
                        <a:pt x="40" y="0"/>
                      </a:moveTo>
                      <a:lnTo>
                        <a:pt x="0" y="78"/>
                      </a:lnTo>
                      <a:lnTo>
                        <a:pt x="40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62" name="Line 116">
                  <a:extLst>
                    <a:ext uri="{FF2B5EF4-FFF2-40B4-BE49-F238E27FC236}">
                      <a16:creationId xmlns:a16="http://schemas.microsoft.com/office/drawing/2014/main" id="{98452405-8197-4946-93CE-7897F4FA61F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2952" y="1793"/>
                  <a:ext cx="40" cy="78"/>
                </a:xfrm>
                <a:prstGeom prst="line">
                  <a:avLst/>
                </a:prstGeom>
                <a:noFill/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63" name="Freeform 117">
                  <a:extLst>
                    <a:ext uri="{FF2B5EF4-FFF2-40B4-BE49-F238E27FC236}">
                      <a16:creationId xmlns:a16="http://schemas.microsoft.com/office/drawing/2014/main" id="{D3A02F33-3EFA-4231-974E-D1F42EF0FEB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00" y="1393"/>
                  <a:ext cx="326" cy="144"/>
                </a:xfrm>
                <a:custGeom>
                  <a:avLst/>
                  <a:gdLst>
                    <a:gd name="T0" fmla="*/ 314 w 326"/>
                    <a:gd name="T1" fmla="*/ 144 h 144"/>
                    <a:gd name="T2" fmla="*/ 314 w 326"/>
                    <a:gd name="T3" fmla="*/ 144 h 144"/>
                    <a:gd name="T4" fmla="*/ 264 w 326"/>
                    <a:gd name="T5" fmla="*/ 124 h 144"/>
                    <a:gd name="T6" fmla="*/ 154 w 326"/>
                    <a:gd name="T7" fmla="*/ 78 h 144"/>
                    <a:gd name="T8" fmla="*/ 96 w 326"/>
                    <a:gd name="T9" fmla="*/ 54 h 144"/>
                    <a:gd name="T10" fmla="*/ 46 w 326"/>
                    <a:gd name="T11" fmla="*/ 30 h 144"/>
                    <a:gd name="T12" fmla="*/ 12 w 326"/>
                    <a:gd name="T13" fmla="*/ 12 h 144"/>
                    <a:gd name="T14" fmla="*/ 2 w 326"/>
                    <a:gd name="T15" fmla="*/ 6 h 144"/>
                    <a:gd name="T16" fmla="*/ 0 w 326"/>
                    <a:gd name="T17" fmla="*/ 2 h 144"/>
                    <a:gd name="T18" fmla="*/ 0 w 326"/>
                    <a:gd name="T19" fmla="*/ 2 h 144"/>
                    <a:gd name="T20" fmla="*/ 4 w 326"/>
                    <a:gd name="T21" fmla="*/ 0 h 144"/>
                    <a:gd name="T22" fmla="*/ 16 w 326"/>
                    <a:gd name="T23" fmla="*/ 2 h 144"/>
                    <a:gd name="T24" fmla="*/ 54 w 326"/>
                    <a:gd name="T25" fmla="*/ 14 h 144"/>
                    <a:gd name="T26" fmla="*/ 106 w 326"/>
                    <a:gd name="T27" fmla="*/ 32 h 144"/>
                    <a:gd name="T28" fmla="*/ 164 w 326"/>
                    <a:gd name="T29" fmla="*/ 54 h 144"/>
                    <a:gd name="T30" fmla="*/ 276 w 326"/>
                    <a:gd name="T31" fmla="*/ 96 h 144"/>
                    <a:gd name="T32" fmla="*/ 326 w 326"/>
                    <a:gd name="T33" fmla="*/ 114 h 144"/>
                    <a:gd name="T34" fmla="*/ 314 w 326"/>
                    <a:gd name="T3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26" h="144">
                      <a:moveTo>
                        <a:pt x="314" y="144"/>
                      </a:moveTo>
                      <a:lnTo>
                        <a:pt x="314" y="144"/>
                      </a:lnTo>
                      <a:lnTo>
                        <a:pt x="264" y="124"/>
                      </a:lnTo>
                      <a:lnTo>
                        <a:pt x="154" y="78"/>
                      </a:lnTo>
                      <a:lnTo>
                        <a:pt x="96" y="54"/>
                      </a:lnTo>
                      <a:lnTo>
                        <a:pt x="46" y="30"/>
                      </a:lnTo>
                      <a:lnTo>
                        <a:pt x="12" y="12"/>
                      </a:lnTo>
                      <a:lnTo>
                        <a:pt x="2" y="6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0"/>
                      </a:lnTo>
                      <a:lnTo>
                        <a:pt x="16" y="2"/>
                      </a:lnTo>
                      <a:lnTo>
                        <a:pt x="54" y="14"/>
                      </a:lnTo>
                      <a:lnTo>
                        <a:pt x="106" y="32"/>
                      </a:lnTo>
                      <a:lnTo>
                        <a:pt x="164" y="54"/>
                      </a:lnTo>
                      <a:lnTo>
                        <a:pt x="276" y="96"/>
                      </a:lnTo>
                      <a:lnTo>
                        <a:pt x="326" y="114"/>
                      </a:lnTo>
                      <a:lnTo>
                        <a:pt x="314" y="144"/>
                      </a:lnTo>
                      <a:close/>
                    </a:path>
                  </a:pathLst>
                </a:custGeom>
                <a:solidFill>
                  <a:srgbClr val="FFCC33"/>
                </a:solidFill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64" name="Freeform 118">
                  <a:extLst>
                    <a:ext uri="{FF2B5EF4-FFF2-40B4-BE49-F238E27FC236}">
                      <a16:creationId xmlns:a16="http://schemas.microsoft.com/office/drawing/2014/main" id="{0E0003E5-8EA6-40B7-BB9C-7B4AC63AA79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22" y="1485"/>
                  <a:ext cx="98" cy="38"/>
                </a:xfrm>
                <a:custGeom>
                  <a:avLst/>
                  <a:gdLst>
                    <a:gd name="T0" fmla="*/ 98 w 98"/>
                    <a:gd name="T1" fmla="*/ 38 h 38"/>
                    <a:gd name="T2" fmla="*/ 0 w 98"/>
                    <a:gd name="T3" fmla="*/ 0 h 38"/>
                    <a:gd name="T4" fmla="*/ 98 w 98"/>
                    <a:gd name="T5" fmla="*/ 38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98" h="38">
                      <a:moveTo>
                        <a:pt x="98" y="38"/>
                      </a:moveTo>
                      <a:lnTo>
                        <a:pt x="0" y="0"/>
                      </a:lnTo>
                      <a:lnTo>
                        <a:pt x="98" y="38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65" name="Line 119">
                  <a:extLst>
                    <a:ext uri="{FF2B5EF4-FFF2-40B4-BE49-F238E27FC236}">
                      <a16:creationId xmlns:a16="http://schemas.microsoft.com/office/drawing/2014/main" id="{FA5C8750-244F-43A0-8C18-66B783F5342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2822" y="1485"/>
                  <a:ext cx="98" cy="38"/>
                </a:xfrm>
                <a:prstGeom prst="line">
                  <a:avLst/>
                </a:prstGeom>
                <a:noFill/>
                <a:ln w="3175">
                  <a:solidFill>
                    <a:srgbClr val="C0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66" name="Freeform 120">
                  <a:extLst>
                    <a:ext uri="{FF2B5EF4-FFF2-40B4-BE49-F238E27FC236}">
                      <a16:creationId xmlns:a16="http://schemas.microsoft.com/office/drawing/2014/main" id="{49B5D222-237E-4AD6-BD75-838E2142957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62" y="1292"/>
                  <a:ext cx="288" cy="201"/>
                </a:xfrm>
                <a:custGeom>
                  <a:avLst/>
                  <a:gdLst>
                    <a:gd name="T0" fmla="*/ 270 w 288"/>
                    <a:gd name="T1" fmla="*/ 201 h 201"/>
                    <a:gd name="T2" fmla="*/ 270 w 288"/>
                    <a:gd name="T3" fmla="*/ 201 h 201"/>
                    <a:gd name="T4" fmla="*/ 232 w 288"/>
                    <a:gd name="T5" fmla="*/ 187 h 201"/>
                    <a:gd name="T6" fmla="*/ 202 w 288"/>
                    <a:gd name="T7" fmla="*/ 171 h 201"/>
                    <a:gd name="T8" fmla="*/ 188 w 288"/>
                    <a:gd name="T9" fmla="*/ 163 h 201"/>
                    <a:gd name="T10" fmla="*/ 176 w 288"/>
                    <a:gd name="T11" fmla="*/ 155 h 201"/>
                    <a:gd name="T12" fmla="*/ 176 w 288"/>
                    <a:gd name="T13" fmla="*/ 155 h 201"/>
                    <a:gd name="T14" fmla="*/ 166 w 288"/>
                    <a:gd name="T15" fmla="*/ 147 h 201"/>
                    <a:gd name="T16" fmla="*/ 160 w 288"/>
                    <a:gd name="T17" fmla="*/ 137 h 201"/>
                    <a:gd name="T18" fmla="*/ 148 w 288"/>
                    <a:gd name="T19" fmla="*/ 117 h 201"/>
                    <a:gd name="T20" fmla="*/ 140 w 288"/>
                    <a:gd name="T21" fmla="*/ 107 h 201"/>
                    <a:gd name="T22" fmla="*/ 132 w 288"/>
                    <a:gd name="T23" fmla="*/ 97 h 201"/>
                    <a:gd name="T24" fmla="*/ 118 w 288"/>
                    <a:gd name="T25" fmla="*/ 89 h 201"/>
                    <a:gd name="T26" fmla="*/ 102 w 288"/>
                    <a:gd name="T27" fmla="*/ 83 h 201"/>
                    <a:gd name="T28" fmla="*/ 102 w 288"/>
                    <a:gd name="T29" fmla="*/ 83 h 201"/>
                    <a:gd name="T30" fmla="*/ 66 w 288"/>
                    <a:gd name="T31" fmla="*/ 71 h 201"/>
                    <a:gd name="T32" fmla="*/ 42 w 288"/>
                    <a:gd name="T33" fmla="*/ 61 h 201"/>
                    <a:gd name="T34" fmla="*/ 22 w 288"/>
                    <a:gd name="T35" fmla="*/ 49 h 201"/>
                    <a:gd name="T36" fmla="*/ 14 w 288"/>
                    <a:gd name="T37" fmla="*/ 43 h 201"/>
                    <a:gd name="T38" fmla="*/ 8 w 288"/>
                    <a:gd name="T39" fmla="*/ 37 h 201"/>
                    <a:gd name="T40" fmla="*/ 8 w 288"/>
                    <a:gd name="T41" fmla="*/ 37 h 201"/>
                    <a:gd name="T42" fmla="*/ 2 w 288"/>
                    <a:gd name="T43" fmla="*/ 29 h 201"/>
                    <a:gd name="T44" fmla="*/ 0 w 288"/>
                    <a:gd name="T45" fmla="*/ 20 h 201"/>
                    <a:gd name="T46" fmla="*/ 0 w 288"/>
                    <a:gd name="T47" fmla="*/ 14 h 201"/>
                    <a:gd name="T48" fmla="*/ 0 w 288"/>
                    <a:gd name="T49" fmla="*/ 10 h 201"/>
                    <a:gd name="T50" fmla="*/ 4 w 288"/>
                    <a:gd name="T51" fmla="*/ 2 h 201"/>
                    <a:gd name="T52" fmla="*/ 4 w 288"/>
                    <a:gd name="T53" fmla="*/ 0 h 201"/>
                    <a:gd name="T54" fmla="*/ 4 w 288"/>
                    <a:gd name="T55" fmla="*/ 0 h 201"/>
                    <a:gd name="T56" fmla="*/ 10 w 288"/>
                    <a:gd name="T57" fmla="*/ 8 h 201"/>
                    <a:gd name="T58" fmla="*/ 18 w 288"/>
                    <a:gd name="T59" fmla="*/ 18 h 201"/>
                    <a:gd name="T60" fmla="*/ 28 w 288"/>
                    <a:gd name="T61" fmla="*/ 26 h 201"/>
                    <a:gd name="T62" fmla="*/ 28 w 288"/>
                    <a:gd name="T63" fmla="*/ 26 h 201"/>
                    <a:gd name="T64" fmla="*/ 36 w 288"/>
                    <a:gd name="T65" fmla="*/ 31 h 201"/>
                    <a:gd name="T66" fmla="*/ 48 w 288"/>
                    <a:gd name="T67" fmla="*/ 37 h 201"/>
                    <a:gd name="T68" fmla="*/ 74 w 288"/>
                    <a:gd name="T69" fmla="*/ 45 h 201"/>
                    <a:gd name="T70" fmla="*/ 104 w 288"/>
                    <a:gd name="T71" fmla="*/ 55 h 201"/>
                    <a:gd name="T72" fmla="*/ 116 w 288"/>
                    <a:gd name="T73" fmla="*/ 61 h 201"/>
                    <a:gd name="T74" fmla="*/ 126 w 288"/>
                    <a:gd name="T75" fmla="*/ 65 h 201"/>
                    <a:gd name="T76" fmla="*/ 126 w 288"/>
                    <a:gd name="T77" fmla="*/ 65 h 201"/>
                    <a:gd name="T78" fmla="*/ 142 w 288"/>
                    <a:gd name="T79" fmla="*/ 79 h 201"/>
                    <a:gd name="T80" fmla="*/ 158 w 288"/>
                    <a:gd name="T81" fmla="*/ 97 h 201"/>
                    <a:gd name="T82" fmla="*/ 174 w 288"/>
                    <a:gd name="T83" fmla="*/ 113 h 201"/>
                    <a:gd name="T84" fmla="*/ 188 w 288"/>
                    <a:gd name="T85" fmla="*/ 125 h 201"/>
                    <a:gd name="T86" fmla="*/ 188 w 288"/>
                    <a:gd name="T87" fmla="*/ 125 h 201"/>
                    <a:gd name="T88" fmla="*/ 210 w 288"/>
                    <a:gd name="T89" fmla="*/ 137 h 201"/>
                    <a:gd name="T90" fmla="*/ 244 w 288"/>
                    <a:gd name="T91" fmla="*/ 155 h 201"/>
                    <a:gd name="T92" fmla="*/ 288 w 288"/>
                    <a:gd name="T93" fmla="*/ 175 h 201"/>
                    <a:gd name="T94" fmla="*/ 270 w 288"/>
                    <a:gd name="T95" fmla="*/ 201 h 20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288" h="201">
                      <a:moveTo>
                        <a:pt x="270" y="201"/>
                      </a:moveTo>
                      <a:lnTo>
                        <a:pt x="270" y="201"/>
                      </a:lnTo>
                      <a:lnTo>
                        <a:pt x="232" y="187"/>
                      </a:lnTo>
                      <a:lnTo>
                        <a:pt x="202" y="171"/>
                      </a:lnTo>
                      <a:lnTo>
                        <a:pt x="188" y="163"/>
                      </a:lnTo>
                      <a:lnTo>
                        <a:pt x="176" y="155"/>
                      </a:lnTo>
                      <a:lnTo>
                        <a:pt x="176" y="155"/>
                      </a:lnTo>
                      <a:lnTo>
                        <a:pt x="166" y="147"/>
                      </a:lnTo>
                      <a:lnTo>
                        <a:pt x="160" y="137"/>
                      </a:lnTo>
                      <a:lnTo>
                        <a:pt x="148" y="117"/>
                      </a:lnTo>
                      <a:lnTo>
                        <a:pt x="140" y="107"/>
                      </a:lnTo>
                      <a:lnTo>
                        <a:pt x="132" y="97"/>
                      </a:lnTo>
                      <a:lnTo>
                        <a:pt x="118" y="89"/>
                      </a:lnTo>
                      <a:lnTo>
                        <a:pt x="102" y="83"/>
                      </a:lnTo>
                      <a:lnTo>
                        <a:pt x="102" y="83"/>
                      </a:lnTo>
                      <a:lnTo>
                        <a:pt x="66" y="71"/>
                      </a:lnTo>
                      <a:lnTo>
                        <a:pt x="42" y="61"/>
                      </a:lnTo>
                      <a:lnTo>
                        <a:pt x="22" y="49"/>
                      </a:lnTo>
                      <a:lnTo>
                        <a:pt x="14" y="43"/>
                      </a:lnTo>
                      <a:lnTo>
                        <a:pt x="8" y="37"/>
                      </a:lnTo>
                      <a:lnTo>
                        <a:pt x="8" y="37"/>
                      </a:lnTo>
                      <a:lnTo>
                        <a:pt x="2" y="29"/>
                      </a:lnTo>
                      <a:lnTo>
                        <a:pt x="0" y="20"/>
                      </a:lnTo>
                      <a:lnTo>
                        <a:pt x="0" y="14"/>
                      </a:lnTo>
                      <a:lnTo>
                        <a:pt x="0" y="10"/>
                      </a:lnTo>
                      <a:lnTo>
                        <a:pt x="4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10" y="8"/>
                      </a:lnTo>
                      <a:lnTo>
                        <a:pt x="18" y="18"/>
                      </a:lnTo>
                      <a:lnTo>
                        <a:pt x="28" y="26"/>
                      </a:lnTo>
                      <a:lnTo>
                        <a:pt x="28" y="26"/>
                      </a:lnTo>
                      <a:lnTo>
                        <a:pt x="36" y="31"/>
                      </a:lnTo>
                      <a:lnTo>
                        <a:pt x="48" y="37"/>
                      </a:lnTo>
                      <a:lnTo>
                        <a:pt x="74" y="45"/>
                      </a:lnTo>
                      <a:lnTo>
                        <a:pt x="104" y="55"/>
                      </a:lnTo>
                      <a:lnTo>
                        <a:pt x="116" y="61"/>
                      </a:lnTo>
                      <a:lnTo>
                        <a:pt x="126" y="65"/>
                      </a:lnTo>
                      <a:lnTo>
                        <a:pt x="126" y="65"/>
                      </a:lnTo>
                      <a:lnTo>
                        <a:pt x="142" y="79"/>
                      </a:lnTo>
                      <a:lnTo>
                        <a:pt x="158" y="97"/>
                      </a:lnTo>
                      <a:lnTo>
                        <a:pt x="174" y="113"/>
                      </a:lnTo>
                      <a:lnTo>
                        <a:pt x="188" y="125"/>
                      </a:lnTo>
                      <a:lnTo>
                        <a:pt x="188" y="125"/>
                      </a:lnTo>
                      <a:lnTo>
                        <a:pt x="210" y="137"/>
                      </a:lnTo>
                      <a:lnTo>
                        <a:pt x="244" y="155"/>
                      </a:lnTo>
                      <a:lnTo>
                        <a:pt x="288" y="175"/>
                      </a:lnTo>
                      <a:lnTo>
                        <a:pt x="270" y="201"/>
                      </a:lnTo>
                      <a:close/>
                    </a:path>
                  </a:pathLst>
                </a:custGeom>
                <a:solidFill>
                  <a:srgbClr val="FFCC33"/>
                </a:solidFill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67" name="Freeform 121">
                  <a:extLst>
                    <a:ext uri="{FF2B5EF4-FFF2-40B4-BE49-F238E27FC236}">
                      <a16:creationId xmlns:a16="http://schemas.microsoft.com/office/drawing/2014/main" id="{EA4B9D8D-3337-4E1E-A4C4-0D90385EC5C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52" y="1435"/>
                  <a:ext cx="78" cy="40"/>
                </a:xfrm>
                <a:custGeom>
                  <a:avLst/>
                  <a:gdLst>
                    <a:gd name="T0" fmla="*/ 78 w 78"/>
                    <a:gd name="T1" fmla="*/ 40 h 40"/>
                    <a:gd name="T2" fmla="*/ 0 w 78"/>
                    <a:gd name="T3" fmla="*/ 0 h 40"/>
                    <a:gd name="T4" fmla="*/ 78 w 78"/>
                    <a:gd name="T5" fmla="*/ 4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78" h="40">
                      <a:moveTo>
                        <a:pt x="78" y="40"/>
                      </a:moveTo>
                      <a:lnTo>
                        <a:pt x="0" y="0"/>
                      </a:lnTo>
                      <a:lnTo>
                        <a:pt x="78" y="4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68" name="Line 122">
                  <a:extLst>
                    <a:ext uri="{FF2B5EF4-FFF2-40B4-BE49-F238E27FC236}">
                      <a16:creationId xmlns:a16="http://schemas.microsoft.com/office/drawing/2014/main" id="{3699F5FB-5C8F-4CEB-9257-D2B0E8BA455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2852" y="1435"/>
                  <a:ext cx="78" cy="40"/>
                </a:xfrm>
                <a:prstGeom prst="line">
                  <a:avLst/>
                </a:prstGeom>
                <a:noFill/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69" name="Freeform 123">
                  <a:extLst>
                    <a:ext uri="{FF2B5EF4-FFF2-40B4-BE49-F238E27FC236}">
                      <a16:creationId xmlns:a16="http://schemas.microsoft.com/office/drawing/2014/main" id="{01E30109-77CC-4BA1-AFD6-88493EA4E2A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12" y="1381"/>
                  <a:ext cx="322" cy="152"/>
                </a:xfrm>
                <a:custGeom>
                  <a:avLst/>
                  <a:gdLst>
                    <a:gd name="T0" fmla="*/ 0 w 322"/>
                    <a:gd name="T1" fmla="*/ 122 h 152"/>
                    <a:gd name="T2" fmla="*/ 0 w 322"/>
                    <a:gd name="T3" fmla="*/ 122 h 152"/>
                    <a:gd name="T4" fmla="*/ 50 w 322"/>
                    <a:gd name="T5" fmla="*/ 102 h 152"/>
                    <a:gd name="T6" fmla="*/ 160 w 322"/>
                    <a:gd name="T7" fmla="*/ 56 h 152"/>
                    <a:gd name="T8" fmla="*/ 218 w 322"/>
                    <a:gd name="T9" fmla="*/ 34 h 152"/>
                    <a:gd name="T10" fmla="*/ 270 w 322"/>
                    <a:gd name="T11" fmla="*/ 14 h 152"/>
                    <a:gd name="T12" fmla="*/ 308 w 322"/>
                    <a:gd name="T13" fmla="*/ 2 h 152"/>
                    <a:gd name="T14" fmla="*/ 318 w 322"/>
                    <a:gd name="T15" fmla="*/ 0 h 152"/>
                    <a:gd name="T16" fmla="*/ 322 w 322"/>
                    <a:gd name="T17" fmla="*/ 2 h 152"/>
                    <a:gd name="T18" fmla="*/ 322 w 322"/>
                    <a:gd name="T19" fmla="*/ 2 h 152"/>
                    <a:gd name="T20" fmla="*/ 320 w 322"/>
                    <a:gd name="T21" fmla="*/ 6 h 152"/>
                    <a:gd name="T22" fmla="*/ 312 w 322"/>
                    <a:gd name="T23" fmla="*/ 12 h 152"/>
                    <a:gd name="T24" fmla="*/ 276 w 322"/>
                    <a:gd name="T25" fmla="*/ 30 h 152"/>
                    <a:gd name="T26" fmla="*/ 228 w 322"/>
                    <a:gd name="T27" fmla="*/ 54 h 152"/>
                    <a:gd name="T28" fmla="*/ 170 w 322"/>
                    <a:gd name="T29" fmla="*/ 82 h 152"/>
                    <a:gd name="T30" fmla="*/ 62 w 322"/>
                    <a:gd name="T31" fmla="*/ 130 h 152"/>
                    <a:gd name="T32" fmla="*/ 12 w 322"/>
                    <a:gd name="T33" fmla="*/ 152 h 152"/>
                    <a:gd name="T34" fmla="*/ 0 w 322"/>
                    <a:gd name="T35" fmla="*/ 122 h 1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22" h="15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50" y="102"/>
                      </a:lnTo>
                      <a:lnTo>
                        <a:pt x="160" y="56"/>
                      </a:lnTo>
                      <a:lnTo>
                        <a:pt x="218" y="34"/>
                      </a:lnTo>
                      <a:lnTo>
                        <a:pt x="270" y="14"/>
                      </a:lnTo>
                      <a:lnTo>
                        <a:pt x="308" y="2"/>
                      </a:lnTo>
                      <a:lnTo>
                        <a:pt x="318" y="0"/>
                      </a:lnTo>
                      <a:lnTo>
                        <a:pt x="322" y="2"/>
                      </a:lnTo>
                      <a:lnTo>
                        <a:pt x="322" y="2"/>
                      </a:lnTo>
                      <a:lnTo>
                        <a:pt x="320" y="6"/>
                      </a:lnTo>
                      <a:lnTo>
                        <a:pt x="312" y="12"/>
                      </a:lnTo>
                      <a:lnTo>
                        <a:pt x="276" y="30"/>
                      </a:lnTo>
                      <a:lnTo>
                        <a:pt x="228" y="54"/>
                      </a:lnTo>
                      <a:lnTo>
                        <a:pt x="170" y="82"/>
                      </a:lnTo>
                      <a:lnTo>
                        <a:pt x="62" y="130"/>
                      </a:lnTo>
                      <a:lnTo>
                        <a:pt x="12" y="15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solidFill>
                  <a:srgbClr val="FFCC33"/>
                </a:solidFill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70" name="Freeform 124">
                  <a:extLst>
                    <a:ext uri="{FF2B5EF4-FFF2-40B4-BE49-F238E27FC236}">
                      <a16:creationId xmlns:a16="http://schemas.microsoft.com/office/drawing/2014/main" id="{6AF5A708-BCD2-41B1-9FA5-0635D4C9FC8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18" y="1477"/>
                  <a:ext cx="96" cy="40"/>
                </a:xfrm>
                <a:custGeom>
                  <a:avLst/>
                  <a:gdLst>
                    <a:gd name="T0" fmla="*/ 0 w 96"/>
                    <a:gd name="T1" fmla="*/ 40 h 40"/>
                    <a:gd name="T2" fmla="*/ 96 w 96"/>
                    <a:gd name="T3" fmla="*/ 0 h 40"/>
                    <a:gd name="T4" fmla="*/ 0 w 96"/>
                    <a:gd name="T5" fmla="*/ 4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96" h="40">
                      <a:moveTo>
                        <a:pt x="0" y="40"/>
                      </a:moveTo>
                      <a:lnTo>
                        <a:pt x="96" y="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71" name="Line 125">
                  <a:extLst>
                    <a:ext uri="{FF2B5EF4-FFF2-40B4-BE49-F238E27FC236}">
                      <a16:creationId xmlns:a16="http://schemas.microsoft.com/office/drawing/2014/main" id="{1C842D8B-BA79-4BF5-A260-A888369CBE1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318" y="1477"/>
                  <a:ext cx="96" cy="40"/>
                </a:xfrm>
                <a:prstGeom prst="line">
                  <a:avLst/>
                </a:prstGeom>
                <a:noFill/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72" name="Freeform 126">
                  <a:extLst>
                    <a:ext uri="{FF2B5EF4-FFF2-40B4-BE49-F238E27FC236}">
                      <a16:creationId xmlns:a16="http://schemas.microsoft.com/office/drawing/2014/main" id="{256E0901-F12C-4804-8ECD-A2FEBC8684E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32" y="1479"/>
                  <a:ext cx="328" cy="100"/>
                </a:xfrm>
                <a:custGeom>
                  <a:avLst/>
                  <a:gdLst>
                    <a:gd name="T0" fmla="*/ 0 w 328"/>
                    <a:gd name="T1" fmla="*/ 68 h 100"/>
                    <a:gd name="T2" fmla="*/ 0 w 328"/>
                    <a:gd name="T3" fmla="*/ 68 h 100"/>
                    <a:gd name="T4" fmla="*/ 36 w 328"/>
                    <a:gd name="T5" fmla="*/ 54 h 100"/>
                    <a:gd name="T6" fmla="*/ 68 w 328"/>
                    <a:gd name="T7" fmla="*/ 42 h 100"/>
                    <a:gd name="T8" fmla="*/ 84 w 328"/>
                    <a:gd name="T9" fmla="*/ 38 h 100"/>
                    <a:gd name="T10" fmla="*/ 98 w 328"/>
                    <a:gd name="T11" fmla="*/ 34 h 100"/>
                    <a:gd name="T12" fmla="*/ 98 w 328"/>
                    <a:gd name="T13" fmla="*/ 34 h 100"/>
                    <a:gd name="T14" fmla="*/ 110 w 328"/>
                    <a:gd name="T15" fmla="*/ 34 h 100"/>
                    <a:gd name="T16" fmla="*/ 122 w 328"/>
                    <a:gd name="T17" fmla="*/ 36 h 100"/>
                    <a:gd name="T18" fmla="*/ 144 w 328"/>
                    <a:gd name="T19" fmla="*/ 42 h 100"/>
                    <a:gd name="T20" fmla="*/ 156 w 328"/>
                    <a:gd name="T21" fmla="*/ 44 h 100"/>
                    <a:gd name="T22" fmla="*/ 170 w 328"/>
                    <a:gd name="T23" fmla="*/ 44 h 100"/>
                    <a:gd name="T24" fmla="*/ 184 w 328"/>
                    <a:gd name="T25" fmla="*/ 40 h 100"/>
                    <a:gd name="T26" fmla="*/ 202 w 328"/>
                    <a:gd name="T27" fmla="*/ 34 h 100"/>
                    <a:gd name="T28" fmla="*/ 202 w 328"/>
                    <a:gd name="T29" fmla="*/ 34 h 100"/>
                    <a:gd name="T30" fmla="*/ 234 w 328"/>
                    <a:gd name="T31" fmla="*/ 18 h 100"/>
                    <a:gd name="T32" fmla="*/ 260 w 328"/>
                    <a:gd name="T33" fmla="*/ 6 h 100"/>
                    <a:gd name="T34" fmla="*/ 282 w 328"/>
                    <a:gd name="T35" fmla="*/ 0 h 100"/>
                    <a:gd name="T36" fmla="*/ 290 w 328"/>
                    <a:gd name="T37" fmla="*/ 0 h 100"/>
                    <a:gd name="T38" fmla="*/ 300 w 328"/>
                    <a:gd name="T39" fmla="*/ 0 h 100"/>
                    <a:gd name="T40" fmla="*/ 300 w 328"/>
                    <a:gd name="T41" fmla="*/ 0 h 100"/>
                    <a:gd name="T42" fmla="*/ 310 w 328"/>
                    <a:gd name="T43" fmla="*/ 2 h 100"/>
                    <a:gd name="T44" fmla="*/ 316 w 328"/>
                    <a:gd name="T45" fmla="*/ 4 h 100"/>
                    <a:gd name="T46" fmla="*/ 320 w 328"/>
                    <a:gd name="T47" fmla="*/ 8 h 100"/>
                    <a:gd name="T48" fmla="*/ 324 w 328"/>
                    <a:gd name="T49" fmla="*/ 12 h 100"/>
                    <a:gd name="T50" fmla="*/ 328 w 328"/>
                    <a:gd name="T51" fmla="*/ 20 h 100"/>
                    <a:gd name="T52" fmla="*/ 328 w 328"/>
                    <a:gd name="T53" fmla="*/ 24 h 100"/>
                    <a:gd name="T54" fmla="*/ 328 w 328"/>
                    <a:gd name="T55" fmla="*/ 24 h 100"/>
                    <a:gd name="T56" fmla="*/ 318 w 328"/>
                    <a:gd name="T57" fmla="*/ 22 h 100"/>
                    <a:gd name="T58" fmla="*/ 306 w 328"/>
                    <a:gd name="T59" fmla="*/ 20 h 100"/>
                    <a:gd name="T60" fmla="*/ 292 w 328"/>
                    <a:gd name="T61" fmla="*/ 22 h 100"/>
                    <a:gd name="T62" fmla="*/ 292 w 328"/>
                    <a:gd name="T63" fmla="*/ 22 h 100"/>
                    <a:gd name="T64" fmla="*/ 284 w 328"/>
                    <a:gd name="T65" fmla="*/ 24 h 100"/>
                    <a:gd name="T66" fmla="*/ 272 w 328"/>
                    <a:gd name="T67" fmla="*/ 28 h 100"/>
                    <a:gd name="T68" fmla="*/ 246 w 328"/>
                    <a:gd name="T69" fmla="*/ 40 h 100"/>
                    <a:gd name="T70" fmla="*/ 220 w 328"/>
                    <a:gd name="T71" fmla="*/ 54 h 100"/>
                    <a:gd name="T72" fmla="*/ 208 w 328"/>
                    <a:gd name="T73" fmla="*/ 58 h 100"/>
                    <a:gd name="T74" fmla="*/ 196 w 328"/>
                    <a:gd name="T75" fmla="*/ 62 h 100"/>
                    <a:gd name="T76" fmla="*/ 196 w 328"/>
                    <a:gd name="T77" fmla="*/ 62 h 100"/>
                    <a:gd name="T78" fmla="*/ 176 w 328"/>
                    <a:gd name="T79" fmla="*/ 64 h 100"/>
                    <a:gd name="T80" fmla="*/ 152 w 328"/>
                    <a:gd name="T81" fmla="*/ 64 h 100"/>
                    <a:gd name="T82" fmla="*/ 130 w 328"/>
                    <a:gd name="T83" fmla="*/ 62 h 100"/>
                    <a:gd name="T84" fmla="*/ 110 w 328"/>
                    <a:gd name="T85" fmla="*/ 64 h 100"/>
                    <a:gd name="T86" fmla="*/ 110 w 328"/>
                    <a:gd name="T87" fmla="*/ 64 h 100"/>
                    <a:gd name="T88" fmla="*/ 86 w 328"/>
                    <a:gd name="T89" fmla="*/ 72 h 100"/>
                    <a:gd name="T90" fmla="*/ 50 w 328"/>
                    <a:gd name="T91" fmla="*/ 84 h 100"/>
                    <a:gd name="T92" fmla="*/ 4 w 328"/>
                    <a:gd name="T93" fmla="*/ 100 h 100"/>
                    <a:gd name="T94" fmla="*/ 0 w 328"/>
                    <a:gd name="T95" fmla="*/ 68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328" h="100">
                      <a:moveTo>
                        <a:pt x="0" y="68"/>
                      </a:moveTo>
                      <a:lnTo>
                        <a:pt x="0" y="68"/>
                      </a:lnTo>
                      <a:lnTo>
                        <a:pt x="36" y="54"/>
                      </a:lnTo>
                      <a:lnTo>
                        <a:pt x="68" y="42"/>
                      </a:lnTo>
                      <a:lnTo>
                        <a:pt x="84" y="38"/>
                      </a:lnTo>
                      <a:lnTo>
                        <a:pt x="98" y="34"/>
                      </a:lnTo>
                      <a:lnTo>
                        <a:pt x="98" y="34"/>
                      </a:lnTo>
                      <a:lnTo>
                        <a:pt x="110" y="34"/>
                      </a:lnTo>
                      <a:lnTo>
                        <a:pt x="122" y="36"/>
                      </a:lnTo>
                      <a:lnTo>
                        <a:pt x="144" y="42"/>
                      </a:lnTo>
                      <a:lnTo>
                        <a:pt x="156" y="44"/>
                      </a:lnTo>
                      <a:lnTo>
                        <a:pt x="170" y="44"/>
                      </a:lnTo>
                      <a:lnTo>
                        <a:pt x="184" y="40"/>
                      </a:lnTo>
                      <a:lnTo>
                        <a:pt x="202" y="34"/>
                      </a:lnTo>
                      <a:lnTo>
                        <a:pt x="202" y="34"/>
                      </a:lnTo>
                      <a:lnTo>
                        <a:pt x="234" y="18"/>
                      </a:lnTo>
                      <a:lnTo>
                        <a:pt x="260" y="6"/>
                      </a:lnTo>
                      <a:lnTo>
                        <a:pt x="282" y="0"/>
                      </a:lnTo>
                      <a:lnTo>
                        <a:pt x="290" y="0"/>
                      </a:lnTo>
                      <a:lnTo>
                        <a:pt x="300" y="0"/>
                      </a:lnTo>
                      <a:lnTo>
                        <a:pt x="300" y="0"/>
                      </a:lnTo>
                      <a:lnTo>
                        <a:pt x="310" y="2"/>
                      </a:lnTo>
                      <a:lnTo>
                        <a:pt x="316" y="4"/>
                      </a:lnTo>
                      <a:lnTo>
                        <a:pt x="320" y="8"/>
                      </a:lnTo>
                      <a:lnTo>
                        <a:pt x="324" y="12"/>
                      </a:lnTo>
                      <a:lnTo>
                        <a:pt x="328" y="20"/>
                      </a:lnTo>
                      <a:lnTo>
                        <a:pt x="328" y="24"/>
                      </a:lnTo>
                      <a:lnTo>
                        <a:pt x="328" y="24"/>
                      </a:lnTo>
                      <a:lnTo>
                        <a:pt x="318" y="22"/>
                      </a:lnTo>
                      <a:lnTo>
                        <a:pt x="306" y="20"/>
                      </a:lnTo>
                      <a:lnTo>
                        <a:pt x="292" y="22"/>
                      </a:lnTo>
                      <a:lnTo>
                        <a:pt x="292" y="22"/>
                      </a:lnTo>
                      <a:lnTo>
                        <a:pt x="284" y="24"/>
                      </a:lnTo>
                      <a:lnTo>
                        <a:pt x="272" y="28"/>
                      </a:lnTo>
                      <a:lnTo>
                        <a:pt x="246" y="40"/>
                      </a:lnTo>
                      <a:lnTo>
                        <a:pt x="220" y="54"/>
                      </a:lnTo>
                      <a:lnTo>
                        <a:pt x="208" y="58"/>
                      </a:lnTo>
                      <a:lnTo>
                        <a:pt x="196" y="62"/>
                      </a:lnTo>
                      <a:lnTo>
                        <a:pt x="196" y="62"/>
                      </a:lnTo>
                      <a:lnTo>
                        <a:pt x="176" y="64"/>
                      </a:lnTo>
                      <a:lnTo>
                        <a:pt x="152" y="64"/>
                      </a:lnTo>
                      <a:lnTo>
                        <a:pt x="130" y="62"/>
                      </a:lnTo>
                      <a:lnTo>
                        <a:pt x="110" y="64"/>
                      </a:lnTo>
                      <a:lnTo>
                        <a:pt x="110" y="64"/>
                      </a:lnTo>
                      <a:lnTo>
                        <a:pt x="86" y="72"/>
                      </a:lnTo>
                      <a:lnTo>
                        <a:pt x="50" y="84"/>
                      </a:lnTo>
                      <a:lnTo>
                        <a:pt x="4" y="100"/>
                      </a:lnTo>
                      <a:lnTo>
                        <a:pt x="0" y="68"/>
                      </a:lnTo>
                      <a:close/>
                    </a:path>
                  </a:pathLst>
                </a:custGeom>
                <a:solidFill>
                  <a:srgbClr val="FFCC33"/>
                </a:solidFill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73" name="Freeform 127">
                  <a:extLst>
                    <a:ext uri="{FF2B5EF4-FFF2-40B4-BE49-F238E27FC236}">
                      <a16:creationId xmlns:a16="http://schemas.microsoft.com/office/drawing/2014/main" id="{AEDDF611-66BE-4FBD-8EAA-C2AC37851B8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344" y="1531"/>
                  <a:ext cx="84" cy="28"/>
                </a:xfrm>
                <a:custGeom>
                  <a:avLst/>
                  <a:gdLst>
                    <a:gd name="T0" fmla="*/ 0 w 84"/>
                    <a:gd name="T1" fmla="*/ 28 h 28"/>
                    <a:gd name="T2" fmla="*/ 84 w 84"/>
                    <a:gd name="T3" fmla="*/ 0 h 28"/>
                    <a:gd name="T4" fmla="*/ 0 w 84"/>
                    <a:gd name="T5" fmla="*/ 28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4" h="28">
                      <a:moveTo>
                        <a:pt x="0" y="28"/>
                      </a:moveTo>
                      <a:lnTo>
                        <a:pt x="84" y="0"/>
                      </a:lnTo>
                      <a:lnTo>
                        <a:pt x="0" y="28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74" name="Line 128">
                  <a:extLst>
                    <a:ext uri="{FF2B5EF4-FFF2-40B4-BE49-F238E27FC236}">
                      <a16:creationId xmlns:a16="http://schemas.microsoft.com/office/drawing/2014/main" id="{D5E24832-978F-4139-AB35-6A22AB32F2C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344" y="1531"/>
                  <a:ext cx="84" cy="28"/>
                </a:xfrm>
                <a:prstGeom prst="line">
                  <a:avLst/>
                </a:prstGeom>
                <a:noFill/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75" name="Freeform 129">
                  <a:extLst>
                    <a:ext uri="{FF2B5EF4-FFF2-40B4-BE49-F238E27FC236}">
                      <a16:creationId xmlns:a16="http://schemas.microsoft.com/office/drawing/2014/main" id="{7032102B-F598-478C-94D3-831E29DF268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90" y="1795"/>
                  <a:ext cx="152" cy="323"/>
                </a:xfrm>
                <a:custGeom>
                  <a:avLst/>
                  <a:gdLst>
                    <a:gd name="T0" fmla="*/ 30 w 152"/>
                    <a:gd name="T1" fmla="*/ 0 h 323"/>
                    <a:gd name="T2" fmla="*/ 30 w 152"/>
                    <a:gd name="T3" fmla="*/ 0 h 323"/>
                    <a:gd name="T4" fmla="*/ 50 w 152"/>
                    <a:gd name="T5" fmla="*/ 50 h 323"/>
                    <a:gd name="T6" fmla="*/ 96 w 152"/>
                    <a:gd name="T7" fmla="*/ 161 h 323"/>
                    <a:gd name="T8" fmla="*/ 118 w 152"/>
                    <a:gd name="T9" fmla="*/ 219 h 323"/>
                    <a:gd name="T10" fmla="*/ 138 w 152"/>
                    <a:gd name="T11" fmla="*/ 271 h 323"/>
                    <a:gd name="T12" fmla="*/ 150 w 152"/>
                    <a:gd name="T13" fmla="*/ 309 h 323"/>
                    <a:gd name="T14" fmla="*/ 152 w 152"/>
                    <a:gd name="T15" fmla="*/ 319 h 323"/>
                    <a:gd name="T16" fmla="*/ 150 w 152"/>
                    <a:gd name="T17" fmla="*/ 323 h 323"/>
                    <a:gd name="T18" fmla="*/ 150 w 152"/>
                    <a:gd name="T19" fmla="*/ 323 h 323"/>
                    <a:gd name="T20" fmla="*/ 146 w 152"/>
                    <a:gd name="T21" fmla="*/ 321 h 323"/>
                    <a:gd name="T22" fmla="*/ 140 w 152"/>
                    <a:gd name="T23" fmla="*/ 313 h 323"/>
                    <a:gd name="T24" fmla="*/ 122 w 152"/>
                    <a:gd name="T25" fmla="*/ 277 h 323"/>
                    <a:gd name="T26" fmla="*/ 98 w 152"/>
                    <a:gd name="T27" fmla="*/ 229 h 323"/>
                    <a:gd name="T28" fmla="*/ 70 w 152"/>
                    <a:gd name="T29" fmla="*/ 171 h 323"/>
                    <a:gd name="T30" fmla="*/ 22 w 152"/>
                    <a:gd name="T31" fmla="*/ 62 h 323"/>
                    <a:gd name="T32" fmla="*/ 0 w 152"/>
                    <a:gd name="T33" fmla="*/ 12 h 323"/>
                    <a:gd name="T34" fmla="*/ 30 w 152"/>
                    <a:gd name="T35" fmla="*/ 0 h 3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52" h="323">
                      <a:moveTo>
                        <a:pt x="30" y="0"/>
                      </a:moveTo>
                      <a:lnTo>
                        <a:pt x="30" y="0"/>
                      </a:lnTo>
                      <a:lnTo>
                        <a:pt x="50" y="50"/>
                      </a:lnTo>
                      <a:lnTo>
                        <a:pt x="96" y="161"/>
                      </a:lnTo>
                      <a:lnTo>
                        <a:pt x="118" y="219"/>
                      </a:lnTo>
                      <a:lnTo>
                        <a:pt x="138" y="271"/>
                      </a:lnTo>
                      <a:lnTo>
                        <a:pt x="150" y="309"/>
                      </a:lnTo>
                      <a:lnTo>
                        <a:pt x="152" y="319"/>
                      </a:lnTo>
                      <a:lnTo>
                        <a:pt x="150" y="323"/>
                      </a:lnTo>
                      <a:lnTo>
                        <a:pt x="150" y="323"/>
                      </a:lnTo>
                      <a:lnTo>
                        <a:pt x="146" y="321"/>
                      </a:lnTo>
                      <a:lnTo>
                        <a:pt x="140" y="313"/>
                      </a:lnTo>
                      <a:lnTo>
                        <a:pt x="122" y="277"/>
                      </a:lnTo>
                      <a:lnTo>
                        <a:pt x="98" y="229"/>
                      </a:lnTo>
                      <a:lnTo>
                        <a:pt x="70" y="171"/>
                      </a:lnTo>
                      <a:lnTo>
                        <a:pt x="22" y="62"/>
                      </a:lnTo>
                      <a:lnTo>
                        <a:pt x="0" y="12"/>
                      </a:lnTo>
                      <a:lnTo>
                        <a:pt x="30" y="0"/>
                      </a:lnTo>
                      <a:close/>
                    </a:path>
                  </a:pathLst>
                </a:custGeom>
                <a:solidFill>
                  <a:srgbClr val="FFCC33"/>
                </a:solidFill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76" name="Freeform 130">
                  <a:extLst>
                    <a:ext uri="{FF2B5EF4-FFF2-40B4-BE49-F238E27FC236}">
                      <a16:creationId xmlns:a16="http://schemas.microsoft.com/office/drawing/2014/main" id="{CC2529DF-CB46-47CD-BA1C-ECC6788B8B6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206" y="1801"/>
                  <a:ext cx="40" cy="97"/>
                </a:xfrm>
                <a:custGeom>
                  <a:avLst/>
                  <a:gdLst>
                    <a:gd name="T0" fmla="*/ 0 w 40"/>
                    <a:gd name="T1" fmla="*/ 0 h 97"/>
                    <a:gd name="T2" fmla="*/ 40 w 40"/>
                    <a:gd name="T3" fmla="*/ 97 h 97"/>
                    <a:gd name="T4" fmla="*/ 0 w 40"/>
                    <a:gd name="T5" fmla="*/ 0 h 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0" h="97">
                      <a:moveTo>
                        <a:pt x="0" y="0"/>
                      </a:moveTo>
                      <a:lnTo>
                        <a:pt x="40" y="9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77" name="Line 131">
                  <a:extLst>
                    <a:ext uri="{FF2B5EF4-FFF2-40B4-BE49-F238E27FC236}">
                      <a16:creationId xmlns:a16="http://schemas.microsoft.com/office/drawing/2014/main" id="{6149D14F-4CF1-4D01-93D8-79CF1EDA42C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206" y="1801"/>
                  <a:ext cx="40" cy="97"/>
                </a:xfrm>
                <a:prstGeom prst="line">
                  <a:avLst/>
                </a:prstGeom>
                <a:noFill/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78" name="Freeform 132">
                  <a:extLst>
                    <a:ext uri="{FF2B5EF4-FFF2-40B4-BE49-F238E27FC236}">
                      <a16:creationId xmlns:a16="http://schemas.microsoft.com/office/drawing/2014/main" id="{513E4922-221E-4937-B2D5-87A4BFAACFC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44" y="1815"/>
                  <a:ext cx="100" cy="329"/>
                </a:xfrm>
                <a:custGeom>
                  <a:avLst/>
                  <a:gdLst>
                    <a:gd name="T0" fmla="*/ 32 w 100"/>
                    <a:gd name="T1" fmla="*/ 0 h 329"/>
                    <a:gd name="T2" fmla="*/ 32 w 100"/>
                    <a:gd name="T3" fmla="*/ 0 h 329"/>
                    <a:gd name="T4" fmla="*/ 46 w 100"/>
                    <a:gd name="T5" fmla="*/ 36 h 329"/>
                    <a:gd name="T6" fmla="*/ 58 w 100"/>
                    <a:gd name="T7" fmla="*/ 68 h 329"/>
                    <a:gd name="T8" fmla="*/ 62 w 100"/>
                    <a:gd name="T9" fmla="*/ 85 h 329"/>
                    <a:gd name="T10" fmla="*/ 66 w 100"/>
                    <a:gd name="T11" fmla="*/ 99 h 329"/>
                    <a:gd name="T12" fmla="*/ 66 w 100"/>
                    <a:gd name="T13" fmla="*/ 99 h 329"/>
                    <a:gd name="T14" fmla="*/ 66 w 100"/>
                    <a:gd name="T15" fmla="*/ 111 h 329"/>
                    <a:gd name="T16" fmla="*/ 64 w 100"/>
                    <a:gd name="T17" fmla="*/ 123 h 329"/>
                    <a:gd name="T18" fmla="*/ 58 w 100"/>
                    <a:gd name="T19" fmla="*/ 145 h 329"/>
                    <a:gd name="T20" fmla="*/ 56 w 100"/>
                    <a:gd name="T21" fmla="*/ 157 h 329"/>
                    <a:gd name="T22" fmla="*/ 56 w 100"/>
                    <a:gd name="T23" fmla="*/ 171 h 329"/>
                    <a:gd name="T24" fmla="*/ 60 w 100"/>
                    <a:gd name="T25" fmla="*/ 185 h 329"/>
                    <a:gd name="T26" fmla="*/ 66 w 100"/>
                    <a:gd name="T27" fmla="*/ 203 h 329"/>
                    <a:gd name="T28" fmla="*/ 66 w 100"/>
                    <a:gd name="T29" fmla="*/ 203 h 329"/>
                    <a:gd name="T30" fmla="*/ 82 w 100"/>
                    <a:gd name="T31" fmla="*/ 235 h 329"/>
                    <a:gd name="T32" fmla="*/ 94 w 100"/>
                    <a:gd name="T33" fmla="*/ 261 h 329"/>
                    <a:gd name="T34" fmla="*/ 100 w 100"/>
                    <a:gd name="T35" fmla="*/ 283 h 329"/>
                    <a:gd name="T36" fmla="*/ 100 w 100"/>
                    <a:gd name="T37" fmla="*/ 291 h 329"/>
                    <a:gd name="T38" fmla="*/ 100 w 100"/>
                    <a:gd name="T39" fmla="*/ 301 h 329"/>
                    <a:gd name="T40" fmla="*/ 100 w 100"/>
                    <a:gd name="T41" fmla="*/ 301 h 329"/>
                    <a:gd name="T42" fmla="*/ 98 w 100"/>
                    <a:gd name="T43" fmla="*/ 311 h 329"/>
                    <a:gd name="T44" fmla="*/ 96 w 100"/>
                    <a:gd name="T45" fmla="*/ 317 h 329"/>
                    <a:gd name="T46" fmla="*/ 92 w 100"/>
                    <a:gd name="T47" fmla="*/ 321 h 329"/>
                    <a:gd name="T48" fmla="*/ 88 w 100"/>
                    <a:gd name="T49" fmla="*/ 325 h 329"/>
                    <a:gd name="T50" fmla="*/ 80 w 100"/>
                    <a:gd name="T51" fmla="*/ 329 h 329"/>
                    <a:gd name="T52" fmla="*/ 76 w 100"/>
                    <a:gd name="T53" fmla="*/ 329 h 329"/>
                    <a:gd name="T54" fmla="*/ 76 w 100"/>
                    <a:gd name="T55" fmla="*/ 329 h 329"/>
                    <a:gd name="T56" fmla="*/ 78 w 100"/>
                    <a:gd name="T57" fmla="*/ 319 h 329"/>
                    <a:gd name="T58" fmla="*/ 80 w 100"/>
                    <a:gd name="T59" fmla="*/ 307 h 329"/>
                    <a:gd name="T60" fmla="*/ 78 w 100"/>
                    <a:gd name="T61" fmla="*/ 293 h 329"/>
                    <a:gd name="T62" fmla="*/ 78 w 100"/>
                    <a:gd name="T63" fmla="*/ 293 h 329"/>
                    <a:gd name="T64" fmla="*/ 76 w 100"/>
                    <a:gd name="T65" fmla="*/ 285 h 329"/>
                    <a:gd name="T66" fmla="*/ 72 w 100"/>
                    <a:gd name="T67" fmla="*/ 273 h 329"/>
                    <a:gd name="T68" fmla="*/ 60 w 100"/>
                    <a:gd name="T69" fmla="*/ 247 h 329"/>
                    <a:gd name="T70" fmla="*/ 46 w 100"/>
                    <a:gd name="T71" fmla="*/ 221 h 329"/>
                    <a:gd name="T72" fmla="*/ 42 w 100"/>
                    <a:gd name="T73" fmla="*/ 209 h 329"/>
                    <a:gd name="T74" fmla="*/ 38 w 100"/>
                    <a:gd name="T75" fmla="*/ 197 h 329"/>
                    <a:gd name="T76" fmla="*/ 38 w 100"/>
                    <a:gd name="T77" fmla="*/ 197 h 329"/>
                    <a:gd name="T78" fmla="*/ 36 w 100"/>
                    <a:gd name="T79" fmla="*/ 177 h 329"/>
                    <a:gd name="T80" fmla="*/ 36 w 100"/>
                    <a:gd name="T81" fmla="*/ 153 h 329"/>
                    <a:gd name="T82" fmla="*/ 38 w 100"/>
                    <a:gd name="T83" fmla="*/ 131 h 329"/>
                    <a:gd name="T84" fmla="*/ 36 w 100"/>
                    <a:gd name="T85" fmla="*/ 111 h 329"/>
                    <a:gd name="T86" fmla="*/ 36 w 100"/>
                    <a:gd name="T87" fmla="*/ 111 h 329"/>
                    <a:gd name="T88" fmla="*/ 28 w 100"/>
                    <a:gd name="T89" fmla="*/ 87 h 329"/>
                    <a:gd name="T90" fmla="*/ 16 w 100"/>
                    <a:gd name="T91" fmla="*/ 50 h 329"/>
                    <a:gd name="T92" fmla="*/ 0 w 100"/>
                    <a:gd name="T93" fmla="*/ 4 h 329"/>
                    <a:gd name="T94" fmla="*/ 32 w 100"/>
                    <a:gd name="T95" fmla="*/ 0 h 3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100" h="329">
                      <a:moveTo>
                        <a:pt x="32" y="0"/>
                      </a:moveTo>
                      <a:lnTo>
                        <a:pt x="32" y="0"/>
                      </a:lnTo>
                      <a:lnTo>
                        <a:pt x="46" y="36"/>
                      </a:lnTo>
                      <a:lnTo>
                        <a:pt x="58" y="68"/>
                      </a:lnTo>
                      <a:lnTo>
                        <a:pt x="62" y="85"/>
                      </a:lnTo>
                      <a:lnTo>
                        <a:pt x="66" y="99"/>
                      </a:lnTo>
                      <a:lnTo>
                        <a:pt x="66" y="99"/>
                      </a:lnTo>
                      <a:lnTo>
                        <a:pt x="66" y="111"/>
                      </a:lnTo>
                      <a:lnTo>
                        <a:pt x="64" y="123"/>
                      </a:lnTo>
                      <a:lnTo>
                        <a:pt x="58" y="145"/>
                      </a:lnTo>
                      <a:lnTo>
                        <a:pt x="56" y="157"/>
                      </a:lnTo>
                      <a:lnTo>
                        <a:pt x="56" y="171"/>
                      </a:lnTo>
                      <a:lnTo>
                        <a:pt x="60" y="185"/>
                      </a:lnTo>
                      <a:lnTo>
                        <a:pt x="66" y="203"/>
                      </a:lnTo>
                      <a:lnTo>
                        <a:pt x="66" y="203"/>
                      </a:lnTo>
                      <a:lnTo>
                        <a:pt x="82" y="235"/>
                      </a:lnTo>
                      <a:lnTo>
                        <a:pt x="94" y="261"/>
                      </a:lnTo>
                      <a:lnTo>
                        <a:pt x="100" y="283"/>
                      </a:lnTo>
                      <a:lnTo>
                        <a:pt x="100" y="291"/>
                      </a:lnTo>
                      <a:lnTo>
                        <a:pt x="100" y="301"/>
                      </a:lnTo>
                      <a:lnTo>
                        <a:pt x="100" y="301"/>
                      </a:lnTo>
                      <a:lnTo>
                        <a:pt x="98" y="311"/>
                      </a:lnTo>
                      <a:lnTo>
                        <a:pt x="96" y="317"/>
                      </a:lnTo>
                      <a:lnTo>
                        <a:pt x="92" y="321"/>
                      </a:lnTo>
                      <a:lnTo>
                        <a:pt x="88" y="325"/>
                      </a:lnTo>
                      <a:lnTo>
                        <a:pt x="80" y="329"/>
                      </a:lnTo>
                      <a:lnTo>
                        <a:pt x="76" y="329"/>
                      </a:lnTo>
                      <a:lnTo>
                        <a:pt x="76" y="329"/>
                      </a:lnTo>
                      <a:lnTo>
                        <a:pt x="78" y="319"/>
                      </a:lnTo>
                      <a:lnTo>
                        <a:pt x="80" y="307"/>
                      </a:lnTo>
                      <a:lnTo>
                        <a:pt x="78" y="293"/>
                      </a:lnTo>
                      <a:lnTo>
                        <a:pt x="78" y="293"/>
                      </a:lnTo>
                      <a:lnTo>
                        <a:pt x="76" y="285"/>
                      </a:lnTo>
                      <a:lnTo>
                        <a:pt x="72" y="273"/>
                      </a:lnTo>
                      <a:lnTo>
                        <a:pt x="60" y="247"/>
                      </a:lnTo>
                      <a:lnTo>
                        <a:pt x="46" y="221"/>
                      </a:lnTo>
                      <a:lnTo>
                        <a:pt x="42" y="209"/>
                      </a:lnTo>
                      <a:lnTo>
                        <a:pt x="38" y="197"/>
                      </a:lnTo>
                      <a:lnTo>
                        <a:pt x="38" y="197"/>
                      </a:lnTo>
                      <a:lnTo>
                        <a:pt x="36" y="177"/>
                      </a:lnTo>
                      <a:lnTo>
                        <a:pt x="36" y="153"/>
                      </a:lnTo>
                      <a:lnTo>
                        <a:pt x="38" y="131"/>
                      </a:lnTo>
                      <a:lnTo>
                        <a:pt x="36" y="111"/>
                      </a:lnTo>
                      <a:lnTo>
                        <a:pt x="36" y="111"/>
                      </a:lnTo>
                      <a:lnTo>
                        <a:pt x="28" y="87"/>
                      </a:lnTo>
                      <a:lnTo>
                        <a:pt x="16" y="50"/>
                      </a:lnTo>
                      <a:lnTo>
                        <a:pt x="0" y="4"/>
                      </a:lnTo>
                      <a:lnTo>
                        <a:pt x="32" y="0"/>
                      </a:lnTo>
                      <a:close/>
                    </a:path>
                  </a:pathLst>
                </a:custGeom>
                <a:solidFill>
                  <a:srgbClr val="FFCC33"/>
                </a:solidFill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79" name="Freeform 133">
                  <a:extLst>
                    <a:ext uri="{FF2B5EF4-FFF2-40B4-BE49-F238E27FC236}">
                      <a16:creationId xmlns:a16="http://schemas.microsoft.com/office/drawing/2014/main" id="{9B0536D3-E938-47D3-844B-AC1F5A610F2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64" y="1827"/>
                  <a:ext cx="28" cy="85"/>
                </a:xfrm>
                <a:custGeom>
                  <a:avLst/>
                  <a:gdLst>
                    <a:gd name="T0" fmla="*/ 0 w 28"/>
                    <a:gd name="T1" fmla="*/ 0 h 85"/>
                    <a:gd name="T2" fmla="*/ 28 w 28"/>
                    <a:gd name="T3" fmla="*/ 85 h 85"/>
                    <a:gd name="T4" fmla="*/ 0 w 28"/>
                    <a:gd name="T5" fmla="*/ 0 h 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8" h="85">
                      <a:moveTo>
                        <a:pt x="0" y="0"/>
                      </a:moveTo>
                      <a:lnTo>
                        <a:pt x="28" y="8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80" name="Line 134">
                  <a:extLst>
                    <a:ext uri="{FF2B5EF4-FFF2-40B4-BE49-F238E27FC236}">
                      <a16:creationId xmlns:a16="http://schemas.microsoft.com/office/drawing/2014/main" id="{F3B74CF3-B0B4-41E8-851D-EA80910AD20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164" y="1827"/>
                  <a:ext cx="28" cy="85"/>
                </a:xfrm>
                <a:prstGeom prst="line">
                  <a:avLst/>
                </a:prstGeom>
                <a:noFill/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81" name="Freeform 135">
                  <a:extLst>
                    <a:ext uri="{FF2B5EF4-FFF2-40B4-BE49-F238E27FC236}">
                      <a16:creationId xmlns:a16="http://schemas.microsoft.com/office/drawing/2014/main" id="{E4818882-272E-4C89-AAA9-027E2093540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606" y="1673"/>
                  <a:ext cx="322" cy="152"/>
                </a:xfrm>
                <a:custGeom>
                  <a:avLst/>
                  <a:gdLst>
                    <a:gd name="T0" fmla="*/ 322 w 322"/>
                    <a:gd name="T1" fmla="*/ 30 h 152"/>
                    <a:gd name="T2" fmla="*/ 322 w 322"/>
                    <a:gd name="T3" fmla="*/ 30 h 152"/>
                    <a:gd name="T4" fmla="*/ 272 w 322"/>
                    <a:gd name="T5" fmla="*/ 50 h 152"/>
                    <a:gd name="T6" fmla="*/ 162 w 322"/>
                    <a:gd name="T7" fmla="*/ 96 h 152"/>
                    <a:gd name="T8" fmla="*/ 104 w 322"/>
                    <a:gd name="T9" fmla="*/ 118 h 152"/>
                    <a:gd name="T10" fmla="*/ 52 w 322"/>
                    <a:gd name="T11" fmla="*/ 138 h 152"/>
                    <a:gd name="T12" fmla="*/ 14 w 322"/>
                    <a:gd name="T13" fmla="*/ 150 h 152"/>
                    <a:gd name="T14" fmla="*/ 4 w 322"/>
                    <a:gd name="T15" fmla="*/ 152 h 152"/>
                    <a:gd name="T16" fmla="*/ 0 w 322"/>
                    <a:gd name="T17" fmla="*/ 150 h 152"/>
                    <a:gd name="T18" fmla="*/ 0 w 322"/>
                    <a:gd name="T19" fmla="*/ 150 h 152"/>
                    <a:gd name="T20" fmla="*/ 2 w 322"/>
                    <a:gd name="T21" fmla="*/ 146 h 152"/>
                    <a:gd name="T22" fmla="*/ 10 w 322"/>
                    <a:gd name="T23" fmla="*/ 140 h 152"/>
                    <a:gd name="T24" fmla="*/ 46 w 322"/>
                    <a:gd name="T25" fmla="*/ 122 h 152"/>
                    <a:gd name="T26" fmla="*/ 94 w 322"/>
                    <a:gd name="T27" fmla="*/ 98 h 152"/>
                    <a:gd name="T28" fmla="*/ 152 w 322"/>
                    <a:gd name="T29" fmla="*/ 70 h 152"/>
                    <a:gd name="T30" fmla="*/ 260 w 322"/>
                    <a:gd name="T31" fmla="*/ 22 h 152"/>
                    <a:gd name="T32" fmla="*/ 310 w 322"/>
                    <a:gd name="T33" fmla="*/ 0 h 152"/>
                    <a:gd name="T34" fmla="*/ 322 w 322"/>
                    <a:gd name="T35" fmla="*/ 30 h 15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322" h="152">
                      <a:moveTo>
                        <a:pt x="322" y="30"/>
                      </a:moveTo>
                      <a:lnTo>
                        <a:pt x="322" y="30"/>
                      </a:lnTo>
                      <a:lnTo>
                        <a:pt x="272" y="50"/>
                      </a:lnTo>
                      <a:lnTo>
                        <a:pt x="162" y="96"/>
                      </a:lnTo>
                      <a:lnTo>
                        <a:pt x="104" y="118"/>
                      </a:lnTo>
                      <a:lnTo>
                        <a:pt x="52" y="138"/>
                      </a:lnTo>
                      <a:lnTo>
                        <a:pt x="14" y="150"/>
                      </a:lnTo>
                      <a:lnTo>
                        <a:pt x="4" y="152"/>
                      </a:lnTo>
                      <a:lnTo>
                        <a:pt x="0" y="150"/>
                      </a:lnTo>
                      <a:lnTo>
                        <a:pt x="0" y="150"/>
                      </a:lnTo>
                      <a:lnTo>
                        <a:pt x="2" y="146"/>
                      </a:lnTo>
                      <a:lnTo>
                        <a:pt x="10" y="140"/>
                      </a:lnTo>
                      <a:lnTo>
                        <a:pt x="46" y="122"/>
                      </a:lnTo>
                      <a:lnTo>
                        <a:pt x="94" y="98"/>
                      </a:lnTo>
                      <a:lnTo>
                        <a:pt x="152" y="70"/>
                      </a:lnTo>
                      <a:lnTo>
                        <a:pt x="260" y="22"/>
                      </a:lnTo>
                      <a:lnTo>
                        <a:pt x="310" y="0"/>
                      </a:lnTo>
                      <a:lnTo>
                        <a:pt x="322" y="30"/>
                      </a:lnTo>
                      <a:close/>
                    </a:path>
                  </a:pathLst>
                </a:custGeom>
                <a:solidFill>
                  <a:srgbClr val="FFCC33"/>
                </a:solidFill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82" name="Freeform 136">
                  <a:extLst>
                    <a:ext uri="{FF2B5EF4-FFF2-40B4-BE49-F238E27FC236}">
                      <a16:creationId xmlns:a16="http://schemas.microsoft.com/office/drawing/2014/main" id="{7929524F-DBD4-487C-B4A4-B124AFF4154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26" y="1689"/>
                  <a:ext cx="96" cy="40"/>
                </a:xfrm>
                <a:custGeom>
                  <a:avLst/>
                  <a:gdLst>
                    <a:gd name="T0" fmla="*/ 96 w 96"/>
                    <a:gd name="T1" fmla="*/ 0 h 40"/>
                    <a:gd name="T2" fmla="*/ 0 w 96"/>
                    <a:gd name="T3" fmla="*/ 40 h 40"/>
                    <a:gd name="T4" fmla="*/ 96 w 96"/>
                    <a:gd name="T5" fmla="*/ 0 h 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96" h="40">
                      <a:moveTo>
                        <a:pt x="96" y="0"/>
                      </a:moveTo>
                      <a:lnTo>
                        <a:pt x="0" y="40"/>
                      </a:lnTo>
                      <a:lnTo>
                        <a:pt x="96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83" name="Line 137">
                  <a:extLst>
                    <a:ext uri="{FF2B5EF4-FFF2-40B4-BE49-F238E27FC236}">
                      <a16:creationId xmlns:a16="http://schemas.microsoft.com/office/drawing/2014/main" id="{C3B5A136-0BAF-412B-9918-8630E2D2DC7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2826" y="1689"/>
                  <a:ext cx="96" cy="40"/>
                </a:xfrm>
                <a:prstGeom prst="line">
                  <a:avLst/>
                </a:prstGeom>
                <a:noFill/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84" name="Freeform 138">
                  <a:extLst>
                    <a:ext uri="{FF2B5EF4-FFF2-40B4-BE49-F238E27FC236}">
                      <a16:creationId xmlns:a16="http://schemas.microsoft.com/office/drawing/2014/main" id="{825B153E-0633-4CE7-8C14-8AEE2D97C40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580" y="1627"/>
                  <a:ext cx="328" cy="100"/>
                </a:xfrm>
                <a:custGeom>
                  <a:avLst/>
                  <a:gdLst>
                    <a:gd name="T0" fmla="*/ 328 w 328"/>
                    <a:gd name="T1" fmla="*/ 32 h 100"/>
                    <a:gd name="T2" fmla="*/ 328 w 328"/>
                    <a:gd name="T3" fmla="*/ 32 h 100"/>
                    <a:gd name="T4" fmla="*/ 292 w 328"/>
                    <a:gd name="T5" fmla="*/ 46 h 100"/>
                    <a:gd name="T6" fmla="*/ 260 w 328"/>
                    <a:gd name="T7" fmla="*/ 58 h 100"/>
                    <a:gd name="T8" fmla="*/ 244 w 328"/>
                    <a:gd name="T9" fmla="*/ 62 h 100"/>
                    <a:gd name="T10" fmla="*/ 230 w 328"/>
                    <a:gd name="T11" fmla="*/ 66 h 100"/>
                    <a:gd name="T12" fmla="*/ 230 w 328"/>
                    <a:gd name="T13" fmla="*/ 66 h 100"/>
                    <a:gd name="T14" fmla="*/ 218 w 328"/>
                    <a:gd name="T15" fmla="*/ 66 h 100"/>
                    <a:gd name="T16" fmla="*/ 206 w 328"/>
                    <a:gd name="T17" fmla="*/ 64 h 100"/>
                    <a:gd name="T18" fmla="*/ 184 w 328"/>
                    <a:gd name="T19" fmla="*/ 58 h 100"/>
                    <a:gd name="T20" fmla="*/ 172 w 328"/>
                    <a:gd name="T21" fmla="*/ 56 h 100"/>
                    <a:gd name="T22" fmla="*/ 158 w 328"/>
                    <a:gd name="T23" fmla="*/ 56 h 100"/>
                    <a:gd name="T24" fmla="*/ 144 w 328"/>
                    <a:gd name="T25" fmla="*/ 60 h 100"/>
                    <a:gd name="T26" fmla="*/ 126 w 328"/>
                    <a:gd name="T27" fmla="*/ 66 h 100"/>
                    <a:gd name="T28" fmla="*/ 126 w 328"/>
                    <a:gd name="T29" fmla="*/ 66 h 100"/>
                    <a:gd name="T30" fmla="*/ 94 w 328"/>
                    <a:gd name="T31" fmla="*/ 82 h 100"/>
                    <a:gd name="T32" fmla="*/ 68 w 328"/>
                    <a:gd name="T33" fmla="*/ 94 h 100"/>
                    <a:gd name="T34" fmla="*/ 46 w 328"/>
                    <a:gd name="T35" fmla="*/ 100 h 100"/>
                    <a:gd name="T36" fmla="*/ 38 w 328"/>
                    <a:gd name="T37" fmla="*/ 100 h 100"/>
                    <a:gd name="T38" fmla="*/ 28 w 328"/>
                    <a:gd name="T39" fmla="*/ 100 h 100"/>
                    <a:gd name="T40" fmla="*/ 28 w 328"/>
                    <a:gd name="T41" fmla="*/ 100 h 100"/>
                    <a:gd name="T42" fmla="*/ 18 w 328"/>
                    <a:gd name="T43" fmla="*/ 98 h 100"/>
                    <a:gd name="T44" fmla="*/ 12 w 328"/>
                    <a:gd name="T45" fmla="*/ 96 h 100"/>
                    <a:gd name="T46" fmla="*/ 8 w 328"/>
                    <a:gd name="T47" fmla="*/ 92 h 100"/>
                    <a:gd name="T48" fmla="*/ 4 w 328"/>
                    <a:gd name="T49" fmla="*/ 88 h 100"/>
                    <a:gd name="T50" fmla="*/ 0 w 328"/>
                    <a:gd name="T51" fmla="*/ 80 h 100"/>
                    <a:gd name="T52" fmla="*/ 0 w 328"/>
                    <a:gd name="T53" fmla="*/ 76 h 100"/>
                    <a:gd name="T54" fmla="*/ 0 w 328"/>
                    <a:gd name="T55" fmla="*/ 76 h 100"/>
                    <a:gd name="T56" fmla="*/ 10 w 328"/>
                    <a:gd name="T57" fmla="*/ 78 h 100"/>
                    <a:gd name="T58" fmla="*/ 22 w 328"/>
                    <a:gd name="T59" fmla="*/ 80 h 100"/>
                    <a:gd name="T60" fmla="*/ 36 w 328"/>
                    <a:gd name="T61" fmla="*/ 78 h 100"/>
                    <a:gd name="T62" fmla="*/ 36 w 328"/>
                    <a:gd name="T63" fmla="*/ 78 h 100"/>
                    <a:gd name="T64" fmla="*/ 44 w 328"/>
                    <a:gd name="T65" fmla="*/ 76 h 100"/>
                    <a:gd name="T66" fmla="*/ 56 w 328"/>
                    <a:gd name="T67" fmla="*/ 72 h 100"/>
                    <a:gd name="T68" fmla="*/ 82 w 328"/>
                    <a:gd name="T69" fmla="*/ 60 h 100"/>
                    <a:gd name="T70" fmla="*/ 108 w 328"/>
                    <a:gd name="T71" fmla="*/ 46 h 100"/>
                    <a:gd name="T72" fmla="*/ 120 w 328"/>
                    <a:gd name="T73" fmla="*/ 42 h 100"/>
                    <a:gd name="T74" fmla="*/ 132 w 328"/>
                    <a:gd name="T75" fmla="*/ 38 h 100"/>
                    <a:gd name="T76" fmla="*/ 132 w 328"/>
                    <a:gd name="T77" fmla="*/ 38 h 100"/>
                    <a:gd name="T78" fmla="*/ 152 w 328"/>
                    <a:gd name="T79" fmla="*/ 36 h 100"/>
                    <a:gd name="T80" fmla="*/ 176 w 328"/>
                    <a:gd name="T81" fmla="*/ 36 h 100"/>
                    <a:gd name="T82" fmla="*/ 198 w 328"/>
                    <a:gd name="T83" fmla="*/ 38 h 100"/>
                    <a:gd name="T84" fmla="*/ 218 w 328"/>
                    <a:gd name="T85" fmla="*/ 36 h 100"/>
                    <a:gd name="T86" fmla="*/ 218 w 328"/>
                    <a:gd name="T87" fmla="*/ 36 h 100"/>
                    <a:gd name="T88" fmla="*/ 242 w 328"/>
                    <a:gd name="T89" fmla="*/ 28 h 100"/>
                    <a:gd name="T90" fmla="*/ 278 w 328"/>
                    <a:gd name="T91" fmla="*/ 16 h 100"/>
                    <a:gd name="T92" fmla="*/ 324 w 328"/>
                    <a:gd name="T93" fmla="*/ 0 h 100"/>
                    <a:gd name="T94" fmla="*/ 328 w 328"/>
                    <a:gd name="T95" fmla="*/ 32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328" h="100">
                      <a:moveTo>
                        <a:pt x="328" y="32"/>
                      </a:moveTo>
                      <a:lnTo>
                        <a:pt x="328" y="32"/>
                      </a:lnTo>
                      <a:lnTo>
                        <a:pt x="292" y="46"/>
                      </a:lnTo>
                      <a:lnTo>
                        <a:pt x="260" y="58"/>
                      </a:lnTo>
                      <a:lnTo>
                        <a:pt x="244" y="62"/>
                      </a:lnTo>
                      <a:lnTo>
                        <a:pt x="230" y="66"/>
                      </a:lnTo>
                      <a:lnTo>
                        <a:pt x="230" y="66"/>
                      </a:lnTo>
                      <a:lnTo>
                        <a:pt x="218" y="66"/>
                      </a:lnTo>
                      <a:lnTo>
                        <a:pt x="206" y="64"/>
                      </a:lnTo>
                      <a:lnTo>
                        <a:pt x="184" y="58"/>
                      </a:lnTo>
                      <a:lnTo>
                        <a:pt x="172" y="56"/>
                      </a:lnTo>
                      <a:lnTo>
                        <a:pt x="158" y="56"/>
                      </a:lnTo>
                      <a:lnTo>
                        <a:pt x="144" y="60"/>
                      </a:lnTo>
                      <a:lnTo>
                        <a:pt x="126" y="66"/>
                      </a:lnTo>
                      <a:lnTo>
                        <a:pt x="126" y="66"/>
                      </a:lnTo>
                      <a:lnTo>
                        <a:pt x="94" y="82"/>
                      </a:lnTo>
                      <a:lnTo>
                        <a:pt x="68" y="94"/>
                      </a:lnTo>
                      <a:lnTo>
                        <a:pt x="46" y="100"/>
                      </a:lnTo>
                      <a:lnTo>
                        <a:pt x="38" y="100"/>
                      </a:lnTo>
                      <a:lnTo>
                        <a:pt x="28" y="100"/>
                      </a:lnTo>
                      <a:lnTo>
                        <a:pt x="28" y="100"/>
                      </a:lnTo>
                      <a:lnTo>
                        <a:pt x="18" y="98"/>
                      </a:lnTo>
                      <a:lnTo>
                        <a:pt x="12" y="96"/>
                      </a:lnTo>
                      <a:lnTo>
                        <a:pt x="8" y="92"/>
                      </a:lnTo>
                      <a:lnTo>
                        <a:pt x="4" y="88"/>
                      </a:lnTo>
                      <a:lnTo>
                        <a:pt x="0" y="80"/>
                      </a:lnTo>
                      <a:lnTo>
                        <a:pt x="0" y="76"/>
                      </a:lnTo>
                      <a:lnTo>
                        <a:pt x="0" y="76"/>
                      </a:lnTo>
                      <a:lnTo>
                        <a:pt x="10" y="78"/>
                      </a:lnTo>
                      <a:lnTo>
                        <a:pt x="22" y="80"/>
                      </a:lnTo>
                      <a:lnTo>
                        <a:pt x="36" y="78"/>
                      </a:lnTo>
                      <a:lnTo>
                        <a:pt x="36" y="78"/>
                      </a:lnTo>
                      <a:lnTo>
                        <a:pt x="44" y="76"/>
                      </a:lnTo>
                      <a:lnTo>
                        <a:pt x="56" y="72"/>
                      </a:lnTo>
                      <a:lnTo>
                        <a:pt x="82" y="60"/>
                      </a:lnTo>
                      <a:lnTo>
                        <a:pt x="108" y="46"/>
                      </a:lnTo>
                      <a:lnTo>
                        <a:pt x="120" y="42"/>
                      </a:lnTo>
                      <a:lnTo>
                        <a:pt x="132" y="38"/>
                      </a:lnTo>
                      <a:lnTo>
                        <a:pt x="132" y="38"/>
                      </a:lnTo>
                      <a:lnTo>
                        <a:pt x="152" y="36"/>
                      </a:lnTo>
                      <a:lnTo>
                        <a:pt x="176" y="36"/>
                      </a:lnTo>
                      <a:lnTo>
                        <a:pt x="198" y="38"/>
                      </a:lnTo>
                      <a:lnTo>
                        <a:pt x="218" y="36"/>
                      </a:lnTo>
                      <a:lnTo>
                        <a:pt x="218" y="36"/>
                      </a:lnTo>
                      <a:lnTo>
                        <a:pt x="242" y="28"/>
                      </a:lnTo>
                      <a:lnTo>
                        <a:pt x="278" y="16"/>
                      </a:lnTo>
                      <a:lnTo>
                        <a:pt x="324" y="0"/>
                      </a:lnTo>
                      <a:lnTo>
                        <a:pt x="328" y="32"/>
                      </a:lnTo>
                      <a:close/>
                    </a:path>
                  </a:pathLst>
                </a:custGeom>
                <a:solidFill>
                  <a:srgbClr val="FFCC33"/>
                </a:solidFill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85" name="Freeform 139">
                  <a:extLst>
                    <a:ext uri="{FF2B5EF4-FFF2-40B4-BE49-F238E27FC236}">
                      <a16:creationId xmlns:a16="http://schemas.microsoft.com/office/drawing/2014/main" id="{875E47DC-00E5-46A8-AD3C-E876BA4BD24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12" y="1647"/>
                  <a:ext cx="84" cy="28"/>
                </a:xfrm>
                <a:custGeom>
                  <a:avLst/>
                  <a:gdLst>
                    <a:gd name="T0" fmla="*/ 84 w 84"/>
                    <a:gd name="T1" fmla="*/ 0 h 28"/>
                    <a:gd name="T2" fmla="*/ 0 w 84"/>
                    <a:gd name="T3" fmla="*/ 28 h 28"/>
                    <a:gd name="T4" fmla="*/ 84 w 84"/>
                    <a:gd name="T5" fmla="*/ 0 h 2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84" h="28">
                      <a:moveTo>
                        <a:pt x="84" y="0"/>
                      </a:moveTo>
                      <a:lnTo>
                        <a:pt x="0" y="28"/>
                      </a:lnTo>
                      <a:lnTo>
                        <a:pt x="84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86" name="Line 140">
                  <a:extLst>
                    <a:ext uri="{FF2B5EF4-FFF2-40B4-BE49-F238E27FC236}">
                      <a16:creationId xmlns:a16="http://schemas.microsoft.com/office/drawing/2014/main" id="{6148E733-A698-47C5-AA31-BFABE43BFD7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>
                  <a:off x="2812" y="1647"/>
                  <a:ext cx="84" cy="28"/>
                </a:xfrm>
                <a:prstGeom prst="line">
                  <a:avLst/>
                </a:prstGeom>
                <a:noFill/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87" name="Freeform 141">
                  <a:extLst>
                    <a:ext uri="{FF2B5EF4-FFF2-40B4-BE49-F238E27FC236}">
                      <a16:creationId xmlns:a16="http://schemas.microsoft.com/office/drawing/2014/main" id="{BF859088-6291-4E1F-B554-D528FAA9B5D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898" y="1088"/>
                  <a:ext cx="152" cy="323"/>
                </a:xfrm>
                <a:custGeom>
                  <a:avLst/>
                  <a:gdLst>
                    <a:gd name="T0" fmla="*/ 122 w 152"/>
                    <a:gd name="T1" fmla="*/ 323 h 323"/>
                    <a:gd name="T2" fmla="*/ 122 w 152"/>
                    <a:gd name="T3" fmla="*/ 323 h 323"/>
                    <a:gd name="T4" fmla="*/ 102 w 152"/>
                    <a:gd name="T5" fmla="*/ 273 h 323"/>
                    <a:gd name="T6" fmla="*/ 56 w 152"/>
                    <a:gd name="T7" fmla="*/ 162 h 323"/>
                    <a:gd name="T8" fmla="*/ 34 w 152"/>
                    <a:gd name="T9" fmla="*/ 104 h 323"/>
                    <a:gd name="T10" fmla="*/ 14 w 152"/>
                    <a:gd name="T11" fmla="*/ 52 h 323"/>
                    <a:gd name="T12" fmla="*/ 2 w 152"/>
                    <a:gd name="T13" fmla="*/ 14 h 323"/>
                    <a:gd name="T14" fmla="*/ 0 w 152"/>
                    <a:gd name="T15" fmla="*/ 4 h 323"/>
                    <a:gd name="T16" fmla="*/ 2 w 152"/>
                    <a:gd name="T17" fmla="*/ 0 h 323"/>
                    <a:gd name="T18" fmla="*/ 2 w 152"/>
                    <a:gd name="T19" fmla="*/ 0 h 323"/>
                    <a:gd name="T20" fmla="*/ 6 w 152"/>
                    <a:gd name="T21" fmla="*/ 2 h 323"/>
                    <a:gd name="T22" fmla="*/ 12 w 152"/>
                    <a:gd name="T23" fmla="*/ 10 h 323"/>
                    <a:gd name="T24" fmla="*/ 30 w 152"/>
                    <a:gd name="T25" fmla="*/ 46 h 323"/>
                    <a:gd name="T26" fmla="*/ 54 w 152"/>
                    <a:gd name="T27" fmla="*/ 94 h 323"/>
                    <a:gd name="T28" fmla="*/ 82 w 152"/>
                    <a:gd name="T29" fmla="*/ 152 h 323"/>
                    <a:gd name="T30" fmla="*/ 130 w 152"/>
                    <a:gd name="T31" fmla="*/ 261 h 323"/>
                    <a:gd name="T32" fmla="*/ 152 w 152"/>
                    <a:gd name="T33" fmla="*/ 311 h 323"/>
                    <a:gd name="T34" fmla="*/ 122 w 152"/>
                    <a:gd name="T35" fmla="*/ 323 h 3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52" h="323">
                      <a:moveTo>
                        <a:pt x="122" y="323"/>
                      </a:moveTo>
                      <a:lnTo>
                        <a:pt x="122" y="323"/>
                      </a:lnTo>
                      <a:lnTo>
                        <a:pt x="102" y="273"/>
                      </a:lnTo>
                      <a:lnTo>
                        <a:pt x="56" y="162"/>
                      </a:lnTo>
                      <a:lnTo>
                        <a:pt x="34" y="104"/>
                      </a:lnTo>
                      <a:lnTo>
                        <a:pt x="14" y="52"/>
                      </a:lnTo>
                      <a:lnTo>
                        <a:pt x="2" y="14"/>
                      </a:lnTo>
                      <a:lnTo>
                        <a:pt x="0" y="4"/>
                      </a:lnTo>
                      <a:lnTo>
                        <a:pt x="2" y="0"/>
                      </a:lnTo>
                      <a:lnTo>
                        <a:pt x="2" y="0"/>
                      </a:lnTo>
                      <a:lnTo>
                        <a:pt x="6" y="2"/>
                      </a:lnTo>
                      <a:lnTo>
                        <a:pt x="12" y="10"/>
                      </a:lnTo>
                      <a:lnTo>
                        <a:pt x="30" y="46"/>
                      </a:lnTo>
                      <a:lnTo>
                        <a:pt x="54" y="94"/>
                      </a:lnTo>
                      <a:lnTo>
                        <a:pt x="82" y="152"/>
                      </a:lnTo>
                      <a:lnTo>
                        <a:pt x="130" y="261"/>
                      </a:lnTo>
                      <a:lnTo>
                        <a:pt x="152" y="311"/>
                      </a:lnTo>
                      <a:lnTo>
                        <a:pt x="122" y="323"/>
                      </a:lnTo>
                      <a:close/>
                    </a:path>
                  </a:pathLst>
                </a:custGeom>
                <a:solidFill>
                  <a:srgbClr val="FFCC33"/>
                </a:solidFill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88" name="Freeform 142">
                  <a:extLst>
                    <a:ext uri="{FF2B5EF4-FFF2-40B4-BE49-F238E27FC236}">
                      <a16:creationId xmlns:a16="http://schemas.microsoft.com/office/drawing/2014/main" id="{6B90E7FC-3355-4DE1-A4A4-9476AD7A898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94" y="1308"/>
                  <a:ext cx="40" cy="97"/>
                </a:xfrm>
                <a:custGeom>
                  <a:avLst/>
                  <a:gdLst>
                    <a:gd name="T0" fmla="*/ 40 w 40"/>
                    <a:gd name="T1" fmla="*/ 97 h 97"/>
                    <a:gd name="T2" fmla="*/ 0 w 40"/>
                    <a:gd name="T3" fmla="*/ 0 h 97"/>
                    <a:gd name="T4" fmla="*/ 40 w 40"/>
                    <a:gd name="T5" fmla="*/ 97 h 9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40" h="97">
                      <a:moveTo>
                        <a:pt x="40" y="97"/>
                      </a:moveTo>
                      <a:lnTo>
                        <a:pt x="0" y="0"/>
                      </a:lnTo>
                      <a:lnTo>
                        <a:pt x="40" y="97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89" name="Line 143">
                  <a:extLst>
                    <a:ext uri="{FF2B5EF4-FFF2-40B4-BE49-F238E27FC236}">
                      <a16:creationId xmlns:a16="http://schemas.microsoft.com/office/drawing/2014/main" id="{1A3ED1AD-7A90-4229-846D-CE09661845C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2994" y="1308"/>
                  <a:ext cx="40" cy="97"/>
                </a:xfrm>
                <a:prstGeom prst="line">
                  <a:avLst/>
                </a:prstGeom>
                <a:noFill/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90" name="Freeform 144">
                  <a:extLst>
                    <a:ext uri="{FF2B5EF4-FFF2-40B4-BE49-F238E27FC236}">
                      <a16:creationId xmlns:a16="http://schemas.microsoft.com/office/drawing/2014/main" id="{0B06FC82-DFA2-4FC4-A154-E9B40CCB7AF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96" y="1062"/>
                  <a:ext cx="100" cy="329"/>
                </a:xfrm>
                <a:custGeom>
                  <a:avLst/>
                  <a:gdLst>
                    <a:gd name="T0" fmla="*/ 68 w 100"/>
                    <a:gd name="T1" fmla="*/ 329 h 329"/>
                    <a:gd name="T2" fmla="*/ 68 w 100"/>
                    <a:gd name="T3" fmla="*/ 329 h 329"/>
                    <a:gd name="T4" fmla="*/ 54 w 100"/>
                    <a:gd name="T5" fmla="*/ 293 h 329"/>
                    <a:gd name="T6" fmla="*/ 42 w 100"/>
                    <a:gd name="T7" fmla="*/ 261 h 329"/>
                    <a:gd name="T8" fmla="*/ 38 w 100"/>
                    <a:gd name="T9" fmla="*/ 244 h 329"/>
                    <a:gd name="T10" fmla="*/ 34 w 100"/>
                    <a:gd name="T11" fmla="*/ 230 h 329"/>
                    <a:gd name="T12" fmla="*/ 34 w 100"/>
                    <a:gd name="T13" fmla="*/ 230 h 329"/>
                    <a:gd name="T14" fmla="*/ 34 w 100"/>
                    <a:gd name="T15" fmla="*/ 218 h 329"/>
                    <a:gd name="T16" fmla="*/ 36 w 100"/>
                    <a:gd name="T17" fmla="*/ 206 h 329"/>
                    <a:gd name="T18" fmla="*/ 42 w 100"/>
                    <a:gd name="T19" fmla="*/ 184 h 329"/>
                    <a:gd name="T20" fmla="*/ 44 w 100"/>
                    <a:gd name="T21" fmla="*/ 172 h 329"/>
                    <a:gd name="T22" fmla="*/ 44 w 100"/>
                    <a:gd name="T23" fmla="*/ 158 h 329"/>
                    <a:gd name="T24" fmla="*/ 40 w 100"/>
                    <a:gd name="T25" fmla="*/ 144 h 329"/>
                    <a:gd name="T26" fmla="*/ 34 w 100"/>
                    <a:gd name="T27" fmla="*/ 126 h 329"/>
                    <a:gd name="T28" fmla="*/ 34 w 100"/>
                    <a:gd name="T29" fmla="*/ 126 h 329"/>
                    <a:gd name="T30" fmla="*/ 18 w 100"/>
                    <a:gd name="T31" fmla="*/ 94 h 329"/>
                    <a:gd name="T32" fmla="*/ 6 w 100"/>
                    <a:gd name="T33" fmla="*/ 68 h 329"/>
                    <a:gd name="T34" fmla="*/ 0 w 100"/>
                    <a:gd name="T35" fmla="*/ 46 h 329"/>
                    <a:gd name="T36" fmla="*/ 0 w 100"/>
                    <a:gd name="T37" fmla="*/ 38 h 329"/>
                    <a:gd name="T38" fmla="*/ 0 w 100"/>
                    <a:gd name="T39" fmla="*/ 28 h 329"/>
                    <a:gd name="T40" fmla="*/ 0 w 100"/>
                    <a:gd name="T41" fmla="*/ 28 h 329"/>
                    <a:gd name="T42" fmla="*/ 2 w 100"/>
                    <a:gd name="T43" fmla="*/ 18 h 329"/>
                    <a:gd name="T44" fmla="*/ 4 w 100"/>
                    <a:gd name="T45" fmla="*/ 12 h 329"/>
                    <a:gd name="T46" fmla="*/ 8 w 100"/>
                    <a:gd name="T47" fmla="*/ 8 h 329"/>
                    <a:gd name="T48" fmla="*/ 12 w 100"/>
                    <a:gd name="T49" fmla="*/ 4 h 329"/>
                    <a:gd name="T50" fmla="*/ 20 w 100"/>
                    <a:gd name="T51" fmla="*/ 0 h 329"/>
                    <a:gd name="T52" fmla="*/ 24 w 100"/>
                    <a:gd name="T53" fmla="*/ 0 h 329"/>
                    <a:gd name="T54" fmla="*/ 24 w 100"/>
                    <a:gd name="T55" fmla="*/ 0 h 329"/>
                    <a:gd name="T56" fmla="*/ 22 w 100"/>
                    <a:gd name="T57" fmla="*/ 10 h 329"/>
                    <a:gd name="T58" fmla="*/ 20 w 100"/>
                    <a:gd name="T59" fmla="*/ 22 h 329"/>
                    <a:gd name="T60" fmla="*/ 22 w 100"/>
                    <a:gd name="T61" fmla="*/ 36 h 329"/>
                    <a:gd name="T62" fmla="*/ 22 w 100"/>
                    <a:gd name="T63" fmla="*/ 36 h 329"/>
                    <a:gd name="T64" fmla="*/ 24 w 100"/>
                    <a:gd name="T65" fmla="*/ 44 h 329"/>
                    <a:gd name="T66" fmla="*/ 28 w 100"/>
                    <a:gd name="T67" fmla="*/ 56 h 329"/>
                    <a:gd name="T68" fmla="*/ 40 w 100"/>
                    <a:gd name="T69" fmla="*/ 82 h 329"/>
                    <a:gd name="T70" fmla="*/ 54 w 100"/>
                    <a:gd name="T71" fmla="*/ 108 h 329"/>
                    <a:gd name="T72" fmla="*/ 58 w 100"/>
                    <a:gd name="T73" fmla="*/ 120 h 329"/>
                    <a:gd name="T74" fmla="*/ 62 w 100"/>
                    <a:gd name="T75" fmla="*/ 132 h 329"/>
                    <a:gd name="T76" fmla="*/ 62 w 100"/>
                    <a:gd name="T77" fmla="*/ 132 h 329"/>
                    <a:gd name="T78" fmla="*/ 64 w 100"/>
                    <a:gd name="T79" fmla="*/ 152 h 329"/>
                    <a:gd name="T80" fmla="*/ 64 w 100"/>
                    <a:gd name="T81" fmla="*/ 176 h 329"/>
                    <a:gd name="T82" fmla="*/ 62 w 100"/>
                    <a:gd name="T83" fmla="*/ 198 h 329"/>
                    <a:gd name="T84" fmla="*/ 64 w 100"/>
                    <a:gd name="T85" fmla="*/ 218 h 329"/>
                    <a:gd name="T86" fmla="*/ 64 w 100"/>
                    <a:gd name="T87" fmla="*/ 218 h 329"/>
                    <a:gd name="T88" fmla="*/ 72 w 100"/>
                    <a:gd name="T89" fmla="*/ 242 h 329"/>
                    <a:gd name="T90" fmla="*/ 84 w 100"/>
                    <a:gd name="T91" fmla="*/ 279 h 329"/>
                    <a:gd name="T92" fmla="*/ 100 w 100"/>
                    <a:gd name="T93" fmla="*/ 325 h 329"/>
                    <a:gd name="T94" fmla="*/ 68 w 100"/>
                    <a:gd name="T95" fmla="*/ 329 h 3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100" h="329">
                      <a:moveTo>
                        <a:pt x="68" y="329"/>
                      </a:moveTo>
                      <a:lnTo>
                        <a:pt x="68" y="329"/>
                      </a:lnTo>
                      <a:lnTo>
                        <a:pt x="54" y="293"/>
                      </a:lnTo>
                      <a:lnTo>
                        <a:pt x="42" y="261"/>
                      </a:lnTo>
                      <a:lnTo>
                        <a:pt x="38" y="244"/>
                      </a:lnTo>
                      <a:lnTo>
                        <a:pt x="34" y="230"/>
                      </a:lnTo>
                      <a:lnTo>
                        <a:pt x="34" y="230"/>
                      </a:lnTo>
                      <a:lnTo>
                        <a:pt x="34" y="218"/>
                      </a:lnTo>
                      <a:lnTo>
                        <a:pt x="36" y="206"/>
                      </a:lnTo>
                      <a:lnTo>
                        <a:pt x="42" y="184"/>
                      </a:lnTo>
                      <a:lnTo>
                        <a:pt x="44" y="172"/>
                      </a:lnTo>
                      <a:lnTo>
                        <a:pt x="44" y="158"/>
                      </a:lnTo>
                      <a:lnTo>
                        <a:pt x="40" y="144"/>
                      </a:lnTo>
                      <a:lnTo>
                        <a:pt x="34" y="126"/>
                      </a:lnTo>
                      <a:lnTo>
                        <a:pt x="34" y="126"/>
                      </a:lnTo>
                      <a:lnTo>
                        <a:pt x="18" y="94"/>
                      </a:lnTo>
                      <a:lnTo>
                        <a:pt x="6" y="68"/>
                      </a:lnTo>
                      <a:lnTo>
                        <a:pt x="0" y="46"/>
                      </a:lnTo>
                      <a:lnTo>
                        <a:pt x="0" y="38"/>
                      </a:lnTo>
                      <a:lnTo>
                        <a:pt x="0" y="28"/>
                      </a:lnTo>
                      <a:lnTo>
                        <a:pt x="0" y="28"/>
                      </a:lnTo>
                      <a:lnTo>
                        <a:pt x="2" y="18"/>
                      </a:lnTo>
                      <a:lnTo>
                        <a:pt x="4" y="12"/>
                      </a:lnTo>
                      <a:lnTo>
                        <a:pt x="8" y="8"/>
                      </a:lnTo>
                      <a:lnTo>
                        <a:pt x="12" y="4"/>
                      </a:lnTo>
                      <a:lnTo>
                        <a:pt x="20" y="0"/>
                      </a:lnTo>
                      <a:lnTo>
                        <a:pt x="24" y="0"/>
                      </a:lnTo>
                      <a:lnTo>
                        <a:pt x="24" y="0"/>
                      </a:lnTo>
                      <a:lnTo>
                        <a:pt x="22" y="10"/>
                      </a:lnTo>
                      <a:lnTo>
                        <a:pt x="20" y="22"/>
                      </a:lnTo>
                      <a:lnTo>
                        <a:pt x="22" y="36"/>
                      </a:lnTo>
                      <a:lnTo>
                        <a:pt x="22" y="36"/>
                      </a:lnTo>
                      <a:lnTo>
                        <a:pt x="24" y="44"/>
                      </a:lnTo>
                      <a:lnTo>
                        <a:pt x="28" y="56"/>
                      </a:lnTo>
                      <a:lnTo>
                        <a:pt x="40" y="82"/>
                      </a:lnTo>
                      <a:lnTo>
                        <a:pt x="54" y="108"/>
                      </a:lnTo>
                      <a:lnTo>
                        <a:pt x="58" y="120"/>
                      </a:lnTo>
                      <a:lnTo>
                        <a:pt x="62" y="132"/>
                      </a:lnTo>
                      <a:lnTo>
                        <a:pt x="62" y="132"/>
                      </a:lnTo>
                      <a:lnTo>
                        <a:pt x="64" y="152"/>
                      </a:lnTo>
                      <a:lnTo>
                        <a:pt x="64" y="176"/>
                      </a:lnTo>
                      <a:lnTo>
                        <a:pt x="62" y="198"/>
                      </a:lnTo>
                      <a:lnTo>
                        <a:pt x="64" y="218"/>
                      </a:lnTo>
                      <a:lnTo>
                        <a:pt x="64" y="218"/>
                      </a:lnTo>
                      <a:lnTo>
                        <a:pt x="72" y="242"/>
                      </a:lnTo>
                      <a:lnTo>
                        <a:pt x="84" y="279"/>
                      </a:lnTo>
                      <a:lnTo>
                        <a:pt x="100" y="325"/>
                      </a:lnTo>
                      <a:lnTo>
                        <a:pt x="68" y="329"/>
                      </a:lnTo>
                      <a:close/>
                    </a:path>
                  </a:pathLst>
                </a:custGeom>
                <a:solidFill>
                  <a:srgbClr val="FFCC33"/>
                </a:solidFill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91" name="Freeform 145">
                  <a:extLst>
                    <a:ext uri="{FF2B5EF4-FFF2-40B4-BE49-F238E27FC236}">
                      <a16:creationId xmlns:a16="http://schemas.microsoft.com/office/drawing/2014/main" id="{5A40DC4F-BC13-4EEE-9EA3-FC357CA4AA5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48" y="1294"/>
                  <a:ext cx="28" cy="85"/>
                </a:xfrm>
                <a:custGeom>
                  <a:avLst/>
                  <a:gdLst>
                    <a:gd name="T0" fmla="*/ 28 w 28"/>
                    <a:gd name="T1" fmla="*/ 85 h 85"/>
                    <a:gd name="T2" fmla="*/ 0 w 28"/>
                    <a:gd name="T3" fmla="*/ 0 h 85"/>
                    <a:gd name="T4" fmla="*/ 28 w 28"/>
                    <a:gd name="T5" fmla="*/ 85 h 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8" h="85">
                      <a:moveTo>
                        <a:pt x="28" y="85"/>
                      </a:moveTo>
                      <a:lnTo>
                        <a:pt x="0" y="0"/>
                      </a:lnTo>
                      <a:lnTo>
                        <a:pt x="28" y="85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31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92" name="Line 146">
                  <a:extLst>
                    <a:ext uri="{FF2B5EF4-FFF2-40B4-BE49-F238E27FC236}">
                      <a16:creationId xmlns:a16="http://schemas.microsoft.com/office/drawing/2014/main" id="{651CC39A-4909-476E-9D09-F35C9138D01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H="1" flipV="1">
                  <a:off x="3048" y="1294"/>
                  <a:ext cx="28" cy="85"/>
                </a:xfrm>
                <a:prstGeom prst="line">
                  <a:avLst/>
                </a:prstGeom>
                <a:noFill/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93" name="Freeform 147">
                  <a:extLst>
                    <a:ext uri="{FF2B5EF4-FFF2-40B4-BE49-F238E27FC236}">
                      <a16:creationId xmlns:a16="http://schemas.microsoft.com/office/drawing/2014/main" id="{E1E4FEEC-45FB-4943-8362-9BA97E13CB1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72" y="1643"/>
                  <a:ext cx="96" cy="16"/>
                </a:xfrm>
                <a:custGeom>
                  <a:avLst/>
                  <a:gdLst>
                    <a:gd name="T0" fmla="*/ 0 w 96"/>
                    <a:gd name="T1" fmla="*/ 0 h 16"/>
                    <a:gd name="T2" fmla="*/ 0 w 96"/>
                    <a:gd name="T3" fmla="*/ 0 h 16"/>
                    <a:gd name="T4" fmla="*/ 4 w 96"/>
                    <a:gd name="T5" fmla="*/ 8 h 16"/>
                    <a:gd name="T6" fmla="*/ 10 w 96"/>
                    <a:gd name="T7" fmla="*/ 14 h 16"/>
                    <a:gd name="T8" fmla="*/ 12 w 96"/>
                    <a:gd name="T9" fmla="*/ 16 h 16"/>
                    <a:gd name="T10" fmla="*/ 16 w 96"/>
                    <a:gd name="T11" fmla="*/ 16 h 16"/>
                    <a:gd name="T12" fmla="*/ 16 w 96"/>
                    <a:gd name="T13" fmla="*/ 16 h 16"/>
                    <a:gd name="T14" fmla="*/ 22 w 96"/>
                    <a:gd name="T15" fmla="*/ 14 h 16"/>
                    <a:gd name="T16" fmla="*/ 28 w 96"/>
                    <a:gd name="T17" fmla="*/ 12 h 16"/>
                    <a:gd name="T18" fmla="*/ 32 w 96"/>
                    <a:gd name="T19" fmla="*/ 8 h 16"/>
                    <a:gd name="T20" fmla="*/ 32 w 96"/>
                    <a:gd name="T21" fmla="*/ 8 h 16"/>
                    <a:gd name="T22" fmla="*/ 32 w 96"/>
                    <a:gd name="T23" fmla="*/ 10 h 16"/>
                    <a:gd name="T24" fmla="*/ 34 w 96"/>
                    <a:gd name="T25" fmla="*/ 12 h 16"/>
                    <a:gd name="T26" fmla="*/ 38 w 96"/>
                    <a:gd name="T27" fmla="*/ 14 h 16"/>
                    <a:gd name="T28" fmla="*/ 48 w 96"/>
                    <a:gd name="T29" fmla="*/ 16 h 16"/>
                    <a:gd name="T30" fmla="*/ 48 w 96"/>
                    <a:gd name="T31" fmla="*/ 16 h 16"/>
                    <a:gd name="T32" fmla="*/ 58 w 96"/>
                    <a:gd name="T33" fmla="*/ 14 h 16"/>
                    <a:gd name="T34" fmla="*/ 62 w 96"/>
                    <a:gd name="T35" fmla="*/ 12 h 16"/>
                    <a:gd name="T36" fmla="*/ 64 w 96"/>
                    <a:gd name="T37" fmla="*/ 10 h 16"/>
                    <a:gd name="T38" fmla="*/ 64 w 96"/>
                    <a:gd name="T39" fmla="*/ 8 h 16"/>
                    <a:gd name="T40" fmla="*/ 64 w 96"/>
                    <a:gd name="T41" fmla="*/ 8 h 16"/>
                    <a:gd name="T42" fmla="*/ 66 w 96"/>
                    <a:gd name="T43" fmla="*/ 12 h 16"/>
                    <a:gd name="T44" fmla="*/ 72 w 96"/>
                    <a:gd name="T45" fmla="*/ 14 h 16"/>
                    <a:gd name="T46" fmla="*/ 80 w 96"/>
                    <a:gd name="T47" fmla="*/ 16 h 16"/>
                    <a:gd name="T48" fmla="*/ 80 w 96"/>
                    <a:gd name="T49" fmla="*/ 16 h 16"/>
                    <a:gd name="T50" fmla="*/ 84 w 96"/>
                    <a:gd name="T51" fmla="*/ 16 h 16"/>
                    <a:gd name="T52" fmla="*/ 88 w 96"/>
                    <a:gd name="T53" fmla="*/ 14 h 16"/>
                    <a:gd name="T54" fmla="*/ 94 w 96"/>
                    <a:gd name="T55" fmla="*/ 8 h 16"/>
                    <a:gd name="T56" fmla="*/ 96 w 96"/>
                    <a:gd name="T57" fmla="*/ 2 h 16"/>
                    <a:gd name="T58" fmla="*/ 96 w 96"/>
                    <a:gd name="T59" fmla="*/ 0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96" h="16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8"/>
                      </a:lnTo>
                      <a:lnTo>
                        <a:pt x="10" y="14"/>
                      </a:lnTo>
                      <a:lnTo>
                        <a:pt x="12" y="16"/>
                      </a:lnTo>
                      <a:lnTo>
                        <a:pt x="16" y="16"/>
                      </a:lnTo>
                      <a:lnTo>
                        <a:pt x="16" y="16"/>
                      </a:lnTo>
                      <a:lnTo>
                        <a:pt x="22" y="14"/>
                      </a:lnTo>
                      <a:lnTo>
                        <a:pt x="28" y="12"/>
                      </a:lnTo>
                      <a:lnTo>
                        <a:pt x="32" y="8"/>
                      </a:lnTo>
                      <a:lnTo>
                        <a:pt x="32" y="8"/>
                      </a:lnTo>
                      <a:lnTo>
                        <a:pt x="32" y="10"/>
                      </a:lnTo>
                      <a:lnTo>
                        <a:pt x="34" y="12"/>
                      </a:lnTo>
                      <a:lnTo>
                        <a:pt x="38" y="14"/>
                      </a:lnTo>
                      <a:lnTo>
                        <a:pt x="48" y="16"/>
                      </a:lnTo>
                      <a:lnTo>
                        <a:pt x="48" y="16"/>
                      </a:lnTo>
                      <a:lnTo>
                        <a:pt x="58" y="14"/>
                      </a:lnTo>
                      <a:lnTo>
                        <a:pt x="62" y="12"/>
                      </a:lnTo>
                      <a:lnTo>
                        <a:pt x="64" y="10"/>
                      </a:lnTo>
                      <a:lnTo>
                        <a:pt x="64" y="8"/>
                      </a:lnTo>
                      <a:lnTo>
                        <a:pt x="64" y="8"/>
                      </a:lnTo>
                      <a:lnTo>
                        <a:pt x="66" y="12"/>
                      </a:lnTo>
                      <a:lnTo>
                        <a:pt x="72" y="14"/>
                      </a:lnTo>
                      <a:lnTo>
                        <a:pt x="80" y="16"/>
                      </a:lnTo>
                      <a:lnTo>
                        <a:pt x="80" y="16"/>
                      </a:lnTo>
                      <a:lnTo>
                        <a:pt x="84" y="16"/>
                      </a:lnTo>
                      <a:lnTo>
                        <a:pt x="88" y="14"/>
                      </a:lnTo>
                      <a:lnTo>
                        <a:pt x="94" y="8"/>
                      </a:lnTo>
                      <a:lnTo>
                        <a:pt x="96" y="2"/>
                      </a:lnTo>
                      <a:lnTo>
                        <a:pt x="96" y="0"/>
                      </a:lnTo>
                    </a:path>
                  </a:pathLst>
                </a:custGeom>
                <a:noFill/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94" name="Freeform 148">
                  <a:extLst>
                    <a:ext uri="{FF2B5EF4-FFF2-40B4-BE49-F238E27FC236}">
                      <a16:creationId xmlns:a16="http://schemas.microsoft.com/office/drawing/2014/main" id="{1C6CF982-D116-41DF-9EF4-C4BD1F9F9F5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64" y="1675"/>
                  <a:ext cx="112" cy="26"/>
                </a:xfrm>
                <a:custGeom>
                  <a:avLst/>
                  <a:gdLst>
                    <a:gd name="T0" fmla="*/ 0 w 112"/>
                    <a:gd name="T1" fmla="*/ 24 h 26"/>
                    <a:gd name="T2" fmla="*/ 0 w 112"/>
                    <a:gd name="T3" fmla="*/ 24 h 26"/>
                    <a:gd name="T4" fmla="*/ 20 w 112"/>
                    <a:gd name="T5" fmla="*/ 12 h 26"/>
                    <a:gd name="T6" fmla="*/ 34 w 112"/>
                    <a:gd name="T7" fmla="*/ 2 h 26"/>
                    <a:gd name="T8" fmla="*/ 40 w 112"/>
                    <a:gd name="T9" fmla="*/ 0 h 26"/>
                    <a:gd name="T10" fmla="*/ 44 w 112"/>
                    <a:gd name="T11" fmla="*/ 2 h 26"/>
                    <a:gd name="T12" fmla="*/ 44 w 112"/>
                    <a:gd name="T13" fmla="*/ 2 h 26"/>
                    <a:gd name="T14" fmla="*/ 46 w 112"/>
                    <a:gd name="T15" fmla="*/ 4 h 26"/>
                    <a:gd name="T16" fmla="*/ 52 w 112"/>
                    <a:gd name="T17" fmla="*/ 8 h 26"/>
                    <a:gd name="T18" fmla="*/ 60 w 112"/>
                    <a:gd name="T19" fmla="*/ 10 h 26"/>
                    <a:gd name="T20" fmla="*/ 60 w 112"/>
                    <a:gd name="T21" fmla="*/ 10 h 26"/>
                    <a:gd name="T22" fmla="*/ 66 w 112"/>
                    <a:gd name="T23" fmla="*/ 2 h 26"/>
                    <a:gd name="T24" fmla="*/ 72 w 112"/>
                    <a:gd name="T25" fmla="*/ 0 h 26"/>
                    <a:gd name="T26" fmla="*/ 74 w 112"/>
                    <a:gd name="T27" fmla="*/ 0 h 26"/>
                    <a:gd name="T28" fmla="*/ 78 w 112"/>
                    <a:gd name="T29" fmla="*/ 2 h 26"/>
                    <a:gd name="T30" fmla="*/ 78 w 112"/>
                    <a:gd name="T31" fmla="*/ 2 h 26"/>
                    <a:gd name="T32" fmla="*/ 98 w 112"/>
                    <a:gd name="T33" fmla="*/ 14 h 26"/>
                    <a:gd name="T34" fmla="*/ 112 w 112"/>
                    <a:gd name="T35" fmla="*/ 24 h 26"/>
                    <a:gd name="T36" fmla="*/ 112 w 112"/>
                    <a:gd name="T37" fmla="*/ 24 h 26"/>
                    <a:gd name="T38" fmla="*/ 56 w 112"/>
                    <a:gd name="T39" fmla="*/ 26 h 26"/>
                    <a:gd name="T40" fmla="*/ 0 w 112"/>
                    <a:gd name="T41" fmla="*/ 24 h 26"/>
                    <a:gd name="T42" fmla="*/ 0 w 112"/>
                    <a:gd name="T43" fmla="*/ 24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112" h="26">
                      <a:moveTo>
                        <a:pt x="0" y="24"/>
                      </a:moveTo>
                      <a:lnTo>
                        <a:pt x="0" y="24"/>
                      </a:lnTo>
                      <a:lnTo>
                        <a:pt x="20" y="12"/>
                      </a:lnTo>
                      <a:lnTo>
                        <a:pt x="34" y="2"/>
                      </a:lnTo>
                      <a:lnTo>
                        <a:pt x="40" y="0"/>
                      </a:lnTo>
                      <a:lnTo>
                        <a:pt x="44" y="2"/>
                      </a:lnTo>
                      <a:lnTo>
                        <a:pt x="44" y="2"/>
                      </a:lnTo>
                      <a:lnTo>
                        <a:pt x="46" y="4"/>
                      </a:lnTo>
                      <a:lnTo>
                        <a:pt x="52" y="8"/>
                      </a:lnTo>
                      <a:lnTo>
                        <a:pt x="60" y="10"/>
                      </a:lnTo>
                      <a:lnTo>
                        <a:pt x="60" y="10"/>
                      </a:lnTo>
                      <a:lnTo>
                        <a:pt x="66" y="2"/>
                      </a:lnTo>
                      <a:lnTo>
                        <a:pt x="72" y="0"/>
                      </a:lnTo>
                      <a:lnTo>
                        <a:pt x="74" y="0"/>
                      </a:lnTo>
                      <a:lnTo>
                        <a:pt x="78" y="2"/>
                      </a:lnTo>
                      <a:lnTo>
                        <a:pt x="78" y="2"/>
                      </a:lnTo>
                      <a:lnTo>
                        <a:pt x="98" y="14"/>
                      </a:lnTo>
                      <a:lnTo>
                        <a:pt x="112" y="24"/>
                      </a:lnTo>
                      <a:lnTo>
                        <a:pt x="112" y="24"/>
                      </a:lnTo>
                      <a:lnTo>
                        <a:pt x="56" y="26"/>
                      </a:lnTo>
                      <a:lnTo>
                        <a:pt x="0" y="24"/>
                      </a:lnTo>
                      <a:lnTo>
                        <a:pt x="0" y="24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95" name="Freeform 149">
                  <a:extLst>
                    <a:ext uri="{FF2B5EF4-FFF2-40B4-BE49-F238E27FC236}">
                      <a16:creationId xmlns:a16="http://schemas.microsoft.com/office/drawing/2014/main" id="{EBA36655-6DE6-46CB-90A4-3ABBC3632EA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64" y="1707"/>
                  <a:ext cx="112" cy="16"/>
                </a:xfrm>
                <a:custGeom>
                  <a:avLst/>
                  <a:gdLst>
                    <a:gd name="T0" fmla="*/ 0 w 112"/>
                    <a:gd name="T1" fmla="*/ 0 h 16"/>
                    <a:gd name="T2" fmla="*/ 0 w 112"/>
                    <a:gd name="T3" fmla="*/ 0 h 16"/>
                    <a:gd name="T4" fmla="*/ 4 w 112"/>
                    <a:gd name="T5" fmla="*/ 2 h 16"/>
                    <a:gd name="T6" fmla="*/ 16 w 112"/>
                    <a:gd name="T7" fmla="*/ 8 h 16"/>
                    <a:gd name="T8" fmla="*/ 34 w 112"/>
                    <a:gd name="T9" fmla="*/ 14 h 16"/>
                    <a:gd name="T10" fmla="*/ 44 w 112"/>
                    <a:gd name="T11" fmla="*/ 16 h 16"/>
                    <a:gd name="T12" fmla="*/ 56 w 112"/>
                    <a:gd name="T13" fmla="*/ 16 h 16"/>
                    <a:gd name="T14" fmla="*/ 56 w 112"/>
                    <a:gd name="T15" fmla="*/ 16 h 16"/>
                    <a:gd name="T16" fmla="*/ 68 w 112"/>
                    <a:gd name="T17" fmla="*/ 16 h 16"/>
                    <a:gd name="T18" fmla="*/ 78 w 112"/>
                    <a:gd name="T19" fmla="*/ 14 h 16"/>
                    <a:gd name="T20" fmla="*/ 96 w 112"/>
                    <a:gd name="T21" fmla="*/ 8 h 16"/>
                    <a:gd name="T22" fmla="*/ 108 w 112"/>
                    <a:gd name="T23" fmla="*/ 2 h 16"/>
                    <a:gd name="T24" fmla="*/ 112 w 112"/>
                    <a:gd name="T25" fmla="*/ 0 h 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12" h="16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2"/>
                      </a:lnTo>
                      <a:lnTo>
                        <a:pt x="16" y="8"/>
                      </a:lnTo>
                      <a:lnTo>
                        <a:pt x="34" y="14"/>
                      </a:lnTo>
                      <a:lnTo>
                        <a:pt x="44" y="16"/>
                      </a:lnTo>
                      <a:lnTo>
                        <a:pt x="56" y="16"/>
                      </a:lnTo>
                      <a:lnTo>
                        <a:pt x="56" y="16"/>
                      </a:lnTo>
                      <a:lnTo>
                        <a:pt x="68" y="16"/>
                      </a:lnTo>
                      <a:lnTo>
                        <a:pt x="78" y="14"/>
                      </a:lnTo>
                      <a:lnTo>
                        <a:pt x="96" y="8"/>
                      </a:lnTo>
                      <a:lnTo>
                        <a:pt x="108" y="2"/>
                      </a:lnTo>
                      <a:lnTo>
                        <a:pt x="112" y="0"/>
                      </a:lnTo>
                    </a:path>
                  </a:pathLst>
                </a:custGeom>
                <a:noFill/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96" name="Freeform 150">
                  <a:extLst>
                    <a:ext uri="{FF2B5EF4-FFF2-40B4-BE49-F238E27FC236}">
                      <a16:creationId xmlns:a16="http://schemas.microsoft.com/office/drawing/2014/main" id="{BD10074D-2210-4CE1-B5B5-A06215A760F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88" y="1731"/>
                  <a:ext cx="64" cy="24"/>
                </a:xfrm>
                <a:custGeom>
                  <a:avLst/>
                  <a:gdLst>
                    <a:gd name="T0" fmla="*/ 0 w 64"/>
                    <a:gd name="T1" fmla="*/ 16 h 24"/>
                    <a:gd name="T2" fmla="*/ 0 w 64"/>
                    <a:gd name="T3" fmla="*/ 16 h 24"/>
                    <a:gd name="T4" fmla="*/ 2 w 64"/>
                    <a:gd name="T5" fmla="*/ 14 h 24"/>
                    <a:gd name="T6" fmla="*/ 8 w 64"/>
                    <a:gd name="T7" fmla="*/ 8 h 24"/>
                    <a:gd name="T8" fmla="*/ 18 w 64"/>
                    <a:gd name="T9" fmla="*/ 2 h 24"/>
                    <a:gd name="T10" fmla="*/ 26 w 64"/>
                    <a:gd name="T11" fmla="*/ 0 h 24"/>
                    <a:gd name="T12" fmla="*/ 32 w 64"/>
                    <a:gd name="T13" fmla="*/ 0 h 24"/>
                    <a:gd name="T14" fmla="*/ 32 w 64"/>
                    <a:gd name="T15" fmla="*/ 0 h 24"/>
                    <a:gd name="T16" fmla="*/ 38 w 64"/>
                    <a:gd name="T17" fmla="*/ 2 h 24"/>
                    <a:gd name="T18" fmla="*/ 46 w 64"/>
                    <a:gd name="T19" fmla="*/ 4 h 24"/>
                    <a:gd name="T20" fmla="*/ 56 w 64"/>
                    <a:gd name="T21" fmla="*/ 12 h 24"/>
                    <a:gd name="T22" fmla="*/ 62 w 64"/>
                    <a:gd name="T23" fmla="*/ 20 h 24"/>
                    <a:gd name="T24" fmla="*/ 64 w 64"/>
                    <a:gd name="T25" fmla="*/ 24 h 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64" h="24">
                      <a:moveTo>
                        <a:pt x="0" y="16"/>
                      </a:moveTo>
                      <a:lnTo>
                        <a:pt x="0" y="16"/>
                      </a:lnTo>
                      <a:lnTo>
                        <a:pt x="2" y="14"/>
                      </a:lnTo>
                      <a:lnTo>
                        <a:pt x="8" y="8"/>
                      </a:lnTo>
                      <a:lnTo>
                        <a:pt x="18" y="2"/>
                      </a:lnTo>
                      <a:lnTo>
                        <a:pt x="26" y="0"/>
                      </a:lnTo>
                      <a:lnTo>
                        <a:pt x="32" y="0"/>
                      </a:lnTo>
                      <a:lnTo>
                        <a:pt x="32" y="0"/>
                      </a:lnTo>
                      <a:lnTo>
                        <a:pt x="38" y="2"/>
                      </a:lnTo>
                      <a:lnTo>
                        <a:pt x="46" y="4"/>
                      </a:lnTo>
                      <a:lnTo>
                        <a:pt x="56" y="12"/>
                      </a:lnTo>
                      <a:lnTo>
                        <a:pt x="62" y="20"/>
                      </a:lnTo>
                      <a:lnTo>
                        <a:pt x="64" y="24"/>
                      </a:lnTo>
                    </a:path>
                  </a:pathLst>
                </a:custGeom>
                <a:noFill/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97" name="Freeform 151">
                  <a:extLst>
                    <a:ext uri="{FF2B5EF4-FFF2-40B4-BE49-F238E27FC236}">
                      <a16:creationId xmlns:a16="http://schemas.microsoft.com/office/drawing/2014/main" id="{79C21E49-DA57-4EC6-A6BF-A5B04BAAB6D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84" y="1515"/>
                  <a:ext cx="128" cy="112"/>
                </a:xfrm>
                <a:custGeom>
                  <a:avLst/>
                  <a:gdLst>
                    <a:gd name="T0" fmla="*/ 112 w 128"/>
                    <a:gd name="T1" fmla="*/ 112 h 112"/>
                    <a:gd name="T2" fmla="*/ 112 w 128"/>
                    <a:gd name="T3" fmla="*/ 112 h 112"/>
                    <a:gd name="T4" fmla="*/ 120 w 128"/>
                    <a:gd name="T5" fmla="*/ 94 h 112"/>
                    <a:gd name="T6" fmla="*/ 126 w 128"/>
                    <a:gd name="T7" fmla="*/ 76 h 112"/>
                    <a:gd name="T8" fmla="*/ 128 w 128"/>
                    <a:gd name="T9" fmla="*/ 66 h 112"/>
                    <a:gd name="T10" fmla="*/ 128 w 128"/>
                    <a:gd name="T11" fmla="*/ 56 h 112"/>
                    <a:gd name="T12" fmla="*/ 128 w 128"/>
                    <a:gd name="T13" fmla="*/ 56 h 112"/>
                    <a:gd name="T14" fmla="*/ 128 w 128"/>
                    <a:gd name="T15" fmla="*/ 46 h 112"/>
                    <a:gd name="T16" fmla="*/ 124 w 128"/>
                    <a:gd name="T17" fmla="*/ 36 h 112"/>
                    <a:gd name="T18" fmla="*/ 120 w 128"/>
                    <a:gd name="T19" fmla="*/ 26 h 112"/>
                    <a:gd name="T20" fmla="*/ 116 w 128"/>
                    <a:gd name="T21" fmla="*/ 18 h 112"/>
                    <a:gd name="T22" fmla="*/ 108 w 128"/>
                    <a:gd name="T23" fmla="*/ 10 h 112"/>
                    <a:gd name="T24" fmla="*/ 98 w 128"/>
                    <a:gd name="T25" fmla="*/ 6 h 112"/>
                    <a:gd name="T26" fmla="*/ 86 w 128"/>
                    <a:gd name="T27" fmla="*/ 2 h 112"/>
                    <a:gd name="T28" fmla="*/ 72 w 128"/>
                    <a:gd name="T29" fmla="*/ 0 h 112"/>
                    <a:gd name="T30" fmla="*/ 72 w 128"/>
                    <a:gd name="T31" fmla="*/ 0 h 112"/>
                    <a:gd name="T32" fmla="*/ 58 w 128"/>
                    <a:gd name="T33" fmla="*/ 2 h 112"/>
                    <a:gd name="T34" fmla="*/ 44 w 128"/>
                    <a:gd name="T35" fmla="*/ 4 h 112"/>
                    <a:gd name="T36" fmla="*/ 32 w 128"/>
                    <a:gd name="T37" fmla="*/ 10 h 112"/>
                    <a:gd name="T38" fmla="*/ 20 w 128"/>
                    <a:gd name="T39" fmla="*/ 16 h 112"/>
                    <a:gd name="T40" fmla="*/ 6 w 128"/>
                    <a:gd name="T41" fmla="*/ 26 h 112"/>
                    <a:gd name="T42" fmla="*/ 0 w 128"/>
                    <a:gd name="T43" fmla="*/ 32 h 112"/>
                    <a:gd name="T44" fmla="*/ 0 w 128"/>
                    <a:gd name="T45" fmla="*/ 32 h 112"/>
                    <a:gd name="T46" fmla="*/ 6 w 128"/>
                    <a:gd name="T47" fmla="*/ 28 h 112"/>
                    <a:gd name="T48" fmla="*/ 22 w 128"/>
                    <a:gd name="T49" fmla="*/ 20 h 112"/>
                    <a:gd name="T50" fmla="*/ 42 w 128"/>
                    <a:gd name="T51" fmla="*/ 12 h 112"/>
                    <a:gd name="T52" fmla="*/ 54 w 128"/>
                    <a:gd name="T53" fmla="*/ 10 h 112"/>
                    <a:gd name="T54" fmla="*/ 64 w 128"/>
                    <a:gd name="T55" fmla="*/ 8 h 112"/>
                    <a:gd name="T56" fmla="*/ 64 w 128"/>
                    <a:gd name="T57" fmla="*/ 8 h 112"/>
                    <a:gd name="T58" fmla="*/ 76 w 128"/>
                    <a:gd name="T59" fmla="*/ 10 h 112"/>
                    <a:gd name="T60" fmla="*/ 86 w 128"/>
                    <a:gd name="T61" fmla="*/ 12 h 112"/>
                    <a:gd name="T62" fmla="*/ 96 w 128"/>
                    <a:gd name="T63" fmla="*/ 16 h 112"/>
                    <a:gd name="T64" fmla="*/ 104 w 128"/>
                    <a:gd name="T65" fmla="*/ 20 h 112"/>
                    <a:gd name="T66" fmla="*/ 116 w 128"/>
                    <a:gd name="T67" fmla="*/ 28 h 112"/>
                    <a:gd name="T68" fmla="*/ 120 w 128"/>
                    <a:gd name="T69" fmla="*/ 3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28" h="112">
                      <a:moveTo>
                        <a:pt x="112" y="112"/>
                      </a:moveTo>
                      <a:lnTo>
                        <a:pt x="112" y="112"/>
                      </a:lnTo>
                      <a:lnTo>
                        <a:pt x="120" y="94"/>
                      </a:lnTo>
                      <a:lnTo>
                        <a:pt x="126" y="76"/>
                      </a:lnTo>
                      <a:lnTo>
                        <a:pt x="128" y="66"/>
                      </a:lnTo>
                      <a:lnTo>
                        <a:pt x="128" y="56"/>
                      </a:lnTo>
                      <a:lnTo>
                        <a:pt x="128" y="56"/>
                      </a:lnTo>
                      <a:lnTo>
                        <a:pt x="128" y="46"/>
                      </a:lnTo>
                      <a:lnTo>
                        <a:pt x="124" y="36"/>
                      </a:lnTo>
                      <a:lnTo>
                        <a:pt x="120" y="26"/>
                      </a:lnTo>
                      <a:lnTo>
                        <a:pt x="116" y="18"/>
                      </a:lnTo>
                      <a:lnTo>
                        <a:pt x="108" y="10"/>
                      </a:lnTo>
                      <a:lnTo>
                        <a:pt x="98" y="6"/>
                      </a:lnTo>
                      <a:lnTo>
                        <a:pt x="86" y="2"/>
                      </a:lnTo>
                      <a:lnTo>
                        <a:pt x="72" y="0"/>
                      </a:lnTo>
                      <a:lnTo>
                        <a:pt x="72" y="0"/>
                      </a:lnTo>
                      <a:lnTo>
                        <a:pt x="58" y="2"/>
                      </a:lnTo>
                      <a:lnTo>
                        <a:pt x="44" y="4"/>
                      </a:lnTo>
                      <a:lnTo>
                        <a:pt x="32" y="10"/>
                      </a:lnTo>
                      <a:lnTo>
                        <a:pt x="20" y="16"/>
                      </a:lnTo>
                      <a:lnTo>
                        <a:pt x="6" y="26"/>
                      </a:lnTo>
                      <a:lnTo>
                        <a:pt x="0" y="32"/>
                      </a:lnTo>
                      <a:lnTo>
                        <a:pt x="0" y="32"/>
                      </a:lnTo>
                      <a:lnTo>
                        <a:pt x="6" y="28"/>
                      </a:lnTo>
                      <a:lnTo>
                        <a:pt x="22" y="20"/>
                      </a:lnTo>
                      <a:lnTo>
                        <a:pt x="42" y="12"/>
                      </a:lnTo>
                      <a:lnTo>
                        <a:pt x="54" y="10"/>
                      </a:lnTo>
                      <a:lnTo>
                        <a:pt x="64" y="8"/>
                      </a:lnTo>
                      <a:lnTo>
                        <a:pt x="64" y="8"/>
                      </a:lnTo>
                      <a:lnTo>
                        <a:pt x="76" y="10"/>
                      </a:lnTo>
                      <a:lnTo>
                        <a:pt x="86" y="12"/>
                      </a:lnTo>
                      <a:lnTo>
                        <a:pt x="96" y="16"/>
                      </a:lnTo>
                      <a:lnTo>
                        <a:pt x="104" y="20"/>
                      </a:lnTo>
                      <a:lnTo>
                        <a:pt x="116" y="28"/>
                      </a:lnTo>
                      <a:lnTo>
                        <a:pt x="120" y="32"/>
                      </a:lnTo>
                    </a:path>
                  </a:pathLst>
                </a:custGeom>
                <a:noFill/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98" name="Freeform 152">
                  <a:extLst>
                    <a:ext uri="{FF2B5EF4-FFF2-40B4-BE49-F238E27FC236}">
                      <a16:creationId xmlns:a16="http://schemas.microsoft.com/office/drawing/2014/main" id="{B585D8B9-55F5-4B82-87E5-4BE9E8BAB78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28" y="1515"/>
                  <a:ext cx="128" cy="112"/>
                </a:xfrm>
                <a:custGeom>
                  <a:avLst/>
                  <a:gdLst>
                    <a:gd name="T0" fmla="*/ 16 w 128"/>
                    <a:gd name="T1" fmla="*/ 112 h 112"/>
                    <a:gd name="T2" fmla="*/ 16 w 128"/>
                    <a:gd name="T3" fmla="*/ 112 h 112"/>
                    <a:gd name="T4" fmla="*/ 8 w 128"/>
                    <a:gd name="T5" fmla="*/ 94 h 112"/>
                    <a:gd name="T6" fmla="*/ 2 w 128"/>
                    <a:gd name="T7" fmla="*/ 76 h 112"/>
                    <a:gd name="T8" fmla="*/ 0 w 128"/>
                    <a:gd name="T9" fmla="*/ 66 h 112"/>
                    <a:gd name="T10" fmla="*/ 0 w 128"/>
                    <a:gd name="T11" fmla="*/ 56 h 112"/>
                    <a:gd name="T12" fmla="*/ 0 w 128"/>
                    <a:gd name="T13" fmla="*/ 56 h 112"/>
                    <a:gd name="T14" fmla="*/ 0 w 128"/>
                    <a:gd name="T15" fmla="*/ 46 h 112"/>
                    <a:gd name="T16" fmla="*/ 4 w 128"/>
                    <a:gd name="T17" fmla="*/ 36 h 112"/>
                    <a:gd name="T18" fmla="*/ 8 w 128"/>
                    <a:gd name="T19" fmla="*/ 26 h 112"/>
                    <a:gd name="T20" fmla="*/ 12 w 128"/>
                    <a:gd name="T21" fmla="*/ 18 h 112"/>
                    <a:gd name="T22" fmla="*/ 20 w 128"/>
                    <a:gd name="T23" fmla="*/ 10 h 112"/>
                    <a:gd name="T24" fmla="*/ 30 w 128"/>
                    <a:gd name="T25" fmla="*/ 6 h 112"/>
                    <a:gd name="T26" fmla="*/ 42 w 128"/>
                    <a:gd name="T27" fmla="*/ 2 h 112"/>
                    <a:gd name="T28" fmla="*/ 56 w 128"/>
                    <a:gd name="T29" fmla="*/ 0 h 112"/>
                    <a:gd name="T30" fmla="*/ 56 w 128"/>
                    <a:gd name="T31" fmla="*/ 0 h 112"/>
                    <a:gd name="T32" fmla="*/ 70 w 128"/>
                    <a:gd name="T33" fmla="*/ 2 h 112"/>
                    <a:gd name="T34" fmla="*/ 84 w 128"/>
                    <a:gd name="T35" fmla="*/ 4 h 112"/>
                    <a:gd name="T36" fmla="*/ 96 w 128"/>
                    <a:gd name="T37" fmla="*/ 10 h 112"/>
                    <a:gd name="T38" fmla="*/ 108 w 128"/>
                    <a:gd name="T39" fmla="*/ 16 h 112"/>
                    <a:gd name="T40" fmla="*/ 122 w 128"/>
                    <a:gd name="T41" fmla="*/ 26 h 112"/>
                    <a:gd name="T42" fmla="*/ 128 w 128"/>
                    <a:gd name="T43" fmla="*/ 32 h 112"/>
                    <a:gd name="T44" fmla="*/ 128 w 128"/>
                    <a:gd name="T45" fmla="*/ 32 h 112"/>
                    <a:gd name="T46" fmla="*/ 122 w 128"/>
                    <a:gd name="T47" fmla="*/ 28 h 112"/>
                    <a:gd name="T48" fmla="*/ 106 w 128"/>
                    <a:gd name="T49" fmla="*/ 20 h 112"/>
                    <a:gd name="T50" fmla="*/ 86 w 128"/>
                    <a:gd name="T51" fmla="*/ 12 h 112"/>
                    <a:gd name="T52" fmla="*/ 74 w 128"/>
                    <a:gd name="T53" fmla="*/ 10 h 112"/>
                    <a:gd name="T54" fmla="*/ 64 w 128"/>
                    <a:gd name="T55" fmla="*/ 8 h 112"/>
                    <a:gd name="T56" fmla="*/ 64 w 128"/>
                    <a:gd name="T57" fmla="*/ 8 h 112"/>
                    <a:gd name="T58" fmla="*/ 52 w 128"/>
                    <a:gd name="T59" fmla="*/ 10 h 112"/>
                    <a:gd name="T60" fmla="*/ 42 w 128"/>
                    <a:gd name="T61" fmla="*/ 12 h 112"/>
                    <a:gd name="T62" fmla="*/ 32 w 128"/>
                    <a:gd name="T63" fmla="*/ 16 h 112"/>
                    <a:gd name="T64" fmla="*/ 24 w 128"/>
                    <a:gd name="T65" fmla="*/ 20 h 112"/>
                    <a:gd name="T66" fmla="*/ 12 w 128"/>
                    <a:gd name="T67" fmla="*/ 28 h 112"/>
                    <a:gd name="T68" fmla="*/ 8 w 128"/>
                    <a:gd name="T69" fmla="*/ 3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128" h="112">
                      <a:moveTo>
                        <a:pt x="16" y="112"/>
                      </a:moveTo>
                      <a:lnTo>
                        <a:pt x="16" y="112"/>
                      </a:lnTo>
                      <a:lnTo>
                        <a:pt x="8" y="94"/>
                      </a:lnTo>
                      <a:lnTo>
                        <a:pt x="2" y="76"/>
                      </a:lnTo>
                      <a:lnTo>
                        <a:pt x="0" y="66"/>
                      </a:lnTo>
                      <a:lnTo>
                        <a:pt x="0" y="56"/>
                      </a:lnTo>
                      <a:lnTo>
                        <a:pt x="0" y="56"/>
                      </a:lnTo>
                      <a:lnTo>
                        <a:pt x="0" y="46"/>
                      </a:lnTo>
                      <a:lnTo>
                        <a:pt x="4" y="36"/>
                      </a:lnTo>
                      <a:lnTo>
                        <a:pt x="8" y="26"/>
                      </a:lnTo>
                      <a:lnTo>
                        <a:pt x="12" y="18"/>
                      </a:lnTo>
                      <a:lnTo>
                        <a:pt x="20" y="10"/>
                      </a:lnTo>
                      <a:lnTo>
                        <a:pt x="30" y="6"/>
                      </a:lnTo>
                      <a:lnTo>
                        <a:pt x="42" y="2"/>
                      </a:lnTo>
                      <a:lnTo>
                        <a:pt x="56" y="0"/>
                      </a:lnTo>
                      <a:lnTo>
                        <a:pt x="56" y="0"/>
                      </a:lnTo>
                      <a:lnTo>
                        <a:pt x="70" y="2"/>
                      </a:lnTo>
                      <a:lnTo>
                        <a:pt x="84" y="4"/>
                      </a:lnTo>
                      <a:lnTo>
                        <a:pt x="96" y="10"/>
                      </a:lnTo>
                      <a:lnTo>
                        <a:pt x="108" y="16"/>
                      </a:lnTo>
                      <a:lnTo>
                        <a:pt x="122" y="26"/>
                      </a:lnTo>
                      <a:lnTo>
                        <a:pt x="128" y="32"/>
                      </a:lnTo>
                      <a:lnTo>
                        <a:pt x="128" y="32"/>
                      </a:lnTo>
                      <a:lnTo>
                        <a:pt x="122" y="28"/>
                      </a:lnTo>
                      <a:lnTo>
                        <a:pt x="106" y="20"/>
                      </a:lnTo>
                      <a:lnTo>
                        <a:pt x="86" y="12"/>
                      </a:lnTo>
                      <a:lnTo>
                        <a:pt x="74" y="10"/>
                      </a:lnTo>
                      <a:lnTo>
                        <a:pt x="64" y="8"/>
                      </a:lnTo>
                      <a:lnTo>
                        <a:pt x="64" y="8"/>
                      </a:lnTo>
                      <a:lnTo>
                        <a:pt x="52" y="10"/>
                      </a:lnTo>
                      <a:lnTo>
                        <a:pt x="42" y="12"/>
                      </a:lnTo>
                      <a:lnTo>
                        <a:pt x="32" y="16"/>
                      </a:lnTo>
                      <a:lnTo>
                        <a:pt x="24" y="20"/>
                      </a:lnTo>
                      <a:lnTo>
                        <a:pt x="12" y="28"/>
                      </a:lnTo>
                      <a:lnTo>
                        <a:pt x="8" y="32"/>
                      </a:lnTo>
                    </a:path>
                  </a:pathLst>
                </a:custGeom>
                <a:noFill/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99" name="Freeform 153">
                  <a:extLst>
                    <a:ext uri="{FF2B5EF4-FFF2-40B4-BE49-F238E27FC236}">
                      <a16:creationId xmlns:a16="http://schemas.microsoft.com/office/drawing/2014/main" id="{8135010A-273E-4AA4-AEBC-A9B72BD8B9D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992" y="1547"/>
                  <a:ext cx="104" cy="50"/>
                </a:xfrm>
                <a:custGeom>
                  <a:avLst/>
                  <a:gdLst>
                    <a:gd name="T0" fmla="*/ 0 w 104"/>
                    <a:gd name="T1" fmla="*/ 24 h 50"/>
                    <a:gd name="T2" fmla="*/ 0 w 104"/>
                    <a:gd name="T3" fmla="*/ 24 h 50"/>
                    <a:gd name="T4" fmla="*/ 4 w 104"/>
                    <a:gd name="T5" fmla="*/ 22 h 50"/>
                    <a:gd name="T6" fmla="*/ 10 w 104"/>
                    <a:gd name="T7" fmla="*/ 20 h 50"/>
                    <a:gd name="T8" fmla="*/ 16 w 104"/>
                    <a:gd name="T9" fmla="*/ 16 h 50"/>
                    <a:gd name="T10" fmla="*/ 16 w 104"/>
                    <a:gd name="T11" fmla="*/ 16 h 50"/>
                    <a:gd name="T12" fmla="*/ 24 w 104"/>
                    <a:gd name="T13" fmla="*/ 10 h 50"/>
                    <a:gd name="T14" fmla="*/ 32 w 104"/>
                    <a:gd name="T15" fmla="*/ 6 h 50"/>
                    <a:gd name="T16" fmla="*/ 42 w 104"/>
                    <a:gd name="T17" fmla="*/ 2 h 50"/>
                    <a:gd name="T18" fmla="*/ 56 w 104"/>
                    <a:gd name="T19" fmla="*/ 0 h 50"/>
                    <a:gd name="T20" fmla="*/ 56 w 104"/>
                    <a:gd name="T21" fmla="*/ 0 h 50"/>
                    <a:gd name="T22" fmla="*/ 64 w 104"/>
                    <a:gd name="T23" fmla="*/ 2 h 50"/>
                    <a:gd name="T24" fmla="*/ 72 w 104"/>
                    <a:gd name="T25" fmla="*/ 4 h 50"/>
                    <a:gd name="T26" fmla="*/ 86 w 104"/>
                    <a:gd name="T27" fmla="*/ 12 h 50"/>
                    <a:gd name="T28" fmla="*/ 98 w 104"/>
                    <a:gd name="T29" fmla="*/ 22 h 50"/>
                    <a:gd name="T30" fmla="*/ 104 w 104"/>
                    <a:gd name="T31" fmla="*/ 24 h 50"/>
                    <a:gd name="T32" fmla="*/ 104 w 104"/>
                    <a:gd name="T33" fmla="*/ 24 h 50"/>
                    <a:gd name="T34" fmla="*/ 102 w 104"/>
                    <a:gd name="T35" fmla="*/ 28 h 50"/>
                    <a:gd name="T36" fmla="*/ 92 w 104"/>
                    <a:gd name="T37" fmla="*/ 36 h 50"/>
                    <a:gd name="T38" fmla="*/ 86 w 104"/>
                    <a:gd name="T39" fmla="*/ 42 h 50"/>
                    <a:gd name="T40" fmla="*/ 78 w 104"/>
                    <a:gd name="T41" fmla="*/ 46 h 50"/>
                    <a:gd name="T42" fmla="*/ 68 w 104"/>
                    <a:gd name="T43" fmla="*/ 48 h 50"/>
                    <a:gd name="T44" fmla="*/ 56 w 104"/>
                    <a:gd name="T45" fmla="*/ 50 h 50"/>
                    <a:gd name="T46" fmla="*/ 56 w 104"/>
                    <a:gd name="T47" fmla="*/ 50 h 50"/>
                    <a:gd name="T48" fmla="*/ 46 w 104"/>
                    <a:gd name="T49" fmla="*/ 48 h 50"/>
                    <a:gd name="T50" fmla="*/ 36 w 104"/>
                    <a:gd name="T51" fmla="*/ 48 h 50"/>
                    <a:gd name="T52" fmla="*/ 28 w 104"/>
                    <a:gd name="T53" fmla="*/ 44 h 50"/>
                    <a:gd name="T54" fmla="*/ 22 w 104"/>
                    <a:gd name="T55" fmla="*/ 42 h 50"/>
                    <a:gd name="T56" fmla="*/ 14 w 104"/>
                    <a:gd name="T57" fmla="*/ 34 h 50"/>
                    <a:gd name="T58" fmla="*/ 10 w 104"/>
                    <a:gd name="T59" fmla="*/ 28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104" h="50">
                      <a:moveTo>
                        <a:pt x="0" y="24"/>
                      </a:moveTo>
                      <a:lnTo>
                        <a:pt x="0" y="24"/>
                      </a:lnTo>
                      <a:lnTo>
                        <a:pt x="4" y="22"/>
                      </a:lnTo>
                      <a:lnTo>
                        <a:pt x="10" y="20"/>
                      </a:lnTo>
                      <a:lnTo>
                        <a:pt x="16" y="16"/>
                      </a:lnTo>
                      <a:lnTo>
                        <a:pt x="16" y="16"/>
                      </a:lnTo>
                      <a:lnTo>
                        <a:pt x="24" y="10"/>
                      </a:lnTo>
                      <a:lnTo>
                        <a:pt x="32" y="6"/>
                      </a:lnTo>
                      <a:lnTo>
                        <a:pt x="42" y="2"/>
                      </a:lnTo>
                      <a:lnTo>
                        <a:pt x="56" y="0"/>
                      </a:lnTo>
                      <a:lnTo>
                        <a:pt x="56" y="0"/>
                      </a:lnTo>
                      <a:lnTo>
                        <a:pt x="64" y="2"/>
                      </a:lnTo>
                      <a:lnTo>
                        <a:pt x="72" y="4"/>
                      </a:lnTo>
                      <a:lnTo>
                        <a:pt x="86" y="12"/>
                      </a:lnTo>
                      <a:lnTo>
                        <a:pt x="98" y="22"/>
                      </a:lnTo>
                      <a:lnTo>
                        <a:pt x="104" y="24"/>
                      </a:lnTo>
                      <a:lnTo>
                        <a:pt x="104" y="24"/>
                      </a:lnTo>
                      <a:lnTo>
                        <a:pt x="102" y="28"/>
                      </a:lnTo>
                      <a:lnTo>
                        <a:pt x="92" y="36"/>
                      </a:lnTo>
                      <a:lnTo>
                        <a:pt x="86" y="42"/>
                      </a:lnTo>
                      <a:lnTo>
                        <a:pt x="78" y="46"/>
                      </a:lnTo>
                      <a:lnTo>
                        <a:pt x="68" y="48"/>
                      </a:lnTo>
                      <a:lnTo>
                        <a:pt x="56" y="50"/>
                      </a:lnTo>
                      <a:lnTo>
                        <a:pt x="56" y="50"/>
                      </a:lnTo>
                      <a:lnTo>
                        <a:pt x="46" y="48"/>
                      </a:lnTo>
                      <a:lnTo>
                        <a:pt x="36" y="48"/>
                      </a:lnTo>
                      <a:lnTo>
                        <a:pt x="28" y="44"/>
                      </a:lnTo>
                      <a:lnTo>
                        <a:pt x="22" y="42"/>
                      </a:lnTo>
                      <a:lnTo>
                        <a:pt x="14" y="34"/>
                      </a:lnTo>
                      <a:lnTo>
                        <a:pt x="10" y="28"/>
                      </a:lnTo>
                    </a:path>
                  </a:pathLst>
                </a:custGeom>
                <a:noFill/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00" name="Freeform 154">
                  <a:extLst>
                    <a:ext uri="{FF2B5EF4-FFF2-40B4-BE49-F238E27FC236}">
                      <a16:creationId xmlns:a16="http://schemas.microsoft.com/office/drawing/2014/main" id="{F1CC9AF0-2C61-4E96-A5AB-731C0AFF717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44" y="1547"/>
                  <a:ext cx="104" cy="50"/>
                </a:xfrm>
                <a:custGeom>
                  <a:avLst/>
                  <a:gdLst>
                    <a:gd name="T0" fmla="*/ 104 w 104"/>
                    <a:gd name="T1" fmla="*/ 24 h 50"/>
                    <a:gd name="T2" fmla="*/ 104 w 104"/>
                    <a:gd name="T3" fmla="*/ 24 h 50"/>
                    <a:gd name="T4" fmla="*/ 100 w 104"/>
                    <a:gd name="T5" fmla="*/ 22 h 50"/>
                    <a:gd name="T6" fmla="*/ 94 w 104"/>
                    <a:gd name="T7" fmla="*/ 20 h 50"/>
                    <a:gd name="T8" fmla="*/ 88 w 104"/>
                    <a:gd name="T9" fmla="*/ 16 h 50"/>
                    <a:gd name="T10" fmla="*/ 88 w 104"/>
                    <a:gd name="T11" fmla="*/ 16 h 50"/>
                    <a:gd name="T12" fmla="*/ 80 w 104"/>
                    <a:gd name="T13" fmla="*/ 10 h 50"/>
                    <a:gd name="T14" fmla="*/ 72 w 104"/>
                    <a:gd name="T15" fmla="*/ 6 h 50"/>
                    <a:gd name="T16" fmla="*/ 62 w 104"/>
                    <a:gd name="T17" fmla="*/ 2 h 50"/>
                    <a:gd name="T18" fmla="*/ 48 w 104"/>
                    <a:gd name="T19" fmla="*/ 0 h 50"/>
                    <a:gd name="T20" fmla="*/ 48 w 104"/>
                    <a:gd name="T21" fmla="*/ 0 h 50"/>
                    <a:gd name="T22" fmla="*/ 40 w 104"/>
                    <a:gd name="T23" fmla="*/ 2 h 50"/>
                    <a:gd name="T24" fmla="*/ 32 w 104"/>
                    <a:gd name="T25" fmla="*/ 4 h 50"/>
                    <a:gd name="T26" fmla="*/ 18 w 104"/>
                    <a:gd name="T27" fmla="*/ 12 h 50"/>
                    <a:gd name="T28" fmla="*/ 6 w 104"/>
                    <a:gd name="T29" fmla="*/ 22 h 50"/>
                    <a:gd name="T30" fmla="*/ 0 w 104"/>
                    <a:gd name="T31" fmla="*/ 24 h 50"/>
                    <a:gd name="T32" fmla="*/ 0 w 104"/>
                    <a:gd name="T33" fmla="*/ 24 h 50"/>
                    <a:gd name="T34" fmla="*/ 2 w 104"/>
                    <a:gd name="T35" fmla="*/ 28 h 50"/>
                    <a:gd name="T36" fmla="*/ 12 w 104"/>
                    <a:gd name="T37" fmla="*/ 36 h 50"/>
                    <a:gd name="T38" fmla="*/ 18 w 104"/>
                    <a:gd name="T39" fmla="*/ 42 h 50"/>
                    <a:gd name="T40" fmla="*/ 26 w 104"/>
                    <a:gd name="T41" fmla="*/ 46 h 50"/>
                    <a:gd name="T42" fmla="*/ 36 w 104"/>
                    <a:gd name="T43" fmla="*/ 48 h 50"/>
                    <a:gd name="T44" fmla="*/ 48 w 104"/>
                    <a:gd name="T45" fmla="*/ 50 h 50"/>
                    <a:gd name="T46" fmla="*/ 48 w 104"/>
                    <a:gd name="T47" fmla="*/ 50 h 50"/>
                    <a:gd name="T48" fmla="*/ 58 w 104"/>
                    <a:gd name="T49" fmla="*/ 48 h 50"/>
                    <a:gd name="T50" fmla="*/ 68 w 104"/>
                    <a:gd name="T51" fmla="*/ 48 h 50"/>
                    <a:gd name="T52" fmla="*/ 76 w 104"/>
                    <a:gd name="T53" fmla="*/ 44 h 50"/>
                    <a:gd name="T54" fmla="*/ 82 w 104"/>
                    <a:gd name="T55" fmla="*/ 42 h 50"/>
                    <a:gd name="T56" fmla="*/ 90 w 104"/>
                    <a:gd name="T57" fmla="*/ 34 h 50"/>
                    <a:gd name="T58" fmla="*/ 94 w 104"/>
                    <a:gd name="T59" fmla="*/ 28 h 5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104" h="50">
                      <a:moveTo>
                        <a:pt x="104" y="24"/>
                      </a:moveTo>
                      <a:lnTo>
                        <a:pt x="104" y="24"/>
                      </a:lnTo>
                      <a:lnTo>
                        <a:pt x="100" y="22"/>
                      </a:lnTo>
                      <a:lnTo>
                        <a:pt x="94" y="20"/>
                      </a:lnTo>
                      <a:lnTo>
                        <a:pt x="88" y="16"/>
                      </a:lnTo>
                      <a:lnTo>
                        <a:pt x="88" y="16"/>
                      </a:lnTo>
                      <a:lnTo>
                        <a:pt x="80" y="10"/>
                      </a:lnTo>
                      <a:lnTo>
                        <a:pt x="72" y="6"/>
                      </a:lnTo>
                      <a:lnTo>
                        <a:pt x="62" y="2"/>
                      </a:lnTo>
                      <a:lnTo>
                        <a:pt x="48" y="0"/>
                      </a:lnTo>
                      <a:lnTo>
                        <a:pt x="48" y="0"/>
                      </a:lnTo>
                      <a:lnTo>
                        <a:pt x="40" y="2"/>
                      </a:lnTo>
                      <a:lnTo>
                        <a:pt x="32" y="4"/>
                      </a:lnTo>
                      <a:lnTo>
                        <a:pt x="18" y="12"/>
                      </a:lnTo>
                      <a:lnTo>
                        <a:pt x="6" y="22"/>
                      </a:lnTo>
                      <a:lnTo>
                        <a:pt x="0" y="24"/>
                      </a:lnTo>
                      <a:lnTo>
                        <a:pt x="0" y="24"/>
                      </a:lnTo>
                      <a:lnTo>
                        <a:pt x="2" y="28"/>
                      </a:lnTo>
                      <a:lnTo>
                        <a:pt x="12" y="36"/>
                      </a:lnTo>
                      <a:lnTo>
                        <a:pt x="18" y="42"/>
                      </a:lnTo>
                      <a:lnTo>
                        <a:pt x="26" y="46"/>
                      </a:lnTo>
                      <a:lnTo>
                        <a:pt x="36" y="4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58" y="48"/>
                      </a:lnTo>
                      <a:lnTo>
                        <a:pt x="68" y="48"/>
                      </a:lnTo>
                      <a:lnTo>
                        <a:pt x="76" y="44"/>
                      </a:lnTo>
                      <a:lnTo>
                        <a:pt x="82" y="42"/>
                      </a:lnTo>
                      <a:lnTo>
                        <a:pt x="90" y="34"/>
                      </a:lnTo>
                      <a:lnTo>
                        <a:pt x="94" y="28"/>
                      </a:lnTo>
                    </a:path>
                  </a:pathLst>
                </a:custGeom>
                <a:noFill/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01" name="Freeform 155">
                  <a:extLst>
                    <a:ext uri="{FF2B5EF4-FFF2-40B4-BE49-F238E27FC236}">
                      <a16:creationId xmlns:a16="http://schemas.microsoft.com/office/drawing/2014/main" id="{176F60E5-668F-452E-94DB-9CBD48A202D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032" y="1555"/>
                  <a:ext cx="24" cy="32"/>
                </a:xfrm>
                <a:custGeom>
                  <a:avLst/>
                  <a:gdLst>
                    <a:gd name="T0" fmla="*/ 0 w 24"/>
                    <a:gd name="T1" fmla="*/ 16 h 32"/>
                    <a:gd name="T2" fmla="*/ 0 w 24"/>
                    <a:gd name="T3" fmla="*/ 16 h 32"/>
                    <a:gd name="T4" fmla="*/ 0 w 24"/>
                    <a:gd name="T5" fmla="*/ 10 h 32"/>
                    <a:gd name="T6" fmla="*/ 4 w 24"/>
                    <a:gd name="T7" fmla="*/ 4 h 32"/>
                    <a:gd name="T8" fmla="*/ 8 w 24"/>
                    <a:gd name="T9" fmla="*/ 2 h 32"/>
                    <a:gd name="T10" fmla="*/ 12 w 24"/>
                    <a:gd name="T11" fmla="*/ 0 h 32"/>
                    <a:gd name="T12" fmla="*/ 12 w 24"/>
                    <a:gd name="T13" fmla="*/ 0 h 32"/>
                    <a:gd name="T14" fmla="*/ 16 w 24"/>
                    <a:gd name="T15" fmla="*/ 2 h 32"/>
                    <a:gd name="T16" fmla="*/ 20 w 24"/>
                    <a:gd name="T17" fmla="*/ 4 h 32"/>
                    <a:gd name="T18" fmla="*/ 24 w 24"/>
                    <a:gd name="T19" fmla="*/ 10 h 32"/>
                    <a:gd name="T20" fmla="*/ 24 w 24"/>
                    <a:gd name="T21" fmla="*/ 16 h 32"/>
                    <a:gd name="T22" fmla="*/ 24 w 24"/>
                    <a:gd name="T23" fmla="*/ 16 h 32"/>
                    <a:gd name="T24" fmla="*/ 24 w 24"/>
                    <a:gd name="T25" fmla="*/ 22 h 32"/>
                    <a:gd name="T26" fmla="*/ 20 w 24"/>
                    <a:gd name="T27" fmla="*/ 28 h 32"/>
                    <a:gd name="T28" fmla="*/ 16 w 24"/>
                    <a:gd name="T29" fmla="*/ 30 h 32"/>
                    <a:gd name="T30" fmla="*/ 12 w 24"/>
                    <a:gd name="T31" fmla="*/ 32 h 32"/>
                    <a:gd name="T32" fmla="*/ 12 w 24"/>
                    <a:gd name="T33" fmla="*/ 32 h 32"/>
                    <a:gd name="T34" fmla="*/ 8 w 24"/>
                    <a:gd name="T35" fmla="*/ 30 h 32"/>
                    <a:gd name="T36" fmla="*/ 4 w 24"/>
                    <a:gd name="T37" fmla="*/ 28 h 32"/>
                    <a:gd name="T38" fmla="*/ 0 w 24"/>
                    <a:gd name="T39" fmla="*/ 22 h 32"/>
                    <a:gd name="T40" fmla="*/ 0 w 24"/>
                    <a:gd name="T41" fmla="*/ 16 h 32"/>
                    <a:gd name="T42" fmla="*/ 0 w 24"/>
                    <a:gd name="T43" fmla="*/ 16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4" h="32">
                      <a:moveTo>
                        <a:pt x="0" y="16"/>
                      </a:moveTo>
                      <a:lnTo>
                        <a:pt x="0" y="16"/>
                      </a:lnTo>
                      <a:lnTo>
                        <a:pt x="0" y="10"/>
                      </a:lnTo>
                      <a:lnTo>
                        <a:pt x="4" y="4"/>
                      </a:lnTo>
                      <a:lnTo>
                        <a:pt x="8" y="2"/>
                      </a:lnTo>
                      <a:lnTo>
                        <a:pt x="12" y="0"/>
                      </a:lnTo>
                      <a:lnTo>
                        <a:pt x="12" y="0"/>
                      </a:lnTo>
                      <a:lnTo>
                        <a:pt x="16" y="2"/>
                      </a:lnTo>
                      <a:lnTo>
                        <a:pt x="20" y="4"/>
                      </a:lnTo>
                      <a:lnTo>
                        <a:pt x="24" y="10"/>
                      </a:lnTo>
                      <a:lnTo>
                        <a:pt x="24" y="16"/>
                      </a:lnTo>
                      <a:lnTo>
                        <a:pt x="24" y="16"/>
                      </a:lnTo>
                      <a:lnTo>
                        <a:pt x="24" y="22"/>
                      </a:lnTo>
                      <a:lnTo>
                        <a:pt x="20" y="28"/>
                      </a:lnTo>
                      <a:lnTo>
                        <a:pt x="16" y="30"/>
                      </a:lnTo>
                      <a:lnTo>
                        <a:pt x="12" y="32"/>
                      </a:lnTo>
                      <a:lnTo>
                        <a:pt x="12" y="32"/>
                      </a:lnTo>
                      <a:lnTo>
                        <a:pt x="8" y="30"/>
                      </a:lnTo>
                      <a:lnTo>
                        <a:pt x="4" y="28"/>
                      </a:lnTo>
                      <a:lnTo>
                        <a:pt x="0" y="22"/>
                      </a:lnTo>
                      <a:lnTo>
                        <a:pt x="0" y="16"/>
                      </a:lnTo>
                      <a:lnTo>
                        <a:pt x="0" y="16"/>
                      </a:lnTo>
                      <a:close/>
                    </a:path>
                  </a:pathLst>
                </a:custGeom>
                <a:solidFill>
                  <a:srgbClr val="990000"/>
                </a:solidFill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02" name="Freeform 156">
                  <a:extLst>
                    <a:ext uri="{FF2B5EF4-FFF2-40B4-BE49-F238E27FC236}">
                      <a16:creationId xmlns:a16="http://schemas.microsoft.com/office/drawing/2014/main" id="{05726289-B386-4327-809F-C7825CFC112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184" y="1555"/>
                  <a:ext cx="24" cy="32"/>
                </a:xfrm>
                <a:custGeom>
                  <a:avLst/>
                  <a:gdLst>
                    <a:gd name="T0" fmla="*/ 24 w 24"/>
                    <a:gd name="T1" fmla="*/ 16 h 32"/>
                    <a:gd name="T2" fmla="*/ 24 w 24"/>
                    <a:gd name="T3" fmla="*/ 16 h 32"/>
                    <a:gd name="T4" fmla="*/ 24 w 24"/>
                    <a:gd name="T5" fmla="*/ 10 h 32"/>
                    <a:gd name="T6" fmla="*/ 20 w 24"/>
                    <a:gd name="T7" fmla="*/ 4 h 32"/>
                    <a:gd name="T8" fmla="*/ 16 w 24"/>
                    <a:gd name="T9" fmla="*/ 2 h 32"/>
                    <a:gd name="T10" fmla="*/ 12 w 24"/>
                    <a:gd name="T11" fmla="*/ 0 h 32"/>
                    <a:gd name="T12" fmla="*/ 12 w 24"/>
                    <a:gd name="T13" fmla="*/ 0 h 32"/>
                    <a:gd name="T14" fmla="*/ 8 w 24"/>
                    <a:gd name="T15" fmla="*/ 2 h 32"/>
                    <a:gd name="T16" fmla="*/ 4 w 24"/>
                    <a:gd name="T17" fmla="*/ 4 h 32"/>
                    <a:gd name="T18" fmla="*/ 0 w 24"/>
                    <a:gd name="T19" fmla="*/ 10 h 32"/>
                    <a:gd name="T20" fmla="*/ 0 w 24"/>
                    <a:gd name="T21" fmla="*/ 16 h 32"/>
                    <a:gd name="T22" fmla="*/ 0 w 24"/>
                    <a:gd name="T23" fmla="*/ 16 h 32"/>
                    <a:gd name="T24" fmla="*/ 0 w 24"/>
                    <a:gd name="T25" fmla="*/ 22 h 32"/>
                    <a:gd name="T26" fmla="*/ 4 w 24"/>
                    <a:gd name="T27" fmla="*/ 28 h 32"/>
                    <a:gd name="T28" fmla="*/ 8 w 24"/>
                    <a:gd name="T29" fmla="*/ 30 h 32"/>
                    <a:gd name="T30" fmla="*/ 12 w 24"/>
                    <a:gd name="T31" fmla="*/ 32 h 32"/>
                    <a:gd name="T32" fmla="*/ 12 w 24"/>
                    <a:gd name="T33" fmla="*/ 32 h 32"/>
                    <a:gd name="T34" fmla="*/ 16 w 24"/>
                    <a:gd name="T35" fmla="*/ 30 h 32"/>
                    <a:gd name="T36" fmla="*/ 20 w 24"/>
                    <a:gd name="T37" fmla="*/ 28 h 32"/>
                    <a:gd name="T38" fmla="*/ 24 w 24"/>
                    <a:gd name="T39" fmla="*/ 22 h 32"/>
                    <a:gd name="T40" fmla="*/ 24 w 24"/>
                    <a:gd name="T41" fmla="*/ 16 h 32"/>
                    <a:gd name="T42" fmla="*/ 24 w 24"/>
                    <a:gd name="T43" fmla="*/ 16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24" h="32">
                      <a:moveTo>
                        <a:pt x="24" y="16"/>
                      </a:moveTo>
                      <a:lnTo>
                        <a:pt x="24" y="16"/>
                      </a:lnTo>
                      <a:lnTo>
                        <a:pt x="24" y="10"/>
                      </a:lnTo>
                      <a:lnTo>
                        <a:pt x="20" y="4"/>
                      </a:lnTo>
                      <a:lnTo>
                        <a:pt x="16" y="2"/>
                      </a:lnTo>
                      <a:lnTo>
                        <a:pt x="12" y="0"/>
                      </a:lnTo>
                      <a:lnTo>
                        <a:pt x="12" y="0"/>
                      </a:lnTo>
                      <a:lnTo>
                        <a:pt x="8" y="2"/>
                      </a:lnTo>
                      <a:lnTo>
                        <a:pt x="4" y="4"/>
                      </a:lnTo>
                      <a:lnTo>
                        <a:pt x="0" y="10"/>
                      </a:lnTo>
                      <a:lnTo>
                        <a:pt x="0" y="16"/>
                      </a:lnTo>
                      <a:lnTo>
                        <a:pt x="0" y="16"/>
                      </a:lnTo>
                      <a:lnTo>
                        <a:pt x="0" y="22"/>
                      </a:lnTo>
                      <a:lnTo>
                        <a:pt x="4" y="28"/>
                      </a:lnTo>
                      <a:lnTo>
                        <a:pt x="8" y="30"/>
                      </a:lnTo>
                      <a:lnTo>
                        <a:pt x="12" y="32"/>
                      </a:lnTo>
                      <a:lnTo>
                        <a:pt x="12" y="32"/>
                      </a:lnTo>
                      <a:lnTo>
                        <a:pt x="16" y="30"/>
                      </a:lnTo>
                      <a:lnTo>
                        <a:pt x="20" y="28"/>
                      </a:lnTo>
                      <a:lnTo>
                        <a:pt x="24" y="22"/>
                      </a:lnTo>
                      <a:lnTo>
                        <a:pt x="24" y="16"/>
                      </a:lnTo>
                      <a:lnTo>
                        <a:pt x="24" y="16"/>
                      </a:lnTo>
                      <a:close/>
                    </a:path>
                  </a:pathLst>
                </a:custGeom>
                <a:solidFill>
                  <a:srgbClr val="990000"/>
                </a:solidFill>
                <a:ln w="3175">
                  <a:solidFill>
                    <a:srgbClr val="990000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03" name="Freeform 157">
                  <a:extLst>
                    <a:ext uri="{FF2B5EF4-FFF2-40B4-BE49-F238E27FC236}">
                      <a16:creationId xmlns:a16="http://schemas.microsoft.com/office/drawing/2014/main" id="{CD7642BB-7B10-4A7D-A158-F464C99E6DE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2896" y="1379"/>
                  <a:ext cx="448" cy="448"/>
                </a:xfrm>
                <a:custGeom>
                  <a:avLst/>
                  <a:gdLst>
                    <a:gd name="T0" fmla="*/ 2 w 448"/>
                    <a:gd name="T1" fmla="*/ 246 h 448"/>
                    <a:gd name="T2" fmla="*/ 18 w 448"/>
                    <a:gd name="T3" fmla="*/ 312 h 448"/>
                    <a:gd name="T4" fmla="*/ 52 w 448"/>
                    <a:gd name="T5" fmla="*/ 366 h 448"/>
                    <a:gd name="T6" fmla="*/ 98 w 448"/>
                    <a:gd name="T7" fmla="*/ 410 h 448"/>
                    <a:gd name="T8" fmla="*/ 158 w 448"/>
                    <a:gd name="T9" fmla="*/ 438 h 448"/>
                    <a:gd name="T10" fmla="*/ 224 w 448"/>
                    <a:gd name="T11" fmla="*/ 448 h 448"/>
                    <a:gd name="T12" fmla="*/ 270 w 448"/>
                    <a:gd name="T13" fmla="*/ 444 h 448"/>
                    <a:gd name="T14" fmla="*/ 330 w 448"/>
                    <a:gd name="T15" fmla="*/ 420 h 448"/>
                    <a:gd name="T16" fmla="*/ 382 w 448"/>
                    <a:gd name="T17" fmla="*/ 382 h 448"/>
                    <a:gd name="T18" fmla="*/ 420 w 448"/>
                    <a:gd name="T19" fmla="*/ 330 h 448"/>
                    <a:gd name="T20" fmla="*/ 444 w 448"/>
                    <a:gd name="T21" fmla="*/ 270 h 448"/>
                    <a:gd name="T22" fmla="*/ 448 w 448"/>
                    <a:gd name="T23" fmla="*/ 224 h 448"/>
                    <a:gd name="T24" fmla="*/ 438 w 448"/>
                    <a:gd name="T25" fmla="*/ 158 h 448"/>
                    <a:gd name="T26" fmla="*/ 410 w 448"/>
                    <a:gd name="T27" fmla="*/ 98 h 448"/>
                    <a:gd name="T28" fmla="*/ 366 w 448"/>
                    <a:gd name="T29" fmla="*/ 52 h 448"/>
                    <a:gd name="T30" fmla="*/ 312 w 448"/>
                    <a:gd name="T31" fmla="*/ 18 h 448"/>
                    <a:gd name="T32" fmla="*/ 246 w 448"/>
                    <a:gd name="T33" fmla="*/ 2 h 448"/>
                    <a:gd name="T34" fmla="*/ 202 w 448"/>
                    <a:gd name="T35" fmla="*/ 2 h 448"/>
                    <a:gd name="T36" fmla="*/ 136 w 448"/>
                    <a:gd name="T37" fmla="*/ 18 h 448"/>
                    <a:gd name="T38" fmla="*/ 82 w 448"/>
                    <a:gd name="T39" fmla="*/ 52 h 448"/>
                    <a:gd name="T40" fmla="*/ 38 w 448"/>
                    <a:gd name="T41" fmla="*/ 98 h 448"/>
                    <a:gd name="T42" fmla="*/ 10 w 448"/>
                    <a:gd name="T43" fmla="*/ 158 h 448"/>
                    <a:gd name="T44" fmla="*/ 0 w 448"/>
                    <a:gd name="T45" fmla="*/ 224 h 448"/>
                    <a:gd name="T46" fmla="*/ 16 w 448"/>
                    <a:gd name="T47" fmla="*/ 224 h 448"/>
                    <a:gd name="T48" fmla="*/ 26 w 448"/>
                    <a:gd name="T49" fmla="*/ 162 h 448"/>
                    <a:gd name="T50" fmla="*/ 52 w 448"/>
                    <a:gd name="T51" fmla="*/ 108 h 448"/>
                    <a:gd name="T52" fmla="*/ 92 w 448"/>
                    <a:gd name="T53" fmla="*/ 64 h 448"/>
                    <a:gd name="T54" fmla="*/ 144 w 448"/>
                    <a:gd name="T55" fmla="*/ 32 h 448"/>
                    <a:gd name="T56" fmla="*/ 202 w 448"/>
                    <a:gd name="T57" fmla="*/ 18 h 448"/>
                    <a:gd name="T58" fmla="*/ 246 w 448"/>
                    <a:gd name="T59" fmla="*/ 18 h 448"/>
                    <a:gd name="T60" fmla="*/ 304 w 448"/>
                    <a:gd name="T61" fmla="*/ 32 h 448"/>
                    <a:gd name="T62" fmla="*/ 356 w 448"/>
                    <a:gd name="T63" fmla="*/ 64 h 448"/>
                    <a:gd name="T64" fmla="*/ 396 w 448"/>
                    <a:gd name="T65" fmla="*/ 108 h 448"/>
                    <a:gd name="T66" fmla="*/ 422 w 448"/>
                    <a:gd name="T67" fmla="*/ 162 h 448"/>
                    <a:gd name="T68" fmla="*/ 432 w 448"/>
                    <a:gd name="T69" fmla="*/ 224 h 448"/>
                    <a:gd name="T70" fmla="*/ 428 w 448"/>
                    <a:gd name="T71" fmla="*/ 266 h 448"/>
                    <a:gd name="T72" fmla="*/ 406 w 448"/>
                    <a:gd name="T73" fmla="*/ 324 h 448"/>
                    <a:gd name="T74" fmla="*/ 372 w 448"/>
                    <a:gd name="T75" fmla="*/ 372 h 448"/>
                    <a:gd name="T76" fmla="*/ 324 w 448"/>
                    <a:gd name="T77" fmla="*/ 406 h 448"/>
                    <a:gd name="T78" fmla="*/ 266 w 448"/>
                    <a:gd name="T79" fmla="*/ 428 h 448"/>
                    <a:gd name="T80" fmla="*/ 224 w 448"/>
                    <a:gd name="T81" fmla="*/ 432 h 448"/>
                    <a:gd name="T82" fmla="*/ 162 w 448"/>
                    <a:gd name="T83" fmla="*/ 422 h 448"/>
                    <a:gd name="T84" fmla="*/ 108 w 448"/>
                    <a:gd name="T85" fmla="*/ 396 h 448"/>
                    <a:gd name="T86" fmla="*/ 64 w 448"/>
                    <a:gd name="T87" fmla="*/ 356 h 448"/>
                    <a:gd name="T88" fmla="*/ 32 w 448"/>
                    <a:gd name="T89" fmla="*/ 304 h 448"/>
                    <a:gd name="T90" fmla="*/ 18 w 448"/>
                    <a:gd name="T91" fmla="*/ 246 h 4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448" h="448">
                      <a:moveTo>
                        <a:pt x="0" y="224"/>
                      </a:moveTo>
                      <a:lnTo>
                        <a:pt x="0" y="224"/>
                      </a:lnTo>
                      <a:lnTo>
                        <a:pt x="2" y="246"/>
                      </a:lnTo>
                      <a:lnTo>
                        <a:pt x="4" y="270"/>
                      </a:lnTo>
                      <a:lnTo>
                        <a:pt x="10" y="290"/>
                      </a:lnTo>
                      <a:lnTo>
                        <a:pt x="18" y="312"/>
                      </a:lnTo>
                      <a:lnTo>
                        <a:pt x="28" y="330"/>
                      </a:lnTo>
                      <a:lnTo>
                        <a:pt x="38" y="350"/>
                      </a:lnTo>
                      <a:lnTo>
                        <a:pt x="52" y="366"/>
                      </a:lnTo>
                      <a:lnTo>
                        <a:pt x="66" y="382"/>
                      </a:lnTo>
                      <a:lnTo>
                        <a:pt x="82" y="396"/>
                      </a:lnTo>
                      <a:lnTo>
                        <a:pt x="98" y="410"/>
                      </a:lnTo>
                      <a:lnTo>
                        <a:pt x="118" y="420"/>
                      </a:lnTo>
                      <a:lnTo>
                        <a:pt x="136" y="430"/>
                      </a:lnTo>
                      <a:lnTo>
                        <a:pt x="158" y="438"/>
                      </a:lnTo>
                      <a:lnTo>
                        <a:pt x="178" y="444"/>
                      </a:lnTo>
                      <a:lnTo>
                        <a:pt x="202" y="446"/>
                      </a:lnTo>
                      <a:lnTo>
                        <a:pt x="224" y="448"/>
                      </a:lnTo>
                      <a:lnTo>
                        <a:pt x="224" y="448"/>
                      </a:lnTo>
                      <a:lnTo>
                        <a:pt x="246" y="446"/>
                      </a:lnTo>
                      <a:lnTo>
                        <a:pt x="270" y="444"/>
                      </a:lnTo>
                      <a:lnTo>
                        <a:pt x="290" y="438"/>
                      </a:lnTo>
                      <a:lnTo>
                        <a:pt x="312" y="430"/>
                      </a:lnTo>
                      <a:lnTo>
                        <a:pt x="330" y="420"/>
                      </a:lnTo>
                      <a:lnTo>
                        <a:pt x="350" y="410"/>
                      </a:lnTo>
                      <a:lnTo>
                        <a:pt x="366" y="396"/>
                      </a:lnTo>
                      <a:lnTo>
                        <a:pt x="382" y="382"/>
                      </a:lnTo>
                      <a:lnTo>
                        <a:pt x="396" y="366"/>
                      </a:lnTo>
                      <a:lnTo>
                        <a:pt x="410" y="350"/>
                      </a:lnTo>
                      <a:lnTo>
                        <a:pt x="420" y="330"/>
                      </a:lnTo>
                      <a:lnTo>
                        <a:pt x="430" y="312"/>
                      </a:lnTo>
                      <a:lnTo>
                        <a:pt x="438" y="290"/>
                      </a:lnTo>
                      <a:lnTo>
                        <a:pt x="444" y="270"/>
                      </a:lnTo>
                      <a:lnTo>
                        <a:pt x="446" y="246"/>
                      </a:lnTo>
                      <a:lnTo>
                        <a:pt x="448" y="224"/>
                      </a:lnTo>
                      <a:lnTo>
                        <a:pt x="448" y="224"/>
                      </a:lnTo>
                      <a:lnTo>
                        <a:pt x="446" y="202"/>
                      </a:lnTo>
                      <a:lnTo>
                        <a:pt x="444" y="178"/>
                      </a:lnTo>
                      <a:lnTo>
                        <a:pt x="438" y="158"/>
                      </a:lnTo>
                      <a:lnTo>
                        <a:pt x="430" y="136"/>
                      </a:lnTo>
                      <a:lnTo>
                        <a:pt x="420" y="118"/>
                      </a:lnTo>
                      <a:lnTo>
                        <a:pt x="410" y="98"/>
                      </a:lnTo>
                      <a:lnTo>
                        <a:pt x="396" y="82"/>
                      </a:lnTo>
                      <a:lnTo>
                        <a:pt x="382" y="66"/>
                      </a:lnTo>
                      <a:lnTo>
                        <a:pt x="366" y="52"/>
                      </a:lnTo>
                      <a:lnTo>
                        <a:pt x="350" y="38"/>
                      </a:lnTo>
                      <a:lnTo>
                        <a:pt x="330" y="28"/>
                      </a:lnTo>
                      <a:lnTo>
                        <a:pt x="312" y="18"/>
                      </a:lnTo>
                      <a:lnTo>
                        <a:pt x="290" y="10"/>
                      </a:lnTo>
                      <a:lnTo>
                        <a:pt x="270" y="4"/>
                      </a:lnTo>
                      <a:lnTo>
                        <a:pt x="246" y="2"/>
                      </a:lnTo>
                      <a:lnTo>
                        <a:pt x="224" y="0"/>
                      </a:lnTo>
                      <a:lnTo>
                        <a:pt x="224" y="0"/>
                      </a:lnTo>
                      <a:lnTo>
                        <a:pt x="202" y="2"/>
                      </a:lnTo>
                      <a:lnTo>
                        <a:pt x="178" y="4"/>
                      </a:lnTo>
                      <a:lnTo>
                        <a:pt x="158" y="10"/>
                      </a:lnTo>
                      <a:lnTo>
                        <a:pt x="136" y="18"/>
                      </a:lnTo>
                      <a:lnTo>
                        <a:pt x="118" y="28"/>
                      </a:lnTo>
                      <a:lnTo>
                        <a:pt x="98" y="38"/>
                      </a:lnTo>
                      <a:lnTo>
                        <a:pt x="82" y="52"/>
                      </a:lnTo>
                      <a:lnTo>
                        <a:pt x="66" y="66"/>
                      </a:lnTo>
                      <a:lnTo>
                        <a:pt x="52" y="82"/>
                      </a:lnTo>
                      <a:lnTo>
                        <a:pt x="38" y="98"/>
                      </a:lnTo>
                      <a:lnTo>
                        <a:pt x="28" y="118"/>
                      </a:lnTo>
                      <a:lnTo>
                        <a:pt x="18" y="136"/>
                      </a:lnTo>
                      <a:lnTo>
                        <a:pt x="10" y="158"/>
                      </a:lnTo>
                      <a:lnTo>
                        <a:pt x="4" y="178"/>
                      </a:lnTo>
                      <a:lnTo>
                        <a:pt x="2" y="202"/>
                      </a:lnTo>
                      <a:lnTo>
                        <a:pt x="0" y="224"/>
                      </a:lnTo>
                      <a:lnTo>
                        <a:pt x="0" y="224"/>
                      </a:lnTo>
                      <a:close/>
                      <a:moveTo>
                        <a:pt x="16" y="224"/>
                      </a:moveTo>
                      <a:lnTo>
                        <a:pt x="16" y="224"/>
                      </a:lnTo>
                      <a:lnTo>
                        <a:pt x="18" y="202"/>
                      </a:lnTo>
                      <a:lnTo>
                        <a:pt x="20" y="182"/>
                      </a:lnTo>
                      <a:lnTo>
                        <a:pt x="26" y="162"/>
                      </a:lnTo>
                      <a:lnTo>
                        <a:pt x="32" y="144"/>
                      </a:lnTo>
                      <a:lnTo>
                        <a:pt x="42" y="124"/>
                      </a:lnTo>
                      <a:lnTo>
                        <a:pt x="52" y="108"/>
                      </a:lnTo>
                      <a:lnTo>
                        <a:pt x="64" y="92"/>
                      </a:lnTo>
                      <a:lnTo>
                        <a:pt x="76" y="76"/>
                      </a:lnTo>
                      <a:lnTo>
                        <a:pt x="92" y="64"/>
                      </a:lnTo>
                      <a:lnTo>
                        <a:pt x="108" y="52"/>
                      </a:lnTo>
                      <a:lnTo>
                        <a:pt x="124" y="42"/>
                      </a:lnTo>
                      <a:lnTo>
                        <a:pt x="144" y="32"/>
                      </a:lnTo>
                      <a:lnTo>
                        <a:pt x="162" y="26"/>
                      </a:lnTo>
                      <a:lnTo>
                        <a:pt x="182" y="20"/>
                      </a:lnTo>
                      <a:lnTo>
                        <a:pt x="202" y="18"/>
                      </a:lnTo>
                      <a:lnTo>
                        <a:pt x="224" y="16"/>
                      </a:lnTo>
                      <a:lnTo>
                        <a:pt x="224" y="16"/>
                      </a:lnTo>
                      <a:lnTo>
                        <a:pt x="246" y="18"/>
                      </a:lnTo>
                      <a:lnTo>
                        <a:pt x="266" y="20"/>
                      </a:lnTo>
                      <a:lnTo>
                        <a:pt x="286" y="26"/>
                      </a:lnTo>
                      <a:lnTo>
                        <a:pt x="304" y="32"/>
                      </a:lnTo>
                      <a:lnTo>
                        <a:pt x="324" y="42"/>
                      </a:lnTo>
                      <a:lnTo>
                        <a:pt x="340" y="52"/>
                      </a:lnTo>
                      <a:lnTo>
                        <a:pt x="356" y="64"/>
                      </a:lnTo>
                      <a:lnTo>
                        <a:pt x="372" y="76"/>
                      </a:lnTo>
                      <a:lnTo>
                        <a:pt x="384" y="92"/>
                      </a:lnTo>
                      <a:lnTo>
                        <a:pt x="396" y="108"/>
                      </a:lnTo>
                      <a:lnTo>
                        <a:pt x="406" y="124"/>
                      </a:lnTo>
                      <a:lnTo>
                        <a:pt x="416" y="144"/>
                      </a:lnTo>
                      <a:lnTo>
                        <a:pt x="422" y="162"/>
                      </a:lnTo>
                      <a:lnTo>
                        <a:pt x="428" y="182"/>
                      </a:lnTo>
                      <a:lnTo>
                        <a:pt x="430" y="202"/>
                      </a:lnTo>
                      <a:lnTo>
                        <a:pt x="432" y="224"/>
                      </a:lnTo>
                      <a:lnTo>
                        <a:pt x="432" y="224"/>
                      </a:lnTo>
                      <a:lnTo>
                        <a:pt x="430" y="246"/>
                      </a:lnTo>
                      <a:lnTo>
                        <a:pt x="428" y="266"/>
                      </a:lnTo>
                      <a:lnTo>
                        <a:pt x="422" y="286"/>
                      </a:lnTo>
                      <a:lnTo>
                        <a:pt x="416" y="304"/>
                      </a:lnTo>
                      <a:lnTo>
                        <a:pt x="406" y="324"/>
                      </a:lnTo>
                      <a:lnTo>
                        <a:pt x="396" y="340"/>
                      </a:lnTo>
                      <a:lnTo>
                        <a:pt x="384" y="356"/>
                      </a:lnTo>
                      <a:lnTo>
                        <a:pt x="372" y="372"/>
                      </a:lnTo>
                      <a:lnTo>
                        <a:pt x="356" y="384"/>
                      </a:lnTo>
                      <a:lnTo>
                        <a:pt x="340" y="396"/>
                      </a:lnTo>
                      <a:lnTo>
                        <a:pt x="324" y="406"/>
                      </a:lnTo>
                      <a:lnTo>
                        <a:pt x="304" y="416"/>
                      </a:lnTo>
                      <a:lnTo>
                        <a:pt x="286" y="422"/>
                      </a:lnTo>
                      <a:lnTo>
                        <a:pt x="266" y="428"/>
                      </a:lnTo>
                      <a:lnTo>
                        <a:pt x="246" y="430"/>
                      </a:lnTo>
                      <a:lnTo>
                        <a:pt x="224" y="432"/>
                      </a:lnTo>
                      <a:lnTo>
                        <a:pt x="224" y="432"/>
                      </a:lnTo>
                      <a:lnTo>
                        <a:pt x="202" y="430"/>
                      </a:lnTo>
                      <a:lnTo>
                        <a:pt x="182" y="428"/>
                      </a:lnTo>
                      <a:lnTo>
                        <a:pt x="162" y="422"/>
                      </a:lnTo>
                      <a:lnTo>
                        <a:pt x="144" y="416"/>
                      </a:lnTo>
                      <a:lnTo>
                        <a:pt x="124" y="406"/>
                      </a:lnTo>
                      <a:lnTo>
                        <a:pt x="108" y="396"/>
                      </a:lnTo>
                      <a:lnTo>
                        <a:pt x="92" y="384"/>
                      </a:lnTo>
                      <a:lnTo>
                        <a:pt x="76" y="372"/>
                      </a:lnTo>
                      <a:lnTo>
                        <a:pt x="64" y="356"/>
                      </a:lnTo>
                      <a:lnTo>
                        <a:pt x="52" y="340"/>
                      </a:lnTo>
                      <a:lnTo>
                        <a:pt x="42" y="324"/>
                      </a:lnTo>
                      <a:lnTo>
                        <a:pt x="32" y="304"/>
                      </a:lnTo>
                      <a:lnTo>
                        <a:pt x="26" y="286"/>
                      </a:lnTo>
                      <a:lnTo>
                        <a:pt x="20" y="266"/>
                      </a:lnTo>
                      <a:lnTo>
                        <a:pt x="18" y="246"/>
                      </a:lnTo>
                      <a:lnTo>
                        <a:pt x="16" y="224"/>
                      </a:lnTo>
                      <a:lnTo>
                        <a:pt x="16" y="224"/>
                      </a:lnTo>
                      <a:close/>
                    </a:path>
                  </a:pathLst>
                </a:custGeom>
                <a:solidFill>
                  <a:srgbClr val="990000"/>
                </a:solidFill>
                <a:ln w="317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</p:grpSp>
        <p:sp>
          <p:nvSpPr>
            <p:cNvPr id="187" name="Rectangle 3">
              <a:extLst>
                <a:ext uri="{FF2B5EF4-FFF2-40B4-BE49-F238E27FC236}">
                  <a16:creationId xmlns:a16="http://schemas.microsoft.com/office/drawing/2014/main" id="{0E7831E3-CD40-4252-BBB1-403D50377B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387" y="836613"/>
              <a:ext cx="1980434" cy="1319627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840023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5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000"/>
                            </p:stCondLst>
                            <p:childTnLst>
                              <p:par>
                                <p:cTn id="89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8000"/>
                            </p:stCondLst>
                            <p:childTnLst>
                              <p:par>
                                <p:cTn id="10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8500"/>
                            </p:stCondLst>
                            <p:childTnLst>
                              <p:par>
                                <p:cTn id="107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9000"/>
                            </p:stCondLst>
                            <p:childTnLst>
                              <p:par>
                                <p:cTn id="11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9500"/>
                            </p:stCondLst>
                            <p:childTnLst>
                              <p:par>
                                <p:cTn id="119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2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31" presetID="4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0" name="グループ化 389">
            <a:extLst>
              <a:ext uri="{FF2B5EF4-FFF2-40B4-BE49-F238E27FC236}">
                <a16:creationId xmlns:a16="http://schemas.microsoft.com/office/drawing/2014/main" id="{A671BAA6-CA66-4900-9CC0-25F139D48DEA}"/>
              </a:ext>
            </a:extLst>
          </p:cNvPr>
          <p:cNvGrpSpPr/>
          <p:nvPr/>
        </p:nvGrpSpPr>
        <p:grpSpPr>
          <a:xfrm>
            <a:off x="495298" y="162808"/>
            <a:ext cx="11201402" cy="5760076"/>
            <a:chOff x="1549401" y="1326183"/>
            <a:chExt cx="8504363" cy="5209912"/>
          </a:xfrm>
        </p:grpSpPr>
        <p:sp>
          <p:nvSpPr>
            <p:cNvPr id="196" name="フリーフォーム 4">
              <a:extLst>
                <a:ext uri="{FF2B5EF4-FFF2-40B4-BE49-F238E27FC236}">
                  <a16:creationId xmlns:a16="http://schemas.microsoft.com/office/drawing/2014/main" id="{B7F7FBA4-17A5-4756-859B-4D4D889378B7}"/>
                </a:ext>
              </a:extLst>
            </p:cNvPr>
            <p:cNvSpPr/>
            <p:nvPr/>
          </p:nvSpPr>
          <p:spPr bwMode="auto">
            <a:xfrm>
              <a:off x="4785667" y="5029095"/>
              <a:ext cx="998460" cy="848342"/>
            </a:xfrm>
            <a:custGeom>
              <a:avLst/>
              <a:gdLst>
                <a:gd name="connsiteX0" fmla="*/ 483394 w 1362075"/>
                <a:gd name="connsiteY0" fmla="*/ 116681 h 1157287"/>
                <a:gd name="connsiteX1" fmla="*/ 292894 w 1362075"/>
                <a:gd name="connsiteY1" fmla="*/ 247650 h 1157287"/>
                <a:gd name="connsiteX2" fmla="*/ 269081 w 1362075"/>
                <a:gd name="connsiteY2" fmla="*/ 340519 h 1157287"/>
                <a:gd name="connsiteX3" fmla="*/ 57150 w 1362075"/>
                <a:gd name="connsiteY3" fmla="*/ 400050 h 1157287"/>
                <a:gd name="connsiteX4" fmla="*/ 0 w 1362075"/>
                <a:gd name="connsiteY4" fmla="*/ 528637 h 1157287"/>
                <a:gd name="connsiteX5" fmla="*/ 28575 w 1362075"/>
                <a:gd name="connsiteY5" fmla="*/ 597694 h 1157287"/>
                <a:gd name="connsiteX6" fmla="*/ 4762 w 1362075"/>
                <a:gd name="connsiteY6" fmla="*/ 650081 h 1157287"/>
                <a:gd name="connsiteX7" fmla="*/ 66675 w 1362075"/>
                <a:gd name="connsiteY7" fmla="*/ 835819 h 1157287"/>
                <a:gd name="connsiteX8" fmla="*/ 57150 w 1362075"/>
                <a:gd name="connsiteY8" fmla="*/ 935831 h 1157287"/>
                <a:gd name="connsiteX9" fmla="*/ 138112 w 1362075"/>
                <a:gd name="connsiteY9" fmla="*/ 995362 h 1157287"/>
                <a:gd name="connsiteX10" fmla="*/ 221456 w 1362075"/>
                <a:gd name="connsiteY10" fmla="*/ 935831 h 1157287"/>
                <a:gd name="connsiteX11" fmla="*/ 319087 w 1362075"/>
                <a:gd name="connsiteY11" fmla="*/ 933450 h 1157287"/>
                <a:gd name="connsiteX12" fmla="*/ 416719 w 1362075"/>
                <a:gd name="connsiteY12" fmla="*/ 847725 h 1157287"/>
                <a:gd name="connsiteX13" fmla="*/ 464344 w 1362075"/>
                <a:gd name="connsiteY13" fmla="*/ 864394 h 1157287"/>
                <a:gd name="connsiteX14" fmla="*/ 545306 w 1362075"/>
                <a:gd name="connsiteY14" fmla="*/ 826294 h 1157287"/>
                <a:gd name="connsiteX15" fmla="*/ 695325 w 1362075"/>
                <a:gd name="connsiteY15" fmla="*/ 869156 h 1157287"/>
                <a:gd name="connsiteX16" fmla="*/ 750094 w 1362075"/>
                <a:gd name="connsiteY16" fmla="*/ 978694 h 1157287"/>
                <a:gd name="connsiteX17" fmla="*/ 833437 w 1362075"/>
                <a:gd name="connsiteY17" fmla="*/ 897731 h 1157287"/>
                <a:gd name="connsiteX18" fmla="*/ 800100 w 1362075"/>
                <a:gd name="connsiteY18" fmla="*/ 1002506 h 1157287"/>
                <a:gd name="connsiteX19" fmla="*/ 869156 w 1362075"/>
                <a:gd name="connsiteY19" fmla="*/ 1000125 h 1157287"/>
                <a:gd name="connsiteX20" fmla="*/ 895350 w 1362075"/>
                <a:gd name="connsiteY20" fmla="*/ 1062037 h 1157287"/>
                <a:gd name="connsiteX21" fmla="*/ 890587 w 1362075"/>
                <a:gd name="connsiteY21" fmla="*/ 1104900 h 1157287"/>
                <a:gd name="connsiteX22" fmla="*/ 1007269 w 1362075"/>
                <a:gd name="connsiteY22" fmla="*/ 1154906 h 1157287"/>
                <a:gd name="connsiteX23" fmla="*/ 1057275 w 1362075"/>
                <a:gd name="connsiteY23" fmla="*/ 1121569 h 1157287"/>
                <a:gd name="connsiteX24" fmla="*/ 1116806 w 1362075"/>
                <a:gd name="connsiteY24" fmla="*/ 1157287 h 1157287"/>
                <a:gd name="connsiteX25" fmla="*/ 1166812 w 1362075"/>
                <a:gd name="connsiteY25" fmla="*/ 1114425 h 1157287"/>
                <a:gd name="connsiteX26" fmla="*/ 1252537 w 1362075"/>
                <a:gd name="connsiteY26" fmla="*/ 1095375 h 1157287"/>
                <a:gd name="connsiteX27" fmla="*/ 1238250 w 1362075"/>
                <a:gd name="connsiteY27" fmla="*/ 1012031 h 1157287"/>
                <a:gd name="connsiteX28" fmla="*/ 1312069 w 1362075"/>
                <a:gd name="connsiteY28" fmla="*/ 873919 h 1157287"/>
                <a:gd name="connsiteX29" fmla="*/ 1362075 w 1362075"/>
                <a:gd name="connsiteY29" fmla="*/ 661987 h 1157287"/>
                <a:gd name="connsiteX30" fmla="*/ 1335881 w 1362075"/>
                <a:gd name="connsiteY30" fmla="*/ 564356 h 1157287"/>
                <a:gd name="connsiteX31" fmla="*/ 1216819 w 1362075"/>
                <a:gd name="connsiteY31" fmla="*/ 435769 h 1157287"/>
                <a:gd name="connsiteX32" fmla="*/ 1181100 w 1362075"/>
                <a:gd name="connsiteY32" fmla="*/ 357187 h 1157287"/>
                <a:gd name="connsiteX33" fmla="*/ 1102519 w 1362075"/>
                <a:gd name="connsiteY33" fmla="*/ 311944 h 1157287"/>
                <a:gd name="connsiteX34" fmla="*/ 1009650 w 1362075"/>
                <a:gd name="connsiteY34" fmla="*/ 0 h 1157287"/>
                <a:gd name="connsiteX35" fmla="*/ 914400 w 1362075"/>
                <a:gd name="connsiteY35" fmla="*/ 264319 h 1157287"/>
                <a:gd name="connsiteX36" fmla="*/ 757237 w 1362075"/>
                <a:gd name="connsiteY36" fmla="*/ 171450 h 1157287"/>
                <a:gd name="connsiteX37" fmla="*/ 821531 w 1362075"/>
                <a:gd name="connsiteY37" fmla="*/ 50006 h 1157287"/>
                <a:gd name="connsiteX38" fmla="*/ 661987 w 1362075"/>
                <a:gd name="connsiteY38" fmla="*/ 33337 h 1157287"/>
                <a:gd name="connsiteX39" fmla="*/ 597694 w 1362075"/>
                <a:gd name="connsiteY39" fmla="*/ 73819 h 1157287"/>
                <a:gd name="connsiteX40" fmla="*/ 554831 w 1362075"/>
                <a:gd name="connsiteY40" fmla="*/ 128587 h 1157287"/>
                <a:gd name="connsiteX41" fmla="*/ 602456 w 1362075"/>
                <a:gd name="connsiteY41" fmla="*/ 169069 h 1157287"/>
                <a:gd name="connsiteX42" fmla="*/ 521494 w 1362075"/>
                <a:gd name="connsiteY42" fmla="*/ 161925 h 1157287"/>
                <a:gd name="connsiteX43" fmla="*/ 483394 w 1362075"/>
                <a:gd name="connsiteY43" fmla="*/ 116681 h 1157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362075" h="1157287">
                  <a:moveTo>
                    <a:pt x="483394" y="116681"/>
                  </a:moveTo>
                  <a:lnTo>
                    <a:pt x="292894" y="247650"/>
                  </a:lnTo>
                  <a:lnTo>
                    <a:pt x="269081" y="340519"/>
                  </a:lnTo>
                  <a:lnTo>
                    <a:pt x="57150" y="400050"/>
                  </a:lnTo>
                  <a:lnTo>
                    <a:pt x="0" y="528637"/>
                  </a:lnTo>
                  <a:lnTo>
                    <a:pt x="28575" y="597694"/>
                  </a:lnTo>
                  <a:lnTo>
                    <a:pt x="4762" y="650081"/>
                  </a:lnTo>
                  <a:lnTo>
                    <a:pt x="66675" y="835819"/>
                  </a:lnTo>
                  <a:lnTo>
                    <a:pt x="57150" y="935831"/>
                  </a:lnTo>
                  <a:lnTo>
                    <a:pt x="138112" y="995362"/>
                  </a:lnTo>
                  <a:lnTo>
                    <a:pt x="221456" y="935831"/>
                  </a:lnTo>
                  <a:lnTo>
                    <a:pt x="319087" y="933450"/>
                  </a:lnTo>
                  <a:lnTo>
                    <a:pt x="416719" y="847725"/>
                  </a:lnTo>
                  <a:lnTo>
                    <a:pt x="464344" y="864394"/>
                  </a:lnTo>
                  <a:lnTo>
                    <a:pt x="545306" y="826294"/>
                  </a:lnTo>
                  <a:lnTo>
                    <a:pt x="695325" y="869156"/>
                  </a:lnTo>
                  <a:lnTo>
                    <a:pt x="750094" y="978694"/>
                  </a:lnTo>
                  <a:lnTo>
                    <a:pt x="833437" y="897731"/>
                  </a:lnTo>
                  <a:lnTo>
                    <a:pt x="800100" y="1002506"/>
                  </a:lnTo>
                  <a:lnTo>
                    <a:pt x="869156" y="1000125"/>
                  </a:lnTo>
                  <a:lnTo>
                    <a:pt x="895350" y="1062037"/>
                  </a:lnTo>
                  <a:lnTo>
                    <a:pt x="890587" y="1104900"/>
                  </a:lnTo>
                  <a:lnTo>
                    <a:pt x="1007269" y="1154906"/>
                  </a:lnTo>
                  <a:lnTo>
                    <a:pt x="1057275" y="1121569"/>
                  </a:lnTo>
                  <a:lnTo>
                    <a:pt x="1116806" y="1157287"/>
                  </a:lnTo>
                  <a:lnTo>
                    <a:pt x="1166812" y="1114425"/>
                  </a:lnTo>
                  <a:lnTo>
                    <a:pt x="1252537" y="1095375"/>
                  </a:lnTo>
                  <a:lnTo>
                    <a:pt x="1238250" y="1012031"/>
                  </a:lnTo>
                  <a:lnTo>
                    <a:pt x="1312069" y="873919"/>
                  </a:lnTo>
                  <a:lnTo>
                    <a:pt x="1362075" y="661987"/>
                  </a:lnTo>
                  <a:lnTo>
                    <a:pt x="1335881" y="564356"/>
                  </a:lnTo>
                  <a:lnTo>
                    <a:pt x="1216819" y="435769"/>
                  </a:lnTo>
                  <a:lnTo>
                    <a:pt x="1181100" y="357187"/>
                  </a:lnTo>
                  <a:lnTo>
                    <a:pt x="1102519" y="311944"/>
                  </a:lnTo>
                  <a:lnTo>
                    <a:pt x="1009650" y="0"/>
                  </a:lnTo>
                  <a:lnTo>
                    <a:pt x="914400" y="264319"/>
                  </a:lnTo>
                  <a:lnTo>
                    <a:pt x="757237" y="171450"/>
                  </a:lnTo>
                  <a:lnTo>
                    <a:pt x="821531" y="50006"/>
                  </a:lnTo>
                  <a:lnTo>
                    <a:pt x="661987" y="33337"/>
                  </a:lnTo>
                  <a:lnTo>
                    <a:pt x="597694" y="73819"/>
                  </a:lnTo>
                  <a:lnTo>
                    <a:pt x="554831" y="128587"/>
                  </a:lnTo>
                  <a:lnTo>
                    <a:pt x="602456" y="169069"/>
                  </a:lnTo>
                  <a:lnTo>
                    <a:pt x="521494" y="161925"/>
                  </a:lnTo>
                  <a:lnTo>
                    <a:pt x="483394" y="11668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97" name="フリーフォーム 6">
              <a:extLst>
                <a:ext uri="{FF2B5EF4-FFF2-40B4-BE49-F238E27FC236}">
                  <a16:creationId xmlns:a16="http://schemas.microsoft.com/office/drawing/2014/main" id="{510874A2-0889-4041-A5C2-76498A3AEA6F}"/>
                </a:ext>
              </a:extLst>
            </p:cNvPr>
            <p:cNvSpPr/>
            <p:nvPr/>
          </p:nvSpPr>
          <p:spPr bwMode="auto">
            <a:xfrm>
              <a:off x="5559531" y="5936786"/>
              <a:ext cx="102406" cy="108225"/>
            </a:xfrm>
            <a:custGeom>
              <a:avLst/>
              <a:gdLst>
                <a:gd name="connsiteX0" fmla="*/ 0 w 140493"/>
                <a:gd name="connsiteY0" fmla="*/ 16669 h 147637"/>
                <a:gd name="connsiteX1" fmla="*/ 28575 w 140493"/>
                <a:gd name="connsiteY1" fmla="*/ 73819 h 147637"/>
                <a:gd name="connsiteX2" fmla="*/ 52387 w 140493"/>
                <a:gd name="connsiteY2" fmla="*/ 147637 h 147637"/>
                <a:gd name="connsiteX3" fmla="*/ 116681 w 140493"/>
                <a:gd name="connsiteY3" fmla="*/ 111919 h 147637"/>
                <a:gd name="connsiteX4" fmla="*/ 140493 w 140493"/>
                <a:gd name="connsiteY4" fmla="*/ 0 h 147637"/>
                <a:gd name="connsiteX5" fmla="*/ 64293 w 140493"/>
                <a:gd name="connsiteY5" fmla="*/ 26194 h 147637"/>
                <a:gd name="connsiteX6" fmla="*/ 0 w 140493"/>
                <a:gd name="connsiteY6" fmla="*/ 16669 h 147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0493" h="147637">
                  <a:moveTo>
                    <a:pt x="0" y="16669"/>
                  </a:moveTo>
                  <a:lnTo>
                    <a:pt x="28575" y="73819"/>
                  </a:lnTo>
                  <a:lnTo>
                    <a:pt x="52387" y="147637"/>
                  </a:lnTo>
                  <a:lnTo>
                    <a:pt x="116681" y="111919"/>
                  </a:lnTo>
                  <a:lnTo>
                    <a:pt x="140493" y="0"/>
                  </a:lnTo>
                  <a:lnTo>
                    <a:pt x="64293" y="26194"/>
                  </a:lnTo>
                  <a:lnTo>
                    <a:pt x="0" y="16669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98" name="フリーフォーム 7">
              <a:extLst>
                <a:ext uri="{FF2B5EF4-FFF2-40B4-BE49-F238E27FC236}">
                  <a16:creationId xmlns:a16="http://schemas.microsoft.com/office/drawing/2014/main" id="{BF87AE16-7DDC-4597-9624-757769932C3A}"/>
                </a:ext>
              </a:extLst>
            </p:cNvPr>
            <p:cNvSpPr/>
            <p:nvPr/>
          </p:nvSpPr>
          <p:spPr bwMode="auto">
            <a:xfrm>
              <a:off x="6119273" y="5741283"/>
              <a:ext cx="333984" cy="457337"/>
            </a:xfrm>
            <a:custGeom>
              <a:avLst/>
              <a:gdLst>
                <a:gd name="connsiteX0" fmla="*/ 219075 w 454819"/>
                <a:gd name="connsiteY0" fmla="*/ 0 h 623887"/>
                <a:gd name="connsiteX1" fmla="*/ 285750 w 454819"/>
                <a:gd name="connsiteY1" fmla="*/ 78581 h 623887"/>
                <a:gd name="connsiteX2" fmla="*/ 307181 w 454819"/>
                <a:gd name="connsiteY2" fmla="*/ 188119 h 623887"/>
                <a:gd name="connsiteX3" fmla="*/ 230981 w 454819"/>
                <a:gd name="connsiteY3" fmla="*/ 228600 h 623887"/>
                <a:gd name="connsiteX4" fmla="*/ 176212 w 454819"/>
                <a:gd name="connsiteY4" fmla="*/ 397669 h 623887"/>
                <a:gd name="connsiteX5" fmla="*/ 61912 w 454819"/>
                <a:gd name="connsiteY5" fmla="*/ 471487 h 623887"/>
                <a:gd name="connsiteX6" fmla="*/ 0 w 454819"/>
                <a:gd name="connsiteY6" fmla="*/ 566737 h 623887"/>
                <a:gd name="connsiteX7" fmla="*/ 33337 w 454819"/>
                <a:gd name="connsiteY7" fmla="*/ 595312 h 623887"/>
                <a:gd name="connsiteX8" fmla="*/ 66675 w 454819"/>
                <a:gd name="connsiteY8" fmla="*/ 595312 h 623887"/>
                <a:gd name="connsiteX9" fmla="*/ 95250 w 454819"/>
                <a:gd name="connsiteY9" fmla="*/ 623887 h 623887"/>
                <a:gd name="connsiteX10" fmla="*/ 173831 w 454819"/>
                <a:gd name="connsiteY10" fmla="*/ 564356 h 623887"/>
                <a:gd name="connsiteX11" fmla="*/ 188119 w 454819"/>
                <a:gd name="connsiteY11" fmla="*/ 464344 h 623887"/>
                <a:gd name="connsiteX12" fmla="*/ 245269 w 454819"/>
                <a:gd name="connsiteY12" fmla="*/ 461962 h 623887"/>
                <a:gd name="connsiteX13" fmla="*/ 238125 w 454819"/>
                <a:gd name="connsiteY13" fmla="*/ 414337 h 623887"/>
                <a:gd name="connsiteX14" fmla="*/ 316706 w 454819"/>
                <a:gd name="connsiteY14" fmla="*/ 330994 h 623887"/>
                <a:gd name="connsiteX15" fmla="*/ 376237 w 454819"/>
                <a:gd name="connsiteY15" fmla="*/ 285750 h 623887"/>
                <a:gd name="connsiteX16" fmla="*/ 388144 w 454819"/>
                <a:gd name="connsiteY16" fmla="*/ 345281 h 623887"/>
                <a:gd name="connsiteX17" fmla="*/ 431006 w 454819"/>
                <a:gd name="connsiteY17" fmla="*/ 200025 h 623887"/>
                <a:gd name="connsiteX18" fmla="*/ 454819 w 454819"/>
                <a:gd name="connsiteY18" fmla="*/ 128587 h 623887"/>
                <a:gd name="connsiteX19" fmla="*/ 423862 w 454819"/>
                <a:gd name="connsiteY19" fmla="*/ 116681 h 623887"/>
                <a:gd name="connsiteX20" fmla="*/ 392906 w 454819"/>
                <a:gd name="connsiteY20" fmla="*/ 147637 h 623887"/>
                <a:gd name="connsiteX21" fmla="*/ 350044 w 454819"/>
                <a:gd name="connsiteY21" fmla="*/ 121444 h 623887"/>
                <a:gd name="connsiteX22" fmla="*/ 333375 w 454819"/>
                <a:gd name="connsiteY22" fmla="*/ 78581 h 623887"/>
                <a:gd name="connsiteX23" fmla="*/ 307181 w 454819"/>
                <a:gd name="connsiteY23" fmla="*/ 104775 h 623887"/>
                <a:gd name="connsiteX24" fmla="*/ 307181 w 454819"/>
                <a:gd name="connsiteY24" fmla="*/ 40481 h 623887"/>
                <a:gd name="connsiteX25" fmla="*/ 219075 w 454819"/>
                <a:gd name="connsiteY25" fmla="*/ 0 h 6238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54819" h="623887">
                  <a:moveTo>
                    <a:pt x="219075" y="0"/>
                  </a:moveTo>
                  <a:lnTo>
                    <a:pt x="285750" y="78581"/>
                  </a:lnTo>
                  <a:lnTo>
                    <a:pt x="307181" y="188119"/>
                  </a:lnTo>
                  <a:lnTo>
                    <a:pt x="230981" y="228600"/>
                  </a:lnTo>
                  <a:lnTo>
                    <a:pt x="176212" y="397669"/>
                  </a:lnTo>
                  <a:lnTo>
                    <a:pt x="61912" y="471487"/>
                  </a:lnTo>
                  <a:lnTo>
                    <a:pt x="0" y="566737"/>
                  </a:lnTo>
                  <a:lnTo>
                    <a:pt x="33337" y="595312"/>
                  </a:lnTo>
                  <a:lnTo>
                    <a:pt x="66675" y="595312"/>
                  </a:lnTo>
                  <a:lnTo>
                    <a:pt x="95250" y="623887"/>
                  </a:lnTo>
                  <a:lnTo>
                    <a:pt x="173831" y="564356"/>
                  </a:lnTo>
                  <a:lnTo>
                    <a:pt x="188119" y="464344"/>
                  </a:lnTo>
                  <a:lnTo>
                    <a:pt x="245269" y="461962"/>
                  </a:lnTo>
                  <a:lnTo>
                    <a:pt x="238125" y="414337"/>
                  </a:lnTo>
                  <a:lnTo>
                    <a:pt x="316706" y="330994"/>
                  </a:lnTo>
                  <a:lnTo>
                    <a:pt x="376237" y="285750"/>
                  </a:lnTo>
                  <a:lnTo>
                    <a:pt x="388144" y="345281"/>
                  </a:lnTo>
                  <a:lnTo>
                    <a:pt x="431006" y="200025"/>
                  </a:lnTo>
                  <a:lnTo>
                    <a:pt x="454819" y="128587"/>
                  </a:lnTo>
                  <a:lnTo>
                    <a:pt x="423862" y="116681"/>
                  </a:lnTo>
                  <a:lnTo>
                    <a:pt x="392906" y="147637"/>
                  </a:lnTo>
                  <a:lnTo>
                    <a:pt x="350044" y="121444"/>
                  </a:lnTo>
                  <a:lnTo>
                    <a:pt x="333375" y="78581"/>
                  </a:lnTo>
                  <a:lnTo>
                    <a:pt x="307181" y="104775"/>
                  </a:lnTo>
                  <a:lnTo>
                    <a:pt x="307181" y="40481"/>
                  </a:lnTo>
                  <a:lnTo>
                    <a:pt x="2190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ja-JP" altLang="en-US" sz="24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 panose="020B0600070205080204" pitchFamily="50" charset="-128"/>
                  <a:cs typeface="+mn-cs"/>
                </a:rPr>
                <a:t>　</a:t>
              </a:r>
            </a:p>
          </p:txBody>
        </p:sp>
        <p:sp>
          <p:nvSpPr>
            <p:cNvPr id="199" name="フリーフォーム 8">
              <a:extLst>
                <a:ext uri="{FF2B5EF4-FFF2-40B4-BE49-F238E27FC236}">
                  <a16:creationId xmlns:a16="http://schemas.microsoft.com/office/drawing/2014/main" id="{D70B456B-0490-470D-8BB7-5E84F89447CE}"/>
                </a:ext>
              </a:extLst>
            </p:cNvPr>
            <p:cNvSpPr/>
            <p:nvPr/>
          </p:nvSpPr>
          <p:spPr bwMode="auto">
            <a:xfrm>
              <a:off x="5504837" y="3010066"/>
              <a:ext cx="69822" cy="332820"/>
            </a:xfrm>
            <a:custGeom>
              <a:avLst/>
              <a:gdLst>
                <a:gd name="connsiteX0" fmla="*/ 26194 w 95250"/>
                <a:gd name="connsiteY0" fmla="*/ 0 h 454818"/>
                <a:gd name="connsiteX1" fmla="*/ 4762 w 95250"/>
                <a:gd name="connsiteY1" fmla="*/ 135731 h 454818"/>
                <a:gd name="connsiteX2" fmla="*/ 26194 w 95250"/>
                <a:gd name="connsiteY2" fmla="*/ 188118 h 454818"/>
                <a:gd name="connsiteX3" fmla="*/ 0 w 95250"/>
                <a:gd name="connsiteY3" fmla="*/ 333375 h 454818"/>
                <a:gd name="connsiteX4" fmla="*/ 2381 w 95250"/>
                <a:gd name="connsiteY4" fmla="*/ 454818 h 454818"/>
                <a:gd name="connsiteX5" fmla="*/ 35719 w 95250"/>
                <a:gd name="connsiteY5" fmla="*/ 442912 h 454818"/>
                <a:gd name="connsiteX6" fmla="*/ 66675 w 95250"/>
                <a:gd name="connsiteY6" fmla="*/ 450056 h 454818"/>
                <a:gd name="connsiteX7" fmla="*/ 26194 w 95250"/>
                <a:gd name="connsiteY7" fmla="*/ 364331 h 454818"/>
                <a:gd name="connsiteX8" fmla="*/ 45244 w 95250"/>
                <a:gd name="connsiteY8" fmla="*/ 288131 h 454818"/>
                <a:gd name="connsiteX9" fmla="*/ 95250 w 95250"/>
                <a:gd name="connsiteY9" fmla="*/ 292893 h 454818"/>
                <a:gd name="connsiteX10" fmla="*/ 59531 w 95250"/>
                <a:gd name="connsiteY10" fmla="*/ 173831 h 454818"/>
                <a:gd name="connsiteX11" fmla="*/ 47625 w 95250"/>
                <a:gd name="connsiteY11" fmla="*/ 107156 h 454818"/>
                <a:gd name="connsiteX12" fmla="*/ 52387 w 95250"/>
                <a:gd name="connsiteY12" fmla="*/ 85725 h 454818"/>
                <a:gd name="connsiteX13" fmla="*/ 26194 w 95250"/>
                <a:gd name="connsiteY13" fmla="*/ 0 h 4548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5250" h="454818">
                  <a:moveTo>
                    <a:pt x="26194" y="0"/>
                  </a:moveTo>
                  <a:lnTo>
                    <a:pt x="4762" y="135731"/>
                  </a:lnTo>
                  <a:lnTo>
                    <a:pt x="26194" y="188118"/>
                  </a:lnTo>
                  <a:lnTo>
                    <a:pt x="0" y="333375"/>
                  </a:lnTo>
                  <a:cubicBezTo>
                    <a:pt x="794" y="373856"/>
                    <a:pt x="1587" y="414337"/>
                    <a:pt x="2381" y="454818"/>
                  </a:cubicBezTo>
                  <a:lnTo>
                    <a:pt x="35719" y="442912"/>
                  </a:lnTo>
                  <a:lnTo>
                    <a:pt x="66675" y="450056"/>
                  </a:lnTo>
                  <a:lnTo>
                    <a:pt x="26194" y="364331"/>
                  </a:lnTo>
                  <a:lnTo>
                    <a:pt x="45244" y="288131"/>
                  </a:lnTo>
                  <a:lnTo>
                    <a:pt x="95250" y="292893"/>
                  </a:lnTo>
                  <a:lnTo>
                    <a:pt x="59531" y="173831"/>
                  </a:lnTo>
                  <a:lnTo>
                    <a:pt x="47625" y="107156"/>
                  </a:lnTo>
                  <a:lnTo>
                    <a:pt x="52387" y="85725"/>
                  </a:lnTo>
                  <a:lnTo>
                    <a:pt x="26194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0" name="フリーフォーム 9">
              <a:extLst>
                <a:ext uri="{FF2B5EF4-FFF2-40B4-BE49-F238E27FC236}">
                  <a16:creationId xmlns:a16="http://schemas.microsoft.com/office/drawing/2014/main" id="{5D4DE428-E717-4A31-BAB0-4BE312AED1A1}"/>
                </a:ext>
              </a:extLst>
            </p:cNvPr>
            <p:cNvSpPr/>
            <p:nvPr/>
          </p:nvSpPr>
          <p:spPr bwMode="auto">
            <a:xfrm>
              <a:off x="5451307" y="3370815"/>
              <a:ext cx="146627" cy="155937"/>
            </a:xfrm>
            <a:custGeom>
              <a:avLst/>
              <a:gdLst>
                <a:gd name="connsiteX0" fmla="*/ 73819 w 200025"/>
                <a:gd name="connsiteY0" fmla="*/ 0 h 211932"/>
                <a:gd name="connsiteX1" fmla="*/ 73819 w 200025"/>
                <a:gd name="connsiteY1" fmla="*/ 64294 h 211932"/>
                <a:gd name="connsiteX2" fmla="*/ 59531 w 200025"/>
                <a:gd name="connsiteY2" fmla="*/ 114300 h 211932"/>
                <a:gd name="connsiteX3" fmla="*/ 26194 w 200025"/>
                <a:gd name="connsiteY3" fmla="*/ 111919 h 211932"/>
                <a:gd name="connsiteX4" fmla="*/ 0 w 200025"/>
                <a:gd name="connsiteY4" fmla="*/ 152400 h 211932"/>
                <a:gd name="connsiteX5" fmla="*/ 16669 w 200025"/>
                <a:gd name="connsiteY5" fmla="*/ 211932 h 211932"/>
                <a:gd name="connsiteX6" fmla="*/ 52388 w 200025"/>
                <a:gd name="connsiteY6" fmla="*/ 183357 h 211932"/>
                <a:gd name="connsiteX7" fmla="*/ 33338 w 200025"/>
                <a:gd name="connsiteY7" fmla="*/ 154782 h 211932"/>
                <a:gd name="connsiteX8" fmla="*/ 73819 w 200025"/>
                <a:gd name="connsiteY8" fmla="*/ 152400 h 211932"/>
                <a:gd name="connsiteX9" fmla="*/ 128588 w 200025"/>
                <a:gd name="connsiteY9" fmla="*/ 185738 h 211932"/>
                <a:gd name="connsiteX10" fmla="*/ 145256 w 200025"/>
                <a:gd name="connsiteY10" fmla="*/ 140494 h 211932"/>
                <a:gd name="connsiteX11" fmla="*/ 200025 w 200025"/>
                <a:gd name="connsiteY11" fmla="*/ 116682 h 211932"/>
                <a:gd name="connsiteX12" fmla="*/ 192881 w 200025"/>
                <a:gd name="connsiteY12" fmla="*/ 90488 h 211932"/>
                <a:gd name="connsiteX13" fmla="*/ 142875 w 200025"/>
                <a:gd name="connsiteY13" fmla="*/ 59532 h 211932"/>
                <a:gd name="connsiteX14" fmla="*/ 73819 w 200025"/>
                <a:gd name="connsiteY14" fmla="*/ 0 h 211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0025" h="211932">
                  <a:moveTo>
                    <a:pt x="73819" y="0"/>
                  </a:moveTo>
                  <a:lnTo>
                    <a:pt x="73819" y="64294"/>
                  </a:lnTo>
                  <a:lnTo>
                    <a:pt x="59531" y="114300"/>
                  </a:lnTo>
                  <a:lnTo>
                    <a:pt x="26194" y="111919"/>
                  </a:lnTo>
                  <a:lnTo>
                    <a:pt x="0" y="152400"/>
                  </a:lnTo>
                  <a:lnTo>
                    <a:pt x="16669" y="211932"/>
                  </a:lnTo>
                  <a:lnTo>
                    <a:pt x="52388" y="183357"/>
                  </a:lnTo>
                  <a:lnTo>
                    <a:pt x="33338" y="154782"/>
                  </a:lnTo>
                  <a:lnTo>
                    <a:pt x="73819" y="152400"/>
                  </a:lnTo>
                  <a:lnTo>
                    <a:pt x="128588" y="185738"/>
                  </a:lnTo>
                  <a:lnTo>
                    <a:pt x="145256" y="140494"/>
                  </a:lnTo>
                  <a:lnTo>
                    <a:pt x="200025" y="116682"/>
                  </a:lnTo>
                  <a:lnTo>
                    <a:pt x="192881" y="90488"/>
                  </a:lnTo>
                  <a:lnTo>
                    <a:pt x="142875" y="59532"/>
                  </a:lnTo>
                  <a:lnTo>
                    <a:pt x="73819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1" name="フリーフォーム 10">
              <a:extLst>
                <a:ext uri="{FF2B5EF4-FFF2-40B4-BE49-F238E27FC236}">
                  <a16:creationId xmlns:a16="http://schemas.microsoft.com/office/drawing/2014/main" id="{988D7B78-37CA-4C2B-9F62-8B2C51FF1570}"/>
                </a:ext>
              </a:extLst>
            </p:cNvPr>
            <p:cNvSpPr/>
            <p:nvPr/>
          </p:nvSpPr>
          <p:spPr bwMode="auto">
            <a:xfrm>
              <a:off x="5246495" y="3548861"/>
              <a:ext cx="264162" cy="237396"/>
            </a:xfrm>
            <a:custGeom>
              <a:avLst/>
              <a:gdLst>
                <a:gd name="connsiteX0" fmla="*/ 307181 w 359569"/>
                <a:gd name="connsiteY0" fmla="*/ 0 h 323850"/>
                <a:gd name="connsiteX1" fmla="*/ 266700 w 359569"/>
                <a:gd name="connsiteY1" fmla="*/ 130969 h 323850"/>
                <a:gd name="connsiteX2" fmla="*/ 238125 w 359569"/>
                <a:gd name="connsiteY2" fmla="*/ 161925 h 323850"/>
                <a:gd name="connsiteX3" fmla="*/ 183356 w 359569"/>
                <a:gd name="connsiteY3" fmla="*/ 178594 h 323850"/>
                <a:gd name="connsiteX4" fmla="*/ 147637 w 359569"/>
                <a:gd name="connsiteY4" fmla="*/ 238125 h 323850"/>
                <a:gd name="connsiteX5" fmla="*/ 54769 w 359569"/>
                <a:gd name="connsiteY5" fmla="*/ 233362 h 323850"/>
                <a:gd name="connsiteX6" fmla="*/ 0 w 359569"/>
                <a:gd name="connsiteY6" fmla="*/ 285750 h 323850"/>
                <a:gd name="connsiteX7" fmla="*/ 42862 w 359569"/>
                <a:gd name="connsiteY7" fmla="*/ 297656 h 323850"/>
                <a:gd name="connsiteX8" fmla="*/ 109537 w 359569"/>
                <a:gd name="connsiteY8" fmla="*/ 269081 h 323850"/>
                <a:gd name="connsiteX9" fmla="*/ 154781 w 359569"/>
                <a:gd name="connsiteY9" fmla="*/ 285750 h 323850"/>
                <a:gd name="connsiteX10" fmla="*/ 154781 w 359569"/>
                <a:gd name="connsiteY10" fmla="*/ 323850 h 323850"/>
                <a:gd name="connsiteX11" fmla="*/ 190500 w 359569"/>
                <a:gd name="connsiteY11" fmla="*/ 273844 h 323850"/>
                <a:gd name="connsiteX12" fmla="*/ 226219 w 359569"/>
                <a:gd name="connsiteY12" fmla="*/ 280987 h 323850"/>
                <a:gd name="connsiteX13" fmla="*/ 269081 w 359569"/>
                <a:gd name="connsiteY13" fmla="*/ 259556 h 323850"/>
                <a:gd name="connsiteX14" fmla="*/ 304800 w 359569"/>
                <a:gd name="connsiteY14" fmla="*/ 271462 h 323850"/>
                <a:gd name="connsiteX15" fmla="*/ 326231 w 359569"/>
                <a:gd name="connsiteY15" fmla="*/ 219075 h 323850"/>
                <a:gd name="connsiteX16" fmla="*/ 319087 w 359569"/>
                <a:gd name="connsiteY16" fmla="*/ 183356 h 323850"/>
                <a:gd name="connsiteX17" fmla="*/ 350044 w 359569"/>
                <a:gd name="connsiteY17" fmla="*/ 123825 h 323850"/>
                <a:gd name="connsiteX18" fmla="*/ 359569 w 359569"/>
                <a:gd name="connsiteY18" fmla="*/ 57150 h 323850"/>
                <a:gd name="connsiteX19" fmla="*/ 359569 w 359569"/>
                <a:gd name="connsiteY19" fmla="*/ 2381 h 323850"/>
                <a:gd name="connsiteX20" fmla="*/ 307181 w 359569"/>
                <a:gd name="connsiteY20" fmla="*/ 0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359569" h="323850">
                  <a:moveTo>
                    <a:pt x="307181" y="0"/>
                  </a:moveTo>
                  <a:lnTo>
                    <a:pt x="266700" y="130969"/>
                  </a:lnTo>
                  <a:lnTo>
                    <a:pt x="238125" y="161925"/>
                  </a:lnTo>
                  <a:lnTo>
                    <a:pt x="183356" y="178594"/>
                  </a:lnTo>
                  <a:lnTo>
                    <a:pt x="147637" y="238125"/>
                  </a:lnTo>
                  <a:lnTo>
                    <a:pt x="54769" y="233362"/>
                  </a:lnTo>
                  <a:lnTo>
                    <a:pt x="0" y="285750"/>
                  </a:lnTo>
                  <a:lnTo>
                    <a:pt x="42862" y="297656"/>
                  </a:lnTo>
                  <a:lnTo>
                    <a:pt x="109537" y="269081"/>
                  </a:lnTo>
                  <a:lnTo>
                    <a:pt x="154781" y="285750"/>
                  </a:lnTo>
                  <a:lnTo>
                    <a:pt x="154781" y="323850"/>
                  </a:lnTo>
                  <a:lnTo>
                    <a:pt x="190500" y="273844"/>
                  </a:lnTo>
                  <a:lnTo>
                    <a:pt x="226219" y="280987"/>
                  </a:lnTo>
                  <a:lnTo>
                    <a:pt x="269081" y="259556"/>
                  </a:lnTo>
                  <a:lnTo>
                    <a:pt x="304800" y="271462"/>
                  </a:lnTo>
                  <a:lnTo>
                    <a:pt x="326231" y="219075"/>
                  </a:lnTo>
                  <a:lnTo>
                    <a:pt x="319087" y="183356"/>
                  </a:lnTo>
                  <a:lnTo>
                    <a:pt x="350044" y="123825"/>
                  </a:lnTo>
                  <a:lnTo>
                    <a:pt x="359569" y="57150"/>
                  </a:lnTo>
                  <a:lnTo>
                    <a:pt x="359569" y="2381"/>
                  </a:lnTo>
                  <a:lnTo>
                    <a:pt x="307181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2" name="フリーフォーム 11">
              <a:extLst>
                <a:ext uri="{FF2B5EF4-FFF2-40B4-BE49-F238E27FC236}">
                  <a16:creationId xmlns:a16="http://schemas.microsoft.com/office/drawing/2014/main" id="{14F09738-73BA-4985-9822-D25ADDF1A01E}"/>
                </a:ext>
              </a:extLst>
            </p:cNvPr>
            <p:cNvSpPr/>
            <p:nvPr/>
          </p:nvSpPr>
          <p:spPr bwMode="auto">
            <a:xfrm>
              <a:off x="5273260" y="3767638"/>
              <a:ext cx="50039" cy="52367"/>
            </a:xfrm>
            <a:custGeom>
              <a:avLst/>
              <a:gdLst>
                <a:gd name="connsiteX0" fmla="*/ 7143 w 69056"/>
                <a:gd name="connsiteY0" fmla="*/ 71438 h 71438"/>
                <a:gd name="connsiteX1" fmla="*/ 0 w 69056"/>
                <a:gd name="connsiteY1" fmla="*/ 21431 h 71438"/>
                <a:gd name="connsiteX2" fmla="*/ 61912 w 69056"/>
                <a:gd name="connsiteY2" fmla="*/ 0 h 71438"/>
                <a:gd name="connsiteX3" fmla="*/ 69056 w 69056"/>
                <a:gd name="connsiteY3" fmla="*/ 30956 h 71438"/>
                <a:gd name="connsiteX4" fmla="*/ 7143 w 69056"/>
                <a:gd name="connsiteY4" fmla="*/ 71438 h 71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056" h="71438">
                  <a:moveTo>
                    <a:pt x="7143" y="71438"/>
                  </a:moveTo>
                  <a:lnTo>
                    <a:pt x="0" y="21431"/>
                  </a:lnTo>
                  <a:lnTo>
                    <a:pt x="61912" y="0"/>
                  </a:lnTo>
                  <a:lnTo>
                    <a:pt x="69056" y="30956"/>
                  </a:lnTo>
                  <a:lnTo>
                    <a:pt x="7143" y="71438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3" name="フリーフォーム 12">
              <a:extLst>
                <a:ext uri="{FF2B5EF4-FFF2-40B4-BE49-F238E27FC236}">
                  <a16:creationId xmlns:a16="http://schemas.microsoft.com/office/drawing/2014/main" id="{E69C3C8A-F260-4DDD-9AE4-641AFC1479F5}"/>
                </a:ext>
              </a:extLst>
            </p:cNvPr>
            <p:cNvSpPr/>
            <p:nvPr/>
          </p:nvSpPr>
          <p:spPr bwMode="auto">
            <a:xfrm>
              <a:off x="5217402" y="3779275"/>
              <a:ext cx="36075" cy="89606"/>
            </a:xfrm>
            <a:custGeom>
              <a:avLst/>
              <a:gdLst>
                <a:gd name="connsiteX0" fmla="*/ 2381 w 50006"/>
                <a:gd name="connsiteY0" fmla="*/ 0 h 121444"/>
                <a:gd name="connsiteX1" fmla="*/ 50006 w 50006"/>
                <a:gd name="connsiteY1" fmla="*/ 40481 h 121444"/>
                <a:gd name="connsiteX2" fmla="*/ 30956 w 50006"/>
                <a:gd name="connsiteY2" fmla="*/ 121444 h 121444"/>
                <a:gd name="connsiteX3" fmla="*/ 0 w 50006"/>
                <a:gd name="connsiteY3" fmla="*/ 114300 h 121444"/>
                <a:gd name="connsiteX4" fmla="*/ 2381 w 50006"/>
                <a:gd name="connsiteY4" fmla="*/ 0 h 121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0006" h="121444">
                  <a:moveTo>
                    <a:pt x="2381" y="0"/>
                  </a:moveTo>
                  <a:lnTo>
                    <a:pt x="50006" y="40481"/>
                  </a:lnTo>
                  <a:lnTo>
                    <a:pt x="30956" y="121444"/>
                  </a:lnTo>
                  <a:lnTo>
                    <a:pt x="0" y="114300"/>
                  </a:lnTo>
                  <a:cubicBezTo>
                    <a:pt x="794" y="76200"/>
                    <a:pt x="1587" y="38100"/>
                    <a:pt x="2381" y="0"/>
                  </a:cubicBez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4" name="フリーフォーム 13">
              <a:extLst>
                <a:ext uri="{FF2B5EF4-FFF2-40B4-BE49-F238E27FC236}">
                  <a16:creationId xmlns:a16="http://schemas.microsoft.com/office/drawing/2014/main" id="{053276E1-B7C6-49BE-B43D-FD7B438CA247}"/>
                </a:ext>
              </a:extLst>
            </p:cNvPr>
            <p:cNvSpPr/>
            <p:nvPr/>
          </p:nvSpPr>
          <p:spPr bwMode="auto">
            <a:xfrm>
              <a:off x="5109177" y="3627993"/>
              <a:ext cx="87278" cy="130335"/>
            </a:xfrm>
            <a:custGeom>
              <a:avLst/>
              <a:gdLst>
                <a:gd name="connsiteX0" fmla="*/ 64294 w 119063"/>
                <a:gd name="connsiteY0" fmla="*/ 0 h 178594"/>
                <a:gd name="connsiteX1" fmla="*/ 4763 w 119063"/>
                <a:gd name="connsiteY1" fmla="*/ 64294 h 178594"/>
                <a:gd name="connsiteX2" fmla="*/ 0 w 119063"/>
                <a:gd name="connsiteY2" fmla="*/ 154781 h 178594"/>
                <a:gd name="connsiteX3" fmla="*/ 38100 w 119063"/>
                <a:gd name="connsiteY3" fmla="*/ 178594 h 178594"/>
                <a:gd name="connsiteX4" fmla="*/ 119063 w 119063"/>
                <a:gd name="connsiteY4" fmla="*/ 119063 h 178594"/>
                <a:gd name="connsiteX5" fmla="*/ 111919 w 119063"/>
                <a:gd name="connsiteY5" fmla="*/ 16669 h 178594"/>
                <a:gd name="connsiteX6" fmla="*/ 64294 w 119063"/>
                <a:gd name="connsiteY6" fmla="*/ 0 h 178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9063" h="178594">
                  <a:moveTo>
                    <a:pt x="64294" y="0"/>
                  </a:moveTo>
                  <a:lnTo>
                    <a:pt x="4763" y="64294"/>
                  </a:lnTo>
                  <a:lnTo>
                    <a:pt x="0" y="154781"/>
                  </a:lnTo>
                  <a:lnTo>
                    <a:pt x="38100" y="178594"/>
                  </a:lnTo>
                  <a:lnTo>
                    <a:pt x="119063" y="119063"/>
                  </a:lnTo>
                  <a:lnTo>
                    <a:pt x="111919" y="16669"/>
                  </a:lnTo>
                  <a:lnTo>
                    <a:pt x="64294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5" name="フリーフォーム 14">
              <a:extLst>
                <a:ext uri="{FF2B5EF4-FFF2-40B4-BE49-F238E27FC236}">
                  <a16:creationId xmlns:a16="http://schemas.microsoft.com/office/drawing/2014/main" id="{AE959BCE-7B80-46D0-8163-A23570E70DE7}"/>
                </a:ext>
              </a:extLst>
            </p:cNvPr>
            <p:cNvSpPr/>
            <p:nvPr/>
          </p:nvSpPr>
          <p:spPr bwMode="auto">
            <a:xfrm>
              <a:off x="5075430" y="3468566"/>
              <a:ext cx="152445" cy="205976"/>
            </a:xfrm>
            <a:custGeom>
              <a:avLst/>
              <a:gdLst>
                <a:gd name="connsiteX0" fmla="*/ 119063 w 207169"/>
                <a:gd name="connsiteY0" fmla="*/ 214313 h 280988"/>
                <a:gd name="connsiteX1" fmla="*/ 88107 w 207169"/>
                <a:gd name="connsiteY1" fmla="*/ 166688 h 280988"/>
                <a:gd name="connsiteX2" fmla="*/ 161925 w 207169"/>
                <a:gd name="connsiteY2" fmla="*/ 121444 h 280988"/>
                <a:gd name="connsiteX3" fmla="*/ 207169 w 207169"/>
                <a:gd name="connsiteY3" fmla="*/ 0 h 280988"/>
                <a:gd name="connsiteX4" fmla="*/ 130969 w 207169"/>
                <a:gd name="connsiteY4" fmla="*/ 38100 h 280988"/>
                <a:gd name="connsiteX5" fmla="*/ 119063 w 207169"/>
                <a:gd name="connsiteY5" fmla="*/ 73819 h 280988"/>
                <a:gd name="connsiteX6" fmla="*/ 64294 w 207169"/>
                <a:gd name="connsiteY6" fmla="*/ 69057 h 280988"/>
                <a:gd name="connsiteX7" fmla="*/ 0 w 207169"/>
                <a:gd name="connsiteY7" fmla="*/ 152400 h 280988"/>
                <a:gd name="connsiteX8" fmla="*/ 45244 w 207169"/>
                <a:gd name="connsiteY8" fmla="*/ 164307 h 280988"/>
                <a:gd name="connsiteX9" fmla="*/ 23813 w 207169"/>
                <a:gd name="connsiteY9" fmla="*/ 223838 h 280988"/>
                <a:gd name="connsiteX10" fmla="*/ 52388 w 207169"/>
                <a:gd name="connsiteY10" fmla="*/ 280988 h 280988"/>
                <a:gd name="connsiteX11" fmla="*/ 119063 w 207169"/>
                <a:gd name="connsiteY11" fmla="*/ 214313 h 280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07169" h="280988">
                  <a:moveTo>
                    <a:pt x="119063" y="214313"/>
                  </a:moveTo>
                  <a:lnTo>
                    <a:pt x="88107" y="166688"/>
                  </a:lnTo>
                  <a:lnTo>
                    <a:pt x="161925" y="121444"/>
                  </a:lnTo>
                  <a:lnTo>
                    <a:pt x="207169" y="0"/>
                  </a:lnTo>
                  <a:lnTo>
                    <a:pt x="130969" y="38100"/>
                  </a:lnTo>
                  <a:lnTo>
                    <a:pt x="119063" y="73819"/>
                  </a:lnTo>
                  <a:lnTo>
                    <a:pt x="64294" y="69057"/>
                  </a:lnTo>
                  <a:lnTo>
                    <a:pt x="0" y="152400"/>
                  </a:lnTo>
                  <a:lnTo>
                    <a:pt x="45244" y="164307"/>
                  </a:lnTo>
                  <a:lnTo>
                    <a:pt x="23813" y="223838"/>
                  </a:lnTo>
                  <a:lnTo>
                    <a:pt x="52388" y="280988"/>
                  </a:lnTo>
                  <a:lnTo>
                    <a:pt x="119063" y="214313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6" name="フリーフォーム 15">
              <a:extLst>
                <a:ext uri="{FF2B5EF4-FFF2-40B4-BE49-F238E27FC236}">
                  <a16:creationId xmlns:a16="http://schemas.microsoft.com/office/drawing/2014/main" id="{9494D3C4-F50D-4DCC-AA57-1990A7C1CDD5}"/>
                </a:ext>
              </a:extLst>
            </p:cNvPr>
            <p:cNvSpPr/>
            <p:nvPr/>
          </p:nvSpPr>
          <p:spPr bwMode="auto">
            <a:xfrm>
              <a:off x="3059891" y="5073316"/>
              <a:ext cx="182701" cy="388678"/>
            </a:xfrm>
            <a:custGeom>
              <a:avLst/>
              <a:gdLst>
                <a:gd name="connsiteX0" fmla="*/ 204787 w 250031"/>
                <a:gd name="connsiteY0" fmla="*/ 0 h 531019"/>
                <a:gd name="connsiteX1" fmla="*/ 152400 w 250031"/>
                <a:gd name="connsiteY1" fmla="*/ 95250 h 531019"/>
                <a:gd name="connsiteX2" fmla="*/ 23812 w 250031"/>
                <a:gd name="connsiteY2" fmla="*/ 169069 h 531019"/>
                <a:gd name="connsiteX3" fmla="*/ 11906 w 250031"/>
                <a:gd name="connsiteY3" fmla="*/ 219075 h 531019"/>
                <a:gd name="connsiteX4" fmla="*/ 28575 w 250031"/>
                <a:gd name="connsiteY4" fmla="*/ 330994 h 531019"/>
                <a:gd name="connsiteX5" fmla="*/ 0 w 250031"/>
                <a:gd name="connsiteY5" fmla="*/ 392906 h 531019"/>
                <a:gd name="connsiteX6" fmla="*/ 16668 w 250031"/>
                <a:gd name="connsiteY6" fmla="*/ 531019 h 531019"/>
                <a:gd name="connsiteX7" fmla="*/ 123825 w 250031"/>
                <a:gd name="connsiteY7" fmla="*/ 502444 h 531019"/>
                <a:gd name="connsiteX8" fmla="*/ 202406 w 250031"/>
                <a:gd name="connsiteY8" fmla="*/ 188119 h 531019"/>
                <a:gd name="connsiteX9" fmla="*/ 250031 w 250031"/>
                <a:gd name="connsiteY9" fmla="*/ 100013 h 531019"/>
                <a:gd name="connsiteX10" fmla="*/ 250031 w 250031"/>
                <a:gd name="connsiteY10" fmla="*/ 23813 h 531019"/>
                <a:gd name="connsiteX11" fmla="*/ 204787 w 250031"/>
                <a:gd name="connsiteY11" fmla="*/ 0 h 5310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50031" h="531019">
                  <a:moveTo>
                    <a:pt x="204787" y="0"/>
                  </a:moveTo>
                  <a:lnTo>
                    <a:pt x="152400" y="95250"/>
                  </a:lnTo>
                  <a:lnTo>
                    <a:pt x="23812" y="169069"/>
                  </a:lnTo>
                  <a:lnTo>
                    <a:pt x="11906" y="219075"/>
                  </a:lnTo>
                  <a:lnTo>
                    <a:pt x="28575" y="330994"/>
                  </a:lnTo>
                  <a:lnTo>
                    <a:pt x="0" y="392906"/>
                  </a:lnTo>
                  <a:lnTo>
                    <a:pt x="16668" y="531019"/>
                  </a:lnTo>
                  <a:lnTo>
                    <a:pt x="123825" y="502444"/>
                  </a:lnTo>
                  <a:lnTo>
                    <a:pt x="202406" y="188119"/>
                  </a:lnTo>
                  <a:lnTo>
                    <a:pt x="250031" y="100013"/>
                  </a:lnTo>
                  <a:lnTo>
                    <a:pt x="250031" y="23813"/>
                  </a:lnTo>
                  <a:lnTo>
                    <a:pt x="20478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09" name="フリーフォーム 18">
              <a:extLst>
                <a:ext uri="{FF2B5EF4-FFF2-40B4-BE49-F238E27FC236}">
                  <a16:creationId xmlns:a16="http://schemas.microsoft.com/office/drawing/2014/main" id="{14258433-1293-4D61-AA8E-28C781710878}"/>
                </a:ext>
              </a:extLst>
            </p:cNvPr>
            <p:cNvSpPr/>
            <p:nvPr/>
          </p:nvSpPr>
          <p:spPr bwMode="auto">
            <a:xfrm>
              <a:off x="8687573" y="1742790"/>
              <a:ext cx="715679" cy="880926"/>
            </a:xfrm>
            <a:custGeom>
              <a:avLst/>
              <a:gdLst>
                <a:gd name="connsiteX0" fmla="*/ 145256 w 976312"/>
                <a:gd name="connsiteY0" fmla="*/ 11906 h 1202531"/>
                <a:gd name="connsiteX1" fmla="*/ 95250 w 976312"/>
                <a:gd name="connsiteY1" fmla="*/ 0 h 1202531"/>
                <a:gd name="connsiteX2" fmla="*/ 9525 w 976312"/>
                <a:gd name="connsiteY2" fmla="*/ 157163 h 1202531"/>
                <a:gd name="connsiteX3" fmla="*/ 0 w 976312"/>
                <a:gd name="connsiteY3" fmla="*/ 300038 h 1202531"/>
                <a:gd name="connsiteX4" fmla="*/ 104775 w 976312"/>
                <a:gd name="connsiteY4" fmla="*/ 333375 h 1202531"/>
                <a:gd name="connsiteX5" fmla="*/ 42862 w 976312"/>
                <a:gd name="connsiteY5" fmla="*/ 357188 h 1202531"/>
                <a:gd name="connsiteX6" fmla="*/ 88106 w 976312"/>
                <a:gd name="connsiteY6" fmla="*/ 438150 h 1202531"/>
                <a:gd name="connsiteX7" fmla="*/ 135731 w 976312"/>
                <a:gd name="connsiteY7" fmla="*/ 404813 h 1202531"/>
                <a:gd name="connsiteX8" fmla="*/ 152400 w 976312"/>
                <a:gd name="connsiteY8" fmla="*/ 442913 h 1202531"/>
                <a:gd name="connsiteX9" fmla="*/ 280987 w 976312"/>
                <a:gd name="connsiteY9" fmla="*/ 457200 h 1202531"/>
                <a:gd name="connsiteX10" fmla="*/ 383381 w 976312"/>
                <a:gd name="connsiteY10" fmla="*/ 452438 h 1202531"/>
                <a:gd name="connsiteX11" fmla="*/ 307181 w 976312"/>
                <a:gd name="connsiteY11" fmla="*/ 371475 h 1202531"/>
                <a:gd name="connsiteX12" fmla="*/ 416718 w 976312"/>
                <a:gd name="connsiteY12" fmla="*/ 426244 h 1202531"/>
                <a:gd name="connsiteX13" fmla="*/ 578643 w 976312"/>
                <a:gd name="connsiteY13" fmla="*/ 633413 h 1202531"/>
                <a:gd name="connsiteX14" fmla="*/ 619125 w 976312"/>
                <a:gd name="connsiteY14" fmla="*/ 721519 h 1202531"/>
                <a:gd name="connsiteX15" fmla="*/ 526256 w 976312"/>
                <a:gd name="connsiteY15" fmla="*/ 831056 h 1202531"/>
                <a:gd name="connsiteX16" fmla="*/ 542925 w 976312"/>
                <a:gd name="connsiteY16" fmla="*/ 892969 h 1202531"/>
                <a:gd name="connsiteX17" fmla="*/ 445293 w 976312"/>
                <a:gd name="connsiteY17" fmla="*/ 902494 h 1202531"/>
                <a:gd name="connsiteX18" fmla="*/ 400050 w 976312"/>
                <a:gd name="connsiteY18" fmla="*/ 957263 h 1202531"/>
                <a:gd name="connsiteX19" fmla="*/ 414337 w 976312"/>
                <a:gd name="connsiteY19" fmla="*/ 1000125 h 1202531"/>
                <a:gd name="connsiteX20" fmla="*/ 535781 w 976312"/>
                <a:gd name="connsiteY20" fmla="*/ 988219 h 1202531"/>
                <a:gd name="connsiteX21" fmla="*/ 659606 w 976312"/>
                <a:gd name="connsiteY21" fmla="*/ 1143000 h 1202531"/>
                <a:gd name="connsiteX22" fmla="*/ 838200 w 976312"/>
                <a:gd name="connsiteY22" fmla="*/ 1202531 h 1202531"/>
                <a:gd name="connsiteX23" fmla="*/ 704850 w 976312"/>
                <a:gd name="connsiteY23" fmla="*/ 1026319 h 1202531"/>
                <a:gd name="connsiteX24" fmla="*/ 852487 w 976312"/>
                <a:gd name="connsiteY24" fmla="*/ 1119188 h 1202531"/>
                <a:gd name="connsiteX25" fmla="*/ 871537 w 976312"/>
                <a:gd name="connsiteY25" fmla="*/ 1088231 h 1202531"/>
                <a:gd name="connsiteX26" fmla="*/ 750093 w 976312"/>
                <a:gd name="connsiteY26" fmla="*/ 871538 h 1202531"/>
                <a:gd name="connsiteX27" fmla="*/ 790575 w 976312"/>
                <a:gd name="connsiteY27" fmla="*/ 790575 h 1202531"/>
                <a:gd name="connsiteX28" fmla="*/ 900112 w 976312"/>
                <a:gd name="connsiteY28" fmla="*/ 950119 h 1202531"/>
                <a:gd name="connsiteX29" fmla="*/ 976312 w 976312"/>
                <a:gd name="connsiteY29" fmla="*/ 785813 h 1202531"/>
                <a:gd name="connsiteX30" fmla="*/ 731043 w 976312"/>
                <a:gd name="connsiteY30" fmla="*/ 600075 h 1202531"/>
                <a:gd name="connsiteX31" fmla="*/ 740568 w 976312"/>
                <a:gd name="connsiteY31" fmla="*/ 554831 h 1202531"/>
                <a:gd name="connsiteX32" fmla="*/ 778668 w 976312"/>
                <a:gd name="connsiteY32" fmla="*/ 550069 h 1202531"/>
                <a:gd name="connsiteX33" fmla="*/ 762000 w 976312"/>
                <a:gd name="connsiteY33" fmla="*/ 423863 h 1202531"/>
                <a:gd name="connsiteX34" fmla="*/ 702468 w 976312"/>
                <a:gd name="connsiteY34" fmla="*/ 416719 h 1202531"/>
                <a:gd name="connsiteX35" fmla="*/ 700087 w 976312"/>
                <a:gd name="connsiteY35" fmla="*/ 361950 h 1202531"/>
                <a:gd name="connsiteX36" fmla="*/ 688181 w 976312"/>
                <a:gd name="connsiteY36" fmla="*/ 345281 h 1202531"/>
                <a:gd name="connsiteX37" fmla="*/ 657225 w 976312"/>
                <a:gd name="connsiteY37" fmla="*/ 323850 h 1202531"/>
                <a:gd name="connsiteX38" fmla="*/ 581025 w 976312"/>
                <a:gd name="connsiteY38" fmla="*/ 261938 h 1202531"/>
                <a:gd name="connsiteX39" fmla="*/ 550068 w 976312"/>
                <a:gd name="connsiteY39" fmla="*/ 261938 h 1202531"/>
                <a:gd name="connsiteX40" fmla="*/ 502443 w 976312"/>
                <a:gd name="connsiteY40" fmla="*/ 266700 h 1202531"/>
                <a:gd name="connsiteX41" fmla="*/ 507206 w 976312"/>
                <a:gd name="connsiteY41" fmla="*/ 211931 h 1202531"/>
                <a:gd name="connsiteX42" fmla="*/ 433387 w 976312"/>
                <a:gd name="connsiteY42" fmla="*/ 154781 h 1202531"/>
                <a:gd name="connsiteX43" fmla="*/ 361950 w 976312"/>
                <a:gd name="connsiteY43" fmla="*/ 157163 h 1202531"/>
                <a:gd name="connsiteX44" fmla="*/ 335756 w 976312"/>
                <a:gd name="connsiteY44" fmla="*/ 230981 h 1202531"/>
                <a:gd name="connsiteX45" fmla="*/ 328612 w 976312"/>
                <a:gd name="connsiteY45" fmla="*/ 147638 h 1202531"/>
                <a:gd name="connsiteX46" fmla="*/ 269081 w 976312"/>
                <a:gd name="connsiteY46" fmla="*/ 19050 h 1202531"/>
                <a:gd name="connsiteX47" fmla="*/ 207168 w 976312"/>
                <a:gd name="connsiteY47" fmla="*/ 19050 h 1202531"/>
                <a:gd name="connsiteX48" fmla="*/ 166687 w 976312"/>
                <a:gd name="connsiteY48" fmla="*/ 121444 h 1202531"/>
                <a:gd name="connsiteX49" fmla="*/ 171450 w 976312"/>
                <a:gd name="connsiteY49" fmla="*/ 304800 h 1202531"/>
                <a:gd name="connsiteX50" fmla="*/ 121443 w 976312"/>
                <a:gd name="connsiteY50" fmla="*/ 154781 h 1202531"/>
                <a:gd name="connsiteX51" fmla="*/ 145256 w 976312"/>
                <a:gd name="connsiteY51" fmla="*/ 11906 h 1202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976312" h="1202531">
                  <a:moveTo>
                    <a:pt x="145256" y="11906"/>
                  </a:moveTo>
                  <a:lnTo>
                    <a:pt x="95250" y="0"/>
                  </a:lnTo>
                  <a:lnTo>
                    <a:pt x="9525" y="157163"/>
                  </a:lnTo>
                  <a:lnTo>
                    <a:pt x="0" y="300038"/>
                  </a:lnTo>
                  <a:lnTo>
                    <a:pt x="104775" y="333375"/>
                  </a:lnTo>
                  <a:lnTo>
                    <a:pt x="42862" y="357188"/>
                  </a:lnTo>
                  <a:lnTo>
                    <a:pt x="88106" y="438150"/>
                  </a:lnTo>
                  <a:lnTo>
                    <a:pt x="135731" y="404813"/>
                  </a:lnTo>
                  <a:lnTo>
                    <a:pt x="152400" y="442913"/>
                  </a:lnTo>
                  <a:lnTo>
                    <a:pt x="280987" y="457200"/>
                  </a:lnTo>
                  <a:lnTo>
                    <a:pt x="383381" y="452438"/>
                  </a:lnTo>
                  <a:lnTo>
                    <a:pt x="307181" y="371475"/>
                  </a:lnTo>
                  <a:lnTo>
                    <a:pt x="416718" y="426244"/>
                  </a:lnTo>
                  <a:lnTo>
                    <a:pt x="578643" y="633413"/>
                  </a:lnTo>
                  <a:lnTo>
                    <a:pt x="619125" y="721519"/>
                  </a:lnTo>
                  <a:lnTo>
                    <a:pt x="526256" y="831056"/>
                  </a:lnTo>
                  <a:lnTo>
                    <a:pt x="542925" y="892969"/>
                  </a:lnTo>
                  <a:lnTo>
                    <a:pt x="445293" y="902494"/>
                  </a:lnTo>
                  <a:lnTo>
                    <a:pt x="400050" y="957263"/>
                  </a:lnTo>
                  <a:lnTo>
                    <a:pt x="414337" y="1000125"/>
                  </a:lnTo>
                  <a:lnTo>
                    <a:pt x="535781" y="988219"/>
                  </a:lnTo>
                  <a:lnTo>
                    <a:pt x="659606" y="1143000"/>
                  </a:lnTo>
                  <a:lnTo>
                    <a:pt x="838200" y="1202531"/>
                  </a:lnTo>
                  <a:lnTo>
                    <a:pt x="704850" y="1026319"/>
                  </a:lnTo>
                  <a:lnTo>
                    <a:pt x="852487" y="1119188"/>
                  </a:lnTo>
                  <a:lnTo>
                    <a:pt x="871537" y="1088231"/>
                  </a:lnTo>
                  <a:lnTo>
                    <a:pt x="750093" y="871538"/>
                  </a:lnTo>
                  <a:lnTo>
                    <a:pt x="790575" y="790575"/>
                  </a:lnTo>
                  <a:lnTo>
                    <a:pt x="900112" y="950119"/>
                  </a:lnTo>
                  <a:lnTo>
                    <a:pt x="976312" y="785813"/>
                  </a:lnTo>
                  <a:lnTo>
                    <a:pt x="731043" y="600075"/>
                  </a:lnTo>
                  <a:lnTo>
                    <a:pt x="740568" y="554831"/>
                  </a:lnTo>
                  <a:lnTo>
                    <a:pt x="778668" y="550069"/>
                  </a:lnTo>
                  <a:lnTo>
                    <a:pt x="762000" y="423863"/>
                  </a:lnTo>
                  <a:lnTo>
                    <a:pt x="702468" y="416719"/>
                  </a:lnTo>
                  <a:cubicBezTo>
                    <a:pt x="701674" y="398463"/>
                    <a:pt x="700881" y="380206"/>
                    <a:pt x="700087" y="361950"/>
                  </a:cubicBezTo>
                  <a:lnTo>
                    <a:pt x="688181" y="345281"/>
                  </a:lnTo>
                  <a:lnTo>
                    <a:pt x="657225" y="323850"/>
                  </a:lnTo>
                  <a:lnTo>
                    <a:pt x="581025" y="261938"/>
                  </a:lnTo>
                  <a:lnTo>
                    <a:pt x="550068" y="261938"/>
                  </a:lnTo>
                  <a:lnTo>
                    <a:pt x="502443" y="266700"/>
                  </a:lnTo>
                  <a:lnTo>
                    <a:pt x="507206" y="211931"/>
                  </a:lnTo>
                  <a:lnTo>
                    <a:pt x="433387" y="154781"/>
                  </a:lnTo>
                  <a:lnTo>
                    <a:pt x="361950" y="157163"/>
                  </a:lnTo>
                  <a:lnTo>
                    <a:pt x="335756" y="230981"/>
                  </a:lnTo>
                  <a:lnTo>
                    <a:pt x="328612" y="147638"/>
                  </a:lnTo>
                  <a:lnTo>
                    <a:pt x="269081" y="19050"/>
                  </a:lnTo>
                  <a:lnTo>
                    <a:pt x="207168" y="19050"/>
                  </a:lnTo>
                  <a:lnTo>
                    <a:pt x="166687" y="121444"/>
                  </a:lnTo>
                  <a:lnTo>
                    <a:pt x="171450" y="304800"/>
                  </a:lnTo>
                  <a:lnTo>
                    <a:pt x="121443" y="154781"/>
                  </a:lnTo>
                  <a:lnTo>
                    <a:pt x="145256" y="1190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18" name="フリーフォーム 27">
              <a:extLst>
                <a:ext uri="{FF2B5EF4-FFF2-40B4-BE49-F238E27FC236}">
                  <a16:creationId xmlns:a16="http://schemas.microsoft.com/office/drawing/2014/main" id="{1A8B1A67-0845-480E-A2B3-0C675176BB82}"/>
                </a:ext>
              </a:extLst>
            </p:cNvPr>
            <p:cNvSpPr/>
            <p:nvPr/>
          </p:nvSpPr>
          <p:spPr bwMode="auto">
            <a:xfrm>
              <a:off x="2688669" y="1326183"/>
              <a:ext cx="4035732" cy="2201732"/>
            </a:xfrm>
            <a:custGeom>
              <a:avLst/>
              <a:gdLst>
                <a:gd name="connsiteX0" fmla="*/ 2533650 w 5505450"/>
                <a:gd name="connsiteY0" fmla="*/ 0 h 3003550"/>
                <a:gd name="connsiteX1" fmla="*/ 2667000 w 5505450"/>
                <a:gd name="connsiteY1" fmla="*/ 38100 h 3003550"/>
                <a:gd name="connsiteX2" fmla="*/ 2609850 w 5505450"/>
                <a:gd name="connsiteY2" fmla="*/ 120650 h 3003550"/>
                <a:gd name="connsiteX3" fmla="*/ 2813050 w 5505450"/>
                <a:gd name="connsiteY3" fmla="*/ 165100 h 3003550"/>
                <a:gd name="connsiteX4" fmla="*/ 2889250 w 5505450"/>
                <a:gd name="connsiteY4" fmla="*/ 393700 h 3003550"/>
                <a:gd name="connsiteX5" fmla="*/ 2647950 w 5505450"/>
                <a:gd name="connsiteY5" fmla="*/ 685800 h 3003550"/>
                <a:gd name="connsiteX6" fmla="*/ 2813050 w 5505450"/>
                <a:gd name="connsiteY6" fmla="*/ 590550 h 3003550"/>
                <a:gd name="connsiteX7" fmla="*/ 3073400 w 5505450"/>
                <a:gd name="connsiteY7" fmla="*/ 590550 h 3003550"/>
                <a:gd name="connsiteX8" fmla="*/ 3175000 w 5505450"/>
                <a:gd name="connsiteY8" fmla="*/ 698500 h 3003550"/>
                <a:gd name="connsiteX9" fmla="*/ 3257550 w 5505450"/>
                <a:gd name="connsiteY9" fmla="*/ 584200 h 3003550"/>
                <a:gd name="connsiteX10" fmla="*/ 3390900 w 5505450"/>
                <a:gd name="connsiteY10" fmla="*/ 641350 h 3003550"/>
                <a:gd name="connsiteX11" fmla="*/ 3454400 w 5505450"/>
                <a:gd name="connsiteY11" fmla="*/ 952500 h 3003550"/>
                <a:gd name="connsiteX12" fmla="*/ 3524250 w 5505450"/>
                <a:gd name="connsiteY12" fmla="*/ 825500 h 3003550"/>
                <a:gd name="connsiteX13" fmla="*/ 3740150 w 5505450"/>
                <a:gd name="connsiteY13" fmla="*/ 857250 h 3003550"/>
                <a:gd name="connsiteX14" fmla="*/ 3816350 w 5505450"/>
                <a:gd name="connsiteY14" fmla="*/ 717550 h 3003550"/>
                <a:gd name="connsiteX15" fmla="*/ 4140200 w 5505450"/>
                <a:gd name="connsiteY15" fmla="*/ 812800 h 3003550"/>
                <a:gd name="connsiteX16" fmla="*/ 4203700 w 5505450"/>
                <a:gd name="connsiteY16" fmla="*/ 946150 h 3003550"/>
                <a:gd name="connsiteX17" fmla="*/ 4337050 w 5505450"/>
                <a:gd name="connsiteY17" fmla="*/ 895350 h 3003550"/>
                <a:gd name="connsiteX18" fmla="*/ 4457700 w 5505450"/>
                <a:gd name="connsiteY18" fmla="*/ 958850 h 3003550"/>
                <a:gd name="connsiteX19" fmla="*/ 4451350 w 5505450"/>
                <a:gd name="connsiteY19" fmla="*/ 1155700 h 3003550"/>
                <a:gd name="connsiteX20" fmla="*/ 4514850 w 5505450"/>
                <a:gd name="connsiteY20" fmla="*/ 1079500 h 3003550"/>
                <a:gd name="connsiteX21" fmla="*/ 4730750 w 5505450"/>
                <a:gd name="connsiteY21" fmla="*/ 1066800 h 3003550"/>
                <a:gd name="connsiteX22" fmla="*/ 4762500 w 5505450"/>
                <a:gd name="connsiteY22" fmla="*/ 1149350 h 3003550"/>
                <a:gd name="connsiteX23" fmla="*/ 4845050 w 5505450"/>
                <a:gd name="connsiteY23" fmla="*/ 1143000 h 3003550"/>
                <a:gd name="connsiteX24" fmla="*/ 4813300 w 5505450"/>
                <a:gd name="connsiteY24" fmla="*/ 1041400 h 3003550"/>
                <a:gd name="connsiteX25" fmla="*/ 5022850 w 5505450"/>
                <a:gd name="connsiteY25" fmla="*/ 1060450 h 3003550"/>
                <a:gd name="connsiteX26" fmla="*/ 5314950 w 5505450"/>
                <a:gd name="connsiteY26" fmla="*/ 1295400 h 3003550"/>
                <a:gd name="connsiteX27" fmla="*/ 5429250 w 5505450"/>
                <a:gd name="connsiteY27" fmla="*/ 1358900 h 3003550"/>
                <a:gd name="connsiteX28" fmla="*/ 5505450 w 5505450"/>
                <a:gd name="connsiteY28" fmla="*/ 1447800 h 3003550"/>
                <a:gd name="connsiteX29" fmla="*/ 5397500 w 5505450"/>
                <a:gd name="connsiteY29" fmla="*/ 1587500 h 3003550"/>
                <a:gd name="connsiteX30" fmla="*/ 5245100 w 5505450"/>
                <a:gd name="connsiteY30" fmla="*/ 1492250 h 3003550"/>
                <a:gd name="connsiteX31" fmla="*/ 5187950 w 5505450"/>
                <a:gd name="connsiteY31" fmla="*/ 1409700 h 3003550"/>
                <a:gd name="connsiteX32" fmla="*/ 5162550 w 5505450"/>
                <a:gd name="connsiteY32" fmla="*/ 1524000 h 3003550"/>
                <a:gd name="connsiteX33" fmla="*/ 5073650 w 5505450"/>
                <a:gd name="connsiteY33" fmla="*/ 1574800 h 3003550"/>
                <a:gd name="connsiteX34" fmla="*/ 5149850 w 5505450"/>
                <a:gd name="connsiteY34" fmla="*/ 1720850 h 3003550"/>
                <a:gd name="connsiteX35" fmla="*/ 5003800 w 5505450"/>
                <a:gd name="connsiteY35" fmla="*/ 1758950 h 3003550"/>
                <a:gd name="connsiteX36" fmla="*/ 4813300 w 5505450"/>
                <a:gd name="connsiteY36" fmla="*/ 1962150 h 3003550"/>
                <a:gd name="connsiteX37" fmla="*/ 4749800 w 5505450"/>
                <a:gd name="connsiteY37" fmla="*/ 1911350 h 3003550"/>
                <a:gd name="connsiteX38" fmla="*/ 4610100 w 5505450"/>
                <a:gd name="connsiteY38" fmla="*/ 1924050 h 3003550"/>
                <a:gd name="connsiteX39" fmla="*/ 4489450 w 5505450"/>
                <a:gd name="connsiteY39" fmla="*/ 2082800 h 3003550"/>
                <a:gd name="connsiteX40" fmla="*/ 4533900 w 5505450"/>
                <a:gd name="connsiteY40" fmla="*/ 2120900 h 3003550"/>
                <a:gd name="connsiteX41" fmla="*/ 4349750 w 5505450"/>
                <a:gd name="connsiteY41" fmla="*/ 2514600 h 3003550"/>
                <a:gd name="connsiteX42" fmla="*/ 4292600 w 5505450"/>
                <a:gd name="connsiteY42" fmla="*/ 2165350 h 3003550"/>
                <a:gd name="connsiteX43" fmla="*/ 4356100 w 5505450"/>
                <a:gd name="connsiteY43" fmla="*/ 2057400 h 3003550"/>
                <a:gd name="connsiteX44" fmla="*/ 4527550 w 5505450"/>
                <a:gd name="connsiteY44" fmla="*/ 1905000 h 3003550"/>
                <a:gd name="connsiteX45" fmla="*/ 4597400 w 5505450"/>
                <a:gd name="connsiteY45" fmla="*/ 1720850 h 3003550"/>
                <a:gd name="connsiteX46" fmla="*/ 4559300 w 5505450"/>
                <a:gd name="connsiteY46" fmla="*/ 1727200 h 3003550"/>
                <a:gd name="connsiteX47" fmla="*/ 4476750 w 5505450"/>
                <a:gd name="connsiteY47" fmla="*/ 1873250 h 3003550"/>
                <a:gd name="connsiteX48" fmla="*/ 4445000 w 5505450"/>
                <a:gd name="connsiteY48" fmla="*/ 1758950 h 3003550"/>
                <a:gd name="connsiteX49" fmla="*/ 4362450 w 5505450"/>
                <a:gd name="connsiteY49" fmla="*/ 1797050 h 3003550"/>
                <a:gd name="connsiteX50" fmla="*/ 4241800 w 5505450"/>
                <a:gd name="connsiteY50" fmla="*/ 1955800 h 3003550"/>
                <a:gd name="connsiteX51" fmla="*/ 3892550 w 5505450"/>
                <a:gd name="connsiteY51" fmla="*/ 1930400 h 3003550"/>
                <a:gd name="connsiteX52" fmla="*/ 3632200 w 5505450"/>
                <a:gd name="connsiteY52" fmla="*/ 2241550 h 3003550"/>
                <a:gd name="connsiteX53" fmla="*/ 3733800 w 5505450"/>
                <a:gd name="connsiteY53" fmla="*/ 2343150 h 3003550"/>
                <a:gd name="connsiteX54" fmla="*/ 3784600 w 5505450"/>
                <a:gd name="connsiteY54" fmla="*/ 2311400 h 3003550"/>
                <a:gd name="connsiteX55" fmla="*/ 3784600 w 5505450"/>
                <a:gd name="connsiteY55" fmla="*/ 2609850 h 3003550"/>
                <a:gd name="connsiteX56" fmla="*/ 3594100 w 5505450"/>
                <a:gd name="connsiteY56" fmla="*/ 2965450 h 3003550"/>
                <a:gd name="connsiteX57" fmla="*/ 3479800 w 5505450"/>
                <a:gd name="connsiteY57" fmla="*/ 2940050 h 3003550"/>
                <a:gd name="connsiteX58" fmla="*/ 3486150 w 5505450"/>
                <a:gd name="connsiteY58" fmla="*/ 2825750 h 3003550"/>
                <a:gd name="connsiteX59" fmla="*/ 3587750 w 5505450"/>
                <a:gd name="connsiteY59" fmla="*/ 2794000 h 3003550"/>
                <a:gd name="connsiteX60" fmla="*/ 3613150 w 5505450"/>
                <a:gd name="connsiteY60" fmla="*/ 2616200 h 3003550"/>
                <a:gd name="connsiteX61" fmla="*/ 3492500 w 5505450"/>
                <a:gd name="connsiteY61" fmla="*/ 2673350 h 3003550"/>
                <a:gd name="connsiteX62" fmla="*/ 3390900 w 5505450"/>
                <a:gd name="connsiteY62" fmla="*/ 2571750 h 3003550"/>
                <a:gd name="connsiteX63" fmla="*/ 3289300 w 5505450"/>
                <a:gd name="connsiteY63" fmla="*/ 2362200 h 3003550"/>
                <a:gd name="connsiteX64" fmla="*/ 3175000 w 5505450"/>
                <a:gd name="connsiteY64" fmla="*/ 2330450 h 3003550"/>
                <a:gd name="connsiteX65" fmla="*/ 3105150 w 5505450"/>
                <a:gd name="connsiteY65" fmla="*/ 2387600 h 3003550"/>
                <a:gd name="connsiteX66" fmla="*/ 3117850 w 5505450"/>
                <a:gd name="connsiteY66" fmla="*/ 2457450 h 3003550"/>
                <a:gd name="connsiteX67" fmla="*/ 3067050 w 5505450"/>
                <a:gd name="connsiteY67" fmla="*/ 2552700 h 3003550"/>
                <a:gd name="connsiteX68" fmla="*/ 2914650 w 5505450"/>
                <a:gd name="connsiteY68" fmla="*/ 2520950 h 3003550"/>
                <a:gd name="connsiteX69" fmla="*/ 2768600 w 5505450"/>
                <a:gd name="connsiteY69" fmla="*/ 2603500 h 3003550"/>
                <a:gd name="connsiteX70" fmla="*/ 2692400 w 5505450"/>
                <a:gd name="connsiteY70" fmla="*/ 2520950 h 3003550"/>
                <a:gd name="connsiteX71" fmla="*/ 2533650 w 5505450"/>
                <a:gd name="connsiteY71" fmla="*/ 2520950 h 3003550"/>
                <a:gd name="connsiteX72" fmla="*/ 2482850 w 5505450"/>
                <a:gd name="connsiteY72" fmla="*/ 2470150 h 3003550"/>
                <a:gd name="connsiteX73" fmla="*/ 2387600 w 5505450"/>
                <a:gd name="connsiteY73" fmla="*/ 2425700 h 3003550"/>
                <a:gd name="connsiteX74" fmla="*/ 2374900 w 5505450"/>
                <a:gd name="connsiteY74" fmla="*/ 2476500 h 3003550"/>
                <a:gd name="connsiteX75" fmla="*/ 2368550 w 5505450"/>
                <a:gd name="connsiteY75" fmla="*/ 2552700 h 3003550"/>
                <a:gd name="connsiteX76" fmla="*/ 2279650 w 5505450"/>
                <a:gd name="connsiteY76" fmla="*/ 2552700 h 3003550"/>
                <a:gd name="connsiteX77" fmla="*/ 2178050 w 5505450"/>
                <a:gd name="connsiteY77" fmla="*/ 2489200 h 3003550"/>
                <a:gd name="connsiteX78" fmla="*/ 2006600 w 5505450"/>
                <a:gd name="connsiteY78" fmla="*/ 2616200 h 3003550"/>
                <a:gd name="connsiteX79" fmla="*/ 1885950 w 5505450"/>
                <a:gd name="connsiteY79" fmla="*/ 2482850 h 3003550"/>
                <a:gd name="connsiteX80" fmla="*/ 1746250 w 5505450"/>
                <a:gd name="connsiteY80" fmla="*/ 2508250 h 3003550"/>
                <a:gd name="connsiteX81" fmla="*/ 1625600 w 5505450"/>
                <a:gd name="connsiteY81" fmla="*/ 2279650 h 3003550"/>
                <a:gd name="connsiteX82" fmla="*/ 1581150 w 5505450"/>
                <a:gd name="connsiteY82" fmla="*/ 2349500 h 3003550"/>
                <a:gd name="connsiteX83" fmla="*/ 1485900 w 5505450"/>
                <a:gd name="connsiteY83" fmla="*/ 2298700 h 3003550"/>
                <a:gd name="connsiteX84" fmla="*/ 1397000 w 5505450"/>
                <a:gd name="connsiteY84" fmla="*/ 2216150 h 3003550"/>
                <a:gd name="connsiteX85" fmla="*/ 1111250 w 5505450"/>
                <a:gd name="connsiteY85" fmla="*/ 2317750 h 3003550"/>
                <a:gd name="connsiteX86" fmla="*/ 1111250 w 5505450"/>
                <a:gd name="connsiteY86" fmla="*/ 2470150 h 3003550"/>
                <a:gd name="connsiteX87" fmla="*/ 927100 w 5505450"/>
                <a:gd name="connsiteY87" fmla="*/ 2476500 h 3003550"/>
                <a:gd name="connsiteX88" fmla="*/ 812800 w 5505450"/>
                <a:gd name="connsiteY88" fmla="*/ 2419350 h 3003550"/>
                <a:gd name="connsiteX89" fmla="*/ 641350 w 5505450"/>
                <a:gd name="connsiteY89" fmla="*/ 2590800 h 3003550"/>
                <a:gd name="connsiteX90" fmla="*/ 711200 w 5505450"/>
                <a:gd name="connsiteY90" fmla="*/ 2743200 h 3003550"/>
                <a:gd name="connsiteX91" fmla="*/ 660400 w 5505450"/>
                <a:gd name="connsiteY91" fmla="*/ 2844800 h 3003550"/>
                <a:gd name="connsiteX92" fmla="*/ 685800 w 5505450"/>
                <a:gd name="connsiteY92" fmla="*/ 3003550 h 3003550"/>
                <a:gd name="connsiteX93" fmla="*/ 438150 w 5505450"/>
                <a:gd name="connsiteY93" fmla="*/ 2895600 h 3003550"/>
                <a:gd name="connsiteX94" fmla="*/ 342900 w 5505450"/>
                <a:gd name="connsiteY94" fmla="*/ 2863850 h 3003550"/>
                <a:gd name="connsiteX95" fmla="*/ 406400 w 5505450"/>
                <a:gd name="connsiteY95" fmla="*/ 2597150 h 3003550"/>
                <a:gd name="connsiteX96" fmla="*/ 241300 w 5505450"/>
                <a:gd name="connsiteY96" fmla="*/ 2482850 h 3003550"/>
                <a:gd name="connsiteX97" fmla="*/ 114300 w 5505450"/>
                <a:gd name="connsiteY97" fmla="*/ 2406650 h 3003550"/>
                <a:gd name="connsiteX98" fmla="*/ 152400 w 5505450"/>
                <a:gd name="connsiteY98" fmla="*/ 2336800 h 3003550"/>
                <a:gd name="connsiteX99" fmla="*/ 107950 w 5505450"/>
                <a:gd name="connsiteY99" fmla="*/ 2197100 h 3003550"/>
                <a:gd name="connsiteX100" fmla="*/ 0 w 5505450"/>
                <a:gd name="connsiteY100" fmla="*/ 2165350 h 3003550"/>
                <a:gd name="connsiteX101" fmla="*/ 6350 w 5505450"/>
                <a:gd name="connsiteY101" fmla="*/ 1936750 h 3003550"/>
                <a:gd name="connsiteX102" fmla="*/ 76200 w 5505450"/>
                <a:gd name="connsiteY102" fmla="*/ 1898650 h 3003550"/>
                <a:gd name="connsiteX103" fmla="*/ 19050 w 5505450"/>
                <a:gd name="connsiteY103" fmla="*/ 1854200 h 3003550"/>
                <a:gd name="connsiteX104" fmla="*/ 120650 w 5505450"/>
                <a:gd name="connsiteY104" fmla="*/ 1714500 h 3003550"/>
                <a:gd name="connsiteX105" fmla="*/ 63500 w 5505450"/>
                <a:gd name="connsiteY105" fmla="*/ 1663700 h 3003550"/>
                <a:gd name="connsiteX106" fmla="*/ 76200 w 5505450"/>
                <a:gd name="connsiteY106" fmla="*/ 1574800 h 3003550"/>
                <a:gd name="connsiteX107" fmla="*/ 31750 w 5505450"/>
                <a:gd name="connsiteY107" fmla="*/ 1504950 h 3003550"/>
                <a:gd name="connsiteX108" fmla="*/ 107950 w 5505450"/>
                <a:gd name="connsiteY108" fmla="*/ 1327150 h 3003550"/>
                <a:gd name="connsiteX109" fmla="*/ 25400 w 5505450"/>
                <a:gd name="connsiteY109" fmla="*/ 1206500 h 3003550"/>
                <a:gd name="connsiteX110" fmla="*/ 38100 w 5505450"/>
                <a:gd name="connsiteY110" fmla="*/ 1130300 h 3003550"/>
                <a:gd name="connsiteX111" fmla="*/ 139700 w 5505450"/>
                <a:gd name="connsiteY111" fmla="*/ 1054100 h 3003550"/>
                <a:gd name="connsiteX112" fmla="*/ 298450 w 5505450"/>
                <a:gd name="connsiteY112" fmla="*/ 1136650 h 3003550"/>
                <a:gd name="connsiteX113" fmla="*/ 469900 w 5505450"/>
                <a:gd name="connsiteY113" fmla="*/ 1301750 h 3003550"/>
                <a:gd name="connsiteX114" fmla="*/ 406400 w 5505450"/>
                <a:gd name="connsiteY114" fmla="*/ 1409700 h 3003550"/>
                <a:gd name="connsiteX115" fmla="*/ 215900 w 5505450"/>
                <a:gd name="connsiteY115" fmla="*/ 1390650 h 3003550"/>
                <a:gd name="connsiteX116" fmla="*/ 209550 w 5505450"/>
                <a:gd name="connsiteY116" fmla="*/ 1543050 h 3003550"/>
                <a:gd name="connsiteX117" fmla="*/ 317500 w 5505450"/>
                <a:gd name="connsiteY117" fmla="*/ 1631950 h 3003550"/>
                <a:gd name="connsiteX118" fmla="*/ 292100 w 5505450"/>
                <a:gd name="connsiteY118" fmla="*/ 1466850 h 3003550"/>
                <a:gd name="connsiteX119" fmla="*/ 438150 w 5505450"/>
                <a:gd name="connsiteY119" fmla="*/ 1568450 h 3003550"/>
                <a:gd name="connsiteX120" fmla="*/ 419100 w 5505450"/>
                <a:gd name="connsiteY120" fmla="*/ 1479550 h 3003550"/>
                <a:gd name="connsiteX121" fmla="*/ 495300 w 5505450"/>
                <a:gd name="connsiteY121" fmla="*/ 1358900 h 3003550"/>
                <a:gd name="connsiteX122" fmla="*/ 527050 w 5505450"/>
                <a:gd name="connsiteY122" fmla="*/ 1422400 h 3003550"/>
                <a:gd name="connsiteX123" fmla="*/ 577850 w 5505450"/>
                <a:gd name="connsiteY123" fmla="*/ 1339850 h 3003550"/>
                <a:gd name="connsiteX124" fmla="*/ 539750 w 5505450"/>
                <a:gd name="connsiteY124" fmla="*/ 1308100 h 3003550"/>
                <a:gd name="connsiteX125" fmla="*/ 520700 w 5505450"/>
                <a:gd name="connsiteY125" fmla="*/ 1174750 h 3003550"/>
                <a:gd name="connsiteX126" fmla="*/ 571500 w 5505450"/>
                <a:gd name="connsiteY126" fmla="*/ 1162050 h 3003550"/>
                <a:gd name="connsiteX127" fmla="*/ 628650 w 5505450"/>
                <a:gd name="connsiteY127" fmla="*/ 1206500 h 3003550"/>
                <a:gd name="connsiteX128" fmla="*/ 590550 w 5505450"/>
                <a:gd name="connsiteY128" fmla="*/ 1295400 h 3003550"/>
                <a:gd name="connsiteX129" fmla="*/ 622300 w 5505450"/>
                <a:gd name="connsiteY129" fmla="*/ 1346200 h 3003550"/>
                <a:gd name="connsiteX130" fmla="*/ 679450 w 5505450"/>
                <a:gd name="connsiteY130" fmla="*/ 1333500 h 3003550"/>
                <a:gd name="connsiteX131" fmla="*/ 679450 w 5505450"/>
                <a:gd name="connsiteY131" fmla="*/ 1263650 h 3003550"/>
                <a:gd name="connsiteX132" fmla="*/ 889000 w 5505450"/>
                <a:gd name="connsiteY132" fmla="*/ 1123950 h 3003550"/>
                <a:gd name="connsiteX133" fmla="*/ 895350 w 5505450"/>
                <a:gd name="connsiteY133" fmla="*/ 1206500 h 3003550"/>
                <a:gd name="connsiteX134" fmla="*/ 1035050 w 5505450"/>
                <a:gd name="connsiteY134" fmla="*/ 1143000 h 3003550"/>
                <a:gd name="connsiteX135" fmla="*/ 1054100 w 5505450"/>
                <a:gd name="connsiteY135" fmla="*/ 1212850 h 3003550"/>
                <a:gd name="connsiteX136" fmla="*/ 1123950 w 5505450"/>
                <a:gd name="connsiteY136" fmla="*/ 1130300 h 3003550"/>
                <a:gd name="connsiteX137" fmla="*/ 1003300 w 5505450"/>
                <a:gd name="connsiteY137" fmla="*/ 1022350 h 3003550"/>
                <a:gd name="connsiteX138" fmla="*/ 1079500 w 5505450"/>
                <a:gd name="connsiteY138" fmla="*/ 971550 h 3003550"/>
                <a:gd name="connsiteX139" fmla="*/ 1143000 w 5505450"/>
                <a:gd name="connsiteY139" fmla="*/ 1073150 h 3003550"/>
                <a:gd name="connsiteX140" fmla="*/ 1238250 w 5505450"/>
                <a:gd name="connsiteY140" fmla="*/ 1085850 h 3003550"/>
                <a:gd name="connsiteX141" fmla="*/ 1384300 w 5505450"/>
                <a:gd name="connsiteY141" fmla="*/ 1206500 h 3003550"/>
                <a:gd name="connsiteX142" fmla="*/ 1333500 w 5505450"/>
                <a:gd name="connsiteY142" fmla="*/ 1073150 h 3003550"/>
                <a:gd name="connsiteX143" fmla="*/ 1301750 w 5505450"/>
                <a:gd name="connsiteY143" fmla="*/ 971550 h 3003550"/>
                <a:gd name="connsiteX144" fmla="*/ 1346200 w 5505450"/>
                <a:gd name="connsiteY144" fmla="*/ 857250 h 3003550"/>
                <a:gd name="connsiteX145" fmla="*/ 1397000 w 5505450"/>
                <a:gd name="connsiteY145" fmla="*/ 679450 h 3003550"/>
                <a:gd name="connsiteX146" fmla="*/ 1504950 w 5505450"/>
                <a:gd name="connsiteY146" fmla="*/ 685800 h 3003550"/>
                <a:gd name="connsiteX147" fmla="*/ 1479550 w 5505450"/>
                <a:gd name="connsiteY147" fmla="*/ 895350 h 3003550"/>
                <a:gd name="connsiteX148" fmla="*/ 1511300 w 5505450"/>
                <a:gd name="connsiteY148" fmla="*/ 1244600 h 3003550"/>
                <a:gd name="connsiteX149" fmla="*/ 1447800 w 5505450"/>
                <a:gd name="connsiteY149" fmla="*/ 1377950 h 3003550"/>
                <a:gd name="connsiteX150" fmla="*/ 1498600 w 5505450"/>
                <a:gd name="connsiteY150" fmla="*/ 1397000 h 3003550"/>
                <a:gd name="connsiteX151" fmla="*/ 1587500 w 5505450"/>
                <a:gd name="connsiteY151" fmla="*/ 1193800 h 3003550"/>
                <a:gd name="connsiteX152" fmla="*/ 1536700 w 5505450"/>
                <a:gd name="connsiteY152" fmla="*/ 984250 h 3003550"/>
                <a:gd name="connsiteX153" fmla="*/ 1517650 w 5505450"/>
                <a:gd name="connsiteY153" fmla="*/ 844550 h 3003550"/>
                <a:gd name="connsiteX154" fmla="*/ 1600200 w 5505450"/>
                <a:gd name="connsiteY154" fmla="*/ 768350 h 3003550"/>
                <a:gd name="connsiteX155" fmla="*/ 1676400 w 5505450"/>
                <a:gd name="connsiteY155" fmla="*/ 920750 h 3003550"/>
                <a:gd name="connsiteX156" fmla="*/ 1638300 w 5505450"/>
                <a:gd name="connsiteY156" fmla="*/ 742950 h 3003550"/>
                <a:gd name="connsiteX157" fmla="*/ 1701800 w 5505450"/>
                <a:gd name="connsiteY157" fmla="*/ 717550 h 3003550"/>
                <a:gd name="connsiteX158" fmla="*/ 1822450 w 5505450"/>
                <a:gd name="connsiteY158" fmla="*/ 857250 h 3003550"/>
                <a:gd name="connsiteX159" fmla="*/ 1860550 w 5505450"/>
                <a:gd name="connsiteY159" fmla="*/ 819150 h 3003550"/>
                <a:gd name="connsiteX160" fmla="*/ 1797050 w 5505450"/>
                <a:gd name="connsiteY160" fmla="*/ 768350 h 3003550"/>
                <a:gd name="connsiteX161" fmla="*/ 1765300 w 5505450"/>
                <a:gd name="connsiteY161" fmla="*/ 641350 h 3003550"/>
                <a:gd name="connsiteX162" fmla="*/ 2000250 w 5505450"/>
                <a:gd name="connsiteY162" fmla="*/ 571500 h 3003550"/>
                <a:gd name="connsiteX163" fmla="*/ 1949450 w 5505450"/>
                <a:gd name="connsiteY163" fmla="*/ 476250 h 3003550"/>
                <a:gd name="connsiteX164" fmla="*/ 2076450 w 5505450"/>
                <a:gd name="connsiteY164" fmla="*/ 355600 h 3003550"/>
                <a:gd name="connsiteX165" fmla="*/ 2305050 w 5505450"/>
                <a:gd name="connsiteY165" fmla="*/ 228600 h 3003550"/>
                <a:gd name="connsiteX166" fmla="*/ 2387600 w 5505450"/>
                <a:gd name="connsiteY166" fmla="*/ 266700 h 3003550"/>
                <a:gd name="connsiteX167" fmla="*/ 2489200 w 5505450"/>
                <a:gd name="connsiteY167" fmla="*/ 177800 h 3003550"/>
                <a:gd name="connsiteX168" fmla="*/ 2425700 w 5505450"/>
                <a:gd name="connsiteY168" fmla="*/ 120650 h 3003550"/>
                <a:gd name="connsiteX169" fmla="*/ 2533650 w 5505450"/>
                <a:gd name="connsiteY169" fmla="*/ 0 h 3003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</a:cxnLst>
              <a:rect l="l" t="t" r="r" b="b"/>
              <a:pathLst>
                <a:path w="5505450" h="3003550">
                  <a:moveTo>
                    <a:pt x="2533650" y="0"/>
                  </a:moveTo>
                  <a:lnTo>
                    <a:pt x="2667000" y="38100"/>
                  </a:lnTo>
                  <a:lnTo>
                    <a:pt x="2609850" y="120650"/>
                  </a:lnTo>
                  <a:lnTo>
                    <a:pt x="2813050" y="165100"/>
                  </a:lnTo>
                  <a:lnTo>
                    <a:pt x="2889250" y="393700"/>
                  </a:lnTo>
                  <a:lnTo>
                    <a:pt x="2647950" y="685800"/>
                  </a:lnTo>
                  <a:lnTo>
                    <a:pt x="2813050" y="590550"/>
                  </a:lnTo>
                  <a:lnTo>
                    <a:pt x="3073400" y="590550"/>
                  </a:lnTo>
                  <a:lnTo>
                    <a:pt x="3175000" y="698500"/>
                  </a:lnTo>
                  <a:lnTo>
                    <a:pt x="3257550" y="584200"/>
                  </a:lnTo>
                  <a:lnTo>
                    <a:pt x="3390900" y="641350"/>
                  </a:lnTo>
                  <a:lnTo>
                    <a:pt x="3454400" y="952500"/>
                  </a:lnTo>
                  <a:lnTo>
                    <a:pt x="3524250" y="825500"/>
                  </a:lnTo>
                  <a:lnTo>
                    <a:pt x="3740150" y="857250"/>
                  </a:lnTo>
                  <a:lnTo>
                    <a:pt x="3816350" y="717550"/>
                  </a:lnTo>
                  <a:lnTo>
                    <a:pt x="4140200" y="812800"/>
                  </a:lnTo>
                  <a:lnTo>
                    <a:pt x="4203700" y="946150"/>
                  </a:lnTo>
                  <a:lnTo>
                    <a:pt x="4337050" y="895350"/>
                  </a:lnTo>
                  <a:lnTo>
                    <a:pt x="4457700" y="958850"/>
                  </a:lnTo>
                  <a:lnTo>
                    <a:pt x="4451350" y="1155700"/>
                  </a:lnTo>
                  <a:lnTo>
                    <a:pt x="4514850" y="1079500"/>
                  </a:lnTo>
                  <a:lnTo>
                    <a:pt x="4730750" y="1066800"/>
                  </a:lnTo>
                  <a:lnTo>
                    <a:pt x="4762500" y="1149350"/>
                  </a:lnTo>
                  <a:lnTo>
                    <a:pt x="4845050" y="1143000"/>
                  </a:lnTo>
                  <a:lnTo>
                    <a:pt x="4813300" y="1041400"/>
                  </a:lnTo>
                  <a:lnTo>
                    <a:pt x="5022850" y="1060450"/>
                  </a:lnTo>
                  <a:lnTo>
                    <a:pt x="5314950" y="1295400"/>
                  </a:lnTo>
                  <a:lnTo>
                    <a:pt x="5429250" y="1358900"/>
                  </a:lnTo>
                  <a:lnTo>
                    <a:pt x="5505450" y="1447800"/>
                  </a:lnTo>
                  <a:lnTo>
                    <a:pt x="5397500" y="1587500"/>
                  </a:lnTo>
                  <a:lnTo>
                    <a:pt x="5245100" y="1492250"/>
                  </a:lnTo>
                  <a:lnTo>
                    <a:pt x="5187950" y="1409700"/>
                  </a:lnTo>
                  <a:lnTo>
                    <a:pt x="5162550" y="1524000"/>
                  </a:lnTo>
                  <a:lnTo>
                    <a:pt x="5073650" y="1574800"/>
                  </a:lnTo>
                  <a:lnTo>
                    <a:pt x="5149850" y="1720850"/>
                  </a:lnTo>
                  <a:lnTo>
                    <a:pt x="5003800" y="1758950"/>
                  </a:lnTo>
                  <a:lnTo>
                    <a:pt x="4813300" y="1962150"/>
                  </a:lnTo>
                  <a:lnTo>
                    <a:pt x="4749800" y="1911350"/>
                  </a:lnTo>
                  <a:lnTo>
                    <a:pt x="4610100" y="1924050"/>
                  </a:lnTo>
                  <a:lnTo>
                    <a:pt x="4489450" y="2082800"/>
                  </a:lnTo>
                  <a:lnTo>
                    <a:pt x="4533900" y="2120900"/>
                  </a:lnTo>
                  <a:lnTo>
                    <a:pt x="4349750" y="2514600"/>
                  </a:lnTo>
                  <a:lnTo>
                    <a:pt x="4292600" y="2165350"/>
                  </a:lnTo>
                  <a:lnTo>
                    <a:pt x="4356100" y="2057400"/>
                  </a:lnTo>
                  <a:lnTo>
                    <a:pt x="4527550" y="1905000"/>
                  </a:lnTo>
                  <a:lnTo>
                    <a:pt x="4597400" y="1720850"/>
                  </a:lnTo>
                  <a:lnTo>
                    <a:pt x="4559300" y="1727200"/>
                  </a:lnTo>
                  <a:lnTo>
                    <a:pt x="4476750" y="1873250"/>
                  </a:lnTo>
                  <a:lnTo>
                    <a:pt x="4445000" y="1758950"/>
                  </a:lnTo>
                  <a:lnTo>
                    <a:pt x="4362450" y="1797050"/>
                  </a:lnTo>
                  <a:lnTo>
                    <a:pt x="4241800" y="1955800"/>
                  </a:lnTo>
                  <a:lnTo>
                    <a:pt x="3892550" y="1930400"/>
                  </a:lnTo>
                  <a:lnTo>
                    <a:pt x="3632200" y="2241550"/>
                  </a:lnTo>
                  <a:lnTo>
                    <a:pt x="3733800" y="2343150"/>
                  </a:lnTo>
                  <a:lnTo>
                    <a:pt x="3784600" y="2311400"/>
                  </a:lnTo>
                  <a:lnTo>
                    <a:pt x="3784600" y="2609850"/>
                  </a:lnTo>
                  <a:lnTo>
                    <a:pt x="3594100" y="2965450"/>
                  </a:lnTo>
                  <a:lnTo>
                    <a:pt x="3479800" y="2940050"/>
                  </a:lnTo>
                  <a:lnTo>
                    <a:pt x="3486150" y="2825750"/>
                  </a:lnTo>
                  <a:lnTo>
                    <a:pt x="3587750" y="2794000"/>
                  </a:lnTo>
                  <a:lnTo>
                    <a:pt x="3613150" y="2616200"/>
                  </a:lnTo>
                  <a:lnTo>
                    <a:pt x="3492500" y="2673350"/>
                  </a:lnTo>
                  <a:lnTo>
                    <a:pt x="3390900" y="2571750"/>
                  </a:lnTo>
                  <a:lnTo>
                    <a:pt x="3289300" y="2362200"/>
                  </a:lnTo>
                  <a:lnTo>
                    <a:pt x="3175000" y="2330450"/>
                  </a:lnTo>
                  <a:lnTo>
                    <a:pt x="3105150" y="2387600"/>
                  </a:lnTo>
                  <a:lnTo>
                    <a:pt x="3117850" y="2457450"/>
                  </a:lnTo>
                  <a:lnTo>
                    <a:pt x="3067050" y="2552700"/>
                  </a:lnTo>
                  <a:lnTo>
                    <a:pt x="2914650" y="2520950"/>
                  </a:lnTo>
                  <a:lnTo>
                    <a:pt x="2768600" y="2603500"/>
                  </a:lnTo>
                  <a:lnTo>
                    <a:pt x="2692400" y="2520950"/>
                  </a:lnTo>
                  <a:lnTo>
                    <a:pt x="2533650" y="2520950"/>
                  </a:lnTo>
                  <a:lnTo>
                    <a:pt x="2482850" y="2470150"/>
                  </a:lnTo>
                  <a:lnTo>
                    <a:pt x="2387600" y="2425700"/>
                  </a:lnTo>
                  <a:lnTo>
                    <a:pt x="2374900" y="2476500"/>
                  </a:lnTo>
                  <a:lnTo>
                    <a:pt x="2368550" y="2552700"/>
                  </a:lnTo>
                  <a:lnTo>
                    <a:pt x="2279650" y="2552700"/>
                  </a:lnTo>
                  <a:lnTo>
                    <a:pt x="2178050" y="2489200"/>
                  </a:lnTo>
                  <a:lnTo>
                    <a:pt x="2006600" y="2616200"/>
                  </a:lnTo>
                  <a:lnTo>
                    <a:pt x="1885950" y="2482850"/>
                  </a:lnTo>
                  <a:lnTo>
                    <a:pt x="1746250" y="2508250"/>
                  </a:lnTo>
                  <a:lnTo>
                    <a:pt x="1625600" y="2279650"/>
                  </a:lnTo>
                  <a:lnTo>
                    <a:pt x="1581150" y="2349500"/>
                  </a:lnTo>
                  <a:lnTo>
                    <a:pt x="1485900" y="2298700"/>
                  </a:lnTo>
                  <a:lnTo>
                    <a:pt x="1397000" y="2216150"/>
                  </a:lnTo>
                  <a:lnTo>
                    <a:pt x="1111250" y="2317750"/>
                  </a:lnTo>
                  <a:lnTo>
                    <a:pt x="1111250" y="2470150"/>
                  </a:lnTo>
                  <a:lnTo>
                    <a:pt x="927100" y="2476500"/>
                  </a:lnTo>
                  <a:lnTo>
                    <a:pt x="812800" y="2419350"/>
                  </a:lnTo>
                  <a:lnTo>
                    <a:pt x="641350" y="2590800"/>
                  </a:lnTo>
                  <a:lnTo>
                    <a:pt x="711200" y="2743200"/>
                  </a:lnTo>
                  <a:lnTo>
                    <a:pt x="660400" y="2844800"/>
                  </a:lnTo>
                  <a:lnTo>
                    <a:pt x="685800" y="3003550"/>
                  </a:lnTo>
                  <a:lnTo>
                    <a:pt x="438150" y="2895600"/>
                  </a:lnTo>
                  <a:lnTo>
                    <a:pt x="342900" y="2863850"/>
                  </a:lnTo>
                  <a:lnTo>
                    <a:pt x="406400" y="2597150"/>
                  </a:lnTo>
                  <a:lnTo>
                    <a:pt x="241300" y="2482850"/>
                  </a:lnTo>
                  <a:lnTo>
                    <a:pt x="114300" y="2406650"/>
                  </a:lnTo>
                  <a:lnTo>
                    <a:pt x="152400" y="2336800"/>
                  </a:lnTo>
                  <a:lnTo>
                    <a:pt x="107950" y="2197100"/>
                  </a:lnTo>
                  <a:lnTo>
                    <a:pt x="0" y="2165350"/>
                  </a:lnTo>
                  <a:lnTo>
                    <a:pt x="6350" y="1936750"/>
                  </a:lnTo>
                  <a:lnTo>
                    <a:pt x="76200" y="1898650"/>
                  </a:lnTo>
                  <a:lnTo>
                    <a:pt x="19050" y="1854200"/>
                  </a:lnTo>
                  <a:lnTo>
                    <a:pt x="120650" y="1714500"/>
                  </a:lnTo>
                  <a:lnTo>
                    <a:pt x="63500" y="1663700"/>
                  </a:lnTo>
                  <a:lnTo>
                    <a:pt x="76200" y="1574800"/>
                  </a:lnTo>
                  <a:lnTo>
                    <a:pt x="31750" y="1504950"/>
                  </a:lnTo>
                  <a:lnTo>
                    <a:pt x="107950" y="1327150"/>
                  </a:lnTo>
                  <a:lnTo>
                    <a:pt x="25400" y="1206500"/>
                  </a:lnTo>
                  <a:lnTo>
                    <a:pt x="38100" y="1130300"/>
                  </a:lnTo>
                  <a:lnTo>
                    <a:pt x="139700" y="1054100"/>
                  </a:lnTo>
                  <a:lnTo>
                    <a:pt x="298450" y="1136650"/>
                  </a:lnTo>
                  <a:lnTo>
                    <a:pt x="469900" y="1301750"/>
                  </a:lnTo>
                  <a:lnTo>
                    <a:pt x="406400" y="1409700"/>
                  </a:lnTo>
                  <a:lnTo>
                    <a:pt x="215900" y="1390650"/>
                  </a:lnTo>
                  <a:lnTo>
                    <a:pt x="209550" y="1543050"/>
                  </a:lnTo>
                  <a:lnTo>
                    <a:pt x="317500" y="1631950"/>
                  </a:lnTo>
                  <a:lnTo>
                    <a:pt x="292100" y="1466850"/>
                  </a:lnTo>
                  <a:lnTo>
                    <a:pt x="438150" y="1568450"/>
                  </a:lnTo>
                  <a:lnTo>
                    <a:pt x="419100" y="1479550"/>
                  </a:lnTo>
                  <a:lnTo>
                    <a:pt x="495300" y="1358900"/>
                  </a:lnTo>
                  <a:lnTo>
                    <a:pt x="527050" y="1422400"/>
                  </a:lnTo>
                  <a:lnTo>
                    <a:pt x="577850" y="1339850"/>
                  </a:lnTo>
                  <a:lnTo>
                    <a:pt x="539750" y="1308100"/>
                  </a:lnTo>
                  <a:lnTo>
                    <a:pt x="520700" y="1174750"/>
                  </a:lnTo>
                  <a:lnTo>
                    <a:pt x="571500" y="1162050"/>
                  </a:lnTo>
                  <a:lnTo>
                    <a:pt x="628650" y="1206500"/>
                  </a:lnTo>
                  <a:lnTo>
                    <a:pt x="590550" y="1295400"/>
                  </a:lnTo>
                  <a:lnTo>
                    <a:pt x="622300" y="1346200"/>
                  </a:lnTo>
                  <a:lnTo>
                    <a:pt x="679450" y="1333500"/>
                  </a:lnTo>
                  <a:lnTo>
                    <a:pt x="679450" y="1263650"/>
                  </a:lnTo>
                  <a:lnTo>
                    <a:pt x="889000" y="1123950"/>
                  </a:lnTo>
                  <a:lnTo>
                    <a:pt x="895350" y="1206500"/>
                  </a:lnTo>
                  <a:lnTo>
                    <a:pt x="1035050" y="1143000"/>
                  </a:lnTo>
                  <a:lnTo>
                    <a:pt x="1054100" y="1212850"/>
                  </a:lnTo>
                  <a:lnTo>
                    <a:pt x="1123950" y="1130300"/>
                  </a:lnTo>
                  <a:lnTo>
                    <a:pt x="1003300" y="1022350"/>
                  </a:lnTo>
                  <a:lnTo>
                    <a:pt x="1079500" y="971550"/>
                  </a:lnTo>
                  <a:lnTo>
                    <a:pt x="1143000" y="1073150"/>
                  </a:lnTo>
                  <a:lnTo>
                    <a:pt x="1238250" y="1085850"/>
                  </a:lnTo>
                  <a:lnTo>
                    <a:pt x="1384300" y="1206500"/>
                  </a:lnTo>
                  <a:lnTo>
                    <a:pt x="1333500" y="1073150"/>
                  </a:lnTo>
                  <a:lnTo>
                    <a:pt x="1301750" y="971550"/>
                  </a:lnTo>
                  <a:lnTo>
                    <a:pt x="1346200" y="857250"/>
                  </a:lnTo>
                  <a:lnTo>
                    <a:pt x="1397000" y="679450"/>
                  </a:lnTo>
                  <a:lnTo>
                    <a:pt x="1504950" y="685800"/>
                  </a:lnTo>
                  <a:lnTo>
                    <a:pt x="1479550" y="895350"/>
                  </a:lnTo>
                  <a:lnTo>
                    <a:pt x="1511300" y="1244600"/>
                  </a:lnTo>
                  <a:lnTo>
                    <a:pt x="1447800" y="1377950"/>
                  </a:lnTo>
                  <a:lnTo>
                    <a:pt x="1498600" y="1397000"/>
                  </a:lnTo>
                  <a:lnTo>
                    <a:pt x="1587500" y="1193800"/>
                  </a:lnTo>
                  <a:lnTo>
                    <a:pt x="1536700" y="984250"/>
                  </a:lnTo>
                  <a:lnTo>
                    <a:pt x="1517650" y="844550"/>
                  </a:lnTo>
                  <a:lnTo>
                    <a:pt x="1600200" y="768350"/>
                  </a:lnTo>
                  <a:lnTo>
                    <a:pt x="1676400" y="920750"/>
                  </a:lnTo>
                  <a:lnTo>
                    <a:pt x="1638300" y="742950"/>
                  </a:lnTo>
                  <a:lnTo>
                    <a:pt x="1701800" y="717550"/>
                  </a:lnTo>
                  <a:lnTo>
                    <a:pt x="1822450" y="857250"/>
                  </a:lnTo>
                  <a:lnTo>
                    <a:pt x="1860550" y="819150"/>
                  </a:lnTo>
                  <a:lnTo>
                    <a:pt x="1797050" y="768350"/>
                  </a:lnTo>
                  <a:lnTo>
                    <a:pt x="1765300" y="641350"/>
                  </a:lnTo>
                  <a:lnTo>
                    <a:pt x="2000250" y="571500"/>
                  </a:lnTo>
                  <a:lnTo>
                    <a:pt x="1949450" y="476250"/>
                  </a:lnTo>
                  <a:lnTo>
                    <a:pt x="2076450" y="355600"/>
                  </a:lnTo>
                  <a:lnTo>
                    <a:pt x="2305050" y="228600"/>
                  </a:lnTo>
                  <a:lnTo>
                    <a:pt x="2387600" y="266700"/>
                  </a:lnTo>
                  <a:lnTo>
                    <a:pt x="2489200" y="177800"/>
                  </a:lnTo>
                  <a:lnTo>
                    <a:pt x="2425700" y="120650"/>
                  </a:lnTo>
                  <a:lnTo>
                    <a:pt x="25336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19" name="フリーフォーム 28">
              <a:extLst>
                <a:ext uri="{FF2B5EF4-FFF2-40B4-BE49-F238E27FC236}">
                  <a16:creationId xmlns:a16="http://schemas.microsoft.com/office/drawing/2014/main" id="{2C0F739D-EB42-4932-ABEA-5480ED3FF03F}"/>
                </a:ext>
              </a:extLst>
            </p:cNvPr>
            <p:cNvSpPr/>
            <p:nvPr/>
          </p:nvSpPr>
          <p:spPr bwMode="auto">
            <a:xfrm>
              <a:off x="4164248" y="3106653"/>
              <a:ext cx="805285" cy="416607"/>
            </a:xfrm>
            <a:custGeom>
              <a:avLst/>
              <a:gdLst>
                <a:gd name="connsiteX0" fmla="*/ 0 w 1098550"/>
                <a:gd name="connsiteY0" fmla="*/ 190500 h 568325"/>
                <a:gd name="connsiteX1" fmla="*/ 171450 w 1098550"/>
                <a:gd name="connsiteY1" fmla="*/ 60325 h 568325"/>
                <a:gd name="connsiteX2" fmla="*/ 250825 w 1098550"/>
                <a:gd name="connsiteY2" fmla="*/ 120650 h 568325"/>
                <a:gd name="connsiteX3" fmla="*/ 346075 w 1098550"/>
                <a:gd name="connsiteY3" fmla="*/ 127000 h 568325"/>
                <a:gd name="connsiteX4" fmla="*/ 361950 w 1098550"/>
                <a:gd name="connsiteY4" fmla="*/ 44450 h 568325"/>
                <a:gd name="connsiteX5" fmla="*/ 377825 w 1098550"/>
                <a:gd name="connsiteY5" fmla="*/ 0 h 568325"/>
                <a:gd name="connsiteX6" fmla="*/ 473075 w 1098550"/>
                <a:gd name="connsiteY6" fmla="*/ 47625 h 568325"/>
                <a:gd name="connsiteX7" fmla="*/ 527050 w 1098550"/>
                <a:gd name="connsiteY7" fmla="*/ 92075 h 568325"/>
                <a:gd name="connsiteX8" fmla="*/ 688975 w 1098550"/>
                <a:gd name="connsiteY8" fmla="*/ 101600 h 568325"/>
                <a:gd name="connsiteX9" fmla="*/ 752475 w 1098550"/>
                <a:gd name="connsiteY9" fmla="*/ 171450 h 568325"/>
                <a:gd name="connsiteX10" fmla="*/ 908050 w 1098550"/>
                <a:gd name="connsiteY10" fmla="*/ 95250 h 568325"/>
                <a:gd name="connsiteX11" fmla="*/ 984250 w 1098550"/>
                <a:gd name="connsiteY11" fmla="*/ 114300 h 568325"/>
                <a:gd name="connsiteX12" fmla="*/ 949325 w 1098550"/>
                <a:gd name="connsiteY12" fmla="*/ 241300 h 568325"/>
                <a:gd name="connsiteX13" fmla="*/ 993775 w 1098550"/>
                <a:gd name="connsiteY13" fmla="*/ 244475 h 568325"/>
                <a:gd name="connsiteX14" fmla="*/ 1031875 w 1098550"/>
                <a:gd name="connsiteY14" fmla="*/ 215900 h 568325"/>
                <a:gd name="connsiteX15" fmla="*/ 1098550 w 1098550"/>
                <a:gd name="connsiteY15" fmla="*/ 298450 h 568325"/>
                <a:gd name="connsiteX16" fmla="*/ 1012825 w 1098550"/>
                <a:gd name="connsiteY16" fmla="*/ 301625 h 568325"/>
                <a:gd name="connsiteX17" fmla="*/ 889000 w 1098550"/>
                <a:gd name="connsiteY17" fmla="*/ 400050 h 568325"/>
                <a:gd name="connsiteX18" fmla="*/ 819150 w 1098550"/>
                <a:gd name="connsiteY18" fmla="*/ 381000 h 568325"/>
                <a:gd name="connsiteX19" fmla="*/ 800100 w 1098550"/>
                <a:gd name="connsiteY19" fmla="*/ 419100 h 568325"/>
                <a:gd name="connsiteX20" fmla="*/ 838200 w 1098550"/>
                <a:gd name="connsiteY20" fmla="*/ 444500 h 568325"/>
                <a:gd name="connsiteX21" fmla="*/ 755650 w 1098550"/>
                <a:gd name="connsiteY21" fmla="*/ 523875 h 568325"/>
                <a:gd name="connsiteX22" fmla="*/ 692150 w 1098550"/>
                <a:gd name="connsiteY22" fmla="*/ 514350 h 568325"/>
                <a:gd name="connsiteX23" fmla="*/ 565150 w 1098550"/>
                <a:gd name="connsiteY23" fmla="*/ 568325 h 568325"/>
                <a:gd name="connsiteX24" fmla="*/ 434975 w 1098550"/>
                <a:gd name="connsiteY24" fmla="*/ 485775 h 568325"/>
                <a:gd name="connsiteX25" fmla="*/ 304800 w 1098550"/>
                <a:gd name="connsiteY25" fmla="*/ 517525 h 568325"/>
                <a:gd name="connsiteX26" fmla="*/ 263525 w 1098550"/>
                <a:gd name="connsiteY26" fmla="*/ 409575 h 568325"/>
                <a:gd name="connsiteX27" fmla="*/ 117475 w 1098550"/>
                <a:gd name="connsiteY27" fmla="*/ 377825 h 568325"/>
                <a:gd name="connsiteX28" fmla="*/ 117475 w 1098550"/>
                <a:gd name="connsiteY28" fmla="*/ 282575 h 568325"/>
                <a:gd name="connsiteX29" fmla="*/ 0 w 1098550"/>
                <a:gd name="connsiteY29" fmla="*/ 190500 h 568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098550" h="568325">
                  <a:moveTo>
                    <a:pt x="0" y="190500"/>
                  </a:moveTo>
                  <a:lnTo>
                    <a:pt x="171450" y="60325"/>
                  </a:lnTo>
                  <a:lnTo>
                    <a:pt x="250825" y="120650"/>
                  </a:lnTo>
                  <a:lnTo>
                    <a:pt x="346075" y="127000"/>
                  </a:lnTo>
                  <a:lnTo>
                    <a:pt x="361950" y="44450"/>
                  </a:lnTo>
                  <a:lnTo>
                    <a:pt x="377825" y="0"/>
                  </a:lnTo>
                  <a:lnTo>
                    <a:pt x="473075" y="47625"/>
                  </a:lnTo>
                  <a:lnTo>
                    <a:pt x="527050" y="92075"/>
                  </a:lnTo>
                  <a:lnTo>
                    <a:pt x="688975" y="101600"/>
                  </a:lnTo>
                  <a:lnTo>
                    <a:pt x="752475" y="171450"/>
                  </a:lnTo>
                  <a:lnTo>
                    <a:pt x="908050" y="95250"/>
                  </a:lnTo>
                  <a:lnTo>
                    <a:pt x="984250" y="114300"/>
                  </a:lnTo>
                  <a:lnTo>
                    <a:pt x="949325" y="241300"/>
                  </a:lnTo>
                  <a:lnTo>
                    <a:pt x="993775" y="244475"/>
                  </a:lnTo>
                  <a:lnTo>
                    <a:pt x="1031875" y="215900"/>
                  </a:lnTo>
                  <a:lnTo>
                    <a:pt x="1098550" y="298450"/>
                  </a:lnTo>
                  <a:lnTo>
                    <a:pt x="1012825" y="301625"/>
                  </a:lnTo>
                  <a:lnTo>
                    <a:pt x="889000" y="400050"/>
                  </a:lnTo>
                  <a:lnTo>
                    <a:pt x="819150" y="381000"/>
                  </a:lnTo>
                  <a:lnTo>
                    <a:pt x="800100" y="419100"/>
                  </a:lnTo>
                  <a:lnTo>
                    <a:pt x="838200" y="444500"/>
                  </a:lnTo>
                  <a:lnTo>
                    <a:pt x="755650" y="523875"/>
                  </a:lnTo>
                  <a:lnTo>
                    <a:pt x="692150" y="514350"/>
                  </a:lnTo>
                  <a:lnTo>
                    <a:pt x="565150" y="568325"/>
                  </a:lnTo>
                  <a:lnTo>
                    <a:pt x="434975" y="485775"/>
                  </a:lnTo>
                  <a:lnTo>
                    <a:pt x="304800" y="517525"/>
                  </a:lnTo>
                  <a:lnTo>
                    <a:pt x="263525" y="409575"/>
                  </a:lnTo>
                  <a:lnTo>
                    <a:pt x="117475" y="377825"/>
                  </a:lnTo>
                  <a:lnTo>
                    <a:pt x="117475" y="282575"/>
                  </a:lnTo>
                  <a:lnTo>
                    <a:pt x="0" y="1905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0" name="フリーフォーム 29">
              <a:extLst>
                <a:ext uri="{FF2B5EF4-FFF2-40B4-BE49-F238E27FC236}">
                  <a16:creationId xmlns:a16="http://schemas.microsoft.com/office/drawing/2014/main" id="{C2E03869-8A05-498B-BF5D-572BD38D8089}"/>
                </a:ext>
              </a:extLst>
            </p:cNvPr>
            <p:cNvSpPr/>
            <p:nvPr/>
          </p:nvSpPr>
          <p:spPr bwMode="auto">
            <a:xfrm>
              <a:off x="2509458" y="2080264"/>
              <a:ext cx="269979" cy="640038"/>
            </a:xfrm>
            <a:custGeom>
              <a:avLst/>
              <a:gdLst>
                <a:gd name="connsiteX0" fmla="*/ 282575 w 368300"/>
                <a:gd name="connsiteY0" fmla="*/ 92075 h 873125"/>
                <a:gd name="connsiteX1" fmla="*/ 260350 w 368300"/>
                <a:gd name="connsiteY1" fmla="*/ 184150 h 873125"/>
                <a:gd name="connsiteX2" fmla="*/ 352425 w 368300"/>
                <a:gd name="connsiteY2" fmla="*/ 301625 h 873125"/>
                <a:gd name="connsiteX3" fmla="*/ 276225 w 368300"/>
                <a:gd name="connsiteY3" fmla="*/ 482600 h 873125"/>
                <a:gd name="connsiteX4" fmla="*/ 311150 w 368300"/>
                <a:gd name="connsiteY4" fmla="*/ 536575 h 873125"/>
                <a:gd name="connsiteX5" fmla="*/ 311150 w 368300"/>
                <a:gd name="connsiteY5" fmla="*/ 628650 h 873125"/>
                <a:gd name="connsiteX6" fmla="*/ 368300 w 368300"/>
                <a:gd name="connsiteY6" fmla="*/ 698500 h 873125"/>
                <a:gd name="connsiteX7" fmla="*/ 266700 w 368300"/>
                <a:gd name="connsiteY7" fmla="*/ 822325 h 873125"/>
                <a:gd name="connsiteX8" fmla="*/ 82550 w 368300"/>
                <a:gd name="connsiteY8" fmla="*/ 873125 h 873125"/>
                <a:gd name="connsiteX9" fmla="*/ 9525 w 368300"/>
                <a:gd name="connsiteY9" fmla="*/ 828675 h 873125"/>
                <a:gd name="connsiteX10" fmla="*/ 0 w 368300"/>
                <a:gd name="connsiteY10" fmla="*/ 631825 h 873125"/>
                <a:gd name="connsiteX11" fmla="*/ 107950 w 368300"/>
                <a:gd name="connsiteY11" fmla="*/ 517525 h 873125"/>
                <a:gd name="connsiteX12" fmla="*/ 158750 w 368300"/>
                <a:gd name="connsiteY12" fmla="*/ 466725 h 873125"/>
                <a:gd name="connsiteX13" fmla="*/ 104775 w 368300"/>
                <a:gd name="connsiteY13" fmla="*/ 412750 h 873125"/>
                <a:gd name="connsiteX14" fmla="*/ 98425 w 368300"/>
                <a:gd name="connsiteY14" fmla="*/ 212725 h 873125"/>
                <a:gd name="connsiteX15" fmla="*/ 6350 w 368300"/>
                <a:gd name="connsiteY15" fmla="*/ 88900 h 873125"/>
                <a:gd name="connsiteX16" fmla="*/ 149225 w 368300"/>
                <a:gd name="connsiteY16" fmla="*/ 133350 h 873125"/>
                <a:gd name="connsiteX17" fmla="*/ 184150 w 368300"/>
                <a:gd name="connsiteY17" fmla="*/ 15875 h 873125"/>
                <a:gd name="connsiteX18" fmla="*/ 250825 w 368300"/>
                <a:gd name="connsiteY18" fmla="*/ 0 h 873125"/>
                <a:gd name="connsiteX19" fmla="*/ 282575 w 368300"/>
                <a:gd name="connsiteY19" fmla="*/ 92075 h 873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68300" h="873125">
                  <a:moveTo>
                    <a:pt x="282575" y="92075"/>
                  </a:moveTo>
                  <a:lnTo>
                    <a:pt x="260350" y="184150"/>
                  </a:lnTo>
                  <a:lnTo>
                    <a:pt x="352425" y="301625"/>
                  </a:lnTo>
                  <a:lnTo>
                    <a:pt x="276225" y="482600"/>
                  </a:lnTo>
                  <a:lnTo>
                    <a:pt x="311150" y="536575"/>
                  </a:lnTo>
                  <a:lnTo>
                    <a:pt x="311150" y="628650"/>
                  </a:lnTo>
                  <a:lnTo>
                    <a:pt x="368300" y="698500"/>
                  </a:lnTo>
                  <a:lnTo>
                    <a:pt x="266700" y="822325"/>
                  </a:lnTo>
                  <a:lnTo>
                    <a:pt x="82550" y="873125"/>
                  </a:lnTo>
                  <a:lnTo>
                    <a:pt x="9525" y="828675"/>
                  </a:lnTo>
                  <a:lnTo>
                    <a:pt x="0" y="631825"/>
                  </a:lnTo>
                  <a:lnTo>
                    <a:pt x="107950" y="517525"/>
                  </a:lnTo>
                  <a:lnTo>
                    <a:pt x="158750" y="466725"/>
                  </a:lnTo>
                  <a:lnTo>
                    <a:pt x="104775" y="412750"/>
                  </a:lnTo>
                  <a:lnTo>
                    <a:pt x="98425" y="212725"/>
                  </a:lnTo>
                  <a:lnTo>
                    <a:pt x="6350" y="88900"/>
                  </a:lnTo>
                  <a:lnTo>
                    <a:pt x="149225" y="133350"/>
                  </a:lnTo>
                  <a:lnTo>
                    <a:pt x="184150" y="15875"/>
                  </a:lnTo>
                  <a:lnTo>
                    <a:pt x="250825" y="0"/>
                  </a:lnTo>
                  <a:lnTo>
                    <a:pt x="282575" y="920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1" name="フリーフォーム 30">
              <a:extLst>
                <a:ext uri="{FF2B5EF4-FFF2-40B4-BE49-F238E27FC236}">
                  <a16:creationId xmlns:a16="http://schemas.microsoft.com/office/drawing/2014/main" id="{14D7AC4D-7884-47F1-8C99-0DB668BA431E}"/>
                </a:ext>
              </a:extLst>
            </p:cNvPr>
            <p:cNvSpPr/>
            <p:nvPr/>
          </p:nvSpPr>
          <p:spPr bwMode="auto">
            <a:xfrm>
              <a:off x="2267407" y="2145432"/>
              <a:ext cx="318855" cy="791320"/>
            </a:xfrm>
            <a:custGeom>
              <a:avLst/>
              <a:gdLst>
                <a:gd name="connsiteX0" fmla="*/ 333375 w 434975"/>
                <a:gd name="connsiteY0" fmla="*/ 0 h 1079500"/>
                <a:gd name="connsiteX1" fmla="*/ 301625 w 434975"/>
                <a:gd name="connsiteY1" fmla="*/ 79375 h 1079500"/>
                <a:gd name="connsiteX2" fmla="*/ 257175 w 434975"/>
                <a:gd name="connsiteY2" fmla="*/ 79375 h 1079500"/>
                <a:gd name="connsiteX3" fmla="*/ 171450 w 434975"/>
                <a:gd name="connsiteY3" fmla="*/ 168275 h 1079500"/>
                <a:gd name="connsiteX4" fmla="*/ 136525 w 434975"/>
                <a:gd name="connsiteY4" fmla="*/ 295275 h 1079500"/>
                <a:gd name="connsiteX5" fmla="*/ 88900 w 434975"/>
                <a:gd name="connsiteY5" fmla="*/ 441325 h 1079500"/>
                <a:gd name="connsiteX6" fmla="*/ 41275 w 434975"/>
                <a:gd name="connsiteY6" fmla="*/ 485775 h 1079500"/>
                <a:gd name="connsiteX7" fmla="*/ 57150 w 434975"/>
                <a:gd name="connsiteY7" fmla="*/ 679450 h 1079500"/>
                <a:gd name="connsiteX8" fmla="*/ 92075 w 434975"/>
                <a:gd name="connsiteY8" fmla="*/ 723900 h 1079500"/>
                <a:gd name="connsiteX9" fmla="*/ 0 w 434975"/>
                <a:gd name="connsiteY9" fmla="*/ 854075 h 1079500"/>
                <a:gd name="connsiteX10" fmla="*/ 60325 w 434975"/>
                <a:gd name="connsiteY10" fmla="*/ 1009650 h 1079500"/>
                <a:gd name="connsiteX11" fmla="*/ 19050 w 434975"/>
                <a:gd name="connsiteY11" fmla="*/ 1079500 h 1079500"/>
                <a:gd name="connsiteX12" fmla="*/ 193675 w 434975"/>
                <a:gd name="connsiteY12" fmla="*/ 1031875 h 1079500"/>
                <a:gd name="connsiteX13" fmla="*/ 206375 w 434975"/>
                <a:gd name="connsiteY13" fmla="*/ 882650 h 1079500"/>
                <a:gd name="connsiteX14" fmla="*/ 269875 w 434975"/>
                <a:gd name="connsiteY14" fmla="*/ 800100 h 1079500"/>
                <a:gd name="connsiteX15" fmla="*/ 209550 w 434975"/>
                <a:gd name="connsiteY15" fmla="*/ 698500 h 1079500"/>
                <a:gd name="connsiteX16" fmla="*/ 247650 w 434975"/>
                <a:gd name="connsiteY16" fmla="*/ 539750 h 1079500"/>
                <a:gd name="connsiteX17" fmla="*/ 339725 w 434975"/>
                <a:gd name="connsiteY17" fmla="*/ 463550 h 1079500"/>
                <a:gd name="connsiteX18" fmla="*/ 327025 w 434975"/>
                <a:gd name="connsiteY18" fmla="*/ 358775 h 1079500"/>
                <a:gd name="connsiteX19" fmla="*/ 428625 w 434975"/>
                <a:gd name="connsiteY19" fmla="*/ 317500 h 1079500"/>
                <a:gd name="connsiteX20" fmla="*/ 434975 w 434975"/>
                <a:gd name="connsiteY20" fmla="*/ 120650 h 1079500"/>
                <a:gd name="connsiteX21" fmla="*/ 333375 w 434975"/>
                <a:gd name="connsiteY21" fmla="*/ 0 h 1079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34975" h="1079500">
                  <a:moveTo>
                    <a:pt x="333375" y="0"/>
                  </a:moveTo>
                  <a:lnTo>
                    <a:pt x="301625" y="79375"/>
                  </a:lnTo>
                  <a:lnTo>
                    <a:pt x="257175" y="79375"/>
                  </a:lnTo>
                  <a:lnTo>
                    <a:pt x="171450" y="168275"/>
                  </a:lnTo>
                  <a:lnTo>
                    <a:pt x="136525" y="295275"/>
                  </a:lnTo>
                  <a:lnTo>
                    <a:pt x="88900" y="441325"/>
                  </a:lnTo>
                  <a:lnTo>
                    <a:pt x="41275" y="485775"/>
                  </a:lnTo>
                  <a:lnTo>
                    <a:pt x="57150" y="679450"/>
                  </a:lnTo>
                  <a:lnTo>
                    <a:pt x="92075" y="723900"/>
                  </a:lnTo>
                  <a:lnTo>
                    <a:pt x="0" y="854075"/>
                  </a:lnTo>
                  <a:lnTo>
                    <a:pt x="60325" y="1009650"/>
                  </a:lnTo>
                  <a:lnTo>
                    <a:pt x="19050" y="1079500"/>
                  </a:lnTo>
                  <a:lnTo>
                    <a:pt x="193675" y="1031875"/>
                  </a:lnTo>
                  <a:lnTo>
                    <a:pt x="206375" y="882650"/>
                  </a:lnTo>
                  <a:lnTo>
                    <a:pt x="269875" y="800100"/>
                  </a:lnTo>
                  <a:lnTo>
                    <a:pt x="209550" y="698500"/>
                  </a:lnTo>
                  <a:lnTo>
                    <a:pt x="247650" y="539750"/>
                  </a:lnTo>
                  <a:lnTo>
                    <a:pt x="339725" y="463550"/>
                  </a:lnTo>
                  <a:lnTo>
                    <a:pt x="327025" y="358775"/>
                  </a:lnTo>
                  <a:lnTo>
                    <a:pt x="428625" y="317500"/>
                  </a:lnTo>
                  <a:lnTo>
                    <a:pt x="434975" y="120650"/>
                  </a:lnTo>
                  <a:lnTo>
                    <a:pt x="3333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2" name="フリーフォーム 1023">
              <a:extLst>
                <a:ext uri="{FF2B5EF4-FFF2-40B4-BE49-F238E27FC236}">
                  <a16:creationId xmlns:a16="http://schemas.microsoft.com/office/drawing/2014/main" id="{05EAA26E-AB21-4F38-9C35-06AB77550F76}"/>
                </a:ext>
              </a:extLst>
            </p:cNvPr>
            <p:cNvSpPr/>
            <p:nvPr/>
          </p:nvSpPr>
          <p:spPr bwMode="auto">
            <a:xfrm>
              <a:off x="2102161" y="1989495"/>
              <a:ext cx="665640" cy="840196"/>
            </a:xfrm>
            <a:custGeom>
              <a:avLst/>
              <a:gdLst>
                <a:gd name="connsiteX0" fmla="*/ 225425 w 908050"/>
                <a:gd name="connsiteY0" fmla="*/ 1054100 h 1146175"/>
                <a:gd name="connsiteX1" fmla="*/ 320675 w 908050"/>
                <a:gd name="connsiteY1" fmla="*/ 946150 h 1146175"/>
                <a:gd name="connsiteX2" fmla="*/ 273050 w 908050"/>
                <a:gd name="connsiteY2" fmla="*/ 895350 h 1146175"/>
                <a:gd name="connsiteX3" fmla="*/ 266700 w 908050"/>
                <a:gd name="connsiteY3" fmla="*/ 692150 h 1146175"/>
                <a:gd name="connsiteX4" fmla="*/ 320675 w 908050"/>
                <a:gd name="connsiteY4" fmla="*/ 657225 h 1146175"/>
                <a:gd name="connsiteX5" fmla="*/ 396875 w 908050"/>
                <a:gd name="connsiteY5" fmla="*/ 371475 h 1146175"/>
                <a:gd name="connsiteX6" fmla="*/ 485775 w 908050"/>
                <a:gd name="connsiteY6" fmla="*/ 295275 h 1146175"/>
                <a:gd name="connsiteX7" fmla="*/ 530225 w 908050"/>
                <a:gd name="connsiteY7" fmla="*/ 288925 h 1146175"/>
                <a:gd name="connsiteX8" fmla="*/ 565150 w 908050"/>
                <a:gd name="connsiteY8" fmla="*/ 212725 h 1146175"/>
                <a:gd name="connsiteX9" fmla="*/ 692150 w 908050"/>
                <a:gd name="connsiteY9" fmla="*/ 254000 h 1146175"/>
                <a:gd name="connsiteX10" fmla="*/ 749300 w 908050"/>
                <a:gd name="connsiteY10" fmla="*/ 142875 h 1146175"/>
                <a:gd name="connsiteX11" fmla="*/ 803275 w 908050"/>
                <a:gd name="connsiteY11" fmla="*/ 123825 h 1146175"/>
                <a:gd name="connsiteX12" fmla="*/ 847725 w 908050"/>
                <a:gd name="connsiteY12" fmla="*/ 225425 h 1146175"/>
                <a:gd name="connsiteX13" fmla="*/ 908050 w 908050"/>
                <a:gd name="connsiteY13" fmla="*/ 161925 h 1146175"/>
                <a:gd name="connsiteX14" fmla="*/ 860425 w 908050"/>
                <a:gd name="connsiteY14" fmla="*/ 133350 h 1146175"/>
                <a:gd name="connsiteX15" fmla="*/ 898525 w 908050"/>
                <a:gd name="connsiteY15" fmla="*/ 82550 h 1146175"/>
                <a:gd name="connsiteX16" fmla="*/ 793750 w 908050"/>
                <a:gd name="connsiteY16" fmla="*/ 3175 h 1146175"/>
                <a:gd name="connsiteX17" fmla="*/ 676275 w 908050"/>
                <a:gd name="connsiteY17" fmla="*/ 0 h 1146175"/>
                <a:gd name="connsiteX18" fmla="*/ 615950 w 908050"/>
                <a:gd name="connsiteY18" fmla="*/ 107950 h 1146175"/>
                <a:gd name="connsiteX19" fmla="*/ 495300 w 908050"/>
                <a:gd name="connsiteY19" fmla="*/ 107950 h 1146175"/>
                <a:gd name="connsiteX20" fmla="*/ 400050 w 908050"/>
                <a:gd name="connsiteY20" fmla="*/ 187325 h 1146175"/>
                <a:gd name="connsiteX21" fmla="*/ 288925 w 908050"/>
                <a:gd name="connsiteY21" fmla="*/ 346075 h 1146175"/>
                <a:gd name="connsiteX22" fmla="*/ 415925 w 908050"/>
                <a:gd name="connsiteY22" fmla="*/ 298450 h 1146175"/>
                <a:gd name="connsiteX23" fmla="*/ 317500 w 908050"/>
                <a:gd name="connsiteY23" fmla="*/ 434975 h 1146175"/>
                <a:gd name="connsiteX24" fmla="*/ 222250 w 908050"/>
                <a:gd name="connsiteY24" fmla="*/ 565150 h 1146175"/>
                <a:gd name="connsiteX25" fmla="*/ 206375 w 908050"/>
                <a:gd name="connsiteY25" fmla="*/ 695325 h 1146175"/>
                <a:gd name="connsiteX26" fmla="*/ 73025 w 908050"/>
                <a:gd name="connsiteY26" fmla="*/ 812800 h 1146175"/>
                <a:gd name="connsiteX27" fmla="*/ 0 w 908050"/>
                <a:gd name="connsiteY27" fmla="*/ 911225 h 1146175"/>
                <a:gd name="connsiteX28" fmla="*/ 38100 w 908050"/>
                <a:gd name="connsiteY28" fmla="*/ 1006475 h 1146175"/>
                <a:gd name="connsiteX29" fmla="*/ 31750 w 908050"/>
                <a:gd name="connsiteY29" fmla="*/ 1085850 h 1146175"/>
                <a:gd name="connsiteX30" fmla="*/ 92075 w 908050"/>
                <a:gd name="connsiteY30" fmla="*/ 1146175 h 1146175"/>
                <a:gd name="connsiteX31" fmla="*/ 225425 w 908050"/>
                <a:gd name="connsiteY31" fmla="*/ 1054100 h 1146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908050" h="1146175">
                  <a:moveTo>
                    <a:pt x="225425" y="1054100"/>
                  </a:moveTo>
                  <a:lnTo>
                    <a:pt x="320675" y="946150"/>
                  </a:lnTo>
                  <a:lnTo>
                    <a:pt x="273050" y="895350"/>
                  </a:lnTo>
                  <a:lnTo>
                    <a:pt x="266700" y="692150"/>
                  </a:lnTo>
                  <a:lnTo>
                    <a:pt x="320675" y="657225"/>
                  </a:lnTo>
                  <a:lnTo>
                    <a:pt x="396875" y="371475"/>
                  </a:lnTo>
                  <a:lnTo>
                    <a:pt x="485775" y="295275"/>
                  </a:lnTo>
                  <a:lnTo>
                    <a:pt x="530225" y="288925"/>
                  </a:lnTo>
                  <a:lnTo>
                    <a:pt x="565150" y="212725"/>
                  </a:lnTo>
                  <a:lnTo>
                    <a:pt x="692150" y="254000"/>
                  </a:lnTo>
                  <a:lnTo>
                    <a:pt x="749300" y="142875"/>
                  </a:lnTo>
                  <a:lnTo>
                    <a:pt x="803275" y="123825"/>
                  </a:lnTo>
                  <a:lnTo>
                    <a:pt x="847725" y="225425"/>
                  </a:lnTo>
                  <a:lnTo>
                    <a:pt x="908050" y="161925"/>
                  </a:lnTo>
                  <a:lnTo>
                    <a:pt x="860425" y="133350"/>
                  </a:lnTo>
                  <a:lnTo>
                    <a:pt x="898525" y="82550"/>
                  </a:lnTo>
                  <a:lnTo>
                    <a:pt x="793750" y="3175"/>
                  </a:lnTo>
                  <a:lnTo>
                    <a:pt x="676275" y="0"/>
                  </a:lnTo>
                  <a:lnTo>
                    <a:pt x="615950" y="107950"/>
                  </a:lnTo>
                  <a:lnTo>
                    <a:pt x="495300" y="107950"/>
                  </a:lnTo>
                  <a:lnTo>
                    <a:pt x="400050" y="187325"/>
                  </a:lnTo>
                  <a:lnTo>
                    <a:pt x="288925" y="346075"/>
                  </a:lnTo>
                  <a:lnTo>
                    <a:pt x="415925" y="298450"/>
                  </a:lnTo>
                  <a:lnTo>
                    <a:pt x="317500" y="434975"/>
                  </a:lnTo>
                  <a:lnTo>
                    <a:pt x="222250" y="565150"/>
                  </a:lnTo>
                  <a:lnTo>
                    <a:pt x="206375" y="695325"/>
                  </a:lnTo>
                  <a:lnTo>
                    <a:pt x="73025" y="812800"/>
                  </a:lnTo>
                  <a:lnTo>
                    <a:pt x="0" y="911225"/>
                  </a:lnTo>
                  <a:lnTo>
                    <a:pt x="38100" y="1006475"/>
                  </a:lnTo>
                  <a:lnTo>
                    <a:pt x="31750" y="1085850"/>
                  </a:lnTo>
                  <a:lnTo>
                    <a:pt x="92075" y="1146175"/>
                  </a:lnTo>
                  <a:lnTo>
                    <a:pt x="225425" y="10541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3" name="フリーフォーム 1024">
              <a:extLst>
                <a:ext uri="{FF2B5EF4-FFF2-40B4-BE49-F238E27FC236}">
                  <a16:creationId xmlns:a16="http://schemas.microsoft.com/office/drawing/2014/main" id="{1701A254-2993-40E8-B3DE-E410073D197D}"/>
                </a:ext>
              </a:extLst>
            </p:cNvPr>
            <p:cNvSpPr/>
            <p:nvPr/>
          </p:nvSpPr>
          <p:spPr bwMode="auto">
            <a:xfrm>
              <a:off x="1799597" y="2955371"/>
              <a:ext cx="53530" cy="67495"/>
            </a:xfrm>
            <a:custGeom>
              <a:avLst/>
              <a:gdLst>
                <a:gd name="connsiteX0" fmla="*/ 0 w 73025"/>
                <a:gd name="connsiteY0" fmla="*/ 63500 h 92075"/>
                <a:gd name="connsiteX1" fmla="*/ 3175 w 73025"/>
                <a:gd name="connsiteY1" fmla="*/ 0 h 92075"/>
                <a:gd name="connsiteX2" fmla="*/ 47625 w 73025"/>
                <a:gd name="connsiteY2" fmla="*/ 6350 h 92075"/>
                <a:gd name="connsiteX3" fmla="*/ 73025 w 73025"/>
                <a:gd name="connsiteY3" fmla="*/ 47625 h 92075"/>
                <a:gd name="connsiteX4" fmla="*/ 60325 w 73025"/>
                <a:gd name="connsiteY4" fmla="*/ 92075 h 92075"/>
                <a:gd name="connsiteX5" fmla="*/ 0 w 73025"/>
                <a:gd name="connsiteY5" fmla="*/ 63500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3025" h="92075">
                  <a:moveTo>
                    <a:pt x="0" y="63500"/>
                  </a:moveTo>
                  <a:lnTo>
                    <a:pt x="3175" y="0"/>
                  </a:lnTo>
                  <a:lnTo>
                    <a:pt x="47625" y="6350"/>
                  </a:lnTo>
                  <a:lnTo>
                    <a:pt x="73025" y="47625"/>
                  </a:lnTo>
                  <a:lnTo>
                    <a:pt x="60325" y="92075"/>
                  </a:lnTo>
                  <a:lnTo>
                    <a:pt x="0" y="635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4" name="フリーフォーム 1026">
              <a:extLst>
                <a:ext uri="{FF2B5EF4-FFF2-40B4-BE49-F238E27FC236}">
                  <a16:creationId xmlns:a16="http://schemas.microsoft.com/office/drawing/2014/main" id="{7F4879B1-E49C-488B-B610-35C7EC493001}"/>
                </a:ext>
              </a:extLst>
            </p:cNvPr>
            <p:cNvSpPr/>
            <p:nvPr/>
          </p:nvSpPr>
          <p:spPr bwMode="auto">
            <a:xfrm>
              <a:off x="1732102" y="2997265"/>
              <a:ext cx="118698" cy="146627"/>
            </a:xfrm>
            <a:custGeom>
              <a:avLst/>
              <a:gdLst>
                <a:gd name="connsiteX0" fmla="*/ 85725 w 161925"/>
                <a:gd name="connsiteY0" fmla="*/ 0 h 200025"/>
                <a:gd name="connsiteX1" fmla="*/ 152400 w 161925"/>
                <a:gd name="connsiteY1" fmla="*/ 41275 h 200025"/>
                <a:gd name="connsiteX2" fmla="*/ 161925 w 161925"/>
                <a:gd name="connsiteY2" fmla="*/ 101600 h 200025"/>
                <a:gd name="connsiteX3" fmla="*/ 146050 w 161925"/>
                <a:gd name="connsiteY3" fmla="*/ 146050 h 200025"/>
                <a:gd name="connsiteX4" fmla="*/ 44450 w 161925"/>
                <a:gd name="connsiteY4" fmla="*/ 200025 h 200025"/>
                <a:gd name="connsiteX5" fmla="*/ 9525 w 161925"/>
                <a:gd name="connsiteY5" fmla="*/ 161925 h 200025"/>
                <a:gd name="connsiteX6" fmla="*/ 34925 w 161925"/>
                <a:gd name="connsiteY6" fmla="*/ 95250 h 200025"/>
                <a:gd name="connsiteX7" fmla="*/ 0 w 161925"/>
                <a:gd name="connsiteY7" fmla="*/ 53975 h 200025"/>
                <a:gd name="connsiteX8" fmla="*/ 12700 w 161925"/>
                <a:gd name="connsiteY8" fmla="*/ 3175 h 200025"/>
                <a:gd name="connsiteX9" fmla="*/ 85725 w 161925"/>
                <a:gd name="connsiteY9" fmla="*/ 0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1925" h="200025">
                  <a:moveTo>
                    <a:pt x="85725" y="0"/>
                  </a:moveTo>
                  <a:lnTo>
                    <a:pt x="152400" y="41275"/>
                  </a:lnTo>
                  <a:lnTo>
                    <a:pt x="161925" y="101600"/>
                  </a:lnTo>
                  <a:lnTo>
                    <a:pt x="146050" y="146050"/>
                  </a:lnTo>
                  <a:lnTo>
                    <a:pt x="44450" y="200025"/>
                  </a:lnTo>
                  <a:lnTo>
                    <a:pt x="9525" y="161925"/>
                  </a:lnTo>
                  <a:lnTo>
                    <a:pt x="34925" y="95250"/>
                  </a:lnTo>
                  <a:lnTo>
                    <a:pt x="0" y="53975"/>
                  </a:lnTo>
                  <a:lnTo>
                    <a:pt x="12700" y="3175"/>
                  </a:lnTo>
                  <a:lnTo>
                    <a:pt x="857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5" name="フリーフォーム 1027">
              <a:extLst>
                <a:ext uri="{FF2B5EF4-FFF2-40B4-BE49-F238E27FC236}">
                  <a16:creationId xmlns:a16="http://schemas.microsoft.com/office/drawing/2014/main" id="{4A89773F-984A-422E-A1E1-36D264FB5E55}"/>
                </a:ext>
              </a:extLst>
            </p:cNvPr>
            <p:cNvSpPr/>
            <p:nvPr/>
          </p:nvSpPr>
          <p:spPr bwMode="auto">
            <a:xfrm>
              <a:off x="1839164" y="2787798"/>
              <a:ext cx="207140" cy="409625"/>
            </a:xfrm>
            <a:custGeom>
              <a:avLst/>
              <a:gdLst>
                <a:gd name="connsiteX0" fmla="*/ 104775 w 282575"/>
                <a:gd name="connsiteY0" fmla="*/ 0 h 558800"/>
                <a:gd name="connsiteX1" fmla="*/ 38100 w 282575"/>
                <a:gd name="connsiteY1" fmla="*/ 22225 h 558800"/>
                <a:gd name="connsiteX2" fmla="*/ 0 w 282575"/>
                <a:gd name="connsiteY2" fmla="*/ 146050 h 558800"/>
                <a:gd name="connsiteX3" fmla="*/ 0 w 282575"/>
                <a:gd name="connsiteY3" fmla="*/ 219075 h 558800"/>
                <a:gd name="connsiteX4" fmla="*/ 95250 w 282575"/>
                <a:gd name="connsiteY4" fmla="*/ 257175 h 558800"/>
                <a:gd name="connsiteX5" fmla="*/ 127000 w 282575"/>
                <a:gd name="connsiteY5" fmla="*/ 352425 h 558800"/>
                <a:gd name="connsiteX6" fmla="*/ 66675 w 282575"/>
                <a:gd name="connsiteY6" fmla="*/ 377825 h 558800"/>
                <a:gd name="connsiteX7" fmla="*/ 88900 w 282575"/>
                <a:gd name="connsiteY7" fmla="*/ 403225 h 558800"/>
                <a:gd name="connsiteX8" fmla="*/ 44450 w 282575"/>
                <a:gd name="connsiteY8" fmla="*/ 454025 h 558800"/>
                <a:gd name="connsiteX9" fmla="*/ 107950 w 282575"/>
                <a:gd name="connsiteY9" fmla="*/ 476250 h 558800"/>
                <a:gd name="connsiteX10" fmla="*/ 9525 w 282575"/>
                <a:gd name="connsiteY10" fmla="*/ 558800 h 558800"/>
                <a:gd name="connsiteX11" fmla="*/ 142875 w 282575"/>
                <a:gd name="connsiteY11" fmla="*/ 514350 h 558800"/>
                <a:gd name="connsiteX12" fmla="*/ 244475 w 282575"/>
                <a:gd name="connsiteY12" fmla="*/ 501650 h 558800"/>
                <a:gd name="connsiteX13" fmla="*/ 282575 w 282575"/>
                <a:gd name="connsiteY13" fmla="*/ 390525 h 558800"/>
                <a:gd name="connsiteX14" fmla="*/ 219075 w 282575"/>
                <a:gd name="connsiteY14" fmla="*/ 361950 h 558800"/>
                <a:gd name="connsiteX15" fmla="*/ 168275 w 282575"/>
                <a:gd name="connsiteY15" fmla="*/ 222250 h 558800"/>
                <a:gd name="connsiteX16" fmla="*/ 114300 w 282575"/>
                <a:gd name="connsiteY16" fmla="*/ 161925 h 558800"/>
                <a:gd name="connsiteX17" fmla="*/ 155575 w 282575"/>
                <a:gd name="connsiteY17" fmla="*/ 73025 h 558800"/>
                <a:gd name="connsiteX18" fmla="*/ 82550 w 282575"/>
                <a:gd name="connsiteY18" fmla="*/ 60325 h 558800"/>
                <a:gd name="connsiteX19" fmla="*/ 104775 w 282575"/>
                <a:gd name="connsiteY19" fmla="*/ 0 h 55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82575" h="558800">
                  <a:moveTo>
                    <a:pt x="104775" y="0"/>
                  </a:moveTo>
                  <a:lnTo>
                    <a:pt x="38100" y="22225"/>
                  </a:lnTo>
                  <a:lnTo>
                    <a:pt x="0" y="146050"/>
                  </a:lnTo>
                  <a:lnTo>
                    <a:pt x="0" y="219075"/>
                  </a:lnTo>
                  <a:lnTo>
                    <a:pt x="95250" y="257175"/>
                  </a:lnTo>
                  <a:lnTo>
                    <a:pt x="127000" y="352425"/>
                  </a:lnTo>
                  <a:lnTo>
                    <a:pt x="66675" y="377825"/>
                  </a:lnTo>
                  <a:lnTo>
                    <a:pt x="88900" y="403225"/>
                  </a:lnTo>
                  <a:lnTo>
                    <a:pt x="44450" y="454025"/>
                  </a:lnTo>
                  <a:lnTo>
                    <a:pt x="107950" y="476250"/>
                  </a:lnTo>
                  <a:lnTo>
                    <a:pt x="9525" y="558800"/>
                  </a:lnTo>
                  <a:lnTo>
                    <a:pt x="142875" y="514350"/>
                  </a:lnTo>
                  <a:lnTo>
                    <a:pt x="244475" y="501650"/>
                  </a:lnTo>
                  <a:lnTo>
                    <a:pt x="282575" y="390525"/>
                  </a:lnTo>
                  <a:lnTo>
                    <a:pt x="219075" y="361950"/>
                  </a:lnTo>
                  <a:lnTo>
                    <a:pt x="168275" y="222250"/>
                  </a:lnTo>
                  <a:lnTo>
                    <a:pt x="114300" y="161925"/>
                  </a:lnTo>
                  <a:lnTo>
                    <a:pt x="155575" y="73025"/>
                  </a:lnTo>
                  <a:lnTo>
                    <a:pt x="82550" y="60325"/>
                  </a:lnTo>
                  <a:lnTo>
                    <a:pt x="1047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6" name="フリーフォーム 1028">
              <a:extLst>
                <a:ext uri="{FF2B5EF4-FFF2-40B4-BE49-F238E27FC236}">
                  <a16:creationId xmlns:a16="http://schemas.microsoft.com/office/drawing/2014/main" id="{2D185C4E-4706-43DF-8533-B494F7F052FD}"/>
                </a:ext>
              </a:extLst>
            </p:cNvPr>
            <p:cNvSpPr/>
            <p:nvPr/>
          </p:nvSpPr>
          <p:spPr bwMode="auto">
            <a:xfrm>
              <a:off x="3745313" y="3460420"/>
              <a:ext cx="246705" cy="139645"/>
            </a:xfrm>
            <a:custGeom>
              <a:avLst/>
              <a:gdLst>
                <a:gd name="connsiteX0" fmla="*/ 336550 w 336550"/>
                <a:gd name="connsiteY0" fmla="*/ 41275 h 190500"/>
                <a:gd name="connsiteX1" fmla="*/ 260350 w 336550"/>
                <a:gd name="connsiteY1" fmla="*/ 3175 h 190500"/>
                <a:gd name="connsiteX2" fmla="*/ 117475 w 336550"/>
                <a:gd name="connsiteY2" fmla="*/ 0 h 190500"/>
                <a:gd name="connsiteX3" fmla="*/ 12700 w 336550"/>
                <a:gd name="connsiteY3" fmla="*/ 38100 h 190500"/>
                <a:gd name="connsiteX4" fmla="*/ 3175 w 336550"/>
                <a:gd name="connsiteY4" fmla="*/ 98425 h 190500"/>
                <a:gd name="connsiteX5" fmla="*/ 101600 w 336550"/>
                <a:gd name="connsiteY5" fmla="*/ 120650 h 190500"/>
                <a:gd name="connsiteX6" fmla="*/ 0 w 336550"/>
                <a:gd name="connsiteY6" fmla="*/ 171450 h 190500"/>
                <a:gd name="connsiteX7" fmla="*/ 104775 w 336550"/>
                <a:gd name="connsiteY7" fmla="*/ 190500 h 190500"/>
                <a:gd name="connsiteX8" fmla="*/ 161925 w 336550"/>
                <a:gd name="connsiteY8" fmla="*/ 136525 h 190500"/>
                <a:gd name="connsiteX9" fmla="*/ 273050 w 336550"/>
                <a:gd name="connsiteY9" fmla="*/ 98425 h 190500"/>
                <a:gd name="connsiteX10" fmla="*/ 336550 w 336550"/>
                <a:gd name="connsiteY10" fmla="*/ 41275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36550" h="190500">
                  <a:moveTo>
                    <a:pt x="336550" y="41275"/>
                  </a:moveTo>
                  <a:lnTo>
                    <a:pt x="260350" y="3175"/>
                  </a:lnTo>
                  <a:lnTo>
                    <a:pt x="117475" y="0"/>
                  </a:lnTo>
                  <a:lnTo>
                    <a:pt x="12700" y="38100"/>
                  </a:lnTo>
                  <a:lnTo>
                    <a:pt x="3175" y="98425"/>
                  </a:lnTo>
                  <a:lnTo>
                    <a:pt x="101600" y="120650"/>
                  </a:lnTo>
                  <a:lnTo>
                    <a:pt x="0" y="171450"/>
                  </a:lnTo>
                  <a:lnTo>
                    <a:pt x="104775" y="190500"/>
                  </a:lnTo>
                  <a:lnTo>
                    <a:pt x="161925" y="136525"/>
                  </a:lnTo>
                  <a:lnTo>
                    <a:pt x="273050" y="98425"/>
                  </a:lnTo>
                  <a:lnTo>
                    <a:pt x="336550" y="412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7" name="フリーフォーム 1029">
              <a:extLst>
                <a:ext uri="{FF2B5EF4-FFF2-40B4-BE49-F238E27FC236}">
                  <a16:creationId xmlns:a16="http://schemas.microsoft.com/office/drawing/2014/main" id="{A1634E1B-4CF8-43F1-BD06-341C2783AD70}"/>
                </a:ext>
              </a:extLst>
            </p:cNvPr>
            <p:cNvSpPr/>
            <p:nvPr/>
          </p:nvSpPr>
          <p:spPr bwMode="auto">
            <a:xfrm>
              <a:off x="3677818" y="3579118"/>
              <a:ext cx="165247" cy="109388"/>
            </a:xfrm>
            <a:custGeom>
              <a:avLst/>
              <a:gdLst>
                <a:gd name="connsiteX0" fmla="*/ 196850 w 225425"/>
                <a:gd name="connsiteY0" fmla="*/ 34925 h 149225"/>
                <a:gd name="connsiteX1" fmla="*/ 225425 w 225425"/>
                <a:gd name="connsiteY1" fmla="*/ 114300 h 149225"/>
                <a:gd name="connsiteX2" fmla="*/ 117475 w 225425"/>
                <a:gd name="connsiteY2" fmla="*/ 142875 h 149225"/>
                <a:gd name="connsiteX3" fmla="*/ 85725 w 225425"/>
                <a:gd name="connsiteY3" fmla="*/ 63500 h 149225"/>
                <a:gd name="connsiteX4" fmla="*/ 9525 w 225425"/>
                <a:gd name="connsiteY4" fmla="*/ 149225 h 149225"/>
                <a:gd name="connsiteX5" fmla="*/ 0 w 225425"/>
                <a:gd name="connsiteY5" fmla="*/ 12700 h 149225"/>
                <a:gd name="connsiteX6" fmla="*/ 38100 w 225425"/>
                <a:gd name="connsiteY6" fmla="*/ 0 h 149225"/>
                <a:gd name="connsiteX7" fmla="*/ 92075 w 225425"/>
                <a:gd name="connsiteY7" fmla="*/ 0 h 149225"/>
                <a:gd name="connsiteX8" fmla="*/ 196850 w 225425"/>
                <a:gd name="connsiteY8" fmla="*/ 34925 h 149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5425" h="149225">
                  <a:moveTo>
                    <a:pt x="196850" y="34925"/>
                  </a:moveTo>
                  <a:lnTo>
                    <a:pt x="225425" y="114300"/>
                  </a:lnTo>
                  <a:lnTo>
                    <a:pt x="117475" y="142875"/>
                  </a:lnTo>
                  <a:lnTo>
                    <a:pt x="85725" y="63500"/>
                  </a:lnTo>
                  <a:lnTo>
                    <a:pt x="9525" y="149225"/>
                  </a:lnTo>
                  <a:lnTo>
                    <a:pt x="0" y="12700"/>
                  </a:lnTo>
                  <a:lnTo>
                    <a:pt x="38100" y="0"/>
                  </a:lnTo>
                  <a:lnTo>
                    <a:pt x="92075" y="0"/>
                  </a:lnTo>
                  <a:lnTo>
                    <a:pt x="196850" y="349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8" name="フリーフォーム 1030">
              <a:extLst>
                <a:ext uri="{FF2B5EF4-FFF2-40B4-BE49-F238E27FC236}">
                  <a16:creationId xmlns:a16="http://schemas.microsoft.com/office/drawing/2014/main" id="{12C601B6-7B26-4CC4-A4ED-1D3FFD17FCEA}"/>
                </a:ext>
              </a:extLst>
            </p:cNvPr>
            <p:cNvSpPr/>
            <p:nvPr/>
          </p:nvSpPr>
          <p:spPr bwMode="auto">
            <a:xfrm>
              <a:off x="3379910" y="3367323"/>
              <a:ext cx="439881" cy="300236"/>
            </a:xfrm>
            <a:custGeom>
              <a:avLst/>
              <a:gdLst>
                <a:gd name="connsiteX0" fmla="*/ 492125 w 600075"/>
                <a:gd name="connsiteY0" fmla="*/ 212725 h 409575"/>
                <a:gd name="connsiteX1" fmla="*/ 600075 w 600075"/>
                <a:gd name="connsiteY1" fmla="*/ 247650 h 409575"/>
                <a:gd name="connsiteX2" fmla="*/ 523875 w 600075"/>
                <a:gd name="connsiteY2" fmla="*/ 301625 h 409575"/>
                <a:gd name="connsiteX3" fmla="*/ 454025 w 600075"/>
                <a:gd name="connsiteY3" fmla="*/ 285750 h 409575"/>
                <a:gd name="connsiteX4" fmla="*/ 412750 w 600075"/>
                <a:gd name="connsiteY4" fmla="*/ 304800 h 409575"/>
                <a:gd name="connsiteX5" fmla="*/ 406400 w 600075"/>
                <a:gd name="connsiteY5" fmla="*/ 409575 h 409575"/>
                <a:gd name="connsiteX6" fmla="*/ 361950 w 600075"/>
                <a:gd name="connsiteY6" fmla="*/ 396875 h 409575"/>
                <a:gd name="connsiteX7" fmla="*/ 212725 w 600075"/>
                <a:gd name="connsiteY7" fmla="*/ 257175 h 409575"/>
                <a:gd name="connsiteX8" fmla="*/ 111125 w 600075"/>
                <a:gd name="connsiteY8" fmla="*/ 149225 h 409575"/>
                <a:gd name="connsiteX9" fmla="*/ 69850 w 600075"/>
                <a:gd name="connsiteY9" fmla="*/ 165100 h 409575"/>
                <a:gd name="connsiteX10" fmla="*/ 0 w 600075"/>
                <a:gd name="connsiteY10" fmla="*/ 215900 h 409575"/>
                <a:gd name="connsiteX11" fmla="*/ 12700 w 600075"/>
                <a:gd name="connsiteY11" fmla="*/ 22225 h 409575"/>
                <a:gd name="connsiteX12" fmla="*/ 73025 w 600075"/>
                <a:gd name="connsiteY12" fmla="*/ 0 h 409575"/>
                <a:gd name="connsiteX13" fmla="*/ 238125 w 600075"/>
                <a:gd name="connsiteY13" fmla="*/ 107950 h 409575"/>
                <a:gd name="connsiteX14" fmla="*/ 327025 w 600075"/>
                <a:gd name="connsiteY14" fmla="*/ 107950 h 409575"/>
                <a:gd name="connsiteX15" fmla="*/ 365125 w 600075"/>
                <a:gd name="connsiteY15" fmla="*/ 222250 h 409575"/>
                <a:gd name="connsiteX16" fmla="*/ 415925 w 600075"/>
                <a:gd name="connsiteY16" fmla="*/ 241300 h 409575"/>
                <a:gd name="connsiteX17" fmla="*/ 492125 w 600075"/>
                <a:gd name="connsiteY17" fmla="*/ 212725 h 409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00075" h="409575">
                  <a:moveTo>
                    <a:pt x="492125" y="212725"/>
                  </a:moveTo>
                  <a:lnTo>
                    <a:pt x="600075" y="247650"/>
                  </a:lnTo>
                  <a:lnTo>
                    <a:pt x="523875" y="301625"/>
                  </a:lnTo>
                  <a:lnTo>
                    <a:pt x="454025" y="285750"/>
                  </a:lnTo>
                  <a:lnTo>
                    <a:pt x="412750" y="304800"/>
                  </a:lnTo>
                  <a:lnTo>
                    <a:pt x="406400" y="409575"/>
                  </a:lnTo>
                  <a:lnTo>
                    <a:pt x="361950" y="396875"/>
                  </a:lnTo>
                  <a:lnTo>
                    <a:pt x="212725" y="257175"/>
                  </a:lnTo>
                  <a:lnTo>
                    <a:pt x="111125" y="149225"/>
                  </a:lnTo>
                  <a:lnTo>
                    <a:pt x="69850" y="165100"/>
                  </a:lnTo>
                  <a:lnTo>
                    <a:pt x="0" y="215900"/>
                  </a:lnTo>
                  <a:lnTo>
                    <a:pt x="12700" y="22225"/>
                  </a:lnTo>
                  <a:lnTo>
                    <a:pt x="73025" y="0"/>
                  </a:lnTo>
                  <a:lnTo>
                    <a:pt x="238125" y="107950"/>
                  </a:lnTo>
                  <a:lnTo>
                    <a:pt x="327025" y="107950"/>
                  </a:lnTo>
                  <a:lnTo>
                    <a:pt x="365125" y="222250"/>
                  </a:lnTo>
                  <a:lnTo>
                    <a:pt x="415925" y="241300"/>
                  </a:lnTo>
                  <a:lnTo>
                    <a:pt x="492125" y="2127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29" name="フリーフォーム 1031">
              <a:extLst>
                <a:ext uri="{FF2B5EF4-FFF2-40B4-BE49-F238E27FC236}">
                  <a16:creationId xmlns:a16="http://schemas.microsoft.com/office/drawing/2014/main" id="{B1857DDA-97E5-464C-9C8B-BF27BA66C16A}"/>
                </a:ext>
              </a:extLst>
            </p:cNvPr>
            <p:cNvSpPr/>
            <p:nvPr/>
          </p:nvSpPr>
          <p:spPr bwMode="auto">
            <a:xfrm>
              <a:off x="3296123" y="3479039"/>
              <a:ext cx="337475" cy="258343"/>
            </a:xfrm>
            <a:custGeom>
              <a:avLst/>
              <a:gdLst>
                <a:gd name="connsiteX0" fmla="*/ 3175 w 460375"/>
                <a:gd name="connsiteY0" fmla="*/ 38100 h 352425"/>
                <a:gd name="connsiteX1" fmla="*/ 57150 w 460375"/>
                <a:gd name="connsiteY1" fmla="*/ 3175 h 352425"/>
                <a:gd name="connsiteX2" fmla="*/ 114300 w 460375"/>
                <a:gd name="connsiteY2" fmla="*/ 66675 h 352425"/>
                <a:gd name="connsiteX3" fmla="*/ 177800 w 460375"/>
                <a:gd name="connsiteY3" fmla="*/ 19050 h 352425"/>
                <a:gd name="connsiteX4" fmla="*/ 219075 w 460375"/>
                <a:gd name="connsiteY4" fmla="*/ 0 h 352425"/>
                <a:gd name="connsiteX5" fmla="*/ 346075 w 460375"/>
                <a:gd name="connsiteY5" fmla="*/ 133350 h 352425"/>
                <a:gd name="connsiteX6" fmla="*/ 460375 w 460375"/>
                <a:gd name="connsiteY6" fmla="*/ 231775 h 352425"/>
                <a:gd name="connsiteX7" fmla="*/ 339725 w 460375"/>
                <a:gd name="connsiteY7" fmla="*/ 352425 h 352425"/>
                <a:gd name="connsiteX8" fmla="*/ 288925 w 460375"/>
                <a:gd name="connsiteY8" fmla="*/ 339725 h 352425"/>
                <a:gd name="connsiteX9" fmla="*/ 285750 w 460375"/>
                <a:gd name="connsiteY9" fmla="*/ 285750 h 352425"/>
                <a:gd name="connsiteX10" fmla="*/ 146050 w 460375"/>
                <a:gd name="connsiteY10" fmla="*/ 190500 h 352425"/>
                <a:gd name="connsiteX11" fmla="*/ 60325 w 460375"/>
                <a:gd name="connsiteY11" fmla="*/ 254000 h 352425"/>
                <a:gd name="connsiteX12" fmla="*/ 0 w 460375"/>
                <a:gd name="connsiteY12" fmla="*/ 104775 h 352425"/>
                <a:gd name="connsiteX13" fmla="*/ 53975 w 460375"/>
                <a:gd name="connsiteY13" fmla="*/ 98425 h 352425"/>
                <a:gd name="connsiteX14" fmla="*/ 63500 w 460375"/>
                <a:gd name="connsiteY14" fmla="*/ 73025 h 352425"/>
                <a:gd name="connsiteX15" fmla="*/ 3175 w 460375"/>
                <a:gd name="connsiteY15" fmla="*/ 38100 h 352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60375" h="352425">
                  <a:moveTo>
                    <a:pt x="3175" y="38100"/>
                  </a:moveTo>
                  <a:lnTo>
                    <a:pt x="57150" y="3175"/>
                  </a:lnTo>
                  <a:lnTo>
                    <a:pt x="114300" y="66675"/>
                  </a:lnTo>
                  <a:lnTo>
                    <a:pt x="177800" y="19050"/>
                  </a:lnTo>
                  <a:lnTo>
                    <a:pt x="219075" y="0"/>
                  </a:lnTo>
                  <a:lnTo>
                    <a:pt x="346075" y="133350"/>
                  </a:lnTo>
                  <a:lnTo>
                    <a:pt x="460375" y="231775"/>
                  </a:lnTo>
                  <a:lnTo>
                    <a:pt x="339725" y="352425"/>
                  </a:lnTo>
                  <a:lnTo>
                    <a:pt x="288925" y="339725"/>
                  </a:lnTo>
                  <a:lnTo>
                    <a:pt x="285750" y="285750"/>
                  </a:lnTo>
                  <a:lnTo>
                    <a:pt x="146050" y="190500"/>
                  </a:lnTo>
                  <a:lnTo>
                    <a:pt x="60325" y="254000"/>
                  </a:lnTo>
                  <a:lnTo>
                    <a:pt x="0" y="104775"/>
                  </a:lnTo>
                  <a:lnTo>
                    <a:pt x="53975" y="98425"/>
                  </a:lnTo>
                  <a:lnTo>
                    <a:pt x="63500" y="73025"/>
                  </a:lnTo>
                  <a:lnTo>
                    <a:pt x="3175" y="381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0" name="フリーフォーム 1033">
              <a:extLst>
                <a:ext uri="{FF2B5EF4-FFF2-40B4-BE49-F238E27FC236}">
                  <a16:creationId xmlns:a16="http://schemas.microsoft.com/office/drawing/2014/main" id="{4AF52DE9-C4BC-4319-B601-D5071F1C8B07}"/>
                </a:ext>
              </a:extLst>
            </p:cNvPr>
            <p:cNvSpPr/>
            <p:nvPr/>
          </p:nvSpPr>
          <p:spPr bwMode="auto">
            <a:xfrm>
              <a:off x="3158806" y="2950716"/>
              <a:ext cx="998460" cy="595817"/>
            </a:xfrm>
            <a:custGeom>
              <a:avLst/>
              <a:gdLst>
                <a:gd name="connsiteX0" fmla="*/ 73025 w 1362075"/>
                <a:gd name="connsiteY0" fmla="*/ 523875 h 812800"/>
                <a:gd name="connsiteX1" fmla="*/ 0 w 1362075"/>
                <a:gd name="connsiteY1" fmla="*/ 387350 h 812800"/>
                <a:gd name="connsiteX2" fmla="*/ 165100 w 1362075"/>
                <a:gd name="connsiteY2" fmla="*/ 196850 h 812800"/>
                <a:gd name="connsiteX3" fmla="*/ 288925 w 1362075"/>
                <a:gd name="connsiteY3" fmla="*/ 266700 h 812800"/>
                <a:gd name="connsiteX4" fmla="*/ 469900 w 1362075"/>
                <a:gd name="connsiteY4" fmla="*/ 254000 h 812800"/>
                <a:gd name="connsiteX5" fmla="*/ 466725 w 1362075"/>
                <a:gd name="connsiteY5" fmla="*/ 98425 h 812800"/>
                <a:gd name="connsiteX6" fmla="*/ 762000 w 1362075"/>
                <a:gd name="connsiteY6" fmla="*/ 0 h 812800"/>
                <a:gd name="connsiteX7" fmla="*/ 844550 w 1362075"/>
                <a:gd name="connsiteY7" fmla="*/ 88900 h 812800"/>
                <a:gd name="connsiteX8" fmla="*/ 942975 w 1362075"/>
                <a:gd name="connsiteY8" fmla="*/ 139700 h 812800"/>
                <a:gd name="connsiteX9" fmla="*/ 977900 w 1362075"/>
                <a:gd name="connsiteY9" fmla="*/ 66675 h 812800"/>
                <a:gd name="connsiteX10" fmla="*/ 1098550 w 1362075"/>
                <a:gd name="connsiteY10" fmla="*/ 282575 h 812800"/>
                <a:gd name="connsiteX11" fmla="*/ 1250950 w 1362075"/>
                <a:gd name="connsiteY11" fmla="*/ 273050 h 812800"/>
                <a:gd name="connsiteX12" fmla="*/ 1362075 w 1362075"/>
                <a:gd name="connsiteY12" fmla="*/ 390525 h 812800"/>
                <a:gd name="connsiteX13" fmla="*/ 1320800 w 1362075"/>
                <a:gd name="connsiteY13" fmla="*/ 422275 h 812800"/>
                <a:gd name="connsiteX14" fmla="*/ 1308100 w 1362075"/>
                <a:gd name="connsiteY14" fmla="*/ 517525 h 812800"/>
                <a:gd name="connsiteX15" fmla="*/ 1222375 w 1362075"/>
                <a:gd name="connsiteY15" fmla="*/ 479425 h 812800"/>
                <a:gd name="connsiteX16" fmla="*/ 1216025 w 1362075"/>
                <a:gd name="connsiteY16" fmla="*/ 581025 h 812800"/>
                <a:gd name="connsiteX17" fmla="*/ 1123950 w 1362075"/>
                <a:gd name="connsiteY17" fmla="*/ 581025 h 812800"/>
                <a:gd name="connsiteX18" fmla="*/ 1139825 w 1362075"/>
                <a:gd name="connsiteY18" fmla="*/ 730250 h 812800"/>
                <a:gd name="connsiteX19" fmla="*/ 1063625 w 1362075"/>
                <a:gd name="connsiteY19" fmla="*/ 695325 h 812800"/>
                <a:gd name="connsiteX20" fmla="*/ 917575 w 1362075"/>
                <a:gd name="connsiteY20" fmla="*/ 701675 h 812800"/>
                <a:gd name="connsiteX21" fmla="*/ 812800 w 1362075"/>
                <a:gd name="connsiteY21" fmla="*/ 730250 h 812800"/>
                <a:gd name="connsiteX22" fmla="*/ 796925 w 1362075"/>
                <a:gd name="connsiteY22" fmla="*/ 784225 h 812800"/>
                <a:gd name="connsiteX23" fmla="*/ 708025 w 1362075"/>
                <a:gd name="connsiteY23" fmla="*/ 812800 h 812800"/>
                <a:gd name="connsiteX24" fmla="*/ 663575 w 1362075"/>
                <a:gd name="connsiteY24" fmla="*/ 800100 h 812800"/>
                <a:gd name="connsiteX25" fmla="*/ 631825 w 1362075"/>
                <a:gd name="connsiteY25" fmla="*/ 673100 h 812800"/>
                <a:gd name="connsiteX26" fmla="*/ 530225 w 1362075"/>
                <a:gd name="connsiteY26" fmla="*/ 676275 h 812800"/>
                <a:gd name="connsiteX27" fmla="*/ 381000 w 1362075"/>
                <a:gd name="connsiteY27" fmla="*/ 568325 h 812800"/>
                <a:gd name="connsiteX28" fmla="*/ 311150 w 1362075"/>
                <a:gd name="connsiteY28" fmla="*/ 603250 h 812800"/>
                <a:gd name="connsiteX29" fmla="*/ 298450 w 1362075"/>
                <a:gd name="connsiteY29" fmla="*/ 781050 h 812800"/>
                <a:gd name="connsiteX30" fmla="*/ 250825 w 1362075"/>
                <a:gd name="connsiteY30" fmla="*/ 730250 h 812800"/>
                <a:gd name="connsiteX31" fmla="*/ 203200 w 1362075"/>
                <a:gd name="connsiteY31" fmla="*/ 758825 h 812800"/>
                <a:gd name="connsiteX32" fmla="*/ 127000 w 1362075"/>
                <a:gd name="connsiteY32" fmla="*/ 628650 h 812800"/>
                <a:gd name="connsiteX33" fmla="*/ 155575 w 1362075"/>
                <a:gd name="connsiteY33" fmla="*/ 571500 h 812800"/>
                <a:gd name="connsiteX34" fmla="*/ 228600 w 1362075"/>
                <a:gd name="connsiteY34" fmla="*/ 596900 h 812800"/>
                <a:gd name="connsiteX35" fmla="*/ 222250 w 1362075"/>
                <a:gd name="connsiteY35" fmla="*/ 501650 h 812800"/>
                <a:gd name="connsiteX36" fmla="*/ 152400 w 1362075"/>
                <a:gd name="connsiteY36" fmla="*/ 488950 h 812800"/>
                <a:gd name="connsiteX37" fmla="*/ 73025 w 1362075"/>
                <a:gd name="connsiteY37" fmla="*/ 523875 h 812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1362075" h="812800">
                  <a:moveTo>
                    <a:pt x="73025" y="523875"/>
                  </a:moveTo>
                  <a:lnTo>
                    <a:pt x="0" y="387350"/>
                  </a:lnTo>
                  <a:lnTo>
                    <a:pt x="165100" y="196850"/>
                  </a:lnTo>
                  <a:lnTo>
                    <a:pt x="288925" y="266700"/>
                  </a:lnTo>
                  <a:lnTo>
                    <a:pt x="469900" y="254000"/>
                  </a:lnTo>
                  <a:cubicBezTo>
                    <a:pt x="468842" y="202142"/>
                    <a:pt x="467783" y="150283"/>
                    <a:pt x="466725" y="98425"/>
                  </a:cubicBezTo>
                  <a:lnTo>
                    <a:pt x="762000" y="0"/>
                  </a:lnTo>
                  <a:lnTo>
                    <a:pt x="844550" y="88900"/>
                  </a:lnTo>
                  <a:lnTo>
                    <a:pt x="942975" y="139700"/>
                  </a:lnTo>
                  <a:lnTo>
                    <a:pt x="977900" y="66675"/>
                  </a:lnTo>
                  <a:lnTo>
                    <a:pt x="1098550" y="282575"/>
                  </a:lnTo>
                  <a:lnTo>
                    <a:pt x="1250950" y="273050"/>
                  </a:lnTo>
                  <a:lnTo>
                    <a:pt x="1362075" y="390525"/>
                  </a:lnTo>
                  <a:lnTo>
                    <a:pt x="1320800" y="422275"/>
                  </a:lnTo>
                  <a:lnTo>
                    <a:pt x="1308100" y="517525"/>
                  </a:lnTo>
                  <a:lnTo>
                    <a:pt x="1222375" y="479425"/>
                  </a:lnTo>
                  <a:lnTo>
                    <a:pt x="1216025" y="581025"/>
                  </a:lnTo>
                  <a:lnTo>
                    <a:pt x="1123950" y="581025"/>
                  </a:lnTo>
                  <a:lnTo>
                    <a:pt x="1139825" y="730250"/>
                  </a:lnTo>
                  <a:lnTo>
                    <a:pt x="1063625" y="695325"/>
                  </a:lnTo>
                  <a:lnTo>
                    <a:pt x="917575" y="701675"/>
                  </a:lnTo>
                  <a:lnTo>
                    <a:pt x="812800" y="730250"/>
                  </a:lnTo>
                  <a:lnTo>
                    <a:pt x="796925" y="784225"/>
                  </a:lnTo>
                  <a:lnTo>
                    <a:pt x="708025" y="812800"/>
                  </a:lnTo>
                  <a:lnTo>
                    <a:pt x="663575" y="800100"/>
                  </a:lnTo>
                  <a:lnTo>
                    <a:pt x="631825" y="673100"/>
                  </a:lnTo>
                  <a:lnTo>
                    <a:pt x="530225" y="676275"/>
                  </a:lnTo>
                  <a:lnTo>
                    <a:pt x="381000" y="568325"/>
                  </a:lnTo>
                  <a:lnTo>
                    <a:pt x="311150" y="603250"/>
                  </a:lnTo>
                  <a:lnTo>
                    <a:pt x="298450" y="781050"/>
                  </a:lnTo>
                  <a:lnTo>
                    <a:pt x="250825" y="730250"/>
                  </a:lnTo>
                  <a:lnTo>
                    <a:pt x="203200" y="758825"/>
                  </a:lnTo>
                  <a:lnTo>
                    <a:pt x="127000" y="628650"/>
                  </a:lnTo>
                  <a:lnTo>
                    <a:pt x="155575" y="571500"/>
                  </a:lnTo>
                  <a:lnTo>
                    <a:pt x="228600" y="596900"/>
                  </a:lnTo>
                  <a:lnTo>
                    <a:pt x="222250" y="501650"/>
                  </a:lnTo>
                  <a:lnTo>
                    <a:pt x="152400" y="488950"/>
                  </a:lnTo>
                  <a:lnTo>
                    <a:pt x="73025" y="5238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1" name="フリーフォーム 1034">
              <a:extLst>
                <a:ext uri="{FF2B5EF4-FFF2-40B4-BE49-F238E27FC236}">
                  <a16:creationId xmlns:a16="http://schemas.microsoft.com/office/drawing/2014/main" id="{4F13C869-3C94-4C41-BD85-158D539FA765}"/>
                </a:ext>
              </a:extLst>
            </p:cNvPr>
            <p:cNvSpPr/>
            <p:nvPr/>
          </p:nvSpPr>
          <p:spPr bwMode="auto">
            <a:xfrm>
              <a:off x="3251903" y="4037618"/>
              <a:ext cx="134990" cy="72150"/>
            </a:xfrm>
            <a:custGeom>
              <a:avLst/>
              <a:gdLst>
                <a:gd name="connsiteX0" fmla="*/ 0 w 184150"/>
                <a:gd name="connsiteY0" fmla="*/ 0 h 98425"/>
                <a:gd name="connsiteX1" fmla="*/ 184150 w 184150"/>
                <a:gd name="connsiteY1" fmla="*/ 9525 h 98425"/>
                <a:gd name="connsiteX2" fmla="*/ 142875 w 184150"/>
                <a:gd name="connsiteY2" fmla="*/ 98425 h 98425"/>
                <a:gd name="connsiteX3" fmla="*/ 41275 w 184150"/>
                <a:gd name="connsiteY3" fmla="*/ 63500 h 98425"/>
                <a:gd name="connsiteX4" fmla="*/ 0 w 184150"/>
                <a:gd name="connsiteY4" fmla="*/ 0 h 98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4150" h="98425">
                  <a:moveTo>
                    <a:pt x="0" y="0"/>
                  </a:moveTo>
                  <a:lnTo>
                    <a:pt x="184150" y="9525"/>
                  </a:lnTo>
                  <a:lnTo>
                    <a:pt x="142875" y="98425"/>
                  </a:lnTo>
                  <a:lnTo>
                    <a:pt x="41275" y="635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2" name="フリーフォーム 1035">
              <a:extLst>
                <a:ext uri="{FF2B5EF4-FFF2-40B4-BE49-F238E27FC236}">
                  <a16:creationId xmlns:a16="http://schemas.microsoft.com/office/drawing/2014/main" id="{42A3E6E1-8D7A-4B56-A1E2-08DFCB047F9B}"/>
                </a:ext>
              </a:extLst>
            </p:cNvPr>
            <p:cNvSpPr/>
            <p:nvPr/>
          </p:nvSpPr>
          <p:spPr bwMode="auto">
            <a:xfrm>
              <a:off x="2870207" y="3835133"/>
              <a:ext cx="502721" cy="453845"/>
            </a:xfrm>
            <a:custGeom>
              <a:avLst/>
              <a:gdLst>
                <a:gd name="connsiteX0" fmla="*/ 660400 w 685800"/>
                <a:gd name="connsiteY0" fmla="*/ 381000 h 619125"/>
                <a:gd name="connsiteX1" fmla="*/ 685800 w 685800"/>
                <a:gd name="connsiteY1" fmla="*/ 428625 h 619125"/>
                <a:gd name="connsiteX2" fmla="*/ 676275 w 685800"/>
                <a:gd name="connsiteY2" fmla="*/ 492125 h 619125"/>
                <a:gd name="connsiteX3" fmla="*/ 561975 w 685800"/>
                <a:gd name="connsiteY3" fmla="*/ 539750 h 619125"/>
                <a:gd name="connsiteX4" fmla="*/ 469900 w 685800"/>
                <a:gd name="connsiteY4" fmla="*/ 542925 h 619125"/>
                <a:gd name="connsiteX5" fmla="*/ 406400 w 685800"/>
                <a:gd name="connsiteY5" fmla="*/ 609600 h 619125"/>
                <a:gd name="connsiteX6" fmla="*/ 279400 w 685800"/>
                <a:gd name="connsiteY6" fmla="*/ 584200 h 619125"/>
                <a:gd name="connsiteX7" fmla="*/ 257175 w 685800"/>
                <a:gd name="connsiteY7" fmla="*/ 619125 h 619125"/>
                <a:gd name="connsiteX8" fmla="*/ 123825 w 685800"/>
                <a:gd name="connsiteY8" fmla="*/ 428625 h 619125"/>
                <a:gd name="connsiteX9" fmla="*/ 114300 w 685800"/>
                <a:gd name="connsiteY9" fmla="*/ 311150 h 619125"/>
                <a:gd name="connsiteX10" fmla="*/ 0 w 685800"/>
                <a:gd name="connsiteY10" fmla="*/ 200025 h 619125"/>
                <a:gd name="connsiteX11" fmla="*/ 6350 w 685800"/>
                <a:gd name="connsiteY11" fmla="*/ 136525 h 619125"/>
                <a:gd name="connsiteX12" fmla="*/ 66675 w 685800"/>
                <a:gd name="connsiteY12" fmla="*/ 101600 h 619125"/>
                <a:gd name="connsiteX13" fmla="*/ 73025 w 685800"/>
                <a:gd name="connsiteY13" fmla="*/ 19050 h 619125"/>
                <a:gd name="connsiteX14" fmla="*/ 149225 w 685800"/>
                <a:gd name="connsiteY14" fmla="*/ 0 h 619125"/>
                <a:gd name="connsiteX15" fmla="*/ 330200 w 685800"/>
                <a:gd name="connsiteY15" fmla="*/ 117475 h 619125"/>
                <a:gd name="connsiteX16" fmla="*/ 409575 w 685800"/>
                <a:gd name="connsiteY16" fmla="*/ 98425 h 619125"/>
                <a:gd name="connsiteX17" fmla="*/ 511175 w 685800"/>
                <a:gd name="connsiteY17" fmla="*/ 276225 h 619125"/>
                <a:gd name="connsiteX18" fmla="*/ 565150 w 685800"/>
                <a:gd name="connsiteY18" fmla="*/ 342900 h 619125"/>
                <a:gd name="connsiteX19" fmla="*/ 660400 w 685800"/>
                <a:gd name="connsiteY19" fmla="*/ 381000 h 619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685800" h="619125">
                  <a:moveTo>
                    <a:pt x="660400" y="381000"/>
                  </a:moveTo>
                  <a:lnTo>
                    <a:pt x="685800" y="428625"/>
                  </a:lnTo>
                  <a:lnTo>
                    <a:pt x="676275" y="492125"/>
                  </a:lnTo>
                  <a:lnTo>
                    <a:pt x="561975" y="539750"/>
                  </a:lnTo>
                  <a:lnTo>
                    <a:pt x="469900" y="542925"/>
                  </a:lnTo>
                  <a:lnTo>
                    <a:pt x="406400" y="609600"/>
                  </a:lnTo>
                  <a:lnTo>
                    <a:pt x="279400" y="584200"/>
                  </a:lnTo>
                  <a:lnTo>
                    <a:pt x="257175" y="619125"/>
                  </a:lnTo>
                  <a:lnTo>
                    <a:pt x="123825" y="428625"/>
                  </a:lnTo>
                  <a:lnTo>
                    <a:pt x="114300" y="311150"/>
                  </a:lnTo>
                  <a:lnTo>
                    <a:pt x="0" y="200025"/>
                  </a:lnTo>
                  <a:lnTo>
                    <a:pt x="6350" y="136525"/>
                  </a:lnTo>
                  <a:lnTo>
                    <a:pt x="66675" y="101600"/>
                  </a:lnTo>
                  <a:lnTo>
                    <a:pt x="73025" y="19050"/>
                  </a:lnTo>
                  <a:lnTo>
                    <a:pt x="149225" y="0"/>
                  </a:lnTo>
                  <a:lnTo>
                    <a:pt x="330200" y="117475"/>
                  </a:lnTo>
                  <a:lnTo>
                    <a:pt x="409575" y="98425"/>
                  </a:lnTo>
                  <a:lnTo>
                    <a:pt x="511175" y="276225"/>
                  </a:lnTo>
                  <a:lnTo>
                    <a:pt x="565150" y="342900"/>
                  </a:lnTo>
                  <a:lnTo>
                    <a:pt x="660400" y="3810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3" name="フリーフォーム 1036">
              <a:extLst>
                <a:ext uri="{FF2B5EF4-FFF2-40B4-BE49-F238E27FC236}">
                  <a16:creationId xmlns:a16="http://schemas.microsoft.com/office/drawing/2014/main" id="{32D618D1-7D9D-4009-B29B-D5EDF051A67D}"/>
                </a:ext>
              </a:extLst>
            </p:cNvPr>
            <p:cNvSpPr/>
            <p:nvPr/>
          </p:nvSpPr>
          <p:spPr bwMode="auto">
            <a:xfrm>
              <a:off x="3291468" y="4049255"/>
              <a:ext cx="193175" cy="246706"/>
            </a:xfrm>
            <a:custGeom>
              <a:avLst/>
              <a:gdLst>
                <a:gd name="connsiteX0" fmla="*/ 133350 w 263525"/>
                <a:gd name="connsiteY0" fmla="*/ 0 h 336550"/>
                <a:gd name="connsiteX1" fmla="*/ 171450 w 263525"/>
                <a:gd name="connsiteY1" fmla="*/ 50800 h 336550"/>
                <a:gd name="connsiteX2" fmla="*/ 263525 w 263525"/>
                <a:gd name="connsiteY2" fmla="*/ 107950 h 336550"/>
                <a:gd name="connsiteX3" fmla="*/ 142875 w 263525"/>
                <a:gd name="connsiteY3" fmla="*/ 285750 h 336550"/>
                <a:gd name="connsiteX4" fmla="*/ 19050 w 263525"/>
                <a:gd name="connsiteY4" fmla="*/ 336550 h 336550"/>
                <a:gd name="connsiteX5" fmla="*/ 0 w 263525"/>
                <a:gd name="connsiteY5" fmla="*/ 244475 h 336550"/>
                <a:gd name="connsiteX6" fmla="*/ 101600 w 263525"/>
                <a:gd name="connsiteY6" fmla="*/ 203200 h 336550"/>
                <a:gd name="connsiteX7" fmla="*/ 117475 w 263525"/>
                <a:gd name="connsiteY7" fmla="*/ 136525 h 336550"/>
                <a:gd name="connsiteX8" fmla="*/ 79375 w 263525"/>
                <a:gd name="connsiteY8" fmla="*/ 85725 h 336550"/>
                <a:gd name="connsiteX9" fmla="*/ 133350 w 263525"/>
                <a:gd name="connsiteY9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3525" h="336550">
                  <a:moveTo>
                    <a:pt x="133350" y="0"/>
                  </a:moveTo>
                  <a:lnTo>
                    <a:pt x="171450" y="50800"/>
                  </a:lnTo>
                  <a:lnTo>
                    <a:pt x="263525" y="107950"/>
                  </a:lnTo>
                  <a:lnTo>
                    <a:pt x="142875" y="285750"/>
                  </a:lnTo>
                  <a:lnTo>
                    <a:pt x="19050" y="336550"/>
                  </a:lnTo>
                  <a:lnTo>
                    <a:pt x="0" y="244475"/>
                  </a:lnTo>
                  <a:lnTo>
                    <a:pt x="101600" y="203200"/>
                  </a:lnTo>
                  <a:lnTo>
                    <a:pt x="117475" y="136525"/>
                  </a:lnTo>
                  <a:lnTo>
                    <a:pt x="79375" y="85725"/>
                  </a:lnTo>
                  <a:lnTo>
                    <a:pt x="1333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4" name="フリーフォーム 1037">
              <a:extLst>
                <a:ext uri="{FF2B5EF4-FFF2-40B4-BE49-F238E27FC236}">
                  <a16:creationId xmlns:a16="http://schemas.microsoft.com/office/drawing/2014/main" id="{E3F9E6F7-8C5D-4D06-B0A9-B05AF8E79CEC}"/>
                </a:ext>
              </a:extLst>
            </p:cNvPr>
            <p:cNvSpPr/>
            <p:nvPr/>
          </p:nvSpPr>
          <p:spPr bwMode="auto">
            <a:xfrm>
              <a:off x="3061054" y="4233120"/>
              <a:ext cx="242051" cy="165246"/>
            </a:xfrm>
            <a:custGeom>
              <a:avLst/>
              <a:gdLst>
                <a:gd name="connsiteX0" fmla="*/ 304800 w 330200"/>
                <a:gd name="connsiteY0" fmla="*/ 0 h 225425"/>
                <a:gd name="connsiteX1" fmla="*/ 219075 w 330200"/>
                <a:gd name="connsiteY1" fmla="*/ 0 h 225425"/>
                <a:gd name="connsiteX2" fmla="*/ 142875 w 330200"/>
                <a:gd name="connsiteY2" fmla="*/ 63500 h 225425"/>
                <a:gd name="connsiteX3" fmla="*/ 15875 w 330200"/>
                <a:gd name="connsiteY3" fmla="*/ 38100 h 225425"/>
                <a:gd name="connsiteX4" fmla="*/ 0 w 330200"/>
                <a:gd name="connsiteY4" fmla="*/ 79375 h 225425"/>
                <a:gd name="connsiteX5" fmla="*/ 15875 w 330200"/>
                <a:gd name="connsiteY5" fmla="*/ 225425 h 225425"/>
                <a:gd name="connsiteX6" fmla="*/ 234950 w 330200"/>
                <a:gd name="connsiteY6" fmla="*/ 165100 h 225425"/>
                <a:gd name="connsiteX7" fmla="*/ 285750 w 330200"/>
                <a:gd name="connsiteY7" fmla="*/ 127000 h 225425"/>
                <a:gd name="connsiteX8" fmla="*/ 330200 w 330200"/>
                <a:gd name="connsiteY8" fmla="*/ 95250 h 225425"/>
                <a:gd name="connsiteX9" fmla="*/ 304800 w 330200"/>
                <a:gd name="connsiteY9" fmla="*/ 0 h 225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30200" h="225425">
                  <a:moveTo>
                    <a:pt x="304800" y="0"/>
                  </a:moveTo>
                  <a:lnTo>
                    <a:pt x="219075" y="0"/>
                  </a:lnTo>
                  <a:lnTo>
                    <a:pt x="142875" y="63500"/>
                  </a:lnTo>
                  <a:lnTo>
                    <a:pt x="15875" y="38100"/>
                  </a:lnTo>
                  <a:lnTo>
                    <a:pt x="0" y="79375"/>
                  </a:lnTo>
                  <a:lnTo>
                    <a:pt x="15875" y="225425"/>
                  </a:lnTo>
                  <a:lnTo>
                    <a:pt x="234950" y="165100"/>
                  </a:lnTo>
                  <a:lnTo>
                    <a:pt x="285750" y="127000"/>
                  </a:lnTo>
                  <a:lnTo>
                    <a:pt x="330200" y="95250"/>
                  </a:lnTo>
                  <a:lnTo>
                    <a:pt x="3048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5" name="フリーフォーム 1038">
              <a:extLst>
                <a:ext uri="{FF2B5EF4-FFF2-40B4-BE49-F238E27FC236}">
                  <a16:creationId xmlns:a16="http://schemas.microsoft.com/office/drawing/2014/main" id="{F744AF3B-33AE-4B92-898C-B8D3B503E0A3}"/>
                </a:ext>
              </a:extLst>
            </p:cNvPr>
            <p:cNvSpPr/>
            <p:nvPr/>
          </p:nvSpPr>
          <p:spPr bwMode="auto">
            <a:xfrm>
              <a:off x="3012179" y="3446455"/>
              <a:ext cx="134990" cy="83787"/>
            </a:xfrm>
            <a:custGeom>
              <a:avLst/>
              <a:gdLst>
                <a:gd name="connsiteX0" fmla="*/ 0 w 184150"/>
                <a:gd name="connsiteY0" fmla="*/ 0 h 114300"/>
                <a:gd name="connsiteX1" fmla="*/ 184150 w 184150"/>
                <a:gd name="connsiteY1" fmla="*/ 92075 h 114300"/>
                <a:gd name="connsiteX2" fmla="*/ 101600 w 184150"/>
                <a:gd name="connsiteY2" fmla="*/ 114300 h 114300"/>
                <a:gd name="connsiteX3" fmla="*/ 25400 w 184150"/>
                <a:gd name="connsiteY3" fmla="*/ 88900 h 114300"/>
                <a:gd name="connsiteX4" fmla="*/ 0 w 184150"/>
                <a:gd name="connsiteY4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4150" h="114300">
                  <a:moveTo>
                    <a:pt x="0" y="0"/>
                  </a:moveTo>
                  <a:lnTo>
                    <a:pt x="184150" y="92075"/>
                  </a:lnTo>
                  <a:lnTo>
                    <a:pt x="101600" y="114300"/>
                  </a:lnTo>
                  <a:lnTo>
                    <a:pt x="25400" y="889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6" name="フリーフォーム 1039">
              <a:extLst>
                <a:ext uri="{FF2B5EF4-FFF2-40B4-BE49-F238E27FC236}">
                  <a16:creationId xmlns:a16="http://schemas.microsoft.com/office/drawing/2014/main" id="{F3884465-3277-4482-876A-FEC1C5E7D3DA}"/>
                </a:ext>
              </a:extLst>
            </p:cNvPr>
            <p:cNvSpPr/>
            <p:nvPr/>
          </p:nvSpPr>
          <p:spPr bwMode="auto">
            <a:xfrm>
              <a:off x="2637466" y="3499986"/>
              <a:ext cx="465482" cy="214122"/>
            </a:xfrm>
            <a:custGeom>
              <a:avLst/>
              <a:gdLst>
                <a:gd name="connsiteX0" fmla="*/ 600075 w 635000"/>
                <a:gd name="connsiteY0" fmla="*/ 50800 h 292100"/>
                <a:gd name="connsiteX1" fmla="*/ 546100 w 635000"/>
                <a:gd name="connsiteY1" fmla="*/ 22225 h 292100"/>
                <a:gd name="connsiteX2" fmla="*/ 479425 w 635000"/>
                <a:gd name="connsiteY2" fmla="*/ 57150 h 292100"/>
                <a:gd name="connsiteX3" fmla="*/ 349250 w 635000"/>
                <a:gd name="connsiteY3" fmla="*/ 41275 h 292100"/>
                <a:gd name="connsiteX4" fmla="*/ 307975 w 635000"/>
                <a:gd name="connsiteY4" fmla="*/ 3175 h 292100"/>
                <a:gd name="connsiteX5" fmla="*/ 212725 w 635000"/>
                <a:gd name="connsiteY5" fmla="*/ 22225 h 292100"/>
                <a:gd name="connsiteX6" fmla="*/ 127000 w 635000"/>
                <a:gd name="connsiteY6" fmla="*/ 47625 h 292100"/>
                <a:gd name="connsiteX7" fmla="*/ 47625 w 635000"/>
                <a:gd name="connsiteY7" fmla="*/ 0 h 292100"/>
                <a:gd name="connsiteX8" fmla="*/ 9525 w 635000"/>
                <a:gd name="connsiteY8" fmla="*/ 60325 h 292100"/>
                <a:gd name="connsiteX9" fmla="*/ 107950 w 635000"/>
                <a:gd name="connsiteY9" fmla="*/ 73025 h 292100"/>
                <a:gd name="connsiteX10" fmla="*/ 0 w 635000"/>
                <a:gd name="connsiteY10" fmla="*/ 111125 h 292100"/>
                <a:gd name="connsiteX11" fmla="*/ 57150 w 635000"/>
                <a:gd name="connsiteY11" fmla="*/ 241300 h 292100"/>
                <a:gd name="connsiteX12" fmla="*/ 127000 w 635000"/>
                <a:gd name="connsiteY12" fmla="*/ 292100 h 292100"/>
                <a:gd name="connsiteX13" fmla="*/ 168275 w 635000"/>
                <a:gd name="connsiteY13" fmla="*/ 244475 h 292100"/>
                <a:gd name="connsiteX14" fmla="*/ 250825 w 635000"/>
                <a:gd name="connsiteY14" fmla="*/ 285750 h 292100"/>
                <a:gd name="connsiteX15" fmla="*/ 339725 w 635000"/>
                <a:gd name="connsiteY15" fmla="*/ 238125 h 292100"/>
                <a:gd name="connsiteX16" fmla="*/ 384175 w 635000"/>
                <a:gd name="connsiteY16" fmla="*/ 254000 h 292100"/>
                <a:gd name="connsiteX17" fmla="*/ 622300 w 635000"/>
                <a:gd name="connsiteY17" fmla="*/ 222250 h 292100"/>
                <a:gd name="connsiteX18" fmla="*/ 612775 w 635000"/>
                <a:gd name="connsiteY18" fmla="*/ 136525 h 292100"/>
                <a:gd name="connsiteX19" fmla="*/ 635000 w 635000"/>
                <a:gd name="connsiteY19" fmla="*/ 117475 h 292100"/>
                <a:gd name="connsiteX20" fmla="*/ 600075 w 635000"/>
                <a:gd name="connsiteY20" fmla="*/ 50800 h 292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35000" h="292100">
                  <a:moveTo>
                    <a:pt x="600075" y="50800"/>
                  </a:moveTo>
                  <a:lnTo>
                    <a:pt x="546100" y="22225"/>
                  </a:lnTo>
                  <a:lnTo>
                    <a:pt x="479425" y="57150"/>
                  </a:lnTo>
                  <a:lnTo>
                    <a:pt x="349250" y="41275"/>
                  </a:lnTo>
                  <a:lnTo>
                    <a:pt x="307975" y="3175"/>
                  </a:lnTo>
                  <a:lnTo>
                    <a:pt x="212725" y="22225"/>
                  </a:lnTo>
                  <a:lnTo>
                    <a:pt x="127000" y="47625"/>
                  </a:lnTo>
                  <a:lnTo>
                    <a:pt x="47625" y="0"/>
                  </a:lnTo>
                  <a:lnTo>
                    <a:pt x="9525" y="60325"/>
                  </a:lnTo>
                  <a:lnTo>
                    <a:pt x="107950" y="73025"/>
                  </a:lnTo>
                  <a:lnTo>
                    <a:pt x="0" y="111125"/>
                  </a:lnTo>
                  <a:lnTo>
                    <a:pt x="57150" y="241300"/>
                  </a:lnTo>
                  <a:lnTo>
                    <a:pt x="127000" y="292100"/>
                  </a:lnTo>
                  <a:lnTo>
                    <a:pt x="168275" y="244475"/>
                  </a:lnTo>
                  <a:lnTo>
                    <a:pt x="250825" y="285750"/>
                  </a:lnTo>
                  <a:lnTo>
                    <a:pt x="339725" y="238125"/>
                  </a:lnTo>
                  <a:lnTo>
                    <a:pt x="384175" y="254000"/>
                  </a:lnTo>
                  <a:lnTo>
                    <a:pt x="622300" y="222250"/>
                  </a:lnTo>
                  <a:lnTo>
                    <a:pt x="612775" y="136525"/>
                  </a:lnTo>
                  <a:lnTo>
                    <a:pt x="635000" y="117475"/>
                  </a:lnTo>
                  <a:lnTo>
                    <a:pt x="600075" y="508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7" name="フリーフォーム 1040">
              <a:extLst>
                <a:ext uri="{FF2B5EF4-FFF2-40B4-BE49-F238E27FC236}">
                  <a16:creationId xmlns:a16="http://schemas.microsoft.com/office/drawing/2014/main" id="{4D4EA9DC-A0E6-4276-9690-5E456AB75E85}"/>
                </a:ext>
              </a:extLst>
            </p:cNvPr>
            <p:cNvSpPr/>
            <p:nvPr/>
          </p:nvSpPr>
          <p:spPr bwMode="auto">
            <a:xfrm>
              <a:off x="3072692" y="3516278"/>
              <a:ext cx="86114" cy="97751"/>
            </a:xfrm>
            <a:custGeom>
              <a:avLst/>
              <a:gdLst>
                <a:gd name="connsiteX0" fmla="*/ 0 w 117475"/>
                <a:gd name="connsiteY0" fmla="*/ 19050 h 133350"/>
                <a:gd name="connsiteX1" fmla="*/ 57150 w 117475"/>
                <a:gd name="connsiteY1" fmla="*/ 0 h 133350"/>
                <a:gd name="connsiteX2" fmla="*/ 117475 w 117475"/>
                <a:gd name="connsiteY2" fmla="*/ 127000 h 133350"/>
                <a:gd name="connsiteX3" fmla="*/ 95250 w 117475"/>
                <a:gd name="connsiteY3" fmla="*/ 133350 h 133350"/>
                <a:gd name="connsiteX4" fmla="*/ 34925 w 117475"/>
                <a:gd name="connsiteY4" fmla="*/ 98425 h 133350"/>
                <a:gd name="connsiteX5" fmla="*/ 0 w 117475"/>
                <a:gd name="connsiteY5" fmla="*/ 1905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7475" h="133350">
                  <a:moveTo>
                    <a:pt x="0" y="19050"/>
                  </a:moveTo>
                  <a:lnTo>
                    <a:pt x="57150" y="0"/>
                  </a:lnTo>
                  <a:lnTo>
                    <a:pt x="117475" y="127000"/>
                  </a:lnTo>
                  <a:lnTo>
                    <a:pt x="95250" y="133350"/>
                  </a:lnTo>
                  <a:lnTo>
                    <a:pt x="34925" y="98425"/>
                  </a:lnTo>
                  <a:lnTo>
                    <a:pt x="0" y="190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8" name="フリーフォーム 1041">
              <a:extLst>
                <a:ext uri="{FF2B5EF4-FFF2-40B4-BE49-F238E27FC236}">
                  <a16:creationId xmlns:a16="http://schemas.microsoft.com/office/drawing/2014/main" id="{8326481A-39E3-402E-8914-26EC7E0CE501}"/>
                </a:ext>
              </a:extLst>
            </p:cNvPr>
            <p:cNvSpPr/>
            <p:nvPr/>
          </p:nvSpPr>
          <p:spPr bwMode="auto">
            <a:xfrm>
              <a:off x="3112258" y="3499986"/>
              <a:ext cx="114043" cy="146627"/>
            </a:xfrm>
            <a:custGeom>
              <a:avLst/>
              <a:gdLst>
                <a:gd name="connsiteX0" fmla="*/ 0 w 155575"/>
                <a:gd name="connsiteY0" fmla="*/ 44450 h 200025"/>
                <a:gd name="connsiteX1" fmla="*/ 44450 w 155575"/>
                <a:gd name="connsiteY1" fmla="*/ 0 h 200025"/>
                <a:gd name="connsiteX2" fmla="*/ 101600 w 155575"/>
                <a:gd name="connsiteY2" fmla="*/ 41275 h 200025"/>
                <a:gd name="connsiteX3" fmla="*/ 155575 w 155575"/>
                <a:gd name="connsiteY3" fmla="*/ 63500 h 200025"/>
                <a:gd name="connsiteX4" fmla="*/ 136525 w 155575"/>
                <a:gd name="connsiteY4" fmla="*/ 200025 h 200025"/>
                <a:gd name="connsiteX5" fmla="*/ 95250 w 155575"/>
                <a:gd name="connsiteY5" fmla="*/ 120650 h 200025"/>
                <a:gd name="connsiteX6" fmla="*/ 69850 w 155575"/>
                <a:gd name="connsiteY6" fmla="*/ 149225 h 200025"/>
                <a:gd name="connsiteX7" fmla="*/ 0 w 155575"/>
                <a:gd name="connsiteY7" fmla="*/ 44450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5575" h="200025">
                  <a:moveTo>
                    <a:pt x="0" y="44450"/>
                  </a:moveTo>
                  <a:lnTo>
                    <a:pt x="44450" y="0"/>
                  </a:lnTo>
                  <a:lnTo>
                    <a:pt x="101600" y="41275"/>
                  </a:lnTo>
                  <a:lnTo>
                    <a:pt x="155575" y="63500"/>
                  </a:lnTo>
                  <a:lnTo>
                    <a:pt x="136525" y="200025"/>
                  </a:lnTo>
                  <a:lnTo>
                    <a:pt x="95250" y="120650"/>
                  </a:lnTo>
                  <a:lnTo>
                    <a:pt x="69850" y="149225"/>
                  </a:lnTo>
                  <a:lnTo>
                    <a:pt x="0" y="444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39" name="フリーフォーム 1042">
              <a:extLst>
                <a:ext uri="{FF2B5EF4-FFF2-40B4-BE49-F238E27FC236}">
                  <a16:creationId xmlns:a16="http://schemas.microsoft.com/office/drawing/2014/main" id="{FEE7A156-8A69-4123-810A-BE21F8FD09F9}"/>
                </a:ext>
              </a:extLst>
            </p:cNvPr>
            <p:cNvSpPr/>
            <p:nvPr/>
          </p:nvSpPr>
          <p:spPr bwMode="auto">
            <a:xfrm>
              <a:off x="2879516" y="3674542"/>
              <a:ext cx="153609" cy="153609"/>
            </a:xfrm>
            <a:custGeom>
              <a:avLst/>
              <a:gdLst>
                <a:gd name="connsiteX0" fmla="*/ 209550 w 209550"/>
                <a:gd name="connsiteY0" fmla="*/ 0 h 209550"/>
                <a:gd name="connsiteX1" fmla="*/ 66675 w 209550"/>
                <a:gd name="connsiteY1" fmla="*/ 19050 h 209550"/>
                <a:gd name="connsiteX2" fmla="*/ 3175 w 209550"/>
                <a:gd name="connsiteY2" fmla="*/ 47625 h 209550"/>
                <a:gd name="connsiteX3" fmla="*/ 0 w 209550"/>
                <a:gd name="connsiteY3" fmla="*/ 209550 h 209550"/>
                <a:gd name="connsiteX4" fmla="*/ 158750 w 209550"/>
                <a:gd name="connsiteY4" fmla="*/ 136525 h 209550"/>
                <a:gd name="connsiteX5" fmla="*/ 209550 w 209550"/>
                <a:gd name="connsiteY5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9550" h="209550">
                  <a:moveTo>
                    <a:pt x="209550" y="0"/>
                  </a:moveTo>
                  <a:lnTo>
                    <a:pt x="66675" y="19050"/>
                  </a:lnTo>
                  <a:lnTo>
                    <a:pt x="3175" y="47625"/>
                  </a:lnTo>
                  <a:cubicBezTo>
                    <a:pt x="2117" y="101600"/>
                    <a:pt x="1058" y="155575"/>
                    <a:pt x="0" y="209550"/>
                  </a:cubicBezTo>
                  <a:lnTo>
                    <a:pt x="158750" y="136525"/>
                  </a:lnTo>
                  <a:lnTo>
                    <a:pt x="2095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0" name="フリーフォーム 1043">
              <a:extLst>
                <a:ext uri="{FF2B5EF4-FFF2-40B4-BE49-F238E27FC236}">
                  <a16:creationId xmlns:a16="http://schemas.microsoft.com/office/drawing/2014/main" id="{75567DA2-E8AF-40EA-9F4A-5AB1AECECCC8}"/>
                </a:ext>
              </a:extLst>
            </p:cNvPr>
            <p:cNvSpPr/>
            <p:nvPr/>
          </p:nvSpPr>
          <p:spPr bwMode="auto">
            <a:xfrm>
              <a:off x="2874861" y="3790912"/>
              <a:ext cx="102406" cy="151282"/>
            </a:xfrm>
            <a:custGeom>
              <a:avLst/>
              <a:gdLst>
                <a:gd name="connsiteX0" fmla="*/ 12700 w 139700"/>
                <a:gd name="connsiteY0" fmla="*/ 41275 h 206375"/>
                <a:gd name="connsiteX1" fmla="*/ 0 w 139700"/>
                <a:gd name="connsiteY1" fmla="*/ 206375 h 206375"/>
                <a:gd name="connsiteX2" fmla="*/ 57150 w 139700"/>
                <a:gd name="connsiteY2" fmla="*/ 158750 h 206375"/>
                <a:gd name="connsiteX3" fmla="*/ 69850 w 139700"/>
                <a:gd name="connsiteY3" fmla="*/ 85725 h 206375"/>
                <a:gd name="connsiteX4" fmla="*/ 139700 w 139700"/>
                <a:gd name="connsiteY4" fmla="*/ 66675 h 206375"/>
                <a:gd name="connsiteX5" fmla="*/ 139700 w 139700"/>
                <a:gd name="connsiteY5" fmla="*/ 0 h 206375"/>
                <a:gd name="connsiteX6" fmla="*/ 12700 w 139700"/>
                <a:gd name="connsiteY6" fmla="*/ 41275 h 206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9700" h="206375">
                  <a:moveTo>
                    <a:pt x="12700" y="41275"/>
                  </a:moveTo>
                  <a:lnTo>
                    <a:pt x="0" y="206375"/>
                  </a:lnTo>
                  <a:lnTo>
                    <a:pt x="57150" y="158750"/>
                  </a:lnTo>
                  <a:lnTo>
                    <a:pt x="69850" y="85725"/>
                  </a:lnTo>
                  <a:lnTo>
                    <a:pt x="139700" y="66675"/>
                  </a:lnTo>
                  <a:lnTo>
                    <a:pt x="139700" y="0"/>
                  </a:lnTo>
                  <a:lnTo>
                    <a:pt x="12700" y="412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1" name="フリーフォーム 1044">
              <a:extLst>
                <a:ext uri="{FF2B5EF4-FFF2-40B4-BE49-F238E27FC236}">
                  <a16:creationId xmlns:a16="http://schemas.microsoft.com/office/drawing/2014/main" id="{4F5D0F3E-4EEA-4254-8426-28C175830D5E}"/>
                </a:ext>
              </a:extLst>
            </p:cNvPr>
            <p:cNvSpPr/>
            <p:nvPr/>
          </p:nvSpPr>
          <p:spPr bwMode="auto">
            <a:xfrm>
              <a:off x="2977267" y="3660577"/>
              <a:ext cx="228086" cy="265325"/>
            </a:xfrm>
            <a:custGeom>
              <a:avLst/>
              <a:gdLst>
                <a:gd name="connsiteX0" fmla="*/ 174625 w 311150"/>
                <a:gd name="connsiteY0" fmla="*/ 0 h 361950"/>
                <a:gd name="connsiteX1" fmla="*/ 228600 w 311150"/>
                <a:gd name="connsiteY1" fmla="*/ 76200 h 361950"/>
                <a:gd name="connsiteX2" fmla="*/ 222250 w 311150"/>
                <a:gd name="connsiteY2" fmla="*/ 152400 h 361950"/>
                <a:gd name="connsiteX3" fmla="*/ 257175 w 311150"/>
                <a:gd name="connsiteY3" fmla="*/ 209550 h 361950"/>
                <a:gd name="connsiteX4" fmla="*/ 311150 w 311150"/>
                <a:gd name="connsiteY4" fmla="*/ 336550 h 361950"/>
                <a:gd name="connsiteX5" fmla="*/ 266700 w 311150"/>
                <a:gd name="connsiteY5" fmla="*/ 336550 h 361950"/>
                <a:gd name="connsiteX6" fmla="*/ 193675 w 311150"/>
                <a:gd name="connsiteY6" fmla="*/ 361950 h 361950"/>
                <a:gd name="connsiteX7" fmla="*/ 3175 w 311150"/>
                <a:gd name="connsiteY7" fmla="*/ 241300 h 361950"/>
                <a:gd name="connsiteX8" fmla="*/ 0 w 311150"/>
                <a:gd name="connsiteY8" fmla="*/ 168275 h 361950"/>
                <a:gd name="connsiteX9" fmla="*/ 34925 w 311150"/>
                <a:gd name="connsiteY9" fmla="*/ 161925 h 361950"/>
                <a:gd name="connsiteX10" fmla="*/ 76200 w 311150"/>
                <a:gd name="connsiteY10" fmla="*/ 12700 h 361950"/>
                <a:gd name="connsiteX11" fmla="*/ 174625 w 311150"/>
                <a:gd name="connsiteY11" fmla="*/ 0 h 361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11150" h="361950">
                  <a:moveTo>
                    <a:pt x="174625" y="0"/>
                  </a:moveTo>
                  <a:lnTo>
                    <a:pt x="228600" y="76200"/>
                  </a:lnTo>
                  <a:lnTo>
                    <a:pt x="222250" y="152400"/>
                  </a:lnTo>
                  <a:lnTo>
                    <a:pt x="257175" y="209550"/>
                  </a:lnTo>
                  <a:lnTo>
                    <a:pt x="311150" y="336550"/>
                  </a:lnTo>
                  <a:lnTo>
                    <a:pt x="266700" y="336550"/>
                  </a:lnTo>
                  <a:lnTo>
                    <a:pt x="193675" y="361950"/>
                  </a:lnTo>
                  <a:lnTo>
                    <a:pt x="3175" y="241300"/>
                  </a:lnTo>
                  <a:lnTo>
                    <a:pt x="0" y="168275"/>
                  </a:lnTo>
                  <a:lnTo>
                    <a:pt x="34925" y="161925"/>
                  </a:lnTo>
                  <a:lnTo>
                    <a:pt x="76200" y="12700"/>
                  </a:lnTo>
                  <a:lnTo>
                    <a:pt x="1746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2" name="フリーフォーム 1045">
              <a:extLst>
                <a:ext uri="{FF2B5EF4-FFF2-40B4-BE49-F238E27FC236}">
                  <a16:creationId xmlns:a16="http://schemas.microsoft.com/office/drawing/2014/main" id="{E07DD8C9-64DD-48F6-B5E0-DEB000110D5B}"/>
                </a:ext>
              </a:extLst>
            </p:cNvPr>
            <p:cNvSpPr/>
            <p:nvPr/>
          </p:nvSpPr>
          <p:spPr bwMode="auto">
            <a:xfrm>
              <a:off x="3091311" y="3586100"/>
              <a:ext cx="477119" cy="467810"/>
            </a:xfrm>
            <a:custGeom>
              <a:avLst/>
              <a:gdLst>
                <a:gd name="connsiteX0" fmla="*/ 3175 w 650875"/>
                <a:gd name="connsiteY0" fmla="*/ 0 h 638175"/>
                <a:gd name="connsiteX1" fmla="*/ 0 w 650875"/>
                <a:gd name="connsiteY1" fmla="*/ 104775 h 638175"/>
                <a:gd name="connsiteX2" fmla="*/ 28575 w 650875"/>
                <a:gd name="connsiteY2" fmla="*/ 107950 h 638175"/>
                <a:gd name="connsiteX3" fmla="*/ 66675 w 650875"/>
                <a:gd name="connsiteY3" fmla="*/ 177800 h 638175"/>
                <a:gd name="connsiteX4" fmla="*/ 69850 w 650875"/>
                <a:gd name="connsiteY4" fmla="*/ 241300 h 638175"/>
                <a:gd name="connsiteX5" fmla="*/ 146050 w 650875"/>
                <a:gd name="connsiteY5" fmla="*/ 419100 h 638175"/>
                <a:gd name="connsiteX6" fmla="*/ 193675 w 650875"/>
                <a:gd name="connsiteY6" fmla="*/ 428625 h 638175"/>
                <a:gd name="connsiteX7" fmla="*/ 234950 w 650875"/>
                <a:gd name="connsiteY7" fmla="*/ 508000 h 638175"/>
                <a:gd name="connsiteX8" fmla="*/ 371475 w 650875"/>
                <a:gd name="connsiteY8" fmla="*/ 571500 h 638175"/>
                <a:gd name="connsiteX9" fmla="*/ 412750 w 650875"/>
                <a:gd name="connsiteY9" fmla="*/ 539750 h 638175"/>
                <a:gd name="connsiteX10" fmla="*/ 447675 w 650875"/>
                <a:gd name="connsiteY10" fmla="*/ 603250 h 638175"/>
                <a:gd name="connsiteX11" fmla="*/ 587375 w 650875"/>
                <a:gd name="connsiteY11" fmla="*/ 638175 h 638175"/>
                <a:gd name="connsiteX12" fmla="*/ 615950 w 650875"/>
                <a:gd name="connsiteY12" fmla="*/ 574675 h 638175"/>
                <a:gd name="connsiteX13" fmla="*/ 650875 w 650875"/>
                <a:gd name="connsiteY13" fmla="*/ 539750 h 638175"/>
                <a:gd name="connsiteX14" fmla="*/ 600075 w 650875"/>
                <a:gd name="connsiteY14" fmla="*/ 438150 h 638175"/>
                <a:gd name="connsiteX15" fmla="*/ 549275 w 650875"/>
                <a:gd name="connsiteY15" fmla="*/ 419100 h 638175"/>
                <a:gd name="connsiteX16" fmla="*/ 581025 w 650875"/>
                <a:gd name="connsiteY16" fmla="*/ 384175 h 638175"/>
                <a:gd name="connsiteX17" fmla="*/ 542925 w 650875"/>
                <a:gd name="connsiteY17" fmla="*/ 327025 h 638175"/>
                <a:gd name="connsiteX18" fmla="*/ 558800 w 650875"/>
                <a:gd name="connsiteY18" fmla="*/ 200025 h 638175"/>
                <a:gd name="connsiteX19" fmla="*/ 568325 w 650875"/>
                <a:gd name="connsiteY19" fmla="*/ 149225 h 638175"/>
                <a:gd name="connsiteX20" fmla="*/ 415925 w 650875"/>
                <a:gd name="connsiteY20" fmla="*/ 50800 h 638175"/>
                <a:gd name="connsiteX21" fmla="*/ 361950 w 650875"/>
                <a:gd name="connsiteY21" fmla="*/ 101600 h 638175"/>
                <a:gd name="connsiteX22" fmla="*/ 250825 w 650875"/>
                <a:gd name="connsiteY22" fmla="*/ 133350 h 638175"/>
                <a:gd name="connsiteX23" fmla="*/ 200025 w 650875"/>
                <a:gd name="connsiteY23" fmla="*/ 107950 h 638175"/>
                <a:gd name="connsiteX24" fmla="*/ 174625 w 650875"/>
                <a:gd name="connsiteY24" fmla="*/ 92075 h 638175"/>
                <a:gd name="connsiteX25" fmla="*/ 130175 w 650875"/>
                <a:gd name="connsiteY25" fmla="*/ 9525 h 638175"/>
                <a:gd name="connsiteX26" fmla="*/ 88900 w 650875"/>
                <a:gd name="connsiteY26" fmla="*/ 34925 h 638175"/>
                <a:gd name="connsiteX27" fmla="*/ 3175 w 650875"/>
                <a:gd name="connsiteY27" fmla="*/ 0 h 638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50875" h="638175">
                  <a:moveTo>
                    <a:pt x="3175" y="0"/>
                  </a:moveTo>
                  <a:cubicBezTo>
                    <a:pt x="2117" y="34925"/>
                    <a:pt x="1058" y="69850"/>
                    <a:pt x="0" y="104775"/>
                  </a:cubicBezTo>
                  <a:lnTo>
                    <a:pt x="28575" y="107950"/>
                  </a:lnTo>
                  <a:lnTo>
                    <a:pt x="66675" y="177800"/>
                  </a:lnTo>
                  <a:lnTo>
                    <a:pt x="69850" y="241300"/>
                  </a:lnTo>
                  <a:lnTo>
                    <a:pt x="146050" y="419100"/>
                  </a:lnTo>
                  <a:lnTo>
                    <a:pt x="193675" y="428625"/>
                  </a:lnTo>
                  <a:lnTo>
                    <a:pt x="234950" y="508000"/>
                  </a:lnTo>
                  <a:lnTo>
                    <a:pt x="371475" y="571500"/>
                  </a:lnTo>
                  <a:lnTo>
                    <a:pt x="412750" y="539750"/>
                  </a:lnTo>
                  <a:lnTo>
                    <a:pt x="447675" y="603250"/>
                  </a:lnTo>
                  <a:lnTo>
                    <a:pt x="587375" y="638175"/>
                  </a:lnTo>
                  <a:lnTo>
                    <a:pt x="615950" y="574675"/>
                  </a:lnTo>
                  <a:lnTo>
                    <a:pt x="650875" y="539750"/>
                  </a:lnTo>
                  <a:lnTo>
                    <a:pt x="600075" y="438150"/>
                  </a:lnTo>
                  <a:lnTo>
                    <a:pt x="549275" y="419100"/>
                  </a:lnTo>
                  <a:lnTo>
                    <a:pt x="581025" y="384175"/>
                  </a:lnTo>
                  <a:lnTo>
                    <a:pt x="542925" y="327025"/>
                  </a:lnTo>
                  <a:lnTo>
                    <a:pt x="558800" y="200025"/>
                  </a:lnTo>
                  <a:lnTo>
                    <a:pt x="568325" y="149225"/>
                  </a:lnTo>
                  <a:lnTo>
                    <a:pt x="415925" y="50800"/>
                  </a:lnTo>
                  <a:lnTo>
                    <a:pt x="361950" y="101600"/>
                  </a:lnTo>
                  <a:lnTo>
                    <a:pt x="250825" y="133350"/>
                  </a:lnTo>
                  <a:lnTo>
                    <a:pt x="200025" y="107950"/>
                  </a:lnTo>
                  <a:lnTo>
                    <a:pt x="174625" y="92075"/>
                  </a:lnTo>
                  <a:lnTo>
                    <a:pt x="130175" y="9525"/>
                  </a:lnTo>
                  <a:lnTo>
                    <a:pt x="88900" y="34925"/>
                  </a:lnTo>
                  <a:lnTo>
                    <a:pt x="31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4" name="フリーフォーム 1047">
              <a:extLst>
                <a:ext uri="{FF2B5EF4-FFF2-40B4-BE49-F238E27FC236}">
                  <a16:creationId xmlns:a16="http://schemas.microsoft.com/office/drawing/2014/main" id="{00315BCF-2862-4B4A-B931-41FD89F24487}"/>
                </a:ext>
              </a:extLst>
            </p:cNvPr>
            <p:cNvSpPr/>
            <p:nvPr/>
          </p:nvSpPr>
          <p:spPr bwMode="auto">
            <a:xfrm>
              <a:off x="3985037" y="3881681"/>
              <a:ext cx="195503" cy="132662"/>
            </a:xfrm>
            <a:custGeom>
              <a:avLst/>
              <a:gdLst>
                <a:gd name="connsiteX0" fmla="*/ 73025 w 266700"/>
                <a:gd name="connsiteY0" fmla="*/ 0 h 180975"/>
                <a:gd name="connsiteX1" fmla="*/ 12700 w 266700"/>
                <a:gd name="connsiteY1" fmla="*/ 15875 h 180975"/>
                <a:gd name="connsiteX2" fmla="*/ 0 w 266700"/>
                <a:gd name="connsiteY2" fmla="*/ 73025 h 180975"/>
                <a:gd name="connsiteX3" fmla="*/ 76200 w 266700"/>
                <a:gd name="connsiteY3" fmla="*/ 142875 h 180975"/>
                <a:gd name="connsiteX4" fmla="*/ 120650 w 266700"/>
                <a:gd name="connsiteY4" fmla="*/ 127000 h 180975"/>
                <a:gd name="connsiteX5" fmla="*/ 152400 w 266700"/>
                <a:gd name="connsiteY5" fmla="*/ 168275 h 180975"/>
                <a:gd name="connsiteX6" fmla="*/ 263525 w 266700"/>
                <a:gd name="connsiteY6" fmla="*/ 180975 h 180975"/>
                <a:gd name="connsiteX7" fmla="*/ 266700 w 266700"/>
                <a:gd name="connsiteY7" fmla="*/ 111125 h 180975"/>
                <a:gd name="connsiteX8" fmla="*/ 187325 w 266700"/>
                <a:gd name="connsiteY8" fmla="*/ 117475 h 180975"/>
                <a:gd name="connsiteX9" fmla="*/ 73025 w 266700"/>
                <a:gd name="connsiteY9" fmla="*/ 0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66700" h="180975">
                  <a:moveTo>
                    <a:pt x="73025" y="0"/>
                  </a:moveTo>
                  <a:lnTo>
                    <a:pt x="12700" y="15875"/>
                  </a:lnTo>
                  <a:lnTo>
                    <a:pt x="0" y="73025"/>
                  </a:lnTo>
                  <a:lnTo>
                    <a:pt x="76200" y="142875"/>
                  </a:lnTo>
                  <a:lnTo>
                    <a:pt x="120650" y="127000"/>
                  </a:lnTo>
                  <a:lnTo>
                    <a:pt x="152400" y="168275"/>
                  </a:lnTo>
                  <a:lnTo>
                    <a:pt x="263525" y="180975"/>
                  </a:lnTo>
                  <a:lnTo>
                    <a:pt x="266700" y="111125"/>
                  </a:lnTo>
                  <a:lnTo>
                    <a:pt x="187325" y="117475"/>
                  </a:lnTo>
                  <a:lnTo>
                    <a:pt x="730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5" name="フリーフォーム 1048">
              <a:extLst>
                <a:ext uri="{FF2B5EF4-FFF2-40B4-BE49-F238E27FC236}">
                  <a16:creationId xmlns:a16="http://schemas.microsoft.com/office/drawing/2014/main" id="{DA9CB5CE-CEC5-429F-A658-EF2E46265A4D}"/>
                </a:ext>
              </a:extLst>
            </p:cNvPr>
            <p:cNvSpPr/>
            <p:nvPr/>
          </p:nvSpPr>
          <p:spPr bwMode="auto">
            <a:xfrm>
              <a:off x="4175885" y="4012016"/>
              <a:ext cx="97751" cy="139645"/>
            </a:xfrm>
            <a:custGeom>
              <a:avLst/>
              <a:gdLst>
                <a:gd name="connsiteX0" fmla="*/ 0 w 133350"/>
                <a:gd name="connsiteY0" fmla="*/ 0 h 190500"/>
                <a:gd name="connsiteX1" fmla="*/ 12700 w 133350"/>
                <a:gd name="connsiteY1" fmla="*/ 76200 h 190500"/>
                <a:gd name="connsiteX2" fmla="*/ 47625 w 133350"/>
                <a:gd name="connsiteY2" fmla="*/ 190500 h 190500"/>
                <a:gd name="connsiteX3" fmla="*/ 127000 w 133350"/>
                <a:gd name="connsiteY3" fmla="*/ 177800 h 190500"/>
                <a:gd name="connsiteX4" fmla="*/ 123825 w 133350"/>
                <a:gd name="connsiteY4" fmla="*/ 136525 h 190500"/>
                <a:gd name="connsiteX5" fmla="*/ 98425 w 133350"/>
                <a:gd name="connsiteY5" fmla="*/ 92075 h 190500"/>
                <a:gd name="connsiteX6" fmla="*/ 133350 w 133350"/>
                <a:gd name="connsiteY6" fmla="*/ 50800 h 190500"/>
                <a:gd name="connsiteX7" fmla="*/ 0 w 133350"/>
                <a:gd name="connsiteY7" fmla="*/ 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33350" h="190500">
                  <a:moveTo>
                    <a:pt x="0" y="0"/>
                  </a:moveTo>
                  <a:lnTo>
                    <a:pt x="12700" y="76200"/>
                  </a:lnTo>
                  <a:lnTo>
                    <a:pt x="47625" y="190500"/>
                  </a:lnTo>
                  <a:lnTo>
                    <a:pt x="127000" y="177800"/>
                  </a:lnTo>
                  <a:lnTo>
                    <a:pt x="123825" y="136525"/>
                  </a:lnTo>
                  <a:lnTo>
                    <a:pt x="98425" y="92075"/>
                  </a:lnTo>
                  <a:lnTo>
                    <a:pt x="133350" y="508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6" name="フリーフォーム 1049">
              <a:extLst>
                <a:ext uri="{FF2B5EF4-FFF2-40B4-BE49-F238E27FC236}">
                  <a16:creationId xmlns:a16="http://schemas.microsoft.com/office/drawing/2014/main" id="{E5C33375-4483-44A9-A853-5DA70C8613BE}"/>
                </a:ext>
              </a:extLst>
            </p:cNvPr>
            <p:cNvSpPr/>
            <p:nvPr/>
          </p:nvSpPr>
          <p:spPr bwMode="auto">
            <a:xfrm>
              <a:off x="4171230" y="3960813"/>
              <a:ext cx="93097" cy="51203"/>
            </a:xfrm>
            <a:custGeom>
              <a:avLst/>
              <a:gdLst>
                <a:gd name="connsiteX0" fmla="*/ 0 w 127000"/>
                <a:gd name="connsiteY0" fmla="*/ 69850 h 69850"/>
                <a:gd name="connsiteX1" fmla="*/ 15875 w 127000"/>
                <a:gd name="connsiteY1" fmla="*/ 6350 h 69850"/>
                <a:gd name="connsiteX2" fmla="*/ 107950 w 127000"/>
                <a:gd name="connsiteY2" fmla="*/ 0 h 69850"/>
                <a:gd name="connsiteX3" fmla="*/ 127000 w 127000"/>
                <a:gd name="connsiteY3" fmla="*/ 34925 h 69850"/>
                <a:gd name="connsiteX4" fmla="*/ 127000 w 127000"/>
                <a:gd name="connsiteY4" fmla="*/ 34925 h 69850"/>
                <a:gd name="connsiteX5" fmla="*/ 53975 w 127000"/>
                <a:gd name="connsiteY5" fmla="*/ 57150 h 69850"/>
                <a:gd name="connsiteX6" fmla="*/ 0 w 127000"/>
                <a:gd name="connsiteY6" fmla="*/ 69850 h 69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7000" h="69850">
                  <a:moveTo>
                    <a:pt x="0" y="69850"/>
                  </a:moveTo>
                  <a:lnTo>
                    <a:pt x="15875" y="6350"/>
                  </a:lnTo>
                  <a:lnTo>
                    <a:pt x="107950" y="0"/>
                  </a:lnTo>
                  <a:lnTo>
                    <a:pt x="127000" y="34925"/>
                  </a:lnTo>
                  <a:lnTo>
                    <a:pt x="127000" y="34925"/>
                  </a:lnTo>
                  <a:lnTo>
                    <a:pt x="53975" y="57150"/>
                  </a:lnTo>
                  <a:lnTo>
                    <a:pt x="0" y="698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7" name="フリーフォーム 1050">
              <a:extLst>
                <a:ext uri="{FF2B5EF4-FFF2-40B4-BE49-F238E27FC236}">
                  <a16:creationId xmlns:a16="http://schemas.microsoft.com/office/drawing/2014/main" id="{355C0F8F-BE51-40F5-ADE5-DDB784106C73}"/>
                </a:ext>
              </a:extLst>
            </p:cNvPr>
            <p:cNvSpPr/>
            <p:nvPr/>
          </p:nvSpPr>
          <p:spPr bwMode="auto">
            <a:xfrm>
              <a:off x="4264326" y="3949176"/>
              <a:ext cx="230414" cy="537632"/>
            </a:xfrm>
            <a:custGeom>
              <a:avLst/>
              <a:gdLst>
                <a:gd name="connsiteX0" fmla="*/ 0 w 314325"/>
                <a:gd name="connsiteY0" fmla="*/ 263525 h 733425"/>
                <a:gd name="connsiteX1" fmla="*/ 92075 w 314325"/>
                <a:gd name="connsiteY1" fmla="*/ 406400 h 733425"/>
                <a:gd name="connsiteX2" fmla="*/ 76200 w 314325"/>
                <a:gd name="connsiteY2" fmla="*/ 495300 h 733425"/>
                <a:gd name="connsiteX3" fmla="*/ 139700 w 314325"/>
                <a:gd name="connsiteY3" fmla="*/ 508000 h 733425"/>
                <a:gd name="connsiteX4" fmla="*/ 174625 w 314325"/>
                <a:gd name="connsiteY4" fmla="*/ 457200 h 733425"/>
                <a:gd name="connsiteX5" fmla="*/ 225425 w 314325"/>
                <a:gd name="connsiteY5" fmla="*/ 552450 h 733425"/>
                <a:gd name="connsiteX6" fmla="*/ 225425 w 314325"/>
                <a:gd name="connsiteY6" fmla="*/ 733425 h 733425"/>
                <a:gd name="connsiteX7" fmla="*/ 263525 w 314325"/>
                <a:gd name="connsiteY7" fmla="*/ 523875 h 733425"/>
                <a:gd name="connsiteX8" fmla="*/ 187325 w 314325"/>
                <a:gd name="connsiteY8" fmla="*/ 396875 h 733425"/>
                <a:gd name="connsiteX9" fmla="*/ 206375 w 314325"/>
                <a:gd name="connsiteY9" fmla="*/ 355600 h 733425"/>
                <a:gd name="connsiteX10" fmla="*/ 273050 w 314325"/>
                <a:gd name="connsiteY10" fmla="*/ 339725 h 733425"/>
                <a:gd name="connsiteX11" fmla="*/ 314325 w 314325"/>
                <a:gd name="connsiteY11" fmla="*/ 301625 h 733425"/>
                <a:gd name="connsiteX12" fmla="*/ 257175 w 314325"/>
                <a:gd name="connsiteY12" fmla="*/ 177800 h 733425"/>
                <a:gd name="connsiteX13" fmla="*/ 196850 w 314325"/>
                <a:gd name="connsiteY13" fmla="*/ 168275 h 733425"/>
                <a:gd name="connsiteX14" fmla="*/ 200025 w 314325"/>
                <a:gd name="connsiteY14" fmla="*/ 127000 h 733425"/>
                <a:gd name="connsiteX15" fmla="*/ 250825 w 314325"/>
                <a:gd name="connsiteY15" fmla="*/ 66675 h 733425"/>
                <a:gd name="connsiteX16" fmla="*/ 206375 w 314325"/>
                <a:gd name="connsiteY16" fmla="*/ 0 h 733425"/>
                <a:gd name="connsiteX17" fmla="*/ 171450 w 314325"/>
                <a:gd name="connsiteY17" fmla="*/ 9525 h 733425"/>
                <a:gd name="connsiteX18" fmla="*/ 165100 w 314325"/>
                <a:gd name="connsiteY18" fmla="*/ 41275 h 733425"/>
                <a:gd name="connsiteX19" fmla="*/ 114300 w 314325"/>
                <a:gd name="connsiteY19" fmla="*/ 73025 h 733425"/>
                <a:gd name="connsiteX20" fmla="*/ 111125 w 314325"/>
                <a:gd name="connsiteY20" fmla="*/ 171450 h 733425"/>
                <a:gd name="connsiteX21" fmla="*/ 66675 w 314325"/>
                <a:gd name="connsiteY21" fmla="*/ 171450 h 733425"/>
                <a:gd name="connsiteX22" fmla="*/ 47625 w 314325"/>
                <a:gd name="connsiteY22" fmla="*/ 279400 h 733425"/>
                <a:gd name="connsiteX23" fmla="*/ 22225 w 314325"/>
                <a:gd name="connsiteY23" fmla="*/ 196850 h 733425"/>
                <a:gd name="connsiteX24" fmla="*/ 0 w 314325"/>
                <a:gd name="connsiteY24" fmla="*/ 263525 h 7334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14325" h="733425">
                  <a:moveTo>
                    <a:pt x="0" y="263525"/>
                  </a:moveTo>
                  <a:lnTo>
                    <a:pt x="92075" y="406400"/>
                  </a:lnTo>
                  <a:lnTo>
                    <a:pt x="76200" y="495300"/>
                  </a:lnTo>
                  <a:lnTo>
                    <a:pt x="139700" y="508000"/>
                  </a:lnTo>
                  <a:lnTo>
                    <a:pt x="174625" y="457200"/>
                  </a:lnTo>
                  <a:lnTo>
                    <a:pt x="225425" y="552450"/>
                  </a:lnTo>
                  <a:lnTo>
                    <a:pt x="225425" y="733425"/>
                  </a:lnTo>
                  <a:lnTo>
                    <a:pt x="263525" y="523875"/>
                  </a:lnTo>
                  <a:lnTo>
                    <a:pt x="187325" y="396875"/>
                  </a:lnTo>
                  <a:lnTo>
                    <a:pt x="206375" y="355600"/>
                  </a:lnTo>
                  <a:lnTo>
                    <a:pt x="273050" y="339725"/>
                  </a:lnTo>
                  <a:lnTo>
                    <a:pt x="314325" y="301625"/>
                  </a:lnTo>
                  <a:lnTo>
                    <a:pt x="257175" y="177800"/>
                  </a:lnTo>
                  <a:lnTo>
                    <a:pt x="196850" y="168275"/>
                  </a:lnTo>
                  <a:lnTo>
                    <a:pt x="200025" y="127000"/>
                  </a:lnTo>
                  <a:lnTo>
                    <a:pt x="250825" y="66675"/>
                  </a:lnTo>
                  <a:lnTo>
                    <a:pt x="206375" y="0"/>
                  </a:lnTo>
                  <a:lnTo>
                    <a:pt x="171450" y="9525"/>
                  </a:lnTo>
                  <a:lnTo>
                    <a:pt x="165100" y="41275"/>
                  </a:lnTo>
                  <a:lnTo>
                    <a:pt x="114300" y="73025"/>
                  </a:lnTo>
                  <a:lnTo>
                    <a:pt x="111125" y="171450"/>
                  </a:lnTo>
                  <a:lnTo>
                    <a:pt x="66675" y="171450"/>
                  </a:lnTo>
                  <a:lnTo>
                    <a:pt x="47625" y="279400"/>
                  </a:lnTo>
                  <a:lnTo>
                    <a:pt x="22225" y="196850"/>
                  </a:lnTo>
                  <a:lnTo>
                    <a:pt x="0" y="263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49" name="フリーフォーム 1052">
              <a:extLst>
                <a:ext uri="{FF2B5EF4-FFF2-40B4-BE49-F238E27FC236}">
                  <a16:creationId xmlns:a16="http://schemas.microsoft.com/office/drawing/2014/main" id="{F36FF224-D725-42DF-90F2-8A7BC37436B2}"/>
                </a:ext>
              </a:extLst>
            </p:cNvPr>
            <p:cNvSpPr/>
            <p:nvPr/>
          </p:nvSpPr>
          <p:spPr bwMode="auto">
            <a:xfrm>
              <a:off x="3966418" y="4475171"/>
              <a:ext cx="69822" cy="111716"/>
            </a:xfrm>
            <a:custGeom>
              <a:avLst/>
              <a:gdLst>
                <a:gd name="connsiteX0" fmla="*/ 19050 w 95250"/>
                <a:gd name="connsiteY0" fmla="*/ 0 h 152400"/>
                <a:gd name="connsiteX1" fmla="*/ 0 w 95250"/>
                <a:gd name="connsiteY1" fmla="*/ 50800 h 152400"/>
                <a:gd name="connsiteX2" fmla="*/ 25400 w 95250"/>
                <a:gd name="connsiteY2" fmla="*/ 152400 h 152400"/>
                <a:gd name="connsiteX3" fmla="*/ 95250 w 95250"/>
                <a:gd name="connsiteY3" fmla="*/ 101600 h 152400"/>
                <a:gd name="connsiteX4" fmla="*/ 60325 w 95250"/>
                <a:gd name="connsiteY4" fmla="*/ 38100 h 152400"/>
                <a:gd name="connsiteX5" fmla="*/ 19050 w 95250"/>
                <a:gd name="connsiteY5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5250" h="152400">
                  <a:moveTo>
                    <a:pt x="19050" y="0"/>
                  </a:moveTo>
                  <a:lnTo>
                    <a:pt x="0" y="50800"/>
                  </a:lnTo>
                  <a:lnTo>
                    <a:pt x="25400" y="152400"/>
                  </a:lnTo>
                  <a:lnTo>
                    <a:pt x="95250" y="101600"/>
                  </a:lnTo>
                  <a:lnTo>
                    <a:pt x="60325" y="38100"/>
                  </a:lnTo>
                  <a:lnTo>
                    <a:pt x="190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0" name="フリーフォーム 1055">
              <a:extLst>
                <a:ext uri="{FF2B5EF4-FFF2-40B4-BE49-F238E27FC236}">
                  <a16:creationId xmlns:a16="http://schemas.microsoft.com/office/drawing/2014/main" id="{0327CDC5-ADF2-4C94-851E-42771157451B}"/>
                </a:ext>
              </a:extLst>
            </p:cNvPr>
            <p:cNvSpPr/>
            <p:nvPr/>
          </p:nvSpPr>
          <p:spPr bwMode="auto">
            <a:xfrm>
              <a:off x="4406299" y="4198209"/>
              <a:ext cx="202485" cy="386350"/>
            </a:xfrm>
            <a:custGeom>
              <a:avLst/>
              <a:gdLst>
                <a:gd name="connsiteX0" fmla="*/ 95250 w 276225"/>
                <a:gd name="connsiteY0" fmla="*/ 0 h 527050"/>
                <a:gd name="connsiteX1" fmla="*/ 117475 w 276225"/>
                <a:gd name="connsiteY1" fmla="*/ 88900 h 527050"/>
                <a:gd name="connsiteX2" fmla="*/ 196850 w 276225"/>
                <a:gd name="connsiteY2" fmla="*/ 63500 h 527050"/>
                <a:gd name="connsiteX3" fmla="*/ 276225 w 276225"/>
                <a:gd name="connsiteY3" fmla="*/ 177800 h 527050"/>
                <a:gd name="connsiteX4" fmla="*/ 260350 w 276225"/>
                <a:gd name="connsiteY4" fmla="*/ 219075 h 527050"/>
                <a:gd name="connsiteX5" fmla="*/ 180975 w 276225"/>
                <a:gd name="connsiteY5" fmla="*/ 219075 h 527050"/>
                <a:gd name="connsiteX6" fmla="*/ 171450 w 276225"/>
                <a:gd name="connsiteY6" fmla="*/ 301625 h 527050"/>
                <a:gd name="connsiteX7" fmla="*/ 107950 w 276225"/>
                <a:gd name="connsiteY7" fmla="*/ 257175 h 527050"/>
                <a:gd name="connsiteX8" fmla="*/ 82550 w 276225"/>
                <a:gd name="connsiteY8" fmla="*/ 381000 h 527050"/>
                <a:gd name="connsiteX9" fmla="*/ 168275 w 276225"/>
                <a:gd name="connsiteY9" fmla="*/ 520700 h 527050"/>
                <a:gd name="connsiteX10" fmla="*/ 85725 w 276225"/>
                <a:gd name="connsiteY10" fmla="*/ 527050 h 527050"/>
                <a:gd name="connsiteX11" fmla="*/ 22225 w 276225"/>
                <a:gd name="connsiteY11" fmla="*/ 406400 h 527050"/>
                <a:gd name="connsiteX12" fmla="*/ 76200 w 276225"/>
                <a:gd name="connsiteY12" fmla="*/ 196850 h 527050"/>
                <a:gd name="connsiteX13" fmla="*/ 0 w 276225"/>
                <a:gd name="connsiteY13" fmla="*/ 57150 h 527050"/>
                <a:gd name="connsiteX14" fmla="*/ 12700 w 276225"/>
                <a:gd name="connsiteY14" fmla="*/ 19050 h 527050"/>
                <a:gd name="connsiteX15" fmla="*/ 95250 w 276225"/>
                <a:gd name="connsiteY15" fmla="*/ 0 h 527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76225" h="527050">
                  <a:moveTo>
                    <a:pt x="95250" y="0"/>
                  </a:moveTo>
                  <a:lnTo>
                    <a:pt x="117475" y="88900"/>
                  </a:lnTo>
                  <a:lnTo>
                    <a:pt x="196850" y="63500"/>
                  </a:lnTo>
                  <a:lnTo>
                    <a:pt x="276225" y="177800"/>
                  </a:lnTo>
                  <a:lnTo>
                    <a:pt x="260350" y="219075"/>
                  </a:lnTo>
                  <a:lnTo>
                    <a:pt x="180975" y="219075"/>
                  </a:lnTo>
                  <a:lnTo>
                    <a:pt x="171450" y="301625"/>
                  </a:lnTo>
                  <a:lnTo>
                    <a:pt x="107950" y="257175"/>
                  </a:lnTo>
                  <a:lnTo>
                    <a:pt x="82550" y="381000"/>
                  </a:lnTo>
                  <a:lnTo>
                    <a:pt x="168275" y="520700"/>
                  </a:lnTo>
                  <a:lnTo>
                    <a:pt x="85725" y="527050"/>
                  </a:lnTo>
                  <a:lnTo>
                    <a:pt x="22225" y="406400"/>
                  </a:lnTo>
                  <a:lnTo>
                    <a:pt x="76200" y="196850"/>
                  </a:lnTo>
                  <a:lnTo>
                    <a:pt x="0" y="57150"/>
                  </a:lnTo>
                  <a:lnTo>
                    <a:pt x="12700" y="19050"/>
                  </a:lnTo>
                  <a:lnTo>
                    <a:pt x="952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1" name="フリーフォーム 1056">
              <a:extLst>
                <a:ext uri="{FF2B5EF4-FFF2-40B4-BE49-F238E27FC236}">
                  <a16:creationId xmlns:a16="http://schemas.microsoft.com/office/drawing/2014/main" id="{E6E76B65-3507-4558-A0A4-6F0F71ACEB9E}"/>
                </a:ext>
              </a:extLst>
            </p:cNvPr>
            <p:cNvSpPr/>
            <p:nvPr/>
          </p:nvSpPr>
          <p:spPr bwMode="auto">
            <a:xfrm>
              <a:off x="4473794" y="4577577"/>
              <a:ext cx="97751" cy="137317"/>
            </a:xfrm>
            <a:custGeom>
              <a:avLst/>
              <a:gdLst>
                <a:gd name="connsiteX0" fmla="*/ 0 w 133350"/>
                <a:gd name="connsiteY0" fmla="*/ 15875 h 187325"/>
                <a:gd name="connsiteX1" fmla="*/ 31750 w 133350"/>
                <a:gd name="connsiteY1" fmla="*/ 111125 h 187325"/>
                <a:gd name="connsiteX2" fmla="*/ 133350 w 133350"/>
                <a:gd name="connsiteY2" fmla="*/ 187325 h 187325"/>
                <a:gd name="connsiteX3" fmla="*/ 123825 w 133350"/>
                <a:gd name="connsiteY3" fmla="*/ 28575 h 187325"/>
                <a:gd name="connsiteX4" fmla="*/ 79375 w 133350"/>
                <a:gd name="connsiteY4" fmla="*/ 0 h 187325"/>
                <a:gd name="connsiteX5" fmla="*/ 0 w 133350"/>
                <a:gd name="connsiteY5" fmla="*/ 15875 h 187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3350" h="187325">
                  <a:moveTo>
                    <a:pt x="0" y="15875"/>
                  </a:moveTo>
                  <a:lnTo>
                    <a:pt x="31750" y="111125"/>
                  </a:lnTo>
                  <a:lnTo>
                    <a:pt x="133350" y="187325"/>
                  </a:lnTo>
                  <a:lnTo>
                    <a:pt x="123825" y="28575"/>
                  </a:lnTo>
                  <a:lnTo>
                    <a:pt x="79375" y="0"/>
                  </a:lnTo>
                  <a:lnTo>
                    <a:pt x="0" y="158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2" name="フリーフォーム 1057">
              <a:extLst>
                <a:ext uri="{FF2B5EF4-FFF2-40B4-BE49-F238E27FC236}">
                  <a16:creationId xmlns:a16="http://schemas.microsoft.com/office/drawing/2014/main" id="{581AAE6F-01D4-4FCD-8D3E-AAFA37191EB9}"/>
                </a:ext>
              </a:extLst>
            </p:cNvPr>
            <p:cNvSpPr/>
            <p:nvPr/>
          </p:nvSpPr>
          <p:spPr bwMode="auto">
            <a:xfrm>
              <a:off x="4352769" y="4600852"/>
              <a:ext cx="265325" cy="300236"/>
            </a:xfrm>
            <a:custGeom>
              <a:avLst/>
              <a:gdLst>
                <a:gd name="connsiteX0" fmla="*/ 0 w 361950"/>
                <a:gd name="connsiteY0" fmla="*/ 9525 h 409575"/>
                <a:gd name="connsiteX1" fmla="*/ 76200 w 361950"/>
                <a:gd name="connsiteY1" fmla="*/ 0 h 409575"/>
                <a:gd name="connsiteX2" fmla="*/ 260350 w 361950"/>
                <a:gd name="connsiteY2" fmla="*/ 184150 h 409575"/>
                <a:gd name="connsiteX3" fmla="*/ 301625 w 361950"/>
                <a:gd name="connsiteY3" fmla="*/ 254000 h 409575"/>
                <a:gd name="connsiteX4" fmla="*/ 355600 w 361950"/>
                <a:gd name="connsiteY4" fmla="*/ 298450 h 409575"/>
                <a:gd name="connsiteX5" fmla="*/ 361950 w 361950"/>
                <a:gd name="connsiteY5" fmla="*/ 390525 h 409575"/>
                <a:gd name="connsiteX6" fmla="*/ 307975 w 361950"/>
                <a:gd name="connsiteY6" fmla="*/ 409575 h 409575"/>
                <a:gd name="connsiteX7" fmla="*/ 196850 w 361950"/>
                <a:gd name="connsiteY7" fmla="*/ 314325 h 409575"/>
                <a:gd name="connsiteX8" fmla="*/ 149225 w 361950"/>
                <a:gd name="connsiteY8" fmla="*/ 190500 h 409575"/>
                <a:gd name="connsiteX9" fmla="*/ 85725 w 361950"/>
                <a:gd name="connsiteY9" fmla="*/ 114300 h 409575"/>
                <a:gd name="connsiteX10" fmla="*/ 0 w 361950"/>
                <a:gd name="connsiteY10" fmla="*/ 9525 h 409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61950" h="409575">
                  <a:moveTo>
                    <a:pt x="0" y="9525"/>
                  </a:moveTo>
                  <a:lnTo>
                    <a:pt x="76200" y="0"/>
                  </a:lnTo>
                  <a:lnTo>
                    <a:pt x="260350" y="184150"/>
                  </a:lnTo>
                  <a:lnTo>
                    <a:pt x="301625" y="254000"/>
                  </a:lnTo>
                  <a:lnTo>
                    <a:pt x="355600" y="298450"/>
                  </a:lnTo>
                  <a:lnTo>
                    <a:pt x="361950" y="390525"/>
                  </a:lnTo>
                  <a:lnTo>
                    <a:pt x="307975" y="409575"/>
                  </a:lnTo>
                  <a:lnTo>
                    <a:pt x="196850" y="314325"/>
                  </a:lnTo>
                  <a:lnTo>
                    <a:pt x="149225" y="190500"/>
                  </a:lnTo>
                  <a:lnTo>
                    <a:pt x="85725" y="114300"/>
                  </a:lnTo>
                  <a:lnTo>
                    <a:pt x="0" y="9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3" name="フリーフォーム 1058">
              <a:extLst>
                <a:ext uri="{FF2B5EF4-FFF2-40B4-BE49-F238E27FC236}">
                  <a16:creationId xmlns:a16="http://schemas.microsoft.com/office/drawing/2014/main" id="{396080FA-3A6D-402F-8681-4CB27C57EB10}"/>
                </a:ext>
              </a:extLst>
            </p:cNvPr>
            <p:cNvSpPr/>
            <p:nvPr/>
          </p:nvSpPr>
          <p:spPr bwMode="auto">
            <a:xfrm>
              <a:off x="4620420" y="4903415"/>
              <a:ext cx="423589" cy="83787"/>
            </a:xfrm>
            <a:custGeom>
              <a:avLst/>
              <a:gdLst>
                <a:gd name="connsiteX0" fmla="*/ 0 w 577850"/>
                <a:gd name="connsiteY0" fmla="*/ 34925 h 114300"/>
                <a:gd name="connsiteX1" fmla="*/ 38100 w 577850"/>
                <a:gd name="connsiteY1" fmla="*/ 0 h 114300"/>
                <a:gd name="connsiteX2" fmla="*/ 269875 w 577850"/>
                <a:gd name="connsiteY2" fmla="*/ 57150 h 114300"/>
                <a:gd name="connsiteX3" fmla="*/ 403225 w 577850"/>
                <a:gd name="connsiteY3" fmla="*/ 82550 h 114300"/>
                <a:gd name="connsiteX4" fmla="*/ 577850 w 577850"/>
                <a:gd name="connsiteY4" fmla="*/ 92075 h 114300"/>
                <a:gd name="connsiteX5" fmla="*/ 355600 w 577850"/>
                <a:gd name="connsiteY5" fmla="*/ 114300 h 114300"/>
                <a:gd name="connsiteX6" fmla="*/ 273050 w 577850"/>
                <a:gd name="connsiteY6" fmla="*/ 114300 h 114300"/>
                <a:gd name="connsiteX7" fmla="*/ 111125 w 577850"/>
                <a:gd name="connsiteY7" fmla="*/ 76200 h 114300"/>
                <a:gd name="connsiteX8" fmla="*/ 63500 w 577850"/>
                <a:gd name="connsiteY8" fmla="*/ 69850 h 114300"/>
                <a:gd name="connsiteX9" fmla="*/ 0 w 577850"/>
                <a:gd name="connsiteY9" fmla="*/ 34925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77850" h="114300">
                  <a:moveTo>
                    <a:pt x="0" y="34925"/>
                  </a:moveTo>
                  <a:lnTo>
                    <a:pt x="38100" y="0"/>
                  </a:lnTo>
                  <a:lnTo>
                    <a:pt x="269875" y="57150"/>
                  </a:lnTo>
                  <a:lnTo>
                    <a:pt x="403225" y="82550"/>
                  </a:lnTo>
                  <a:lnTo>
                    <a:pt x="577850" y="92075"/>
                  </a:lnTo>
                  <a:lnTo>
                    <a:pt x="355600" y="114300"/>
                  </a:lnTo>
                  <a:lnTo>
                    <a:pt x="273050" y="114300"/>
                  </a:lnTo>
                  <a:lnTo>
                    <a:pt x="111125" y="76200"/>
                  </a:lnTo>
                  <a:lnTo>
                    <a:pt x="63500" y="69850"/>
                  </a:lnTo>
                  <a:lnTo>
                    <a:pt x="0" y="349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4" name="フリーフォーム 1059">
              <a:extLst>
                <a:ext uri="{FF2B5EF4-FFF2-40B4-BE49-F238E27FC236}">
                  <a16:creationId xmlns:a16="http://schemas.microsoft.com/office/drawing/2014/main" id="{7A28C81A-79AB-480F-87C6-8FF5CC8CFE0A}"/>
                </a:ext>
              </a:extLst>
            </p:cNvPr>
            <p:cNvSpPr/>
            <p:nvPr/>
          </p:nvSpPr>
          <p:spPr bwMode="auto">
            <a:xfrm>
              <a:off x="5023063" y="4970910"/>
              <a:ext cx="130335" cy="65168"/>
            </a:xfrm>
            <a:custGeom>
              <a:avLst/>
              <a:gdLst>
                <a:gd name="connsiteX0" fmla="*/ 177800 w 177800"/>
                <a:gd name="connsiteY0" fmla="*/ 0 h 88900"/>
                <a:gd name="connsiteX1" fmla="*/ 82550 w 177800"/>
                <a:gd name="connsiteY1" fmla="*/ 9525 h 88900"/>
                <a:gd name="connsiteX2" fmla="*/ 0 w 177800"/>
                <a:gd name="connsiteY2" fmla="*/ 88900 h 88900"/>
                <a:gd name="connsiteX3" fmla="*/ 120650 w 177800"/>
                <a:gd name="connsiteY3" fmla="*/ 44450 h 88900"/>
                <a:gd name="connsiteX4" fmla="*/ 177800 w 177800"/>
                <a:gd name="connsiteY4" fmla="*/ 0 h 88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800" h="88900">
                  <a:moveTo>
                    <a:pt x="177800" y="0"/>
                  </a:moveTo>
                  <a:lnTo>
                    <a:pt x="82550" y="9525"/>
                  </a:lnTo>
                  <a:lnTo>
                    <a:pt x="0" y="88900"/>
                  </a:lnTo>
                  <a:lnTo>
                    <a:pt x="120650" y="44450"/>
                  </a:lnTo>
                  <a:lnTo>
                    <a:pt x="1778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5" name="フリーフォーム 1060">
              <a:extLst>
                <a:ext uri="{FF2B5EF4-FFF2-40B4-BE49-F238E27FC236}">
                  <a16:creationId xmlns:a16="http://schemas.microsoft.com/office/drawing/2014/main" id="{56926750-F3E0-4C7A-A059-DF7ABBDA3589}"/>
                </a:ext>
              </a:extLst>
            </p:cNvPr>
            <p:cNvSpPr/>
            <p:nvPr/>
          </p:nvSpPr>
          <p:spPr bwMode="auto">
            <a:xfrm>
              <a:off x="5486218" y="4826611"/>
              <a:ext cx="335147" cy="207140"/>
            </a:xfrm>
            <a:custGeom>
              <a:avLst/>
              <a:gdLst>
                <a:gd name="connsiteX0" fmla="*/ 15875 w 457200"/>
                <a:gd name="connsiteY0" fmla="*/ 0 h 282575"/>
                <a:gd name="connsiteX1" fmla="*/ 0 w 457200"/>
                <a:gd name="connsiteY1" fmla="*/ 228600 h 282575"/>
                <a:gd name="connsiteX2" fmla="*/ 85725 w 457200"/>
                <a:gd name="connsiteY2" fmla="*/ 234950 h 282575"/>
                <a:gd name="connsiteX3" fmla="*/ 111125 w 457200"/>
                <a:gd name="connsiteY3" fmla="*/ 196850 h 282575"/>
                <a:gd name="connsiteX4" fmla="*/ 196850 w 457200"/>
                <a:gd name="connsiteY4" fmla="*/ 200025 h 282575"/>
                <a:gd name="connsiteX5" fmla="*/ 231775 w 457200"/>
                <a:gd name="connsiteY5" fmla="*/ 263525 h 282575"/>
                <a:gd name="connsiteX6" fmla="*/ 339725 w 457200"/>
                <a:gd name="connsiteY6" fmla="*/ 282575 h 282575"/>
                <a:gd name="connsiteX7" fmla="*/ 266700 w 457200"/>
                <a:gd name="connsiteY7" fmla="*/ 184150 h 282575"/>
                <a:gd name="connsiteX8" fmla="*/ 457200 w 457200"/>
                <a:gd name="connsiteY8" fmla="*/ 200025 h 282575"/>
                <a:gd name="connsiteX9" fmla="*/ 288925 w 457200"/>
                <a:gd name="connsiteY9" fmla="*/ 114300 h 282575"/>
                <a:gd name="connsiteX10" fmla="*/ 247650 w 457200"/>
                <a:gd name="connsiteY10" fmla="*/ 60325 h 282575"/>
                <a:gd name="connsiteX11" fmla="*/ 180975 w 457200"/>
                <a:gd name="connsiteY11" fmla="*/ 92075 h 282575"/>
                <a:gd name="connsiteX12" fmla="*/ 136525 w 457200"/>
                <a:gd name="connsiteY12" fmla="*/ 22225 h 282575"/>
                <a:gd name="connsiteX13" fmla="*/ 15875 w 457200"/>
                <a:gd name="connsiteY13" fmla="*/ 0 h 282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57200" h="282575">
                  <a:moveTo>
                    <a:pt x="15875" y="0"/>
                  </a:moveTo>
                  <a:lnTo>
                    <a:pt x="0" y="228600"/>
                  </a:lnTo>
                  <a:lnTo>
                    <a:pt x="85725" y="234950"/>
                  </a:lnTo>
                  <a:lnTo>
                    <a:pt x="111125" y="196850"/>
                  </a:lnTo>
                  <a:lnTo>
                    <a:pt x="196850" y="200025"/>
                  </a:lnTo>
                  <a:lnTo>
                    <a:pt x="231775" y="263525"/>
                  </a:lnTo>
                  <a:lnTo>
                    <a:pt x="339725" y="282575"/>
                  </a:lnTo>
                  <a:lnTo>
                    <a:pt x="266700" y="184150"/>
                  </a:lnTo>
                  <a:lnTo>
                    <a:pt x="457200" y="200025"/>
                  </a:lnTo>
                  <a:lnTo>
                    <a:pt x="288925" y="114300"/>
                  </a:lnTo>
                  <a:lnTo>
                    <a:pt x="247650" y="60325"/>
                  </a:lnTo>
                  <a:lnTo>
                    <a:pt x="180975" y="92075"/>
                  </a:lnTo>
                  <a:lnTo>
                    <a:pt x="136525" y="22225"/>
                  </a:lnTo>
                  <a:lnTo>
                    <a:pt x="158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6" name="フリーフォーム 1061">
              <a:extLst>
                <a:ext uri="{FF2B5EF4-FFF2-40B4-BE49-F238E27FC236}">
                  <a16:creationId xmlns:a16="http://schemas.microsoft.com/office/drawing/2014/main" id="{E3CCF7D6-F443-424C-8C01-35BDF9176BD8}"/>
                </a:ext>
              </a:extLst>
            </p:cNvPr>
            <p:cNvSpPr/>
            <p:nvPr/>
          </p:nvSpPr>
          <p:spPr bwMode="auto">
            <a:xfrm>
              <a:off x="5237184" y="4754461"/>
              <a:ext cx="258342" cy="242051"/>
            </a:xfrm>
            <a:custGeom>
              <a:avLst/>
              <a:gdLst>
                <a:gd name="connsiteX0" fmla="*/ 352425 w 352425"/>
                <a:gd name="connsiteY0" fmla="*/ 95250 h 330200"/>
                <a:gd name="connsiteX1" fmla="*/ 212725 w 352425"/>
                <a:gd name="connsiteY1" fmla="*/ 25400 h 330200"/>
                <a:gd name="connsiteX2" fmla="*/ 152400 w 352425"/>
                <a:gd name="connsiteY2" fmla="*/ 104775 h 330200"/>
                <a:gd name="connsiteX3" fmla="*/ 66675 w 352425"/>
                <a:gd name="connsiteY3" fmla="*/ 0 h 330200"/>
                <a:gd name="connsiteX4" fmla="*/ 0 w 352425"/>
                <a:gd name="connsiteY4" fmla="*/ 19050 h 330200"/>
                <a:gd name="connsiteX5" fmla="*/ 76200 w 352425"/>
                <a:gd name="connsiteY5" fmla="*/ 133350 h 330200"/>
                <a:gd name="connsiteX6" fmla="*/ 244475 w 352425"/>
                <a:gd name="connsiteY6" fmla="*/ 184150 h 330200"/>
                <a:gd name="connsiteX7" fmla="*/ 269875 w 352425"/>
                <a:gd name="connsiteY7" fmla="*/ 276225 h 330200"/>
                <a:gd name="connsiteX8" fmla="*/ 342900 w 352425"/>
                <a:gd name="connsiteY8" fmla="*/ 330200 h 330200"/>
                <a:gd name="connsiteX9" fmla="*/ 352425 w 352425"/>
                <a:gd name="connsiteY9" fmla="*/ 95250 h 330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52425" h="330200">
                  <a:moveTo>
                    <a:pt x="352425" y="95250"/>
                  </a:moveTo>
                  <a:lnTo>
                    <a:pt x="212725" y="25400"/>
                  </a:lnTo>
                  <a:lnTo>
                    <a:pt x="152400" y="104775"/>
                  </a:lnTo>
                  <a:lnTo>
                    <a:pt x="66675" y="0"/>
                  </a:lnTo>
                  <a:lnTo>
                    <a:pt x="0" y="19050"/>
                  </a:lnTo>
                  <a:lnTo>
                    <a:pt x="76200" y="133350"/>
                  </a:lnTo>
                  <a:lnTo>
                    <a:pt x="244475" y="184150"/>
                  </a:lnTo>
                  <a:lnTo>
                    <a:pt x="269875" y="276225"/>
                  </a:lnTo>
                  <a:lnTo>
                    <a:pt x="342900" y="330200"/>
                  </a:lnTo>
                  <a:lnTo>
                    <a:pt x="352425" y="952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7" name="フリーフォーム 1062">
              <a:extLst>
                <a:ext uri="{FF2B5EF4-FFF2-40B4-BE49-F238E27FC236}">
                  <a16:creationId xmlns:a16="http://schemas.microsoft.com/office/drawing/2014/main" id="{0015237F-9974-426F-BFCE-C4060A7F1479}"/>
                </a:ext>
              </a:extLst>
            </p:cNvPr>
            <p:cNvSpPr/>
            <p:nvPr/>
          </p:nvSpPr>
          <p:spPr bwMode="auto">
            <a:xfrm>
              <a:off x="4967205" y="4035290"/>
              <a:ext cx="48876" cy="102406"/>
            </a:xfrm>
            <a:custGeom>
              <a:avLst/>
              <a:gdLst>
                <a:gd name="connsiteX0" fmla="*/ 22225 w 66675"/>
                <a:gd name="connsiteY0" fmla="*/ 139700 h 139700"/>
                <a:gd name="connsiteX1" fmla="*/ 0 w 66675"/>
                <a:gd name="connsiteY1" fmla="*/ 88900 h 139700"/>
                <a:gd name="connsiteX2" fmla="*/ 41275 w 66675"/>
                <a:gd name="connsiteY2" fmla="*/ 0 h 139700"/>
                <a:gd name="connsiteX3" fmla="*/ 66675 w 66675"/>
                <a:gd name="connsiteY3" fmla="*/ 6350 h 139700"/>
                <a:gd name="connsiteX4" fmla="*/ 47625 w 66675"/>
                <a:gd name="connsiteY4" fmla="*/ 79375 h 139700"/>
                <a:gd name="connsiteX5" fmla="*/ 22225 w 66675"/>
                <a:gd name="connsiteY5" fmla="*/ 139700 h 13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675" h="139700">
                  <a:moveTo>
                    <a:pt x="22225" y="139700"/>
                  </a:moveTo>
                  <a:lnTo>
                    <a:pt x="0" y="88900"/>
                  </a:lnTo>
                  <a:lnTo>
                    <a:pt x="41275" y="0"/>
                  </a:lnTo>
                  <a:lnTo>
                    <a:pt x="66675" y="6350"/>
                  </a:lnTo>
                  <a:lnTo>
                    <a:pt x="47625" y="79375"/>
                  </a:lnTo>
                  <a:lnTo>
                    <a:pt x="22225" y="1397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8" name="フリーフォーム 1063">
              <a:extLst>
                <a:ext uri="{FF2B5EF4-FFF2-40B4-BE49-F238E27FC236}">
                  <a16:creationId xmlns:a16="http://schemas.microsoft.com/office/drawing/2014/main" id="{F48D38C0-37D5-41EF-8580-62D62DB8348F}"/>
                </a:ext>
              </a:extLst>
            </p:cNvPr>
            <p:cNvSpPr/>
            <p:nvPr/>
          </p:nvSpPr>
          <p:spPr bwMode="auto">
            <a:xfrm>
              <a:off x="4960223" y="4240103"/>
              <a:ext cx="76804" cy="162919"/>
            </a:xfrm>
            <a:custGeom>
              <a:avLst/>
              <a:gdLst>
                <a:gd name="connsiteX0" fmla="*/ 73025 w 104775"/>
                <a:gd name="connsiteY0" fmla="*/ 0 h 222250"/>
                <a:gd name="connsiteX1" fmla="*/ 15875 w 104775"/>
                <a:gd name="connsiteY1" fmla="*/ 0 h 222250"/>
                <a:gd name="connsiteX2" fmla="*/ 0 w 104775"/>
                <a:gd name="connsiteY2" fmla="*/ 123825 h 222250"/>
                <a:gd name="connsiteX3" fmla="*/ 22225 w 104775"/>
                <a:gd name="connsiteY3" fmla="*/ 222250 h 222250"/>
                <a:gd name="connsiteX4" fmla="*/ 38100 w 104775"/>
                <a:gd name="connsiteY4" fmla="*/ 120650 h 222250"/>
                <a:gd name="connsiteX5" fmla="*/ 104775 w 104775"/>
                <a:gd name="connsiteY5" fmla="*/ 73025 h 222250"/>
                <a:gd name="connsiteX6" fmla="*/ 73025 w 104775"/>
                <a:gd name="connsiteY6" fmla="*/ 0 h 22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75" h="222250">
                  <a:moveTo>
                    <a:pt x="73025" y="0"/>
                  </a:moveTo>
                  <a:lnTo>
                    <a:pt x="15875" y="0"/>
                  </a:lnTo>
                  <a:lnTo>
                    <a:pt x="0" y="123825"/>
                  </a:lnTo>
                  <a:lnTo>
                    <a:pt x="22225" y="222250"/>
                  </a:lnTo>
                  <a:lnTo>
                    <a:pt x="38100" y="120650"/>
                  </a:lnTo>
                  <a:lnTo>
                    <a:pt x="104775" y="73025"/>
                  </a:lnTo>
                  <a:lnTo>
                    <a:pt x="730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59" name="フリーフォーム 1064">
              <a:extLst>
                <a:ext uri="{FF2B5EF4-FFF2-40B4-BE49-F238E27FC236}">
                  <a16:creationId xmlns:a16="http://schemas.microsoft.com/office/drawing/2014/main" id="{30A4319C-888E-49FA-926E-D3527DDB1CAE}"/>
                </a:ext>
              </a:extLst>
            </p:cNvPr>
            <p:cNvSpPr/>
            <p:nvPr/>
          </p:nvSpPr>
          <p:spPr bwMode="auto">
            <a:xfrm>
              <a:off x="5034700" y="4358801"/>
              <a:ext cx="83787" cy="111716"/>
            </a:xfrm>
            <a:custGeom>
              <a:avLst/>
              <a:gdLst>
                <a:gd name="connsiteX0" fmla="*/ 0 w 114300"/>
                <a:gd name="connsiteY0" fmla="*/ 0 h 152400"/>
                <a:gd name="connsiteX1" fmla="*/ 79375 w 114300"/>
                <a:gd name="connsiteY1" fmla="*/ 57150 h 152400"/>
                <a:gd name="connsiteX2" fmla="*/ 114300 w 114300"/>
                <a:gd name="connsiteY2" fmla="*/ 139700 h 152400"/>
                <a:gd name="connsiteX3" fmla="*/ 73025 w 114300"/>
                <a:gd name="connsiteY3" fmla="*/ 152400 h 152400"/>
                <a:gd name="connsiteX4" fmla="*/ 60325 w 114300"/>
                <a:gd name="connsiteY4" fmla="*/ 101600 h 152400"/>
                <a:gd name="connsiteX5" fmla="*/ 28575 w 114300"/>
                <a:gd name="connsiteY5" fmla="*/ 41275 h 152400"/>
                <a:gd name="connsiteX6" fmla="*/ 0 w 114300"/>
                <a:gd name="connsiteY6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4300" h="152400">
                  <a:moveTo>
                    <a:pt x="0" y="0"/>
                  </a:moveTo>
                  <a:lnTo>
                    <a:pt x="79375" y="57150"/>
                  </a:lnTo>
                  <a:lnTo>
                    <a:pt x="114300" y="139700"/>
                  </a:lnTo>
                  <a:lnTo>
                    <a:pt x="73025" y="152400"/>
                  </a:lnTo>
                  <a:lnTo>
                    <a:pt x="60325" y="101600"/>
                  </a:lnTo>
                  <a:lnTo>
                    <a:pt x="28575" y="4127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0" name="フリーフォーム 1065">
              <a:extLst>
                <a:ext uri="{FF2B5EF4-FFF2-40B4-BE49-F238E27FC236}">
                  <a16:creationId xmlns:a16="http://schemas.microsoft.com/office/drawing/2014/main" id="{AD2EA6BB-17BC-4F35-9598-F1E2A7E67AE2}"/>
                </a:ext>
              </a:extLst>
            </p:cNvPr>
            <p:cNvSpPr/>
            <p:nvPr/>
          </p:nvSpPr>
          <p:spPr bwMode="auto">
            <a:xfrm>
              <a:off x="5002116" y="4426296"/>
              <a:ext cx="51203" cy="74477"/>
            </a:xfrm>
            <a:custGeom>
              <a:avLst/>
              <a:gdLst>
                <a:gd name="connsiteX0" fmla="*/ 0 w 69850"/>
                <a:gd name="connsiteY0" fmla="*/ 0 h 101600"/>
                <a:gd name="connsiteX1" fmla="*/ 31750 w 69850"/>
                <a:gd name="connsiteY1" fmla="*/ 101600 h 101600"/>
                <a:gd name="connsiteX2" fmla="*/ 69850 w 69850"/>
                <a:gd name="connsiteY2" fmla="*/ 79375 h 101600"/>
                <a:gd name="connsiteX3" fmla="*/ 66675 w 69850"/>
                <a:gd name="connsiteY3" fmla="*/ 31750 h 101600"/>
                <a:gd name="connsiteX4" fmla="*/ 0 w 69850"/>
                <a:gd name="connsiteY4" fmla="*/ 0 h 10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9850" h="101600">
                  <a:moveTo>
                    <a:pt x="0" y="0"/>
                  </a:moveTo>
                  <a:lnTo>
                    <a:pt x="31750" y="101600"/>
                  </a:lnTo>
                  <a:lnTo>
                    <a:pt x="69850" y="79375"/>
                  </a:lnTo>
                  <a:lnTo>
                    <a:pt x="66675" y="3175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1" name="フリーフォーム 1066">
              <a:extLst>
                <a:ext uri="{FF2B5EF4-FFF2-40B4-BE49-F238E27FC236}">
                  <a16:creationId xmlns:a16="http://schemas.microsoft.com/office/drawing/2014/main" id="{8E1B5D6B-A71C-48C1-BBA2-E3FB0BFA8982}"/>
                </a:ext>
              </a:extLst>
            </p:cNvPr>
            <p:cNvSpPr/>
            <p:nvPr/>
          </p:nvSpPr>
          <p:spPr bwMode="auto">
            <a:xfrm>
              <a:off x="4990479" y="4496118"/>
              <a:ext cx="141972" cy="97751"/>
            </a:xfrm>
            <a:custGeom>
              <a:avLst/>
              <a:gdLst>
                <a:gd name="connsiteX0" fmla="*/ 174625 w 193675"/>
                <a:gd name="connsiteY0" fmla="*/ 0 h 133350"/>
                <a:gd name="connsiteX1" fmla="*/ 193675 w 193675"/>
                <a:gd name="connsiteY1" fmla="*/ 82550 h 133350"/>
                <a:gd name="connsiteX2" fmla="*/ 168275 w 193675"/>
                <a:gd name="connsiteY2" fmla="*/ 133350 h 133350"/>
                <a:gd name="connsiteX3" fmla="*/ 98425 w 193675"/>
                <a:gd name="connsiteY3" fmla="*/ 117475 h 133350"/>
                <a:gd name="connsiteX4" fmla="*/ 104775 w 193675"/>
                <a:gd name="connsiteY4" fmla="*/ 63500 h 133350"/>
                <a:gd name="connsiteX5" fmla="*/ 0 w 193675"/>
                <a:gd name="connsiteY5" fmla="*/ 101600 h 133350"/>
                <a:gd name="connsiteX6" fmla="*/ 76200 w 193675"/>
                <a:gd name="connsiteY6" fmla="*/ 25400 h 133350"/>
                <a:gd name="connsiteX7" fmla="*/ 123825 w 193675"/>
                <a:gd name="connsiteY7" fmla="*/ 53975 h 133350"/>
                <a:gd name="connsiteX8" fmla="*/ 174625 w 193675"/>
                <a:gd name="connsiteY8" fmla="*/ 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93675" h="133350">
                  <a:moveTo>
                    <a:pt x="174625" y="0"/>
                  </a:moveTo>
                  <a:lnTo>
                    <a:pt x="193675" y="82550"/>
                  </a:lnTo>
                  <a:lnTo>
                    <a:pt x="168275" y="133350"/>
                  </a:lnTo>
                  <a:lnTo>
                    <a:pt x="98425" y="117475"/>
                  </a:lnTo>
                  <a:lnTo>
                    <a:pt x="104775" y="63500"/>
                  </a:lnTo>
                  <a:lnTo>
                    <a:pt x="0" y="101600"/>
                  </a:lnTo>
                  <a:lnTo>
                    <a:pt x="76200" y="25400"/>
                  </a:lnTo>
                  <a:lnTo>
                    <a:pt x="123825" y="53975"/>
                  </a:lnTo>
                  <a:lnTo>
                    <a:pt x="1746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2" name="フリーフォーム 1067">
              <a:extLst>
                <a:ext uri="{FF2B5EF4-FFF2-40B4-BE49-F238E27FC236}">
                  <a16:creationId xmlns:a16="http://schemas.microsoft.com/office/drawing/2014/main" id="{89E30609-9810-43DE-90FB-8C8F470C62DD}"/>
                </a:ext>
              </a:extLst>
            </p:cNvPr>
            <p:cNvSpPr/>
            <p:nvPr/>
          </p:nvSpPr>
          <p:spPr bwMode="auto">
            <a:xfrm>
              <a:off x="4690243" y="4628781"/>
              <a:ext cx="346785" cy="279289"/>
            </a:xfrm>
            <a:custGeom>
              <a:avLst/>
              <a:gdLst>
                <a:gd name="connsiteX0" fmla="*/ 41275 w 473075"/>
                <a:gd name="connsiteY0" fmla="*/ 92075 h 381000"/>
                <a:gd name="connsiteX1" fmla="*/ 0 w 473075"/>
                <a:gd name="connsiteY1" fmla="*/ 142875 h 381000"/>
                <a:gd name="connsiteX2" fmla="*/ 53975 w 473075"/>
                <a:gd name="connsiteY2" fmla="*/ 241300 h 381000"/>
                <a:gd name="connsiteX3" fmla="*/ 60325 w 473075"/>
                <a:gd name="connsiteY3" fmla="*/ 292100 h 381000"/>
                <a:gd name="connsiteX4" fmla="*/ 203200 w 473075"/>
                <a:gd name="connsiteY4" fmla="*/ 317500 h 381000"/>
                <a:gd name="connsiteX5" fmla="*/ 282575 w 473075"/>
                <a:gd name="connsiteY5" fmla="*/ 381000 h 381000"/>
                <a:gd name="connsiteX6" fmla="*/ 466725 w 473075"/>
                <a:gd name="connsiteY6" fmla="*/ 342900 h 381000"/>
                <a:gd name="connsiteX7" fmla="*/ 473075 w 473075"/>
                <a:gd name="connsiteY7" fmla="*/ 276225 h 381000"/>
                <a:gd name="connsiteX8" fmla="*/ 444500 w 473075"/>
                <a:gd name="connsiteY8" fmla="*/ 231775 h 381000"/>
                <a:gd name="connsiteX9" fmla="*/ 377825 w 473075"/>
                <a:gd name="connsiteY9" fmla="*/ 168275 h 381000"/>
                <a:gd name="connsiteX10" fmla="*/ 346075 w 473075"/>
                <a:gd name="connsiteY10" fmla="*/ 266700 h 381000"/>
                <a:gd name="connsiteX11" fmla="*/ 285750 w 473075"/>
                <a:gd name="connsiteY11" fmla="*/ 231775 h 381000"/>
                <a:gd name="connsiteX12" fmla="*/ 250825 w 473075"/>
                <a:gd name="connsiteY12" fmla="*/ 276225 h 381000"/>
                <a:gd name="connsiteX13" fmla="*/ 231775 w 473075"/>
                <a:gd name="connsiteY13" fmla="*/ 196850 h 381000"/>
                <a:gd name="connsiteX14" fmla="*/ 301625 w 473075"/>
                <a:gd name="connsiteY14" fmla="*/ 174625 h 381000"/>
                <a:gd name="connsiteX15" fmla="*/ 323850 w 473075"/>
                <a:gd name="connsiteY15" fmla="*/ 133350 h 381000"/>
                <a:gd name="connsiteX16" fmla="*/ 298450 w 473075"/>
                <a:gd name="connsiteY16" fmla="*/ 3175 h 381000"/>
                <a:gd name="connsiteX17" fmla="*/ 254000 w 473075"/>
                <a:gd name="connsiteY17" fmla="*/ 0 h 381000"/>
                <a:gd name="connsiteX18" fmla="*/ 203200 w 473075"/>
                <a:gd name="connsiteY18" fmla="*/ 95250 h 381000"/>
                <a:gd name="connsiteX19" fmla="*/ 149225 w 473075"/>
                <a:gd name="connsiteY19" fmla="*/ 95250 h 381000"/>
                <a:gd name="connsiteX20" fmla="*/ 123825 w 473075"/>
                <a:gd name="connsiteY20" fmla="*/ 130175 h 381000"/>
                <a:gd name="connsiteX21" fmla="*/ 41275 w 473075"/>
                <a:gd name="connsiteY21" fmla="*/ 92075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73075" h="381000">
                  <a:moveTo>
                    <a:pt x="41275" y="92075"/>
                  </a:moveTo>
                  <a:lnTo>
                    <a:pt x="0" y="142875"/>
                  </a:lnTo>
                  <a:lnTo>
                    <a:pt x="53975" y="241300"/>
                  </a:lnTo>
                  <a:lnTo>
                    <a:pt x="60325" y="292100"/>
                  </a:lnTo>
                  <a:lnTo>
                    <a:pt x="203200" y="317500"/>
                  </a:lnTo>
                  <a:lnTo>
                    <a:pt x="282575" y="381000"/>
                  </a:lnTo>
                  <a:lnTo>
                    <a:pt x="466725" y="342900"/>
                  </a:lnTo>
                  <a:lnTo>
                    <a:pt x="473075" y="276225"/>
                  </a:lnTo>
                  <a:lnTo>
                    <a:pt x="444500" y="231775"/>
                  </a:lnTo>
                  <a:lnTo>
                    <a:pt x="377825" y="168275"/>
                  </a:lnTo>
                  <a:lnTo>
                    <a:pt x="346075" y="266700"/>
                  </a:lnTo>
                  <a:lnTo>
                    <a:pt x="285750" y="231775"/>
                  </a:lnTo>
                  <a:lnTo>
                    <a:pt x="250825" y="276225"/>
                  </a:lnTo>
                  <a:lnTo>
                    <a:pt x="231775" y="196850"/>
                  </a:lnTo>
                  <a:lnTo>
                    <a:pt x="301625" y="174625"/>
                  </a:lnTo>
                  <a:lnTo>
                    <a:pt x="323850" y="133350"/>
                  </a:lnTo>
                  <a:lnTo>
                    <a:pt x="298450" y="3175"/>
                  </a:lnTo>
                  <a:lnTo>
                    <a:pt x="254000" y="0"/>
                  </a:lnTo>
                  <a:lnTo>
                    <a:pt x="203200" y="95250"/>
                  </a:lnTo>
                  <a:lnTo>
                    <a:pt x="149225" y="95250"/>
                  </a:lnTo>
                  <a:lnTo>
                    <a:pt x="123825" y="130175"/>
                  </a:lnTo>
                  <a:lnTo>
                    <a:pt x="41275" y="920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3" name="フリーフォーム 1069">
              <a:extLst>
                <a:ext uri="{FF2B5EF4-FFF2-40B4-BE49-F238E27FC236}">
                  <a16:creationId xmlns:a16="http://schemas.microsoft.com/office/drawing/2014/main" id="{77139579-C507-465B-87B6-A1B8C0FA056C}"/>
                </a:ext>
              </a:extLst>
            </p:cNvPr>
            <p:cNvSpPr/>
            <p:nvPr/>
          </p:nvSpPr>
          <p:spPr bwMode="auto">
            <a:xfrm>
              <a:off x="4741446" y="4551976"/>
              <a:ext cx="195503" cy="172228"/>
            </a:xfrm>
            <a:custGeom>
              <a:avLst/>
              <a:gdLst>
                <a:gd name="connsiteX0" fmla="*/ 0 w 266700"/>
                <a:gd name="connsiteY0" fmla="*/ 212725 h 234950"/>
                <a:gd name="connsiteX1" fmla="*/ 60325 w 266700"/>
                <a:gd name="connsiteY1" fmla="*/ 234950 h 234950"/>
                <a:gd name="connsiteX2" fmla="*/ 66675 w 266700"/>
                <a:gd name="connsiteY2" fmla="*/ 203200 h 234950"/>
                <a:gd name="connsiteX3" fmla="*/ 142875 w 266700"/>
                <a:gd name="connsiteY3" fmla="*/ 206375 h 234950"/>
                <a:gd name="connsiteX4" fmla="*/ 184150 w 266700"/>
                <a:gd name="connsiteY4" fmla="*/ 104775 h 234950"/>
                <a:gd name="connsiteX5" fmla="*/ 225425 w 266700"/>
                <a:gd name="connsiteY5" fmla="*/ 114300 h 234950"/>
                <a:gd name="connsiteX6" fmla="*/ 266700 w 266700"/>
                <a:gd name="connsiteY6" fmla="*/ 79375 h 234950"/>
                <a:gd name="connsiteX7" fmla="*/ 215900 w 266700"/>
                <a:gd name="connsiteY7" fmla="*/ 0 h 234950"/>
                <a:gd name="connsiteX8" fmla="*/ 136525 w 266700"/>
                <a:gd name="connsiteY8" fmla="*/ 38100 h 234950"/>
                <a:gd name="connsiteX9" fmla="*/ 120650 w 266700"/>
                <a:gd name="connsiteY9" fmla="*/ 79375 h 234950"/>
                <a:gd name="connsiteX10" fmla="*/ 88900 w 266700"/>
                <a:gd name="connsiteY10" fmla="*/ 127000 h 234950"/>
                <a:gd name="connsiteX11" fmla="*/ 60325 w 266700"/>
                <a:gd name="connsiteY11" fmla="*/ 161925 h 234950"/>
                <a:gd name="connsiteX12" fmla="*/ 12700 w 266700"/>
                <a:gd name="connsiteY12" fmla="*/ 161925 h 234950"/>
                <a:gd name="connsiteX13" fmla="*/ 0 w 266700"/>
                <a:gd name="connsiteY13" fmla="*/ 212725 h 234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66700" h="234950">
                  <a:moveTo>
                    <a:pt x="0" y="212725"/>
                  </a:moveTo>
                  <a:lnTo>
                    <a:pt x="60325" y="234950"/>
                  </a:lnTo>
                  <a:lnTo>
                    <a:pt x="66675" y="203200"/>
                  </a:lnTo>
                  <a:lnTo>
                    <a:pt x="142875" y="206375"/>
                  </a:lnTo>
                  <a:lnTo>
                    <a:pt x="184150" y="104775"/>
                  </a:lnTo>
                  <a:lnTo>
                    <a:pt x="225425" y="114300"/>
                  </a:lnTo>
                  <a:lnTo>
                    <a:pt x="266700" y="79375"/>
                  </a:lnTo>
                  <a:lnTo>
                    <a:pt x="215900" y="0"/>
                  </a:lnTo>
                  <a:lnTo>
                    <a:pt x="136525" y="38100"/>
                  </a:lnTo>
                  <a:lnTo>
                    <a:pt x="120650" y="79375"/>
                  </a:lnTo>
                  <a:lnTo>
                    <a:pt x="88900" y="127000"/>
                  </a:lnTo>
                  <a:lnTo>
                    <a:pt x="60325" y="161925"/>
                  </a:lnTo>
                  <a:lnTo>
                    <a:pt x="12700" y="161925"/>
                  </a:lnTo>
                  <a:lnTo>
                    <a:pt x="0" y="2127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4" name="フリーフォーム 1071">
              <a:extLst>
                <a:ext uri="{FF2B5EF4-FFF2-40B4-BE49-F238E27FC236}">
                  <a16:creationId xmlns:a16="http://schemas.microsoft.com/office/drawing/2014/main" id="{658168A7-7992-4AD6-A85C-7D89973C6539}"/>
                </a:ext>
              </a:extLst>
            </p:cNvPr>
            <p:cNvSpPr/>
            <p:nvPr/>
          </p:nvSpPr>
          <p:spPr bwMode="auto">
            <a:xfrm>
              <a:off x="4476121" y="4126060"/>
              <a:ext cx="179210" cy="239723"/>
            </a:xfrm>
            <a:custGeom>
              <a:avLst/>
              <a:gdLst>
                <a:gd name="connsiteX0" fmla="*/ 66675 w 244475"/>
                <a:gd name="connsiteY0" fmla="*/ 0 h 327025"/>
                <a:gd name="connsiteX1" fmla="*/ 34925 w 244475"/>
                <a:gd name="connsiteY1" fmla="*/ 60325 h 327025"/>
                <a:gd name="connsiteX2" fmla="*/ 0 w 244475"/>
                <a:gd name="connsiteY2" fmla="*/ 88900 h 327025"/>
                <a:gd name="connsiteX3" fmla="*/ 28575 w 244475"/>
                <a:gd name="connsiteY3" fmla="*/ 193675 h 327025"/>
                <a:gd name="connsiteX4" fmla="*/ 92075 w 244475"/>
                <a:gd name="connsiteY4" fmla="*/ 168275 h 327025"/>
                <a:gd name="connsiteX5" fmla="*/ 193675 w 244475"/>
                <a:gd name="connsiteY5" fmla="*/ 276225 h 327025"/>
                <a:gd name="connsiteX6" fmla="*/ 184150 w 244475"/>
                <a:gd name="connsiteY6" fmla="*/ 327025 h 327025"/>
                <a:gd name="connsiteX7" fmla="*/ 241300 w 244475"/>
                <a:gd name="connsiteY7" fmla="*/ 301625 h 327025"/>
                <a:gd name="connsiteX8" fmla="*/ 244475 w 244475"/>
                <a:gd name="connsiteY8" fmla="*/ 263525 h 327025"/>
                <a:gd name="connsiteX9" fmla="*/ 136525 w 244475"/>
                <a:gd name="connsiteY9" fmla="*/ 142875 h 327025"/>
                <a:gd name="connsiteX10" fmla="*/ 165100 w 244475"/>
                <a:gd name="connsiteY10" fmla="*/ 79375 h 327025"/>
                <a:gd name="connsiteX11" fmla="*/ 92075 w 244475"/>
                <a:gd name="connsiteY11" fmla="*/ 53975 h 327025"/>
                <a:gd name="connsiteX12" fmla="*/ 66675 w 244475"/>
                <a:gd name="connsiteY12" fmla="*/ 0 h 327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4475" h="327025">
                  <a:moveTo>
                    <a:pt x="66675" y="0"/>
                  </a:moveTo>
                  <a:lnTo>
                    <a:pt x="34925" y="60325"/>
                  </a:lnTo>
                  <a:lnTo>
                    <a:pt x="0" y="88900"/>
                  </a:lnTo>
                  <a:lnTo>
                    <a:pt x="28575" y="193675"/>
                  </a:lnTo>
                  <a:lnTo>
                    <a:pt x="92075" y="168275"/>
                  </a:lnTo>
                  <a:lnTo>
                    <a:pt x="193675" y="276225"/>
                  </a:lnTo>
                  <a:lnTo>
                    <a:pt x="184150" y="327025"/>
                  </a:lnTo>
                  <a:lnTo>
                    <a:pt x="241300" y="301625"/>
                  </a:lnTo>
                  <a:lnTo>
                    <a:pt x="244475" y="263525"/>
                  </a:lnTo>
                  <a:lnTo>
                    <a:pt x="136525" y="142875"/>
                  </a:lnTo>
                  <a:lnTo>
                    <a:pt x="165100" y="79375"/>
                  </a:lnTo>
                  <a:lnTo>
                    <a:pt x="92075" y="53975"/>
                  </a:lnTo>
                  <a:lnTo>
                    <a:pt x="666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5" name="フリーフォーム 1072">
              <a:extLst>
                <a:ext uri="{FF2B5EF4-FFF2-40B4-BE49-F238E27FC236}">
                  <a16:creationId xmlns:a16="http://schemas.microsoft.com/office/drawing/2014/main" id="{D4939599-F94A-4772-B698-921C9918B63E}"/>
                </a:ext>
              </a:extLst>
            </p:cNvPr>
            <p:cNvSpPr/>
            <p:nvPr/>
          </p:nvSpPr>
          <p:spPr bwMode="auto">
            <a:xfrm>
              <a:off x="4518014" y="4093476"/>
              <a:ext cx="186193" cy="430571"/>
            </a:xfrm>
            <a:custGeom>
              <a:avLst/>
              <a:gdLst>
                <a:gd name="connsiteX0" fmla="*/ 0 w 254000"/>
                <a:gd name="connsiteY0" fmla="*/ 38100 h 587375"/>
                <a:gd name="connsiteX1" fmla="*/ 76200 w 254000"/>
                <a:gd name="connsiteY1" fmla="*/ 31750 h 587375"/>
                <a:gd name="connsiteX2" fmla="*/ 136525 w 254000"/>
                <a:gd name="connsiteY2" fmla="*/ 0 h 587375"/>
                <a:gd name="connsiteX3" fmla="*/ 219075 w 254000"/>
                <a:gd name="connsiteY3" fmla="*/ 76200 h 587375"/>
                <a:gd name="connsiteX4" fmla="*/ 149225 w 254000"/>
                <a:gd name="connsiteY4" fmla="*/ 165100 h 587375"/>
                <a:gd name="connsiteX5" fmla="*/ 254000 w 254000"/>
                <a:gd name="connsiteY5" fmla="*/ 346075 h 587375"/>
                <a:gd name="connsiteX6" fmla="*/ 254000 w 254000"/>
                <a:gd name="connsiteY6" fmla="*/ 466725 h 587375"/>
                <a:gd name="connsiteX7" fmla="*/ 104775 w 254000"/>
                <a:gd name="connsiteY7" fmla="*/ 587375 h 587375"/>
                <a:gd name="connsiteX8" fmla="*/ 95250 w 254000"/>
                <a:gd name="connsiteY8" fmla="*/ 514350 h 587375"/>
                <a:gd name="connsiteX9" fmla="*/ 193675 w 254000"/>
                <a:gd name="connsiteY9" fmla="*/ 441325 h 587375"/>
                <a:gd name="connsiteX10" fmla="*/ 190500 w 254000"/>
                <a:gd name="connsiteY10" fmla="*/ 349250 h 587375"/>
                <a:gd name="connsiteX11" fmla="*/ 190500 w 254000"/>
                <a:gd name="connsiteY11" fmla="*/ 307975 h 587375"/>
                <a:gd name="connsiteX12" fmla="*/ 82550 w 254000"/>
                <a:gd name="connsiteY12" fmla="*/ 190500 h 587375"/>
                <a:gd name="connsiteX13" fmla="*/ 104775 w 254000"/>
                <a:gd name="connsiteY13" fmla="*/ 127000 h 587375"/>
                <a:gd name="connsiteX14" fmla="*/ 41275 w 254000"/>
                <a:gd name="connsiteY14" fmla="*/ 101600 h 587375"/>
                <a:gd name="connsiteX15" fmla="*/ 0 w 254000"/>
                <a:gd name="connsiteY15" fmla="*/ 38100 h 587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54000" h="587375">
                  <a:moveTo>
                    <a:pt x="0" y="38100"/>
                  </a:moveTo>
                  <a:lnTo>
                    <a:pt x="76200" y="31750"/>
                  </a:lnTo>
                  <a:lnTo>
                    <a:pt x="136525" y="0"/>
                  </a:lnTo>
                  <a:lnTo>
                    <a:pt x="219075" y="76200"/>
                  </a:lnTo>
                  <a:lnTo>
                    <a:pt x="149225" y="165100"/>
                  </a:lnTo>
                  <a:lnTo>
                    <a:pt x="254000" y="346075"/>
                  </a:lnTo>
                  <a:lnTo>
                    <a:pt x="254000" y="466725"/>
                  </a:lnTo>
                  <a:lnTo>
                    <a:pt x="104775" y="587375"/>
                  </a:lnTo>
                  <a:lnTo>
                    <a:pt x="95250" y="514350"/>
                  </a:lnTo>
                  <a:lnTo>
                    <a:pt x="193675" y="441325"/>
                  </a:lnTo>
                  <a:lnTo>
                    <a:pt x="190500" y="349250"/>
                  </a:lnTo>
                  <a:lnTo>
                    <a:pt x="190500" y="307975"/>
                  </a:lnTo>
                  <a:lnTo>
                    <a:pt x="82550" y="190500"/>
                  </a:lnTo>
                  <a:lnTo>
                    <a:pt x="104775" y="127000"/>
                  </a:lnTo>
                  <a:lnTo>
                    <a:pt x="41275" y="101600"/>
                  </a:lnTo>
                  <a:lnTo>
                    <a:pt x="0" y="381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266" name="フリーフォーム 1073">
              <a:extLst>
                <a:ext uri="{FF2B5EF4-FFF2-40B4-BE49-F238E27FC236}">
                  <a16:creationId xmlns:a16="http://schemas.microsoft.com/office/drawing/2014/main" id="{C6632EC3-D52B-4B64-B019-633AEFF67196}"/>
                </a:ext>
              </a:extLst>
            </p:cNvPr>
            <p:cNvSpPr/>
            <p:nvPr/>
          </p:nvSpPr>
          <p:spPr bwMode="auto">
            <a:xfrm>
              <a:off x="4529651" y="4333199"/>
              <a:ext cx="137317" cy="132662"/>
            </a:xfrm>
            <a:custGeom>
              <a:avLst/>
              <a:gdLst>
                <a:gd name="connsiteX0" fmla="*/ 0 w 187325"/>
                <a:gd name="connsiteY0" fmla="*/ 120650 h 180975"/>
                <a:gd name="connsiteX1" fmla="*/ 73025 w 187325"/>
                <a:gd name="connsiteY1" fmla="*/ 180975 h 180975"/>
                <a:gd name="connsiteX2" fmla="*/ 180975 w 187325"/>
                <a:gd name="connsiteY2" fmla="*/ 117475 h 180975"/>
                <a:gd name="connsiteX3" fmla="*/ 187325 w 187325"/>
                <a:gd name="connsiteY3" fmla="*/ 19050 h 180975"/>
                <a:gd name="connsiteX4" fmla="*/ 107950 w 187325"/>
                <a:gd name="connsiteY4" fmla="*/ 50800 h 180975"/>
                <a:gd name="connsiteX5" fmla="*/ 111125 w 187325"/>
                <a:gd name="connsiteY5" fmla="*/ 0 h 180975"/>
                <a:gd name="connsiteX6" fmla="*/ 82550 w 187325"/>
                <a:gd name="connsiteY6" fmla="*/ 44450 h 180975"/>
                <a:gd name="connsiteX7" fmla="*/ 19050 w 187325"/>
                <a:gd name="connsiteY7" fmla="*/ 31750 h 180975"/>
                <a:gd name="connsiteX8" fmla="*/ 0 w 187325"/>
                <a:gd name="connsiteY8" fmla="*/ 120650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7325" h="180975">
                  <a:moveTo>
                    <a:pt x="0" y="120650"/>
                  </a:moveTo>
                  <a:lnTo>
                    <a:pt x="73025" y="180975"/>
                  </a:lnTo>
                  <a:lnTo>
                    <a:pt x="180975" y="117475"/>
                  </a:lnTo>
                  <a:lnTo>
                    <a:pt x="187325" y="19050"/>
                  </a:lnTo>
                  <a:lnTo>
                    <a:pt x="107950" y="50800"/>
                  </a:lnTo>
                  <a:lnTo>
                    <a:pt x="111125" y="0"/>
                  </a:lnTo>
                  <a:lnTo>
                    <a:pt x="82550" y="44450"/>
                  </a:lnTo>
                  <a:lnTo>
                    <a:pt x="19050" y="31750"/>
                  </a:lnTo>
                  <a:lnTo>
                    <a:pt x="0" y="1206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7" name="フリーフォーム 1074">
              <a:extLst>
                <a:ext uri="{FF2B5EF4-FFF2-40B4-BE49-F238E27FC236}">
                  <a16:creationId xmlns:a16="http://schemas.microsoft.com/office/drawing/2014/main" id="{8693CCB2-4C9C-4EC9-A385-930F97D6EED2}"/>
                </a:ext>
              </a:extLst>
            </p:cNvPr>
            <p:cNvSpPr/>
            <p:nvPr/>
          </p:nvSpPr>
          <p:spPr bwMode="auto">
            <a:xfrm>
              <a:off x="3824446" y="3039158"/>
              <a:ext cx="1512818" cy="1149742"/>
            </a:xfrm>
            <a:custGeom>
              <a:avLst/>
              <a:gdLst>
                <a:gd name="connsiteX0" fmla="*/ 1603375 w 2063750"/>
                <a:gd name="connsiteY0" fmla="*/ 768350 h 1568450"/>
                <a:gd name="connsiteX1" fmla="*/ 1704975 w 2063750"/>
                <a:gd name="connsiteY1" fmla="*/ 739775 h 1568450"/>
                <a:gd name="connsiteX2" fmla="*/ 1768475 w 2063750"/>
                <a:gd name="connsiteY2" fmla="*/ 660400 h 1568450"/>
                <a:gd name="connsiteX3" fmla="*/ 1828800 w 2063750"/>
                <a:gd name="connsiteY3" fmla="*/ 657225 h 1568450"/>
                <a:gd name="connsiteX4" fmla="*/ 1828800 w 2063750"/>
                <a:gd name="connsiteY4" fmla="*/ 619125 h 1568450"/>
                <a:gd name="connsiteX5" fmla="*/ 1930400 w 2063750"/>
                <a:gd name="connsiteY5" fmla="*/ 593725 h 1568450"/>
                <a:gd name="connsiteX6" fmla="*/ 1943100 w 2063750"/>
                <a:gd name="connsiteY6" fmla="*/ 479425 h 1568450"/>
                <a:gd name="connsiteX7" fmla="*/ 2038350 w 2063750"/>
                <a:gd name="connsiteY7" fmla="*/ 450850 h 1568450"/>
                <a:gd name="connsiteX8" fmla="*/ 2063750 w 2063750"/>
                <a:gd name="connsiteY8" fmla="*/ 282575 h 1568450"/>
                <a:gd name="connsiteX9" fmla="*/ 1943100 w 2063750"/>
                <a:gd name="connsiteY9" fmla="*/ 330200 h 1568450"/>
                <a:gd name="connsiteX10" fmla="*/ 1844675 w 2063750"/>
                <a:gd name="connsiteY10" fmla="*/ 228600 h 1568450"/>
                <a:gd name="connsiteX11" fmla="*/ 1736725 w 2063750"/>
                <a:gd name="connsiteY11" fmla="*/ 25400 h 1568450"/>
                <a:gd name="connsiteX12" fmla="*/ 1622425 w 2063750"/>
                <a:gd name="connsiteY12" fmla="*/ 0 h 1568450"/>
                <a:gd name="connsiteX13" fmla="*/ 1549400 w 2063750"/>
                <a:gd name="connsiteY13" fmla="*/ 57150 h 1568450"/>
                <a:gd name="connsiteX14" fmla="*/ 1568450 w 2063750"/>
                <a:gd name="connsiteY14" fmla="*/ 114300 h 1568450"/>
                <a:gd name="connsiteX15" fmla="*/ 1530350 w 2063750"/>
                <a:gd name="connsiteY15" fmla="*/ 215900 h 1568450"/>
                <a:gd name="connsiteX16" fmla="*/ 1454150 w 2063750"/>
                <a:gd name="connsiteY16" fmla="*/ 209550 h 1568450"/>
                <a:gd name="connsiteX17" fmla="*/ 1409700 w 2063750"/>
                <a:gd name="connsiteY17" fmla="*/ 333375 h 1568450"/>
                <a:gd name="connsiteX18" fmla="*/ 1447800 w 2063750"/>
                <a:gd name="connsiteY18" fmla="*/ 339725 h 1568450"/>
                <a:gd name="connsiteX19" fmla="*/ 1498600 w 2063750"/>
                <a:gd name="connsiteY19" fmla="*/ 311150 h 1568450"/>
                <a:gd name="connsiteX20" fmla="*/ 1568450 w 2063750"/>
                <a:gd name="connsiteY20" fmla="*/ 393700 h 1568450"/>
                <a:gd name="connsiteX21" fmla="*/ 1479550 w 2063750"/>
                <a:gd name="connsiteY21" fmla="*/ 393700 h 1568450"/>
                <a:gd name="connsiteX22" fmla="*/ 1343025 w 2063750"/>
                <a:gd name="connsiteY22" fmla="*/ 495300 h 1568450"/>
                <a:gd name="connsiteX23" fmla="*/ 1282700 w 2063750"/>
                <a:gd name="connsiteY23" fmla="*/ 479425 h 1568450"/>
                <a:gd name="connsiteX24" fmla="*/ 1273175 w 2063750"/>
                <a:gd name="connsiteY24" fmla="*/ 517525 h 1568450"/>
                <a:gd name="connsiteX25" fmla="*/ 1295400 w 2063750"/>
                <a:gd name="connsiteY25" fmla="*/ 539750 h 1568450"/>
                <a:gd name="connsiteX26" fmla="*/ 1222375 w 2063750"/>
                <a:gd name="connsiteY26" fmla="*/ 615950 h 1568450"/>
                <a:gd name="connsiteX27" fmla="*/ 1155700 w 2063750"/>
                <a:gd name="connsiteY27" fmla="*/ 600075 h 1568450"/>
                <a:gd name="connsiteX28" fmla="*/ 1025525 w 2063750"/>
                <a:gd name="connsiteY28" fmla="*/ 663575 h 1568450"/>
                <a:gd name="connsiteX29" fmla="*/ 904875 w 2063750"/>
                <a:gd name="connsiteY29" fmla="*/ 577850 h 1568450"/>
                <a:gd name="connsiteX30" fmla="*/ 765175 w 2063750"/>
                <a:gd name="connsiteY30" fmla="*/ 606425 h 1568450"/>
                <a:gd name="connsiteX31" fmla="*/ 733425 w 2063750"/>
                <a:gd name="connsiteY31" fmla="*/ 511175 h 1568450"/>
                <a:gd name="connsiteX32" fmla="*/ 587375 w 2063750"/>
                <a:gd name="connsiteY32" fmla="*/ 476250 h 1568450"/>
                <a:gd name="connsiteX33" fmla="*/ 571500 w 2063750"/>
                <a:gd name="connsiteY33" fmla="*/ 377825 h 1568450"/>
                <a:gd name="connsiteX34" fmla="*/ 460375 w 2063750"/>
                <a:gd name="connsiteY34" fmla="*/ 269875 h 1568450"/>
                <a:gd name="connsiteX35" fmla="*/ 409575 w 2063750"/>
                <a:gd name="connsiteY35" fmla="*/ 304800 h 1568450"/>
                <a:gd name="connsiteX36" fmla="*/ 396875 w 2063750"/>
                <a:gd name="connsiteY36" fmla="*/ 390525 h 1568450"/>
                <a:gd name="connsiteX37" fmla="*/ 314325 w 2063750"/>
                <a:gd name="connsiteY37" fmla="*/ 365125 h 1568450"/>
                <a:gd name="connsiteX38" fmla="*/ 304800 w 2063750"/>
                <a:gd name="connsiteY38" fmla="*/ 457200 h 1568450"/>
                <a:gd name="connsiteX39" fmla="*/ 219075 w 2063750"/>
                <a:gd name="connsiteY39" fmla="*/ 463550 h 1568450"/>
                <a:gd name="connsiteX40" fmla="*/ 225425 w 2063750"/>
                <a:gd name="connsiteY40" fmla="*/ 609600 h 1568450"/>
                <a:gd name="connsiteX41" fmla="*/ 168275 w 2063750"/>
                <a:gd name="connsiteY41" fmla="*/ 666750 h 1568450"/>
                <a:gd name="connsiteX42" fmla="*/ 53975 w 2063750"/>
                <a:gd name="connsiteY42" fmla="*/ 717550 h 1568450"/>
                <a:gd name="connsiteX43" fmla="*/ 0 w 2063750"/>
                <a:gd name="connsiteY43" fmla="*/ 762000 h 1568450"/>
                <a:gd name="connsiteX44" fmla="*/ 31750 w 2063750"/>
                <a:gd name="connsiteY44" fmla="*/ 866775 h 1568450"/>
                <a:gd name="connsiteX45" fmla="*/ 111125 w 2063750"/>
                <a:gd name="connsiteY45" fmla="*/ 936625 h 1568450"/>
                <a:gd name="connsiteX46" fmla="*/ 174625 w 2063750"/>
                <a:gd name="connsiteY46" fmla="*/ 939800 h 1568450"/>
                <a:gd name="connsiteX47" fmla="*/ 161925 w 2063750"/>
                <a:gd name="connsiteY47" fmla="*/ 1073150 h 1568450"/>
                <a:gd name="connsiteX48" fmla="*/ 244475 w 2063750"/>
                <a:gd name="connsiteY48" fmla="*/ 1171575 h 1568450"/>
                <a:gd name="connsiteX49" fmla="*/ 295275 w 2063750"/>
                <a:gd name="connsiteY49" fmla="*/ 1149350 h 1568450"/>
                <a:gd name="connsiteX50" fmla="*/ 415925 w 2063750"/>
                <a:gd name="connsiteY50" fmla="*/ 1273175 h 1568450"/>
                <a:gd name="connsiteX51" fmla="*/ 590550 w 2063750"/>
                <a:gd name="connsiteY51" fmla="*/ 1263650 h 1568450"/>
                <a:gd name="connsiteX52" fmla="*/ 609600 w 2063750"/>
                <a:gd name="connsiteY52" fmla="*/ 1295400 h 1568450"/>
                <a:gd name="connsiteX53" fmla="*/ 492125 w 2063750"/>
                <a:gd name="connsiteY53" fmla="*/ 1327150 h 1568450"/>
                <a:gd name="connsiteX54" fmla="*/ 603250 w 2063750"/>
                <a:gd name="connsiteY54" fmla="*/ 1377950 h 1568450"/>
                <a:gd name="connsiteX55" fmla="*/ 577850 w 2063750"/>
                <a:gd name="connsiteY55" fmla="*/ 1431925 h 1568450"/>
                <a:gd name="connsiteX56" fmla="*/ 600075 w 2063750"/>
                <a:gd name="connsiteY56" fmla="*/ 1463675 h 1568450"/>
                <a:gd name="connsiteX57" fmla="*/ 619125 w 2063750"/>
                <a:gd name="connsiteY57" fmla="*/ 1438275 h 1568450"/>
                <a:gd name="connsiteX58" fmla="*/ 644525 w 2063750"/>
                <a:gd name="connsiteY58" fmla="*/ 1524000 h 1568450"/>
                <a:gd name="connsiteX59" fmla="*/ 669925 w 2063750"/>
                <a:gd name="connsiteY59" fmla="*/ 1425575 h 1568450"/>
                <a:gd name="connsiteX60" fmla="*/ 708025 w 2063750"/>
                <a:gd name="connsiteY60" fmla="*/ 1412875 h 1568450"/>
                <a:gd name="connsiteX61" fmla="*/ 714375 w 2063750"/>
                <a:gd name="connsiteY61" fmla="*/ 1311275 h 1568450"/>
                <a:gd name="connsiteX62" fmla="*/ 762000 w 2063750"/>
                <a:gd name="connsiteY62" fmla="*/ 1282700 h 1568450"/>
                <a:gd name="connsiteX63" fmla="*/ 768350 w 2063750"/>
                <a:gd name="connsiteY63" fmla="*/ 1247775 h 1568450"/>
                <a:gd name="connsiteX64" fmla="*/ 793750 w 2063750"/>
                <a:gd name="connsiteY64" fmla="*/ 1241425 h 1568450"/>
                <a:gd name="connsiteX65" fmla="*/ 847725 w 2063750"/>
                <a:gd name="connsiteY65" fmla="*/ 1308100 h 1568450"/>
                <a:gd name="connsiteX66" fmla="*/ 800100 w 2063750"/>
                <a:gd name="connsiteY66" fmla="*/ 1371600 h 1568450"/>
                <a:gd name="connsiteX67" fmla="*/ 800100 w 2063750"/>
                <a:gd name="connsiteY67" fmla="*/ 1409700 h 1568450"/>
                <a:gd name="connsiteX68" fmla="*/ 850900 w 2063750"/>
                <a:gd name="connsiteY68" fmla="*/ 1422400 h 1568450"/>
                <a:gd name="connsiteX69" fmla="*/ 908050 w 2063750"/>
                <a:gd name="connsiteY69" fmla="*/ 1539875 h 1568450"/>
                <a:gd name="connsiteX70" fmla="*/ 952500 w 2063750"/>
                <a:gd name="connsiteY70" fmla="*/ 1501775 h 1568450"/>
                <a:gd name="connsiteX71" fmla="*/ 949325 w 2063750"/>
                <a:gd name="connsiteY71" fmla="*/ 1476375 h 1568450"/>
                <a:gd name="connsiteX72" fmla="*/ 1022350 w 2063750"/>
                <a:gd name="connsiteY72" fmla="*/ 1473200 h 1568450"/>
                <a:gd name="connsiteX73" fmla="*/ 1079500 w 2063750"/>
                <a:gd name="connsiteY73" fmla="*/ 1438275 h 1568450"/>
                <a:gd name="connsiteX74" fmla="*/ 1155700 w 2063750"/>
                <a:gd name="connsiteY74" fmla="*/ 1517650 h 1568450"/>
                <a:gd name="connsiteX75" fmla="*/ 1212850 w 2063750"/>
                <a:gd name="connsiteY75" fmla="*/ 1524000 h 1568450"/>
                <a:gd name="connsiteX76" fmla="*/ 1212850 w 2063750"/>
                <a:gd name="connsiteY76" fmla="*/ 1568450 h 1568450"/>
                <a:gd name="connsiteX77" fmla="*/ 1257300 w 2063750"/>
                <a:gd name="connsiteY77" fmla="*/ 1527175 h 1568450"/>
                <a:gd name="connsiteX78" fmla="*/ 1450975 w 2063750"/>
                <a:gd name="connsiteY78" fmla="*/ 1463675 h 1568450"/>
                <a:gd name="connsiteX79" fmla="*/ 1574800 w 2063750"/>
                <a:gd name="connsiteY79" fmla="*/ 1304925 h 1568450"/>
                <a:gd name="connsiteX80" fmla="*/ 1647825 w 2063750"/>
                <a:gd name="connsiteY80" fmla="*/ 1174750 h 1568450"/>
                <a:gd name="connsiteX81" fmla="*/ 1603375 w 2063750"/>
                <a:gd name="connsiteY81" fmla="*/ 1158875 h 1568450"/>
                <a:gd name="connsiteX82" fmla="*/ 1628775 w 2063750"/>
                <a:gd name="connsiteY82" fmla="*/ 1082675 h 1568450"/>
                <a:gd name="connsiteX83" fmla="*/ 1530350 w 2063750"/>
                <a:gd name="connsiteY83" fmla="*/ 946150 h 1568450"/>
                <a:gd name="connsiteX84" fmla="*/ 1663700 w 2063750"/>
                <a:gd name="connsiteY84" fmla="*/ 857250 h 1568450"/>
                <a:gd name="connsiteX85" fmla="*/ 1577975 w 2063750"/>
                <a:gd name="connsiteY85" fmla="*/ 835025 h 1568450"/>
                <a:gd name="connsiteX86" fmla="*/ 1533525 w 2063750"/>
                <a:gd name="connsiteY86" fmla="*/ 889000 h 1568450"/>
                <a:gd name="connsiteX87" fmla="*/ 1520825 w 2063750"/>
                <a:gd name="connsiteY87" fmla="*/ 819150 h 1568450"/>
                <a:gd name="connsiteX88" fmla="*/ 1473200 w 2063750"/>
                <a:gd name="connsiteY88" fmla="*/ 793750 h 1568450"/>
                <a:gd name="connsiteX89" fmla="*/ 1498600 w 2063750"/>
                <a:gd name="connsiteY89" fmla="*/ 755650 h 1568450"/>
                <a:gd name="connsiteX90" fmla="*/ 1533525 w 2063750"/>
                <a:gd name="connsiteY90" fmla="*/ 762000 h 1568450"/>
                <a:gd name="connsiteX91" fmla="*/ 1609725 w 2063750"/>
                <a:gd name="connsiteY91" fmla="*/ 679450 h 1568450"/>
                <a:gd name="connsiteX92" fmla="*/ 1635125 w 2063750"/>
                <a:gd name="connsiteY92" fmla="*/ 692150 h 1568450"/>
                <a:gd name="connsiteX93" fmla="*/ 1603375 w 2063750"/>
                <a:gd name="connsiteY93" fmla="*/ 768350 h 1568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</a:cxnLst>
              <a:rect l="l" t="t" r="r" b="b"/>
              <a:pathLst>
                <a:path w="2063750" h="1568450">
                  <a:moveTo>
                    <a:pt x="1603375" y="768350"/>
                  </a:moveTo>
                  <a:lnTo>
                    <a:pt x="1704975" y="739775"/>
                  </a:lnTo>
                  <a:lnTo>
                    <a:pt x="1768475" y="660400"/>
                  </a:lnTo>
                  <a:lnTo>
                    <a:pt x="1828800" y="657225"/>
                  </a:lnTo>
                  <a:lnTo>
                    <a:pt x="1828800" y="619125"/>
                  </a:lnTo>
                  <a:lnTo>
                    <a:pt x="1930400" y="593725"/>
                  </a:lnTo>
                  <a:lnTo>
                    <a:pt x="1943100" y="479425"/>
                  </a:lnTo>
                  <a:lnTo>
                    <a:pt x="2038350" y="450850"/>
                  </a:lnTo>
                  <a:lnTo>
                    <a:pt x="2063750" y="282575"/>
                  </a:lnTo>
                  <a:lnTo>
                    <a:pt x="1943100" y="330200"/>
                  </a:lnTo>
                  <a:lnTo>
                    <a:pt x="1844675" y="228600"/>
                  </a:lnTo>
                  <a:lnTo>
                    <a:pt x="1736725" y="25400"/>
                  </a:lnTo>
                  <a:lnTo>
                    <a:pt x="1622425" y="0"/>
                  </a:lnTo>
                  <a:lnTo>
                    <a:pt x="1549400" y="57150"/>
                  </a:lnTo>
                  <a:lnTo>
                    <a:pt x="1568450" y="114300"/>
                  </a:lnTo>
                  <a:lnTo>
                    <a:pt x="1530350" y="215900"/>
                  </a:lnTo>
                  <a:lnTo>
                    <a:pt x="1454150" y="209550"/>
                  </a:lnTo>
                  <a:lnTo>
                    <a:pt x="1409700" y="333375"/>
                  </a:lnTo>
                  <a:lnTo>
                    <a:pt x="1447800" y="339725"/>
                  </a:lnTo>
                  <a:lnTo>
                    <a:pt x="1498600" y="311150"/>
                  </a:lnTo>
                  <a:lnTo>
                    <a:pt x="1568450" y="393700"/>
                  </a:lnTo>
                  <a:lnTo>
                    <a:pt x="1479550" y="393700"/>
                  </a:lnTo>
                  <a:lnTo>
                    <a:pt x="1343025" y="495300"/>
                  </a:lnTo>
                  <a:lnTo>
                    <a:pt x="1282700" y="479425"/>
                  </a:lnTo>
                  <a:lnTo>
                    <a:pt x="1273175" y="517525"/>
                  </a:lnTo>
                  <a:lnTo>
                    <a:pt x="1295400" y="539750"/>
                  </a:lnTo>
                  <a:lnTo>
                    <a:pt x="1222375" y="615950"/>
                  </a:lnTo>
                  <a:lnTo>
                    <a:pt x="1155700" y="600075"/>
                  </a:lnTo>
                  <a:lnTo>
                    <a:pt x="1025525" y="663575"/>
                  </a:lnTo>
                  <a:lnTo>
                    <a:pt x="904875" y="577850"/>
                  </a:lnTo>
                  <a:lnTo>
                    <a:pt x="765175" y="606425"/>
                  </a:lnTo>
                  <a:lnTo>
                    <a:pt x="733425" y="511175"/>
                  </a:lnTo>
                  <a:lnTo>
                    <a:pt x="587375" y="476250"/>
                  </a:lnTo>
                  <a:lnTo>
                    <a:pt x="571500" y="377825"/>
                  </a:lnTo>
                  <a:lnTo>
                    <a:pt x="460375" y="269875"/>
                  </a:lnTo>
                  <a:lnTo>
                    <a:pt x="409575" y="304800"/>
                  </a:lnTo>
                  <a:lnTo>
                    <a:pt x="396875" y="390525"/>
                  </a:lnTo>
                  <a:lnTo>
                    <a:pt x="314325" y="365125"/>
                  </a:lnTo>
                  <a:lnTo>
                    <a:pt x="304800" y="457200"/>
                  </a:lnTo>
                  <a:lnTo>
                    <a:pt x="219075" y="463550"/>
                  </a:lnTo>
                  <a:lnTo>
                    <a:pt x="225425" y="609600"/>
                  </a:lnTo>
                  <a:lnTo>
                    <a:pt x="168275" y="666750"/>
                  </a:lnTo>
                  <a:lnTo>
                    <a:pt x="53975" y="717550"/>
                  </a:lnTo>
                  <a:lnTo>
                    <a:pt x="0" y="762000"/>
                  </a:lnTo>
                  <a:lnTo>
                    <a:pt x="31750" y="866775"/>
                  </a:lnTo>
                  <a:lnTo>
                    <a:pt x="111125" y="936625"/>
                  </a:lnTo>
                  <a:lnTo>
                    <a:pt x="174625" y="939800"/>
                  </a:lnTo>
                  <a:lnTo>
                    <a:pt x="161925" y="1073150"/>
                  </a:lnTo>
                  <a:lnTo>
                    <a:pt x="244475" y="1171575"/>
                  </a:lnTo>
                  <a:lnTo>
                    <a:pt x="295275" y="1149350"/>
                  </a:lnTo>
                  <a:lnTo>
                    <a:pt x="415925" y="1273175"/>
                  </a:lnTo>
                  <a:lnTo>
                    <a:pt x="590550" y="1263650"/>
                  </a:lnTo>
                  <a:lnTo>
                    <a:pt x="609600" y="1295400"/>
                  </a:lnTo>
                  <a:lnTo>
                    <a:pt x="492125" y="1327150"/>
                  </a:lnTo>
                  <a:lnTo>
                    <a:pt x="603250" y="1377950"/>
                  </a:lnTo>
                  <a:lnTo>
                    <a:pt x="577850" y="1431925"/>
                  </a:lnTo>
                  <a:lnTo>
                    <a:pt x="600075" y="1463675"/>
                  </a:lnTo>
                  <a:lnTo>
                    <a:pt x="619125" y="1438275"/>
                  </a:lnTo>
                  <a:lnTo>
                    <a:pt x="644525" y="1524000"/>
                  </a:lnTo>
                  <a:lnTo>
                    <a:pt x="669925" y="1425575"/>
                  </a:lnTo>
                  <a:lnTo>
                    <a:pt x="708025" y="1412875"/>
                  </a:lnTo>
                  <a:lnTo>
                    <a:pt x="714375" y="1311275"/>
                  </a:lnTo>
                  <a:lnTo>
                    <a:pt x="762000" y="1282700"/>
                  </a:lnTo>
                  <a:lnTo>
                    <a:pt x="768350" y="1247775"/>
                  </a:lnTo>
                  <a:lnTo>
                    <a:pt x="793750" y="1241425"/>
                  </a:lnTo>
                  <a:lnTo>
                    <a:pt x="847725" y="1308100"/>
                  </a:lnTo>
                  <a:lnTo>
                    <a:pt x="800100" y="1371600"/>
                  </a:lnTo>
                  <a:lnTo>
                    <a:pt x="800100" y="1409700"/>
                  </a:lnTo>
                  <a:lnTo>
                    <a:pt x="850900" y="1422400"/>
                  </a:lnTo>
                  <a:lnTo>
                    <a:pt x="908050" y="1539875"/>
                  </a:lnTo>
                  <a:lnTo>
                    <a:pt x="952500" y="1501775"/>
                  </a:lnTo>
                  <a:lnTo>
                    <a:pt x="949325" y="1476375"/>
                  </a:lnTo>
                  <a:lnTo>
                    <a:pt x="1022350" y="1473200"/>
                  </a:lnTo>
                  <a:lnTo>
                    <a:pt x="1079500" y="1438275"/>
                  </a:lnTo>
                  <a:lnTo>
                    <a:pt x="1155700" y="1517650"/>
                  </a:lnTo>
                  <a:lnTo>
                    <a:pt x="1212850" y="1524000"/>
                  </a:lnTo>
                  <a:lnTo>
                    <a:pt x="1212850" y="1568450"/>
                  </a:lnTo>
                  <a:lnTo>
                    <a:pt x="1257300" y="1527175"/>
                  </a:lnTo>
                  <a:lnTo>
                    <a:pt x="1450975" y="1463675"/>
                  </a:lnTo>
                  <a:lnTo>
                    <a:pt x="1574800" y="1304925"/>
                  </a:lnTo>
                  <a:lnTo>
                    <a:pt x="1647825" y="1174750"/>
                  </a:lnTo>
                  <a:lnTo>
                    <a:pt x="1603375" y="1158875"/>
                  </a:lnTo>
                  <a:lnTo>
                    <a:pt x="1628775" y="1082675"/>
                  </a:lnTo>
                  <a:lnTo>
                    <a:pt x="1530350" y="946150"/>
                  </a:lnTo>
                  <a:lnTo>
                    <a:pt x="1663700" y="857250"/>
                  </a:lnTo>
                  <a:lnTo>
                    <a:pt x="1577975" y="835025"/>
                  </a:lnTo>
                  <a:lnTo>
                    <a:pt x="1533525" y="889000"/>
                  </a:lnTo>
                  <a:lnTo>
                    <a:pt x="1520825" y="819150"/>
                  </a:lnTo>
                  <a:lnTo>
                    <a:pt x="1473200" y="793750"/>
                  </a:lnTo>
                  <a:lnTo>
                    <a:pt x="1498600" y="755650"/>
                  </a:lnTo>
                  <a:lnTo>
                    <a:pt x="1533525" y="762000"/>
                  </a:lnTo>
                  <a:lnTo>
                    <a:pt x="1609725" y="679450"/>
                  </a:lnTo>
                  <a:lnTo>
                    <a:pt x="1635125" y="692150"/>
                  </a:lnTo>
                  <a:lnTo>
                    <a:pt x="1603375" y="7683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8" name="フリーフォーム 1075">
              <a:extLst>
                <a:ext uri="{FF2B5EF4-FFF2-40B4-BE49-F238E27FC236}">
                  <a16:creationId xmlns:a16="http://schemas.microsoft.com/office/drawing/2014/main" id="{EF0B41E1-5503-4ECE-88F8-9E86DF44E068}"/>
                </a:ext>
              </a:extLst>
            </p:cNvPr>
            <p:cNvSpPr/>
            <p:nvPr/>
          </p:nvSpPr>
          <p:spPr bwMode="auto">
            <a:xfrm>
              <a:off x="2567643" y="2741249"/>
              <a:ext cx="130335" cy="121025"/>
            </a:xfrm>
            <a:custGeom>
              <a:avLst/>
              <a:gdLst>
                <a:gd name="connsiteX0" fmla="*/ 177800 w 177800"/>
                <a:gd name="connsiteY0" fmla="*/ 12700 h 165100"/>
                <a:gd name="connsiteX1" fmla="*/ 95250 w 177800"/>
                <a:gd name="connsiteY1" fmla="*/ 0 h 165100"/>
                <a:gd name="connsiteX2" fmla="*/ 6350 w 177800"/>
                <a:gd name="connsiteY2" fmla="*/ 19050 h 165100"/>
                <a:gd name="connsiteX3" fmla="*/ 0 w 177800"/>
                <a:gd name="connsiteY3" fmla="*/ 85725 h 165100"/>
                <a:gd name="connsiteX4" fmla="*/ 161925 w 177800"/>
                <a:gd name="connsiteY4" fmla="*/ 165100 h 165100"/>
                <a:gd name="connsiteX5" fmla="*/ 177800 w 177800"/>
                <a:gd name="connsiteY5" fmla="*/ 12700 h 16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7800" h="165100">
                  <a:moveTo>
                    <a:pt x="177800" y="12700"/>
                  </a:moveTo>
                  <a:lnTo>
                    <a:pt x="95250" y="0"/>
                  </a:lnTo>
                  <a:lnTo>
                    <a:pt x="6350" y="19050"/>
                  </a:lnTo>
                  <a:lnTo>
                    <a:pt x="0" y="85725"/>
                  </a:lnTo>
                  <a:lnTo>
                    <a:pt x="161925" y="165100"/>
                  </a:lnTo>
                  <a:lnTo>
                    <a:pt x="177800" y="127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69" name="フリーフォーム 1076">
              <a:extLst>
                <a:ext uri="{FF2B5EF4-FFF2-40B4-BE49-F238E27FC236}">
                  <a16:creationId xmlns:a16="http://schemas.microsoft.com/office/drawing/2014/main" id="{6B5DF951-09A1-4B31-9FFA-1239DFD562C2}"/>
                </a:ext>
              </a:extLst>
            </p:cNvPr>
            <p:cNvSpPr/>
            <p:nvPr/>
          </p:nvSpPr>
          <p:spPr bwMode="auto">
            <a:xfrm>
              <a:off x="2516440" y="2827364"/>
              <a:ext cx="167573" cy="88442"/>
            </a:xfrm>
            <a:custGeom>
              <a:avLst/>
              <a:gdLst>
                <a:gd name="connsiteX0" fmla="*/ 228600 w 228600"/>
                <a:gd name="connsiteY0" fmla="*/ 44450 h 120650"/>
                <a:gd name="connsiteX1" fmla="*/ 225425 w 228600"/>
                <a:gd name="connsiteY1" fmla="*/ 120650 h 120650"/>
                <a:gd name="connsiteX2" fmla="*/ 114300 w 228600"/>
                <a:gd name="connsiteY2" fmla="*/ 101600 h 120650"/>
                <a:gd name="connsiteX3" fmla="*/ 0 w 228600"/>
                <a:gd name="connsiteY3" fmla="*/ 117475 h 120650"/>
                <a:gd name="connsiteX4" fmla="*/ 12700 w 228600"/>
                <a:gd name="connsiteY4" fmla="*/ 12700 h 120650"/>
                <a:gd name="connsiteX5" fmla="*/ 79375 w 228600"/>
                <a:gd name="connsiteY5" fmla="*/ 60325 h 120650"/>
                <a:gd name="connsiteX6" fmla="*/ 111125 w 228600"/>
                <a:gd name="connsiteY6" fmla="*/ 0 h 120650"/>
                <a:gd name="connsiteX7" fmla="*/ 228600 w 228600"/>
                <a:gd name="connsiteY7" fmla="*/ 44450 h 12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8600" h="120650">
                  <a:moveTo>
                    <a:pt x="228600" y="44450"/>
                  </a:moveTo>
                  <a:lnTo>
                    <a:pt x="225425" y="120650"/>
                  </a:lnTo>
                  <a:lnTo>
                    <a:pt x="114300" y="101600"/>
                  </a:lnTo>
                  <a:lnTo>
                    <a:pt x="0" y="117475"/>
                  </a:lnTo>
                  <a:lnTo>
                    <a:pt x="12700" y="12700"/>
                  </a:lnTo>
                  <a:lnTo>
                    <a:pt x="79375" y="60325"/>
                  </a:lnTo>
                  <a:lnTo>
                    <a:pt x="111125" y="0"/>
                  </a:lnTo>
                  <a:lnTo>
                    <a:pt x="228600" y="444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0" name="フリーフォーム 1077">
              <a:extLst>
                <a:ext uri="{FF2B5EF4-FFF2-40B4-BE49-F238E27FC236}">
                  <a16:creationId xmlns:a16="http://schemas.microsoft.com/office/drawing/2014/main" id="{05556E88-6AFC-4F90-BC6A-A4ACBC2B1C45}"/>
                </a:ext>
              </a:extLst>
            </p:cNvPr>
            <p:cNvSpPr/>
            <p:nvPr/>
          </p:nvSpPr>
          <p:spPr bwMode="auto">
            <a:xfrm>
              <a:off x="2579280" y="2915805"/>
              <a:ext cx="211795" cy="216449"/>
            </a:xfrm>
            <a:custGeom>
              <a:avLst/>
              <a:gdLst>
                <a:gd name="connsiteX0" fmla="*/ 76200 w 288925"/>
                <a:gd name="connsiteY0" fmla="*/ 3175 h 295275"/>
                <a:gd name="connsiteX1" fmla="*/ 107950 w 288925"/>
                <a:gd name="connsiteY1" fmla="*/ 73025 h 295275"/>
                <a:gd name="connsiteX2" fmla="*/ 76200 w 288925"/>
                <a:gd name="connsiteY2" fmla="*/ 136525 h 295275"/>
                <a:gd name="connsiteX3" fmla="*/ 0 w 288925"/>
                <a:gd name="connsiteY3" fmla="*/ 136525 h 295275"/>
                <a:gd name="connsiteX4" fmla="*/ 3175 w 288925"/>
                <a:gd name="connsiteY4" fmla="*/ 295275 h 295275"/>
                <a:gd name="connsiteX5" fmla="*/ 66675 w 288925"/>
                <a:gd name="connsiteY5" fmla="*/ 266700 h 295275"/>
                <a:gd name="connsiteX6" fmla="*/ 120650 w 288925"/>
                <a:gd name="connsiteY6" fmla="*/ 279400 h 295275"/>
                <a:gd name="connsiteX7" fmla="*/ 212725 w 288925"/>
                <a:gd name="connsiteY7" fmla="*/ 288925 h 295275"/>
                <a:gd name="connsiteX8" fmla="*/ 260350 w 288925"/>
                <a:gd name="connsiteY8" fmla="*/ 254000 h 295275"/>
                <a:gd name="connsiteX9" fmla="*/ 288925 w 288925"/>
                <a:gd name="connsiteY9" fmla="*/ 165100 h 295275"/>
                <a:gd name="connsiteX10" fmla="*/ 263525 w 288925"/>
                <a:gd name="connsiteY10" fmla="*/ 25400 h 295275"/>
                <a:gd name="connsiteX11" fmla="*/ 146050 w 288925"/>
                <a:gd name="connsiteY11" fmla="*/ 0 h 295275"/>
                <a:gd name="connsiteX12" fmla="*/ 76200 w 288925"/>
                <a:gd name="connsiteY12" fmla="*/ 3175 h 29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88925" h="295275">
                  <a:moveTo>
                    <a:pt x="76200" y="3175"/>
                  </a:moveTo>
                  <a:lnTo>
                    <a:pt x="107950" y="73025"/>
                  </a:lnTo>
                  <a:lnTo>
                    <a:pt x="76200" y="136525"/>
                  </a:lnTo>
                  <a:lnTo>
                    <a:pt x="0" y="136525"/>
                  </a:lnTo>
                  <a:cubicBezTo>
                    <a:pt x="1058" y="189442"/>
                    <a:pt x="2117" y="242358"/>
                    <a:pt x="3175" y="295275"/>
                  </a:cubicBezTo>
                  <a:lnTo>
                    <a:pt x="66675" y="266700"/>
                  </a:lnTo>
                  <a:lnTo>
                    <a:pt x="120650" y="279400"/>
                  </a:lnTo>
                  <a:lnTo>
                    <a:pt x="212725" y="288925"/>
                  </a:lnTo>
                  <a:lnTo>
                    <a:pt x="260350" y="254000"/>
                  </a:lnTo>
                  <a:lnTo>
                    <a:pt x="288925" y="165100"/>
                  </a:lnTo>
                  <a:lnTo>
                    <a:pt x="263525" y="25400"/>
                  </a:lnTo>
                  <a:lnTo>
                    <a:pt x="146050" y="0"/>
                  </a:lnTo>
                  <a:lnTo>
                    <a:pt x="76200" y="31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1" name="フリーフォーム 1078">
              <a:extLst>
                <a:ext uri="{FF2B5EF4-FFF2-40B4-BE49-F238E27FC236}">
                  <a16:creationId xmlns:a16="http://schemas.microsoft.com/office/drawing/2014/main" id="{757038E9-EA7A-4BB0-9F17-75FC6060C413}"/>
                </a:ext>
              </a:extLst>
            </p:cNvPr>
            <p:cNvSpPr/>
            <p:nvPr/>
          </p:nvSpPr>
          <p:spPr bwMode="auto">
            <a:xfrm>
              <a:off x="2544369" y="3092689"/>
              <a:ext cx="444535" cy="323510"/>
            </a:xfrm>
            <a:custGeom>
              <a:avLst/>
              <a:gdLst>
                <a:gd name="connsiteX0" fmla="*/ 50800 w 606425"/>
                <a:gd name="connsiteY0" fmla="*/ 53975 h 441325"/>
                <a:gd name="connsiteX1" fmla="*/ 0 w 606425"/>
                <a:gd name="connsiteY1" fmla="*/ 215900 h 441325"/>
                <a:gd name="connsiteX2" fmla="*/ 22225 w 606425"/>
                <a:gd name="connsiteY2" fmla="*/ 257175 h 441325"/>
                <a:gd name="connsiteX3" fmla="*/ 149225 w 606425"/>
                <a:gd name="connsiteY3" fmla="*/ 234950 h 441325"/>
                <a:gd name="connsiteX4" fmla="*/ 234950 w 606425"/>
                <a:gd name="connsiteY4" fmla="*/ 228600 h 441325"/>
                <a:gd name="connsiteX5" fmla="*/ 273050 w 606425"/>
                <a:gd name="connsiteY5" fmla="*/ 323850 h 441325"/>
                <a:gd name="connsiteX6" fmla="*/ 225425 w 606425"/>
                <a:gd name="connsiteY6" fmla="*/ 381000 h 441325"/>
                <a:gd name="connsiteX7" fmla="*/ 257175 w 606425"/>
                <a:gd name="connsiteY7" fmla="*/ 403225 h 441325"/>
                <a:gd name="connsiteX8" fmla="*/ 323850 w 606425"/>
                <a:gd name="connsiteY8" fmla="*/ 330200 h 441325"/>
                <a:gd name="connsiteX9" fmla="*/ 365125 w 606425"/>
                <a:gd name="connsiteY9" fmla="*/ 368300 h 441325"/>
                <a:gd name="connsiteX10" fmla="*/ 387350 w 606425"/>
                <a:gd name="connsiteY10" fmla="*/ 431800 h 441325"/>
                <a:gd name="connsiteX11" fmla="*/ 488950 w 606425"/>
                <a:gd name="connsiteY11" fmla="*/ 393700 h 441325"/>
                <a:gd name="connsiteX12" fmla="*/ 539750 w 606425"/>
                <a:gd name="connsiteY12" fmla="*/ 441325 h 441325"/>
                <a:gd name="connsiteX13" fmla="*/ 606425 w 606425"/>
                <a:gd name="connsiteY13" fmla="*/ 177800 h 441325"/>
                <a:gd name="connsiteX14" fmla="*/ 323850 w 606425"/>
                <a:gd name="connsiteY14" fmla="*/ 0 h 441325"/>
                <a:gd name="connsiteX15" fmla="*/ 266700 w 606425"/>
                <a:gd name="connsiteY15" fmla="*/ 44450 h 441325"/>
                <a:gd name="connsiteX16" fmla="*/ 114300 w 606425"/>
                <a:gd name="connsiteY16" fmla="*/ 28575 h 441325"/>
                <a:gd name="connsiteX17" fmla="*/ 50800 w 606425"/>
                <a:gd name="connsiteY17" fmla="*/ 53975 h 441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606425" h="441325">
                  <a:moveTo>
                    <a:pt x="50800" y="53975"/>
                  </a:moveTo>
                  <a:lnTo>
                    <a:pt x="0" y="215900"/>
                  </a:lnTo>
                  <a:lnTo>
                    <a:pt x="22225" y="257175"/>
                  </a:lnTo>
                  <a:lnTo>
                    <a:pt x="149225" y="234950"/>
                  </a:lnTo>
                  <a:lnTo>
                    <a:pt x="234950" y="228600"/>
                  </a:lnTo>
                  <a:lnTo>
                    <a:pt x="273050" y="323850"/>
                  </a:lnTo>
                  <a:lnTo>
                    <a:pt x="225425" y="381000"/>
                  </a:lnTo>
                  <a:lnTo>
                    <a:pt x="257175" y="403225"/>
                  </a:lnTo>
                  <a:lnTo>
                    <a:pt x="323850" y="330200"/>
                  </a:lnTo>
                  <a:lnTo>
                    <a:pt x="365125" y="368300"/>
                  </a:lnTo>
                  <a:lnTo>
                    <a:pt x="387350" y="431800"/>
                  </a:lnTo>
                  <a:lnTo>
                    <a:pt x="488950" y="393700"/>
                  </a:lnTo>
                  <a:lnTo>
                    <a:pt x="539750" y="441325"/>
                  </a:lnTo>
                  <a:lnTo>
                    <a:pt x="606425" y="177800"/>
                  </a:lnTo>
                  <a:lnTo>
                    <a:pt x="323850" y="0"/>
                  </a:lnTo>
                  <a:lnTo>
                    <a:pt x="266700" y="44450"/>
                  </a:lnTo>
                  <a:lnTo>
                    <a:pt x="114300" y="28575"/>
                  </a:lnTo>
                  <a:lnTo>
                    <a:pt x="50800" y="539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2" name="フリーフォーム 1079">
              <a:extLst>
                <a:ext uri="{FF2B5EF4-FFF2-40B4-BE49-F238E27FC236}">
                  <a16:creationId xmlns:a16="http://schemas.microsoft.com/office/drawing/2014/main" id="{3871DE0C-D2A9-4AC8-BB12-52CB6E2269F2}"/>
                </a:ext>
              </a:extLst>
            </p:cNvPr>
            <p:cNvSpPr/>
            <p:nvPr/>
          </p:nvSpPr>
          <p:spPr bwMode="auto">
            <a:xfrm>
              <a:off x="2339557" y="2906496"/>
              <a:ext cx="318855" cy="309546"/>
            </a:xfrm>
            <a:custGeom>
              <a:avLst/>
              <a:gdLst>
                <a:gd name="connsiteX0" fmla="*/ 238125 w 434975"/>
                <a:gd name="connsiteY0" fmla="*/ 12700 h 422275"/>
                <a:gd name="connsiteX1" fmla="*/ 168275 w 434975"/>
                <a:gd name="connsiteY1" fmla="*/ 31750 h 422275"/>
                <a:gd name="connsiteX2" fmla="*/ 171450 w 434975"/>
                <a:gd name="connsiteY2" fmla="*/ 101600 h 422275"/>
                <a:gd name="connsiteX3" fmla="*/ 31750 w 434975"/>
                <a:gd name="connsiteY3" fmla="*/ 139700 h 422275"/>
                <a:gd name="connsiteX4" fmla="*/ 0 w 434975"/>
                <a:gd name="connsiteY4" fmla="*/ 225425 h 422275"/>
                <a:gd name="connsiteX5" fmla="*/ 28575 w 434975"/>
                <a:gd name="connsiteY5" fmla="*/ 346075 h 422275"/>
                <a:gd name="connsiteX6" fmla="*/ 66675 w 434975"/>
                <a:gd name="connsiteY6" fmla="*/ 330200 h 422275"/>
                <a:gd name="connsiteX7" fmla="*/ 168275 w 434975"/>
                <a:gd name="connsiteY7" fmla="*/ 415925 h 422275"/>
                <a:gd name="connsiteX8" fmla="*/ 285750 w 434975"/>
                <a:gd name="connsiteY8" fmla="*/ 422275 h 422275"/>
                <a:gd name="connsiteX9" fmla="*/ 339725 w 434975"/>
                <a:gd name="connsiteY9" fmla="*/ 301625 h 422275"/>
                <a:gd name="connsiteX10" fmla="*/ 327025 w 434975"/>
                <a:gd name="connsiteY10" fmla="*/ 149225 h 422275"/>
                <a:gd name="connsiteX11" fmla="*/ 396875 w 434975"/>
                <a:gd name="connsiteY11" fmla="*/ 142875 h 422275"/>
                <a:gd name="connsiteX12" fmla="*/ 434975 w 434975"/>
                <a:gd name="connsiteY12" fmla="*/ 82550 h 422275"/>
                <a:gd name="connsiteX13" fmla="*/ 393700 w 434975"/>
                <a:gd name="connsiteY13" fmla="*/ 0 h 422275"/>
                <a:gd name="connsiteX14" fmla="*/ 358775 w 434975"/>
                <a:gd name="connsiteY14" fmla="*/ 0 h 422275"/>
                <a:gd name="connsiteX15" fmla="*/ 238125 w 434975"/>
                <a:gd name="connsiteY15" fmla="*/ 12700 h 422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34975" h="422275">
                  <a:moveTo>
                    <a:pt x="238125" y="12700"/>
                  </a:moveTo>
                  <a:lnTo>
                    <a:pt x="168275" y="31750"/>
                  </a:lnTo>
                  <a:lnTo>
                    <a:pt x="171450" y="101600"/>
                  </a:lnTo>
                  <a:lnTo>
                    <a:pt x="31750" y="139700"/>
                  </a:lnTo>
                  <a:lnTo>
                    <a:pt x="0" y="225425"/>
                  </a:lnTo>
                  <a:lnTo>
                    <a:pt x="28575" y="346075"/>
                  </a:lnTo>
                  <a:lnTo>
                    <a:pt x="66675" y="330200"/>
                  </a:lnTo>
                  <a:lnTo>
                    <a:pt x="168275" y="415925"/>
                  </a:lnTo>
                  <a:lnTo>
                    <a:pt x="285750" y="422275"/>
                  </a:lnTo>
                  <a:lnTo>
                    <a:pt x="339725" y="301625"/>
                  </a:lnTo>
                  <a:lnTo>
                    <a:pt x="327025" y="149225"/>
                  </a:lnTo>
                  <a:lnTo>
                    <a:pt x="396875" y="142875"/>
                  </a:lnTo>
                  <a:lnTo>
                    <a:pt x="434975" y="82550"/>
                  </a:lnTo>
                  <a:lnTo>
                    <a:pt x="393700" y="0"/>
                  </a:lnTo>
                  <a:lnTo>
                    <a:pt x="358775" y="0"/>
                  </a:lnTo>
                  <a:lnTo>
                    <a:pt x="238125" y="127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3" name="フリーフォーム 1080">
              <a:extLst>
                <a:ext uri="{FF2B5EF4-FFF2-40B4-BE49-F238E27FC236}">
                  <a16:creationId xmlns:a16="http://schemas.microsoft.com/office/drawing/2014/main" id="{4CF4C3E2-5DEA-41E8-9281-BEC8A22132F2}"/>
                </a:ext>
              </a:extLst>
            </p:cNvPr>
            <p:cNvSpPr/>
            <p:nvPr/>
          </p:nvSpPr>
          <p:spPr bwMode="auto">
            <a:xfrm>
              <a:off x="2195258" y="2832018"/>
              <a:ext cx="67495" cy="144300"/>
            </a:xfrm>
            <a:custGeom>
              <a:avLst/>
              <a:gdLst>
                <a:gd name="connsiteX0" fmla="*/ 63500 w 92075"/>
                <a:gd name="connsiteY0" fmla="*/ 177800 h 196850"/>
                <a:gd name="connsiteX1" fmla="*/ 6350 w 92075"/>
                <a:gd name="connsiteY1" fmla="*/ 196850 h 196850"/>
                <a:gd name="connsiteX2" fmla="*/ 0 w 92075"/>
                <a:gd name="connsiteY2" fmla="*/ 69850 h 196850"/>
                <a:gd name="connsiteX3" fmla="*/ 73025 w 92075"/>
                <a:gd name="connsiteY3" fmla="*/ 0 h 196850"/>
                <a:gd name="connsiteX4" fmla="*/ 92075 w 92075"/>
                <a:gd name="connsiteY4" fmla="*/ 66675 h 196850"/>
                <a:gd name="connsiteX5" fmla="*/ 63500 w 92075"/>
                <a:gd name="connsiteY5" fmla="*/ 177800 h 196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2075" h="196850">
                  <a:moveTo>
                    <a:pt x="63500" y="177800"/>
                  </a:moveTo>
                  <a:lnTo>
                    <a:pt x="6350" y="196850"/>
                  </a:lnTo>
                  <a:lnTo>
                    <a:pt x="0" y="69850"/>
                  </a:lnTo>
                  <a:lnTo>
                    <a:pt x="73025" y="0"/>
                  </a:lnTo>
                  <a:lnTo>
                    <a:pt x="92075" y="66675"/>
                  </a:lnTo>
                  <a:lnTo>
                    <a:pt x="63500" y="1778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4" name="フリーフォーム 1081">
              <a:extLst>
                <a:ext uri="{FF2B5EF4-FFF2-40B4-BE49-F238E27FC236}">
                  <a16:creationId xmlns:a16="http://schemas.microsoft.com/office/drawing/2014/main" id="{1419BD8D-5883-48EE-8C7C-0AF6F043735E}"/>
                </a:ext>
              </a:extLst>
            </p:cNvPr>
            <p:cNvSpPr/>
            <p:nvPr/>
          </p:nvSpPr>
          <p:spPr bwMode="auto">
            <a:xfrm>
              <a:off x="2134745" y="2964681"/>
              <a:ext cx="228086" cy="330493"/>
            </a:xfrm>
            <a:custGeom>
              <a:avLst/>
              <a:gdLst>
                <a:gd name="connsiteX0" fmla="*/ 142875 w 311150"/>
                <a:gd name="connsiteY0" fmla="*/ 0 h 450850"/>
                <a:gd name="connsiteX1" fmla="*/ 79375 w 311150"/>
                <a:gd name="connsiteY1" fmla="*/ 28575 h 450850"/>
                <a:gd name="connsiteX2" fmla="*/ 107950 w 311150"/>
                <a:gd name="connsiteY2" fmla="*/ 92075 h 450850"/>
                <a:gd name="connsiteX3" fmla="*/ 44450 w 311150"/>
                <a:gd name="connsiteY3" fmla="*/ 114300 h 450850"/>
                <a:gd name="connsiteX4" fmla="*/ 47625 w 311150"/>
                <a:gd name="connsiteY4" fmla="*/ 250825 h 450850"/>
                <a:gd name="connsiteX5" fmla="*/ 0 w 311150"/>
                <a:gd name="connsiteY5" fmla="*/ 317500 h 450850"/>
                <a:gd name="connsiteX6" fmla="*/ 85725 w 311150"/>
                <a:gd name="connsiteY6" fmla="*/ 374650 h 450850"/>
                <a:gd name="connsiteX7" fmla="*/ 88900 w 311150"/>
                <a:gd name="connsiteY7" fmla="*/ 441325 h 450850"/>
                <a:gd name="connsiteX8" fmla="*/ 222250 w 311150"/>
                <a:gd name="connsiteY8" fmla="*/ 450850 h 450850"/>
                <a:gd name="connsiteX9" fmla="*/ 298450 w 311150"/>
                <a:gd name="connsiteY9" fmla="*/ 371475 h 450850"/>
                <a:gd name="connsiteX10" fmla="*/ 222250 w 311150"/>
                <a:gd name="connsiteY10" fmla="*/ 279400 h 450850"/>
                <a:gd name="connsiteX11" fmla="*/ 304800 w 311150"/>
                <a:gd name="connsiteY11" fmla="*/ 273050 h 450850"/>
                <a:gd name="connsiteX12" fmla="*/ 276225 w 311150"/>
                <a:gd name="connsiteY12" fmla="*/ 142875 h 450850"/>
                <a:gd name="connsiteX13" fmla="*/ 311150 w 311150"/>
                <a:gd name="connsiteY13" fmla="*/ 60325 h 450850"/>
                <a:gd name="connsiteX14" fmla="*/ 234950 w 311150"/>
                <a:gd name="connsiteY14" fmla="*/ 44450 h 450850"/>
                <a:gd name="connsiteX15" fmla="*/ 193675 w 311150"/>
                <a:gd name="connsiteY15" fmla="*/ 63500 h 450850"/>
                <a:gd name="connsiteX16" fmla="*/ 142875 w 311150"/>
                <a:gd name="connsiteY16" fmla="*/ 0 h 450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11150" h="450850">
                  <a:moveTo>
                    <a:pt x="142875" y="0"/>
                  </a:moveTo>
                  <a:lnTo>
                    <a:pt x="79375" y="28575"/>
                  </a:lnTo>
                  <a:lnTo>
                    <a:pt x="107950" y="92075"/>
                  </a:lnTo>
                  <a:lnTo>
                    <a:pt x="44450" y="114300"/>
                  </a:lnTo>
                  <a:cubicBezTo>
                    <a:pt x="45508" y="159808"/>
                    <a:pt x="46567" y="205317"/>
                    <a:pt x="47625" y="250825"/>
                  </a:cubicBezTo>
                  <a:lnTo>
                    <a:pt x="0" y="317500"/>
                  </a:lnTo>
                  <a:lnTo>
                    <a:pt x="85725" y="374650"/>
                  </a:lnTo>
                  <a:lnTo>
                    <a:pt x="88900" y="441325"/>
                  </a:lnTo>
                  <a:lnTo>
                    <a:pt x="222250" y="450850"/>
                  </a:lnTo>
                  <a:lnTo>
                    <a:pt x="298450" y="371475"/>
                  </a:lnTo>
                  <a:lnTo>
                    <a:pt x="222250" y="279400"/>
                  </a:lnTo>
                  <a:lnTo>
                    <a:pt x="304800" y="273050"/>
                  </a:lnTo>
                  <a:lnTo>
                    <a:pt x="276225" y="142875"/>
                  </a:lnTo>
                  <a:lnTo>
                    <a:pt x="311150" y="60325"/>
                  </a:lnTo>
                  <a:lnTo>
                    <a:pt x="234950" y="44450"/>
                  </a:lnTo>
                  <a:lnTo>
                    <a:pt x="193675" y="6350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5" name="フリーフォーム 1082">
              <a:extLst>
                <a:ext uri="{FF2B5EF4-FFF2-40B4-BE49-F238E27FC236}">
                  <a16:creationId xmlns:a16="http://schemas.microsoft.com/office/drawing/2014/main" id="{AB448578-87E0-4C02-8501-B22950C11103}"/>
                </a:ext>
              </a:extLst>
            </p:cNvPr>
            <p:cNvSpPr/>
            <p:nvPr/>
          </p:nvSpPr>
          <p:spPr bwMode="auto">
            <a:xfrm>
              <a:off x="2304646" y="3139237"/>
              <a:ext cx="151282" cy="109388"/>
            </a:xfrm>
            <a:custGeom>
              <a:avLst/>
              <a:gdLst>
                <a:gd name="connsiteX0" fmla="*/ 111125 w 206375"/>
                <a:gd name="connsiteY0" fmla="*/ 0 h 149225"/>
                <a:gd name="connsiteX1" fmla="*/ 69850 w 206375"/>
                <a:gd name="connsiteY1" fmla="*/ 41275 h 149225"/>
                <a:gd name="connsiteX2" fmla="*/ 0 w 206375"/>
                <a:gd name="connsiteY2" fmla="*/ 47625 h 149225"/>
                <a:gd name="connsiteX3" fmla="*/ 73025 w 206375"/>
                <a:gd name="connsiteY3" fmla="*/ 142875 h 149225"/>
                <a:gd name="connsiteX4" fmla="*/ 95250 w 206375"/>
                <a:gd name="connsiteY4" fmla="*/ 127000 h 149225"/>
                <a:gd name="connsiteX5" fmla="*/ 149225 w 206375"/>
                <a:gd name="connsiteY5" fmla="*/ 149225 h 149225"/>
                <a:gd name="connsiteX6" fmla="*/ 206375 w 206375"/>
                <a:gd name="connsiteY6" fmla="*/ 98425 h 149225"/>
                <a:gd name="connsiteX7" fmla="*/ 111125 w 206375"/>
                <a:gd name="connsiteY7" fmla="*/ 0 h 149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6375" h="149225">
                  <a:moveTo>
                    <a:pt x="111125" y="0"/>
                  </a:moveTo>
                  <a:lnTo>
                    <a:pt x="69850" y="41275"/>
                  </a:lnTo>
                  <a:lnTo>
                    <a:pt x="0" y="47625"/>
                  </a:lnTo>
                  <a:lnTo>
                    <a:pt x="73025" y="142875"/>
                  </a:lnTo>
                  <a:lnTo>
                    <a:pt x="95250" y="127000"/>
                  </a:lnTo>
                  <a:lnTo>
                    <a:pt x="149225" y="149225"/>
                  </a:lnTo>
                  <a:lnTo>
                    <a:pt x="206375" y="98425"/>
                  </a:lnTo>
                  <a:lnTo>
                    <a:pt x="1111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6" name="フリーフォーム 1083">
              <a:extLst>
                <a:ext uri="{FF2B5EF4-FFF2-40B4-BE49-F238E27FC236}">
                  <a16:creationId xmlns:a16="http://schemas.microsoft.com/office/drawing/2014/main" id="{BAC5A0BF-615E-4295-BB93-B88150483687}"/>
                </a:ext>
              </a:extLst>
            </p:cNvPr>
            <p:cNvSpPr/>
            <p:nvPr/>
          </p:nvSpPr>
          <p:spPr bwMode="auto">
            <a:xfrm>
              <a:off x="2414034" y="3211387"/>
              <a:ext cx="144299" cy="65168"/>
            </a:xfrm>
            <a:custGeom>
              <a:avLst/>
              <a:gdLst>
                <a:gd name="connsiteX0" fmla="*/ 0 w 196850"/>
                <a:gd name="connsiteY0" fmla="*/ 57150 h 88900"/>
                <a:gd name="connsiteX1" fmla="*/ 73025 w 196850"/>
                <a:gd name="connsiteY1" fmla="*/ 88900 h 88900"/>
                <a:gd name="connsiteX2" fmla="*/ 117475 w 196850"/>
                <a:gd name="connsiteY2" fmla="*/ 66675 h 88900"/>
                <a:gd name="connsiteX3" fmla="*/ 177800 w 196850"/>
                <a:gd name="connsiteY3" fmla="*/ 63500 h 88900"/>
                <a:gd name="connsiteX4" fmla="*/ 196850 w 196850"/>
                <a:gd name="connsiteY4" fmla="*/ 0 h 88900"/>
                <a:gd name="connsiteX5" fmla="*/ 53975 w 196850"/>
                <a:gd name="connsiteY5" fmla="*/ 6350 h 88900"/>
                <a:gd name="connsiteX6" fmla="*/ 0 w 196850"/>
                <a:gd name="connsiteY6" fmla="*/ 57150 h 88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6850" h="88900">
                  <a:moveTo>
                    <a:pt x="0" y="57150"/>
                  </a:moveTo>
                  <a:lnTo>
                    <a:pt x="73025" y="88900"/>
                  </a:lnTo>
                  <a:lnTo>
                    <a:pt x="117475" y="66675"/>
                  </a:lnTo>
                  <a:lnTo>
                    <a:pt x="177800" y="63500"/>
                  </a:lnTo>
                  <a:lnTo>
                    <a:pt x="196850" y="0"/>
                  </a:lnTo>
                  <a:lnTo>
                    <a:pt x="53975" y="6350"/>
                  </a:lnTo>
                  <a:lnTo>
                    <a:pt x="0" y="571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7" name="フリーフォーム 1084">
              <a:extLst>
                <a:ext uri="{FF2B5EF4-FFF2-40B4-BE49-F238E27FC236}">
                  <a16:creationId xmlns:a16="http://schemas.microsoft.com/office/drawing/2014/main" id="{8EF38651-D7F8-48C2-8663-0BEE50A697D6}"/>
                </a:ext>
              </a:extLst>
            </p:cNvPr>
            <p:cNvSpPr/>
            <p:nvPr/>
          </p:nvSpPr>
          <p:spPr bwMode="auto">
            <a:xfrm>
              <a:off x="2078887" y="3036831"/>
              <a:ext cx="88441" cy="114043"/>
            </a:xfrm>
            <a:custGeom>
              <a:avLst/>
              <a:gdLst>
                <a:gd name="connsiteX0" fmla="*/ 120650 w 120650"/>
                <a:gd name="connsiteY0" fmla="*/ 155575 h 155575"/>
                <a:gd name="connsiteX1" fmla="*/ 0 w 120650"/>
                <a:gd name="connsiteY1" fmla="*/ 114300 h 155575"/>
                <a:gd name="connsiteX2" fmla="*/ 79375 w 120650"/>
                <a:gd name="connsiteY2" fmla="*/ 0 h 155575"/>
                <a:gd name="connsiteX3" fmla="*/ 120650 w 120650"/>
                <a:gd name="connsiteY3" fmla="*/ 12700 h 155575"/>
                <a:gd name="connsiteX4" fmla="*/ 120650 w 120650"/>
                <a:gd name="connsiteY4" fmla="*/ 155575 h 155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650" h="155575">
                  <a:moveTo>
                    <a:pt x="120650" y="155575"/>
                  </a:moveTo>
                  <a:lnTo>
                    <a:pt x="0" y="114300"/>
                  </a:lnTo>
                  <a:lnTo>
                    <a:pt x="79375" y="0"/>
                  </a:lnTo>
                  <a:lnTo>
                    <a:pt x="120650" y="12700"/>
                  </a:lnTo>
                  <a:lnTo>
                    <a:pt x="120650" y="1555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8" name="フリーフォーム 1085">
              <a:extLst>
                <a:ext uri="{FF2B5EF4-FFF2-40B4-BE49-F238E27FC236}">
                  <a16:creationId xmlns:a16="http://schemas.microsoft.com/office/drawing/2014/main" id="{3BAA343D-AAA2-4252-8FC3-95E9671271EC}"/>
                </a:ext>
              </a:extLst>
            </p:cNvPr>
            <p:cNvSpPr/>
            <p:nvPr/>
          </p:nvSpPr>
          <p:spPr bwMode="auto">
            <a:xfrm>
              <a:off x="2050958" y="3118290"/>
              <a:ext cx="116371" cy="86114"/>
            </a:xfrm>
            <a:custGeom>
              <a:avLst/>
              <a:gdLst>
                <a:gd name="connsiteX0" fmla="*/ 41275 w 158750"/>
                <a:gd name="connsiteY0" fmla="*/ 0 h 117475"/>
                <a:gd name="connsiteX1" fmla="*/ 0 w 158750"/>
                <a:gd name="connsiteY1" fmla="*/ 57150 h 117475"/>
                <a:gd name="connsiteX2" fmla="*/ 104775 w 158750"/>
                <a:gd name="connsiteY2" fmla="*/ 117475 h 117475"/>
                <a:gd name="connsiteX3" fmla="*/ 158750 w 158750"/>
                <a:gd name="connsiteY3" fmla="*/ 50800 h 117475"/>
                <a:gd name="connsiteX4" fmla="*/ 41275 w 158750"/>
                <a:gd name="connsiteY4" fmla="*/ 0 h 117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8750" h="117475">
                  <a:moveTo>
                    <a:pt x="41275" y="0"/>
                  </a:moveTo>
                  <a:lnTo>
                    <a:pt x="0" y="57150"/>
                  </a:lnTo>
                  <a:lnTo>
                    <a:pt x="104775" y="117475"/>
                  </a:lnTo>
                  <a:lnTo>
                    <a:pt x="158750" y="50800"/>
                  </a:lnTo>
                  <a:lnTo>
                    <a:pt x="412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79" name="フリーフォーム 1086">
              <a:extLst>
                <a:ext uri="{FF2B5EF4-FFF2-40B4-BE49-F238E27FC236}">
                  <a16:creationId xmlns:a16="http://schemas.microsoft.com/office/drawing/2014/main" id="{94B1BEB6-5E17-4F98-B02D-BD40303734F6}"/>
                </a:ext>
              </a:extLst>
            </p:cNvPr>
            <p:cNvSpPr/>
            <p:nvPr/>
          </p:nvSpPr>
          <p:spPr bwMode="auto">
            <a:xfrm>
              <a:off x="1871747" y="3153201"/>
              <a:ext cx="384023" cy="323510"/>
            </a:xfrm>
            <a:custGeom>
              <a:avLst/>
              <a:gdLst>
                <a:gd name="connsiteX0" fmla="*/ 247650 w 523875"/>
                <a:gd name="connsiteY0" fmla="*/ 0 h 441325"/>
                <a:gd name="connsiteX1" fmla="*/ 371475 w 523875"/>
                <a:gd name="connsiteY1" fmla="*/ 66675 h 441325"/>
                <a:gd name="connsiteX2" fmla="*/ 438150 w 523875"/>
                <a:gd name="connsiteY2" fmla="*/ 123825 h 441325"/>
                <a:gd name="connsiteX3" fmla="*/ 438150 w 523875"/>
                <a:gd name="connsiteY3" fmla="*/ 187325 h 441325"/>
                <a:gd name="connsiteX4" fmla="*/ 523875 w 523875"/>
                <a:gd name="connsiteY4" fmla="*/ 244475 h 441325"/>
                <a:gd name="connsiteX5" fmla="*/ 406400 w 523875"/>
                <a:gd name="connsiteY5" fmla="*/ 288925 h 441325"/>
                <a:gd name="connsiteX6" fmla="*/ 434975 w 523875"/>
                <a:gd name="connsiteY6" fmla="*/ 412750 h 441325"/>
                <a:gd name="connsiteX7" fmla="*/ 285750 w 523875"/>
                <a:gd name="connsiteY7" fmla="*/ 400050 h 441325"/>
                <a:gd name="connsiteX8" fmla="*/ 257175 w 523875"/>
                <a:gd name="connsiteY8" fmla="*/ 441325 h 441325"/>
                <a:gd name="connsiteX9" fmla="*/ 114300 w 523875"/>
                <a:gd name="connsiteY9" fmla="*/ 406400 h 441325"/>
                <a:gd name="connsiteX10" fmla="*/ 114300 w 523875"/>
                <a:gd name="connsiteY10" fmla="*/ 238125 h 441325"/>
                <a:gd name="connsiteX11" fmla="*/ 0 w 523875"/>
                <a:gd name="connsiteY11" fmla="*/ 127000 h 441325"/>
                <a:gd name="connsiteX12" fmla="*/ 111125 w 523875"/>
                <a:gd name="connsiteY12" fmla="*/ 123825 h 441325"/>
                <a:gd name="connsiteX13" fmla="*/ 107950 w 523875"/>
                <a:gd name="connsiteY13" fmla="*/ 73025 h 441325"/>
                <a:gd name="connsiteX14" fmla="*/ 161925 w 523875"/>
                <a:gd name="connsiteY14" fmla="*/ 95250 h 441325"/>
                <a:gd name="connsiteX15" fmla="*/ 247650 w 523875"/>
                <a:gd name="connsiteY15" fmla="*/ 0 h 441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23875" h="441325">
                  <a:moveTo>
                    <a:pt x="247650" y="0"/>
                  </a:moveTo>
                  <a:lnTo>
                    <a:pt x="371475" y="66675"/>
                  </a:lnTo>
                  <a:lnTo>
                    <a:pt x="438150" y="123825"/>
                  </a:lnTo>
                  <a:lnTo>
                    <a:pt x="438150" y="187325"/>
                  </a:lnTo>
                  <a:lnTo>
                    <a:pt x="523875" y="244475"/>
                  </a:lnTo>
                  <a:lnTo>
                    <a:pt x="406400" y="288925"/>
                  </a:lnTo>
                  <a:lnTo>
                    <a:pt x="434975" y="412750"/>
                  </a:lnTo>
                  <a:lnTo>
                    <a:pt x="285750" y="400050"/>
                  </a:lnTo>
                  <a:lnTo>
                    <a:pt x="257175" y="441325"/>
                  </a:lnTo>
                  <a:lnTo>
                    <a:pt x="114300" y="406400"/>
                  </a:lnTo>
                  <a:lnTo>
                    <a:pt x="114300" y="238125"/>
                  </a:lnTo>
                  <a:lnTo>
                    <a:pt x="0" y="127000"/>
                  </a:lnTo>
                  <a:lnTo>
                    <a:pt x="111125" y="123825"/>
                  </a:lnTo>
                  <a:lnTo>
                    <a:pt x="107950" y="73025"/>
                  </a:lnTo>
                  <a:lnTo>
                    <a:pt x="161925" y="95250"/>
                  </a:lnTo>
                  <a:lnTo>
                    <a:pt x="2476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0" name="フリーフォーム 1087">
              <a:extLst>
                <a:ext uri="{FF2B5EF4-FFF2-40B4-BE49-F238E27FC236}">
                  <a16:creationId xmlns:a16="http://schemas.microsoft.com/office/drawing/2014/main" id="{7FA2EAF7-BDE5-4195-BCCA-DE3C6712163D}"/>
                </a:ext>
              </a:extLst>
            </p:cNvPr>
            <p:cNvSpPr/>
            <p:nvPr/>
          </p:nvSpPr>
          <p:spPr bwMode="auto">
            <a:xfrm>
              <a:off x="1773996" y="3425509"/>
              <a:ext cx="304891" cy="281617"/>
            </a:xfrm>
            <a:custGeom>
              <a:avLst/>
              <a:gdLst>
                <a:gd name="connsiteX0" fmla="*/ 244475 w 415925"/>
                <a:gd name="connsiteY0" fmla="*/ 38100 h 384175"/>
                <a:gd name="connsiteX1" fmla="*/ 384175 w 415925"/>
                <a:gd name="connsiteY1" fmla="*/ 73025 h 384175"/>
                <a:gd name="connsiteX2" fmla="*/ 415925 w 415925"/>
                <a:gd name="connsiteY2" fmla="*/ 111125 h 384175"/>
                <a:gd name="connsiteX3" fmla="*/ 314325 w 415925"/>
                <a:gd name="connsiteY3" fmla="*/ 196850 h 384175"/>
                <a:gd name="connsiteX4" fmla="*/ 304800 w 415925"/>
                <a:gd name="connsiteY4" fmla="*/ 266700 h 384175"/>
                <a:gd name="connsiteX5" fmla="*/ 238125 w 415925"/>
                <a:gd name="connsiteY5" fmla="*/ 342900 h 384175"/>
                <a:gd name="connsiteX6" fmla="*/ 104775 w 415925"/>
                <a:gd name="connsiteY6" fmla="*/ 384175 h 384175"/>
                <a:gd name="connsiteX7" fmla="*/ 50800 w 415925"/>
                <a:gd name="connsiteY7" fmla="*/ 317500 h 384175"/>
                <a:gd name="connsiteX8" fmla="*/ 73025 w 415925"/>
                <a:gd name="connsiteY8" fmla="*/ 107950 h 384175"/>
                <a:gd name="connsiteX9" fmla="*/ 0 w 415925"/>
                <a:gd name="connsiteY9" fmla="*/ 34925 h 384175"/>
                <a:gd name="connsiteX10" fmla="*/ 28575 w 415925"/>
                <a:gd name="connsiteY10" fmla="*/ 0 h 384175"/>
                <a:gd name="connsiteX11" fmla="*/ 161925 w 415925"/>
                <a:gd name="connsiteY11" fmla="*/ 41275 h 384175"/>
                <a:gd name="connsiteX12" fmla="*/ 244475 w 415925"/>
                <a:gd name="connsiteY12" fmla="*/ 38100 h 384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5925" h="384175">
                  <a:moveTo>
                    <a:pt x="244475" y="38100"/>
                  </a:moveTo>
                  <a:lnTo>
                    <a:pt x="384175" y="73025"/>
                  </a:lnTo>
                  <a:lnTo>
                    <a:pt x="415925" y="111125"/>
                  </a:lnTo>
                  <a:lnTo>
                    <a:pt x="314325" y="196850"/>
                  </a:lnTo>
                  <a:lnTo>
                    <a:pt x="304800" y="266700"/>
                  </a:lnTo>
                  <a:lnTo>
                    <a:pt x="238125" y="342900"/>
                  </a:lnTo>
                  <a:lnTo>
                    <a:pt x="104775" y="384175"/>
                  </a:lnTo>
                  <a:lnTo>
                    <a:pt x="50800" y="317500"/>
                  </a:lnTo>
                  <a:lnTo>
                    <a:pt x="73025" y="107950"/>
                  </a:lnTo>
                  <a:lnTo>
                    <a:pt x="0" y="34925"/>
                  </a:lnTo>
                  <a:lnTo>
                    <a:pt x="28575" y="0"/>
                  </a:lnTo>
                  <a:lnTo>
                    <a:pt x="161925" y="41275"/>
                  </a:lnTo>
                  <a:lnTo>
                    <a:pt x="244475" y="381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1" name="フリーフォーム 1088">
              <a:extLst>
                <a:ext uri="{FF2B5EF4-FFF2-40B4-BE49-F238E27FC236}">
                  <a16:creationId xmlns:a16="http://schemas.microsoft.com/office/drawing/2014/main" id="{E5C88833-68E1-46E4-8230-DCB844EFEBD0}"/>
                </a:ext>
              </a:extLst>
            </p:cNvPr>
            <p:cNvSpPr/>
            <p:nvPr/>
          </p:nvSpPr>
          <p:spPr bwMode="auto">
            <a:xfrm>
              <a:off x="1764686" y="3453437"/>
              <a:ext cx="62840" cy="232741"/>
            </a:xfrm>
            <a:custGeom>
              <a:avLst/>
              <a:gdLst>
                <a:gd name="connsiteX0" fmla="*/ 12700 w 85725"/>
                <a:gd name="connsiteY0" fmla="*/ 0 h 317500"/>
                <a:gd name="connsiteX1" fmla="*/ 85725 w 85725"/>
                <a:gd name="connsiteY1" fmla="*/ 69850 h 317500"/>
                <a:gd name="connsiteX2" fmla="*/ 63500 w 85725"/>
                <a:gd name="connsiteY2" fmla="*/ 276225 h 317500"/>
                <a:gd name="connsiteX3" fmla="*/ 25400 w 85725"/>
                <a:gd name="connsiteY3" fmla="*/ 317500 h 317500"/>
                <a:gd name="connsiteX4" fmla="*/ 0 w 85725"/>
                <a:gd name="connsiteY4" fmla="*/ 193675 h 317500"/>
                <a:gd name="connsiteX5" fmla="*/ 31750 w 85725"/>
                <a:gd name="connsiteY5" fmla="*/ 98425 h 317500"/>
                <a:gd name="connsiteX6" fmla="*/ 12700 w 85725"/>
                <a:gd name="connsiteY6" fmla="*/ 0 h 317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25" h="317500">
                  <a:moveTo>
                    <a:pt x="12700" y="0"/>
                  </a:moveTo>
                  <a:lnTo>
                    <a:pt x="85725" y="69850"/>
                  </a:lnTo>
                  <a:lnTo>
                    <a:pt x="63500" y="276225"/>
                  </a:lnTo>
                  <a:lnTo>
                    <a:pt x="25400" y="317500"/>
                  </a:lnTo>
                  <a:lnTo>
                    <a:pt x="0" y="193675"/>
                  </a:lnTo>
                  <a:lnTo>
                    <a:pt x="31750" y="98425"/>
                  </a:lnTo>
                  <a:lnTo>
                    <a:pt x="127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2" name="フリーフォーム 1089">
              <a:extLst>
                <a:ext uri="{FF2B5EF4-FFF2-40B4-BE49-F238E27FC236}">
                  <a16:creationId xmlns:a16="http://schemas.microsoft.com/office/drawing/2014/main" id="{5DAEEC0F-8335-43E1-806F-E683A44F24FD}"/>
                </a:ext>
              </a:extLst>
            </p:cNvPr>
            <p:cNvSpPr/>
            <p:nvPr/>
          </p:nvSpPr>
          <p:spPr bwMode="auto">
            <a:xfrm>
              <a:off x="2663067" y="3260262"/>
              <a:ext cx="76804" cy="121025"/>
            </a:xfrm>
            <a:custGeom>
              <a:avLst/>
              <a:gdLst>
                <a:gd name="connsiteX0" fmla="*/ 0 w 104775"/>
                <a:gd name="connsiteY0" fmla="*/ 6350 h 165100"/>
                <a:gd name="connsiteX1" fmla="*/ 41275 w 104775"/>
                <a:gd name="connsiteY1" fmla="*/ 76200 h 165100"/>
                <a:gd name="connsiteX2" fmla="*/ 57150 w 104775"/>
                <a:gd name="connsiteY2" fmla="*/ 165100 h 165100"/>
                <a:gd name="connsiteX3" fmla="*/ 104775 w 104775"/>
                <a:gd name="connsiteY3" fmla="*/ 101600 h 165100"/>
                <a:gd name="connsiteX4" fmla="*/ 79375 w 104775"/>
                <a:gd name="connsiteY4" fmla="*/ 0 h 165100"/>
                <a:gd name="connsiteX5" fmla="*/ 0 w 104775"/>
                <a:gd name="connsiteY5" fmla="*/ 6350 h 16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4775" h="165100">
                  <a:moveTo>
                    <a:pt x="0" y="6350"/>
                  </a:moveTo>
                  <a:lnTo>
                    <a:pt x="41275" y="76200"/>
                  </a:lnTo>
                  <a:lnTo>
                    <a:pt x="57150" y="165100"/>
                  </a:lnTo>
                  <a:lnTo>
                    <a:pt x="104775" y="101600"/>
                  </a:lnTo>
                  <a:lnTo>
                    <a:pt x="79375" y="0"/>
                  </a:lnTo>
                  <a:lnTo>
                    <a:pt x="0" y="63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3" name="フリーフォーム 1090">
              <a:extLst>
                <a:ext uri="{FF2B5EF4-FFF2-40B4-BE49-F238E27FC236}">
                  <a16:creationId xmlns:a16="http://schemas.microsoft.com/office/drawing/2014/main" id="{8D932C3E-0E02-4147-982A-95A721655E14}"/>
                </a:ext>
              </a:extLst>
            </p:cNvPr>
            <p:cNvSpPr/>
            <p:nvPr/>
          </p:nvSpPr>
          <p:spPr bwMode="auto">
            <a:xfrm>
              <a:off x="2504803" y="3267245"/>
              <a:ext cx="223432" cy="169901"/>
            </a:xfrm>
            <a:custGeom>
              <a:avLst/>
              <a:gdLst>
                <a:gd name="connsiteX0" fmla="*/ 69850 w 304800"/>
                <a:gd name="connsiteY0" fmla="*/ 31750 h 231775"/>
                <a:gd name="connsiteX1" fmla="*/ 200025 w 304800"/>
                <a:gd name="connsiteY1" fmla="*/ 0 h 231775"/>
                <a:gd name="connsiteX2" fmla="*/ 263525 w 304800"/>
                <a:gd name="connsiteY2" fmla="*/ 73025 h 231775"/>
                <a:gd name="connsiteX3" fmla="*/ 273050 w 304800"/>
                <a:gd name="connsiteY3" fmla="*/ 152400 h 231775"/>
                <a:gd name="connsiteX4" fmla="*/ 304800 w 304800"/>
                <a:gd name="connsiteY4" fmla="*/ 171450 h 231775"/>
                <a:gd name="connsiteX5" fmla="*/ 276225 w 304800"/>
                <a:gd name="connsiteY5" fmla="*/ 231775 h 231775"/>
                <a:gd name="connsiteX6" fmla="*/ 228600 w 304800"/>
                <a:gd name="connsiteY6" fmla="*/ 212725 h 231775"/>
                <a:gd name="connsiteX7" fmla="*/ 180975 w 304800"/>
                <a:gd name="connsiteY7" fmla="*/ 231775 h 231775"/>
                <a:gd name="connsiteX8" fmla="*/ 95250 w 304800"/>
                <a:gd name="connsiteY8" fmla="*/ 228600 h 231775"/>
                <a:gd name="connsiteX9" fmla="*/ 0 w 304800"/>
                <a:gd name="connsiteY9" fmla="*/ 117475 h 231775"/>
                <a:gd name="connsiteX10" fmla="*/ 69850 w 304800"/>
                <a:gd name="connsiteY10" fmla="*/ 31750 h 231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04800" h="231775">
                  <a:moveTo>
                    <a:pt x="69850" y="31750"/>
                  </a:moveTo>
                  <a:lnTo>
                    <a:pt x="200025" y="0"/>
                  </a:lnTo>
                  <a:lnTo>
                    <a:pt x="263525" y="73025"/>
                  </a:lnTo>
                  <a:lnTo>
                    <a:pt x="273050" y="152400"/>
                  </a:lnTo>
                  <a:lnTo>
                    <a:pt x="304800" y="171450"/>
                  </a:lnTo>
                  <a:lnTo>
                    <a:pt x="276225" y="231775"/>
                  </a:lnTo>
                  <a:lnTo>
                    <a:pt x="228600" y="212725"/>
                  </a:lnTo>
                  <a:lnTo>
                    <a:pt x="180975" y="231775"/>
                  </a:lnTo>
                  <a:lnTo>
                    <a:pt x="95250" y="228600"/>
                  </a:lnTo>
                  <a:lnTo>
                    <a:pt x="0" y="117475"/>
                  </a:lnTo>
                  <a:lnTo>
                    <a:pt x="69850" y="317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4" name="フリーフォーム 1091">
              <a:extLst>
                <a:ext uri="{FF2B5EF4-FFF2-40B4-BE49-F238E27FC236}">
                  <a16:creationId xmlns:a16="http://schemas.microsoft.com/office/drawing/2014/main" id="{C1E7B75B-564C-44A5-AAE5-00FDE7803C5B}"/>
                </a:ext>
              </a:extLst>
            </p:cNvPr>
            <p:cNvSpPr/>
            <p:nvPr/>
          </p:nvSpPr>
          <p:spPr bwMode="auto">
            <a:xfrm>
              <a:off x="2546697" y="3423181"/>
              <a:ext cx="174556" cy="102406"/>
            </a:xfrm>
            <a:custGeom>
              <a:avLst/>
              <a:gdLst>
                <a:gd name="connsiteX0" fmla="*/ 41275 w 238125"/>
                <a:gd name="connsiteY0" fmla="*/ 12700 h 139700"/>
                <a:gd name="connsiteX1" fmla="*/ 0 w 238125"/>
                <a:gd name="connsiteY1" fmla="*/ 95250 h 139700"/>
                <a:gd name="connsiteX2" fmla="*/ 41275 w 238125"/>
                <a:gd name="connsiteY2" fmla="*/ 139700 h 139700"/>
                <a:gd name="connsiteX3" fmla="*/ 171450 w 238125"/>
                <a:gd name="connsiteY3" fmla="*/ 111125 h 139700"/>
                <a:gd name="connsiteX4" fmla="*/ 238125 w 238125"/>
                <a:gd name="connsiteY4" fmla="*/ 22225 h 139700"/>
                <a:gd name="connsiteX5" fmla="*/ 174625 w 238125"/>
                <a:gd name="connsiteY5" fmla="*/ 0 h 139700"/>
                <a:gd name="connsiteX6" fmla="*/ 142875 w 238125"/>
                <a:gd name="connsiteY6" fmla="*/ 25400 h 139700"/>
                <a:gd name="connsiteX7" fmla="*/ 41275 w 238125"/>
                <a:gd name="connsiteY7" fmla="*/ 12700 h 139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8125" h="139700">
                  <a:moveTo>
                    <a:pt x="41275" y="12700"/>
                  </a:moveTo>
                  <a:lnTo>
                    <a:pt x="0" y="95250"/>
                  </a:lnTo>
                  <a:lnTo>
                    <a:pt x="41275" y="139700"/>
                  </a:lnTo>
                  <a:lnTo>
                    <a:pt x="171450" y="111125"/>
                  </a:lnTo>
                  <a:lnTo>
                    <a:pt x="238125" y="22225"/>
                  </a:lnTo>
                  <a:lnTo>
                    <a:pt x="174625" y="0"/>
                  </a:lnTo>
                  <a:lnTo>
                    <a:pt x="142875" y="25400"/>
                  </a:lnTo>
                  <a:lnTo>
                    <a:pt x="41275" y="127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5" name="フリーフォーム 1092">
              <a:extLst>
                <a:ext uri="{FF2B5EF4-FFF2-40B4-BE49-F238E27FC236}">
                  <a16:creationId xmlns:a16="http://schemas.microsoft.com/office/drawing/2014/main" id="{64B032DC-A6F9-4B1C-AD92-50F7E7C8F3D3}"/>
                </a:ext>
              </a:extLst>
            </p:cNvPr>
            <p:cNvSpPr/>
            <p:nvPr/>
          </p:nvSpPr>
          <p:spPr bwMode="auto">
            <a:xfrm>
              <a:off x="2490839" y="3527915"/>
              <a:ext cx="132662" cy="176883"/>
            </a:xfrm>
            <a:custGeom>
              <a:avLst/>
              <a:gdLst>
                <a:gd name="connsiteX0" fmla="*/ 117475 w 180975"/>
                <a:gd name="connsiteY0" fmla="*/ 0 h 241300"/>
                <a:gd name="connsiteX1" fmla="*/ 25400 w 180975"/>
                <a:gd name="connsiteY1" fmla="*/ 41275 h 241300"/>
                <a:gd name="connsiteX2" fmla="*/ 0 w 180975"/>
                <a:gd name="connsiteY2" fmla="*/ 88900 h 241300"/>
                <a:gd name="connsiteX3" fmla="*/ 60325 w 180975"/>
                <a:gd name="connsiteY3" fmla="*/ 149225 h 241300"/>
                <a:gd name="connsiteX4" fmla="*/ 44450 w 180975"/>
                <a:gd name="connsiteY4" fmla="*/ 184150 h 241300"/>
                <a:gd name="connsiteX5" fmla="*/ 117475 w 180975"/>
                <a:gd name="connsiteY5" fmla="*/ 241300 h 241300"/>
                <a:gd name="connsiteX6" fmla="*/ 107950 w 180975"/>
                <a:gd name="connsiteY6" fmla="*/ 158750 h 241300"/>
                <a:gd name="connsiteX7" fmla="*/ 180975 w 180975"/>
                <a:gd name="connsiteY7" fmla="*/ 168275 h 241300"/>
                <a:gd name="connsiteX8" fmla="*/ 88900 w 180975"/>
                <a:gd name="connsiteY8" fmla="*/ 73025 h 241300"/>
                <a:gd name="connsiteX9" fmla="*/ 117475 w 180975"/>
                <a:gd name="connsiteY9" fmla="*/ 0 h 24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0975" h="241300">
                  <a:moveTo>
                    <a:pt x="117475" y="0"/>
                  </a:moveTo>
                  <a:lnTo>
                    <a:pt x="25400" y="41275"/>
                  </a:lnTo>
                  <a:lnTo>
                    <a:pt x="0" y="88900"/>
                  </a:lnTo>
                  <a:lnTo>
                    <a:pt x="60325" y="149225"/>
                  </a:lnTo>
                  <a:lnTo>
                    <a:pt x="44450" y="184150"/>
                  </a:lnTo>
                  <a:lnTo>
                    <a:pt x="117475" y="241300"/>
                  </a:lnTo>
                  <a:lnTo>
                    <a:pt x="107950" y="158750"/>
                  </a:lnTo>
                  <a:lnTo>
                    <a:pt x="180975" y="168275"/>
                  </a:lnTo>
                  <a:lnTo>
                    <a:pt x="88900" y="73025"/>
                  </a:lnTo>
                  <a:lnTo>
                    <a:pt x="1174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6" name="フリーフォーム 1094">
              <a:extLst>
                <a:ext uri="{FF2B5EF4-FFF2-40B4-BE49-F238E27FC236}">
                  <a16:creationId xmlns:a16="http://schemas.microsoft.com/office/drawing/2014/main" id="{C576B79E-2BA1-4E0A-BF38-C4DE29F67ABE}"/>
                </a:ext>
              </a:extLst>
            </p:cNvPr>
            <p:cNvSpPr/>
            <p:nvPr/>
          </p:nvSpPr>
          <p:spPr bwMode="auto">
            <a:xfrm>
              <a:off x="2561825" y="3506968"/>
              <a:ext cx="104734" cy="62840"/>
            </a:xfrm>
            <a:custGeom>
              <a:avLst/>
              <a:gdLst>
                <a:gd name="connsiteX0" fmla="*/ 142875 w 142875"/>
                <a:gd name="connsiteY0" fmla="*/ 0 h 85725"/>
                <a:gd name="connsiteX1" fmla="*/ 35719 w 142875"/>
                <a:gd name="connsiteY1" fmla="*/ 28575 h 85725"/>
                <a:gd name="connsiteX2" fmla="*/ 21432 w 142875"/>
                <a:gd name="connsiteY2" fmla="*/ 30956 h 85725"/>
                <a:gd name="connsiteX3" fmla="*/ 0 w 142875"/>
                <a:gd name="connsiteY3" fmla="*/ 83344 h 85725"/>
                <a:gd name="connsiteX4" fmla="*/ 45244 w 142875"/>
                <a:gd name="connsiteY4" fmla="*/ 85725 h 85725"/>
                <a:gd name="connsiteX5" fmla="*/ 59532 w 142875"/>
                <a:gd name="connsiteY5" fmla="*/ 59531 h 85725"/>
                <a:gd name="connsiteX6" fmla="*/ 116682 w 142875"/>
                <a:gd name="connsiteY6" fmla="*/ 47625 h 85725"/>
                <a:gd name="connsiteX7" fmla="*/ 142875 w 142875"/>
                <a:gd name="connsiteY7" fmla="*/ 0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2875" h="85725">
                  <a:moveTo>
                    <a:pt x="142875" y="0"/>
                  </a:moveTo>
                  <a:lnTo>
                    <a:pt x="35719" y="28575"/>
                  </a:lnTo>
                  <a:lnTo>
                    <a:pt x="21432" y="30956"/>
                  </a:lnTo>
                  <a:lnTo>
                    <a:pt x="0" y="83344"/>
                  </a:lnTo>
                  <a:lnTo>
                    <a:pt x="45244" y="85725"/>
                  </a:lnTo>
                  <a:lnTo>
                    <a:pt x="59532" y="59531"/>
                  </a:lnTo>
                  <a:lnTo>
                    <a:pt x="116682" y="47625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7" name="フリーフォーム 1097">
              <a:extLst>
                <a:ext uri="{FF2B5EF4-FFF2-40B4-BE49-F238E27FC236}">
                  <a16:creationId xmlns:a16="http://schemas.microsoft.com/office/drawing/2014/main" id="{C378CD0A-0D45-4BBF-AC98-0B2ACCB1308B}"/>
                </a:ext>
              </a:extLst>
            </p:cNvPr>
            <p:cNvSpPr/>
            <p:nvPr/>
          </p:nvSpPr>
          <p:spPr bwMode="auto">
            <a:xfrm>
              <a:off x="2177802" y="3321939"/>
              <a:ext cx="267653" cy="352603"/>
            </a:xfrm>
            <a:custGeom>
              <a:avLst/>
              <a:gdLst>
                <a:gd name="connsiteX0" fmla="*/ 7144 w 364332"/>
                <a:gd name="connsiteY0" fmla="*/ 169069 h 481013"/>
                <a:gd name="connsiteX1" fmla="*/ 102394 w 364332"/>
                <a:gd name="connsiteY1" fmla="*/ 185738 h 481013"/>
                <a:gd name="connsiteX2" fmla="*/ 164307 w 364332"/>
                <a:gd name="connsiteY2" fmla="*/ 252413 h 481013"/>
                <a:gd name="connsiteX3" fmla="*/ 280988 w 364332"/>
                <a:gd name="connsiteY3" fmla="*/ 352425 h 481013"/>
                <a:gd name="connsiteX4" fmla="*/ 297657 w 364332"/>
                <a:gd name="connsiteY4" fmla="*/ 395288 h 481013"/>
                <a:gd name="connsiteX5" fmla="*/ 264319 w 364332"/>
                <a:gd name="connsiteY5" fmla="*/ 435769 h 481013"/>
                <a:gd name="connsiteX6" fmla="*/ 192882 w 364332"/>
                <a:gd name="connsiteY6" fmla="*/ 440532 h 481013"/>
                <a:gd name="connsiteX7" fmla="*/ 242888 w 364332"/>
                <a:gd name="connsiteY7" fmla="*/ 481013 h 481013"/>
                <a:gd name="connsiteX8" fmla="*/ 342900 w 364332"/>
                <a:gd name="connsiteY8" fmla="*/ 397669 h 481013"/>
                <a:gd name="connsiteX9" fmla="*/ 316707 w 364332"/>
                <a:gd name="connsiteY9" fmla="*/ 333375 h 481013"/>
                <a:gd name="connsiteX10" fmla="*/ 364332 w 364332"/>
                <a:gd name="connsiteY10" fmla="*/ 345282 h 481013"/>
                <a:gd name="connsiteX11" fmla="*/ 357188 w 364332"/>
                <a:gd name="connsiteY11" fmla="*/ 304800 h 481013"/>
                <a:gd name="connsiteX12" fmla="*/ 223838 w 364332"/>
                <a:gd name="connsiteY12" fmla="*/ 211932 h 481013"/>
                <a:gd name="connsiteX13" fmla="*/ 171450 w 364332"/>
                <a:gd name="connsiteY13" fmla="*/ 88107 h 481013"/>
                <a:gd name="connsiteX14" fmla="*/ 242888 w 364332"/>
                <a:gd name="connsiteY14" fmla="*/ 61913 h 481013"/>
                <a:gd name="connsiteX15" fmla="*/ 290513 w 364332"/>
                <a:gd name="connsiteY15" fmla="*/ 7144 h 481013"/>
                <a:gd name="connsiteX16" fmla="*/ 266700 w 364332"/>
                <a:gd name="connsiteY16" fmla="*/ 7144 h 481013"/>
                <a:gd name="connsiteX17" fmla="*/ 200025 w 364332"/>
                <a:gd name="connsiteY17" fmla="*/ 16669 h 481013"/>
                <a:gd name="connsiteX18" fmla="*/ 157163 w 364332"/>
                <a:gd name="connsiteY18" fmla="*/ 0 h 481013"/>
                <a:gd name="connsiteX19" fmla="*/ 97632 w 364332"/>
                <a:gd name="connsiteY19" fmla="*/ 7144 h 481013"/>
                <a:gd name="connsiteX20" fmla="*/ 0 w 364332"/>
                <a:gd name="connsiteY20" fmla="*/ 59532 h 481013"/>
                <a:gd name="connsiteX21" fmla="*/ 7144 w 364332"/>
                <a:gd name="connsiteY21" fmla="*/ 169069 h 481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64332" h="481013">
                  <a:moveTo>
                    <a:pt x="7144" y="169069"/>
                  </a:moveTo>
                  <a:lnTo>
                    <a:pt x="102394" y="185738"/>
                  </a:lnTo>
                  <a:lnTo>
                    <a:pt x="164307" y="252413"/>
                  </a:lnTo>
                  <a:lnTo>
                    <a:pt x="280988" y="352425"/>
                  </a:lnTo>
                  <a:lnTo>
                    <a:pt x="297657" y="395288"/>
                  </a:lnTo>
                  <a:lnTo>
                    <a:pt x="264319" y="435769"/>
                  </a:lnTo>
                  <a:lnTo>
                    <a:pt x="192882" y="440532"/>
                  </a:lnTo>
                  <a:lnTo>
                    <a:pt x="242888" y="481013"/>
                  </a:lnTo>
                  <a:lnTo>
                    <a:pt x="342900" y="397669"/>
                  </a:lnTo>
                  <a:lnTo>
                    <a:pt x="316707" y="333375"/>
                  </a:lnTo>
                  <a:lnTo>
                    <a:pt x="364332" y="345282"/>
                  </a:lnTo>
                  <a:lnTo>
                    <a:pt x="357188" y="304800"/>
                  </a:lnTo>
                  <a:lnTo>
                    <a:pt x="223838" y="211932"/>
                  </a:lnTo>
                  <a:lnTo>
                    <a:pt x="171450" y="88107"/>
                  </a:lnTo>
                  <a:lnTo>
                    <a:pt x="242888" y="61913"/>
                  </a:lnTo>
                  <a:lnTo>
                    <a:pt x="290513" y="7144"/>
                  </a:lnTo>
                  <a:lnTo>
                    <a:pt x="266700" y="7144"/>
                  </a:lnTo>
                  <a:lnTo>
                    <a:pt x="200025" y="16669"/>
                  </a:lnTo>
                  <a:lnTo>
                    <a:pt x="157163" y="0"/>
                  </a:lnTo>
                  <a:lnTo>
                    <a:pt x="97632" y="7144"/>
                  </a:lnTo>
                  <a:lnTo>
                    <a:pt x="0" y="59532"/>
                  </a:lnTo>
                  <a:lnTo>
                    <a:pt x="7144" y="169069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8" name="フリーフォーム 1100">
              <a:extLst>
                <a:ext uri="{FF2B5EF4-FFF2-40B4-BE49-F238E27FC236}">
                  <a16:creationId xmlns:a16="http://schemas.microsoft.com/office/drawing/2014/main" id="{48CDECD7-39EA-42E7-AABD-EA8213D72196}"/>
                </a:ext>
              </a:extLst>
            </p:cNvPr>
            <p:cNvSpPr/>
            <p:nvPr/>
          </p:nvSpPr>
          <p:spPr bwMode="auto">
            <a:xfrm>
              <a:off x="2191767" y="3285864"/>
              <a:ext cx="110551" cy="55858"/>
            </a:xfrm>
            <a:custGeom>
              <a:avLst/>
              <a:gdLst>
                <a:gd name="connsiteX0" fmla="*/ 142875 w 150019"/>
                <a:gd name="connsiteY0" fmla="*/ 0 h 76200"/>
                <a:gd name="connsiteX1" fmla="*/ 0 w 150019"/>
                <a:gd name="connsiteY1" fmla="*/ 2381 h 76200"/>
                <a:gd name="connsiteX2" fmla="*/ 92869 w 150019"/>
                <a:gd name="connsiteY2" fmla="*/ 76200 h 76200"/>
                <a:gd name="connsiteX3" fmla="*/ 150019 w 150019"/>
                <a:gd name="connsiteY3" fmla="*/ 57150 h 76200"/>
                <a:gd name="connsiteX4" fmla="*/ 142875 w 150019"/>
                <a:gd name="connsiteY4" fmla="*/ 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0019" h="76200">
                  <a:moveTo>
                    <a:pt x="142875" y="0"/>
                  </a:moveTo>
                  <a:lnTo>
                    <a:pt x="0" y="2381"/>
                  </a:lnTo>
                  <a:lnTo>
                    <a:pt x="92869" y="76200"/>
                  </a:lnTo>
                  <a:lnTo>
                    <a:pt x="150019" y="57150"/>
                  </a:lnTo>
                  <a:lnTo>
                    <a:pt x="1428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89" name="フリーフォーム 1101">
              <a:extLst>
                <a:ext uri="{FF2B5EF4-FFF2-40B4-BE49-F238E27FC236}">
                  <a16:creationId xmlns:a16="http://schemas.microsoft.com/office/drawing/2014/main" id="{46ADB330-4C5A-4099-BF0C-BCA4877B98BA}"/>
                </a:ext>
              </a:extLst>
            </p:cNvPr>
            <p:cNvSpPr/>
            <p:nvPr/>
          </p:nvSpPr>
          <p:spPr bwMode="auto">
            <a:xfrm>
              <a:off x="2298828" y="3231170"/>
              <a:ext cx="130335" cy="101242"/>
            </a:xfrm>
            <a:custGeom>
              <a:avLst/>
              <a:gdLst>
                <a:gd name="connsiteX0" fmla="*/ 14287 w 178593"/>
                <a:gd name="connsiteY0" fmla="*/ 133350 h 138113"/>
                <a:gd name="connsiteX1" fmla="*/ 0 w 178593"/>
                <a:gd name="connsiteY1" fmla="*/ 71438 h 138113"/>
                <a:gd name="connsiteX2" fmla="*/ 78581 w 178593"/>
                <a:gd name="connsiteY2" fmla="*/ 0 h 138113"/>
                <a:gd name="connsiteX3" fmla="*/ 123825 w 178593"/>
                <a:gd name="connsiteY3" fmla="*/ 0 h 138113"/>
                <a:gd name="connsiteX4" fmla="*/ 178593 w 178593"/>
                <a:gd name="connsiteY4" fmla="*/ 45244 h 138113"/>
                <a:gd name="connsiteX5" fmla="*/ 130968 w 178593"/>
                <a:gd name="connsiteY5" fmla="*/ 138113 h 138113"/>
                <a:gd name="connsiteX6" fmla="*/ 14287 w 178593"/>
                <a:gd name="connsiteY6" fmla="*/ 133350 h 1381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8593" h="138113">
                  <a:moveTo>
                    <a:pt x="14287" y="133350"/>
                  </a:moveTo>
                  <a:lnTo>
                    <a:pt x="0" y="71438"/>
                  </a:lnTo>
                  <a:lnTo>
                    <a:pt x="78581" y="0"/>
                  </a:lnTo>
                  <a:lnTo>
                    <a:pt x="123825" y="0"/>
                  </a:lnTo>
                  <a:lnTo>
                    <a:pt x="178593" y="45244"/>
                  </a:lnTo>
                  <a:lnTo>
                    <a:pt x="130968" y="138113"/>
                  </a:lnTo>
                  <a:lnTo>
                    <a:pt x="14287" y="1333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0" name="フリーフォーム 1102">
              <a:extLst>
                <a:ext uri="{FF2B5EF4-FFF2-40B4-BE49-F238E27FC236}">
                  <a16:creationId xmlns:a16="http://schemas.microsoft.com/office/drawing/2014/main" id="{73A4BE1C-877A-42FE-A559-B8D889570132}"/>
                </a:ext>
              </a:extLst>
            </p:cNvPr>
            <p:cNvSpPr/>
            <p:nvPr/>
          </p:nvSpPr>
          <p:spPr bwMode="auto">
            <a:xfrm>
              <a:off x="2403561" y="3257935"/>
              <a:ext cx="172228" cy="94261"/>
            </a:xfrm>
            <a:custGeom>
              <a:avLst/>
              <a:gdLst>
                <a:gd name="connsiteX0" fmla="*/ 28575 w 235743"/>
                <a:gd name="connsiteY0" fmla="*/ 7144 h 128588"/>
                <a:gd name="connsiteX1" fmla="*/ 95250 w 235743"/>
                <a:gd name="connsiteY1" fmla="*/ 33338 h 128588"/>
                <a:gd name="connsiteX2" fmla="*/ 150018 w 235743"/>
                <a:gd name="connsiteY2" fmla="*/ 7144 h 128588"/>
                <a:gd name="connsiteX3" fmla="*/ 195262 w 235743"/>
                <a:gd name="connsiteY3" fmla="*/ 0 h 128588"/>
                <a:gd name="connsiteX4" fmla="*/ 235743 w 235743"/>
                <a:gd name="connsiteY4" fmla="*/ 35719 h 128588"/>
                <a:gd name="connsiteX5" fmla="*/ 152400 w 235743"/>
                <a:gd name="connsiteY5" fmla="*/ 123825 h 128588"/>
                <a:gd name="connsiteX6" fmla="*/ 54768 w 235743"/>
                <a:gd name="connsiteY6" fmla="*/ 128588 h 128588"/>
                <a:gd name="connsiteX7" fmla="*/ 0 w 235743"/>
                <a:gd name="connsiteY7" fmla="*/ 100013 h 128588"/>
                <a:gd name="connsiteX8" fmla="*/ 28575 w 235743"/>
                <a:gd name="connsiteY8" fmla="*/ 7144 h 128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5743" h="128588">
                  <a:moveTo>
                    <a:pt x="28575" y="7144"/>
                  </a:moveTo>
                  <a:lnTo>
                    <a:pt x="95250" y="33338"/>
                  </a:lnTo>
                  <a:lnTo>
                    <a:pt x="150018" y="7144"/>
                  </a:lnTo>
                  <a:lnTo>
                    <a:pt x="195262" y="0"/>
                  </a:lnTo>
                  <a:lnTo>
                    <a:pt x="235743" y="35719"/>
                  </a:lnTo>
                  <a:lnTo>
                    <a:pt x="152400" y="123825"/>
                  </a:lnTo>
                  <a:lnTo>
                    <a:pt x="54768" y="128588"/>
                  </a:lnTo>
                  <a:lnTo>
                    <a:pt x="0" y="100013"/>
                  </a:lnTo>
                  <a:lnTo>
                    <a:pt x="28575" y="7144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1" name="フリーフォーム 1103">
              <a:extLst>
                <a:ext uri="{FF2B5EF4-FFF2-40B4-BE49-F238E27FC236}">
                  <a16:creationId xmlns:a16="http://schemas.microsoft.com/office/drawing/2014/main" id="{671FE189-D1A5-4BCB-8894-0125F3527F1D}"/>
                </a:ext>
              </a:extLst>
            </p:cNvPr>
            <p:cNvSpPr/>
            <p:nvPr/>
          </p:nvSpPr>
          <p:spPr bwMode="auto">
            <a:xfrm>
              <a:off x="2504803" y="3488349"/>
              <a:ext cx="70987" cy="67495"/>
            </a:xfrm>
            <a:custGeom>
              <a:avLst/>
              <a:gdLst>
                <a:gd name="connsiteX0" fmla="*/ 66675 w 97631"/>
                <a:gd name="connsiteY0" fmla="*/ 0 h 92869"/>
                <a:gd name="connsiteX1" fmla="*/ 0 w 97631"/>
                <a:gd name="connsiteY1" fmla="*/ 19050 h 92869"/>
                <a:gd name="connsiteX2" fmla="*/ 4763 w 97631"/>
                <a:gd name="connsiteY2" fmla="*/ 92869 h 92869"/>
                <a:gd name="connsiteX3" fmla="*/ 97631 w 97631"/>
                <a:gd name="connsiteY3" fmla="*/ 50006 h 92869"/>
                <a:gd name="connsiteX4" fmla="*/ 66675 w 97631"/>
                <a:gd name="connsiteY4" fmla="*/ 0 h 92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631" h="92869">
                  <a:moveTo>
                    <a:pt x="66675" y="0"/>
                  </a:moveTo>
                  <a:lnTo>
                    <a:pt x="0" y="19050"/>
                  </a:lnTo>
                  <a:lnTo>
                    <a:pt x="4763" y="92869"/>
                  </a:lnTo>
                  <a:lnTo>
                    <a:pt x="97631" y="50006"/>
                  </a:lnTo>
                  <a:lnTo>
                    <a:pt x="666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2" name="フリーフォーム 1104">
              <a:extLst>
                <a:ext uri="{FF2B5EF4-FFF2-40B4-BE49-F238E27FC236}">
                  <a16:creationId xmlns:a16="http://schemas.microsoft.com/office/drawing/2014/main" id="{E5A02FC5-EDEB-42E7-8B2D-BB03A14E4556}"/>
                </a:ext>
              </a:extLst>
            </p:cNvPr>
            <p:cNvSpPr/>
            <p:nvPr/>
          </p:nvSpPr>
          <p:spPr bwMode="auto">
            <a:xfrm>
              <a:off x="2471056" y="3342886"/>
              <a:ext cx="103569" cy="155937"/>
            </a:xfrm>
            <a:custGeom>
              <a:avLst/>
              <a:gdLst>
                <a:gd name="connsiteX0" fmla="*/ 33338 w 140494"/>
                <a:gd name="connsiteY0" fmla="*/ 0 h 211932"/>
                <a:gd name="connsiteX1" fmla="*/ 140494 w 140494"/>
                <a:gd name="connsiteY1" fmla="*/ 128588 h 211932"/>
                <a:gd name="connsiteX2" fmla="*/ 102394 w 140494"/>
                <a:gd name="connsiteY2" fmla="*/ 197644 h 211932"/>
                <a:gd name="connsiteX3" fmla="*/ 47625 w 140494"/>
                <a:gd name="connsiteY3" fmla="*/ 211932 h 211932"/>
                <a:gd name="connsiteX4" fmla="*/ 0 w 140494"/>
                <a:gd name="connsiteY4" fmla="*/ 133350 h 211932"/>
                <a:gd name="connsiteX5" fmla="*/ 33338 w 140494"/>
                <a:gd name="connsiteY5" fmla="*/ 0 h 2119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0494" h="211932">
                  <a:moveTo>
                    <a:pt x="33338" y="0"/>
                  </a:moveTo>
                  <a:lnTo>
                    <a:pt x="140494" y="128588"/>
                  </a:lnTo>
                  <a:lnTo>
                    <a:pt x="102394" y="197644"/>
                  </a:lnTo>
                  <a:lnTo>
                    <a:pt x="47625" y="211932"/>
                  </a:lnTo>
                  <a:lnTo>
                    <a:pt x="0" y="133350"/>
                  </a:lnTo>
                  <a:lnTo>
                    <a:pt x="33338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3" name="フリーフォーム 1105">
              <a:extLst>
                <a:ext uri="{FF2B5EF4-FFF2-40B4-BE49-F238E27FC236}">
                  <a16:creationId xmlns:a16="http://schemas.microsoft.com/office/drawing/2014/main" id="{4C60D45B-6D28-4307-B7EA-D046430C77C6}"/>
                </a:ext>
              </a:extLst>
            </p:cNvPr>
            <p:cNvSpPr/>
            <p:nvPr/>
          </p:nvSpPr>
          <p:spPr bwMode="auto">
            <a:xfrm>
              <a:off x="2358176" y="3334739"/>
              <a:ext cx="146627" cy="64004"/>
            </a:xfrm>
            <a:custGeom>
              <a:avLst/>
              <a:gdLst>
                <a:gd name="connsiteX0" fmla="*/ 200025 w 200025"/>
                <a:gd name="connsiteY0" fmla="*/ 19050 h 88106"/>
                <a:gd name="connsiteX1" fmla="*/ 119063 w 200025"/>
                <a:gd name="connsiteY1" fmla="*/ 28575 h 88106"/>
                <a:gd name="connsiteX2" fmla="*/ 50006 w 200025"/>
                <a:gd name="connsiteY2" fmla="*/ 0 h 88106"/>
                <a:gd name="connsiteX3" fmla="*/ 0 w 200025"/>
                <a:gd name="connsiteY3" fmla="*/ 35719 h 88106"/>
                <a:gd name="connsiteX4" fmla="*/ 26194 w 200025"/>
                <a:gd name="connsiteY4" fmla="*/ 64294 h 88106"/>
                <a:gd name="connsiteX5" fmla="*/ 166688 w 200025"/>
                <a:gd name="connsiteY5" fmla="*/ 88106 h 88106"/>
                <a:gd name="connsiteX6" fmla="*/ 200025 w 200025"/>
                <a:gd name="connsiteY6" fmla="*/ 19050 h 881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0025" h="88106">
                  <a:moveTo>
                    <a:pt x="200025" y="19050"/>
                  </a:moveTo>
                  <a:lnTo>
                    <a:pt x="119063" y="28575"/>
                  </a:lnTo>
                  <a:lnTo>
                    <a:pt x="50006" y="0"/>
                  </a:lnTo>
                  <a:lnTo>
                    <a:pt x="0" y="35719"/>
                  </a:lnTo>
                  <a:lnTo>
                    <a:pt x="26194" y="64294"/>
                  </a:lnTo>
                  <a:lnTo>
                    <a:pt x="166688" y="88106"/>
                  </a:lnTo>
                  <a:lnTo>
                    <a:pt x="200025" y="190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4" name="フリーフォーム 1106">
              <a:extLst>
                <a:ext uri="{FF2B5EF4-FFF2-40B4-BE49-F238E27FC236}">
                  <a16:creationId xmlns:a16="http://schemas.microsoft.com/office/drawing/2014/main" id="{2F21BDDA-C9B3-4364-B9E2-17ABD3094326}"/>
                </a:ext>
              </a:extLst>
            </p:cNvPr>
            <p:cNvSpPr/>
            <p:nvPr/>
          </p:nvSpPr>
          <p:spPr bwMode="auto">
            <a:xfrm>
              <a:off x="2345376" y="3370815"/>
              <a:ext cx="148954" cy="139645"/>
            </a:xfrm>
            <a:custGeom>
              <a:avLst/>
              <a:gdLst>
                <a:gd name="connsiteX0" fmla="*/ 0 w 202407"/>
                <a:gd name="connsiteY0" fmla="*/ 0 h 190500"/>
                <a:gd name="connsiteX1" fmla="*/ 11907 w 202407"/>
                <a:gd name="connsiteY1" fmla="*/ 71438 h 190500"/>
                <a:gd name="connsiteX2" fmla="*/ 138113 w 202407"/>
                <a:gd name="connsiteY2" fmla="*/ 130969 h 190500"/>
                <a:gd name="connsiteX3" fmla="*/ 173832 w 202407"/>
                <a:gd name="connsiteY3" fmla="*/ 190500 h 190500"/>
                <a:gd name="connsiteX4" fmla="*/ 202407 w 202407"/>
                <a:gd name="connsiteY4" fmla="*/ 157163 h 190500"/>
                <a:gd name="connsiteX5" fmla="*/ 166688 w 202407"/>
                <a:gd name="connsiteY5" fmla="*/ 100013 h 190500"/>
                <a:gd name="connsiteX6" fmla="*/ 188119 w 202407"/>
                <a:gd name="connsiteY6" fmla="*/ 33338 h 190500"/>
                <a:gd name="connsiteX7" fmla="*/ 50007 w 202407"/>
                <a:gd name="connsiteY7" fmla="*/ 23813 h 190500"/>
                <a:gd name="connsiteX8" fmla="*/ 0 w 202407"/>
                <a:gd name="connsiteY8" fmla="*/ 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2407" h="190500">
                  <a:moveTo>
                    <a:pt x="0" y="0"/>
                  </a:moveTo>
                  <a:lnTo>
                    <a:pt x="11907" y="71438"/>
                  </a:lnTo>
                  <a:lnTo>
                    <a:pt x="138113" y="130969"/>
                  </a:lnTo>
                  <a:lnTo>
                    <a:pt x="173832" y="190500"/>
                  </a:lnTo>
                  <a:lnTo>
                    <a:pt x="202407" y="157163"/>
                  </a:lnTo>
                  <a:lnTo>
                    <a:pt x="166688" y="100013"/>
                  </a:lnTo>
                  <a:lnTo>
                    <a:pt x="188119" y="33338"/>
                  </a:lnTo>
                  <a:lnTo>
                    <a:pt x="50007" y="238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5" name="フリーフォーム 1109">
              <a:extLst>
                <a:ext uri="{FF2B5EF4-FFF2-40B4-BE49-F238E27FC236}">
                  <a16:creationId xmlns:a16="http://schemas.microsoft.com/office/drawing/2014/main" id="{9D3AE967-BA58-401E-8861-1DF55A851041}"/>
                </a:ext>
              </a:extLst>
            </p:cNvPr>
            <p:cNvSpPr/>
            <p:nvPr/>
          </p:nvSpPr>
          <p:spPr bwMode="auto">
            <a:xfrm>
              <a:off x="2459419" y="3488349"/>
              <a:ext cx="45384" cy="111716"/>
            </a:xfrm>
            <a:custGeom>
              <a:avLst/>
              <a:gdLst>
                <a:gd name="connsiteX0" fmla="*/ 52387 w 61912"/>
                <a:gd name="connsiteY0" fmla="*/ 0 h 152400"/>
                <a:gd name="connsiteX1" fmla="*/ 0 w 61912"/>
                <a:gd name="connsiteY1" fmla="*/ 40481 h 152400"/>
                <a:gd name="connsiteX2" fmla="*/ 16668 w 61912"/>
                <a:gd name="connsiteY2" fmla="*/ 107156 h 152400"/>
                <a:gd name="connsiteX3" fmla="*/ 42862 w 61912"/>
                <a:gd name="connsiteY3" fmla="*/ 152400 h 152400"/>
                <a:gd name="connsiteX4" fmla="*/ 61912 w 61912"/>
                <a:gd name="connsiteY4" fmla="*/ 107156 h 152400"/>
                <a:gd name="connsiteX5" fmla="*/ 52387 w 61912"/>
                <a:gd name="connsiteY5" fmla="*/ 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912" h="152400">
                  <a:moveTo>
                    <a:pt x="52387" y="0"/>
                  </a:moveTo>
                  <a:lnTo>
                    <a:pt x="0" y="40481"/>
                  </a:lnTo>
                  <a:lnTo>
                    <a:pt x="16668" y="107156"/>
                  </a:lnTo>
                  <a:lnTo>
                    <a:pt x="42862" y="152400"/>
                  </a:lnTo>
                  <a:lnTo>
                    <a:pt x="61912" y="107156"/>
                  </a:lnTo>
                  <a:lnTo>
                    <a:pt x="5238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6" name="フリーフォーム 1110">
              <a:extLst>
                <a:ext uri="{FF2B5EF4-FFF2-40B4-BE49-F238E27FC236}">
                  <a16:creationId xmlns:a16="http://schemas.microsoft.com/office/drawing/2014/main" id="{54A3F365-9D15-4CFA-839C-DA591F177B6E}"/>
                </a:ext>
              </a:extLst>
            </p:cNvPr>
            <p:cNvSpPr/>
            <p:nvPr/>
          </p:nvSpPr>
          <p:spPr bwMode="auto">
            <a:xfrm>
              <a:off x="2596737" y="3820005"/>
              <a:ext cx="306054" cy="314201"/>
            </a:xfrm>
            <a:custGeom>
              <a:avLst/>
              <a:gdLst>
                <a:gd name="connsiteX0" fmla="*/ 369094 w 416719"/>
                <a:gd name="connsiteY0" fmla="*/ 219075 h 428625"/>
                <a:gd name="connsiteX1" fmla="*/ 392907 w 416719"/>
                <a:gd name="connsiteY1" fmla="*/ 0 h 428625"/>
                <a:gd name="connsiteX2" fmla="*/ 326232 w 416719"/>
                <a:gd name="connsiteY2" fmla="*/ 66675 h 428625"/>
                <a:gd name="connsiteX3" fmla="*/ 228600 w 416719"/>
                <a:gd name="connsiteY3" fmla="*/ 47625 h 428625"/>
                <a:gd name="connsiteX4" fmla="*/ 154782 w 416719"/>
                <a:gd name="connsiteY4" fmla="*/ 76200 h 428625"/>
                <a:gd name="connsiteX5" fmla="*/ 35719 w 416719"/>
                <a:gd name="connsiteY5" fmla="*/ 35718 h 428625"/>
                <a:gd name="connsiteX6" fmla="*/ 0 w 416719"/>
                <a:gd name="connsiteY6" fmla="*/ 100012 h 428625"/>
                <a:gd name="connsiteX7" fmla="*/ 26194 w 416719"/>
                <a:gd name="connsiteY7" fmla="*/ 428625 h 428625"/>
                <a:gd name="connsiteX8" fmla="*/ 416719 w 416719"/>
                <a:gd name="connsiteY8" fmla="*/ 426243 h 428625"/>
                <a:gd name="connsiteX9" fmla="*/ 352425 w 416719"/>
                <a:gd name="connsiteY9" fmla="*/ 302418 h 428625"/>
                <a:gd name="connsiteX10" fmla="*/ 369094 w 416719"/>
                <a:gd name="connsiteY10" fmla="*/ 219075 h 428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416719" h="428625">
                  <a:moveTo>
                    <a:pt x="369094" y="219075"/>
                  </a:moveTo>
                  <a:lnTo>
                    <a:pt x="392907" y="0"/>
                  </a:lnTo>
                  <a:lnTo>
                    <a:pt x="326232" y="66675"/>
                  </a:lnTo>
                  <a:lnTo>
                    <a:pt x="228600" y="47625"/>
                  </a:lnTo>
                  <a:lnTo>
                    <a:pt x="154782" y="76200"/>
                  </a:lnTo>
                  <a:lnTo>
                    <a:pt x="35719" y="35718"/>
                  </a:lnTo>
                  <a:lnTo>
                    <a:pt x="0" y="100012"/>
                  </a:lnTo>
                  <a:lnTo>
                    <a:pt x="26194" y="428625"/>
                  </a:lnTo>
                  <a:lnTo>
                    <a:pt x="416719" y="426243"/>
                  </a:lnTo>
                  <a:lnTo>
                    <a:pt x="352425" y="302418"/>
                  </a:lnTo>
                  <a:lnTo>
                    <a:pt x="369094" y="2190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7" name="フリーフォーム 1111">
              <a:extLst>
                <a:ext uri="{FF2B5EF4-FFF2-40B4-BE49-F238E27FC236}">
                  <a16:creationId xmlns:a16="http://schemas.microsoft.com/office/drawing/2014/main" id="{F97278CD-A0B6-44A6-A5FB-D53A6AED2A17}"/>
                </a:ext>
              </a:extLst>
            </p:cNvPr>
            <p:cNvSpPr/>
            <p:nvPr/>
          </p:nvSpPr>
          <p:spPr bwMode="auto">
            <a:xfrm>
              <a:off x="2232496" y="3807204"/>
              <a:ext cx="395660" cy="401479"/>
            </a:xfrm>
            <a:custGeom>
              <a:avLst/>
              <a:gdLst>
                <a:gd name="connsiteX0" fmla="*/ 540544 w 540544"/>
                <a:gd name="connsiteY0" fmla="*/ 50006 h 547687"/>
                <a:gd name="connsiteX1" fmla="*/ 421481 w 540544"/>
                <a:gd name="connsiteY1" fmla="*/ 0 h 547687"/>
                <a:gd name="connsiteX2" fmla="*/ 357188 w 540544"/>
                <a:gd name="connsiteY2" fmla="*/ 9525 h 547687"/>
                <a:gd name="connsiteX3" fmla="*/ 359569 w 540544"/>
                <a:gd name="connsiteY3" fmla="*/ 83344 h 547687"/>
                <a:gd name="connsiteX4" fmla="*/ 338138 w 540544"/>
                <a:gd name="connsiteY4" fmla="*/ 123825 h 547687"/>
                <a:gd name="connsiteX5" fmla="*/ 204788 w 540544"/>
                <a:gd name="connsiteY5" fmla="*/ 71437 h 547687"/>
                <a:gd name="connsiteX6" fmla="*/ 190500 w 540544"/>
                <a:gd name="connsiteY6" fmla="*/ 28575 h 547687"/>
                <a:gd name="connsiteX7" fmla="*/ 100013 w 540544"/>
                <a:gd name="connsiteY7" fmla="*/ 7144 h 547687"/>
                <a:gd name="connsiteX8" fmla="*/ 28575 w 540544"/>
                <a:gd name="connsiteY8" fmla="*/ 64294 h 547687"/>
                <a:gd name="connsiteX9" fmla="*/ 0 w 540544"/>
                <a:gd name="connsiteY9" fmla="*/ 135731 h 547687"/>
                <a:gd name="connsiteX10" fmla="*/ 16669 w 540544"/>
                <a:gd name="connsiteY10" fmla="*/ 352425 h 547687"/>
                <a:gd name="connsiteX11" fmla="*/ 188119 w 540544"/>
                <a:gd name="connsiteY11" fmla="*/ 428625 h 547687"/>
                <a:gd name="connsiteX12" fmla="*/ 233363 w 540544"/>
                <a:gd name="connsiteY12" fmla="*/ 397669 h 547687"/>
                <a:gd name="connsiteX13" fmla="*/ 478631 w 540544"/>
                <a:gd name="connsiteY13" fmla="*/ 547687 h 547687"/>
                <a:gd name="connsiteX14" fmla="*/ 516731 w 540544"/>
                <a:gd name="connsiteY14" fmla="*/ 526256 h 547687"/>
                <a:gd name="connsiteX15" fmla="*/ 526256 w 540544"/>
                <a:gd name="connsiteY15" fmla="*/ 440531 h 547687"/>
                <a:gd name="connsiteX16" fmla="*/ 497681 w 540544"/>
                <a:gd name="connsiteY16" fmla="*/ 133350 h 547687"/>
                <a:gd name="connsiteX17" fmla="*/ 540544 w 540544"/>
                <a:gd name="connsiteY17" fmla="*/ 50006 h 547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40544" h="547687">
                  <a:moveTo>
                    <a:pt x="540544" y="50006"/>
                  </a:moveTo>
                  <a:lnTo>
                    <a:pt x="421481" y="0"/>
                  </a:lnTo>
                  <a:lnTo>
                    <a:pt x="357188" y="9525"/>
                  </a:lnTo>
                  <a:cubicBezTo>
                    <a:pt x="357982" y="34131"/>
                    <a:pt x="358775" y="58738"/>
                    <a:pt x="359569" y="83344"/>
                  </a:cubicBezTo>
                  <a:lnTo>
                    <a:pt x="338138" y="123825"/>
                  </a:lnTo>
                  <a:lnTo>
                    <a:pt x="204788" y="71437"/>
                  </a:lnTo>
                  <a:lnTo>
                    <a:pt x="190500" y="28575"/>
                  </a:lnTo>
                  <a:lnTo>
                    <a:pt x="100013" y="7144"/>
                  </a:lnTo>
                  <a:lnTo>
                    <a:pt x="28575" y="64294"/>
                  </a:lnTo>
                  <a:lnTo>
                    <a:pt x="0" y="135731"/>
                  </a:lnTo>
                  <a:lnTo>
                    <a:pt x="16669" y="352425"/>
                  </a:lnTo>
                  <a:lnTo>
                    <a:pt x="188119" y="428625"/>
                  </a:lnTo>
                  <a:lnTo>
                    <a:pt x="233363" y="397669"/>
                  </a:lnTo>
                  <a:lnTo>
                    <a:pt x="478631" y="547687"/>
                  </a:lnTo>
                  <a:lnTo>
                    <a:pt x="516731" y="526256"/>
                  </a:lnTo>
                  <a:lnTo>
                    <a:pt x="526256" y="440531"/>
                  </a:lnTo>
                  <a:lnTo>
                    <a:pt x="497681" y="133350"/>
                  </a:lnTo>
                  <a:lnTo>
                    <a:pt x="540544" y="5000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8" name="フリーフォーム 1112">
              <a:extLst>
                <a:ext uri="{FF2B5EF4-FFF2-40B4-BE49-F238E27FC236}">
                  <a16:creationId xmlns:a16="http://schemas.microsoft.com/office/drawing/2014/main" id="{B263D77C-47A1-42F5-85E8-4151489E00B8}"/>
                </a:ext>
              </a:extLst>
            </p:cNvPr>
            <p:cNvSpPr/>
            <p:nvPr/>
          </p:nvSpPr>
          <p:spPr bwMode="auto">
            <a:xfrm>
              <a:off x="2170820" y="3646613"/>
              <a:ext cx="129171" cy="260670"/>
            </a:xfrm>
            <a:custGeom>
              <a:avLst/>
              <a:gdLst>
                <a:gd name="connsiteX0" fmla="*/ 45244 w 176213"/>
                <a:gd name="connsiteY0" fmla="*/ 47625 h 354806"/>
                <a:gd name="connsiteX1" fmla="*/ 42863 w 176213"/>
                <a:gd name="connsiteY1" fmla="*/ 135731 h 354806"/>
                <a:gd name="connsiteX2" fmla="*/ 0 w 176213"/>
                <a:gd name="connsiteY2" fmla="*/ 188119 h 354806"/>
                <a:gd name="connsiteX3" fmla="*/ 92869 w 176213"/>
                <a:gd name="connsiteY3" fmla="*/ 354806 h 354806"/>
                <a:gd name="connsiteX4" fmla="*/ 116682 w 176213"/>
                <a:gd name="connsiteY4" fmla="*/ 278606 h 354806"/>
                <a:gd name="connsiteX5" fmla="*/ 176213 w 176213"/>
                <a:gd name="connsiteY5" fmla="*/ 228600 h 354806"/>
                <a:gd name="connsiteX6" fmla="*/ 92869 w 176213"/>
                <a:gd name="connsiteY6" fmla="*/ 169069 h 354806"/>
                <a:gd name="connsiteX7" fmla="*/ 128588 w 176213"/>
                <a:gd name="connsiteY7" fmla="*/ 130969 h 354806"/>
                <a:gd name="connsiteX8" fmla="*/ 119063 w 176213"/>
                <a:gd name="connsiteY8" fmla="*/ 35719 h 354806"/>
                <a:gd name="connsiteX9" fmla="*/ 71438 w 176213"/>
                <a:gd name="connsiteY9" fmla="*/ 0 h 354806"/>
                <a:gd name="connsiteX10" fmla="*/ 45244 w 176213"/>
                <a:gd name="connsiteY10" fmla="*/ 47625 h 354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6213" h="354806">
                  <a:moveTo>
                    <a:pt x="45244" y="47625"/>
                  </a:moveTo>
                  <a:cubicBezTo>
                    <a:pt x="44450" y="76994"/>
                    <a:pt x="43657" y="106362"/>
                    <a:pt x="42863" y="135731"/>
                  </a:cubicBezTo>
                  <a:lnTo>
                    <a:pt x="0" y="188119"/>
                  </a:lnTo>
                  <a:lnTo>
                    <a:pt x="92869" y="354806"/>
                  </a:lnTo>
                  <a:lnTo>
                    <a:pt x="116682" y="278606"/>
                  </a:lnTo>
                  <a:lnTo>
                    <a:pt x="176213" y="228600"/>
                  </a:lnTo>
                  <a:lnTo>
                    <a:pt x="92869" y="169069"/>
                  </a:lnTo>
                  <a:lnTo>
                    <a:pt x="128588" y="130969"/>
                  </a:lnTo>
                  <a:lnTo>
                    <a:pt x="119063" y="35719"/>
                  </a:lnTo>
                  <a:lnTo>
                    <a:pt x="71438" y="0"/>
                  </a:lnTo>
                  <a:lnTo>
                    <a:pt x="45244" y="476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299" name="フリーフォーム 1113">
              <a:extLst>
                <a:ext uri="{FF2B5EF4-FFF2-40B4-BE49-F238E27FC236}">
                  <a16:creationId xmlns:a16="http://schemas.microsoft.com/office/drawing/2014/main" id="{CDF86DAE-0CF5-47E9-B2A3-6E723D5BE5A4}"/>
                </a:ext>
              </a:extLst>
            </p:cNvPr>
            <p:cNvSpPr/>
            <p:nvPr/>
          </p:nvSpPr>
          <p:spPr bwMode="auto">
            <a:xfrm>
              <a:off x="1778651" y="3669887"/>
              <a:ext cx="528323" cy="549269"/>
            </a:xfrm>
            <a:custGeom>
              <a:avLst/>
              <a:gdLst>
                <a:gd name="connsiteX0" fmla="*/ 590550 w 721519"/>
                <a:gd name="connsiteY0" fmla="*/ 14288 h 750094"/>
                <a:gd name="connsiteX1" fmla="*/ 485775 w 721519"/>
                <a:gd name="connsiteY1" fmla="*/ 0 h 750094"/>
                <a:gd name="connsiteX2" fmla="*/ 350044 w 721519"/>
                <a:gd name="connsiteY2" fmla="*/ 26194 h 750094"/>
                <a:gd name="connsiteX3" fmla="*/ 204788 w 721519"/>
                <a:gd name="connsiteY3" fmla="*/ 78581 h 750094"/>
                <a:gd name="connsiteX4" fmla="*/ 261938 w 721519"/>
                <a:gd name="connsiteY4" fmla="*/ 219075 h 750094"/>
                <a:gd name="connsiteX5" fmla="*/ 178594 w 721519"/>
                <a:gd name="connsiteY5" fmla="*/ 240506 h 750094"/>
                <a:gd name="connsiteX6" fmla="*/ 171450 w 721519"/>
                <a:gd name="connsiteY6" fmla="*/ 278606 h 750094"/>
                <a:gd name="connsiteX7" fmla="*/ 107156 w 721519"/>
                <a:gd name="connsiteY7" fmla="*/ 333375 h 750094"/>
                <a:gd name="connsiteX8" fmla="*/ 0 w 721519"/>
                <a:gd name="connsiteY8" fmla="*/ 340519 h 750094"/>
                <a:gd name="connsiteX9" fmla="*/ 2381 w 721519"/>
                <a:gd name="connsiteY9" fmla="*/ 433388 h 750094"/>
                <a:gd name="connsiteX10" fmla="*/ 300038 w 721519"/>
                <a:gd name="connsiteY10" fmla="*/ 642938 h 750094"/>
                <a:gd name="connsiteX11" fmla="*/ 428625 w 721519"/>
                <a:gd name="connsiteY11" fmla="*/ 750094 h 750094"/>
                <a:gd name="connsiteX12" fmla="*/ 595313 w 721519"/>
                <a:gd name="connsiteY12" fmla="*/ 666750 h 750094"/>
                <a:gd name="connsiteX13" fmla="*/ 721519 w 721519"/>
                <a:gd name="connsiteY13" fmla="*/ 569119 h 750094"/>
                <a:gd name="connsiteX14" fmla="*/ 638175 w 721519"/>
                <a:gd name="connsiteY14" fmla="*/ 538163 h 750094"/>
                <a:gd name="connsiteX15" fmla="*/ 619125 w 721519"/>
                <a:gd name="connsiteY15" fmla="*/ 316706 h 750094"/>
                <a:gd name="connsiteX16" fmla="*/ 538163 w 721519"/>
                <a:gd name="connsiteY16" fmla="*/ 154781 h 750094"/>
                <a:gd name="connsiteX17" fmla="*/ 578644 w 721519"/>
                <a:gd name="connsiteY17" fmla="*/ 107156 h 750094"/>
                <a:gd name="connsiteX18" fmla="*/ 590550 w 721519"/>
                <a:gd name="connsiteY18" fmla="*/ 14288 h 750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21519" h="750094">
                  <a:moveTo>
                    <a:pt x="590550" y="14288"/>
                  </a:moveTo>
                  <a:lnTo>
                    <a:pt x="485775" y="0"/>
                  </a:lnTo>
                  <a:lnTo>
                    <a:pt x="350044" y="26194"/>
                  </a:lnTo>
                  <a:lnTo>
                    <a:pt x="204788" y="78581"/>
                  </a:lnTo>
                  <a:lnTo>
                    <a:pt x="261938" y="219075"/>
                  </a:lnTo>
                  <a:lnTo>
                    <a:pt x="178594" y="240506"/>
                  </a:lnTo>
                  <a:lnTo>
                    <a:pt x="171450" y="278606"/>
                  </a:lnTo>
                  <a:lnTo>
                    <a:pt x="107156" y="333375"/>
                  </a:lnTo>
                  <a:lnTo>
                    <a:pt x="0" y="340519"/>
                  </a:lnTo>
                  <a:cubicBezTo>
                    <a:pt x="794" y="371475"/>
                    <a:pt x="1587" y="402432"/>
                    <a:pt x="2381" y="433388"/>
                  </a:cubicBezTo>
                  <a:lnTo>
                    <a:pt x="300038" y="642938"/>
                  </a:lnTo>
                  <a:lnTo>
                    <a:pt x="428625" y="750094"/>
                  </a:lnTo>
                  <a:lnTo>
                    <a:pt x="595313" y="666750"/>
                  </a:lnTo>
                  <a:lnTo>
                    <a:pt x="721519" y="569119"/>
                  </a:lnTo>
                  <a:lnTo>
                    <a:pt x="638175" y="538163"/>
                  </a:lnTo>
                  <a:lnTo>
                    <a:pt x="619125" y="316706"/>
                  </a:lnTo>
                  <a:lnTo>
                    <a:pt x="538163" y="154781"/>
                  </a:lnTo>
                  <a:lnTo>
                    <a:pt x="578644" y="107156"/>
                  </a:lnTo>
                  <a:lnTo>
                    <a:pt x="590550" y="14288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0" name="フリーフォーム 1114">
              <a:extLst>
                <a:ext uri="{FF2B5EF4-FFF2-40B4-BE49-F238E27FC236}">
                  <a16:creationId xmlns:a16="http://schemas.microsoft.com/office/drawing/2014/main" id="{C6B7A0D1-B3E8-4900-A6EB-A7A233375305}"/>
                </a:ext>
              </a:extLst>
            </p:cNvPr>
            <p:cNvSpPr/>
            <p:nvPr/>
          </p:nvSpPr>
          <p:spPr bwMode="auto">
            <a:xfrm>
              <a:off x="1566856" y="3715272"/>
              <a:ext cx="407297" cy="439881"/>
            </a:xfrm>
            <a:custGeom>
              <a:avLst/>
              <a:gdLst>
                <a:gd name="connsiteX0" fmla="*/ 495300 w 554831"/>
                <a:gd name="connsiteY0" fmla="*/ 21431 h 600075"/>
                <a:gd name="connsiteX1" fmla="*/ 554831 w 554831"/>
                <a:gd name="connsiteY1" fmla="*/ 171450 h 600075"/>
                <a:gd name="connsiteX2" fmla="*/ 469106 w 554831"/>
                <a:gd name="connsiteY2" fmla="*/ 176212 h 600075"/>
                <a:gd name="connsiteX3" fmla="*/ 469106 w 554831"/>
                <a:gd name="connsiteY3" fmla="*/ 221456 h 600075"/>
                <a:gd name="connsiteX4" fmla="*/ 390525 w 554831"/>
                <a:gd name="connsiteY4" fmla="*/ 276225 h 600075"/>
                <a:gd name="connsiteX5" fmla="*/ 288131 w 554831"/>
                <a:gd name="connsiteY5" fmla="*/ 283368 h 600075"/>
                <a:gd name="connsiteX6" fmla="*/ 290512 w 554831"/>
                <a:gd name="connsiteY6" fmla="*/ 426243 h 600075"/>
                <a:gd name="connsiteX7" fmla="*/ 176212 w 554831"/>
                <a:gd name="connsiteY7" fmla="*/ 426243 h 600075"/>
                <a:gd name="connsiteX8" fmla="*/ 178594 w 554831"/>
                <a:gd name="connsiteY8" fmla="*/ 511968 h 600075"/>
                <a:gd name="connsiteX9" fmla="*/ 147637 w 554831"/>
                <a:gd name="connsiteY9" fmla="*/ 547687 h 600075"/>
                <a:gd name="connsiteX10" fmla="*/ 157162 w 554831"/>
                <a:gd name="connsiteY10" fmla="*/ 595312 h 600075"/>
                <a:gd name="connsiteX11" fmla="*/ 0 w 554831"/>
                <a:gd name="connsiteY11" fmla="*/ 600075 h 600075"/>
                <a:gd name="connsiteX12" fmla="*/ 64294 w 554831"/>
                <a:gd name="connsiteY12" fmla="*/ 476250 h 600075"/>
                <a:gd name="connsiteX13" fmla="*/ 80962 w 554831"/>
                <a:gd name="connsiteY13" fmla="*/ 464343 h 600075"/>
                <a:gd name="connsiteX14" fmla="*/ 88106 w 554831"/>
                <a:gd name="connsiteY14" fmla="*/ 421481 h 600075"/>
                <a:gd name="connsiteX15" fmla="*/ 264319 w 554831"/>
                <a:gd name="connsiteY15" fmla="*/ 240506 h 600075"/>
                <a:gd name="connsiteX16" fmla="*/ 264319 w 554831"/>
                <a:gd name="connsiteY16" fmla="*/ 188118 h 600075"/>
                <a:gd name="connsiteX17" fmla="*/ 295275 w 554831"/>
                <a:gd name="connsiteY17" fmla="*/ 92868 h 600075"/>
                <a:gd name="connsiteX18" fmla="*/ 366712 w 554831"/>
                <a:gd name="connsiteY18" fmla="*/ 80962 h 600075"/>
                <a:gd name="connsiteX19" fmla="*/ 385762 w 554831"/>
                <a:gd name="connsiteY19" fmla="*/ 0 h 600075"/>
                <a:gd name="connsiteX20" fmla="*/ 435769 w 554831"/>
                <a:gd name="connsiteY20" fmla="*/ 33337 h 600075"/>
                <a:gd name="connsiteX21" fmla="*/ 495300 w 554831"/>
                <a:gd name="connsiteY21" fmla="*/ 21431 h 600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554831" h="600075">
                  <a:moveTo>
                    <a:pt x="495300" y="21431"/>
                  </a:moveTo>
                  <a:lnTo>
                    <a:pt x="554831" y="171450"/>
                  </a:lnTo>
                  <a:lnTo>
                    <a:pt x="469106" y="176212"/>
                  </a:lnTo>
                  <a:lnTo>
                    <a:pt x="469106" y="221456"/>
                  </a:lnTo>
                  <a:lnTo>
                    <a:pt x="390525" y="276225"/>
                  </a:lnTo>
                  <a:lnTo>
                    <a:pt x="288131" y="283368"/>
                  </a:lnTo>
                  <a:cubicBezTo>
                    <a:pt x="288925" y="330993"/>
                    <a:pt x="289718" y="378618"/>
                    <a:pt x="290512" y="426243"/>
                  </a:cubicBezTo>
                  <a:lnTo>
                    <a:pt x="176212" y="426243"/>
                  </a:lnTo>
                  <a:lnTo>
                    <a:pt x="178594" y="511968"/>
                  </a:lnTo>
                  <a:lnTo>
                    <a:pt x="147637" y="547687"/>
                  </a:lnTo>
                  <a:lnTo>
                    <a:pt x="157162" y="595312"/>
                  </a:lnTo>
                  <a:lnTo>
                    <a:pt x="0" y="600075"/>
                  </a:lnTo>
                  <a:lnTo>
                    <a:pt x="64294" y="476250"/>
                  </a:lnTo>
                  <a:lnTo>
                    <a:pt x="80962" y="464343"/>
                  </a:lnTo>
                  <a:lnTo>
                    <a:pt x="88106" y="421481"/>
                  </a:lnTo>
                  <a:lnTo>
                    <a:pt x="264319" y="240506"/>
                  </a:lnTo>
                  <a:lnTo>
                    <a:pt x="264319" y="188118"/>
                  </a:lnTo>
                  <a:lnTo>
                    <a:pt x="295275" y="92868"/>
                  </a:lnTo>
                  <a:lnTo>
                    <a:pt x="366712" y="80962"/>
                  </a:lnTo>
                  <a:lnTo>
                    <a:pt x="385762" y="0"/>
                  </a:lnTo>
                  <a:lnTo>
                    <a:pt x="435769" y="33337"/>
                  </a:lnTo>
                  <a:lnTo>
                    <a:pt x="495300" y="2143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1" name="フリーフォーム 1115">
              <a:extLst>
                <a:ext uri="{FF2B5EF4-FFF2-40B4-BE49-F238E27FC236}">
                  <a16:creationId xmlns:a16="http://schemas.microsoft.com/office/drawing/2014/main" id="{D9D8285B-86A9-44D6-A732-3FE5B93747CC}"/>
                </a:ext>
              </a:extLst>
            </p:cNvPr>
            <p:cNvSpPr/>
            <p:nvPr/>
          </p:nvSpPr>
          <p:spPr bwMode="auto">
            <a:xfrm>
              <a:off x="1569183" y="3991070"/>
              <a:ext cx="300236" cy="357258"/>
            </a:xfrm>
            <a:custGeom>
              <a:avLst/>
              <a:gdLst>
                <a:gd name="connsiteX0" fmla="*/ 290513 w 409575"/>
                <a:gd name="connsiteY0" fmla="*/ 0 h 488156"/>
                <a:gd name="connsiteX1" fmla="*/ 409575 w 409575"/>
                <a:gd name="connsiteY1" fmla="*/ 80963 h 488156"/>
                <a:gd name="connsiteX2" fmla="*/ 357188 w 409575"/>
                <a:gd name="connsiteY2" fmla="*/ 90488 h 488156"/>
                <a:gd name="connsiteX3" fmla="*/ 371475 w 409575"/>
                <a:gd name="connsiteY3" fmla="*/ 202406 h 488156"/>
                <a:gd name="connsiteX4" fmla="*/ 395288 w 409575"/>
                <a:gd name="connsiteY4" fmla="*/ 442913 h 488156"/>
                <a:gd name="connsiteX5" fmla="*/ 300038 w 409575"/>
                <a:gd name="connsiteY5" fmla="*/ 442913 h 488156"/>
                <a:gd name="connsiteX6" fmla="*/ 216694 w 409575"/>
                <a:gd name="connsiteY6" fmla="*/ 469106 h 488156"/>
                <a:gd name="connsiteX7" fmla="*/ 197644 w 409575"/>
                <a:gd name="connsiteY7" fmla="*/ 450056 h 488156"/>
                <a:gd name="connsiteX8" fmla="*/ 164306 w 409575"/>
                <a:gd name="connsiteY8" fmla="*/ 488156 h 488156"/>
                <a:gd name="connsiteX9" fmla="*/ 100013 w 409575"/>
                <a:gd name="connsiteY9" fmla="*/ 395288 h 488156"/>
                <a:gd name="connsiteX10" fmla="*/ 33338 w 409575"/>
                <a:gd name="connsiteY10" fmla="*/ 416719 h 488156"/>
                <a:gd name="connsiteX11" fmla="*/ 33338 w 409575"/>
                <a:gd name="connsiteY11" fmla="*/ 304800 h 488156"/>
                <a:gd name="connsiteX12" fmla="*/ 0 w 409575"/>
                <a:gd name="connsiteY12" fmla="*/ 228600 h 488156"/>
                <a:gd name="connsiteX13" fmla="*/ 161925 w 409575"/>
                <a:gd name="connsiteY13" fmla="*/ 216694 h 488156"/>
                <a:gd name="connsiteX14" fmla="*/ 142875 w 409575"/>
                <a:gd name="connsiteY14" fmla="*/ 180975 h 488156"/>
                <a:gd name="connsiteX15" fmla="*/ 173831 w 409575"/>
                <a:gd name="connsiteY15" fmla="*/ 133350 h 488156"/>
                <a:gd name="connsiteX16" fmla="*/ 171450 w 409575"/>
                <a:gd name="connsiteY16" fmla="*/ 57150 h 488156"/>
                <a:gd name="connsiteX17" fmla="*/ 292894 w 409575"/>
                <a:gd name="connsiteY17" fmla="*/ 50006 h 488156"/>
                <a:gd name="connsiteX18" fmla="*/ 290513 w 409575"/>
                <a:gd name="connsiteY18" fmla="*/ 0 h 488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09575" h="488156">
                  <a:moveTo>
                    <a:pt x="290513" y="0"/>
                  </a:moveTo>
                  <a:lnTo>
                    <a:pt x="409575" y="80963"/>
                  </a:lnTo>
                  <a:lnTo>
                    <a:pt x="357188" y="90488"/>
                  </a:lnTo>
                  <a:lnTo>
                    <a:pt x="371475" y="202406"/>
                  </a:lnTo>
                  <a:lnTo>
                    <a:pt x="395288" y="442913"/>
                  </a:lnTo>
                  <a:lnTo>
                    <a:pt x="300038" y="442913"/>
                  </a:lnTo>
                  <a:lnTo>
                    <a:pt x="216694" y="469106"/>
                  </a:lnTo>
                  <a:lnTo>
                    <a:pt x="197644" y="450056"/>
                  </a:lnTo>
                  <a:lnTo>
                    <a:pt x="164306" y="488156"/>
                  </a:lnTo>
                  <a:lnTo>
                    <a:pt x="100013" y="395288"/>
                  </a:lnTo>
                  <a:lnTo>
                    <a:pt x="33338" y="416719"/>
                  </a:lnTo>
                  <a:lnTo>
                    <a:pt x="33338" y="304800"/>
                  </a:lnTo>
                  <a:lnTo>
                    <a:pt x="0" y="228600"/>
                  </a:lnTo>
                  <a:lnTo>
                    <a:pt x="161925" y="216694"/>
                  </a:lnTo>
                  <a:lnTo>
                    <a:pt x="142875" y="180975"/>
                  </a:lnTo>
                  <a:lnTo>
                    <a:pt x="173831" y="133350"/>
                  </a:lnTo>
                  <a:cubicBezTo>
                    <a:pt x="173037" y="107950"/>
                    <a:pt x="172244" y="82550"/>
                    <a:pt x="171450" y="57150"/>
                  </a:cubicBezTo>
                  <a:lnTo>
                    <a:pt x="292894" y="50006"/>
                  </a:lnTo>
                  <a:lnTo>
                    <a:pt x="29051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2" name="フリーフォーム 1116">
              <a:extLst>
                <a:ext uri="{FF2B5EF4-FFF2-40B4-BE49-F238E27FC236}">
                  <a16:creationId xmlns:a16="http://schemas.microsoft.com/office/drawing/2014/main" id="{BF9A07EB-318F-4585-BA25-BA9BE080703C}"/>
                </a:ext>
              </a:extLst>
            </p:cNvPr>
            <p:cNvSpPr/>
            <p:nvPr/>
          </p:nvSpPr>
          <p:spPr bwMode="auto">
            <a:xfrm>
              <a:off x="1691373" y="4048092"/>
              <a:ext cx="402642" cy="422425"/>
            </a:xfrm>
            <a:custGeom>
              <a:avLst/>
              <a:gdLst>
                <a:gd name="connsiteX0" fmla="*/ 235743 w 550068"/>
                <a:gd name="connsiteY0" fmla="*/ 0 h 576263"/>
                <a:gd name="connsiteX1" fmla="*/ 190500 w 550068"/>
                <a:gd name="connsiteY1" fmla="*/ 21432 h 576263"/>
                <a:gd name="connsiteX2" fmla="*/ 230981 w 550068"/>
                <a:gd name="connsiteY2" fmla="*/ 364332 h 576263"/>
                <a:gd name="connsiteX3" fmla="*/ 133350 w 550068"/>
                <a:gd name="connsiteY3" fmla="*/ 369094 h 576263"/>
                <a:gd name="connsiteX4" fmla="*/ 47625 w 550068"/>
                <a:gd name="connsiteY4" fmla="*/ 395288 h 576263"/>
                <a:gd name="connsiteX5" fmla="*/ 19050 w 550068"/>
                <a:gd name="connsiteY5" fmla="*/ 376238 h 576263"/>
                <a:gd name="connsiteX6" fmla="*/ 0 w 550068"/>
                <a:gd name="connsiteY6" fmla="*/ 411957 h 576263"/>
                <a:gd name="connsiteX7" fmla="*/ 40481 w 550068"/>
                <a:gd name="connsiteY7" fmla="*/ 511969 h 576263"/>
                <a:gd name="connsiteX8" fmla="*/ 78581 w 550068"/>
                <a:gd name="connsiteY8" fmla="*/ 514350 h 576263"/>
                <a:gd name="connsiteX9" fmla="*/ 119062 w 550068"/>
                <a:gd name="connsiteY9" fmla="*/ 492919 h 576263"/>
                <a:gd name="connsiteX10" fmla="*/ 150018 w 550068"/>
                <a:gd name="connsiteY10" fmla="*/ 576263 h 576263"/>
                <a:gd name="connsiteX11" fmla="*/ 197643 w 550068"/>
                <a:gd name="connsiteY11" fmla="*/ 559594 h 576263"/>
                <a:gd name="connsiteX12" fmla="*/ 230981 w 550068"/>
                <a:gd name="connsiteY12" fmla="*/ 569119 h 576263"/>
                <a:gd name="connsiteX13" fmla="*/ 238125 w 550068"/>
                <a:gd name="connsiteY13" fmla="*/ 509588 h 576263"/>
                <a:gd name="connsiteX14" fmla="*/ 283368 w 550068"/>
                <a:gd name="connsiteY14" fmla="*/ 447675 h 576263"/>
                <a:gd name="connsiteX15" fmla="*/ 409575 w 550068"/>
                <a:gd name="connsiteY15" fmla="*/ 390525 h 576263"/>
                <a:gd name="connsiteX16" fmla="*/ 547687 w 550068"/>
                <a:gd name="connsiteY16" fmla="*/ 361950 h 576263"/>
                <a:gd name="connsiteX17" fmla="*/ 550068 w 550068"/>
                <a:gd name="connsiteY17" fmla="*/ 228600 h 576263"/>
                <a:gd name="connsiteX18" fmla="*/ 388143 w 550068"/>
                <a:gd name="connsiteY18" fmla="*/ 107157 h 576263"/>
                <a:gd name="connsiteX19" fmla="*/ 235743 w 550068"/>
                <a:gd name="connsiteY19" fmla="*/ 0 h 5762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50068" h="576263">
                  <a:moveTo>
                    <a:pt x="235743" y="0"/>
                  </a:moveTo>
                  <a:lnTo>
                    <a:pt x="190500" y="21432"/>
                  </a:lnTo>
                  <a:lnTo>
                    <a:pt x="230981" y="364332"/>
                  </a:lnTo>
                  <a:lnTo>
                    <a:pt x="133350" y="369094"/>
                  </a:lnTo>
                  <a:lnTo>
                    <a:pt x="47625" y="395288"/>
                  </a:lnTo>
                  <a:lnTo>
                    <a:pt x="19050" y="376238"/>
                  </a:lnTo>
                  <a:lnTo>
                    <a:pt x="0" y="411957"/>
                  </a:lnTo>
                  <a:lnTo>
                    <a:pt x="40481" y="511969"/>
                  </a:lnTo>
                  <a:lnTo>
                    <a:pt x="78581" y="514350"/>
                  </a:lnTo>
                  <a:lnTo>
                    <a:pt x="119062" y="492919"/>
                  </a:lnTo>
                  <a:lnTo>
                    <a:pt x="150018" y="576263"/>
                  </a:lnTo>
                  <a:lnTo>
                    <a:pt x="197643" y="559594"/>
                  </a:lnTo>
                  <a:lnTo>
                    <a:pt x="230981" y="569119"/>
                  </a:lnTo>
                  <a:lnTo>
                    <a:pt x="238125" y="509588"/>
                  </a:lnTo>
                  <a:lnTo>
                    <a:pt x="283368" y="447675"/>
                  </a:lnTo>
                  <a:lnTo>
                    <a:pt x="409575" y="390525"/>
                  </a:lnTo>
                  <a:lnTo>
                    <a:pt x="547687" y="361950"/>
                  </a:lnTo>
                  <a:cubicBezTo>
                    <a:pt x="548481" y="317500"/>
                    <a:pt x="549274" y="273050"/>
                    <a:pt x="550068" y="228600"/>
                  </a:cubicBezTo>
                  <a:lnTo>
                    <a:pt x="388143" y="107157"/>
                  </a:lnTo>
                  <a:lnTo>
                    <a:pt x="23574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3" name="フリーフォーム 1117">
              <a:extLst>
                <a:ext uri="{FF2B5EF4-FFF2-40B4-BE49-F238E27FC236}">
                  <a16:creationId xmlns:a16="http://schemas.microsoft.com/office/drawing/2014/main" id="{85F340B3-EC64-4DF4-A742-5D61C7987748}"/>
                </a:ext>
              </a:extLst>
            </p:cNvPr>
            <p:cNvSpPr/>
            <p:nvPr/>
          </p:nvSpPr>
          <p:spPr bwMode="auto">
            <a:xfrm>
              <a:off x="1549401" y="4281996"/>
              <a:ext cx="160591" cy="129172"/>
            </a:xfrm>
            <a:custGeom>
              <a:avLst/>
              <a:gdLst>
                <a:gd name="connsiteX0" fmla="*/ 52388 w 219075"/>
                <a:gd name="connsiteY0" fmla="*/ 14287 h 176212"/>
                <a:gd name="connsiteX1" fmla="*/ 0 w 219075"/>
                <a:gd name="connsiteY1" fmla="*/ 76200 h 176212"/>
                <a:gd name="connsiteX2" fmla="*/ 40482 w 219075"/>
                <a:gd name="connsiteY2" fmla="*/ 100012 h 176212"/>
                <a:gd name="connsiteX3" fmla="*/ 35719 w 219075"/>
                <a:gd name="connsiteY3" fmla="*/ 176212 h 176212"/>
                <a:gd name="connsiteX4" fmla="*/ 150019 w 219075"/>
                <a:gd name="connsiteY4" fmla="*/ 154781 h 176212"/>
                <a:gd name="connsiteX5" fmla="*/ 219075 w 219075"/>
                <a:gd name="connsiteY5" fmla="*/ 164306 h 176212"/>
                <a:gd name="connsiteX6" fmla="*/ 195263 w 219075"/>
                <a:gd name="connsiteY6" fmla="*/ 90487 h 176212"/>
                <a:gd name="connsiteX7" fmla="*/ 119063 w 219075"/>
                <a:gd name="connsiteY7" fmla="*/ 0 h 176212"/>
                <a:gd name="connsiteX8" fmla="*/ 52388 w 219075"/>
                <a:gd name="connsiteY8" fmla="*/ 14287 h 176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9075" h="176212">
                  <a:moveTo>
                    <a:pt x="52388" y="14287"/>
                  </a:moveTo>
                  <a:lnTo>
                    <a:pt x="0" y="76200"/>
                  </a:lnTo>
                  <a:lnTo>
                    <a:pt x="40482" y="100012"/>
                  </a:lnTo>
                  <a:lnTo>
                    <a:pt x="35719" y="176212"/>
                  </a:lnTo>
                  <a:lnTo>
                    <a:pt x="150019" y="154781"/>
                  </a:lnTo>
                  <a:lnTo>
                    <a:pt x="219075" y="164306"/>
                  </a:lnTo>
                  <a:lnTo>
                    <a:pt x="195263" y="90487"/>
                  </a:lnTo>
                  <a:lnTo>
                    <a:pt x="119063" y="0"/>
                  </a:lnTo>
                  <a:lnTo>
                    <a:pt x="52388" y="14287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4" name="フリーフォーム 1118">
              <a:extLst>
                <a:ext uri="{FF2B5EF4-FFF2-40B4-BE49-F238E27FC236}">
                  <a16:creationId xmlns:a16="http://schemas.microsoft.com/office/drawing/2014/main" id="{75165FD8-769C-4ECF-9A8F-308B3AD3D5BE}"/>
                </a:ext>
              </a:extLst>
            </p:cNvPr>
            <p:cNvSpPr/>
            <p:nvPr/>
          </p:nvSpPr>
          <p:spPr bwMode="auto">
            <a:xfrm>
              <a:off x="1635515" y="4393712"/>
              <a:ext cx="165247" cy="148954"/>
            </a:xfrm>
            <a:custGeom>
              <a:avLst/>
              <a:gdLst>
                <a:gd name="connsiteX0" fmla="*/ 102393 w 226218"/>
                <a:gd name="connsiteY0" fmla="*/ 9525 h 202406"/>
                <a:gd name="connsiteX1" fmla="*/ 30956 w 226218"/>
                <a:gd name="connsiteY1" fmla="*/ 0 h 202406"/>
                <a:gd name="connsiteX2" fmla="*/ 23812 w 226218"/>
                <a:gd name="connsiteY2" fmla="*/ 50006 h 202406"/>
                <a:gd name="connsiteX3" fmla="*/ 0 w 226218"/>
                <a:gd name="connsiteY3" fmla="*/ 83344 h 202406"/>
                <a:gd name="connsiteX4" fmla="*/ 35718 w 226218"/>
                <a:gd name="connsiteY4" fmla="*/ 147637 h 202406"/>
                <a:gd name="connsiteX5" fmla="*/ 80962 w 226218"/>
                <a:gd name="connsiteY5" fmla="*/ 111919 h 202406"/>
                <a:gd name="connsiteX6" fmla="*/ 126206 w 226218"/>
                <a:gd name="connsiteY6" fmla="*/ 126206 h 202406"/>
                <a:gd name="connsiteX7" fmla="*/ 197643 w 226218"/>
                <a:gd name="connsiteY7" fmla="*/ 202406 h 202406"/>
                <a:gd name="connsiteX8" fmla="*/ 226218 w 226218"/>
                <a:gd name="connsiteY8" fmla="*/ 161925 h 202406"/>
                <a:gd name="connsiteX9" fmla="*/ 226218 w 226218"/>
                <a:gd name="connsiteY9" fmla="*/ 92869 h 202406"/>
                <a:gd name="connsiteX10" fmla="*/ 188118 w 226218"/>
                <a:gd name="connsiteY10" fmla="*/ 28575 h 202406"/>
                <a:gd name="connsiteX11" fmla="*/ 159543 w 226218"/>
                <a:gd name="connsiteY11" fmla="*/ 50006 h 202406"/>
                <a:gd name="connsiteX12" fmla="*/ 102393 w 226218"/>
                <a:gd name="connsiteY12" fmla="*/ 9525 h 2024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6218" h="202406">
                  <a:moveTo>
                    <a:pt x="102393" y="9525"/>
                  </a:moveTo>
                  <a:lnTo>
                    <a:pt x="30956" y="0"/>
                  </a:lnTo>
                  <a:lnTo>
                    <a:pt x="23812" y="50006"/>
                  </a:lnTo>
                  <a:lnTo>
                    <a:pt x="0" y="83344"/>
                  </a:lnTo>
                  <a:lnTo>
                    <a:pt x="35718" y="147637"/>
                  </a:lnTo>
                  <a:lnTo>
                    <a:pt x="80962" y="111919"/>
                  </a:lnTo>
                  <a:lnTo>
                    <a:pt x="126206" y="126206"/>
                  </a:lnTo>
                  <a:lnTo>
                    <a:pt x="197643" y="202406"/>
                  </a:lnTo>
                  <a:lnTo>
                    <a:pt x="226218" y="161925"/>
                  </a:lnTo>
                  <a:lnTo>
                    <a:pt x="226218" y="92869"/>
                  </a:lnTo>
                  <a:lnTo>
                    <a:pt x="188118" y="28575"/>
                  </a:lnTo>
                  <a:lnTo>
                    <a:pt x="159543" y="50006"/>
                  </a:lnTo>
                  <a:lnTo>
                    <a:pt x="102393" y="9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5" name="フリーフォーム 1119">
              <a:extLst>
                <a:ext uri="{FF2B5EF4-FFF2-40B4-BE49-F238E27FC236}">
                  <a16:creationId xmlns:a16="http://schemas.microsoft.com/office/drawing/2014/main" id="{C77ECAC8-6EDB-42FF-B9B3-6F1410DFEA97}"/>
                </a:ext>
              </a:extLst>
            </p:cNvPr>
            <p:cNvSpPr/>
            <p:nvPr/>
          </p:nvSpPr>
          <p:spPr bwMode="auto">
            <a:xfrm>
              <a:off x="1573839" y="4397203"/>
              <a:ext cx="80296" cy="58185"/>
            </a:xfrm>
            <a:custGeom>
              <a:avLst/>
              <a:gdLst>
                <a:gd name="connsiteX0" fmla="*/ 109537 w 109537"/>
                <a:gd name="connsiteY0" fmla="*/ 0 h 78582"/>
                <a:gd name="connsiteX1" fmla="*/ 0 w 109537"/>
                <a:gd name="connsiteY1" fmla="*/ 23813 h 78582"/>
                <a:gd name="connsiteX2" fmla="*/ 88106 w 109537"/>
                <a:gd name="connsiteY2" fmla="*/ 78582 h 78582"/>
                <a:gd name="connsiteX3" fmla="*/ 109537 w 109537"/>
                <a:gd name="connsiteY3" fmla="*/ 0 h 78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9537" h="78582">
                  <a:moveTo>
                    <a:pt x="109537" y="0"/>
                  </a:moveTo>
                  <a:lnTo>
                    <a:pt x="0" y="23813"/>
                  </a:lnTo>
                  <a:lnTo>
                    <a:pt x="88106" y="78582"/>
                  </a:lnTo>
                  <a:lnTo>
                    <a:pt x="10953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6" name="フリーフォーム 1120">
              <a:extLst>
                <a:ext uri="{FF2B5EF4-FFF2-40B4-BE49-F238E27FC236}">
                  <a16:creationId xmlns:a16="http://schemas.microsoft.com/office/drawing/2014/main" id="{CB9A1568-8A77-48D2-96CF-51329CB5FF85}"/>
                </a:ext>
              </a:extLst>
            </p:cNvPr>
            <p:cNvSpPr/>
            <p:nvPr/>
          </p:nvSpPr>
          <p:spPr bwMode="auto">
            <a:xfrm>
              <a:off x="1656462" y="4480990"/>
              <a:ext cx="88441" cy="89605"/>
            </a:xfrm>
            <a:custGeom>
              <a:avLst/>
              <a:gdLst>
                <a:gd name="connsiteX0" fmla="*/ 0 w 121443"/>
                <a:gd name="connsiteY0" fmla="*/ 33338 h 121444"/>
                <a:gd name="connsiteX1" fmla="*/ 47625 w 121443"/>
                <a:gd name="connsiteY1" fmla="*/ 2382 h 121444"/>
                <a:gd name="connsiteX2" fmla="*/ 88106 w 121443"/>
                <a:gd name="connsiteY2" fmla="*/ 0 h 121444"/>
                <a:gd name="connsiteX3" fmla="*/ 121443 w 121443"/>
                <a:gd name="connsiteY3" fmla="*/ 47625 h 121444"/>
                <a:gd name="connsiteX4" fmla="*/ 69056 w 121443"/>
                <a:gd name="connsiteY4" fmla="*/ 121444 h 121444"/>
                <a:gd name="connsiteX5" fmla="*/ 0 w 121443"/>
                <a:gd name="connsiteY5" fmla="*/ 33338 h 121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1443" h="121444">
                  <a:moveTo>
                    <a:pt x="0" y="33338"/>
                  </a:moveTo>
                  <a:lnTo>
                    <a:pt x="47625" y="2382"/>
                  </a:lnTo>
                  <a:lnTo>
                    <a:pt x="88106" y="0"/>
                  </a:lnTo>
                  <a:lnTo>
                    <a:pt x="121443" y="47625"/>
                  </a:lnTo>
                  <a:lnTo>
                    <a:pt x="69056" y="121444"/>
                  </a:lnTo>
                  <a:lnTo>
                    <a:pt x="0" y="33338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7" name="フリーフォーム 1121">
              <a:extLst>
                <a:ext uri="{FF2B5EF4-FFF2-40B4-BE49-F238E27FC236}">
                  <a16:creationId xmlns:a16="http://schemas.microsoft.com/office/drawing/2014/main" id="{706C9417-D836-43B5-AD0A-31E581AB3BB4}"/>
                </a:ext>
              </a:extLst>
            </p:cNvPr>
            <p:cNvSpPr/>
            <p:nvPr/>
          </p:nvSpPr>
          <p:spPr bwMode="auto">
            <a:xfrm>
              <a:off x="1712320" y="4514737"/>
              <a:ext cx="95424" cy="126844"/>
            </a:xfrm>
            <a:custGeom>
              <a:avLst/>
              <a:gdLst>
                <a:gd name="connsiteX0" fmla="*/ 0 w 130968"/>
                <a:gd name="connsiteY0" fmla="*/ 73819 h 173831"/>
                <a:gd name="connsiteX1" fmla="*/ 50006 w 130968"/>
                <a:gd name="connsiteY1" fmla="*/ 0 h 173831"/>
                <a:gd name="connsiteX2" fmla="*/ 104775 w 130968"/>
                <a:gd name="connsiteY2" fmla="*/ 45244 h 173831"/>
                <a:gd name="connsiteX3" fmla="*/ 95250 w 130968"/>
                <a:gd name="connsiteY3" fmla="*/ 80963 h 173831"/>
                <a:gd name="connsiteX4" fmla="*/ 130968 w 130968"/>
                <a:gd name="connsiteY4" fmla="*/ 114300 h 173831"/>
                <a:gd name="connsiteX5" fmla="*/ 123825 w 130968"/>
                <a:gd name="connsiteY5" fmla="*/ 173831 h 173831"/>
                <a:gd name="connsiteX6" fmla="*/ 0 w 130968"/>
                <a:gd name="connsiteY6" fmla="*/ 73819 h 173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0968" h="173831">
                  <a:moveTo>
                    <a:pt x="0" y="73819"/>
                  </a:moveTo>
                  <a:lnTo>
                    <a:pt x="50006" y="0"/>
                  </a:lnTo>
                  <a:lnTo>
                    <a:pt x="104775" y="45244"/>
                  </a:lnTo>
                  <a:lnTo>
                    <a:pt x="95250" y="80963"/>
                  </a:lnTo>
                  <a:lnTo>
                    <a:pt x="130968" y="114300"/>
                  </a:lnTo>
                  <a:lnTo>
                    <a:pt x="123825" y="173831"/>
                  </a:lnTo>
                  <a:lnTo>
                    <a:pt x="0" y="73819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8" name="フリーフォーム 1122">
              <a:extLst>
                <a:ext uri="{FF2B5EF4-FFF2-40B4-BE49-F238E27FC236}">
                  <a16:creationId xmlns:a16="http://schemas.microsoft.com/office/drawing/2014/main" id="{B95DB06E-7768-4F40-8034-2A82AD7EE01C}"/>
                </a:ext>
              </a:extLst>
            </p:cNvPr>
            <p:cNvSpPr/>
            <p:nvPr/>
          </p:nvSpPr>
          <p:spPr bwMode="auto">
            <a:xfrm>
              <a:off x="1778651" y="4456552"/>
              <a:ext cx="150118" cy="183866"/>
            </a:xfrm>
            <a:custGeom>
              <a:avLst/>
              <a:gdLst>
                <a:gd name="connsiteX0" fmla="*/ 28575 w 204788"/>
                <a:gd name="connsiteY0" fmla="*/ 250031 h 250031"/>
                <a:gd name="connsiteX1" fmla="*/ 42863 w 204788"/>
                <a:gd name="connsiteY1" fmla="*/ 185737 h 250031"/>
                <a:gd name="connsiteX2" fmla="*/ 9525 w 204788"/>
                <a:gd name="connsiteY2" fmla="*/ 159544 h 250031"/>
                <a:gd name="connsiteX3" fmla="*/ 14288 w 204788"/>
                <a:gd name="connsiteY3" fmla="*/ 130969 h 250031"/>
                <a:gd name="connsiteX4" fmla="*/ 0 w 204788"/>
                <a:gd name="connsiteY4" fmla="*/ 116681 h 250031"/>
                <a:gd name="connsiteX5" fmla="*/ 28575 w 204788"/>
                <a:gd name="connsiteY5" fmla="*/ 85725 h 250031"/>
                <a:gd name="connsiteX6" fmla="*/ 33338 w 204788"/>
                <a:gd name="connsiteY6" fmla="*/ 21431 h 250031"/>
                <a:gd name="connsiteX7" fmla="*/ 78581 w 204788"/>
                <a:gd name="connsiteY7" fmla="*/ 0 h 250031"/>
                <a:gd name="connsiteX8" fmla="*/ 116681 w 204788"/>
                <a:gd name="connsiteY8" fmla="*/ 19050 h 250031"/>
                <a:gd name="connsiteX9" fmla="*/ 200025 w 204788"/>
                <a:gd name="connsiteY9" fmla="*/ 38100 h 250031"/>
                <a:gd name="connsiteX10" fmla="*/ 204788 w 204788"/>
                <a:gd name="connsiteY10" fmla="*/ 102394 h 250031"/>
                <a:gd name="connsiteX11" fmla="*/ 190500 w 204788"/>
                <a:gd name="connsiteY11" fmla="*/ 138112 h 250031"/>
                <a:gd name="connsiteX12" fmla="*/ 200025 w 204788"/>
                <a:gd name="connsiteY12" fmla="*/ 211931 h 250031"/>
                <a:gd name="connsiteX13" fmla="*/ 145256 w 204788"/>
                <a:gd name="connsiteY13" fmla="*/ 195262 h 250031"/>
                <a:gd name="connsiteX14" fmla="*/ 28575 w 204788"/>
                <a:gd name="connsiteY14" fmla="*/ 250031 h 2500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04788" h="250031">
                  <a:moveTo>
                    <a:pt x="28575" y="250031"/>
                  </a:moveTo>
                  <a:lnTo>
                    <a:pt x="42863" y="185737"/>
                  </a:lnTo>
                  <a:lnTo>
                    <a:pt x="9525" y="159544"/>
                  </a:lnTo>
                  <a:lnTo>
                    <a:pt x="14288" y="130969"/>
                  </a:lnTo>
                  <a:lnTo>
                    <a:pt x="0" y="116681"/>
                  </a:lnTo>
                  <a:lnTo>
                    <a:pt x="28575" y="85725"/>
                  </a:lnTo>
                  <a:lnTo>
                    <a:pt x="33338" y="21431"/>
                  </a:lnTo>
                  <a:lnTo>
                    <a:pt x="78581" y="0"/>
                  </a:lnTo>
                  <a:lnTo>
                    <a:pt x="116681" y="19050"/>
                  </a:lnTo>
                  <a:lnTo>
                    <a:pt x="200025" y="38100"/>
                  </a:lnTo>
                  <a:lnTo>
                    <a:pt x="204788" y="102394"/>
                  </a:lnTo>
                  <a:lnTo>
                    <a:pt x="190500" y="138112"/>
                  </a:lnTo>
                  <a:lnTo>
                    <a:pt x="200025" y="211931"/>
                  </a:lnTo>
                  <a:lnTo>
                    <a:pt x="145256" y="195262"/>
                  </a:lnTo>
                  <a:lnTo>
                    <a:pt x="28575" y="25003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09" name="フリーフォーム 1123">
              <a:extLst>
                <a:ext uri="{FF2B5EF4-FFF2-40B4-BE49-F238E27FC236}">
                  <a16:creationId xmlns:a16="http://schemas.microsoft.com/office/drawing/2014/main" id="{DE50F8CB-A3C3-40C0-9FD7-4120C2A888BF}"/>
                </a:ext>
              </a:extLst>
            </p:cNvPr>
            <p:cNvSpPr/>
            <p:nvPr/>
          </p:nvSpPr>
          <p:spPr bwMode="auto">
            <a:xfrm>
              <a:off x="1867092" y="4330872"/>
              <a:ext cx="201321" cy="153609"/>
            </a:xfrm>
            <a:custGeom>
              <a:avLst/>
              <a:gdLst>
                <a:gd name="connsiteX0" fmla="*/ 176212 w 273844"/>
                <a:gd name="connsiteY0" fmla="*/ 0 h 209550"/>
                <a:gd name="connsiteX1" fmla="*/ 45244 w 273844"/>
                <a:gd name="connsiteY1" fmla="*/ 71437 h 209550"/>
                <a:gd name="connsiteX2" fmla="*/ 7144 w 273844"/>
                <a:gd name="connsiteY2" fmla="*/ 126206 h 209550"/>
                <a:gd name="connsiteX3" fmla="*/ 0 w 273844"/>
                <a:gd name="connsiteY3" fmla="*/ 192881 h 209550"/>
                <a:gd name="connsiteX4" fmla="*/ 76200 w 273844"/>
                <a:gd name="connsiteY4" fmla="*/ 209550 h 209550"/>
                <a:gd name="connsiteX5" fmla="*/ 88106 w 273844"/>
                <a:gd name="connsiteY5" fmla="*/ 161925 h 209550"/>
                <a:gd name="connsiteX6" fmla="*/ 204787 w 273844"/>
                <a:gd name="connsiteY6" fmla="*/ 157162 h 209550"/>
                <a:gd name="connsiteX7" fmla="*/ 273844 w 273844"/>
                <a:gd name="connsiteY7" fmla="*/ 116681 h 209550"/>
                <a:gd name="connsiteX8" fmla="*/ 197644 w 273844"/>
                <a:gd name="connsiteY8" fmla="*/ 66675 h 209550"/>
                <a:gd name="connsiteX9" fmla="*/ 176212 w 273844"/>
                <a:gd name="connsiteY9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73844" h="209550">
                  <a:moveTo>
                    <a:pt x="176212" y="0"/>
                  </a:moveTo>
                  <a:lnTo>
                    <a:pt x="45244" y="71437"/>
                  </a:lnTo>
                  <a:lnTo>
                    <a:pt x="7144" y="126206"/>
                  </a:lnTo>
                  <a:lnTo>
                    <a:pt x="0" y="192881"/>
                  </a:lnTo>
                  <a:lnTo>
                    <a:pt x="76200" y="209550"/>
                  </a:lnTo>
                  <a:lnTo>
                    <a:pt x="88106" y="161925"/>
                  </a:lnTo>
                  <a:lnTo>
                    <a:pt x="204787" y="157162"/>
                  </a:lnTo>
                  <a:lnTo>
                    <a:pt x="273844" y="116681"/>
                  </a:lnTo>
                  <a:lnTo>
                    <a:pt x="197644" y="66675"/>
                  </a:lnTo>
                  <a:lnTo>
                    <a:pt x="176212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0" name="フリーフォーム 1124">
              <a:extLst>
                <a:ext uri="{FF2B5EF4-FFF2-40B4-BE49-F238E27FC236}">
                  <a16:creationId xmlns:a16="http://schemas.microsoft.com/office/drawing/2014/main" id="{8A283CA4-4036-4AFF-88B1-4546C664F700}"/>
                </a:ext>
              </a:extLst>
            </p:cNvPr>
            <p:cNvSpPr/>
            <p:nvPr/>
          </p:nvSpPr>
          <p:spPr bwMode="auto">
            <a:xfrm>
              <a:off x="2002083" y="4099295"/>
              <a:ext cx="399151" cy="325838"/>
            </a:xfrm>
            <a:custGeom>
              <a:avLst/>
              <a:gdLst>
                <a:gd name="connsiteX0" fmla="*/ 407194 w 545306"/>
                <a:gd name="connsiteY0" fmla="*/ 0 h 445293"/>
                <a:gd name="connsiteX1" fmla="*/ 511969 w 545306"/>
                <a:gd name="connsiteY1" fmla="*/ 26193 h 445293"/>
                <a:gd name="connsiteX2" fmla="*/ 502444 w 545306"/>
                <a:gd name="connsiteY2" fmla="*/ 111918 h 445293"/>
                <a:gd name="connsiteX3" fmla="*/ 545306 w 545306"/>
                <a:gd name="connsiteY3" fmla="*/ 135731 h 445293"/>
                <a:gd name="connsiteX4" fmla="*/ 504825 w 545306"/>
                <a:gd name="connsiteY4" fmla="*/ 271462 h 445293"/>
                <a:gd name="connsiteX5" fmla="*/ 438150 w 545306"/>
                <a:gd name="connsiteY5" fmla="*/ 323850 h 445293"/>
                <a:gd name="connsiteX6" fmla="*/ 440531 w 545306"/>
                <a:gd name="connsiteY6" fmla="*/ 392906 h 445293"/>
                <a:gd name="connsiteX7" fmla="*/ 340519 w 545306"/>
                <a:gd name="connsiteY7" fmla="*/ 392906 h 445293"/>
                <a:gd name="connsiteX8" fmla="*/ 285750 w 545306"/>
                <a:gd name="connsiteY8" fmla="*/ 409575 h 445293"/>
                <a:gd name="connsiteX9" fmla="*/ 250031 w 545306"/>
                <a:gd name="connsiteY9" fmla="*/ 383381 h 445293"/>
                <a:gd name="connsiteX10" fmla="*/ 235744 w 545306"/>
                <a:gd name="connsiteY10" fmla="*/ 400050 h 445293"/>
                <a:gd name="connsiteX11" fmla="*/ 178594 w 545306"/>
                <a:gd name="connsiteY11" fmla="*/ 373856 h 445293"/>
                <a:gd name="connsiteX12" fmla="*/ 128588 w 545306"/>
                <a:gd name="connsiteY12" fmla="*/ 381000 h 445293"/>
                <a:gd name="connsiteX13" fmla="*/ 126206 w 545306"/>
                <a:gd name="connsiteY13" fmla="*/ 445293 h 445293"/>
                <a:gd name="connsiteX14" fmla="*/ 92869 w 545306"/>
                <a:gd name="connsiteY14" fmla="*/ 435768 h 445293"/>
                <a:gd name="connsiteX15" fmla="*/ 14288 w 545306"/>
                <a:gd name="connsiteY15" fmla="*/ 395287 h 445293"/>
                <a:gd name="connsiteX16" fmla="*/ 0 w 545306"/>
                <a:gd name="connsiteY16" fmla="*/ 321468 h 445293"/>
                <a:gd name="connsiteX17" fmla="*/ 119063 w 545306"/>
                <a:gd name="connsiteY17" fmla="*/ 290512 h 445293"/>
                <a:gd name="connsiteX18" fmla="*/ 130969 w 545306"/>
                <a:gd name="connsiteY18" fmla="*/ 159543 h 445293"/>
                <a:gd name="connsiteX19" fmla="*/ 309563 w 545306"/>
                <a:gd name="connsiteY19" fmla="*/ 71437 h 445293"/>
                <a:gd name="connsiteX20" fmla="*/ 407194 w 545306"/>
                <a:gd name="connsiteY20" fmla="*/ 0 h 4452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45306" h="445293">
                  <a:moveTo>
                    <a:pt x="407194" y="0"/>
                  </a:moveTo>
                  <a:lnTo>
                    <a:pt x="511969" y="26193"/>
                  </a:lnTo>
                  <a:lnTo>
                    <a:pt x="502444" y="111918"/>
                  </a:lnTo>
                  <a:lnTo>
                    <a:pt x="545306" y="135731"/>
                  </a:lnTo>
                  <a:lnTo>
                    <a:pt x="504825" y="271462"/>
                  </a:lnTo>
                  <a:lnTo>
                    <a:pt x="438150" y="323850"/>
                  </a:lnTo>
                  <a:cubicBezTo>
                    <a:pt x="438944" y="346869"/>
                    <a:pt x="439737" y="369887"/>
                    <a:pt x="440531" y="392906"/>
                  </a:cubicBezTo>
                  <a:lnTo>
                    <a:pt x="340519" y="392906"/>
                  </a:lnTo>
                  <a:lnTo>
                    <a:pt x="285750" y="409575"/>
                  </a:lnTo>
                  <a:lnTo>
                    <a:pt x="250031" y="383381"/>
                  </a:lnTo>
                  <a:lnTo>
                    <a:pt x="235744" y="400050"/>
                  </a:lnTo>
                  <a:lnTo>
                    <a:pt x="178594" y="373856"/>
                  </a:lnTo>
                  <a:lnTo>
                    <a:pt x="128588" y="381000"/>
                  </a:lnTo>
                  <a:lnTo>
                    <a:pt x="126206" y="445293"/>
                  </a:lnTo>
                  <a:lnTo>
                    <a:pt x="92869" y="435768"/>
                  </a:lnTo>
                  <a:lnTo>
                    <a:pt x="14288" y="395287"/>
                  </a:lnTo>
                  <a:lnTo>
                    <a:pt x="0" y="321468"/>
                  </a:lnTo>
                  <a:lnTo>
                    <a:pt x="119063" y="290512"/>
                  </a:lnTo>
                  <a:lnTo>
                    <a:pt x="130969" y="159543"/>
                  </a:lnTo>
                  <a:lnTo>
                    <a:pt x="309563" y="71437"/>
                  </a:lnTo>
                  <a:lnTo>
                    <a:pt x="407194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1" name="フリーフォーム 1125">
              <a:extLst>
                <a:ext uri="{FF2B5EF4-FFF2-40B4-BE49-F238E27FC236}">
                  <a16:creationId xmlns:a16="http://schemas.microsoft.com/office/drawing/2014/main" id="{07FFCE92-791E-468D-A0C1-09FBD13F6872}"/>
                </a:ext>
              </a:extLst>
            </p:cNvPr>
            <p:cNvSpPr/>
            <p:nvPr/>
          </p:nvSpPr>
          <p:spPr bwMode="auto">
            <a:xfrm>
              <a:off x="1915968" y="4448406"/>
              <a:ext cx="110552" cy="165246"/>
            </a:xfrm>
            <a:custGeom>
              <a:avLst/>
              <a:gdLst>
                <a:gd name="connsiteX0" fmla="*/ 19050 w 150019"/>
                <a:gd name="connsiteY0" fmla="*/ 221456 h 226218"/>
                <a:gd name="connsiteX1" fmla="*/ 0 w 150019"/>
                <a:gd name="connsiteY1" fmla="*/ 150018 h 226218"/>
                <a:gd name="connsiteX2" fmla="*/ 19050 w 150019"/>
                <a:gd name="connsiteY2" fmla="*/ 123825 h 226218"/>
                <a:gd name="connsiteX3" fmla="*/ 19050 w 150019"/>
                <a:gd name="connsiteY3" fmla="*/ 54768 h 226218"/>
                <a:gd name="connsiteX4" fmla="*/ 21431 w 150019"/>
                <a:gd name="connsiteY4" fmla="*/ 0 h 226218"/>
                <a:gd name="connsiteX5" fmla="*/ 133350 w 150019"/>
                <a:gd name="connsiteY5" fmla="*/ 7143 h 226218"/>
                <a:gd name="connsiteX6" fmla="*/ 126206 w 150019"/>
                <a:gd name="connsiteY6" fmla="*/ 116681 h 226218"/>
                <a:gd name="connsiteX7" fmla="*/ 150019 w 150019"/>
                <a:gd name="connsiteY7" fmla="*/ 183356 h 226218"/>
                <a:gd name="connsiteX8" fmla="*/ 100012 w 150019"/>
                <a:gd name="connsiteY8" fmla="*/ 226218 h 226218"/>
                <a:gd name="connsiteX9" fmla="*/ 19050 w 150019"/>
                <a:gd name="connsiteY9" fmla="*/ 221456 h 2262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0019" h="226218">
                  <a:moveTo>
                    <a:pt x="19050" y="221456"/>
                  </a:moveTo>
                  <a:lnTo>
                    <a:pt x="0" y="150018"/>
                  </a:lnTo>
                  <a:lnTo>
                    <a:pt x="19050" y="123825"/>
                  </a:lnTo>
                  <a:lnTo>
                    <a:pt x="19050" y="54768"/>
                  </a:lnTo>
                  <a:lnTo>
                    <a:pt x="21431" y="0"/>
                  </a:lnTo>
                  <a:lnTo>
                    <a:pt x="133350" y="7143"/>
                  </a:lnTo>
                  <a:lnTo>
                    <a:pt x="126206" y="116681"/>
                  </a:lnTo>
                  <a:lnTo>
                    <a:pt x="150019" y="183356"/>
                  </a:lnTo>
                  <a:lnTo>
                    <a:pt x="100012" y="226218"/>
                  </a:lnTo>
                  <a:lnTo>
                    <a:pt x="19050" y="22145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2" name="フリーフォーム 1126">
              <a:extLst>
                <a:ext uri="{FF2B5EF4-FFF2-40B4-BE49-F238E27FC236}">
                  <a16:creationId xmlns:a16="http://schemas.microsoft.com/office/drawing/2014/main" id="{1B653F7B-73D8-413E-B769-97C2A368ABB4}"/>
                </a:ext>
              </a:extLst>
            </p:cNvPr>
            <p:cNvSpPr/>
            <p:nvPr/>
          </p:nvSpPr>
          <p:spPr bwMode="auto">
            <a:xfrm>
              <a:off x="2002083" y="4451897"/>
              <a:ext cx="45385" cy="136154"/>
            </a:xfrm>
            <a:custGeom>
              <a:avLst/>
              <a:gdLst>
                <a:gd name="connsiteX0" fmla="*/ 23813 w 61913"/>
                <a:gd name="connsiteY0" fmla="*/ 0 h 185738"/>
                <a:gd name="connsiteX1" fmla="*/ 57150 w 61913"/>
                <a:gd name="connsiteY1" fmla="*/ 38100 h 185738"/>
                <a:gd name="connsiteX2" fmla="*/ 61913 w 61913"/>
                <a:gd name="connsiteY2" fmla="*/ 176213 h 185738"/>
                <a:gd name="connsiteX3" fmla="*/ 40481 w 61913"/>
                <a:gd name="connsiteY3" fmla="*/ 185738 h 185738"/>
                <a:gd name="connsiteX4" fmla="*/ 0 w 61913"/>
                <a:gd name="connsiteY4" fmla="*/ 107156 h 185738"/>
                <a:gd name="connsiteX5" fmla="*/ 23813 w 61913"/>
                <a:gd name="connsiteY5" fmla="*/ 0 h 185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1913" h="185738">
                  <a:moveTo>
                    <a:pt x="23813" y="0"/>
                  </a:moveTo>
                  <a:lnTo>
                    <a:pt x="57150" y="38100"/>
                  </a:lnTo>
                  <a:lnTo>
                    <a:pt x="61913" y="176213"/>
                  </a:lnTo>
                  <a:lnTo>
                    <a:pt x="40481" y="185738"/>
                  </a:lnTo>
                  <a:lnTo>
                    <a:pt x="0" y="107156"/>
                  </a:lnTo>
                  <a:lnTo>
                    <a:pt x="2381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3" name="フリーフォーム 1128">
              <a:extLst>
                <a:ext uri="{FF2B5EF4-FFF2-40B4-BE49-F238E27FC236}">
                  <a16:creationId xmlns:a16="http://schemas.microsoft.com/office/drawing/2014/main" id="{8F008277-E2EF-42AA-920B-B0B85C819AA3}"/>
                </a:ext>
              </a:extLst>
            </p:cNvPr>
            <p:cNvSpPr/>
            <p:nvPr/>
          </p:nvSpPr>
          <p:spPr bwMode="auto">
            <a:xfrm>
              <a:off x="2020702" y="4421641"/>
              <a:ext cx="79132" cy="164083"/>
            </a:xfrm>
            <a:custGeom>
              <a:avLst/>
              <a:gdLst>
                <a:gd name="connsiteX0" fmla="*/ 107156 w 107156"/>
                <a:gd name="connsiteY0" fmla="*/ 9525 h 223837"/>
                <a:gd name="connsiteX1" fmla="*/ 73819 w 107156"/>
                <a:gd name="connsiteY1" fmla="*/ 97631 h 223837"/>
                <a:gd name="connsiteX2" fmla="*/ 78581 w 107156"/>
                <a:gd name="connsiteY2" fmla="*/ 216694 h 223837"/>
                <a:gd name="connsiteX3" fmla="*/ 33337 w 107156"/>
                <a:gd name="connsiteY3" fmla="*/ 223837 h 223837"/>
                <a:gd name="connsiteX4" fmla="*/ 35719 w 107156"/>
                <a:gd name="connsiteY4" fmla="*/ 80962 h 223837"/>
                <a:gd name="connsiteX5" fmla="*/ 0 w 107156"/>
                <a:gd name="connsiteY5" fmla="*/ 35719 h 223837"/>
                <a:gd name="connsiteX6" fmla="*/ 40481 w 107156"/>
                <a:gd name="connsiteY6" fmla="*/ 0 h 223837"/>
                <a:gd name="connsiteX7" fmla="*/ 107156 w 107156"/>
                <a:gd name="connsiteY7" fmla="*/ 9525 h 2238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7156" h="223837">
                  <a:moveTo>
                    <a:pt x="107156" y="9525"/>
                  </a:moveTo>
                  <a:lnTo>
                    <a:pt x="73819" y="97631"/>
                  </a:lnTo>
                  <a:lnTo>
                    <a:pt x="78581" y="216694"/>
                  </a:lnTo>
                  <a:lnTo>
                    <a:pt x="33337" y="223837"/>
                  </a:lnTo>
                  <a:lnTo>
                    <a:pt x="35719" y="80962"/>
                  </a:lnTo>
                  <a:lnTo>
                    <a:pt x="0" y="35719"/>
                  </a:lnTo>
                  <a:lnTo>
                    <a:pt x="40481" y="0"/>
                  </a:lnTo>
                  <a:lnTo>
                    <a:pt x="107156" y="9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4" name="フリーフォーム 1129">
              <a:extLst>
                <a:ext uri="{FF2B5EF4-FFF2-40B4-BE49-F238E27FC236}">
                  <a16:creationId xmlns:a16="http://schemas.microsoft.com/office/drawing/2014/main" id="{AA4AA8B9-11F7-4F37-9CDB-E587D42AB349}"/>
                </a:ext>
              </a:extLst>
            </p:cNvPr>
            <p:cNvSpPr/>
            <p:nvPr/>
          </p:nvSpPr>
          <p:spPr bwMode="auto">
            <a:xfrm>
              <a:off x="2073068" y="4364620"/>
              <a:ext cx="292090" cy="261833"/>
            </a:xfrm>
            <a:custGeom>
              <a:avLst/>
              <a:gdLst>
                <a:gd name="connsiteX0" fmla="*/ 340519 w 397669"/>
                <a:gd name="connsiteY0" fmla="*/ 28575 h 357187"/>
                <a:gd name="connsiteX1" fmla="*/ 397669 w 397669"/>
                <a:gd name="connsiteY1" fmla="*/ 90487 h 357187"/>
                <a:gd name="connsiteX2" fmla="*/ 316707 w 397669"/>
                <a:gd name="connsiteY2" fmla="*/ 171450 h 357187"/>
                <a:gd name="connsiteX3" fmla="*/ 295275 w 397669"/>
                <a:gd name="connsiteY3" fmla="*/ 285750 h 357187"/>
                <a:gd name="connsiteX4" fmla="*/ 238125 w 397669"/>
                <a:gd name="connsiteY4" fmla="*/ 264318 h 357187"/>
                <a:gd name="connsiteX5" fmla="*/ 200025 w 397669"/>
                <a:gd name="connsiteY5" fmla="*/ 307181 h 357187"/>
                <a:gd name="connsiteX6" fmla="*/ 202407 w 397669"/>
                <a:gd name="connsiteY6" fmla="*/ 357187 h 357187"/>
                <a:gd name="connsiteX7" fmla="*/ 78582 w 397669"/>
                <a:gd name="connsiteY7" fmla="*/ 354806 h 357187"/>
                <a:gd name="connsiteX8" fmla="*/ 57150 w 397669"/>
                <a:gd name="connsiteY8" fmla="*/ 295275 h 357187"/>
                <a:gd name="connsiteX9" fmla="*/ 9525 w 397669"/>
                <a:gd name="connsiteY9" fmla="*/ 295275 h 357187"/>
                <a:gd name="connsiteX10" fmla="*/ 0 w 397669"/>
                <a:gd name="connsiteY10" fmla="*/ 173831 h 357187"/>
                <a:gd name="connsiteX11" fmla="*/ 38100 w 397669"/>
                <a:gd name="connsiteY11" fmla="*/ 80962 h 357187"/>
                <a:gd name="connsiteX12" fmla="*/ 33338 w 397669"/>
                <a:gd name="connsiteY12" fmla="*/ 23812 h 357187"/>
                <a:gd name="connsiteX13" fmla="*/ 83344 w 397669"/>
                <a:gd name="connsiteY13" fmla="*/ 0 h 357187"/>
                <a:gd name="connsiteX14" fmla="*/ 138113 w 397669"/>
                <a:gd name="connsiteY14" fmla="*/ 33337 h 357187"/>
                <a:gd name="connsiteX15" fmla="*/ 150019 w 397669"/>
                <a:gd name="connsiteY15" fmla="*/ 19050 h 357187"/>
                <a:gd name="connsiteX16" fmla="*/ 204788 w 397669"/>
                <a:gd name="connsiteY16" fmla="*/ 59531 h 357187"/>
                <a:gd name="connsiteX17" fmla="*/ 235744 w 397669"/>
                <a:gd name="connsiteY17" fmla="*/ 30956 h 357187"/>
                <a:gd name="connsiteX18" fmla="*/ 340519 w 397669"/>
                <a:gd name="connsiteY18" fmla="*/ 28575 h 357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97669" h="357187">
                  <a:moveTo>
                    <a:pt x="340519" y="28575"/>
                  </a:moveTo>
                  <a:lnTo>
                    <a:pt x="397669" y="90487"/>
                  </a:lnTo>
                  <a:lnTo>
                    <a:pt x="316707" y="171450"/>
                  </a:lnTo>
                  <a:lnTo>
                    <a:pt x="295275" y="285750"/>
                  </a:lnTo>
                  <a:lnTo>
                    <a:pt x="238125" y="264318"/>
                  </a:lnTo>
                  <a:lnTo>
                    <a:pt x="200025" y="307181"/>
                  </a:lnTo>
                  <a:lnTo>
                    <a:pt x="202407" y="357187"/>
                  </a:lnTo>
                  <a:lnTo>
                    <a:pt x="78582" y="354806"/>
                  </a:lnTo>
                  <a:lnTo>
                    <a:pt x="57150" y="295275"/>
                  </a:lnTo>
                  <a:lnTo>
                    <a:pt x="9525" y="295275"/>
                  </a:lnTo>
                  <a:lnTo>
                    <a:pt x="0" y="173831"/>
                  </a:lnTo>
                  <a:lnTo>
                    <a:pt x="38100" y="80962"/>
                  </a:lnTo>
                  <a:lnTo>
                    <a:pt x="33338" y="23812"/>
                  </a:lnTo>
                  <a:lnTo>
                    <a:pt x="83344" y="0"/>
                  </a:lnTo>
                  <a:lnTo>
                    <a:pt x="138113" y="33337"/>
                  </a:lnTo>
                  <a:lnTo>
                    <a:pt x="150019" y="19050"/>
                  </a:lnTo>
                  <a:lnTo>
                    <a:pt x="204788" y="59531"/>
                  </a:lnTo>
                  <a:lnTo>
                    <a:pt x="235744" y="30956"/>
                  </a:lnTo>
                  <a:lnTo>
                    <a:pt x="340519" y="285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5" name="フリーフォーム 1130">
              <a:extLst>
                <a:ext uri="{FF2B5EF4-FFF2-40B4-BE49-F238E27FC236}">
                  <a16:creationId xmlns:a16="http://schemas.microsoft.com/office/drawing/2014/main" id="{660E0F74-F8DC-4865-AAB5-ADEB780D93BB}"/>
                </a:ext>
              </a:extLst>
            </p:cNvPr>
            <p:cNvSpPr/>
            <p:nvPr/>
          </p:nvSpPr>
          <p:spPr bwMode="auto">
            <a:xfrm>
              <a:off x="2324429" y="4100458"/>
              <a:ext cx="267653" cy="439881"/>
            </a:xfrm>
            <a:custGeom>
              <a:avLst/>
              <a:gdLst>
                <a:gd name="connsiteX0" fmla="*/ 347663 w 364332"/>
                <a:gd name="connsiteY0" fmla="*/ 154781 h 600075"/>
                <a:gd name="connsiteX1" fmla="*/ 111919 w 364332"/>
                <a:gd name="connsiteY1" fmla="*/ 0 h 600075"/>
                <a:gd name="connsiteX2" fmla="*/ 64294 w 364332"/>
                <a:gd name="connsiteY2" fmla="*/ 16669 h 600075"/>
                <a:gd name="connsiteX3" fmla="*/ 64294 w 364332"/>
                <a:gd name="connsiteY3" fmla="*/ 116681 h 600075"/>
                <a:gd name="connsiteX4" fmla="*/ 102394 w 364332"/>
                <a:gd name="connsiteY4" fmla="*/ 140494 h 600075"/>
                <a:gd name="connsiteX5" fmla="*/ 61913 w 364332"/>
                <a:gd name="connsiteY5" fmla="*/ 273844 h 600075"/>
                <a:gd name="connsiteX6" fmla="*/ 0 w 364332"/>
                <a:gd name="connsiteY6" fmla="*/ 328612 h 600075"/>
                <a:gd name="connsiteX7" fmla="*/ 0 w 364332"/>
                <a:gd name="connsiteY7" fmla="*/ 397669 h 600075"/>
                <a:gd name="connsiteX8" fmla="*/ 61913 w 364332"/>
                <a:gd name="connsiteY8" fmla="*/ 452437 h 600075"/>
                <a:gd name="connsiteX9" fmla="*/ 54769 w 364332"/>
                <a:gd name="connsiteY9" fmla="*/ 552450 h 600075"/>
                <a:gd name="connsiteX10" fmla="*/ 69057 w 364332"/>
                <a:gd name="connsiteY10" fmla="*/ 600075 h 600075"/>
                <a:gd name="connsiteX11" fmla="*/ 180975 w 364332"/>
                <a:gd name="connsiteY11" fmla="*/ 578644 h 600075"/>
                <a:gd name="connsiteX12" fmla="*/ 226219 w 364332"/>
                <a:gd name="connsiteY12" fmla="*/ 538162 h 600075"/>
                <a:gd name="connsiteX13" fmla="*/ 300038 w 364332"/>
                <a:gd name="connsiteY13" fmla="*/ 464344 h 600075"/>
                <a:gd name="connsiteX14" fmla="*/ 288132 w 364332"/>
                <a:gd name="connsiteY14" fmla="*/ 392906 h 600075"/>
                <a:gd name="connsiteX15" fmla="*/ 364332 w 364332"/>
                <a:gd name="connsiteY15" fmla="*/ 269081 h 600075"/>
                <a:gd name="connsiteX16" fmla="*/ 347663 w 364332"/>
                <a:gd name="connsiteY16" fmla="*/ 154781 h 600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64332" h="600075">
                  <a:moveTo>
                    <a:pt x="347663" y="154781"/>
                  </a:moveTo>
                  <a:lnTo>
                    <a:pt x="111919" y="0"/>
                  </a:lnTo>
                  <a:lnTo>
                    <a:pt x="64294" y="16669"/>
                  </a:lnTo>
                  <a:lnTo>
                    <a:pt x="64294" y="116681"/>
                  </a:lnTo>
                  <a:lnTo>
                    <a:pt x="102394" y="140494"/>
                  </a:lnTo>
                  <a:lnTo>
                    <a:pt x="61913" y="273844"/>
                  </a:lnTo>
                  <a:lnTo>
                    <a:pt x="0" y="328612"/>
                  </a:lnTo>
                  <a:lnTo>
                    <a:pt x="0" y="397669"/>
                  </a:lnTo>
                  <a:lnTo>
                    <a:pt x="61913" y="452437"/>
                  </a:lnTo>
                  <a:lnTo>
                    <a:pt x="54769" y="552450"/>
                  </a:lnTo>
                  <a:lnTo>
                    <a:pt x="69057" y="600075"/>
                  </a:lnTo>
                  <a:lnTo>
                    <a:pt x="180975" y="578644"/>
                  </a:lnTo>
                  <a:lnTo>
                    <a:pt x="226219" y="538162"/>
                  </a:lnTo>
                  <a:lnTo>
                    <a:pt x="300038" y="464344"/>
                  </a:lnTo>
                  <a:lnTo>
                    <a:pt x="288132" y="392906"/>
                  </a:lnTo>
                  <a:lnTo>
                    <a:pt x="364332" y="269081"/>
                  </a:lnTo>
                  <a:lnTo>
                    <a:pt x="347663" y="15478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6" name="フリーフォーム 1131">
              <a:extLst>
                <a:ext uri="{FF2B5EF4-FFF2-40B4-BE49-F238E27FC236}">
                  <a16:creationId xmlns:a16="http://schemas.microsoft.com/office/drawing/2014/main" id="{23BBA4B3-CCE3-4D6A-8791-CEFAC697EEAD}"/>
                </a:ext>
              </a:extLst>
            </p:cNvPr>
            <p:cNvSpPr/>
            <p:nvPr/>
          </p:nvSpPr>
          <p:spPr bwMode="auto">
            <a:xfrm>
              <a:off x="2539715" y="4128387"/>
              <a:ext cx="413116" cy="515522"/>
            </a:xfrm>
            <a:custGeom>
              <a:avLst/>
              <a:gdLst>
                <a:gd name="connsiteX0" fmla="*/ 111919 w 564356"/>
                <a:gd name="connsiteY0" fmla="*/ 0 h 702469"/>
                <a:gd name="connsiteX1" fmla="*/ 504825 w 564356"/>
                <a:gd name="connsiteY1" fmla="*/ 7144 h 702469"/>
                <a:gd name="connsiteX2" fmla="*/ 516731 w 564356"/>
                <a:gd name="connsiteY2" fmla="*/ 128587 h 702469"/>
                <a:gd name="connsiteX3" fmla="*/ 564356 w 564356"/>
                <a:gd name="connsiteY3" fmla="*/ 173831 h 702469"/>
                <a:gd name="connsiteX4" fmla="*/ 509588 w 564356"/>
                <a:gd name="connsiteY4" fmla="*/ 226219 h 702469"/>
                <a:gd name="connsiteX5" fmla="*/ 452438 w 564356"/>
                <a:gd name="connsiteY5" fmla="*/ 359569 h 702469"/>
                <a:gd name="connsiteX6" fmla="*/ 402431 w 564356"/>
                <a:gd name="connsiteY6" fmla="*/ 476250 h 702469"/>
                <a:gd name="connsiteX7" fmla="*/ 397669 w 564356"/>
                <a:gd name="connsiteY7" fmla="*/ 533400 h 702469"/>
                <a:gd name="connsiteX8" fmla="*/ 464344 w 564356"/>
                <a:gd name="connsiteY8" fmla="*/ 666750 h 702469"/>
                <a:gd name="connsiteX9" fmla="*/ 297656 w 564356"/>
                <a:gd name="connsiteY9" fmla="*/ 702469 h 702469"/>
                <a:gd name="connsiteX10" fmla="*/ 259556 w 564356"/>
                <a:gd name="connsiteY10" fmla="*/ 688181 h 702469"/>
                <a:gd name="connsiteX11" fmla="*/ 188119 w 564356"/>
                <a:gd name="connsiteY11" fmla="*/ 688181 h 702469"/>
                <a:gd name="connsiteX12" fmla="*/ 128588 w 564356"/>
                <a:gd name="connsiteY12" fmla="*/ 559594 h 702469"/>
                <a:gd name="connsiteX13" fmla="*/ 69056 w 564356"/>
                <a:gd name="connsiteY13" fmla="*/ 526256 h 702469"/>
                <a:gd name="connsiteX14" fmla="*/ 52388 w 564356"/>
                <a:gd name="connsiteY14" fmla="*/ 492919 h 702469"/>
                <a:gd name="connsiteX15" fmla="*/ 9525 w 564356"/>
                <a:gd name="connsiteY15" fmla="*/ 421481 h 702469"/>
                <a:gd name="connsiteX16" fmla="*/ 0 w 564356"/>
                <a:gd name="connsiteY16" fmla="*/ 338137 h 702469"/>
                <a:gd name="connsiteX17" fmla="*/ 69056 w 564356"/>
                <a:gd name="connsiteY17" fmla="*/ 233362 h 702469"/>
                <a:gd name="connsiteX18" fmla="*/ 61913 w 564356"/>
                <a:gd name="connsiteY18" fmla="*/ 109537 h 702469"/>
                <a:gd name="connsiteX19" fmla="*/ 97631 w 564356"/>
                <a:gd name="connsiteY19" fmla="*/ 78581 h 702469"/>
                <a:gd name="connsiteX20" fmla="*/ 111919 w 564356"/>
                <a:gd name="connsiteY20" fmla="*/ 0 h 7024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64356" h="702469">
                  <a:moveTo>
                    <a:pt x="111919" y="0"/>
                  </a:moveTo>
                  <a:lnTo>
                    <a:pt x="504825" y="7144"/>
                  </a:lnTo>
                  <a:lnTo>
                    <a:pt x="516731" y="128587"/>
                  </a:lnTo>
                  <a:lnTo>
                    <a:pt x="564356" y="173831"/>
                  </a:lnTo>
                  <a:lnTo>
                    <a:pt x="509588" y="226219"/>
                  </a:lnTo>
                  <a:lnTo>
                    <a:pt x="452438" y="359569"/>
                  </a:lnTo>
                  <a:lnTo>
                    <a:pt x="402431" y="476250"/>
                  </a:lnTo>
                  <a:lnTo>
                    <a:pt x="397669" y="533400"/>
                  </a:lnTo>
                  <a:lnTo>
                    <a:pt x="464344" y="666750"/>
                  </a:lnTo>
                  <a:lnTo>
                    <a:pt x="297656" y="702469"/>
                  </a:lnTo>
                  <a:lnTo>
                    <a:pt x="259556" y="688181"/>
                  </a:lnTo>
                  <a:lnTo>
                    <a:pt x="188119" y="688181"/>
                  </a:lnTo>
                  <a:lnTo>
                    <a:pt x="128588" y="559594"/>
                  </a:lnTo>
                  <a:lnTo>
                    <a:pt x="69056" y="526256"/>
                  </a:lnTo>
                  <a:lnTo>
                    <a:pt x="52388" y="492919"/>
                  </a:lnTo>
                  <a:lnTo>
                    <a:pt x="9525" y="421481"/>
                  </a:lnTo>
                  <a:lnTo>
                    <a:pt x="0" y="338137"/>
                  </a:lnTo>
                  <a:lnTo>
                    <a:pt x="69056" y="233362"/>
                  </a:lnTo>
                  <a:lnTo>
                    <a:pt x="61913" y="109537"/>
                  </a:lnTo>
                  <a:lnTo>
                    <a:pt x="97631" y="78581"/>
                  </a:lnTo>
                  <a:lnTo>
                    <a:pt x="111919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7" name="フリーフォーム 1132">
              <a:extLst>
                <a:ext uri="{FF2B5EF4-FFF2-40B4-BE49-F238E27FC236}">
                  <a16:creationId xmlns:a16="http://schemas.microsoft.com/office/drawing/2014/main" id="{565C4409-EE13-4AE0-9753-CA24AC959854}"/>
                </a:ext>
              </a:extLst>
            </p:cNvPr>
            <p:cNvSpPr/>
            <p:nvPr/>
          </p:nvSpPr>
          <p:spPr bwMode="auto">
            <a:xfrm>
              <a:off x="2222023" y="4421641"/>
              <a:ext cx="164082" cy="272307"/>
            </a:xfrm>
            <a:custGeom>
              <a:avLst/>
              <a:gdLst>
                <a:gd name="connsiteX0" fmla="*/ 200025 w 223837"/>
                <a:gd name="connsiteY0" fmla="*/ 0 h 371475"/>
                <a:gd name="connsiteX1" fmla="*/ 111918 w 223837"/>
                <a:gd name="connsiteY1" fmla="*/ 111919 h 371475"/>
                <a:gd name="connsiteX2" fmla="*/ 97631 w 223837"/>
                <a:gd name="connsiteY2" fmla="*/ 197644 h 371475"/>
                <a:gd name="connsiteX3" fmla="*/ 42862 w 223837"/>
                <a:gd name="connsiteY3" fmla="*/ 180975 h 371475"/>
                <a:gd name="connsiteX4" fmla="*/ 7143 w 223837"/>
                <a:gd name="connsiteY4" fmla="*/ 228600 h 371475"/>
                <a:gd name="connsiteX5" fmla="*/ 0 w 223837"/>
                <a:gd name="connsiteY5" fmla="*/ 276225 h 371475"/>
                <a:gd name="connsiteX6" fmla="*/ 28575 w 223837"/>
                <a:gd name="connsiteY6" fmla="*/ 350044 h 371475"/>
                <a:gd name="connsiteX7" fmla="*/ 223837 w 223837"/>
                <a:gd name="connsiteY7" fmla="*/ 371475 h 371475"/>
                <a:gd name="connsiteX8" fmla="*/ 183356 w 223837"/>
                <a:gd name="connsiteY8" fmla="*/ 226219 h 371475"/>
                <a:gd name="connsiteX9" fmla="*/ 211931 w 223837"/>
                <a:gd name="connsiteY9" fmla="*/ 164306 h 371475"/>
                <a:gd name="connsiteX10" fmla="*/ 192881 w 223837"/>
                <a:gd name="connsiteY10" fmla="*/ 100012 h 371475"/>
                <a:gd name="connsiteX11" fmla="*/ 200025 w 223837"/>
                <a:gd name="connsiteY11" fmla="*/ 0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23837" h="371475">
                  <a:moveTo>
                    <a:pt x="200025" y="0"/>
                  </a:moveTo>
                  <a:lnTo>
                    <a:pt x="111918" y="111919"/>
                  </a:lnTo>
                  <a:lnTo>
                    <a:pt x="97631" y="197644"/>
                  </a:lnTo>
                  <a:lnTo>
                    <a:pt x="42862" y="180975"/>
                  </a:lnTo>
                  <a:lnTo>
                    <a:pt x="7143" y="228600"/>
                  </a:lnTo>
                  <a:lnTo>
                    <a:pt x="0" y="276225"/>
                  </a:lnTo>
                  <a:lnTo>
                    <a:pt x="28575" y="350044"/>
                  </a:lnTo>
                  <a:lnTo>
                    <a:pt x="223837" y="371475"/>
                  </a:lnTo>
                  <a:lnTo>
                    <a:pt x="183356" y="226219"/>
                  </a:lnTo>
                  <a:lnTo>
                    <a:pt x="211931" y="164306"/>
                  </a:lnTo>
                  <a:lnTo>
                    <a:pt x="192881" y="100012"/>
                  </a:lnTo>
                  <a:lnTo>
                    <a:pt x="2000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8" name="フリーフォーム 1133">
              <a:extLst>
                <a:ext uri="{FF2B5EF4-FFF2-40B4-BE49-F238E27FC236}">
                  <a16:creationId xmlns:a16="http://schemas.microsoft.com/office/drawing/2014/main" id="{7DB70F13-8ACA-48A2-9BFB-6D71246BEDA3}"/>
                </a:ext>
              </a:extLst>
            </p:cNvPr>
            <p:cNvSpPr/>
            <p:nvPr/>
          </p:nvSpPr>
          <p:spPr bwMode="auto">
            <a:xfrm>
              <a:off x="2895809" y="4254067"/>
              <a:ext cx="153609" cy="159428"/>
            </a:xfrm>
            <a:custGeom>
              <a:avLst/>
              <a:gdLst>
                <a:gd name="connsiteX0" fmla="*/ 76200 w 209550"/>
                <a:gd name="connsiteY0" fmla="*/ 0 h 216694"/>
                <a:gd name="connsiteX1" fmla="*/ 28575 w 209550"/>
                <a:gd name="connsiteY1" fmla="*/ 57150 h 216694"/>
                <a:gd name="connsiteX2" fmla="*/ 0 w 209550"/>
                <a:gd name="connsiteY2" fmla="*/ 145256 h 216694"/>
                <a:gd name="connsiteX3" fmla="*/ 116681 w 209550"/>
                <a:gd name="connsiteY3" fmla="*/ 130969 h 216694"/>
                <a:gd name="connsiteX4" fmla="*/ 190500 w 209550"/>
                <a:gd name="connsiteY4" fmla="*/ 216694 h 216694"/>
                <a:gd name="connsiteX5" fmla="*/ 209550 w 209550"/>
                <a:gd name="connsiteY5" fmla="*/ 185737 h 216694"/>
                <a:gd name="connsiteX6" fmla="*/ 133350 w 209550"/>
                <a:gd name="connsiteY6" fmla="*/ 92869 h 216694"/>
                <a:gd name="connsiteX7" fmla="*/ 97631 w 209550"/>
                <a:gd name="connsiteY7" fmla="*/ 85725 h 216694"/>
                <a:gd name="connsiteX8" fmla="*/ 76200 w 209550"/>
                <a:gd name="connsiteY8" fmla="*/ 0 h 216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9550" h="216694">
                  <a:moveTo>
                    <a:pt x="76200" y="0"/>
                  </a:moveTo>
                  <a:lnTo>
                    <a:pt x="28575" y="57150"/>
                  </a:lnTo>
                  <a:lnTo>
                    <a:pt x="0" y="145256"/>
                  </a:lnTo>
                  <a:lnTo>
                    <a:pt x="116681" y="130969"/>
                  </a:lnTo>
                  <a:lnTo>
                    <a:pt x="190500" y="216694"/>
                  </a:lnTo>
                  <a:lnTo>
                    <a:pt x="209550" y="185737"/>
                  </a:lnTo>
                  <a:lnTo>
                    <a:pt x="133350" y="92869"/>
                  </a:lnTo>
                  <a:lnTo>
                    <a:pt x="97631" y="85725"/>
                  </a:lnTo>
                  <a:lnTo>
                    <a:pt x="762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19" name="フリーフォーム 1134">
              <a:extLst>
                <a:ext uri="{FF2B5EF4-FFF2-40B4-BE49-F238E27FC236}">
                  <a16:creationId xmlns:a16="http://schemas.microsoft.com/office/drawing/2014/main" id="{DF0D5C24-0889-4461-914B-D7BF117C36FF}"/>
                </a:ext>
              </a:extLst>
            </p:cNvPr>
            <p:cNvSpPr/>
            <p:nvPr/>
          </p:nvSpPr>
          <p:spPr bwMode="auto">
            <a:xfrm>
              <a:off x="2830641" y="4355310"/>
              <a:ext cx="345621" cy="302564"/>
            </a:xfrm>
            <a:custGeom>
              <a:avLst/>
              <a:gdLst>
                <a:gd name="connsiteX0" fmla="*/ 266700 w 471487"/>
                <a:gd name="connsiteY0" fmla="*/ 78582 h 411957"/>
                <a:gd name="connsiteX1" fmla="*/ 290512 w 471487"/>
                <a:gd name="connsiteY1" fmla="*/ 145257 h 411957"/>
                <a:gd name="connsiteX2" fmla="*/ 471487 w 471487"/>
                <a:gd name="connsiteY2" fmla="*/ 250032 h 411957"/>
                <a:gd name="connsiteX3" fmla="*/ 266700 w 471487"/>
                <a:gd name="connsiteY3" fmla="*/ 378619 h 411957"/>
                <a:gd name="connsiteX4" fmla="*/ 230981 w 471487"/>
                <a:gd name="connsiteY4" fmla="*/ 369094 h 411957"/>
                <a:gd name="connsiteX5" fmla="*/ 192881 w 471487"/>
                <a:gd name="connsiteY5" fmla="*/ 411957 h 411957"/>
                <a:gd name="connsiteX6" fmla="*/ 71437 w 471487"/>
                <a:gd name="connsiteY6" fmla="*/ 357188 h 411957"/>
                <a:gd name="connsiteX7" fmla="*/ 0 w 471487"/>
                <a:gd name="connsiteY7" fmla="*/ 228600 h 411957"/>
                <a:gd name="connsiteX8" fmla="*/ 7144 w 471487"/>
                <a:gd name="connsiteY8" fmla="*/ 154782 h 411957"/>
                <a:gd name="connsiteX9" fmla="*/ 73819 w 471487"/>
                <a:gd name="connsiteY9" fmla="*/ 2382 h 411957"/>
                <a:gd name="connsiteX10" fmla="*/ 207169 w 471487"/>
                <a:gd name="connsiteY10" fmla="*/ 0 h 411957"/>
                <a:gd name="connsiteX11" fmla="*/ 266700 w 471487"/>
                <a:gd name="connsiteY11" fmla="*/ 78582 h 411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71487" h="411957">
                  <a:moveTo>
                    <a:pt x="266700" y="78582"/>
                  </a:moveTo>
                  <a:lnTo>
                    <a:pt x="290512" y="145257"/>
                  </a:lnTo>
                  <a:lnTo>
                    <a:pt x="471487" y="250032"/>
                  </a:lnTo>
                  <a:lnTo>
                    <a:pt x="266700" y="378619"/>
                  </a:lnTo>
                  <a:lnTo>
                    <a:pt x="230981" y="369094"/>
                  </a:lnTo>
                  <a:lnTo>
                    <a:pt x="192881" y="411957"/>
                  </a:lnTo>
                  <a:lnTo>
                    <a:pt x="71437" y="357188"/>
                  </a:lnTo>
                  <a:lnTo>
                    <a:pt x="0" y="228600"/>
                  </a:lnTo>
                  <a:lnTo>
                    <a:pt x="7144" y="154782"/>
                  </a:lnTo>
                  <a:lnTo>
                    <a:pt x="73819" y="2382"/>
                  </a:lnTo>
                  <a:lnTo>
                    <a:pt x="207169" y="0"/>
                  </a:lnTo>
                  <a:lnTo>
                    <a:pt x="266700" y="7858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0" name="フリーフォーム 1136">
              <a:extLst>
                <a:ext uri="{FF2B5EF4-FFF2-40B4-BE49-F238E27FC236}">
                  <a16:creationId xmlns:a16="http://schemas.microsoft.com/office/drawing/2014/main" id="{27476B68-706F-43FA-9000-3BDBB3AD0F0C}"/>
                </a:ext>
              </a:extLst>
            </p:cNvPr>
            <p:cNvSpPr/>
            <p:nvPr/>
          </p:nvSpPr>
          <p:spPr bwMode="auto">
            <a:xfrm>
              <a:off x="3000542" y="4389057"/>
              <a:ext cx="259507" cy="385187"/>
            </a:xfrm>
            <a:custGeom>
              <a:avLst/>
              <a:gdLst>
                <a:gd name="connsiteX0" fmla="*/ 66675 w 354806"/>
                <a:gd name="connsiteY0" fmla="*/ 0 h 526256"/>
                <a:gd name="connsiteX1" fmla="*/ 28575 w 354806"/>
                <a:gd name="connsiteY1" fmla="*/ 54769 h 526256"/>
                <a:gd name="connsiteX2" fmla="*/ 64294 w 354806"/>
                <a:gd name="connsiteY2" fmla="*/ 107156 h 526256"/>
                <a:gd name="connsiteX3" fmla="*/ 247650 w 354806"/>
                <a:gd name="connsiteY3" fmla="*/ 209550 h 526256"/>
                <a:gd name="connsiteX4" fmla="*/ 45244 w 354806"/>
                <a:gd name="connsiteY4" fmla="*/ 333375 h 526256"/>
                <a:gd name="connsiteX5" fmla="*/ 0 w 354806"/>
                <a:gd name="connsiteY5" fmla="*/ 404813 h 526256"/>
                <a:gd name="connsiteX6" fmla="*/ 57150 w 354806"/>
                <a:gd name="connsiteY6" fmla="*/ 526256 h 526256"/>
                <a:gd name="connsiteX7" fmla="*/ 133350 w 354806"/>
                <a:gd name="connsiteY7" fmla="*/ 433388 h 526256"/>
                <a:gd name="connsiteX8" fmla="*/ 247650 w 354806"/>
                <a:gd name="connsiteY8" fmla="*/ 321469 h 526256"/>
                <a:gd name="connsiteX9" fmla="*/ 338138 w 354806"/>
                <a:gd name="connsiteY9" fmla="*/ 145256 h 526256"/>
                <a:gd name="connsiteX10" fmla="*/ 354806 w 354806"/>
                <a:gd name="connsiteY10" fmla="*/ 50006 h 526256"/>
                <a:gd name="connsiteX11" fmla="*/ 230981 w 354806"/>
                <a:gd name="connsiteY11" fmla="*/ 73819 h 526256"/>
                <a:gd name="connsiteX12" fmla="*/ 152400 w 354806"/>
                <a:gd name="connsiteY12" fmla="*/ 85725 h 526256"/>
                <a:gd name="connsiteX13" fmla="*/ 88106 w 354806"/>
                <a:gd name="connsiteY13" fmla="*/ 52388 h 526256"/>
                <a:gd name="connsiteX14" fmla="*/ 66675 w 354806"/>
                <a:gd name="connsiteY14" fmla="*/ 0 h 5262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54806" h="526256">
                  <a:moveTo>
                    <a:pt x="66675" y="0"/>
                  </a:moveTo>
                  <a:lnTo>
                    <a:pt x="28575" y="54769"/>
                  </a:lnTo>
                  <a:lnTo>
                    <a:pt x="64294" y="107156"/>
                  </a:lnTo>
                  <a:lnTo>
                    <a:pt x="247650" y="209550"/>
                  </a:lnTo>
                  <a:lnTo>
                    <a:pt x="45244" y="333375"/>
                  </a:lnTo>
                  <a:lnTo>
                    <a:pt x="0" y="404813"/>
                  </a:lnTo>
                  <a:lnTo>
                    <a:pt x="57150" y="526256"/>
                  </a:lnTo>
                  <a:lnTo>
                    <a:pt x="133350" y="433388"/>
                  </a:lnTo>
                  <a:lnTo>
                    <a:pt x="247650" y="321469"/>
                  </a:lnTo>
                  <a:lnTo>
                    <a:pt x="338138" y="145256"/>
                  </a:lnTo>
                  <a:lnTo>
                    <a:pt x="354806" y="50006"/>
                  </a:lnTo>
                  <a:lnTo>
                    <a:pt x="230981" y="73819"/>
                  </a:lnTo>
                  <a:lnTo>
                    <a:pt x="152400" y="85725"/>
                  </a:lnTo>
                  <a:lnTo>
                    <a:pt x="88106" y="52388"/>
                  </a:lnTo>
                  <a:lnTo>
                    <a:pt x="666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1" name="フリーフォーム 1137">
              <a:extLst>
                <a:ext uri="{FF2B5EF4-FFF2-40B4-BE49-F238E27FC236}">
                  <a16:creationId xmlns:a16="http://schemas.microsoft.com/office/drawing/2014/main" id="{4D91F9E3-8805-4122-9A25-B8894DFC3027}"/>
                </a:ext>
              </a:extLst>
            </p:cNvPr>
            <p:cNvSpPr/>
            <p:nvPr/>
          </p:nvSpPr>
          <p:spPr bwMode="auto">
            <a:xfrm>
              <a:off x="2837623" y="4612489"/>
              <a:ext cx="209467" cy="256015"/>
            </a:xfrm>
            <a:custGeom>
              <a:avLst/>
              <a:gdLst>
                <a:gd name="connsiteX0" fmla="*/ 54769 w 285750"/>
                <a:gd name="connsiteY0" fmla="*/ 0 h 350044"/>
                <a:gd name="connsiteX1" fmla="*/ 0 w 285750"/>
                <a:gd name="connsiteY1" fmla="*/ 23813 h 350044"/>
                <a:gd name="connsiteX2" fmla="*/ 33337 w 285750"/>
                <a:gd name="connsiteY2" fmla="*/ 142875 h 350044"/>
                <a:gd name="connsiteX3" fmla="*/ 16669 w 285750"/>
                <a:gd name="connsiteY3" fmla="*/ 216694 h 350044"/>
                <a:gd name="connsiteX4" fmla="*/ 176212 w 285750"/>
                <a:gd name="connsiteY4" fmla="*/ 350044 h 350044"/>
                <a:gd name="connsiteX5" fmla="*/ 214312 w 285750"/>
                <a:gd name="connsiteY5" fmla="*/ 276225 h 350044"/>
                <a:gd name="connsiteX6" fmla="*/ 285750 w 285750"/>
                <a:gd name="connsiteY6" fmla="*/ 223838 h 350044"/>
                <a:gd name="connsiteX7" fmla="*/ 226219 w 285750"/>
                <a:gd name="connsiteY7" fmla="*/ 97631 h 350044"/>
                <a:gd name="connsiteX8" fmla="*/ 266700 w 285750"/>
                <a:gd name="connsiteY8" fmla="*/ 26194 h 350044"/>
                <a:gd name="connsiteX9" fmla="*/ 228600 w 285750"/>
                <a:gd name="connsiteY9" fmla="*/ 21431 h 350044"/>
                <a:gd name="connsiteX10" fmla="*/ 185737 w 285750"/>
                <a:gd name="connsiteY10" fmla="*/ 64294 h 350044"/>
                <a:gd name="connsiteX11" fmla="*/ 54769 w 285750"/>
                <a:gd name="connsiteY11" fmla="*/ 0 h 350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5750" h="350044">
                  <a:moveTo>
                    <a:pt x="54769" y="0"/>
                  </a:moveTo>
                  <a:lnTo>
                    <a:pt x="0" y="23813"/>
                  </a:lnTo>
                  <a:lnTo>
                    <a:pt x="33337" y="142875"/>
                  </a:lnTo>
                  <a:lnTo>
                    <a:pt x="16669" y="216694"/>
                  </a:lnTo>
                  <a:lnTo>
                    <a:pt x="176212" y="350044"/>
                  </a:lnTo>
                  <a:lnTo>
                    <a:pt x="214312" y="276225"/>
                  </a:lnTo>
                  <a:lnTo>
                    <a:pt x="285750" y="223838"/>
                  </a:lnTo>
                  <a:lnTo>
                    <a:pt x="226219" y="97631"/>
                  </a:lnTo>
                  <a:lnTo>
                    <a:pt x="266700" y="26194"/>
                  </a:lnTo>
                  <a:lnTo>
                    <a:pt x="228600" y="21431"/>
                  </a:lnTo>
                  <a:lnTo>
                    <a:pt x="185737" y="64294"/>
                  </a:lnTo>
                  <a:lnTo>
                    <a:pt x="54769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2" name="フリーフォーム 1139">
              <a:extLst>
                <a:ext uri="{FF2B5EF4-FFF2-40B4-BE49-F238E27FC236}">
                  <a16:creationId xmlns:a16="http://schemas.microsoft.com/office/drawing/2014/main" id="{06CF8589-1A3B-4998-AADC-35C453E4E2B1}"/>
                </a:ext>
              </a:extLst>
            </p:cNvPr>
            <p:cNvSpPr/>
            <p:nvPr/>
          </p:nvSpPr>
          <p:spPr bwMode="auto">
            <a:xfrm>
              <a:off x="2358176" y="4437933"/>
              <a:ext cx="307218" cy="249033"/>
            </a:xfrm>
            <a:custGeom>
              <a:avLst/>
              <a:gdLst>
                <a:gd name="connsiteX0" fmla="*/ 257175 w 419100"/>
                <a:gd name="connsiteY0" fmla="*/ 0 h 340519"/>
                <a:gd name="connsiteX1" fmla="*/ 311944 w 419100"/>
                <a:gd name="connsiteY1" fmla="*/ 95250 h 340519"/>
                <a:gd name="connsiteX2" fmla="*/ 381000 w 419100"/>
                <a:gd name="connsiteY2" fmla="*/ 138113 h 340519"/>
                <a:gd name="connsiteX3" fmla="*/ 419100 w 419100"/>
                <a:gd name="connsiteY3" fmla="*/ 235744 h 340519"/>
                <a:gd name="connsiteX4" fmla="*/ 359569 w 419100"/>
                <a:gd name="connsiteY4" fmla="*/ 221456 h 340519"/>
                <a:gd name="connsiteX5" fmla="*/ 238125 w 419100"/>
                <a:gd name="connsiteY5" fmla="*/ 259556 h 340519"/>
                <a:gd name="connsiteX6" fmla="*/ 164306 w 419100"/>
                <a:gd name="connsiteY6" fmla="*/ 214313 h 340519"/>
                <a:gd name="connsiteX7" fmla="*/ 59531 w 419100"/>
                <a:gd name="connsiteY7" fmla="*/ 302419 h 340519"/>
                <a:gd name="connsiteX8" fmla="*/ 35719 w 419100"/>
                <a:gd name="connsiteY8" fmla="*/ 340519 h 340519"/>
                <a:gd name="connsiteX9" fmla="*/ 0 w 419100"/>
                <a:gd name="connsiteY9" fmla="*/ 197644 h 340519"/>
                <a:gd name="connsiteX10" fmla="*/ 28575 w 419100"/>
                <a:gd name="connsiteY10" fmla="*/ 145256 h 340519"/>
                <a:gd name="connsiteX11" fmla="*/ 145256 w 419100"/>
                <a:gd name="connsiteY11" fmla="*/ 114300 h 340519"/>
                <a:gd name="connsiteX12" fmla="*/ 257175 w 419100"/>
                <a:gd name="connsiteY12" fmla="*/ 0 h 340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419100" h="340519">
                  <a:moveTo>
                    <a:pt x="257175" y="0"/>
                  </a:moveTo>
                  <a:lnTo>
                    <a:pt x="311944" y="95250"/>
                  </a:lnTo>
                  <a:lnTo>
                    <a:pt x="381000" y="138113"/>
                  </a:lnTo>
                  <a:lnTo>
                    <a:pt x="419100" y="235744"/>
                  </a:lnTo>
                  <a:lnTo>
                    <a:pt x="359569" y="221456"/>
                  </a:lnTo>
                  <a:lnTo>
                    <a:pt x="238125" y="259556"/>
                  </a:lnTo>
                  <a:lnTo>
                    <a:pt x="164306" y="214313"/>
                  </a:lnTo>
                  <a:lnTo>
                    <a:pt x="59531" y="302419"/>
                  </a:lnTo>
                  <a:lnTo>
                    <a:pt x="35719" y="340519"/>
                  </a:lnTo>
                  <a:lnTo>
                    <a:pt x="0" y="197644"/>
                  </a:lnTo>
                  <a:lnTo>
                    <a:pt x="28575" y="145256"/>
                  </a:lnTo>
                  <a:lnTo>
                    <a:pt x="145256" y="114300"/>
                  </a:lnTo>
                  <a:lnTo>
                    <a:pt x="2571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3" name="フリーフォーム 1140">
              <a:extLst>
                <a:ext uri="{FF2B5EF4-FFF2-40B4-BE49-F238E27FC236}">
                  <a16:creationId xmlns:a16="http://schemas.microsoft.com/office/drawing/2014/main" id="{BB051D73-CC72-4093-9A9A-9EE32B3BF508}"/>
                </a:ext>
              </a:extLst>
            </p:cNvPr>
            <p:cNvSpPr/>
            <p:nvPr/>
          </p:nvSpPr>
          <p:spPr bwMode="auto">
            <a:xfrm>
              <a:off x="2225514" y="4676493"/>
              <a:ext cx="55858" cy="47712"/>
            </a:xfrm>
            <a:custGeom>
              <a:avLst/>
              <a:gdLst>
                <a:gd name="connsiteX0" fmla="*/ 26194 w 76200"/>
                <a:gd name="connsiteY0" fmla="*/ 0 h 64294"/>
                <a:gd name="connsiteX1" fmla="*/ 76200 w 76200"/>
                <a:gd name="connsiteY1" fmla="*/ 7144 h 64294"/>
                <a:gd name="connsiteX2" fmla="*/ 61913 w 76200"/>
                <a:gd name="connsiteY2" fmla="*/ 64294 h 64294"/>
                <a:gd name="connsiteX3" fmla="*/ 0 w 76200"/>
                <a:gd name="connsiteY3" fmla="*/ 54769 h 64294"/>
                <a:gd name="connsiteX4" fmla="*/ 26194 w 76200"/>
                <a:gd name="connsiteY4" fmla="*/ 0 h 64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" h="64294">
                  <a:moveTo>
                    <a:pt x="26194" y="0"/>
                  </a:moveTo>
                  <a:lnTo>
                    <a:pt x="76200" y="7144"/>
                  </a:lnTo>
                  <a:lnTo>
                    <a:pt x="61913" y="64294"/>
                  </a:lnTo>
                  <a:lnTo>
                    <a:pt x="0" y="54769"/>
                  </a:lnTo>
                  <a:lnTo>
                    <a:pt x="26194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4" name="フリーフォーム 1141">
              <a:extLst>
                <a:ext uri="{FF2B5EF4-FFF2-40B4-BE49-F238E27FC236}">
                  <a16:creationId xmlns:a16="http://schemas.microsoft.com/office/drawing/2014/main" id="{B329511E-AFFD-400F-8566-B9869AFBB70F}"/>
                </a:ext>
              </a:extLst>
            </p:cNvPr>
            <p:cNvSpPr/>
            <p:nvPr/>
          </p:nvSpPr>
          <p:spPr bwMode="auto">
            <a:xfrm>
              <a:off x="2204567" y="4676493"/>
              <a:ext cx="153609" cy="178047"/>
            </a:xfrm>
            <a:custGeom>
              <a:avLst/>
              <a:gdLst>
                <a:gd name="connsiteX0" fmla="*/ 109538 w 209550"/>
                <a:gd name="connsiteY0" fmla="*/ 0 h 242888"/>
                <a:gd name="connsiteX1" fmla="*/ 176213 w 209550"/>
                <a:gd name="connsiteY1" fmla="*/ 26194 h 242888"/>
                <a:gd name="connsiteX2" fmla="*/ 209550 w 209550"/>
                <a:gd name="connsiteY2" fmla="*/ 71438 h 242888"/>
                <a:gd name="connsiteX3" fmla="*/ 200025 w 209550"/>
                <a:gd name="connsiteY3" fmla="*/ 176213 h 242888"/>
                <a:gd name="connsiteX4" fmla="*/ 116681 w 209550"/>
                <a:gd name="connsiteY4" fmla="*/ 173832 h 242888"/>
                <a:gd name="connsiteX5" fmla="*/ 95250 w 209550"/>
                <a:gd name="connsiteY5" fmla="*/ 242888 h 242888"/>
                <a:gd name="connsiteX6" fmla="*/ 0 w 209550"/>
                <a:gd name="connsiteY6" fmla="*/ 140494 h 242888"/>
                <a:gd name="connsiteX7" fmla="*/ 40481 w 209550"/>
                <a:gd name="connsiteY7" fmla="*/ 57150 h 242888"/>
                <a:gd name="connsiteX8" fmla="*/ 97631 w 209550"/>
                <a:gd name="connsiteY8" fmla="*/ 59532 h 242888"/>
                <a:gd name="connsiteX9" fmla="*/ 109538 w 209550"/>
                <a:gd name="connsiteY9" fmla="*/ 0 h 242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09550" h="242888">
                  <a:moveTo>
                    <a:pt x="109538" y="0"/>
                  </a:moveTo>
                  <a:lnTo>
                    <a:pt x="176213" y="26194"/>
                  </a:lnTo>
                  <a:lnTo>
                    <a:pt x="209550" y="71438"/>
                  </a:lnTo>
                  <a:lnTo>
                    <a:pt x="200025" y="176213"/>
                  </a:lnTo>
                  <a:lnTo>
                    <a:pt x="116681" y="173832"/>
                  </a:lnTo>
                  <a:lnTo>
                    <a:pt x="95250" y="242888"/>
                  </a:lnTo>
                  <a:lnTo>
                    <a:pt x="0" y="140494"/>
                  </a:lnTo>
                  <a:lnTo>
                    <a:pt x="40481" y="57150"/>
                  </a:lnTo>
                  <a:lnTo>
                    <a:pt x="97631" y="59532"/>
                  </a:lnTo>
                  <a:lnTo>
                    <a:pt x="109538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5" name="フリーフォーム 1142">
              <a:extLst>
                <a:ext uri="{FF2B5EF4-FFF2-40B4-BE49-F238E27FC236}">
                  <a16:creationId xmlns:a16="http://schemas.microsoft.com/office/drawing/2014/main" id="{D86CAF19-319F-4592-A04F-53405AA2A81B}"/>
                </a:ext>
              </a:extLst>
            </p:cNvPr>
            <p:cNvSpPr/>
            <p:nvPr/>
          </p:nvSpPr>
          <p:spPr bwMode="auto">
            <a:xfrm>
              <a:off x="2270899" y="4605506"/>
              <a:ext cx="200158" cy="283944"/>
            </a:xfrm>
            <a:custGeom>
              <a:avLst/>
              <a:gdLst>
                <a:gd name="connsiteX0" fmla="*/ 273843 w 273843"/>
                <a:gd name="connsiteY0" fmla="*/ 0 h 388144"/>
                <a:gd name="connsiteX1" fmla="*/ 223837 w 273843"/>
                <a:gd name="connsiteY1" fmla="*/ 188119 h 388144"/>
                <a:gd name="connsiteX2" fmla="*/ 235743 w 273843"/>
                <a:gd name="connsiteY2" fmla="*/ 257175 h 388144"/>
                <a:gd name="connsiteX3" fmla="*/ 178593 w 273843"/>
                <a:gd name="connsiteY3" fmla="*/ 261938 h 388144"/>
                <a:gd name="connsiteX4" fmla="*/ 154781 w 273843"/>
                <a:gd name="connsiteY4" fmla="*/ 328613 h 388144"/>
                <a:gd name="connsiteX5" fmla="*/ 114300 w 273843"/>
                <a:gd name="connsiteY5" fmla="*/ 354806 h 388144"/>
                <a:gd name="connsiteX6" fmla="*/ 30956 w 273843"/>
                <a:gd name="connsiteY6" fmla="*/ 388144 h 388144"/>
                <a:gd name="connsiteX7" fmla="*/ 0 w 273843"/>
                <a:gd name="connsiteY7" fmla="*/ 335756 h 388144"/>
                <a:gd name="connsiteX8" fmla="*/ 23812 w 273843"/>
                <a:gd name="connsiteY8" fmla="*/ 266700 h 388144"/>
                <a:gd name="connsiteX9" fmla="*/ 111918 w 273843"/>
                <a:gd name="connsiteY9" fmla="*/ 273844 h 388144"/>
                <a:gd name="connsiteX10" fmla="*/ 116681 w 273843"/>
                <a:gd name="connsiteY10" fmla="*/ 164306 h 388144"/>
                <a:gd name="connsiteX11" fmla="*/ 76200 w 273843"/>
                <a:gd name="connsiteY11" fmla="*/ 107156 h 388144"/>
                <a:gd name="connsiteX12" fmla="*/ 154781 w 273843"/>
                <a:gd name="connsiteY12" fmla="*/ 114300 h 388144"/>
                <a:gd name="connsiteX13" fmla="*/ 178593 w 273843"/>
                <a:gd name="connsiteY13" fmla="*/ 71438 h 388144"/>
                <a:gd name="connsiteX14" fmla="*/ 273843 w 273843"/>
                <a:gd name="connsiteY14" fmla="*/ 0 h 388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3843" h="388144">
                  <a:moveTo>
                    <a:pt x="273843" y="0"/>
                  </a:moveTo>
                  <a:lnTo>
                    <a:pt x="223837" y="188119"/>
                  </a:lnTo>
                  <a:lnTo>
                    <a:pt x="235743" y="257175"/>
                  </a:lnTo>
                  <a:lnTo>
                    <a:pt x="178593" y="261938"/>
                  </a:lnTo>
                  <a:lnTo>
                    <a:pt x="154781" y="328613"/>
                  </a:lnTo>
                  <a:lnTo>
                    <a:pt x="114300" y="354806"/>
                  </a:lnTo>
                  <a:lnTo>
                    <a:pt x="30956" y="388144"/>
                  </a:lnTo>
                  <a:lnTo>
                    <a:pt x="0" y="335756"/>
                  </a:lnTo>
                  <a:lnTo>
                    <a:pt x="23812" y="266700"/>
                  </a:lnTo>
                  <a:lnTo>
                    <a:pt x="111918" y="273844"/>
                  </a:lnTo>
                  <a:lnTo>
                    <a:pt x="116681" y="164306"/>
                  </a:lnTo>
                  <a:lnTo>
                    <a:pt x="76200" y="107156"/>
                  </a:lnTo>
                  <a:lnTo>
                    <a:pt x="154781" y="114300"/>
                  </a:lnTo>
                  <a:lnTo>
                    <a:pt x="178593" y="71438"/>
                  </a:lnTo>
                  <a:lnTo>
                    <a:pt x="27384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6" name="フリーフォーム 1143">
              <a:extLst>
                <a:ext uri="{FF2B5EF4-FFF2-40B4-BE49-F238E27FC236}">
                  <a16:creationId xmlns:a16="http://schemas.microsoft.com/office/drawing/2014/main" id="{C3678680-7531-4757-8325-43FD8AE17E57}"/>
                </a:ext>
              </a:extLst>
            </p:cNvPr>
            <p:cNvSpPr/>
            <p:nvPr/>
          </p:nvSpPr>
          <p:spPr bwMode="auto">
            <a:xfrm>
              <a:off x="2288354" y="4595033"/>
              <a:ext cx="474792" cy="514358"/>
            </a:xfrm>
            <a:custGeom>
              <a:avLst/>
              <a:gdLst>
                <a:gd name="connsiteX0" fmla="*/ 511969 w 647700"/>
                <a:gd name="connsiteY0" fmla="*/ 23812 h 702468"/>
                <a:gd name="connsiteX1" fmla="*/ 611981 w 647700"/>
                <a:gd name="connsiteY1" fmla="*/ 59531 h 702468"/>
                <a:gd name="connsiteX2" fmla="*/ 647700 w 647700"/>
                <a:gd name="connsiteY2" fmla="*/ 109537 h 702468"/>
                <a:gd name="connsiteX3" fmla="*/ 602456 w 647700"/>
                <a:gd name="connsiteY3" fmla="*/ 183356 h 702468"/>
                <a:gd name="connsiteX4" fmla="*/ 578644 w 647700"/>
                <a:gd name="connsiteY4" fmla="*/ 371475 h 702468"/>
                <a:gd name="connsiteX5" fmla="*/ 621506 w 647700"/>
                <a:gd name="connsiteY5" fmla="*/ 500062 h 702468"/>
                <a:gd name="connsiteX6" fmla="*/ 561975 w 647700"/>
                <a:gd name="connsiteY6" fmla="*/ 552450 h 702468"/>
                <a:gd name="connsiteX7" fmla="*/ 561975 w 647700"/>
                <a:gd name="connsiteY7" fmla="*/ 619125 h 702468"/>
                <a:gd name="connsiteX8" fmla="*/ 592931 w 647700"/>
                <a:gd name="connsiteY8" fmla="*/ 685800 h 702468"/>
                <a:gd name="connsiteX9" fmla="*/ 578644 w 647700"/>
                <a:gd name="connsiteY9" fmla="*/ 702468 h 702468"/>
                <a:gd name="connsiteX10" fmla="*/ 507206 w 647700"/>
                <a:gd name="connsiteY10" fmla="*/ 631031 h 702468"/>
                <a:gd name="connsiteX11" fmla="*/ 476250 w 647700"/>
                <a:gd name="connsiteY11" fmla="*/ 638175 h 702468"/>
                <a:gd name="connsiteX12" fmla="*/ 397669 w 647700"/>
                <a:gd name="connsiteY12" fmla="*/ 595312 h 702468"/>
                <a:gd name="connsiteX13" fmla="*/ 366713 w 647700"/>
                <a:gd name="connsiteY13" fmla="*/ 595312 h 702468"/>
                <a:gd name="connsiteX14" fmla="*/ 323850 w 647700"/>
                <a:gd name="connsiteY14" fmla="*/ 464343 h 702468"/>
                <a:gd name="connsiteX15" fmla="*/ 245269 w 647700"/>
                <a:gd name="connsiteY15" fmla="*/ 466725 h 702468"/>
                <a:gd name="connsiteX16" fmla="*/ 235744 w 647700"/>
                <a:gd name="connsiteY16" fmla="*/ 509587 h 702468"/>
                <a:gd name="connsiteX17" fmla="*/ 207169 w 647700"/>
                <a:gd name="connsiteY17" fmla="*/ 511968 h 702468"/>
                <a:gd name="connsiteX18" fmla="*/ 166688 w 647700"/>
                <a:gd name="connsiteY18" fmla="*/ 419100 h 702468"/>
                <a:gd name="connsiteX19" fmla="*/ 0 w 647700"/>
                <a:gd name="connsiteY19" fmla="*/ 407193 h 702468"/>
                <a:gd name="connsiteX20" fmla="*/ 126206 w 647700"/>
                <a:gd name="connsiteY20" fmla="*/ 359568 h 702468"/>
                <a:gd name="connsiteX21" fmla="*/ 147638 w 647700"/>
                <a:gd name="connsiteY21" fmla="*/ 285750 h 702468"/>
                <a:gd name="connsiteX22" fmla="*/ 216694 w 647700"/>
                <a:gd name="connsiteY22" fmla="*/ 269081 h 702468"/>
                <a:gd name="connsiteX23" fmla="*/ 200025 w 647700"/>
                <a:gd name="connsiteY23" fmla="*/ 200025 h 702468"/>
                <a:gd name="connsiteX24" fmla="*/ 259556 w 647700"/>
                <a:gd name="connsiteY24" fmla="*/ 0 h 702468"/>
                <a:gd name="connsiteX25" fmla="*/ 335756 w 647700"/>
                <a:gd name="connsiteY25" fmla="*/ 42862 h 702468"/>
                <a:gd name="connsiteX26" fmla="*/ 445294 w 647700"/>
                <a:gd name="connsiteY26" fmla="*/ 7143 h 702468"/>
                <a:gd name="connsiteX27" fmla="*/ 511969 w 647700"/>
                <a:gd name="connsiteY27" fmla="*/ 23812 h 7024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47700" h="702468">
                  <a:moveTo>
                    <a:pt x="511969" y="23812"/>
                  </a:moveTo>
                  <a:lnTo>
                    <a:pt x="611981" y="59531"/>
                  </a:lnTo>
                  <a:lnTo>
                    <a:pt x="647700" y="109537"/>
                  </a:lnTo>
                  <a:lnTo>
                    <a:pt x="602456" y="183356"/>
                  </a:lnTo>
                  <a:lnTo>
                    <a:pt x="578644" y="371475"/>
                  </a:lnTo>
                  <a:lnTo>
                    <a:pt x="621506" y="500062"/>
                  </a:lnTo>
                  <a:lnTo>
                    <a:pt x="561975" y="552450"/>
                  </a:lnTo>
                  <a:lnTo>
                    <a:pt x="561975" y="619125"/>
                  </a:lnTo>
                  <a:lnTo>
                    <a:pt x="592931" y="685800"/>
                  </a:lnTo>
                  <a:lnTo>
                    <a:pt x="578644" y="702468"/>
                  </a:lnTo>
                  <a:lnTo>
                    <a:pt x="507206" y="631031"/>
                  </a:lnTo>
                  <a:lnTo>
                    <a:pt x="476250" y="638175"/>
                  </a:lnTo>
                  <a:lnTo>
                    <a:pt x="397669" y="595312"/>
                  </a:lnTo>
                  <a:lnTo>
                    <a:pt x="366713" y="595312"/>
                  </a:lnTo>
                  <a:lnTo>
                    <a:pt x="323850" y="464343"/>
                  </a:lnTo>
                  <a:lnTo>
                    <a:pt x="245269" y="466725"/>
                  </a:lnTo>
                  <a:lnTo>
                    <a:pt x="235744" y="509587"/>
                  </a:lnTo>
                  <a:lnTo>
                    <a:pt x="207169" y="511968"/>
                  </a:lnTo>
                  <a:lnTo>
                    <a:pt x="166688" y="419100"/>
                  </a:lnTo>
                  <a:lnTo>
                    <a:pt x="0" y="407193"/>
                  </a:lnTo>
                  <a:lnTo>
                    <a:pt x="126206" y="359568"/>
                  </a:lnTo>
                  <a:lnTo>
                    <a:pt x="147638" y="285750"/>
                  </a:lnTo>
                  <a:lnTo>
                    <a:pt x="216694" y="269081"/>
                  </a:lnTo>
                  <a:lnTo>
                    <a:pt x="200025" y="200025"/>
                  </a:lnTo>
                  <a:lnTo>
                    <a:pt x="259556" y="0"/>
                  </a:lnTo>
                  <a:lnTo>
                    <a:pt x="335756" y="42862"/>
                  </a:lnTo>
                  <a:lnTo>
                    <a:pt x="445294" y="7143"/>
                  </a:lnTo>
                  <a:lnTo>
                    <a:pt x="511969" y="2381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7" name="フリーフォーム 1144">
              <a:extLst>
                <a:ext uri="{FF2B5EF4-FFF2-40B4-BE49-F238E27FC236}">
                  <a16:creationId xmlns:a16="http://schemas.microsoft.com/office/drawing/2014/main" id="{71A564F5-FE0D-442A-BD7C-A2FEA5ACD0B2}"/>
                </a:ext>
              </a:extLst>
            </p:cNvPr>
            <p:cNvSpPr/>
            <p:nvPr/>
          </p:nvSpPr>
          <p:spPr bwMode="auto">
            <a:xfrm>
              <a:off x="2714270" y="4626453"/>
              <a:ext cx="273471" cy="432899"/>
            </a:xfrm>
            <a:custGeom>
              <a:avLst/>
              <a:gdLst>
                <a:gd name="connsiteX0" fmla="*/ 161925 w 373856"/>
                <a:gd name="connsiteY0" fmla="*/ 0 h 590550"/>
                <a:gd name="connsiteX1" fmla="*/ 88106 w 373856"/>
                <a:gd name="connsiteY1" fmla="*/ 23813 h 590550"/>
                <a:gd name="connsiteX2" fmla="*/ 40481 w 373856"/>
                <a:gd name="connsiteY2" fmla="*/ 23813 h 590550"/>
                <a:gd name="connsiteX3" fmla="*/ 61913 w 373856"/>
                <a:gd name="connsiteY3" fmla="*/ 78581 h 590550"/>
                <a:gd name="connsiteX4" fmla="*/ 21431 w 373856"/>
                <a:gd name="connsiteY4" fmla="*/ 147638 h 590550"/>
                <a:gd name="connsiteX5" fmla="*/ 0 w 373856"/>
                <a:gd name="connsiteY5" fmla="*/ 330994 h 590550"/>
                <a:gd name="connsiteX6" fmla="*/ 33338 w 373856"/>
                <a:gd name="connsiteY6" fmla="*/ 473869 h 590550"/>
                <a:gd name="connsiteX7" fmla="*/ 152400 w 373856"/>
                <a:gd name="connsiteY7" fmla="*/ 500063 h 590550"/>
                <a:gd name="connsiteX8" fmla="*/ 211931 w 373856"/>
                <a:gd name="connsiteY8" fmla="*/ 588169 h 590550"/>
                <a:gd name="connsiteX9" fmla="*/ 316706 w 373856"/>
                <a:gd name="connsiteY9" fmla="*/ 590550 h 590550"/>
                <a:gd name="connsiteX10" fmla="*/ 373856 w 373856"/>
                <a:gd name="connsiteY10" fmla="*/ 559594 h 590550"/>
                <a:gd name="connsiteX11" fmla="*/ 330994 w 373856"/>
                <a:gd name="connsiteY11" fmla="*/ 411956 h 590550"/>
                <a:gd name="connsiteX12" fmla="*/ 347663 w 373856"/>
                <a:gd name="connsiteY12" fmla="*/ 323850 h 590550"/>
                <a:gd name="connsiteX13" fmla="*/ 180975 w 373856"/>
                <a:gd name="connsiteY13" fmla="*/ 202406 h 590550"/>
                <a:gd name="connsiteX14" fmla="*/ 200025 w 373856"/>
                <a:gd name="connsiteY14" fmla="*/ 123825 h 590550"/>
                <a:gd name="connsiteX15" fmla="*/ 161925 w 373856"/>
                <a:gd name="connsiteY15" fmla="*/ 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73856" h="590550">
                  <a:moveTo>
                    <a:pt x="161925" y="0"/>
                  </a:moveTo>
                  <a:lnTo>
                    <a:pt x="88106" y="23813"/>
                  </a:lnTo>
                  <a:lnTo>
                    <a:pt x="40481" y="23813"/>
                  </a:lnTo>
                  <a:lnTo>
                    <a:pt x="61913" y="78581"/>
                  </a:lnTo>
                  <a:lnTo>
                    <a:pt x="21431" y="147638"/>
                  </a:lnTo>
                  <a:lnTo>
                    <a:pt x="0" y="330994"/>
                  </a:lnTo>
                  <a:lnTo>
                    <a:pt x="33338" y="473869"/>
                  </a:lnTo>
                  <a:lnTo>
                    <a:pt x="152400" y="500063"/>
                  </a:lnTo>
                  <a:lnTo>
                    <a:pt x="211931" y="588169"/>
                  </a:lnTo>
                  <a:lnTo>
                    <a:pt x="316706" y="590550"/>
                  </a:lnTo>
                  <a:lnTo>
                    <a:pt x="373856" y="559594"/>
                  </a:lnTo>
                  <a:lnTo>
                    <a:pt x="330994" y="411956"/>
                  </a:lnTo>
                  <a:lnTo>
                    <a:pt x="347663" y="323850"/>
                  </a:lnTo>
                  <a:lnTo>
                    <a:pt x="180975" y="202406"/>
                  </a:lnTo>
                  <a:lnTo>
                    <a:pt x="200025" y="123825"/>
                  </a:lnTo>
                  <a:lnTo>
                    <a:pt x="16192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8" name="フリーフォーム 1145">
              <a:extLst>
                <a:ext uri="{FF2B5EF4-FFF2-40B4-BE49-F238E27FC236}">
                  <a16:creationId xmlns:a16="http://schemas.microsoft.com/office/drawing/2014/main" id="{A8F307A7-1AF3-4067-9A4B-A21E175645DF}"/>
                </a:ext>
              </a:extLst>
            </p:cNvPr>
            <p:cNvSpPr/>
            <p:nvPr/>
          </p:nvSpPr>
          <p:spPr bwMode="auto">
            <a:xfrm>
              <a:off x="2260425" y="4895270"/>
              <a:ext cx="338638" cy="342130"/>
            </a:xfrm>
            <a:custGeom>
              <a:avLst/>
              <a:gdLst>
                <a:gd name="connsiteX0" fmla="*/ 50006 w 461963"/>
                <a:gd name="connsiteY0" fmla="*/ 0 h 466725"/>
                <a:gd name="connsiteX1" fmla="*/ 211931 w 461963"/>
                <a:gd name="connsiteY1" fmla="*/ 9525 h 466725"/>
                <a:gd name="connsiteX2" fmla="*/ 242888 w 461963"/>
                <a:gd name="connsiteY2" fmla="*/ 111918 h 466725"/>
                <a:gd name="connsiteX3" fmla="*/ 266700 w 461963"/>
                <a:gd name="connsiteY3" fmla="*/ 111918 h 466725"/>
                <a:gd name="connsiteX4" fmla="*/ 283369 w 461963"/>
                <a:gd name="connsiteY4" fmla="*/ 54768 h 466725"/>
                <a:gd name="connsiteX5" fmla="*/ 369094 w 461963"/>
                <a:gd name="connsiteY5" fmla="*/ 66675 h 466725"/>
                <a:gd name="connsiteX6" fmla="*/ 411956 w 461963"/>
                <a:gd name="connsiteY6" fmla="*/ 188118 h 466725"/>
                <a:gd name="connsiteX7" fmla="*/ 438150 w 461963"/>
                <a:gd name="connsiteY7" fmla="*/ 188118 h 466725"/>
                <a:gd name="connsiteX8" fmla="*/ 461963 w 461963"/>
                <a:gd name="connsiteY8" fmla="*/ 223837 h 466725"/>
                <a:gd name="connsiteX9" fmla="*/ 452438 w 461963"/>
                <a:gd name="connsiteY9" fmla="*/ 273843 h 466725"/>
                <a:gd name="connsiteX10" fmla="*/ 395288 w 461963"/>
                <a:gd name="connsiteY10" fmla="*/ 273843 h 466725"/>
                <a:gd name="connsiteX11" fmla="*/ 359569 w 461963"/>
                <a:gd name="connsiteY11" fmla="*/ 378618 h 466725"/>
                <a:gd name="connsiteX12" fmla="*/ 414338 w 461963"/>
                <a:gd name="connsiteY12" fmla="*/ 454818 h 466725"/>
                <a:gd name="connsiteX13" fmla="*/ 240506 w 461963"/>
                <a:gd name="connsiteY13" fmla="*/ 466725 h 466725"/>
                <a:gd name="connsiteX14" fmla="*/ 207169 w 461963"/>
                <a:gd name="connsiteY14" fmla="*/ 452437 h 466725"/>
                <a:gd name="connsiteX15" fmla="*/ 19050 w 461963"/>
                <a:gd name="connsiteY15" fmla="*/ 438150 h 466725"/>
                <a:gd name="connsiteX16" fmla="*/ 0 w 461963"/>
                <a:gd name="connsiteY16" fmla="*/ 381000 h 466725"/>
                <a:gd name="connsiteX17" fmla="*/ 90488 w 461963"/>
                <a:gd name="connsiteY17" fmla="*/ 261937 h 466725"/>
                <a:gd name="connsiteX18" fmla="*/ 92869 w 461963"/>
                <a:gd name="connsiteY18" fmla="*/ 135731 h 466725"/>
                <a:gd name="connsiteX19" fmla="*/ 88106 w 461963"/>
                <a:gd name="connsiteY19" fmla="*/ 66675 h 466725"/>
                <a:gd name="connsiteX20" fmla="*/ 50006 w 461963"/>
                <a:gd name="connsiteY20" fmla="*/ 0 h 466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61963" h="466725">
                  <a:moveTo>
                    <a:pt x="50006" y="0"/>
                  </a:moveTo>
                  <a:lnTo>
                    <a:pt x="211931" y="9525"/>
                  </a:lnTo>
                  <a:lnTo>
                    <a:pt x="242888" y="111918"/>
                  </a:lnTo>
                  <a:lnTo>
                    <a:pt x="266700" y="111918"/>
                  </a:lnTo>
                  <a:lnTo>
                    <a:pt x="283369" y="54768"/>
                  </a:lnTo>
                  <a:lnTo>
                    <a:pt x="369094" y="66675"/>
                  </a:lnTo>
                  <a:lnTo>
                    <a:pt x="411956" y="188118"/>
                  </a:lnTo>
                  <a:lnTo>
                    <a:pt x="438150" y="188118"/>
                  </a:lnTo>
                  <a:lnTo>
                    <a:pt x="461963" y="223837"/>
                  </a:lnTo>
                  <a:lnTo>
                    <a:pt x="452438" y="273843"/>
                  </a:lnTo>
                  <a:lnTo>
                    <a:pt x="395288" y="273843"/>
                  </a:lnTo>
                  <a:lnTo>
                    <a:pt x="359569" y="378618"/>
                  </a:lnTo>
                  <a:lnTo>
                    <a:pt x="414338" y="454818"/>
                  </a:lnTo>
                  <a:lnTo>
                    <a:pt x="240506" y="466725"/>
                  </a:lnTo>
                  <a:lnTo>
                    <a:pt x="207169" y="452437"/>
                  </a:lnTo>
                  <a:lnTo>
                    <a:pt x="19050" y="438150"/>
                  </a:lnTo>
                  <a:lnTo>
                    <a:pt x="0" y="381000"/>
                  </a:lnTo>
                  <a:lnTo>
                    <a:pt x="90488" y="261937"/>
                  </a:lnTo>
                  <a:cubicBezTo>
                    <a:pt x="91282" y="219868"/>
                    <a:pt x="92075" y="177800"/>
                    <a:pt x="92869" y="135731"/>
                  </a:cubicBezTo>
                  <a:lnTo>
                    <a:pt x="88106" y="66675"/>
                  </a:lnTo>
                  <a:lnTo>
                    <a:pt x="50006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29" name="フリーフォーム 1146">
              <a:extLst>
                <a:ext uri="{FF2B5EF4-FFF2-40B4-BE49-F238E27FC236}">
                  <a16:creationId xmlns:a16="http://schemas.microsoft.com/office/drawing/2014/main" id="{D47CFD42-90E7-4D4A-8BF6-3DE70CDE2823}"/>
                </a:ext>
              </a:extLst>
            </p:cNvPr>
            <p:cNvSpPr/>
            <p:nvPr/>
          </p:nvSpPr>
          <p:spPr bwMode="auto">
            <a:xfrm>
              <a:off x="2272062" y="5212961"/>
              <a:ext cx="421261" cy="339802"/>
            </a:xfrm>
            <a:custGeom>
              <a:avLst/>
              <a:gdLst>
                <a:gd name="connsiteX0" fmla="*/ 390525 w 573881"/>
                <a:gd name="connsiteY0" fmla="*/ 23813 h 464344"/>
                <a:gd name="connsiteX1" fmla="*/ 459581 w 573881"/>
                <a:gd name="connsiteY1" fmla="*/ 30956 h 464344"/>
                <a:gd name="connsiteX2" fmla="*/ 528637 w 573881"/>
                <a:gd name="connsiteY2" fmla="*/ 133350 h 464344"/>
                <a:gd name="connsiteX3" fmla="*/ 573881 w 573881"/>
                <a:gd name="connsiteY3" fmla="*/ 195263 h 464344"/>
                <a:gd name="connsiteX4" fmla="*/ 550069 w 573881"/>
                <a:gd name="connsiteY4" fmla="*/ 250031 h 464344"/>
                <a:gd name="connsiteX5" fmla="*/ 469106 w 573881"/>
                <a:gd name="connsiteY5" fmla="*/ 311944 h 464344"/>
                <a:gd name="connsiteX6" fmla="*/ 378619 w 573881"/>
                <a:gd name="connsiteY6" fmla="*/ 321469 h 464344"/>
                <a:gd name="connsiteX7" fmla="*/ 323850 w 573881"/>
                <a:gd name="connsiteY7" fmla="*/ 390525 h 464344"/>
                <a:gd name="connsiteX8" fmla="*/ 288131 w 573881"/>
                <a:gd name="connsiteY8" fmla="*/ 357188 h 464344"/>
                <a:gd name="connsiteX9" fmla="*/ 273844 w 573881"/>
                <a:gd name="connsiteY9" fmla="*/ 457200 h 464344"/>
                <a:gd name="connsiteX10" fmla="*/ 214312 w 573881"/>
                <a:gd name="connsiteY10" fmla="*/ 464344 h 464344"/>
                <a:gd name="connsiteX11" fmla="*/ 176212 w 573881"/>
                <a:gd name="connsiteY11" fmla="*/ 431006 h 464344"/>
                <a:gd name="connsiteX12" fmla="*/ 147637 w 573881"/>
                <a:gd name="connsiteY12" fmla="*/ 442913 h 464344"/>
                <a:gd name="connsiteX13" fmla="*/ 95250 w 573881"/>
                <a:gd name="connsiteY13" fmla="*/ 328613 h 464344"/>
                <a:gd name="connsiteX14" fmla="*/ 97631 w 573881"/>
                <a:gd name="connsiteY14" fmla="*/ 197644 h 464344"/>
                <a:gd name="connsiteX15" fmla="*/ 30956 w 573881"/>
                <a:gd name="connsiteY15" fmla="*/ 92869 h 464344"/>
                <a:gd name="connsiteX16" fmla="*/ 0 w 573881"/>
                <a:gd name="connsiteY16" fmla="*/ 0 h 464344"/>
                <a:gd name="connsiteX17" fmla="*/ 202406 w 573881"/>
                <a:gd name="connsiteY17" fmla="*/ 23813 h 464344"/>
                <a:gd name="connsiteX18" fmla="*/ 235744 w 573881"/>
                <a:gd name="connsiteY18" fmla="*/ 40481 h 464344"/>
                <a:gd name="connsiteX19" fmla="*/ 390525 w 573881"/>
                <a:gd name="connsiteY19" fmla="*/ 23813 h 464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573881" h="464344">
                  <a:moveTo>
                    <a:pt x="390525" y="23813"/>
                  </a:moveTo>
                  <a:lnTo>
                    <a:pt x="459581" y="30956"/>
                  </a:lnTo>
                  <a:lnTo>
                    <a:pt x="528637" y="133350"/>
                  </a:lnTo>
                  <a:lnTo>
                    <a:pt x="573881" y="195263"/>
                  </a:lnTo>
                  <a:lnTo>
                    <a:pt x="550069" y="250031"/>
                  </a:lnTo>
                  <a:lnTo>
                    <a:pt x="469106" y="311944"/>
                  </a:lnTo>
                  <a:lnTo>
                    <a:pt x="378619" y="321469"/>
                  </a:lnTo>
                  <a:lnTo>
                    <a:pt x="323850" y="390525"/>
                  </a:lnTo>
                  <a:lnTo>
                    <a:pt x="288131" y="357188"/>
                  </a:lnTo>
                  <a:lnTo>
                    <a:pt x="273844" y="457200"/>
                  </a:lnTo>
                  <a:lnTo>
                    <a:pt x="214312" y="464344"/>
                  </a:lnTo>
                  <a:lnTo>
                    <a:pt x="176212" y="431006"/>
                  </a:lnTo>
                  <a:lnTo>
                    <a:pt x="147637" y="442913"/>
                  </a:lnTo>
                  <a:lnTo>
                    <a:pt x="95250" y="328613"/>
                  </a:lnTo>
                  <a:cubicBezTo>
                    <a:pt x="96044" y="284957"/>
                    <a:pt x="96837" y="241300"/>
                    <a:pt x="97631" y="197644"/>
                  </a:cubicBezTo>
                  <a:lnTo>
                    <a:pt x="30956" y="92869"/>
                  </a:lnTo>
                  <a:lnTo>
                    <a:pt x="0" y="0"/>
                  </a:lnTo>
                  <a:lnTo>
                    <a:pt x="202406" y="23813"/>
                  </a:lnTo>
                  <a:lnTo>
                    <a:pt x="235744" y="40481"/>
                  </a:lnTo>
                  <a:lnTo>
                    <a:pt x="390525" y="23813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30" name="フリーフォーム 1147">
              <a:extLst>
                <a:ext uri="{FF2B5EF4-FFF2-40B4-BE49-F238E27FC236}">
                  <a16:creationId xmlns:a16="http://schemas.microsoft.com/office/drawing/2014/main" id="{E0ECE0DE-0915-41C6-8148-E0C82CDE1DAB}"/>
                </a:ext>
              </a:extLst>
            </p:cNvPr>
            <p:cNvSpPr/>
            <p:nvPr/>
          </p:nvSpPr>
          <p:spPr bwMode="auto">
            <a:xfrm>
              <a:off x="2805039" y="4987202"/>
              <a:ext cx="69822" cy="216449"/>
            </a:xfrm>
            <a:custGeom>
              <a:avLst/>
              <a:gdLst>
                <a:gd name="connsiteX0" fmla="*/ 14288 w 95250"/>
                <a:gd name="connsiteY0" fmla="*/ 0 h 295275"/>
                <a:gd name="connsiteX1" fmla="*/ 14288 w 95250"/>
                <a:gd name="connsiteY1" fmla="*/ 76200 h 295275"/>
                <a:gd name="connsiteX2" fmla="*/ 30956 w 95250"/>
                <a:gd name="connsiteY2" fmla="*/ 133350 h 295275"/>
                <a:gd name="connsiteX3" fmla="*/ 0 w 95250"/>
                <a:gd name="connsiteY3" fmla="*/ 188119 h 295275"/>
                <a:gd name="connsiteX4" fmla="*/ 42863 w 95250"/>
                <a:gd name="connsiteY4" fmla="*/ 211931 h 295275"/>
                <a:gd name="connsiteX5" fmla="*/ 47625 w 95250"/>
                <a:gd name="connsiteY5" fmla="*/ 266700 h 295275"/>
                <a:gd name="connsiteX6" fmla="*/ 85725 w 95250"/>
                <a:gd name="connsiteY6" fmla="*/ 295275 h 295275"/>
                <a:gd name="connsiteX7" fmla="*/ 95250 w 95250"/>
                <a:gd name="connsiteY7" fmla="*/ 207169 h 295275"/>
                <a:gd name="connsiteX8" fmla="*/ 61913 w 95250"/>
                <a:gd name="connsiteY8" fmla="*/ 164306 h 295275"/>
                <a:gd name="connsiteX9" fmla="*/ 88106 w 95250"/>
                <a:gd name="connsiteY9" fmla="*/ 92869 h 295275"/>
                <a:gd name="connsiteX10" fmla="*/ 14288 w 95250"/>
                <a:gd name="connsiteY10" fmla="*/ 0 h 29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5250" h="295275">
                  <a:moveTo>
                    <a:pt x="14288" y="0"/>
                  </a:moveTo>
                  <a:lnTo>
                    <a:pt x="14288" y="76200"/>
                  </a:lnTo>
                  <a:lnTo>
                    <a:pt x="30956" y="133350"/>
                  </a:lnTo>
                  <a:lnTo>
                    <a:pt x="0" y="188119"/>
                  </a:lnTo>
                  <a:lnTo>
                    <a:pt x="42863" y="211931"/>
                  </a:lnTo>
                  <a:lnTo>
                    <a:pt x="47625" y="266700"/>
                  </a:lnTo>
                  <a:lnTo>
                    <a:pt x="85725" y="295275"/>
                  </a:lnTo>
                  <a:lnTo>
                    <a:pt x="95250" y="207169"/>
                  </a:lnTo>
                  <a:lnTo>
                    <a:pt x="61913" y="164306"/>
                  </a:lnTo>
                  <a:lnTo>
                    <a:pt x="88106" y="92869"/>
                  </a:lnTo>
                  <a:lnTo>
                    <a:pt x="14288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31" name="フリーフォーム 1148">
              <a:extLst>
                <a:ext uri="{FF2B5EF4-FFF2-40B4-BE49-F238E27FC236}">
                  <a16:creationId xmlns:a16="http://schemas.microsoft.com/office/drawing/2014/main" id="{791395DE-5493-44C6-98C0-5CF2457D2E1F}"/>
                </a:ext>
              </a:extLst>
            </p:cNvPr>
            <p:cNvSpPr/>
            <p:nvPr/>
          </p:nvSpPr>
          <p:spPr bwMode="auto">
            <a:xfrm>
              <a:off x="2523422" y="4969747"/>
              <a:ext cx="307218" cy="272307"/>
            </a:xfrm>
            <a:custGeom>
              <a:avLst/>
              <a:gdLst>
                <a:gd name="connsiteX0" fmla="*/ 395287 w 419100"/>
                <a:gd name="connsiteY0" fmla="*/ 28575 h 371475"/>
                <a:gd name="connsiteX1" fmla="*/ 285750 w 419100"/>
                <a:gd name="connsiteY1" fmla="*/ 0 h 371475"/>
                <a:gd name="connsiteX2" fmla="*/ 233362 w 419100"/>
                <a:gd name="connsiteY2" fmla="*/ 50007 h 371475"/>
                <a:gd name="connsiteX3" fmla="*/ 247650 w 419100"/>
                <a:gd name="connsiteY3" fmla="*/ 104775 h 371475"/>
                <a:gd name="connsiteX4" fmla="*/ 278606 w 419100"/>
                <a:gd name="connsiteY4" fmla="*/ 180975 h 371475"/>
                <a:gd name="connsiteX5" fmla="*/ 257175 w 419100"/>
                <a:gd name="connsiteY5" fmla="*/ 207169 h 371475"/>
                <a:gd name="connsiteX6" fmla="*/ 185737 w 419100"/>
                <a:gd name="connsiteY6" fmla="*/ 116682 h 371475"/>
                <a:gd name="connsiteX7" fmla="*/ 157162 w 419100"/>
                <a:gd name="connsiteY7" fmla="*/ 130969 h 371475"/>
                <a:gd name="connsiteX8" fmla="*/ 83344 w 419100"/>
                <a:gd name="connsiteY8" fmla="*/ 97632 h 371475"/>
                <a:gd name="connsiteX9" fmla="*/ 100012 w 419100"/>
                <a:gd name="connsiteY9" fmla="*/ 135732 h 371475"/>
                <a:gd name="connsiteX10" fmla="*/ 88106 w 419100"/>
                <a:gd name="connsiteY10" fmla="*/ 178594 h 371475"/>
                <a:gd name="connsiteX11" fmla="*/ 33337 w 419100"/>
                <a:gd name="connsiteY11" fmla="*/ 178594 h 371475"/>
                <a:gd name="connsiteX12" fmla="*/ 0 w 419100"/>
                <a:gd name="connsiteY12" fmla="*/ 283369 h 371475"/>
                <a:gd name="connsiteX13" fmla="*/ 52387 w 419100"/>
                <a:gd name="connsiteY13" fmla="*/ 359569 h 371475"/>
                <a:gd name="connsiteX14" fmla="*/ 119062 w 419100"/>
                <a:gd name="connsiteY14" fmla="*/ 371475 h 371475"/>
                <a:gd name="connsiteX15" fmla="*/ 185737 w 419100"/>
                <a:gd name="connsiteY15" fmla="*/ 354807 h 371475"/>
                <a:gd name="connsiteX16" fmla="*/ 261937 w 419100"/>
                <a:gd name="connsiteY16" fmla="*/ 266700 h 371475"/>
                <a:gd name="connsiteX17" fmla="*/ 378619 w 419100"/>
                <a:gd name="connsiteY17" fmla="*/ 216694 h 371475"/>
                <a:gd name="connsiteX18" fmla="*/ 419100 w 419100"/>
                <a:gd name="connsiteY18" fmla="*/ 157163 h 371475"/>
                <a:gd name="connsiteX19" fmla="*/ 395287 w 419100"/>
                <a:gd name="connsiteY19" fmla="*/ 95250 h 371475"/>
                <a:gd name="connsiteX20" fmla="*/ 395287 w 419100"/>
                <a:gd name="connsiteY20" fmla="*/ 28575 h 371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419100" h="371475">
                  <a:moveTo>
                    <a:pt x="395287" y="28575"/>
                  </a:moveTo>
                  <a:lnTo>
                    <a:pt x="285750" y="0"/>
                  </a:lnTo>
                  <a:lnTo>
                    <a:pt x="233362" y="50007"/>
                  </a:lnTo>
                  <a:lnTo>
                    <a:pt x="247650" y="104775"/>
                  </a:lnTo>
                  <a:lnTo>
                    <a:pt x="278606" y="180975"/>
                  </a:lnTo>
                  <a:lnTo>
                    <a:pt x="257175" y="207169"/>
                  </a:lnTo>
                  <a:lnTo>
                    <a:pt x="185737" y="116682"/>
                  </a:lnTo>
                  <a:lnTo>
                    <a:pt x="157162" y="130969"/>
                  </a:lnTo>
                  <a:lnTo>
                    <a:pt x="83344" y="97632"/>
                  </a:lnTo>
                  <a:lnTo>
                    <a:pt x="100012" y="135732"/>
                  </a:lnTo>
                  <a:lnTo>
                    <a:pt x="88106" y="178594"/>
                  </a:lnTo>
                  <a:lnTo>
                    <a:pt x="33337" y="178594"/>
                  </a:lnTo>
                  <a:lnTo>
                    <a:pt x="0" y="283369"/>
                  </a:lnTo>
                  <a:lnTo>
                    <a:pt x="52387" y="359569"/>
                  </a:lnTo>
                  <a:lnTo>
                    <a:pt x="119062" y="371475"/>
                  </a:lnTo>
                  <a:lnTo>
                    <a:pt x="185737" y="354807"/>
                  </a:lnTo>
                  <a:lnTo>
                    <a:pt x="261937" y="266700"/>
                  </a:lnTo>
                  <a:lnTo>
                    <a:pt x="378619" y="216694"/>
                  </a:lnTo>
                  <a:lnTo>
                    <a:pt x="419100" y="157163"/>
                  </a:lnTo>
                  <a:lnTo>
                    <a:pt x="395287" y="95250"/>
                  </a:lnTo>
                  <a:lnTo>
                    <a:pt x="395287" y="2857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32" name="フリーフォーム 1149">
              <a:extLst>
                <a:ext uri="{FF2B5EF4-FFF2-40B4-BE49-F238E27FC236}">
                  <a16:creationId xmlns:a16="http://schemas.microsoft.com/office/drawing/2014/main" id="{A3ACA8B7-1DD9-486D-B06C-3D61F1646164}"/>
                </a:ext>
              </a:extLst>
            </p:cNvPr>
            <p:cNvSpPr/>
            <p:nvPr/>
          </p:nvSpPr>
          <p:spPr bwMode="auto">
            <a:xfrm>
              <a:off x="2728235" y="5034914"/>
              <a:ext cx="280454" cy="465482"/>
            </a:xfrm>
            <a:custGeom>
              <a:avLst/>
              <a:gdLst>
                <a:gd name="connsiteX0" fmla="*/ 92869 w 383381"/>
                <a:gd name="connsiteY0" fmla="*/ 126206 h 635793"/>
                <a:gd name="connsiteX1" fmla="*/ 145256 w 383381"/>
                <a:gd name="connsiteY1" fmla="*/ 150018 h 635793"/>
                <a:gd name="connsiteX2" fmla="*/ 147638 w 383381"/>
                <a:gd name="connsiteY2" fmla="*/ 216693 h 635793"/>
                <a:gd name="connsiteX3" fmla="*/ 192881 w 383381"/>
                <a:gd name="connsiteY3" fmla="*/ 230981 h 635793"/>
                <a:gd name="connsiteX4" fmla="*/ 202406 w 383381"/>
                <a:gd name="connsiteY4" fmla="*/ 140493 h 635793"/>
                <a:gd name="connsiteX5" fmla="*/ 164306 w 383381"/>
                <a:gd name="connsiteY5" fmla="*/ 88106 h 635793"/>
                <a:gd name="connsiteX6" fmla="*/ 192881 w 383381"/>
                <a:gd name="connsiteY6" fmla="*/ 33337 h 635793"/>
                <a:gd name="connsiteX7" fmla="*/ 288131 w 383381"/>
                <a:gd name="connsiteY7" fmla="*/ 30956 h 635793"/>
                <a:gd name="connsiteX8" fmla="*/ 350044 w 383381"/>
                <a:gd name="connsiteY8" fmla="*/ 0 h 635793"/>
                <a:gd name="connsiteX9" fmla="*/ 383381 w 383381"/>
                <a:gd name="connsiteY9" fmla="*/ 114300 h 635793"/>
                <a:gd name="connsiteX10" fmla="*/ 373856 w 383381"/>
                <a:gd name="connsiteY10" fmla="*/ 166687 h 635793"/>
                <a:gd name="connsiteX11" fmla="*/ 342900 w 383381"/>
                <a:gd name="connsiteY11" fmla="*/ 180975 h 635793"/>
                <a:gd name="connsiteX12" fmla="*/ 316706 w 383381"/>
                <a:gd name="connsiteY12" fmla="*/ 221456 h 635793"/>
                <a:gd name="connsiteX13" fmla="*/ 230981 w 383381"/>
                <a:gd name="connsiteY13" fmla="*/ 266700 h 635793"/>
                <a:gd name="connsiteX14" fmla="*/ 145256 w 383381"/>
                <a:gd name="connsiteY14" fmla="*/ 352425 h 635793"/>
                <a:gd name="connsiteX15" fmla="*/ 171450 w 383381"/>
                <a:gd name="connsiteY15" fmla="*/ 426243 h 635793"/>
                <a:gd name="connsiteX16" fmla="*/ 183356 w 383381"/>
                <a:gd name="connsiteY16" fmla="*/ 531018 h 635793"/>
                <a:gd name="connsiteX17" fmla="*/ 90488 w 383381"/>
                <a:gd name="connsiteY17" fmla="*/ 576262 h 635793"/>
                <a:gd name="connsiteX18" fmla="*/ 92869 w 383381"/>
                <a:gd name="connsiteY18" fmla="*/ 635793 h 635793"/>
                <a:gd name="connsiteX19" fmla="*/ 54769 w 383381"/>
                <a:gd name="connsiteY19" fmla="*/ 614362 h 635793"/>
                <a:gd name="connsiteX20" fmla="*/ 33338 w 383381"/>
                <a:gd name="connsiteY20" fmla="*/ 445293 h 635793"/>
                <a:gd name="connsiteX21" fmla="*/ 95250 w 383381"/>
                <a:gd name="connsiteY21" fmla="*/ 392906 h 635793"/>
                <a:gd name="connsiteX22" fmla="*/ 104775 w 383381"/>
                <a:gd name="connsiteY22" fmla="*/ 235743 h 635793"/>
                <a:gd name="connsiteX23" fmla="*/ 50006 w 383381"/>
                <a:gd name="connsiteY23" fmla="*/ 204787 h 635793"/>
                <a:gd name="connsiteX24" fmla="*/ 0 w 383381"/>
                <a:gd name="connsiteY24" fmla="*/ 169068 h 635793"/>
                <a:gd name="connsiteX25" fmla="*/ 92869 w 383381"/>
                <a:gd name="connsiteY25" fmla="*/ 126206 h 6357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83381" h="635793">
                  <a:moveTo>
                    <a:pt x="92869" y="126206"/>
                  </a:moveTo>
                  <a:lnTo>
                    <a:pt x="145256" y="150018"/>
                  </a:lnTo>
                  <a:lnTo>
                    <a:pt x="147638" y="216693"/>
                  </a:lnTo>
                  <a:lnTo>
                    <a:pt x="192881" y="230981"/>
                  </a:lnTo>
                  <a:lnTo>
                    <a:pt x="202406" y="140493"/>
                  </a:lnTo>
                  <a:lnTo>
                    <a:pt x="164306" y="88106"/>
                  </a:lnTo>
                  <a:lnTo>
                    <a:pt x="192881" y="33337"/>
                  </a:lnTo>
                  <a:lnTo>
                    <a:pt x="288131" y="30956"/>
                  </a:lnTo>
                  <a:lnTo>
                    <a:pt x="350044" y="0"/>
                  </a:lnTo>
                  <a:lnTo>
                    <a:pt x="383381" y="114300"/>
                  </a:lnTo>
                  <a:lnTo>
                    <a:pt x="373856" y="166687"/>
                  </a:lnTo>
                  <a:lnTo>
                    <a:pt x="342900" y="180975"/>
                  </a:lnTo>
                  <a:lnTo>
                    <a:pt x="316706" y="221456"/>
                  </a:lnTo>
                  <a:lnTo>
                    <a:pt x="230981" y="266700"/>
                  </a:lnTo>
                  <a:lnTo>
                    <a:pt x="145256" y="352425"/>
                  </a:lnTo>
                  <a:lnTo>
                    <a:pt x="171450" y="426243"/>
                  </a:lnTo>
                  <a:lnTo>
                    <a:pt x="183356" y="531018"/>
                  </a:lnTo>
                  <a:lnTo>
                    <a:pt x="90488" y="576262"/>
                  </a:lnTo>
                  <a:cubicBezTo>
                    <a:pt x="91282" y="596106"/>
                    <a:pt x="92075" y="615949"/>
                    <a:pt x="92869" y="635793"/>
                  </a:cubicBezTo>
                  <a:lnTo>
                    <a:pt x="54769" y="614362"/>
                  </a:lnTo>
                  <a:lnTo>
                    <a:pt x="33338" y="445293"/>
                  </a:lnTo>
                  <a:lnTo>
                    <a:pt x="95250" y="392906"/>
                  </a:lnTo>
                  <a:lnTo>
                    <a:pt x="104775" y="235743"/>
                  </a:lnTo>
                  <a:lnTo>
                    <a:pt x="50006" y="204787"/>
                  </a:lnTo>
                  <a:lnTo>
                    <a:pt x="0" y="169068"/>
                  </a:lnTo>
                  <a:lnTo>
                    <a:pt x="92869" y="12620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33" name="フリーフォーム 1150">
              <a:extLst>
                <a:ext uri="{FF2B5EF4-FFF2-40B4-BE49-F238E27FC236}">
                  <a16:creationId xmlns:a16="http://schemas.microsoft.com/office/drawing/2014/main" id="{CD0EE438-33F3-480D-A39B-8FEBE0BBC709}"/>
                </a:ext>
              </a:extLst>
            </p:cNvPr>
            <p:cNvSpPr/>
            <p:nvPr/>
          </p:nvSpPr>
          <p:spPr bwMode="auto">
            <a:xfrm>
              <a:off x="2379123" y="5160595"/>
              <a:ext cx="427081" cy="569052"/>
            </a:xfrm>
            <a:custGeom>
              <a:avLst/>
              <a:gdLst>
                <a:gd name="connsiteX0" fmla="*/ 0 w 583406"/>
                <a:gd name="connsiteY0" fmla="*/ 514350 h 776287"/>
                <a:gd name="connsiteX1" fmla="*/ 50006 w 583406"/>
                <a:gd name="connsiteY1" fmla="*/ 626268 h 776287"/>
                <a:gd name="connsiteX2" fmla="*/ 109538 w 583406"/>
                <a:gd name="connsiteY2" fmla="*/ 714375 h 776287"/>
                <a:gd name="connsiteX3" fmla="*/ 142875 w 583406"/>
                <a:gd name="connsiteY3" fmla="*/ 769143 h 776287"/>
                <a:gd name="connsiteX4" fmla="*/ 169069 w 583406"/>
                <a:gd name="connsiteY4" fmla="*/ 766762 h 776287"/>
                <a:gd name="connsiteX5" fmla="*/ 185738 w 583406"/>
                <a:gd name="connsiteY5" fmla="*/ 764381 h 776287"/>
                <a:gd name="connsiteX6" fmla="*/ 233363 w 583406"/>
                <a:gd name="connsiteY6" fmla="*/ 764381 h 776287"/>
                <a:gd name="connsiteX7" fmla="*/ 314325 w 583406"/>
                <a:gd name="connsiteY7" fmla="*/ 776287 h 776287"/>
                <a:gd name="connsiteX8" fmla="*/ 397669 w 583406"/>
                <a:gd name="connsiteY8" fmla="*/ 721518 h 776287"/>
                <a:gd name="connsiteX9" fmla="*/ 483394 w 583406"/>
                <a:gd name="connsiteY9" fmla="*/ 654843 h 776287"/>
                <a:gd name="connsiteX10" fmla="*/ 523875 w 583406"/>
                <a:gd name="connsiteY10" fmla="*/ 545306 h 776287"/>
                <a:gd name="connsiteX11" fmla="*/ 569119 w 583406"/>
                <a:gd name="connsiteY11" fmla="*/ 519112 h 776287"/>
                <a:gd name="connsiteX12" fmla="*/ 578644 w 583406"/>
                <a:gd name="connsiteY12" fmla="*/ 461962 h 776287"/>
                <a:gd name="connsiteX13" fmla="*/ 533400 w 583406"/>
                <a:gd name="connsiteY13" fmla="*/ 450056 h 776287"/>
                <a:gd name="connsiteX14" fmla="*/ 514350 w 583406"/>
                <a:gd name="connsiteY14" fmla="*/ 273843 h 776287"/>
                <a:gd name="connsiteX15" fmla="*/ 569119 w 583406"/>
                <a:gd name="connsiteY15" fmla="*/ 219075 h 776287"/>
                <a:gd name="connsiteX16" fmla="*/ 583406 w 583406"/>
                <a:gd name="connsiteY16" fmla="*/ 69056 h 776287"/>
                <a:gd name="connsiteX17" fmla="*/ 478631 w 583406"/>
                <a:gd name="connsiteY17" fmla="*/ 0 h 776287"/>
                <a:gd name="connsiteX18" fmla="*/ 457200 w 583406"/>
                <a:gd name="connsiteY18" fmla="*/ 0 h 776287"/>
                <a:gd name="connsiteX19" fmla="*/ 402431 w 583406"/>
                <a:gd name="connsiteY19" fmla="*/ 95250 h 776287"/>
                <a:gd name="connsiteX20" fmla="*/ 319088 w 583406"/>
                <a:gd name="connsiteY20" fmla="*/ 111918 h 776287"/>
                <a:gd name="connsiteX21" fmla="*/ 433388 w 583406"/>
                <a:gd name="connsiteY21" fmla="*/ 273843 h 776287"/>
                <a:gd name="connsiteX22" fmla="*/ 400050 w 583406"/>
                <a:gd name="connsiteY22" fmla="*/ 330993 h 776287"/>
                <a:gd name="connsiteX23" fmla="*/ 326231 w 583406"/>
                <a:gd name="connsiteY23" fmla="*/ 378618 h 776287"/>
                <a:gd name="connsiteX24" fmla="*/ 235744 w 583406"/>
                <a:gd name="connsiteY24" fmla="*/ 395287 h 776287"/>
                <a:gd name="connsiteX25" fmla="*/ 173831 w 583406"/>
                <a:gd name="connsiteY25" fmla="*/ 469106 h 776287"/>
                <a:gd name="connsiteX26" fmla="*/ 142875 w 583406"/>
                <a:gd name="connsiteY26" fmla="*/ 431006 h 776287"/>
                <a:gd name="connsiteX27" fmla="*/ 126206 w 583406"/>
                <a:gd name="connsiteY27" fmla="*/ 523875 h 776287"/>
                <a:gd name="connsiteX28" fmla="*/ 69056 w 583406"/>
                <a:gd name="connsiteY28" fmla="*/ 531018 h 776287"/>
                <a:gd name="connsiteX29" fmla="*/ 0 w 583406"/>
                <a:gd name="connsiteY29" fmla="*/ 514350 h 776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583406" h="776287">
                  <a:moveTo>
                    <a:pt x="0" y="514350"/>
                  </a:moveTo>
                  <a:lnTo>
                    <a:pt x="50006" y="626268"/>
                  </a:lnTo>
                  <a:lnTo>
                    <a:pt x="109538" y="714375"/>
                  </a:lnTo>
                  <a:lnTo>
                    <a:pt x="142875" y="769143"/>
                  </a:lnTo>
                  <a:cubicBezTo>
                    <a:pt x="151606" y="768349"/>
                    <a:pt x="160355" y="767730"/>
                    <a:pt x="169069" y="766762"/>
                  </a:cubicBezTo>
                  <a:cubicBezTo>
                    <a:pt x="174647" y="766142"/>
                    <a:pt x="180129" y="764589"/>
                    <a:pt x="185738" y="764381"/>
                  </a:cubicBezTo>
                  <a:cubicBezTo>
                    <a:pt x="201602" y="763794"/>
                    <a:pt x="217488" y="764381"/>
                    <a:pt x="233363" y="764381"/>
                  </a:cubicBezTo>
                  <a:lnTo>
                    <a:pt x="314325" y="776287"/>
                  </a:lnTo>
                  <a:lnTo>
                    <a:pt x="397669" y="721518"/>
                  </a:lnTo>
                  <a:lnTo>
                    <a:pt x="483394" y="654843"/>
                  </a:lnTo>
                  <a:lnTo>
                    <a:pt x="523875" y="545306"/>
                  </a:lnTo>
                  <a:lnTo>
                    <a:pt x="569119" y="519112"/>
                  </a:lnTo>
                  <a:lnTo>
                    <a:pt x="578644" y="461962"/>
                  </a:lnTo>
                  <a:lnTo>
                    <a:pt x="533400" y="450056"/>
                  </a:lnTo>
                  <a:lnTo>
                    <a:pt x="514350" y="273843"/>
                  </a:lnTo>
                  <a:lnTo>
                    <a:pt x="569119" y="219075"/>
                  </a:lnTo>
                  <a:lnTo>
                    <a:pt x="583406" y="69056"/>
                  </a:lnTo>
                  <a:lnTo>
                    <a:pt x="478631" y="0"/>
                  </a:lnTo>
                  <a:lnTo>
                    <a:pt x="457200" y="0"/>
                  </a:lnTo>
                  <a:lnTo>
                    <a:pt x="402431" y="95250"/>
                  </a:lnTo>
                  <a:lnTo>
                    <a:pt x="319088" y="111918"/>
                  </a:lnTo>
                  <a:lnTo>
                    <a:pt x="433388" y="273843"/>
                  </a:lnTo>
                  <a:lnTo>
                    <a:pt x="400050" y="330993"/>
                  </a:lnTo>
                  <a:lnTo>
                    <a:pt x="326231" y="378618"/>
                  </a:lnTo>
                  <a:lnTo>
                    <a:pt x="235744" y="395287"/>
                  </a:lnTo>
                  <a:lnTo>
                    <a:pt x="173831" y="469106"/>
                  </a:lnTo>
                  <a:lnTo>
                    <a:pt x="142875" y="431006"/>
                  </a:lnTo>
                  <a:lnTo>
                    <a:pt x="126206" y="523875"/>
                  </a:lnTo>
                  <a:lnTo>
                    <a:pt x="69056" y="531018"/>
                  </a:lnTo>
                  <a:lnTo>
                    <a:pt x="0" y="5143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1" name="フリーフォーム 1170">
              <a:extLst>
                <a:ext uri="{FF2B5EF4-FFF2-40B4-BE49-F238E27FC236}">
                  <a16:creationId xmlns:a16="http://schemas.microsoft.com/office/drawing/2014/main" id="{6C50B9FA-EC2F-4F44-8031-16A012ED656B}"/>
                </a:ext>
              </a:extLst>
            </p:cNvPr>
            <p:cNvSpPr/>
            <p:nvPr/>
          </p:nvSpPr>
          <p:spPr bwMode="auto">
            <a:xfrm>
              <a:off x="6777931" y="1983677"/>
              <a:ext cx="932129" cy="998460"/>
            </a:xfrm>
            <a:custGeom>
              <a:avLst/>
              <a:gdLst>
                <a:gd name="connsiteX0" fmla="*/ 895350 w 1271588"/>
                <a:gd name="connsiteY0" fmla="*/ 171450 h 1362075"/>
                <a:gd name="connsiteX1" fmla="*/ 890588 w 1271588"/>
                <a:gd name="connsiteY1" fmla="*/ 957262 h 1362075"/>
                <a:gd name="connsiteX2" fmla="*/ 947738 w 1271588"/>
                <a:gd name="connsiteY2" fmla="*/ 976312 h 1362075"/>
                <a:gd name="connsiteX3" fmla="*/ 962025 w 1271588"/>
                <a:gd name="connsiteY3" fmla="*/ 1033462 h 1362075"/>
                <a:gd name="connsiteX4" fmla="*/ 1028700 w 1271588"/>
                <a:gd name="connsiteY4" fmla="*/ 1019175 h 1362075"/>
                <a:gd name="connsiteX5" fmla="*/ 1200150 w 1271588"/>
                <a:gd name="connsiteY5" fmla="*/ 1247775 h 1362075"/>
                <a:gd name="connsiteX6" fmla="*/ 1271588 w 1271588"/>
                <a:gd name="connsiteY6" fmla="*/ 1309687 h 1362075"/>
                <a:gd name="connsiteX7" fmla="*/ 1190625 w 1271588"/>
                <a:gd name="connsiteY7" fmla="*/ 1362075 h 1362075"/>
                <a:gd name="connsiteX8" fmla="*/ 1123950 w 1271588"/>
                <a:gd name="connsiteY8" fmla="*/ 1333500 h 1362075"/>
                <a:gd name="connsiteX9" fmla="*/ 1028700 w 1271588"/>
                <a:gd name="connsiteY9" fmla="*/ 1128712 h 1362075"/>
                <a:gd name="connsiteX10" fmla="*/ 871538 w 1271588"/>
                <a:gd name="connsiteY10" fmla="*/ 1028700 h 1362075"/>
                <a:gd name="connsiteX11" fmla="*/ 833438 w 1271588"/>
                <a:gd name="connsiteY11" fmla="*/ 1047750 h 1362075"/>
                <a:gd name="connsiteX12" fmla="*/ 714375 w 1271588"/>
                <a:gd name="connsiteY12" fmla="*/ 962025 h 1362075"/>
                <a:gd name="connsiteX13" fmla="*/ 695325 w 1271588"/>
                <a:gd name="connsiteY13" fmla="*/ 1090612 h 1362075"/>
                <a:gd name="connsiteX14" fmla="*/ 576263 w 1271588"/>
                <a:gd name="connsiteY14" fmla="*/ 1109662 h 1362075"/>
                <a:gd name="connsiteX15" fmla="*/ 600075 w 1271588"/>
                <a:gd name="connsiteY15" fmla="*/ 957262 h 1362075"/>
                <a:gd name="connsiteX16" fmla="*/ 447675 w 1271588"/>
                <a:gd name="connsiteY16" fmla="*/ 1104900 h 1362075"/>
                <a:gd name="connsiteX17" fmla="*/ 528638 w 1271588"/>
                <a:gd name="connsiteY17" fmla="*/ 1176337 h 1362075"/>
                <a:gd name="connsiteX18" fmla="*/ 323850 w 1271588"/>
                <a:gd name="connsiteY18" fmla="*/ 1309687 h 1362075"/>
                <a:gd name="connsiteX19" fmla="*/ 328613 w 1271588"/>
                <a:gd name="connsiteY19" fmla="*/ 1181100 h 1362075"/>
                <a:gd name="connsiteX20" fmla="*/ 219075 w 1271588"/>
                <a:gd name="connsiteY20" fmla="*/ 1138237 h 1362075"/>
                <a:gd name="connsiteX21" fmla="*/ 228600 w 1271588"/>
                <a:gd name="connsiteY21" fmla="*/ 1023937 h 1362075"/>
                <a:gd name="connsiteX22" fmla="*/ 119063 w 1271588"/>
                <a:gd name="connsiteY22" fmla="*/ 1047750 h 1362075"/>
                <a:gd name="connsiteX23" fmla="*/ 9525 w 1271588"/>
                <a:gd name="connsiteY23" fmla="*/ 909637 h 1362075"/>
                <a:gd name="connsiteX24" fmla="*/ 95250 w 1271588"/>
                <a:gd name="connsiteY24" fmla="*/ 819150 h 1362075"/>
                <a:gd name="connsiteX25" fmla="*/ 261938 w 1271588"/>
                <a:gd name="connsiteY25" fmla="*/ 738187 h 1362075"/>
                <a:gd name="connsiteX26" fmla="*/ 233363 w 1271588"/>
                <a:gd name="connsiteY26" fmla="*/ 623887 h 1362075"/>
                <a:gd name="connsiteX27" fmla="*/ 100013 w 1271588"/>
                <a:gd name="connsiteY27" fmla="*/ 690562 h 1362075"/>
                <a:gd name="connsiteX28" fmla="*/ 28575 w 1271588"/>
                <a:gd name="connsiteY28" fmla="*/ 638175 h 1362075"/>
                <a:gd name="connsiteX29" fmla="*/ 0 w 1271588"/>
                <a:gd name="connsiteY29" fmla="*/ 571500 h 1362075"/>
                <a:gd name="connsiteX30" fmla="*/ 95250 w 1271588"/>
                <a:gd name="connsiteY30" fmla="*/ 504825 h 1362075"/>
                <a:gd name="connsiteX31" fmla="*/ 195263 w 1271588"/>
                <a:gd name="connsiteY31" fmla="*/ 523875 h 1362075"/>
                <a:gd name="connsiteX32" fmla="*/ 242888 w 1271588"/>
                <a:gd name="connsiteY32" fmla="*/ 452437 h 1362075"/>
                <a:gd name="connsiteX33" fmla="*/ 42863 w 1271588"/>
                <a:gd name="connsiteY33" fmla="*/ 319087 h 1362075"/>
                <a:gd name="connsiteX34" fmla="*/ 52388 w 1271588"/>
                <a:gd name="connsiteY34" fmla="*/ 223837 h 1362075"/>
                <a:gd name="connsiteX35" fmla="*/ 109538 w 1271588"/>
                <a:gd name="connsiteY35" fmla="*/ 228600 h 1362075"/>
                <a:gd name="connsiteX36" fmla="*/ 195263 w 1271588"/>
                <a:gd name="connsiteY36" fmla="*/ 114300 h 1362075"/>
                <a:gd name="connsiteX37" fmla="*/ 347663 w 1271588"/>
                <a:gd name="connsiteY37" fmla="*/ 0 h 1362075"/>
                <a:gd name="connsiteX38" fmla="*/ 547688 w 1271588"/>
                <a:gd name="connsiteY38" fmla="*/ 47625 h 1362075"/>
                <a:gd name="connsiteX39" fmla="*/ 866775 w 1271588"/>
                <a:gd name="connsiteY39" fmla="*/ 100012 h 1362075"/>
                <a:gd name="connsiteX40" fmla="*/ 895350 w 1271588"/>
                <a:gd name="connsiteY40" fmla="*/ 171450 h 136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271588" h="1362075">
                  <a:moveTo>
                    <a:pt x="895350" y="171450"/>
                  </a:moveTo>
                  <a:cubicBezTo>
                    <a:pt x="893763" y="433387"/>
                    <a:pt x="892175" y="695325"/>
                    <a:pt x="890588" y="957262"/>
                  </a:cubicBezTo>
                  <a:lnTo>
                    <a:pt x="947738" y="976312"/>
                  </a:lnTo>
                  <a:lnTo>
                    <a:pt x="962025" y="1033462"/>
                  </a:lnTo>
                  <a:lnTo>
                    <a:pt x="1028700" y="1019175"/>
                  </a:lnTo>
                  <a:lnTo>
                    <a:pt x="1200150" y="1247775"/>
                  </a:lnTo>
                  <a:lnTo>
                    <a:pt x="1271588" y="1309687"/>
                  </a:lnTo>
                  <a:lnTo>
                    <a:pt x="1190625" y="1362075"/>
                  </a:lnTo>
                  <a:lnTo>
                    <a:pt x="1123950" y="1333500"/>
                  </a:lnTo>
                  <a:lnTo>
                    <a:pt x="1028700" y="1128712"/>
                  </a:lnTo>
                  <a:lnTo>
                    <a:pt x="871538" y="1028700"/>
                  </a:lnTo>
                  <a:lnTo>
                    <a:pt x="833438" y="1047750"/>
                  </a:lnTo>
                  <a:lnTo>
                    <a:pt x="714375" y="962025"/>
                  </a:lnTo>
                  <a:lnTo>
                    <a:pt x="695325" y="1090612"/>
                  </a:lnTo>
                  <a:lnTo>
                    <a:pt x="576263" y="1109662"/>
                  </a:lnTo>
                  <a:lnTo>
                    <a:pt x="600075" y="957262"/>
                  </a:lnTo>
                  <a:lnTo>
                    <a:pt x="447675" y="1104900"/>
                  </a:lnTo>
                  <a:lnTo>
                    <a:pt x="528638" y="1176337"/>
                  </a:lnTo>
                  <a:lnTo>
                    <a:pt x="323850" y="1309687"/>
                  </a:lnTo>
                  <a:lnTo>
                    <a:pt x="328613" y="1181100"/>
                  </a:lnTo>
                  <a:lnTo>
                    <a:pt x="219075" y="1138237"/>
                  </a:lnTo>
                  <a:lnTo>
                    <a:pt x="228600" y="1023937"/>
                  </a:lnTo>
                  <a:lnTo>
                    <a:pt x="119063" y="1047750"/>
                  </a:lnTo>
                  <a:lnTo>
                    <a:pt x="9525" y="909637"/>
                  </a:lnTo>
                  <a:lnTo>
                    <a:pt x="95250" y="819150"/>
                  </a:lnTo>
                  <a:lnTo>
                    <a:pt x="261938" y="738187"/>
                  </a:lnTo>
                  <a:lnTo>
                    <a:pt x="233363" y="623887"/>
                  </a:lnTo>
                  <a:lnTo>
                    <a:pt x="100013" y="690562"/>
                  </a:lnTo>
                  <a:lnTo>
                    <a:pt x="28575" y="638175"/>
                  </a:lnTo>
                  <a:lnTo>
                    <a:pt x="0" y="571500"/>
                  </a:lnTo>
                  <a:lnTo>
                    <a:pt x="95250" y="504825"/>
                  </a:lnTo>
                  <a:lnTo>
                    <a:pt x="195263" y="523875"/>
                  </a:lnTo>
                  <a:lnTo>
                    <a:pt x="242888" y="452437"/>
                  </a:lnTo>
                  <a:lnTo>
                    <a:pt x="42863" y="319087"/>
                  </a:lnTo>
                  <a:lnTo>
                    <a:pt x="52388" y="223837"/>
                  </a:lnTo>
                  <a:lnTo>
                    <a:pt x="109538" y="228600"/>
                  </a:lnTo>
                  <a:lnTo>
                    <a:pt x="195263" y="114300"/>
                  </a:lnTo>
                  <a:lnTo>
                    <a:pt x="347663" y="0"/>
                  </a:lnTo>
                  <a:lnTo>
                    <a:pt x="547688" y="47625"/>
                  </a:lnTo>
                  <a:lnTo>
                    <a:pt x="866775" y="100012"/>
                  </a:lnTo>
                  <a:lnTo>
                    <a:pt x="895350" y="1714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2" name="フリーフォーム 1171">
              <a:extLst>
                <a:ext uri="{FF2B5EF4-FFF2-40B4-BE49-F238E27FC236}">
                  <a16:creationId xmlns:a16="http://schemas.microsoft.com/office/drawing/2014/main" id="{76B3DCA1-0F08-4500-B708-1562860A8DC7}"/>
                </a:ext>
              </a:extLst>
            </p:cNvPr>
            <p:cNvSpPr/>
            <p:nvPr/>
          </p:nvSpPr>
          <p:spPr bwMode="auto">
            <a:xfrm>
              <a:off x="7430771" y="1952257"/>
              <a:ext cx="2108635" cy="1543074"/>
            </a:xfrm>
            <a:custGeom>
              <a:avLst/>
              <a:gdLst>
                <a:gd name="connsiteX0" fmla="*/ 14287 w 2876550"/>
                <a:gd name="connsiteY0" fmla="*/ 214313 h 2105025"/>
                <a:gd name="connsiteX1" fmla="*/ 0 w 2876550"/>
                <a:gd name="connsiteY1" fmla="*/ 1009650 h 2105025"/>
                <a:gd name="connsiteX2" fmla="*/ 57150 w 2876550"/>
                <a:gd name="connsiteY2" fmla="*/ 1028700 h 2105025"/>
                <a:gd name="connsiteX3" fmla="*/ 90487 w 2876550"/>
                <a:gd name="connsiteY3" fmla="*/ 1085850 h 2105025"/>
                <a:gd name="connsiteX4" fmla="*/ 147637 w 2876550"/>
                <a:gd name="connsiteY4" fmla="*/ 1062038 h 2105025"/>
                <a:gd name="connsiteX5" fmla="*/ 319087 w 2876550"/>
                <a:gd name="connsiteY5" fmla="*/ 1314450 h 2105025"/>
                <a:gd name="connsiteX6" fmla="*/ 395287 w 2876550"/>
                <a:gd name="connsiteY6" fmla="*/ 1362075 h 2105025"/>
                <a:gd name="connsiteX7" fmla="*/ 371475 w 2876550"/>
                <a:gd name="connsiteY7" fmla="*/ 1519238 h 2105025"/>
                <a:gd name="connsiteX8" fmla="*/ 485775 w 2876550"/>
                <a:gd name="connsiteY8" fmla="*/ 1566863 h 2105025"/>
                <a:gd name="connsiteX9" fmla="*/ 442912 w 2876550"/>
                <a:gd name="connsiteY9" fmla="*/ 1690688 h 2105025"/>
                <a:gd name="connsiteX10" fmla="*/ 585787 w 2876550"/>
                <a:gd name="connsiteY10" fmla="*/ 1800225 h 2105025"/>
                <a:gd name="connsiteX11" fmla="*/ 647700 w 2876550"/>
                <a:gd name="connsiteY11" fmla="*/ 1757363 h 2105025"/>
                <a:gd name="connsiteX12" fmla="*/ 1557337 w 2876550"/>
                <a:gd name="connsiteY12" fmla="*/ 1728788 h 2105025"/>
                <a:gd name="connsiteX13" fmla="*/ 1671637 w 2876550"/>
                <a:gd name="connsiteY13" fmla="*/ 1804988 h 2105025"/>
                <a:gd name="connsiteX14" fmla="*/ 1795462 w 2876550"/>
                <a:gd name="connsiteY14" fmla="*/ 1790700 h 2105025"/>
                <a:gd name="connsiteX15" fmla="*/ 1852612 w 2876550"/>
                <a:gd name="connsiteY15" fmla="*/ 1800225 h 2105025"/>
                <a:gd name="connsiteX16" fmla="*/ 1905000 w 2876550"/>
                <a:gd name="connsiteY16" fmla="*/ 1838325 h 2105025"/>
                <a:gd name="connsiteX17" fmla="*/ 1909762 w 2876550"/>
                <a:gd name="connsiteY17" fmla="*/ 1881188 h 2105025"/>
                <a:gd name="connsiteX18" fmla="*/ 2047875 w 2876550"/>
                <a:gd name="connsiteY18" fmla="*/ 1885950 h 2105025"/>
                <a:gd name="connsiteX19" fmla="*/ 2066925 w 2876550"/>
                <a:gd name="connsiteY19" fmla="*/ 1966913 h 2105025"/>
                <a:gd name="connsiteX20" fmla="*/ 2024062 w 2876550"/>
                <a:gd name="connsiteY20" fmla="*/ 1990725 h 2105025"/>
                <a:gd name="connsiteX21" fmla="*/ 1981200 w 2876550"/>
                <a:gd name="connsiteY21" fmla="*/ 2105025 h 2105025"/>
                <a:gd name="connsiteX22" fmla="*/ 2057400 w 2876550"/>
                <a:gd name="connsiteY22" fmla="*/ 2085975 h 2105025"/>
                <a:gd name="connsiteX23" fmla="*/ 2076450 w 2876550"/>
                <a:gd name="connsiteY23" fmla="*/ 2038350 h 2105025"/>
                <a:gd name="connsiteX24" fmla="*/ 2181225 w 2876550"/>
                <a:gd name="connsiteY24" fmla="*/ 2014538 h 2105025"/>
                <a:gd name="connsiteX25" fmla="*/ 2190750 w 2876550"/>
                <a:gd name="connsiteY25" fmla="*/ 1981200 h 2105025"/>
                <a:gd name="connsiteX26" fmla="*/ 2352675 w 2876550"/>
                <a:gd name="connsiteY26" fmla="*/ 1952625 h 2105025"/>
                <a:gd name="connsiteX27" fmla="*/ 2438400 w 2876550"/>
                <a:gd name="connsiteY27" fmla="*/ 1866900 h 2105025"/>
                <a:gd name="connsiteX28" fmla="*/ 2500312 w 2876550"/>
                <a:gd name="connsiteY28" fmla="*/ 1933575 h 2105025"/>
                <a:gd name="connsiteX29" fmla="*/ 2562225 w 2876550"/>
                <a:gd name="connsiteY29" fmla="*/ 1966913 h 2105025"/>
                <a:gd name="connsiteX30" fmla="*/ 2509837 w 2876550"/>
                <a:gd name="connsiteY30" fmla="*/ 2033588 h 2105025"/>
                <a:gd name="connsiteX31" fmla="*/ 2743200 w 2876550"/>
                <a:gd name="connsiteY31" fmla="*/ 1928813 h 2105025"/>
                <a:gd name="connsiteX32" fmla="*/ 2709862 w 2876550"/>
                <a:gd name="connsiteY32" fmla="*/ 1871663 h 2105025"/>
                <a:gd name="connsiteX33" fmla="*/ 2600325 w 2876550"/>
                <a:gd name="connsiteY33" fmla="*/ 1909763 h 2105025"/>
                <a:gd name="connsiteX34" fmla="*/ 2566987 w 2876550"/>
                <a:gd name="connsiteY34" fmla="*/ 1852613 h 2105025"/>
                <a:gd name="connsiteX35" fmla="*/ 2566987 w 2876550"/>
                <a:gd name="connsiteY35" fmla="*/ 1762125 h 2105025"/>
                <a:gd name="connsiteX36" fmla="*/ 2495550 w 2876550"/>
                <a:gd name="connsiteY36" fmla="*/ 1747838 h 2105025"/>
                <a:gd name="connsiteX37" fmla="*/ 2357437 w 2876550"/>
                <a:gd name="connsiteY37" fmla="*/ 1857375 h 2105025"/>
                <a:gd name="connsiteX38" fmla="*/ 2419350 w 2876550"/>
                <a:gd name="connsiteY38" fmla="*/ 1747838 h 2105025"/>
                <a:gd name="connsiteX39" fmla="*/ 2509837 w 2876550"/>
                <a:gd name="connsiteY39" fmla="*/ 1685925 h 2105025"/>
                <a:gd name="connsiteX40" fmla="*/ 2724150 w 2876550"/>
                <a:gd name="connsiteY40" fmla="*/ 1662113 h 2105025"/>
                <a:gd name="connsiteX41" fmla="*/ 2838450 w 2876550"/>
                <a:gd name="connsiteY41" fmla="*/ 1566863 h 2105025"/>
                <a:gd name="connsiteX42" fmla="*/ 2876550 w 2876550"/>
                <a:gd name="connsiteY42" fmla="*/ 1481138 h 2105025"/>
                <a:gd name="connsiteX43" fmla="*/ 2705100 w 2876550"/>
                <a:gd name="connsiteY43" fmla="*/ 1333500 h 2105025"/>
                <a:gd name="connsiteX44" fmla="*/ 2657475 w 2876550"/>
                <a:gd name="connsiteY44" fmla="*/ 1209675 h 2105025"/>
                <a:gd name="connsiteX45" fmla="*/ 2586037 w 2876550"/>
                <a:gd name="connsiteY45" fmla="*/ 1019175 h 2105025"/>
                <a:gd name="connsiteX46" fmla="*/ 2476500 w 2876550"/>
                <a:gd name="connsiteY46" fmla="*/ 1157288 h 2105025"/>
                <a:gd name="connsiteX47" fmla="*/ 2395537 w 2876550"/>
                <a:gd name="connsiteY47" fmla="*/ 1090613 h 2105025"/>
                <a:gd name="connsiteX48" fmla="*/ 2395537 w 2876550"/>
                <a:gd name="connsiteY48" fmla="*/ 1009650 h 2105025"/>
                <a:gd name="connsiteX49" fmla="*/ 2276475 w 2876550"/>
                <a:gd name="connsiteY49" fmla="*/ 842963 h 2105025"/>
                <a:gd name="connsiteX50" fmla="*/ 2190750 w 2876550"/>
                <a:gd name="connsiteY50" fmla="*/ 857250 h 2105025"/>
                <a:gd name="connsiteX51" fmla="*/ 2095500 w 2876550"/>
                <a:gd name="connsiteY51" fmla="*/ 838200 h 2105025"/>
                <a:gd name="connsiteX52" fmla="*/ 2114550 w 2876550"/>
                <a:gd name="connsiteY52" fmla="*/ 981075 h 2105025"/>
                <a:gd name="connsiteX53" fmla="*/ 2128837 w 2876550"/>
                <a:gd name="connsiteY53" fmla="*/ 1047750 h 2105025"/>
                <a:gd name="connsiteX54" fmla="*/ 2105025 w 2876550"/>
                <a:gd name="connsiteY54" fmla="*/ 1147763 h 2105025"/>
                <a:gd name="connsiteX55" fmla="*/ 2152650 w 2876550"/>
                <a:gd name="connsiteY55" fmla="*/ 1228725 h 2105025"/>
                <a:gd name="connsiteX56" fmla="*/ 2157412 w 2876550"/>
                <a:gd name="connsiteY56" fmla="*/ 1357313 h 2105025"/>
                <a:gd name="connsiteX57" fmla="*/ 2081212 w 2876550"/>
                <a:gd name="connsiteY57" fmla="*/ 1400175 h 2105025"/>
                <a:gd name="connsiteX58" fmla="*/ 2085975 w 2876550"/>
                <a:gd name="connsiteY58" fmla="*/ 1576388 h 2105025"/>
                <a:gd name="connsiteX59" fmla="*/ 2057400 w 2876550"/>
                <a:gd name="connsiteY59" fmla="*/ 1628775 h 2105025"/>
                <a:gd name="connsiteX60" fmla="*/ 1985962 w 2876550"/>
                <a:gd name="connsiteY60" fmla="*/ 1509713 h 2105025"/>
                <a:gd name="connsiteX61" fmla="*/ 1985962 w 2876550"/>
                <a:gd name="connsiteY61" fmla="*/ 1338263 h 2105025"/>
                <a:gd name="connsiteX62" fmla="*/ 1809750 w 2876550"/>
                <a:gd name="connsiteY62" fmla="*/ 1309688 h 2105025"/>
                <a:gd name="connsiteX63" fmla="*/ 1714500 w 2876550"/>
                <a:gd name="connsiteY63" fmla="*/ 1214438 h 2105025"/>
                <a:gd name="connsiteX64" fmla="*/ 1647825 w 2876550"/>
                <a:gd name="connsiteY64" fmla="*/ 1243013 h 2105025"/>
                <a:gd name="connsiteX65" fmla="*/ 1619250 w 2876550"/>
                <a:gd name="connsiteY65" fmla="*/ 1133475 h 2105025"/>
                <a:gd name="connsiteX66" fmla="*/ 1552575 w 2876550"/>
                <a:gd name="connsiteY66" fmla="*/ 1090613 h 2105025"/>
                <a:gd name="connsiteX67" fmla="*/ 1609725 w 2876550"/>
                <a:gd name="connsiteY67" fmla="*/ 900113 h 2105025"/>
                <a:gd name="connsiteX68" fmla="*/ 1681162 w 2876550"/>
                <a:gd name="connsiteY68" fmla="*/ 819150 h 2105025"/>
                <a:gd name="connsiteX69" fmla="*/ 1728787 w 2876550"/>
                <a:gd name="connsiteY69" fmla="*/ 742950 h 2105025"/>
                <a:gd name="connsiteX70" fmla="*/ 1785937 w 2876550"/>
                <a:gd name="connsiteY70" fmla="*/ 723900 h 2105025"/>
                <a:gd name="connsiteX71" fmla="*/ 1843087 w 2876550"/>
                <a:gd name="connsiteY71" fmla="*/ 609600 h 2105025"/>
                <a:gd name="connsiteX72" fmla="*/ 1833562 w 2876550"/>
                <a:gd name="connsiteY72" fmla="*/ 752475 h 2105025"/>
                <a:gd name="connsiteX73" fmla="*/ 1852612 w 2876550"/>
                <a:gd name="connsiteY73" fmla="*/ 790575 h 2105025"/>
                <a:gd name="connsiteX74" fmla="*/ 1885950 w 2876550"/>
                <a:gd name="connsiteY74" fmla="*/ 809625 h 2105025"/>
                <a:gd name="connsiteX75" fmla="*/ 1914525 w 2876550"/>
                <a:gd name="connsiteY75" fmla="*/ 742950 h 2105025"/>
                <a:gd name="connsiteX76" fmla="*/ 2033587 w 2876550"/>
                <a:gd name="connsiteY76" fmla="*/ 790575 h 2105025"/>
                <a:gd name="connsiteX77" fmla="*/ 2057400 w 2876550"/>
                <a:gd name="connsiteY77" fmla="*/ 742950 h 2105025"/>
                <a:gd name="connsiteX78" fmla="*/ 1905000 w 2876550"/>
                <a:gd name="connsiteY78" fmla="*/ 614363 h 2105025"/>
                <a:gd name="connsiteX79" fmla="*/ 1900237 w 2876550"/>
                <a:gd name="connsiteY79" fmla="*/ 528638 h 2105025"/>
                <a:gd name="connsiteX80" fmla="*/ 1990725 w 2876550"/>
                <a:gd name="connsiteY80" fmla="*/ 500063 h 2105025"/>
                <a:gd name="connsiteX81" fmla="*/ 2019300 w 2876550"/>
                <a:gd name="connsiteY81" fmla="*/ 447675 h 2105025"/>
                <a:gd name="connsiteX82" fmla="*/ 1966912 w 2876550"/>
                <a:gd name="connsiteY82" fmla="*/ 338138 h 2105025"/>
                <a:gd name="connsiteX83" fmla="*/ 2033587 w 2876550"/>
                <a:gd name="connsiteY83" fmla="*/ 285750 h 2105025"/>
                <a:gd name="connsiteX84" fmla="*/ 1933575 w 2876550"/>
                <a:gd name="connsiteY84" fmla="*/ 214313 h 2105025"/>
                <a:gd name="connsiteX85" fmla="*/ 1876425 w 2876550"/>
                <a:gd name="connsiteY85" fmla="*/ 219075 h 2105025"/>
                <a:gd name="connsiteX86" fmla="*/ 1881187 w 2876550"/>
                <a:gd name="connsiteY86" fmla="*/ 280988 h 2105025"/>
                <a:gd name="connsiteX87" fmla="*/ 1828800 w 2876550"/>
                <a:gd name="connsiteY87" fmla="*/ 428625 h 2105025"/>
                <a:gd name="connsiteX88" fmla="*/ 1776412 w 2876550"/>
                <a:gd name="connsiteY88" fmla="*/ 395288 h 2105025"/>
                <a:gd name="connsiteX89" fmla="*/ 1785937 w 2876550"/>
                <a:gd name="connsiteY89" fmla="*/ 309563 h 2105025"/>
                <a:gd name="connsiteX90" fmla="*/ 1738312 w 2876550"/>
                <a:gd name="connsiteY90" fmla="*/ 252413 h 2105025"/>
                <a:gd name="connsiteX91" fmla="*/ 1719262 w 2876550"/>
                <a:gd name="connsiteY91" fmla="*/ 314325 h 2105025"/>
                <a:gd name="connsiteX92" fmla="*/ 1714500 w 2876550"/>
                <a:gd name="connsiteY92" fmla="*/ 228600 h 2105025"/>
                <a:gd name="connsiteX93" fmla="*/ 1633537 w 2876550"/>
                <a:gd name="connsiteY93" fmla="*/ 209550 h 2105025"/>
                <a:gd name="connsiteX94" fmla="*/ 1647825 w 2876550"/>
                <a:gd name="connsiteY94" fmla="*/ 133350 h 2105025"/>
                <a:gd name="connsiteX95" fmla="*/ 1628775 w 2876550"/>
                <a:gd name="connsiteY95" fmla="*/ 0 h 2105025"/>
                <a:gd name="connsiteX96" fmla="*/ 1519237 w 2876550"/>
                <a:gd name="connsiteY96" fmla="*/ 0 h 2105025"/>
                <a:gd name="connsiteX97" fmla="*/ 1490662 w 2876550"/>
                <a:gd name="connsiteY97" fmla="*/ 61913 h 2105025"/>
                <a:gd name="connsiteX98" fmla="*/ 1504950 w 2876550"/>
                <a:gd name="connsiteY98" fmla="*/ 123825 h 2105025"/>
                <a:gd name="connsiteX99" fmla="*/ 1514475 w 2876550"/>
                <a:gd name="connsiteY99" fmla="*/ 204788 h 2105025"/>
                <a:gd name="connsiteX100" fmla="*/ 1562100 w 2876550"/>
                <a:gd name="connsiteY100" fmla="*/ 247650 h 2105025"/>
                <a:gd name="connsiteX101" fmla="*/ 1614487 w 2876550"/>
                <a:gd name="connsiteY101" fmla="*/ 300038 h 2105025"/>
                <a:gd name="connsiteX102" fmla="*/ 1576387 w 2876550"/>
                <a:gd name="connsiteY102" fmla="*/ 366713 h 2105025"/>
                <a:gd name="connsiteX103" fmla="*/ 1528762 w 2876550"/>
                <a:gd name="connsiteY103" fmla="*/ 400050 h 2105025"/>
                <a:gd name="connsiteX104" fmla="*/ 1500187 w 2876550"/>
                <a:gd name="connsiteY104" fmla="*/ 319088 h 2105025"/>
                <a:gd name="connsiteX105" fmla="*/ 1533525 w 2876550"/>
                <a:gd name="connsiteY105" fmla="*/ 276225 h 2105025"/>
                <a:gd name="connsiteX106" fmla="*/ 1447800 w 2876550"/>
                <a:gd name="connsiteY106" fmla="*/ 176213 h 2105025"/>
                <a:gd name="connsiteX107" fmla="*/ 1395412 w 2876550"/>
                <a:gd name="connsiteY107" fmla="*/ 247650 h 2105025"/>
                <a:gd name="connsiteX108" fmla="*/ 1443037 w 2876550"/>
                <a:gd name="connsiteY108" fmla="*/ 304800 h 2105025"/>
                <a:gd name="connsiteX109" fmla="*/ 1462087 w 2876550"/>
                <a:gd name="connsiteY109" fmla="*/ 390525 h 2105025"/>
                <a:gd name="connsiteX110" fmla="*/ 1395412 w 2876550"/>
                <a:gd name="connsiteY110" fmla="*/ 423863 h 2105025"/>
                <a:gd name="connsiteX111" fmla="*/ 1281112 w 2876550"/>
                <a:gd name="connsiteY111" fmla="*/ 385763 h 2105025"/>
                <a:gd name="connsiteX112" fmla="*/ 1219200 w 2876550"/>
                <a:gd name="connsiteY112" fmla="*/ 361950 h 2105025"/>
                <a:gd name="connsiteX113" fmla="*/ 1109662 w 2876550"/>
                <a:gd name="connsiteY113" fmla="*/ 385763 h 2105025"/>
                <a:gd name="connsiteX114" fmla="*/ 1114425 w 2876550"/>
                <a:gd name="connsiteY114" fmla="*/ 490538 h 2105025"/>
                <a:gd name="connsiteX115" fmla="*/ 1057275 w 2876550"/>
                <a:gd name="connsiteY115" fmla="*/ 390525 h 2105025"/>
                <a:gd name="connsiteX116" fmla="*/ 871537 w 2876550"/>
                <a:gd name="connsiteY116" fmla="*/ 400050 h 2105025"/>
                <a:gd name="connsiteX117" fmla="*/ 900112 w 2876550"/>
                <a:gd name="connsiteY117" fmla="*/ 347663 h 2105025"/>
                <a:gd name="connsiteX118" fmla="*/ 842962 w 2876550"/>
                <a:gd name="connsiteY118" fmla="*/ 314325 h 2105025"/>
                <a:gd name="connsiteX119" fmla="*/ 742950 w 2876550"/>
                <a:gd name="connsiteY119" fmla="*/ 309563 h 2105025"/>
                <a:gd name="connsiteX120" fmla="*/ 642937 w 2876550"/>
                <a:gd name="connsiteY120" fmla="*/ 214313 h 2105025"/>
                <a:gd name="connsiteX121" fmla="*/ 533400 w 2876550"/>
                <a:gd name="connsiteY121" fmla="*/ 228600 h 2105025"/>
                <a:gd name="connsiteX122" fmla="*/ 471487 w 2876550"/>
                <a:gd name="connsiteY122" fmla="*/ 128588 h 2105025"/>
                <a:gd name="connsiteX123" fmla="*/ 414337 w 2876550"/>
                <a:gd name="connsiteY123" fmla="*/ 195263 h 2105025"/>
                <a:gd name="connsiteX124" fmla="*/ 304800 w 2876550"/>
                <a:gd name="connsiteY124" fmla="*/ 238125 h 2105025"/>
                <a:gd name="connsiteX125" fmla="*/ 276225 w 2876550"/>
                <a:gd name="connsiteY125" fmla="*/ 314325 h 2105025"/>
                <a:gd name="connsiteX126" fmla="*/ 309562 w 2876550"/>
                <a:gd name="connsiteY126" fmla="*/ 200025 h 2105025"/>
                <a:gd name="connsiteX127" fmla="*/ 419100 w 2876550"/>
                <a:gd name="connsiteY127" fmla="*/ 161925 h 2105025"/>
                <a:gd name="connsiteX128" fmla="*/ 366712 w 2876550"/>
                <a:gd name="connsiteY128" fmla="*/ 142875 h 2105025"/>
                <a:gd name="connsiteX129" fmla="*/ 238125 w 2876550"/>
                <a:gd name="connsiteY129" fmla="*/ 214313 h 2105025"/>
                <a:gd name="connsiteX130" fmla="*/ 185737 w 2876550"/>
                <a:gd name="connsiteY130" fmla="*/ 271463 h 2105025"/>
                <a:gd name="connsiteX131" fmla="*/ 214312 w 2876550"/>
                <a:gd name="connsiteY131" fmla="*/ 347663 h 2105025"/>
                <a:gd name="connsiteX132" fmla="*/ 152400 w 2876550"/>
                <a:gd name="connsiteY132" fmla="*/ 290513 h 2105025"/>
                <a:gd name="connsiteX133" fmla="*/ 14287 w 2876550"/>
                <a:gd name="connsiteY133" fmla="*/ 214313 h 2105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</a:cxnLst>
              <a:rect l="l" t="t" r="r" b="b"/>
              <a:pathLst>
                <a:path w="2876550" h="2105025">
                  <a:moveTo>
                    <a:pt x="14287" y="214313"/>
                  </a:moveTo>
                  <a:lnTo>
                    <a:pt x="0" y="1009650"/>
                  </a:lnTo>
                  <a:lnTo>
                    <a:pt x="57150" y="1028700"/>
                  </a:lnTo>
                  <a:lnTo>
                    <a:pt x="90487" y="1085850"/>
                  </a:lnTo>
                  <a:lnTo>
                    <a:pt x="147637" y="1062038"/>
                  </a:lnTo>
                  <a:lnTo>
                    <a:pt x="319087" y="1314450"/>
                  </a:lnTo>
                  <a:lnTo>
                    <a:pt x="395287" y="1362075"/>
                  </a:lnTo>
                  <a:lnTo>
                    <a:pt x="371475" y="1519238"/>
                  </a:lnTo>
                  <a:lnTo>
                    <a:pt x="485775" y="1566863"/>
                  </a:lnTo>
                  <a:lnTo>
                    <a:pt x="442912" y="1690688"/>
                  </a:lnTo>
                  <a:lnTo>
                    <a:pt x="585787" y="1800225"/>
                  </a:lnTo>
                  <a:lnTo>
                    <a:pt x="647700" y="1757363"/>
                  </a:lnTo>
                  <a:lnTo>
                    <a:pt x="1557337" y="1728788"/>
                  </a:lnTo>
                  <a:lnTo>
                    <a:pt x="1671637" y="1804988"/>
                  </a:lnTo>
                  <a:lnTo>
                    <a:pt x="1795462" y="1790700"/>
                  </a:lnTo>
                  <a:lnTo>
                    <a:pt x="1852612" y="1800225"/>
                  </a:lnTo>
                  <a:lnTo>
                    <a:pt x="1905000" y="1838325"/>
                  </a:lnTo>
                  <a:lnTo>
                    <a:pt x="1909762" y="1881188"/>
                  </a:lnTo>
                  <a:lnTo>
                    <a:pt x="2047875" y="1885950"/>
                  </a:lnTo>
                  <a:lnTo>
                    <a:pt x="2066925" y="1966913"/>
                  </a:lnTo>
                  <a:lnTo>
                    <a:pt x="2024062" y="1990725"/>
                  </a:lnTo>
                  <a:lnTo>
                    <a:pt x="1981200" y="2105025"/>
                  </a:lnTo>
                  <a:lnTo>
                    <a:pt x="2057400" y="2085975"/>
                  </a:lnTo>
                  <a:lnTo>
                    <a:pt x="2076450" y="2038350"/>
                  </a:lnTo>
                  <a:lnTo>
                    <a:pt x="2181225" y="2014538"/>
                  </a:lnTo>
                  <a:lnTo>
                    <a:pt x="2190750" y="1981200"/>
                  </a:lnTo>
                  <a:lnTo>
                    <a:pt x="2352675" y="1952625"/>
                  </a:lnTo>
                  <a:lnTo>
                    <a:pt x="2438400" y="1866900"/>
                  </a:lnTo>
                  <a:lnTo>
                    <a:pt x="2500312" y="1933575"/>
                  </a:lnTo>
                  <a:lnTo>
                    <a:pt x="2562225" y="1966913"/>
                  </a:lnTo>
                  <a:lnTo>
                    <a:pt x="2509837" y="2033588"/>
                  </a:lnTo>
                  <a:lnTo>
                    <a:pt x="2743200" y="1928813"/>
                  </a:lnTo>
                  <a:lnTo>
                    <a:pt x="2709862" y="1871663"/>
                  </a:lnTo>
                  <a:lnTo>
                    <a:pt x="2600325" y="1909763"/>
                  </a:lnTo>
                  <a:lnTo>
                    <a:pt x="2566987" y="1852613"/>
                  </a:lnTo>
                  <a:lnTo>
                    <a:pt x="2566987" y="1762125"/>
                  </a:lnTo>
                  <a:lnTo>
                    <a:pt x="2495550" y="1747838"/>
                  </a:lnTo>
                  <a:lnTo>
                    <a:pt x="2357437" y="1857375"/>
                  </a:lnTo>
                  <a:lnTo>
                    <a:pt x="2419350" y="1747838"/>
                  </a:lnTo>
                  <a:lnTo>
                    <a:pt x="2509837" y="1685925"/>
                  </a:lnTo>
                  <a:lnTo>
                    <a:pt x="2724150" y="1662113"/>
                  </a:lnTo>
                  <a:lnTo>
                    <a:pt x="2838450" y="1566863"/>
                  </a:lnTo>
                  <a:lnTo>
                    <a:pt x="2876550" y="1481138"/>
                  </a:lnTo>
                  <a:lnTo>
                    <a:pt x="2705100" y="1333500"/>
                  </a:lnTo>
                  <a:lnTo>
                    <a:pt x="2657475" y="1209675"/>
                  </a:lnTo>
                  <a:lnTo>
                    <a:pt x="2586037" y="1019175"/>
                  </a:lnTo>
                  <a:lnTo>
                    <a:pt x="2476500" y="1157288"/>
                  </a:lnTo>
                  <a:lnTo>
                    <a:pt x="2395537" y="1090613"/>
                  </a:lnTo>
                  <a:lnTo>
                    <a:pt x="2395537" y="1009650"/>
                  </a:lnTo>
                  <a:lnTo>
                    <a:pt x="2276475" y="842963"/>
                  </a:lnTo>
                  <a:lnTo>
                    <a:pt x="2190750" y="857250"/>
                  </a:lnTo>
                  <a:lnTo>
                    <a:pt x="2095500" y="838200"/>
                  </a:lnTo>
                  <a:lnTo>
                    <a:pt x="2114550" y="981075"/>
                  </a:lnTo>
                  <a:lnTo>
                    <a:pt x="2128837" y="1047750"/>
                  </a:lnTo>
                  <a:lnTo>
                    <a:pt x="2105025" y="1147763"/>
                  </a:lnTo>
                  <a:lnTo>
                    <a:pt x="2152650" y="1228725"/>
                  </a:lnTo>
                  <a:lnTo>
                    <a:pt x="2157412" y="1357313"/>
                  </a:lnTo>
                  <a:lnTo>
                    <a:pt x="2081212" y="1400175"/>
                  </a:lnTo>
                  <a:lnTo>
                    <a:pt x="2085975" y="1576388"/>
                  </a:lnTo>
                  <a:lnTo>
                    <a:pt x="2057400" y="1628775"/>
                  </a:lnTo>
                  <a:lnTo>
                    <a:pt x="1985962" y="1509713"/>
                  </a:lnTo>
                  <a:lnTo>
                    <a:pt x="1985962" y="1338263"/>
                  </a:lnTo>
                  <a:lnTo>
                    <a:pt x="1809750" y="1309688"/>
                  </a:lnTo>
                  <a:lnTo>
                    <a:pt x="1714500" y="1214438"/>
                  </a:lnTo>
                  <a:lnTo>
                    <a:pt x="1647825" y="1243013"/>
                  </a:lnTo>
                  <a:lnTo>
                    <a:pt x="1619250" y="1133475"/>
                  </a:lnTo>
                  <a:lnTo>
                    <a:pt x="1552575" y="1090613"/>
                  </a:lnTo>
                  <a:lnTo>
                    <a:pt x="1609725" y="900113"/>
                  </a:lnTo>
                  <a:lnTo>
                    <a:pt x="1681162" y="819150"/>
                  </a:lnTo>
                  <a:lnTo>
                    <a:pt x="1728787" y="742950"/>
                  </a:lnTo>
                  <a:lnTo>
                    <a:pt x="1785937" y="723900"/>
                  </a:lnTo>
                  <a:lnTo>
                    <a:pt x="1843087" y="609600"/>
                  </a:lnTo>
                  <a:lnTo>
                    <a:pt x="1833562" y="752475"/>
                  </a:lnTo>
                  <a:lnTo>
                    <a:pt x="1852612" y="790575"/>
                  </a:lnTo>
                  <a:lnTo>
                    <a:pt x="1885950" y="809625"/>
                  </a:lnTo>
                  <a:lnTo>
                    <a:pt x="1914525" y="742950"/>
                  </a:lnTo>
                  <a:lnTo>
                    <a:pt x="2033587" y="790575"/>
                  </a:lnTo>
                  <a:lnTo>
                    <a:pt x="2057400" y="742950"/>
                  </a:lnTo>
                  <a:lnTo>
                    <a:pt x="1905000" y="614363"/>
                  </a:lnTo>
                  <a:lnTo>
                    <a:pt x="1900237" y="528638"/>
                  </a:lnTo>
                  <a:lnTo>
                    <a:pt x="1990725" y="500063"/>
                  </a:lnTo>
                  <a:lnTo>
                    <a:pt x="2019300" y="447675"/>
                  </a:lnTo>
                  <a:lnTo>
                    <a:pt x="1966912" y="338138"/>
                  </a:lnTo>
                  <a:lnTo>
                    <a:pt x="2033587" y="285750"/>
                  </a:lnTo>
                  <a:lnTo>
                    <a:pt x="1933575" y="214313"/>
                  </a:lnTo>
                  <a:lnTo>
                    <a:pt x="1876425" y="219075"/>
                  </a:lnTo>
                  <a:lnTo>
                    <a:pt x="1881187" y="280988"/>
                  </a:lnTo>
                  <a:lnTo>
                    <a:pt x="1828800" y="428625"/>
                  </a:lnTo>
                  <a:lnTo>
                    <a:pt x="1776412" y="395288"/>
                  </a:lnTo>
                  <a:lnTo>
                    <a:pt x="1785937" y="309563"/>
                  </a:lnTo>
                  <a:lnTo>
                    <a:pt x="1738312" y="252413"/>
                  </a:lnTo>
                  <a:lnTo>
                    <a:pt x="1719262" y="314325"/>
                  </a:lnTo>
                  <a:lnTo>
                    <a:pt x="1714500" y="228600"/>
                  </a:lnTo>
                  <a:lnTo>
                    <a:pt x="1633537" y="209550"/>
                  </a:lnTo>
                  <a:lnTo>
                    <a:pt x="1647825" y="133350"/>
                  </a:lnTo>
                  <a:lnTo>
                    <a:pt x="1628775" y="0"/>
                  </a:lnTo>
                  <a:lnTo>
                    <a:pt x="1519237" y="0"/>
                  </a:lnTo>
                  <a:lnTo>
                    <a:pt x="1490662" y="61913"/>
                  </a:lnTo>
                  <a:lnTo>
                    <a:pt x="1504950" y="123825"/>
                  </a:lnTo>
                  <a:lnTo>
                    <a:pt x="1514475" y="204788"/>
                  </a:lnTo>
                  <a:lnTo>
                    <a:pt x="1562100" y="247650"/>
                  </a:lnTo>
                  <a:lnTo>
                    <a:pt x="1614487" y="300038"/>
                  </a:lnTo>
                  <a:lnTo>
                    <a:pt x="1576387" y="366713"/>
                  </a:lnTo>
                  <a:lnTo>
                    <a:pt x="1528762" y="400050"/>
                  </a:lnTo>
                  <a:lnTo>
                    <a:pt x="1500187" y="319088"/>
                  </a:lnTo>
                  <a:lnTo>
                    <a:pt x="1533525" y="276225"/>
                  </a:lnTo>
                  <a:lnTo>
                    <a:pt x="1447800" y="176213"/>
                  </a:lnTo>
                  <a:lnTo>
                    <a:pt x="1395412" y="247650"/>
                  </a:lnTo>
                  <a:lnTo>
                    <a:pt x="1443037" y="304800"/>
                  </a:lnTo>
                  <a:lnTo>
                    <a:pt x="1462087" y="390525"/>
                  </a:lnTo>
                  <a:lnTo>
                    <a:pt x="1395412" y="423863"/>
                  </a:lnTo>
                  <a:lnTo>
                    <a:pt x="1281112" y="385763"/>
                  </a:lnTo>
                  <a:lnTo>
                    <a:pt x="1219200" y="361950"/>
                  </a:lnTo>
                  <a:lnTo>
                    <a:pt x="1109662" y="385763"/>
                  </a:lnTo>
                  <a:lnTo>
                    <a:pt x="1114425" y="490538"/>
                  </a:lnTo>
                  <a:lnTo>
                    <a:pt x="1057275" y="390525"/>
                  </a:lnTo>
                  <a:lnTo>
                    <a:pt x="871537" y="400050"/>
                  </a:lnTo>
                  <a:lnTo>
                    <a:pt x="900112" y="347663"/>
                  </a:lnTo>
                  <a:lnTo>
                    <a:pt x="842962" y="314325"/>
                  </a:lnTo>
                  <a:lnTo>
                    <a:pt x="742950" y="309563"/>
                  </a:lnTo>
                  <a:lnTo>
                    <a:pt x="642937" y="214313"/>
                  </a:lnTo>
                  <a:lnTo>
                    <a:pt x="533400" y="228600"/>
                  </a:lnTo>
                  <a:lnTo>
                    <a:pt x="471487" y="128588"/>
                  </a:lnTo>
                  <a:lnTo>
                    <a:pt x="414337" y="195263"/>
                  </a:lnTo>
                  <a:lnTo>
                    <a:pt x="304800" y="238125"/>
                  </a:lnTo>
                  <a:lnTo>
                    <a:pt x="276225" y="314325"/>
                  </a:lnTo>
                  <a:lnTo>
                    <a:pt x="309562" y="200025"/>
                  </a:lnTo>
                  <a:lnTo>
                    <a:pt x="419100" y="161925"/>
                  </a:lnTo>
                  <a:lnTo>
                    <a:pt x="366712" y="142875"/>
                  </a:lnTo>
                  <a:lnTo>
                    <a:pt x="238125" y="214313"/>
                  </a:lnTo>
                  <a:lnTo>
                    <a:pt x="185737" y="271463"/>
                  </a:lnTo>
                  <a:lnTo>
                    <a:pt x="214312" y="347663"/>
                  </a:lnTo>
                  <a:lnTo>
                    <a:pt x="152400" y="290513"/>
                  </a:lnTo>
                  <a:lnTo>
                    <a:pt x="14287" y="214313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3" name="フリーフォーム 1172">
              <a:extLst>
                <a:ext uri="{FF2B5EF4-FFF2-40B4-BE49-F238E27FC236}">
                  <a16:creationId xmlns:a16="http://schemas.microsoft.com/office/drawing/2014/main" id="{8F65B741-14C2-4D3F-8EFE-CBAEF5D150AF}"/>
                </a:ext>
              </a:extLst>
            </p:cNvPr>
            <p:cNvSpPr/>
            <p:nvPr/>
          </p:nvSpPr>
          <p:spPr bwMode="auto">
            <a:xfrm>
              <a:off x="9459110" y="3125272"/>
              <a:ext cx="160591" cy="198994"/>
            </a:xfrm>
            <a:custGeom>
              <a:avLst/>
              <a:gdLst>
                <a:gd name="connsiteX0" fmla="*/ 95250 w 219075"/>
                <a:gd name="connsiteY0" fmla="*/ 0 h 271463"/>
                <a:gd name="connsiteX1" fmla="*/ 23813 w 219075"/>
                <a:gd name="connsiteY1" fmla="*/ 104775 h 271463"/>
                <a:gd name="connsiteX2" fmla="*/ 0 w 219075"/>
                <a:gd name="connsiteY2" fmla="*/ 204788 h 271463"/>
                <a:gd name="connsiteX3" fmla="*/ 90488 w 219075"/>
                <a:gd name="connsiteY3" fmla="*/ 223838 h 271463"/>
                <a:gd name="connsiteX4" fmla="*/ 185738 w 219075"/>
                <a:gd name="connsiteY4" fmla="*/ 271463 h 271463"/>
                <a:gd name="connsiteX5" fmla="*/ 219075 w 219075"/>
                <a:gd name="connsiteY5" fmla="*/ 204788 h 271463"/>
                <a:gd name="connsiteX6" fmla="*/ 147638 w 219075"/>
                <a:gd name="connsiteY6" fmla="*/ 142875 h 271463"/>
                <a:gd name="connsiteX7" fmla="*/ 61913 w 219075"/>
                <a:gd name="connsiteY7" fmla="*/ 100013 h 271463"/>
                <a:gd name="connsiteX8" fmla="*/ 95250 w 219075"/>
                <a:gd name="connsiteY8" fmla="*/ 0 h 271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9075" h="271463">
                  <a:moveTo>
                    <a:pt x="95250" y="0"/>
                  </a:moveTo>
                  <a:lnTo>
                    <a:pt x="23813" y="104775"/>
                  </a:lnTo>
                  <a:lnTo>
                    <a:pt x="0" y="204788"/>
                  </a:lnTo>
                  <a:lnTo>
                    <a:pt x="90488" y="223838"/>
                  </a:lnTo>
                  <a:lnTo>
                    <a:pt x="185738" y="271463"/>
                  </a:lnTo>
                  <a:lnTo>
                    <a:pt x="219075" y="204788"/>
                  </a:lnTo>
                  <a:lnTo>
                    <a:pt x="147638" y="142875"/>
                  </a:lnTo>
                  <a:lnTo>
                    <a:pt x="61913" y="100013"/>
                  </a:lnTo>
                  <a:lnTo>
                    <a:pt x="9525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4" name="フリーフォーム 1173">
              <a:extLst>
                <a:ext uri="{FF2B5EF4-FFF2-40B4-BE49-F238E27FC236}">
                  <a16:creationId xmlns:a16="http://schemas.microsoft.com/office/drawing/2014/main" id="{0400EA8C-86A1-4E66-B7E8-DF3C086365F6}"/>
                </a:ext>
              </a:extLst>
            </p:cNvPr>
            <p:cNvSpPr/>
            <p:nvPr/>
          </p:nvSpPr>
          <p:spPr bwMode="auto">
            <a:xfrm>
              <a:off x="7828758" y="3216041"/>
              <a:ext cx="1459287" cy="823904"/>
            </a:xfrm>
            <a:custGeom>
              <a:avLst/>
              <a:gdLst>
                <a:gd name="connsiteX0" fmla="*/ 28575 w 1990725"/>
                <a:gd name="connsiteY0" fmla="*/ 76200 h 1123950"/>
                <a:gd name="connsiteX1" fmla="*/ 114300 w 1990725"/>
                <a:gd name="connsiteY1" fmla="*/ 33338 h 1123950"/>
                <a:gd name="connsiteX2" fmla="*/ 1019175 w 1990725"/>
                <a:gd name="connsiteY2" fmla="*/ 0 h 1123950"/>
                <a:gd name="connsiteX3" fmla="*/ 1171575 w 1990725"/>
                <a:gd name="connsiteY3" fmla="*/ 95250 h 1123950"/>
                <a:gd name="connsiteX4" fmla="*/ 1123950 w 1990725"/>
                <a:gd name="connsiteY4" fmla="*/ 171450 h 1123950"/>
                <a:gd name="connsiteX5" fmla="*/ 1181100 w 1990725"/>
                <a:gd name="connsiteY5" fmla="*/ 185738 h 1123950"/>
                <a:gd name="connsiteX6" fmla="*/ 1209675 w 1990725"/>
                <a:gd name="connsiteY6" fmla="*/ 133350 h 1123950"/>
                <a:gd name="connsiteX7" fmla="*/ 1328737 w 1990725"/>
                <a:gd name="connsiteY7" fmla="*/ 180975 h 1123950"/>
                <a:gd name="connsiteX8" fmla="*/ 1419225 w 1990725"/>
                <a:gd name="connsiteY8" fmla="*/ 242888 h 1123950"/>
                <a:gd name="connsiteX9" fmla="*/ 1414462 w 1990725"/>
                <a:gd name="connsiteY9" fmla="*/ 361950 h 1123950"/>
                <a:gd name="connsiteX10" fmla="*/ 1428750 w 1990725"/>
                <a:gd name="connsiteY10" fmla="*/ 404813 h 1123950"/>
                <a:gd name="connsiteX11" fmla="*/ 1519237 w 1990725"/>
                <a:gd name="connsiteY11" fmla="*/ 342900 h 1123950"/>
                <a:gd name="connsiteX12" fmla="*/ 1552575 w 1990725"/>
                <a:gd name="connsiteY12" fmla="*/ 295275 h 1123950"/>
                <a:gd name="connsiteX13" fmla="*/ 1619250 w 1990725"/>
                <a:gd name="connsiteY13" fmla="*/ 300038 h 1123950"/>
                <a:gd name="connsiteX14" fmla="*/ 1647825 w 1990725"/>
                <a:gd name="connsiteY14" fmla="*/ 261938 h 1123950"/>
                <a:gd name="connsiteX15" fmla="*/ 1819275 w 1990725"/>
                <a:gd name="connsiteY15" fmla="*/ 242888 h 1123950"/>
                <a:gd name="connsiteX16" fmla="*/ 1895475 w 1990725"/>
                <a:gd name="connsiteY16" fmla="*/ 142875 h 1123950"/>
                <a:gd name="connsiteX17" fmla="*/ 1990725 w 1990725"/>
                <a:gd name="connsiteY17" fmla="*/ 228600 h 1123950"/>
                <a:gd name="connsiteX18" fmla="*/ 1833562 w 1990725"/>
                <a:gd name="connsiteY18" fmla="*/ 323850 h 1123950"/>
                <a:gd name="connsiteX19" fmla="*/ 1833562 w 1990725"/>
                <a:gd name="connsiteY19" fmla="*/ 419100 h 1123950"/>
                <a:gd name="connsiteX20" fmla="*/ 1728787 w 1990725"/>
                <a:gd name="connsiteY20" fmla="*/ 438150 h 1123950"/>
                <a:gd name="connsiteX21" fmla="*/ 1628775 w 1990725"/>
                <a:gd name="connsiteY21" fmla="*/ 600075 h 1123950"/>
                <a:gd name="connsiteX22" fmla="*/ 1643062 w 1990725"/>
                <a:gd name="connsiteY22" fmla="*/ 700088 h 1123950"/>
                <a:gd name="connsiteX23" fmla="*/ 1509712 w 1990725"/>
                <a:gd name="connsiteY23" fmla="*/ 819150 h 1123950"/>
                <a:gd name="connsiteX24" fmla="*/ 1452562 w 1990725"/>
                <a:gd name="connsiteY24" fmla="*/ 900113 h 1123950"/>
                <a:gd name="connsiteX25" fmla="*/ 1538287 w 1990725"/>
                <a:gd name="connsiteY25" fmla="*/ 1085850 h 1123950"/>
                <a:gd name="connsiteX26" fmla="*/ 1495425 w 1990725"/>
                <a:gd name="connsiteY26" fmla="*/ 1123950 h 1123950"/>
                <a:gd name="connsiteX27" fmla="*/ 1390650 w 1990725"/>
                <a:gd name="connsiteY27" fmla="*/ 957263 h 1123950"/>
                <a:gd name="connsiteX28" fmla="*/ 1328737 w 1990725"/>
                <a:gd name="connsiteY28" fmla="*/ 928688 h 1123950"/>
                <a:gd name="connsiteX29" fmla="*/ 1190625 w 1990725"/>
                <a:gd name="connsiteY29" fmla="*/ 909638 h 1123950"/>
                <a:gd name="connsiteX30" fmla="*/ 1104900 w 1990725"/>
                <a:gd name="connsiteY30" fmla="*/ 971550 h 1123950"/>
                <a:gd name="connsiteX31" fmla="*/ 1028700 w 1990725"/>
                <a:gd name="connsiteY31" fmla="*/ 957263 h 1123950"/>
                <a:gd name="connsiteX32" fmla="*/ 947737 w 1990725"/>
                <a:gd name="connsiteY32" fmla="*/ 1095375 h 1123950"/>
                <a:gd name="connsiteX33" fmla="*/ 852487 w 1990725"/>
                <a:gd name="connsiteY33" fmla="*/ 1062038 h 1123950"/>
                <a:gd name="connsiteX34" fmla="*/ 795337 w 1990725"/>
                <a:gd name="connsiteY34" fmla="*/ 938213 h 1123950"/>
                <a:gd name="connsiteX35" fmla="*/ 728662 w 1990725"/>
                <a:gd name="connsiteY35" fmla="*/ 976313 h 1123950"/>
                <a:gd name="connsiteX36" fmla="*/ 590550 w 1990725"/>
                <a:gd name="connsiteY36" fmla="*/ 857250 h 1123950"/>
                <a:gd name="connsiteX37" fmla="*/ 423862 w 1990725"/>
                <a:gd name="connsiteY37" fmla="*/ 862013 h 1123950"/>
                <a:gd name="connsiteX38" fmla="*/ 333375 w 1990725"/>
                <a:gd name="connsiteY38" fmla="*/ 819150 h 1123950"/>
                <a:gd name="connsiteX39" fmla="*/ 261937 w 1990725"/>
                <a:gd name="connsiteY39" fmla="*/ 823913 h 1123950"/>
                <a:gd name="connsiteX40" fmla="*/ 219075 w 1990725"/>
                <a:gd name="connsiteY40" fmla="*/ 766763 h 1123950"/>
                <a:gd name="connsiteX41" fmla="*/ 100012 w 1990725"/>
                <a:gd name="connsiteY41" fmla="*/ 704850 h 1123950"/>
                <a:gd name="connsiteX42" fmla="*/ 28575 w 1990725"/>
                <a:gd name="connsiteY42" fmla="*/ 447675 h 1123950"/>
                <a:gd name="connsiteX43" fmla="*/ 0 w 1990725"/>
                <a:gd name="connsiteY43" fmla="*/ 195263 h 1123950"/>
                <a:gd name="connsiteX44" fmla="*/ 28575 w 1990725"/>
                <a:gd name="connsiteY44" fmla="*/ 76200 h 1123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</a:cxnLst>
              <a:rect l="l" t="t" r="r" b="b"/>
              <a:pathLst>
                <a:path w="1990725" h="1123950">
                  <a:moveTo>
                    <a:pt x="28575" y="76200"/>
                  </a:moveTo>
                  <a:lnTo>
                    <a:pt x="114300" y="33338"/>
                  </a:lnTo>
                  <a:lnTo>
                    <a:pt x="1019175" y="0"/>
                  </a:lnTo>
                  <a:lnTo>
                    <a:pt x="1171575" y="95250"/>
                  </a:lnTo>
                  <a:lnTo>
                    <a:pt x="1123950" y="171450"/>
                  </a:lnTo>
                  <a:lnTo>
                    <a:pt x="1181100" y="185738"/>
                  </a:lnTo>
                  <a:lnTo>
                    <a:pt x="1209675" y="133350"/>
                  </a:lnTo>
                  <a:lnTo>
                    <a:pt x="1328737" y="180975"/>
                  </a:lnTo>
                  <a:lnTo>
                    <a:pt x="1419225" y="242888"/>
                  </a:lnTo>
                  <a:lnTo>
                    <a:pt x="1414462" y="361950"/>
                  </a:lnTo>
                  <a:lnTo>
                    <a:pt x="1428750" y="404813"/>
                  </a:lnTo>
                  <a:lnTo>
                    <a:pt x="1519237" y="342900"/>
                  </a:lnTo>
                  <a:lnTo>
                    <a:pt x="1552575" y="295275"/>
                  </a:lnTo>
                  <a:lnTo>
                    <a:pt x="1619250" y="300038"/>
                  </a:lnTo>
                  <a:lnTo>
                    <a:pt x="1647825" y="261938"/>
                  </a:lnTo>
                  <a:lnTo>
                    <a:pt x="1819275" y="242888"/>
                  </a:lnTo>
                  <a:lnTo>
                    <a:pt x="1895475" y="142875"/>
                  </a:lnTo>
                  <a:lnTo>
                    <a:pt x="1990725" y="228600"/>
                  </a:lnTo>
                  <a:lnTo>
                    <a:pt x="1833562" y="323850"/>
                  </a:lnTo>
                  <a:lnTo>
                    <a:pt x="1833562" y="419100"/>
                  </a:lnTo>
                  <a:lnTo>
                    <a:pt x="1728787" y="438150"/>
                  </a:lnTo>
                  <a:lnTo>
                    <a:pt x="1628775" y="600075"/>
                  </a:lnTo>
                  <a:lnTo>
                    <a:pt x="1643062" y="700088"/>
                  </a:lnTo>
                  <a:lnTo>
                    <a:pt x="1509712" y="819150"/>
                  </a:lnTo>
                  <a:lnTo>
                    <a:pt x="1452562" y="900113"/>
                  </a:lnTo>
                  <a:lnTo>
                    <a:pt x="1538287" y="1085850"/>
                  </a:lnTo>
                  <a:lnTo>
                    <a:pt x="1495425" y="1123950"/>
                  </a:lnTo>
                  <a:lnTo>
                    <a:pt x="1390650" y="957263"/>
                  </a:lnTo>
                  <a:lnTo>
                    <a:pt x="1328737" y="928688"/>
                  </a:lnTo>
                  <a:lnTo>
                    <a:pt x="1190625" y="909638"/>
                  </a:lnTo>
                  <a:lnTo>
                    <a:pt x="1104900" y="971550"/>
                  </a:lnTo>
                  <a:lnTo>
                    <a:pt x="1028700" y="957263"/>
                  </a:lnTo>
                  <a:lnTo>
                    <a:pt x="947737" y="1095375"/>
                  </a:lnTo>
                  <a:lnTo>
                    <a:pt x="852487" y="1062038"/>
                  </a:lnTo>
                  <a:lnTo>
                    <a:pt x="795337" y="938213"/>
                  </a:lnTo>
                  <a:lnTo>
                    <a:pt x="728662" y="976313"/>
                  </a:lnTo>
                  <a:lnTo>
                    <a:pt x="590550" y="857250"/>
                  </a:lnTo>
                  <a:lnTo>
                    <a:pt x="423862" y="862013"/>
                  </a:lnTo>
                  <a:lnTo>
                    <a:pt x="333375" y="819150"/>
                  </a:lnTo>
                  <a:lnTo>
                    <a:pt x="261937" y="823913"/>
                  </a:lnTo>
                  <a:lnTo>
                    <a:pt x="219075" y="766763"/>
                  </a:lnTo>
                  <a:lnTo>
                    <a:pt x="100012" y="704850"/>
                  </a:lnTo>
                  <a:lnTo>
                    <a:pt x="28575" y="447675"/>
                  </a:lnTo>
                  <a:lnTo>
                    <a:pt x="0" y="195263"/>
                  </a:lnTo>
                  <a:lnTo>
                    <a:pt x="28575" y="7620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5" name="フリーフォーム 1174">
              <a:extLst>
                <a:ext uri="{FF2B5EF4-FFF2-40B4-BE49-F238E27FC236}">
                  <a16:creationId xmlns:a16="http://schemas.microsoft.com/office/drawing/2014/main" id="{3194278E-93F9-4E2D-A6D2-EAB27357FC9F}"/>
                </a:ext>
              </a:extLst>
            </p:cNvPr>
            <p:cNvSpPr/>
            <p:nvPr/>
          </p:nvSpPr>
          <p:spPr bwMode="auto">
            <a:xfrm>
              <a:off x="6718583" y="2919297"/>
              <a:ext cx="233905" cy="143135"/>
            </a:xfrm>
            <a:custGeom>
              <a:avLst/>
              <a:gdLst>
                <a:gd name="connsiteX0" fmla="*/ 319087 w 319087"/>
                <a:gd name="connsiteY0" fmla="*/ 0 h 195262"/>
                <a:gd name="connsiteX1" fmla="*/ 228600 w 319087"/>
                <a:gd name="connsiteY1" fmla="*/ 14287 h 195262"/>
                <a:gd name="connsiteX2" fmla="*/ 0 w 319087"/>
                <a:gd name="connsiteY2" fmla="*/ 195262 h 195262"/>
                <a:gd name="connsiteX3" fmla="*/ 271462 w 319087"/>
                <a:gd name="connsiteY3" fmla="*/ 42862 h 195262"/>
                <a:gd name="connsiteX4" fmla="*/ 319087 w 319087"/>
                <a:gd name="connsiteY4" fmla="*/ 0 h 195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9087" h="195262">
                  <a:moveTo>
                    <a:pt x="319087" y="0"/>
                  </a:moveTo>
                  <a:lnTo>
                    <a:pt x="228600" y="14287"/>
                  </a:lnTo>
                  <a:lnTo>
                    <a:pt x="0" y="195262"/>
                  </a:lnTo>
                  <a:lnTo>
                    <a:pt x="271462" y="42862"/>
                  </a:lnTo>
                  <a:lnTo>
                    <a:pt x="31908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6" name="フリーフォーム 1175">
              <a:extLst>
                <a:ext uri="{FF2B5EF4-FFF2-40B4-BE49-F238E27FC236}">
                  <a16:creationId xmlns:a16="http://schemas.microsoft.com/office/drawing/2014/main" id="{CFF934CE-F039-4C55-B560-EA052827B4D6}"/>
                </a:ext>
              </a:extLst>
            </p:cNvPr>
            <p:cNvSpPr/>
            <p:nvPr/>
          </p:nvSpPr>
          <p:spPr bwMode="auto">
            <a:xfrm>
              <a:off x="8031243" y="3813023"/>
              <a:ext cx="736626" cy="527158"/>
            </a:xfrm>
            <a:custGeom>
              <a:avLst/>
              <a:gdLst>
                <a:gd name="connsiteX0" fmla="*/ 0 w 1004887"/>
                <a:gd name="connsiteY0" fmla="*/ 0 h 719137"/>
                <a:gd name="connsiteX1" fmla="*/ 33337 w 1004887"/>
                <a:gd name="connsiteY1" fmla="*/ 142875 h 719137"/>
                <a:gd name="connsiteX2" fmla="*/ 80962 w 1004887"/>
                <a:gd name="connsiteY2" fmla="*/ 176212 h 719137"/>
                <a:gd name="connsiteX3" fmla="*/ 57150 w 1004887"/>
                <a:gd name="connsiteY3" fmla="*/ 238125 h 719137"/>
                <a:gd name="connsiteX4" fmla="*/ 238125 w 1004887"/>
                <a:gd name="connsiteY4" fmla="*/ 395287 h 719137"/>
                <a:gd name="connsiteX5" fmla="*/ 166687 w 1004887"/>
                <a:gd name="connsiteY5" fmla="*/ 257175 h 719137"/>
                <a:gd name="connsiteX6" fmla="*/ 61912 w 1004887"/>
                <a:gd name="connsiteY6" fmla="*/ 47625 h 719137"/>
                <a:gd name="connsiteX7" fmla="*/ 109537 w 1004887"/>
                <a:gd name="connsiteY7" fmla="*/ 76200 h 719137"/>
                <a:gd name="connsiteX8" fmla="*/ 195262 w 1004887"/>
                <a:gd name="connsiteY8" fmla="*/ 200025 h 719137"/>
                <a:gd name="connsiteX9" fmla="*/ 314325 w 1004887"/>
                <a:gd name="connsiteY9" fmla="*/ 361950 h 719137"/>
                <a:gd name="connsiteX10" fmla="*/ 438150 w 1004887"/>
                <a:gd name="connsiteY10" fmla="*/ 523875 h 719137"/>
                <a:gd name="connsiteX11" fmla="*/ 495300 w 1004887"/>
                <a:gd name="connsiteY11" fmla="*/ 614362 h 719137"/>
                <a:gd name="connsiteX12" fmla="*/ 704850 w 1004887"/>
                <a:gd name="connsiteY12" fmla="*/ 685800 h 719137"/>
                <a:gd name="connsiteX13" fmla="*/ 752475 w 1004887"/>
                <a:gd name="connsiteY13" fmla="*/ 647700 h 719137"/>
                <a:gd name="connsiteX14" fmla="*/ 790575 w 1004887"/>
                <a:gd name="connsiteY14" fmla="*/ 719137 h 719137"/>
                <a:gd name="connsiteX15" fmla="*/ 857250 w 1004887"/>
                <a:gd name="connsiteY15" fmla="*/ 695325 h 719137"/>
                <a:gd name="connsiteX16" fmla="*/ 862012 w 1004887"/>
                <a:gd name="connsiteY16" fmla="*/ 628650 h 719137"/>
                <a:gd name="connsiteX17" fmla="*/ 923925 w 1004887"/>
                <a:gd name="connsiteY17" fmla="*/ 590550 h 719137"/>
                <a:gd name="connsiteX18" fmla="*/ 957262 w 1004887"/>
                <a:gd name="connsiteY18" fmla="*/ 647700 h 719137"/>
                <a:gd name="connsiteX19" fmla="*/ 1004887 w 1004887"/>
                <a:gd name="connsiteY19" fmla="*/ 457200 h 719137"/>
                <a:gd name="connsiteX20" fmla="*/ 914400 w 1004887"/>
                <a:gd name="connsiteY20" fmla="*/ 457200 h 719137"/>
                <a:gd name="connsiteX21" fmla="*/ 885825 w 1004887"/>
                <a:gd name="connsiteY21" fmla="*/ 509587 h 719137"/>
                <a:gd name="connsiteX22" fmla="*/ 790575 w 1004887"/>
                <a:gd name="connsiteY22" fmla="*/ 581025 h 719137"/>
                <a:gd name="connsiteX23" fmla="*/ 695325 w 1004887"/>
                <a:gd name="connsiteY23" fmla="*/ 547687 h 719137"/>
                <a:gd name="connsiteX24" fmla="*/ 633412 w 1004887"/>
                <a:gd name="connsiteY24" fmla="*/ 361950 h 719137"/>
                <a:gd name="connsiteX25" fmla="*/ 671512 w 1004887"/>
                <a:gd name="connsiteY25" fmla="*/ 271462 h 719137"/>
                <a:gd name="connsiteX26" fmla="*/ 576262 w 1004887"/>
                <a:gd name="connsiteY26" fmla="*/ 261937 h 719137"/>
                <a:gd name="connsiteX27" fmla="*/ 528637 w 1004887"/>
                <a:gd name="connsiteY27" fmla="*/ 128587 h 719137"/>
                <a:gd name="connsiteX28" fmla="*/ 447675 w 1004887"/>
                <a:gd name="connsiteY28" fmla="*/ 161925 h 719137"/>
                <a:gd name="connsiteX29" fmla="*/ 323850 w 1004887"/>
                <a:gd name="connsiteY29" fmla="*/ 47625 h 719137"/>
                <a:gd name="connsiteX30" fmla="*/ 161925 w 1004887"/>
                <a:gd name="connsiteY30" fmla="*/ 47625 h 719137"/>
                <a:gd name="connsiteX31" fmla="*/ 80962 w 1004887"/>
                <a:gd name="connsiteY31" fmla="*/ 9525 h 719137"/>
                <a:gd name="connsiteX32" fmla="*/ 0 w 1004887"/>
                <a:gd name="connsiteY32" fmla="*/ 0 h 7191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004887" h="719137">
                  <a:moveTo>
                    <a:pt x="0" y="0"/>
                  </a:moveTo>
                  <a:lnTo>
                    <a:pt x="33337" y="142875"/>
                  </a:lnTo>
                  <a:lnTo>
                    <a:pt x="80962" y="176212"/>
                  </a:lnTo>
                  <a:lnTo>
                    <a:pt x="57150" y="238125"/>
                  </a:lnTo>
                  <a:lnTo>
                    <a:pt x="238125" y="395287"/>
                  </a:lnTo>
                  <a:lnTo>
                    <a:pt x="166687" y="257175"/>
                  </a:lnTo>
                  <a:lnTo>
                    <a:pt x="61912" y="47625"/>
                  </a:lnTo>
                  <a:lnTo>
                    <a:pt x="109537" y="76200"/>
                  </a:lnTo>
                  <a:lnTo>
                    <a:pt x="195262" y="200025"/>
                  </a:lnTo>
                  <a:lnTo>
                    <a:pt x="314325" y="361950"/>
                  </a:lnTo>
                  <a:lnTo>
                    <a:pt x="438150" y="523875"/>
                  </a:lnTo>
                  <a:lnTo>
                    <a:pt x="495300" y="614362"/>
                  </a:lnTo>
                  <a:lnTo>
                    <a:pt x="704850" y="685800"/>
                  </a:lnTo>
                  <a:lnTo>
                    <a:pt x="752475" y="647700"/>
                  </a:lnTo>
                  <a:lnTo>
                    <a:pt x="790575" y="719137"/>
                  </a:lnTo>
                  <a:lnTo>
                    <a:pt x="857250" y="695325"/>
                  </a:lnTo>
                  <a:lnTo>
                    <a:pt x="862012" y="628650"/>
                  </a:lnTo>
                  <a:lnTo>
                    <a:pt x="923925" y="590550"/>
                  </a:lnTo>
                  <a:lnTo>
                    <a:pt x="957262" y="647700"/>
                  </a:lnTo>
                  <a:lnTo>
                    <a:pt x="1004887" y="457200"/>
                  </a:lnTo>
                  <a:lnTo>
                    <a:pt x="914400" y="457200"/>
                  </a:lnTo>
                  <a:lnTo>
                    <a:pt x="885825" y="509587"/>
                  </a:lnTo>
                  <a:lnTo>
                    <a:pt x="790575" y="581025"/>
                  </a:lnTo>
                  <a:lnTo>
                    <a:pt x="695325" y="547687"/>
                  </a:lnTo>
                  <a:lnTo>
                    <a:pt x="633412" y="361950"/>
                  </a:lnTo>
                  <a:lnTo>
                    <a:pt x="671512" y="271462"/>
                  </a:lnTo>
                  <a:lnTo>
                    <a:pt x="576262" y="261937"/>
                  </a:lnTo>
                  <a:lnTo>
                    <a:pt x="528637" y="128587"/>
                  </a:lnTo>
                  <a:lnTo>
                    <a:pt x="447675" y="161925"/>
                  </a:lnTo>
                  <a:lnTo>
                    <a:pt x="323850" y="47625"/>
                  </a:lnTo>
                  <a:lnTo>
                    <a:pt x="161925" y="47625"/>
                  </a:lnTo>
                  <a:lnTo>
                    <a:pt x="80962" y="95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7" name="フリーフォーム 1177">
              <a:extLst>
                <a:ext uri="{FF2B5EF4-FFF2-40B4-BE49-F238E27FC236}">
                  <a16:creationId xmlns:a16="http://schemas.microsoft.com/office/drawing/2014/main" id="{48EB569B-3B02-4175-AB29-7D1C6FD4AF80}"/>
                </a:ext>
              </a:extLst>
            </p:cNvPr>
            <p:cNvSpPr/>
            <p:nvPr/>
          </p:nvSpPr>
          <p:spPr bwMode="auto">
            <a:xfrm>
              <a:off x="8624733" y="4245922"/>
              <a:ext cx="105897" cy="132662"/>
            </a:xfrm>
            <a:custGeom>
              <a:avLst/>
              <a:gdLst>
                <a:gd name="connsiteX0" fmla="*/ 114300 w 145256"/>
                <a:gd name="connsiteY0" fmla="*/ 0 h 180975"/>
                <a:gd name="connsiteX1" fmla="*/ 47625 w 145256"/>
                <a:gd name="connsiteY1" fmla="*/ 38100 h 180975"/>
                <a:gd name="connsiteX2" fmla="*/ 52387 w 145256"/>
                <a:gd name="connsiteY2" fmla="*/ 104775 h 180975"/>
                <a:gd name="connsiteX3" fmla="*/ 0 w 145256"/>
                <a:gd name="connsiteY3" fmla="*/ 128587 h 180975"/>
                <a:gd name="connsiteX4" fmla="*/ 88106 w 145256"/>
                <a:gd name="connsiteY4" fmla="*/ 180975 h 180975"/>
                <a:gd name="connsiteX5" fmla="*/ 142875 w 145256"/>
                <a:gd name="connsiteY5" fmla="*/ 111918 h 180975"/>
                <a:gd name="connsiteX6" fmla="*/ 145256 w 145256"/>
                <a:gd name="connsiteY6" fmla="*/ 57150 h 180975"/>
                <a:gd name="connsiteX7" fmla="*/ 114300 w 145256"/>
                <a:gd name="connsiteY7" fmla="*/ 0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45256" h="180975">
                  <a:moveTo>
                    <a:pt x="114300" y="0"/>
                  </a:moveTo>
                  <a:lnTo>
                    <a:pt x="47625" y="38100"/>
                  </a:lnTo>
                  <a:lnTo>
                    <a:pt x="52387" y="104775"/>
                  </a:lnTo>
                  <a:lnTo>
                    <a:pt x="0" y="128587"/>
                  </a:lnTo>
                  <a:lnTo>
                    <a:pt x="88106" y="180975"/>
                  </a:lnTo>
                  <a:lnTo>
                    <a:pt x="142875" y="111918"/>
                  </a:lnTo>
                  <a:lnTo>
                    <a:pt x="145256" y="57150"/>
                  </a:lnTo>
                  <a:lnTo>
                    <a:pt x="11430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8" name="フリーフォーム 1178">
              <a:extLst>
                <a:ext uri="{FF2B5EF4-FFF2-40B4-BE49-F238E27FC236}">
                  <a16:creationId xmlns:a16="http://schemas.microsoft.com/office/drawing/2014/main" id="{BCE5C535-CFBD-4129-8122-E5D5999F93E4}"/>
                </a:ext>
              </a:extLst>
            </p:cNvPr>
            <p:cNvSpPr/>
            <p:nvPr/>
          </p:nvSpPr>
          <p:spPr bwMode="auto">
            <a:xfrm>
              <a:off x="8827218" y="4100458"/>
              <a:ext cx="252524" cy="96588"/>
            </a:xfrm>
            <a:custGeom>
              <a:avLst/>
              <a:gdLst>
                <a:gd name="connsiteX0" fmla="*/ 345281 w 345281"/>
                <a:gd name="connsiteY0" fmla="*/ 119062 h 130969"/>
                <a:gd name="connsiteX1" fmla="*/ 173831 w 345281"/>
                <a:gd name="connsiteY1" fmla="*/ 0 h 130969"/>
                <a:gd name="connsiteX2" fmla="*/ 11906 w 345281"/>
                <a:gd name="connsiteY2" fmla="*/ 14287 h 130969"/>
                <a:gd name="connsiteX3" fmla="*/ 0 w 345281"/>
                <a:gd name="connsiteY3" fmla="*/ 50006 h 130969"/>
                <a:gd name="connsiteX4" fmla="*/ 111918 w 345281"/>
                <a:gd name="connsiteY4" fmla="*/ 47625 h 130969"/>
                <a:gd name="connsiteX5" fmla="*/ 235743 w 345281"/>
                <a:gd name="connsiteY5" fmla="*/ 104775 h 130969"/>
                <a:gd name="connsiteX6" fmla="*/ 235743 w 345281"/>
                <a:gd name="connsiteY6" fmla="*/ 130969 h 130969"/>
                <a:gd name="connsiteX7" fmla="*/ 345281 w 345281"/>
                <a:gd name="connsiteY7" fmla="*/ 119062 h 1309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45281" h="130969">
                  <a:moveTo>
                    <a:pt x="345281" y="119062"/>
                  </a:moveTo>
                  <a:lnTo>
                    <a:pt x="173831" y="0"/>
                  </a:lnTo>
                  <a:lnTo>
                    <a:pt x="11906" y="14287"/>
                  </a:lnTo>
                  <a:lnTo>
                    <a:pt x="0" y="50006"/>
                  </a:lnTo>
                  <a:lnTo>
                    <a:pt x="111918" y="47625"/>
                  </a:lnTo>
                  <a:lnTo>
                    <a:pt x="235743" y="104775"/>
                  </a:lnTo>
                  <a:lnTo>
                    <a:pt x="235743" y="130969"/>
                  </a:lnTo>
                  <a:lnTo>
                    <a:pt x="345281" y="11906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59" name="フリーフォーム 1179">
              <a:extLst>
                <a:ext uri="{FF2B5EF4-FFF2-40B4-BE49-F238E27FC236}">
                  <a16:creationId xmlns:a16="http://schemas.microsoft.com/office/drawing/2014/main" id="{58405DFB-ECB0-4BC9-936F-2520C2B16C29}"/>
                </a:ext>
              </a:extLst>
            </p:cNvPr>
            <p:cNvSpPr/>
            <p:nvPr/>
          </p:nvSpPr>
          <p:spPr bwMode="auto">
            <a:xfrm>
              <a:off x="9064614" y="4204028"/>
              <a:ext cx="90769" cy="52366"/>
            </a:xfrm>
            <a:custGeom>
              <a:avLst/>
              <a:gdLst>
                <a:gd name="connsiteX0" fmla="*/ 97631 w 123825"/>
                <a:gd name="connsiteY0" fmla="*/ 0 h 71437"/>
                <a:gd name="connsiteX1" fmla="*/ 123825 w 123825"/>
                <a:gd name="connsiteY1" fmla="*/ 38100 h 71437"/>
                <a:gd name="connsiteX2" fmla="*/ 97631 w 123825"/>
                <a:gd name="connsiteY2" fmla="*/ 71437 h 71437"/>
                <a:gd name="connsiteX3" fmla="*/ 0 w 123825"/>
                <a:gd name="connsiteY3" fmla="*/ 54768 h 71437"/>
                <a:gd name="connsiteX4" fmla="*/ 97631 w 123825"/>
                <a:gd name="connsiteY4" fmla="*/ 0 h 71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3825" h="71437">
                  <a:moveTo>
                    <a:pt x="97631" y="0"/>
                  </a:moveTo>
                  <a:lnTo>
                    <a:pt x="123825" y="38100"/>
                  </a:lnTo>
                  <a:lnTo>
                    <a:pt x="97631" y="71437"/>
                  </a:lnTo>
                  <a:lnTo>
                    <a:pt x="0" y="54768"/>
                  </a:lnTo>
                  <a:lnTo>
                    <a:pt x="97631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0" name="フリーフォーム 1180">
              <a:extLst>
                <a:ext uri="{FF2B5EF4-FFF2-40B4-BE49-F238E27FC236}">
                  <a16:creationId xmlns:a16="http://schemas.microsoft.com/office/drawing/2014/main" id="{0A8B7D64-68C0-4E92-A436-27264D28C5AF}"/>
                </a:ext>
              </a:extLst>
            </p:cNvPr>
            <p:cNvSpPr/>
            <p:nvPr/>
          </p:nvSpPr>
          <p:spPr bwMode="auto">
            <a:xfrm>
              <a:off x="9134436" y="4197046"/>
              <a:ext cx="104734" cy="55858"/>
            </a:xfrm>
            <a:custGeom>
              <a:avLst/>
              <a:gdLst>
                <a:gd name="connsiteX0" fmla="*/ 0 w 142875"/>
                <a:gd name="connsiteY0" fmla="*/ 11906 h 76200"/>
                <a:gd name="connsiteX1" fmla="*/ 40481 w 142875"/>
                <a:gd name="connsiteY1" fmla="*/ 59531 h 76200"/>
                <a:gd name="connsiteX2" fmla="*/ 130968 w 142875"/>
                <a:gd name="connsiteY2" fmla="*/ 76200 h 76200"/>
                <a:gd name="connsiteX3" fmla="*/ 142875 w 142875"/>
                <a:gd name="connsiteY3" fmla="*/ 35718 h 76200"/>
                <a:gd name="connsiteX4" fmla="*/ 50006 w 142875"/>
                <a:gd name="connsiteY4" fmla="*/ 0 h 76200"/>
                <a:gd name="connsiteX5" fmla="*/ 0 w 142875"/>
                <a:gd name="connsiteY5" fmla="*/ 11906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2875" h="76200">
                  <a:moveTo>
                    <a:pt x="0" y="11906"/>
                  </a:moveTo>
                  <a:lnTo>
                    <a:pt x="40481" y="59531"/>
                  </a:lnTo>
                  <a:lnTo>
                    <a:pt x="130968" y="76200"/>
                  </a:lnTo>
                  <a:lnTo>
                    <a:pt x="142875" y="35718"/>
                  </a:lnTo>
                  <a:lnTo>
                    <a:pt x="50006" y="0"/>
                  </a:lnTo>
                  <a:lnTo>
                    <a:pt x="0" y="11906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1" name="フリーフォーム 1184">
              <a:extLst>
                <a:ext uri="{FF2B5EF4-FFF2-40B4-BE49-F238E27FC236}">
                  <a16:creationId xmlns:a16="http://schemas.microsoft.com/office/drawing/2014/main" id="{5A07C6BE-AB93-453F-829F-66AC949DC42F}"/>
                </a:ext>
              </a:extLst>
            </p:cNvPr>
            <p:cNvSpPr/>
            <p:nvPr/>
          </p:nvSpPr>
          <p:spPr bwMode="auto">
            <a:xfrm>
              <a:off x="9242660" y="4226138"/>
              <a:ext cx="53530" cy="30256"/>
            </a:xfrm>
            <a:custGeom>
              <a:avLst/>
              <a:gdLst>
                <a:gd name="connsiteX0" fmla="*/ 0 w 73819"/>
                <a:gd name="connsiteY0" fmla="*/ 40481 h 40481"/>
                <a:gd name="connsiteX1" fmla="*/ 26194 w 73819"/>
                <a:gd name="connsiteY1" fmla="*/ 0 h 40481"/>
                <a:gd name="connsiteX2" fmla="*/ 73819 w 73819"/>
                <a:gd name="connsiteY2" fmla="*/ 21431 h 40481"/>
                <a:gd name="connsiteX3" fmla="*/ 61913 w 73819"/>
                <a:gd name="connsiteY3" fmla="*/ 40481 h 40481"/>
                <a:gd name="connsiteX4" fmla="*/ 0 w 73819"/>
                <a:gd name="connsiteY4" fmla="*/ 40481 h 40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3819" h="40481">
                  <a:moveTo>
                    <a:pt x="0" y="40481"/>
                  </a:moveTo>
                  <a:lnTo>
                    <a:pt x="26194" y="0"/>
                  </a:lnTo>
                  <a:lnTo>
                    <a:pt x="73819" y="21431"/>
                  </a:lnTo>
                  <a:lnTo>
                    <a:pt x="61913" y="40481"/>
                  </a:lnTo>
                  <a:lnTo>
                    <a:pt x="0" y="40481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2" name="フリーフォーム 1185">
              <a:extLst>
                <a:ext uri="{FF2B5EF4-FFF2-40B4-BE49-F238E27FC236}">
                  <a16:creationId xmlns:a16="http://schemas.microsoft.com/office/drawing/2014/main" id="{6D72A196-A50E-41C6-97DD-092C00C33528}"/>
                </a:ext>
              </a:extLst>
            </p:cNvPr>
            <p:cNvSpPr/>
            <p:nvPr/>
          </p:nvSpPr>
          <p:spPr bwMode="auto">
            <a:xfrm>
              <a:off x="8720157" y="4305270"/>
              <a:ext cx="132662" cy="91933"/>
            </a:xfrm>
            <a:custGeom>
              <a:avLst/>
              <a:gdLst>
                <a:gd name="connsiteX0" fmla="*/ 16669 w 180975"/>
                <a:gd name="connsiteY0" fmla="*/ 19050 h 126206"/>
                <a:gd name="connsiteX1" fmla="*/ 126207 w 180975"/>
                <a:gd name="connsiteY1" fmla="*/ 0 h 126206"/>
                <a:gd name="connsiteX2" fmla="*/ 180975 w 180975"/>
                <a:gd name="connsiteY2" fmla="*/ 35719 h 126206"/>
                <a:gd name="connsiteX3" fmla="*/ 47625 w 180975"/>
                <a:gd name="connsiteY3" fmla="*/ 126206 h 126206"/>
                <a:gd name="connsiteX4" fmla="*/ 28575 w 180975"/>
                <a:gd name="connsiteY4" fmla="*/ 88106 h 126206"/>
                <a:gd name="connsiteX5" fmla="*/ 0 w 180975"/>
                <a:gd name="connsiteY5" fmla="*/ 66675 h 126206"/>
                <a:gd name="connsiteX6" fmla="*/ 16669 w 180975"/>
                <a:gd name="connsiteY6" fmla="*/ 19050 h 126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0975" h="126206">
                  <a:moveTo>
                    <a:pt x="16669" y="19050"/>
                  </a:moveTo>
                  <a:lnTo>
                    <a:pt x="126207" y="0"/>
                  </a:lnTo>
                  <a:lnTo>
                    <a:pt x="180975" y="35719"/>
                  </a:lnTo>
                  <a:lnTo>
                    <a:pt x="47625" y="126206"/>
                  </a:lnTo>
                  <a:lnTo>
                    <a:pt x="28575" y="88106"/>
                  </a:lnTo>
                  <a:lnTo>
                    <a:pt x="0" y="66675"/>
                  </a:lnTo>
                  <a:lnTo>
                    <a:pt x="16669" y="190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3" name="フリーフォーム 1186">
              <a:extLst>
                <a:ext uri="{FF2B5EF4-FFF2-40B4-BE49-F238E27FC236}">
                  <a16:creationId xmlns:a16="http://schemas.microsoft.com/office/drawing/2014/main" id="{82362FE5-0B27-4384-873C-95BDC1877C11}"/>
                </a:ext>
              </a:extLst>
            </p:cNvPr>
            <p:cNvSpPr/>
            <p:nvPr/>
          </p:nvSpPr>
          <p:spPr bwMode="auto">
            <a:xfrm>
              <a:off x="8685246" y="4344836"/>
              <a:ext cx="79132" cy="59349"/>
            </a:xfrm>
            <a:custGeom>
              <a:avLst/>
              <a:gdLst>
                <a:gd name="connsiteX0" fmla="*/ 28575 w 107157"/>
                <a:gd name="connsiteY0" fmla="*/ 0 h 80962"/>
                <a:gd name="connsiteX1" fmla="*/ 107157 w 107157"/>
                <a:gd name="connsiteY1" fmla="*/ 73819 h 80962"/>
                <a:gd name="connsiteX2" fmla="*/ 69057 w 107157"/>
                <a:gd name="connsiteY2" fmla="*/ 80962 h 80962"/>
                <a:gd name="connsiteX3" fmla="*/ 0 w 107157"/>
                <a:gd name="connsiteY3" fmla="*/ 50006 h 80962"/>
                <a:gd name="connsiteX4" fmla="*/ 28575 w 107157"/>
                <a:gd name="connsiteY4" fmla="*/ 0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157" h="80962">
                  <a:moveTo>
                    <a:pt x="28575" y="0"/>
                  </a:moveTo>
                  <a:lnTo>
                    <a:pt x="107157" y="73819"/>
                  </a:lnTo>
                  <a:lnTo>
                    <a:pt x="69057" y="80962"/>
                  </a:lnTo>
                  <a:lnTo>
                    <a:pt x="0" y="50006"/>
                  </a:lnTo>
                  <a:lnTo>
                    <a:pt x="2857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4" name="フリーフォーム 1187">
              <a:extLst>
                <a:ext uri="{FF2B5EF4-FFF2-40B4-BE49-F238E27FC236}">
                  <a16:creationId xmlns:a16="http://schemas.microsoft.com/office/drawing/2014/main" id="{BF7DBB09-8445-4FFC-9078-067222E25154}"/>
                </a:ext>
              </a:extLst>
            </p:cNvPr>
            <p:cNvSpPr/>
            <p:nvPr/>
          </p:nvSpPr>
          <p:spPr bwMode="auto">
            <a:xfrm>
              <a:off x="8750413" y="4330872"/>
              <a:ext cx="101242" cy="122189"/>
            </a:xfrm>
            <a:custGeom>
              <a:avLst/>
              <a:gdLst>
                <a:gd name="connsiteX0" fmla="*/ 138112 w 138112"/>
                <a:gd name="connsiteY0" fmla="*/ 0 h 166687"/>
                <a:gd name="connsiteX1" fmla="*/ 0 w 138112"/>
                <a:gd name="connsiteY1" fmla="*/ 102394 h 166687"/>
                <a:gd name="connsiteX2" fmla="*/ 69056 w 138112"/>
                <a:gd name="connsiteY2" fmla="*/ 166687 h 166687"/>
                <a:gd name="connsiteX3" fmla="*/ 133350 w 138112"/>
                <a:gd name="connsiteY3" fmla="*/ 159544 h 166687"/>
                <a:gd name="connsiteX4" fmla="*/ 138112 w 138112"/>
                <a:gd name="connsiteY4" fmla="*/ 0 h 166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166687">
                  <a:moveTo>
                    <a:pt x="138112" y="0"/>
                  </a:moveTo>
                  <a:lnTo>
                    <a:pt x="0" y="102394"/>
                  </a:lnTo>
                  <a:lnTo>
                    <a:pt x="69056" y="166687"/>
                  </a:lnTo>
                  <a:lnTo>
                    <a:pt x="133350" y="159544"/>
                  </a:lnTo>
                  <a:lnTo>
                    <a:pt x="138112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5" name="フリーフォーム 1188">
              <a:extLst>
                <a:ext uri="{FF2B5EF4-FFF2-40B4-BE49-F238E27FC236}">
                  <a16:creationId xmlns:a16="http://schemas.microsoft.com/office/drawing/2014/main" id="{A3A096BE-7C5C-4C48-9B7D-0FEB0707A011}"/>
                </a:ext>
              </a:extLst>
            </p:cNvPr>
            <p:cNvSpPr/>
            <p:nvPr/>
          </p:nvSpPr>
          <p:spPr bwMode="auto">
            <a:xfrm>
              <a:off x="8782997" y="4449570"/>
              <a:ext cx="93097" cy="73314"/>
            </a:xfrm>
            <a:custGeom>
              <a:avLst/>
              <a:gdLst>
                <a:gd name="connsiteX0" fmla="*/ 88107 w 126207"/>
                <a:gd name="connsiteY0" fmla="*/ 0 h 100012"/>
                <a:gd name="connsiteX1" fmla="*/ 26194 w 126207"/>
                <a:gd name="connsiteY1" fmla="*/ 7144 h 100012"/>
                <a:gd name="connsiteX2" fmla="*/ 0 w 126207"/>
                <a:gd name="connsiteY2" fmla="*/ 40481 h 100012"/>
                <a:gd name="connsiteX3" fmla="*/ 116682 w 126207"/>
                <a:gd name="connsiteY3" fmla="*/ 100012 h 100012"/>
                <a:gd name="connsiteX4" fmla="*/ 126207 w 126207"/>
                <a:gd name="connsiteY4" fmla="*/ 50006 h 100012"/>
                <a:gd name="connsiteX5" fmla="*/ 88107 w 126207"/>
                <a:gd name="connsiteY5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6207" h="100012">
                  <a:moveTo>
                    <a:pt x="88107" y="0"/>
                  </a:moveTo>
                  <a:lnTo>
                    <a:pt x="26194" y="7144"/>
                  </a:lnTo>
                  <a:lnTo>
                    <a:pt x="0" y="40481"/>
                  </a:lnTo>
                  <a:lnTo>
                    <a:pt x="116682" y="100012"/>
                  </a:lnTo>
                  <a:lnTo>
                    <a:pt x="126207" y="50006"/>
                  </a:lnTo>
                  <a:lnTo>
                    <a:pt x="88107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6" name="フリーフォーム 1189">
              <a:extLst>
                <a:ext uri="{FF2B5EF4-FFF2-40B4-BE49-F238E27FC236}">
                  <a16:creationId xmlns:a16="http://schemas.microsoft.com/office/drawing/2014/main" id="{0BA3F964-514A-45A7-BF8F-24A9937DD720}"/>
                </a:ext>
              </a:extLst>
            </p:cNvPr>
            <p:cNvSpPr/>
            <p:nvPr/>
          </p:nvSpPr>
          <p:spPr bwMode="auto">
            <a:xfrm>
              <a:off x="8872602" y="4480990"/>
              <a:ext cx="151282" cy="76805"/>
            </a:xfrm>
            <a:custGeom>
              <a:avLst/>
              <a:gdLst>
                <a:gd name="connsiteX0" fmla="*/ 0 w 207169"/>
                <a:gd name="connsiteY0" fmla="*/ 9525 h 104775"/>
                <a:gd name="connsiteX1" fmla="*/ 45244 w 207169"/>
                <a:gd name="connsiteY1" fmla="*/ 40482 h 104775"/>
                <a:gd name="connsiteX2" fmla="*/ 97631 w 207169"/>
                <a:gd name="connsiteY2" fmla="*/ 0 h 104775"/>
                <a:gd name="connsiteX3" fmla="*/ 147638 w 207169"/>
                <a:gd name="connsiteY3" fmla="*/ 4763 h 104775"/>
                <a:gd name="connsiteX4" fmla="*/ 207169 w 207169"/>
                <a:gd name="connsiteY4" fmla="*/ 59532 h 104775"/>
                <a:gd name="connsiteX5" fmla="*/ 159544 w 207169"/>
                <a:gd name="connsiteY5" fmla="*/ 104775 h 104775"/>
                <a:gd name="connsiteX6" fmla="*/ 138113 w 207169"/>
                <a:gd name="connsiteY6" fmla="*/ 47625 h 104775"/>
                <a:gd name="connsiteX7" fmla="*/ 104775 w 207169"/>
                <a:gd name="connsiteY7" fmla="*/ 40482 h 104775"/>
                <a:gd name="connsiteX8" fmla="*/ 80963 w 207169"/>
                <a:gd name="connsiteY8" fmla="*/ 54769 h 104775"/>
                <a:gd name="connsiteX9" fmla="*/ 97631 w 207169"/>
                <a:gd name="connsiteY9" fmla="*/ 88107 h 104775"/>
                <a:gd name="connsiteX10" fmla="*/ 73819 w 207169"/>
                <a:gd name="connsiteY10" fmla="*/ 102394 h 104775"/>
                <a:gd name="connsiteX11" fmla="*/ 2381 w 207169"/>
                <a:gd name="connsiteY11" fmla="*/ 61913 h 104775"/>
                <a:gd name="connsiteX12" fmla="*/ 0 w 207169"/>
                <a:gd name="connsiteY12" fmla="*/ 952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07169" h="104775">
                  <a:moveTo>
                    <a:pt x="0" y="9525"/>
                  </a:moveTo>
                  <a:lnTo>
                    <a:pt x="45244" y="40482"/>
                  </a:lnTo>
                  <a:lnTo>
                    <a:pt x="97631" y="0"/>
                  </a:lnTo>
                  <a:lnTo>
                    <a:pt x="147638" y="4763"/>
                  </a:lnTo>
                  <a:lnTo>
                    <a:pt x="207169" y="59532"/>
                  </a:lnTo>
                  <a:lnTo>
                    <a:pt x="159544" y="104775"/>
                  </a:lnTo>
                  <a:lnTo>
                    <a:pt x="138113" y="47625"/>
                  </a:lnTo>
                  <a:lnTo>
                    <a:pt x="104775" y="40482"/>
                  </a:lnTo>
                  <a:lnTo>
                    <a:pt x="80963" y="54769"/>
                  </a:lnTo>
                  <a:lnTo>
                    <a:pt x="97631" y="88107"/>
                  </a:lnTo>
                  <a:lnTo>
                    <a:pt x="73819" y="102394"/>
                  </a:lnTo>
                  <a:lnTo>
                    <a:pt x="2381" y="61913"/>
                  </a:lnTo>
                  <a:lnTo>
                    <a:pt x="0" y="9525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7" name="フリーフォーム 1190">
              <a:extLst>
                <a:ext uri="{FF2B5EF4-FFF2-40B4-BE49-F238E27FC236}">
                  <a16:creationId xmlns:a16="http://schemas.microsoft.com/office/drawing/2014/main" id="{E9870660-F608-43F0-87FC-AB51FC28AB46}"/>
                </a:ext>
              </a:extLst>
            </p:cNvPr>
            <p:cNvSpPr/>
            <p:nvPr/>
          </p:nvSpPr>
          <p:spPr bwMode="auto">
            <a:xfrm>
              <a:off x="8956389" y="4420478"/>
              <a:ext cx="294418" cy="401478"/>
            </a:xfrm>
            <a:custGeom>
              <a:avLst/>
              <a:gdLst>
                <a:gd name="connsiteX0" fmla="*/ 59531 w 402431"/>
                <a:gd name="connsiteY0" fmla="*/ 185737 h 547687"/>
                <a:gd name="connsiteX1" fmla="*/ 90488 w 402431"/>
                <a:gd name="connsiteY1" fmla="*/ 142875 h 547687"/>
                <a:gd name="connsiteX2" fmla="*/ 80963 w 402431"/>
                <a:gd name="connsiteY2" fmla="*/ 128587 h 547687"/>
                <a:gd name="connsiteX3" fmla="*/ 121444 w 402431"/>
                <a:gd name="connsiteY3" fmla="*/ 33337 h 547687"/>
                <a:gd name="connsiteX4" fmla="*/ 245269 w 402431"/>
                <a:gd name="connsiteY4" fmla="*/ 0 h 547687"/>
                <a:gd name="connsiteX5" fmla="*/ 202406 w 402431"/>
                <a:gd name="connsiteY5" fmla="*/ 97631 h 547687"/>
                <a:gd name="connsiteX6" fmla="*/ 230981 w 402431"/>
                <a:gd name="connsiteY6" fmla="*/ 171450 h 547687"/>
                <a:gd name="connsiteX7" fmla="*/ 400050 w 402431"/>
                <a:gd name="connsiteY7" fmla="*/ 221456 h 547687"/>
                <a:gd name="connsiteX8" fmla="*/ 397669 w 402431"/>
                <a:gd name="connsiteY8" fmla="*/ 345281 h 547687"/>
                <a:gd name="connsiteX9" fmla="*/ 402431 w 402431"/>
                <a:gd name="connsiteY9" fmla="*/ 385762 h 547687"/>
                <a:gd name="connsiteX10" fmla="*/ 330994 w 402431"/>
                <a:gd name="connsiteY10" fmla="*/ 371475 h 547687"/>
                <a:gd name="connsiteX11" fmla="*/ 309563 w 402431"/>
                <a:gd name="connsiteY11" fmla="*/ 428625 h 547687"/>
                <a:gd name="connsiteX12" fmla="*/ 333375 w 402431"/>
                <a:gd name="connsiteY12" fmla="*/ 497681 h 547687"/>
                <a:gd name="connsiteX13" fmla="*/ 280988 w 402431"/>
                <a:gd name="connsiteY13" fmla="*/ 547687 h 547687"/>
                <a:gd name="connsiteX14" fmla="*/ 202406 w 402431"/>
                <a:gd name="connsiteY14" fmla="*/ 526256 h 547687"/>
                <a:gd name="connsiteX15" fmla="*/ 135731 w 402431"/>
                <a:gd name="connsiteY15" fmla="*/ 438150 h 547687"/>
                <a:gd name="connsiteX16" fmla="*/ 42863 w 402431"/>
                <a:gd name="connsiteY16" fmla="*/ 426243 h 547687"/>
                <a:gd name="connsiteX17" fmla="*/ 0 w 402431"/>
                <a:gd name="connsiteY17" fmla="*/ 376237 h 547687"/>
                <a:gd name="connsiteX18" fmla="*/ 80963 w 402431"/>
                <a:gd name="connsiteY18" fmla="*/ 295275 h 547687"/>
                <a:gd name="connsiteX19" fmla="*/ 59531 w 402431"/>
                <a:gd name="connsiteY19" fmla="*/ 185737 h 547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02431" h="547687">
                  <a:moveTo>
                    <a:pt x="59531" y="185737"/>
                  </a:moveTo>
                  <a:lnTo>
                    <a:pt x="90488" y="142875"/>
                  </a:lnTo>
                  <a:lnTo>
                    <a:pt x="80963" y="128587"/>
                  </a:lnTo>
                  <a:lnTo>
                    <a:pt x="121444" y="33337"/>
                  </a:lnTo>
                  <a:lnTo>
                    <a:pt x="245269" y="0"/>
                  </a:lnTo>
                  <a:lnTo>
                    <a:pt x="202406" y="97631"/>
                  </a:lnTo>
                  <a:lnTo>
                    <a:pt x="230981" y="171450"/>
                  </a:lnTo>
                  <a:lnTo>
                    <a:pt x="400050" y="221456"/>
                  </a:lnTo>
                  <a:cubicBezTo>
                    <a:pt x="399256" y="262731"/>
                    <a:pt x="398463" y="304006"/>
                    <a:pt x="397669" y="345281"/>
                  </a:cubicBezTo>
                  <a:lnTo>
                    <a:pt x="402431" y="385762"/>
                  </a:lnTo>
                  <a:lnTo>
                    <a:pt x="330994" y="371475"/>
                  </a:lnTo>
                  <a:lnTo>
                    <a:pt x="309563" y="428625"/>
                  </a:lnTo>
                  <a:lnTo>
                    <a:pt x="333375" y="497681"/>
                  </a:lnTo>
                  <a:lnTo>
                    <a:pt x="280988" y="547687"/>
                  </a:lnTo>
                  <a:lnTo>
                    <a:pt x="202406" y="526256"/>
                  </a:lnTo>
                  <a:lnTo>
                    <a:pt x="135731" y="438150"/>
                  </a:lnTo>
                  <a:lnTo>
                    <a:pt x="42863" y="426243"/>
                  </a:lnTo>
                  <a:lnTo>
                    <a:pt x="0" y="376237"/>
                  </a:lnTo>
                  <a:lnTo>
                    <a:pt x="80963" y="295275"/>
                  </a:lnTo>
                  <a:lnTo>
                    <a:pt x="59531" y="185737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8" name="フリーフォーム 1191">
              <a:extLst>
                <a:ext uri="{FF2B5EF4-FFF2-40B4-BE49-F238E27FC236}">
                  <a16:creationId xmlns:a16="http://schemas.microsoft.com/office/drawing/2014/main" id="{22082F31-6883-4329-8CC7-CA2F10D3A452}"/>
                </a:ext>
              </a:extLst>
            </p:cNvPr>
            <p:cNvSpPr/>
            <p:nvPr/>
          </p:nvSpPr>
          <p:spPr bwMode="auto">
            <a:xfrm>
              <a:off x="8905186" y="4697440"/>
              <a:ext cx="157100" cy="187356"/>
            </a:xfrm>
            <a:custGeom>
              <a:avLst/>
              <a:gdLst>
                <a:gd name="connsiteX0" fmla="*/ 69056 w 214312"/>
                <a:gd name="connsiteY0" fmla="*/ 0 h 254794"/>
                <a:gd name="connsiteX1" fmla="*/ 40481 w 214312"/>
                <a:gd name="connsiteY1" fmla="*/ 45244 h 254794"/>
                <a:gd name="connsiteX2" fmla="*/ 0 w 214312"/>
                <a:gd name="connsiteY2" fmla="*/ 138113 h 254794"/>
                <a:gd name="connsiteX3" fmla="*/ 33337 w 214312"/>
                <a:gd name="connsiteY3" fmla="*/ 173832 h 254794"/>
                <a:gd name="connsiteX4" fmla="*/ 28575 w 214312"/>
                <a:gd name="connsiteY4" fmla="*/ 230982 h 254794"/>
                <a:gd name="connsiteX5" fmla="*/ 76200 w 214312"/>
                <a:gd name="connsiteY5" fmla="*/ 254794 h 254794"/>
                <a:gd name="connsiteX6" fmla="*/ 114300 w 214312"/>
                <a:gd name="connsiteY6" fmla="*/ 178594 h 254794"/>
                <a:gd name="connsiteX7" fmla="*/ 200025 w 214312"/>
                <a:gd name="connsiteY7" fmla="*/ 128588 h 254794"/>
                <a:gd name="connsiteX8" fmla="*/ 214312 w 214312"/>
                <a:gd name="connsiteY8" fmla="*/ 54769 h 254794"/>
                <a:gd name="connsiteX9" fmla="*/ 126206 w 214312"/>
                <a:gd name="connsiteY9" fmla="*/ 59532 h 254794"/>
                <a:gd name="connsiteX10" fmla="*/ 69056 w 214312"/>
                <a:gd name="connsiteY10" fmla="*/ 0 h 254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12" h="254794">
                  <a:moveTo>
                    <a:pt x="69056" y="0"/>
                  </a:moveTo>
                  <a:lnTo>
                    <a:pt x="40481" y="45244"/>
                  </a:lnTo>
                  <a:lnTo>
                    <a:pt x="0" y="138113"/>
                  </a:lnTo>
                  <a:lnTo>
                    <a:pt x="33337" y="173832"/>
                  </a:lnTo>
                  <a:lnTo>
                    <a:pt x="28575" y="230982"/>
                  </a:lnTo>
                  <a:lnTo>
                    <a:pt x="76200" y="254794"/>
                  </a:lnTo>
                  <a:lnTo>
                    <a:pt x="114300" y="178594"/>
                  </a:lnTo>
                  <a:lnTo>
                    <a:pt x="200025" y="128588"/>
                  </a:lnTo>
                  <a:lnTo>
                    <a:pt x="214312" y="54769"/>
                  </a:lnTo>
                  <a:lnTo>
                    <a:pt x="126206" y="59532"/>
                  </a:lnTo>
                  <a:lnTo>
                    <a:pt x="69056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69" name="フリーフォーム 1192">
              <a:extLst>
                <a:ext uri="{FF2B5EF4-FFF2-40B4-BE49-F238E27FC236}">
                  <a16:creationId xmlns:a16="http://schemas.microsoft.com/office/drawing/2014/main" id="{E13DB7AC-1E9E-4D31-A109-CBDB0A9D3AF1}"/>
                </a:ext>
              </a:extLst>
            </p:cNvPr>
            <p:cNvSpPr/>
            <p:nvPr/>
          </p:nvSpPr>
          <p:spPr bwMode="auto">
            <a:xfrm>
              <a:off x="8905186" y="4756788"/>
              <a:ext cx="314201" cy="484102"/>
            </a:xfrm>
            <a:custGeom>
              <a:avLst/>
              <a:gdLst>
                <a:gd name="connsiteX0" fmla="*/ 38100 w 428625"/>
                <a:gd name="connsiteY0" fmla="*/ 140494 h 659606"/>
                <a:gd name="connsiteX1" fmla="*/ 0 w 428625"/>
                <a:gd name="connsiteY1" fmla="*/ 190500 h 659606"/>
                <a:gd name="connsiteX2" fmla="*/ 4762 w 428625"/>
                <a:gd name="connsiteY2" fmla="*/ 228600 h 659606"/>
                <a:gd name="connsiteX3" fmla="*/ 47625 w 428625"/>
                <a:gd name="connsiteY3" fmla="*/ 230981 h 659606"/>
                <a:gd name="connsiteX4" fmla="*/ 111919 w 428625"/>
                <a:gd name="connsiteY4" fmla="*/ 402431 h 659606"/>
                <a:gd name="connsiteX5" fmla="*/ 180975 w 428625"/>
                <a:gd name="connsiteY5" fmla="*/ 554831 h 659606"/>
                <a:gd name="connsiteX6" fmla="*/ 352425 w 428625"/>
                <a:gd name="connsiteY6" fmla="*/ 659606 h 659606"/>
                <a:gd name="connsiteX7" fmla="*/ 381000 w 428625"/>
                <a:gd name="connsiteY7" fmla="*/ 635794 h 659606"/>
                <a:gd name="connsiteX8" fmla="*/ 428625 w 428625"/>
                <a:gd name="connsiteY8" fmla="*/ 464344 h 659606"/>
                <a:gd name="connsiteX9" fmla="*/ 400050 w 428625"/>
                <a:gd name="connsiteY9" fmla="*/ 385762 h 659606"/>
                <a:gd name="connsiteX10" fmla="*/ 345281 w 428625"/>
                <a:gd name="connsiteY10" fmla="*/ 328612 h 659606"/>
                <a:gd name="connsiteX11" fmla="*/ 297656 w 428625"/>
                <a:gd name="connsiteY11" fmla="*/ 338137 h 659606"/>
                <a:gd name="connsiteX12" fmla="*/ 254794 w 428625"/>
                <a:gd name="connsiteY12" fmla="*/ 266700 h 659606"/>
                <a:gd name="connsiteX13" fmla="*/ 290512 w 428625"/>
                <a:gd name="connsiteY13" fmla="*/ 157162 h 659606"/>
                <a:gd name="connsiteX14" fmla="*/ 364331 w 428625"/>
                <a:gd name="connsiteY14" fmla="*/ 133350 h 659606"/>
                <a:gd name="connsiteX15" fmla="*/ 354806 w 428625"/>
                <a:gd name="connsiteY15" fmla="*/ 83344 h 659606"/>
                <a:gd name="connsiteX16" fmla="*/ 273844 w 428625"/>
                <a:gd name="connsiteY16" fmla="*/ 73819 h 659606"/>
                <a:gd name="connsiteX17" fmla="*/ 216694 w 428625"/>
                <a:gd name="connsiteY17" fmla="*/ 0 h 659606"/>
                <a:gd name="connsiteX18" fmla="*/ 195262 w 428625"/>
                <a:gd name="connsiteY18" fmla="*/ 42862 h 659606"/>
                <a:gd name="connsiteX19" fmla="*/ 114300 w 428625"/>
                <a:gd name="connsiteY19" fmla="*/ 97631 h 659606"/>
                <a:gd name="connsiteX20" fmla="*/ 80962 w 428625"/>
                <a:gd name="connsiteY20" fmla="*/ 173831 h 659606"/>
                <a:gd name="connsiteX21" fmla="*/ 38100 w 428625"/>
                <a:gd name="connsiteY21" fmla="*/ 140494 h 659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428625" h="659606">
                  <a:moveTo>
                    <a:pt x="38100" y="140494"/>
                  </a:moveTo>
                  <a:lnTo>
                    <a:pt x="0" y="190500"/>
                  </a:lnTo>
                  <a:lnTo>
                    <a:pt x="4762" y="228600"/>
                  </a:lnTo>
                  <a:lnTo>
                    <a:pt x="47625" y="230981"/>
                  </a:lnTo>
                  <a:lnTo>
                    <a:pt x="111919" y="402431"/>
                  </a:lnTo>
                  <a:lnTo>
                    <a:pt x="180975" y="554831"/>
                  </a:lnTo>
                  <a:lnTo>
                    <a:pt x="352425" y="659606"/>
                  </a:lnTo>
                  <a:lnTo>
                    <a:pt x="381000" y="635794"/>
                  </a:lnTo>
                  <a:lnTo>
                    <a:pt x="428625" y="464344"/>
                  </a:lnTo>
                  <a:lnTo>
                    <a:pt x="400050" y="385762"/>
                  </a:lnTo>
                  <a:lnTo>
                    <a:pt x="345281" y="328612"/>
                  </a:lnTo>
                  <a:lnTo>
                    <a:pt x="297656" y="338137"/>
                  </a:lnTo>
                  <a:lnTo>
                    <a:pt x="254794" y="266700"/>
                  </a:lnTo>
                  <a:lnTo>
                    <a:pt x="290512" y="157162"/>
                  </a:lnTo>
                  <a:lnTo>
                    <a:pt x="364331" y="133350"/>
                  </a:lnTo>
                  <a:lnTo>
                    <a:pt x="354806" y="83344"/>
                  </a:lnTo>
                  <a:lnTo>
                    <a:pt x="273844" y="73819"/>
                  </a:lnTo>
                  <a:lnTo>
                    <a:pt x="216694" y="0"/>
                  </a:lnTo>
                  <a:lnTo>
                    <a:pt x="195262" y="42862"/>
                  </a:lnTo>
                  <a:lnTo>
                    <a:pt x="114300" y="97631"/>
                  </a:lnTo>
                  <a:lnTo>
                    <a:pt x="80962" y="173831"/>
                  </a:lnTo>
                  <a:lnTo>
                    <a:pt x="38100" y="140494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0" name="フリーフォーム 1193">
              <a:extLst>
                <a:ext uri="{FF2B5EF4-FFF2-40B4-BE49-F238E27FC236}">
                  <a16:creationId xmlns:a16="http://schemas.microsoft.com/office/drawing/2014/main" id="{F667D56B-BC6A-4D3D-9B59-DCBBFF06B487}"/>
                </a:ext>
              </a:extLst>
            </p:cNvPr>
            <p:cNvSpPr/>
            <p:nvPr/>
          </p:nvSpPr>
          <p:spPr bwMode="auto">
            <a:xfrm>
              <a:off x="9106507" y="4421641"/>
              <a:ext cx="317691" cy="306055"/>
            </a:xfrm>
            <a:custGeom>
              <a:avLst/>
              <a:gdLst>
                <a:gd name="connsiteX0" fmla="*/ 45243 w 433387"/>
                <a:gd name="connsiteY0" fmla="*/ 0 h 416719"/>
                <a:gd name="connsiteX1" fmla="*/ 166687 w 433387"/>
                <a:gd name="connsiteY1" fmla="*/ 26194 h 416719"/>
                <a:gd name="connsiteX2" fmla="*/ 183356 w 433387"/>
                <a:gd name="connsiteY2" fmla="*/ 71437 h 416719"/>
                <a:gd name="connsiteX3" fmla="*/ 321468 w 433387"/>
                <a:gd name="connsiteY3" fmla="*/ 64294 h 416719"/>
                <a:gd name="connsiteX4" fmla="*/ 378618 w 433387"/>
                <a:gd name="connsiteY4" fmla="*/ 78581 h 416719"/>
                <a:gd name="connsiteX5" fmla="*/ 433387 w 433387"/>
                <a:gd name="connsiteY5" fmla="*/ 145256 h 416719"/>
                <a:gd name="connsiteX6" fmla="*/ 392906 w 433387"/>
                <a:gd name="connsiteY6" fmla="*/ 190500 h 416719"/>
                <a:gd name="connsiteX7" fmla="*/ 421481 w 433387"/>
                <a:gd name="connsiteY7" fmla="*/ 254794 h 416719"/>
                <a:gd name="connsiteX8" fmla="*/ 333375 w 433387"/>
                <a:gd name="connsiteY8" fmla="*/ 309562 h 416719"/>
                <a:gd name="connsiteX9" fmla="*/ 292893 w 433387"/>
                <a:gd name="connsiteY9" fmla="*/ 280987 h 416719"/>
                <a:gd name="connsiteX10" fmla="*/ 314325 w 433387"/>
                <a:gd name="connsiteY10" fmla="*/ 369094 h 416719"/>
                <a:gd name="connsiteX11" fmla="*/ 254793 w 433387"/>
                <a:gd name="connsiteY11" fmla="*/ 416719 h 416719"/>
                <a:gd name="connsiteX12" fmla="*/ 190500 w 433387"/>
                <a:gd name="connsiteY12" fmla="*/ 381000 h 416719"/>
                <a:gd name="connsiteX13" fmla="*/ 195262 w 433387"/>
                <a:gd name="connsiteY13" fmla="*/ 221456 h 416719"/>
                <a:gd name="connsiteX14" fmla="*/ 23812 w 433387"/>
                <a:gd name="connsiteY14" fmla="*/ 169069 h 416719"/>
                <a:gd name="connsiteX15" fmla="*/ 0 w 433387"/>
                <a:gd name="connsiteY15" fmla="*/ 104775 h 416719"/>
                <a:gd name="connsiteX16" fmla="*/ 45243 w 433387"/>
                <a:gd name="connsiteY16" fmla="*/ 0 h 4167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33387" h="416719">
                  <a:moveTo>
                    <a:pt x="45243" y="0"/>
                  </a:moveTo>
                  <a:lnTo>
                    <a:pt x="166687" y="26194"/>
                  </a:lnTo>
                  <a:lnTo>
                    <a:pt x="183356" y="71437"/>
                  </a:lnTo>
                  <a:lnTo>
                    <a:pt x="321468" y="64294"/>
                  </a:lnTo>
                  <a:lnTo>
                    <a:pt x="378618" y="78581"/>
                  </a:lnTo>
                  <a:lnTo>
                    <a:pt x="433387" y="145256"/>
                  </a:lnTo>
                  <a:lnTo>
                    <a:pt x="392906" y="190500"/>
                  </a:lnTo>
                  <a:lnTo>
                    <a:pt x="421481" y="254794"/>
                  </a:lnTo>
                  <a:lnTo>
                    <a:pt x="333375" y="309562"/>
                  </a:lnTo>
                  <a:lnTo>
                    <a:pt x="292893" y="280987"/>
                  </a:lnTo>
                  <a:lnTo>
                    <a:pt x="314325" y="369094"/>
                  </a:lnTo>
                  <a:lnTo>
                    <a:pt x="254793" y="416719"/>
                  </a:lnTo>
                  <a:lnTo>
                    <a:pt x="190500" y="381000"/>
                  </a:lnTo>
                  <a:lnTo>
                    <a:pt x="195262" y="221456"/>
                  </a:lnTo>
                  <a:lnTo>
                    <a:pt x="23812" y="169069"/>
                  </a:lnTo>
                  <a:lnTo>
                    <a:pt x="0" y="104775"/>
                  </a:lnTo>
                  <a:lnTo>
                    <a:pt x="4524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1" name="フリーフォーム 1194">
              <a:extLst>
                <a:ext uri="{FF2B5EF4-FFF2-40B4-BE49-F238E27FC236}">
                  <a16:creationId xmlns:a16="http://schemas.microsoft.com/office/drawing/2014/main" id="{04E6EF21-AEA2-4807-ACA0-B2624E699E21}"/>
                </a:ext>
              </a:extLst>
            </p:cNvPr>
            <p:cNvSpPr/>
            <p:nvPr/>
          </p:nvSpPr>
          <p:spPr bwMode="auto">
            <a:xfrm>
              <a:off x="9399761" y="4526374"/>
              <a:ext cx="115207" cy="176883"/>
            </a:xfrm>
            <a:custGeom>
              <a:avLst/>
              <a:gdLst>
                <a:gd name="connsiteX0" fmla="*/ 40481 w 157162"/>
                <a:gd name="connsiteY0" fmla="*/ 0 h 240506"/>
                <a:gd name="connsiteX1" fmla="*/ 0 w 157162"/>
                <a:gd name="connsiteY1" fmla="*/ 42862 h 240506"/>
                <a:gd name="connsiteX2" fmla="*/ 28575 w 157162"/>
                <a:gd name="connsiteY2" fmla="*/ 119062 h 240506"/>
                <a:gd name="connsiteX3" fmla="*/ 57150 w 157162"/>
                <a:gd name="connsiteY3" fmla="*/ 138112 h 240506"/>
                <a:gd name="connsiteX4" fmla="*/ 42862 w 157162"/>
                <a:gd name="connsiteY4" fmla="*/ 180975 h 240506"/>
                <a:gd name="connsiteX5" fmla="*/ 71437 w 157162"/>
                <a:gd name="connsiteY5" fmla="*/ 240506 h 240506"/>
                <a:gd name="connsiteX6" fmla="*/ 157162 w 157162"/>
                <a:gd name="connsiteY6" fmla="*/ 233362 h 240506"/>
                <a:gd name="connsiteX7" fmla="*/ 111918 w 157162"/>
                <a:gd name="connsiteY7" fmla="*/ 138112 h 240506"/>
                <a:gd name="connsiteX8" fmla="*/ 145256 w 157162"/>
                <a:gd name="connsiteY8" fmla="*/ 80962 h 240506"/>
                <a:gd name="connsiteX9" fmla="*/ 40481 w 157162"/>
                <a:gd name="connsiteY9" fmla="*/ 0 h 2405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57162" h="240506">
                  <a:moveTo>
                    <a:pt x="40481" y="0"/>
                  </a:moveTo>
                  <a:lnTo>
                    <a:pt x="0" y="42862"/>
                  </a:lnTo>
                  <a:lnTo>
                    <a:pt x="28575" y="119062"/>
                  </a:lnTo>
                  <a:lnTo>
                    <a:pt x="57150" y="138112"/>
                  </a:lnTo>
                  <a:lnTo>
                    <a:pt x="42862" y="180975"/>
                  </a:lnTo>
                  <a:lnTo>
                    <a:pt x="71437" y="240506"/>
                  </a:lnTo>
                  <a:lnTo>
                    <a:pt x="157162" y="233362"/>
                  </a:lnTo>
                  <a:lnTo>
                    <a:pt x="111918" y="138112"/>
                  </a:lnTo>
                  <a:lnTo>
                    <a:pt x="145256" y="80962"/>
                  </a:lnTo>
                  <a:lnTo>
                    <a:pt x="40481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2" name="フリーフォーム 1195">
              <a:extLst>
                <a:ext uri="{FF2B5EF4-FFF2-40B4-BE49-F238E27FC236}">
                  <a16:creationId xmlns:a16="http://schemas.microsoft.com/office/drawing/2014/main" id="{043D6878-9D88-4439-B9FE-D3CCFDB6AE99}"/>
                </a:ext>
              </a:extLst>
            </p:cNvPr>
            <p:cNvSpPr/>
            <p:nvPr/>
          </p:nvSpPr>
          <p:spPr bwMode="auto">
            <a:xfrm>
              <a:off x="9481220" y="4582232"/>
              <a:ext cx="103569" cy="122189"/>
            </a:xfrm>
            <a:custGeom>
              <a:avLst/>
              <a:gdLst>
                <a:gd name="connsiteX0" fmla="*/ 42863 w 140494"/>
                <a:gd name="connsiteY0" fmla="*/ 166687 h 166687"/>
                <a:gd name="connsiteX1" fmla="*/ 0 w 140494"/>
                <a:gd name="connsiteY1" fmla="*/ 57150 h 166687"/>
                <a:gd name="connsiteX2" fmla="*/ 42863 w 140494"/>
                <a:gd name="connsiteY2" fmla="*/ 0 h 166687"/>
                <a:gd name="connsiteX3" fmla="*/ 119063 w 140494"/>
                <a:gd name="connsiteY3" fmla="*/ 0 h 166687"/>
                <a:gd name="connsiteX4" fmla="*/ 140494 w 140494"/>
                <a:gd name="connsiteY4" fmla="*/ 19050 h 166687"/>
                <a:gd name="connsiteX5" fmla="*/ 123825 w 140494"/>
                <a:gd name="connsiteY5" fmla="*/ 45244 h 166687"/>
                <a:gd name="connsiteX6" fmla="*/ 138113 w 140494"/>
                <a:gd name="connsiteY6" fmla="*/ 126206 h 166687"/>
                <a:gd name="connsiteX7" fmla="*/ 76200 w 140494"/>
                <a:gd name="connsiteY7" fmla="*/ 126206 h 166687"/>
                <a:gd name="connsiteX8" fmla="*/ 42863 w 140494"/>
                <a:gd name="connsiteY8" fmla="*/ 166687 h 166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0494" h="166687">
                  <a:moveTo>
                    <a:pt x="42863" y="166687"/>
                  </a:moveTo>
                  <a:lnTo>
                    <a:pt x="0" y="57150"/>
                  </a:lnTo>
                  <a:lnTo>
                    <a:pt x="42863" y="0"/>
                  </a:lnTo>
                  <a:lnTo>
                    <a:pt x="119063" y="0"/>
                  </a:lnTo>
                  <a:lnTo>
                    <a:pt x="140494" y="19050"/>
                  </a:lnTo>
                  <a:lnTo>
                    <a:pt x="123825" y="45244"/>
                  </a:lnTo>
                  <a:lnTo>
                    <a:pt x="138113" y="126206"/>
                  </a:lnTo>
                  <a:lnTo>
                    <a:pt x="76200" y="126206"/>
                  </a:lnTo>
                  <a:lnTo>
                    <a:pt x="42863" y="166687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3" name="フリーフォーム 1197">
              <a:extLst>
                <a:ext uri="{FF2B5EF4-FFF2-40B4-BE49-F238E27FC236}">
                  <a16:creationId xmlns:a16="http://schemas.microsoft.com/office/drawing/2014/main" id="{6C39B596-4033-4E97-B63D-9AD5B2AA21E4}"/>
                </a:ext>
              </a:extLst>
            </p:cNvPr>
            <p:cNvSpPr/>
            <p:nvPr/>
          </p:nvSpPr>
          <p:spPr bwMode="auto">
            <a:xfrm>
              <a:off x="9565007" y="4595033"/>
              <a:ext cx="82623" cy="90769"/>
            </a:xfrm>
            <a:custGeom>
              <a:avLst/>
              <a:gdLst>
                <a:gd name="connsiteX0" fmla="*/ 23813 w 111919"/>
                <a:gd name="connsiteY0" fmla="*/ 0 h 123825"/>
                <a:gd name="connsiteX1" fmla="*/ 0 w 111919"/>
                <a:gd name="connsiteY1" fmla="*/ 47625 h 123825"/>
                <a:gd name="connsiteX2" fmla="*/ 28575 w 111919"/>
                <a:gd name="connsiteY2" fmla="*/ 123825 h 123825"/>
                <a:gd name="connsiteX3" fmla="*/ 69057 w 111919"/>
                <a:gd name="connsiteY3" fmla="*/ 123825 h 123825"/>
                <a:gd name="connsiteX4" fmla="*/ 111919 w 111919"/>
                <a:gd name="connsiteY4" fmla="*/ 52387 h 123825"/>
                <a:gd name="connsiteX5" fmla="*/ 23813 w 111919"/>
                <a:gd name="connsiteY5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1919" h="123825">
                  <a:moveTo>
                    <a:pt x="23813" y="0"/>
                  </a:moveTo>
                  <a:lnTo>
                    <a:pt x="0" y="47625"/>
                  </a:lnTo>
                  <a:lnTo>
                    <a:pt x="28575" y="123825"/>
                  </a:lnTo>
                  <a:lnTo>
                    <a:pt x="69057" y="123825"/>
                  </a:lnTo>
                  <a:lnTo>
                    <a:pt x="111919" y="52387"/>
                  </a:lnTo>
                  <a:lnTo>
                    <a:pt x="2381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4" name="フリーフォーム 1199">
              <a:extLst>
                <a:ext uri="{FF2B5EF4-FFF2-40B4-BE49-F238E27FC236}">
                  <a16:creationId xmlns:a16="http://schemas.microsoft.com/office/drawing/2014/main" id="{F4C462A9-DE8F-4181-B580-BAE678FD8D4A}"/>
                </a:ext>
              </a:extLst>
            </p:cNvPr>
            <p:cNvSpPr/>
            <p:nvPr/>
          </p:nvSpPr>
          <p:spPr bwMode="auto">
            <a:xfrm>
              <a:off x="9043667" y="5223435"/>
              <a:ext cx="188521" cy="1310333"/>
            </a:xfrm>
            <a:custGeom>
              <a:avLst/>
              <a:gdLst>
                <a:gd name="connsiteX0" fmla="*/ 178593 w 257175"/>
                <a:gd name="connsiteY0" fmla="*/ 0 h 1788318"/>
                <a:gd name="connsiteX1" fmla="*/ 230981 w 257175"/>
                <a:gd name="connsiteY1" fmla="*/ 59531 h 1788318"/>
                <a:gd name="connsiteX2" fmla="*/ 228600 w 257175"/>
                <a:gd name="connsiteY2" fmla="*/ 107156 h 1788318"/>
                <a:gd name="connsiteX3" fmla="*/ 257175 w 257175"/>
                <a:gd name="connsiteY3" fmla="*/ 207168 h 1788318"/>
                <a:gd name="connsiteX4" fmla="*/ 257175 w 257175"/>
                <a:gd name="connsiteY4" fmla="*/ 278606 h 1788318"/>
                <a:gd name="connsiteX5" fmla="*/ 202406 w 257175"/>
                <a:gd name="connsiteY5" fmla="*/ 314325 h 1788318"/>
                <a:gd name="connsiteX6" fmla="*/ 185737 w 257175"/>
                <a:gd name="connsiteY6" fmla="*/ 519112 h 1788318"/>
                <a:gd name="connsiteX7" fmla="*/ 171450 w 257175"/>
                <a:gd name="connsiteY7" fmla="*/ 564356 h 1788318"/>
                <a:gd name="connsiteX8" fmla="*/ 185737 w 257175"/>
                <a:gd name="connsiteY8" fmla="*/ 688181 h 1788318"/>
                <a:gd name="connsiteX9" fmla="*/ 109537 w 257175"/>
                <a:gd name="connsiteY9" fmla="*/ 845343 h 1788318"/>
                <a:gd name="connsiteX10" fmla="*/ 104775 w 257175"/>
                <a:gd name="connsiteY10" fmla="*/ 1059656 h 1788318"/>
                <a:gd name="connsiteX11" fmla="*/ 130968 w 257175"/>
                <a:gd name="connsiteY11" fmla="*/ 1183481 h 1788318"/>
                <a:gd name="connsiteX12" fmla="*/ 100012 w 257175"/>
                <a:gd name="connsiteY12" fmla="*/ 1323975 h 1788318"/>
                <a:gd name="connsiteX13" fmla="*/ 88106 w 257175"/>
                <a:gd name="connsiteY13" fmla="*/ 1400175 h 1788318"/>
                <a:gd name="connsiteX14" fmla="*/ 69056 w 257175"/>
                <a:gd name="connsiteY14" fmla="*/ 1464468 h 1788318"/>
                <a:gd name="connsiteX15" fmla="*/ 92868 w 257175"/>
                <a:gd name="connsiteY15" fmla="*/ 1566862 h 1788318"/>
                <a:gd name="connsiteX16" fmla="*/ 145256 w 257175"/>
                <a:gd name="connsiteY16" fmla="*/ 1578768 h 1788318"/>
                <a:gd name="connsiteX17" fmla="*/ 183356 w 257175"/>
                <a:gd name="connsiteY17" fmla="*/ 1593056 h 1788318"/>
                <a:gd name="connsiteX18" fmla="*/ 207168 w 257175"/>
                <a:gd name="connsiteY18" fmla="*/ 1788318 h 1788318"/>
                <a:gd name="connsiteX19" fmla="*/ 69056 w 257175"/>
                <a:gd name="connsiteY19" fmla="*/ 1662112 h 1788318"/>
                <a:gd name="connsiteX20" fmla="*/ 73818 w 257175"/>
                <a:gd name="connsiteY20" fmla="*/ 1604962 h 1788318"/>
                <a:gd name="connsiteX21" fmla="*/ 42862 w 257175"/>
                <a:gd name="connsiteY21" fmla="*/ 1559718 h 1788318"/>
                <a:gd name="connsiteX22" fmla="*/ 4762 w 257175"/>
                <a:gd name="connsiteY22" fmla="*/ 1497806 h 1788318"/>
                <a:gd name="connsiteX23" fmla="*/ 7143 w 257175"/>
                <a:gd name="connsiteY23" fmla="*/ 1362075 h 1788318"/>
                <a:gd name="connsiteX24" fmla="*/ 54768 w 257175"/>
                <a:gd name="connsiteY24" fmla="*/ 1404937 h 1788318"/>
                <a:gd name="connsiteX25" fmla="*/ 69056 w 257175"/>
                <a:gd name="connsiteY25" fmla="*/ 1340643 h 1788318"/>
                <a:gd name="connsiteX26" fmla="*/ 21431 w 257175"/>
                <a:gd name="connsiteY26" fmla="*/ 1314450 h 1788318"/>
                <a:gd name="connsiteX27" fmla="*/ 50006 w 257175"/>
                <a:gd name="connsiteY27" fmla="*/ 1295400 h 1788318"/>
                <a:gd name="connsiteX28" fmla="*/ 0 w 257175"/>
                <a:gd name="connsiteY28" fmla="*/ 1288256 h 1788318"/>
                <a:gd name="connsiteX29" fmla="*/ 38100 w 257175"/>
                <a:gd name="connsiteY29" fmla="*/ 1233487 h 1788318"/>
                <a:gd name="connsiteX30" fmla="*/ 83343 w 257175"/>
                <a:gd name="connsiteY30" fmla="*/ 1276350 h 1788318"/>
                <a:gd name="connsiteX31" fmla="*/ 88106 w 257175"/>
                <a:gd name="connsiteY31" fmla="*/ 1254918 h 1788318"/>
                <a:gd name="connsiteX32" fmla="*/ 85725 w 257175"/>
                <a:gd name="connsiteY32" fmla="*/ 1090612 h 1788318"/>
                <a:gd name="connsiteX33" fmla="*/ 73818 w 257175"/>
                <a:gd name="connsiteY33" fmla="*/ 1019175 h 1788318"/>
                <a:gd name="connsiteX34" fmla="*/ 28575 w 257175"/>
                <a:gd name="connsiteY34" fmla="*/ 1107281 h 1788318"/>
                <a:gd name="connsiteX35" fmla="*/ 30956 w 257175"/>
                <a:gd name="connsiteY35" fmla="*/ 997743 h 1788318"/>
                <a:gd name="connsiteX36" fmla="*/ 40481 w 257175"/>
                <a:gd name="connsiteY36" fmla="*/ 916781 h 1788318"/>
                <a:gd name="connsiteX37" fmla="*/ 40481 w 257175"/>
                <a:gd name="connsiteY37" fmla="*/ 828675 h 1788318"/>
                <a:gd name="connsiteX38" fmla="*/ 116681 w 257175"/>
                <a:gd name="connsiteY38" fmla="*/ 592931 h 1788318"/>
                <a:gd name="connsiteX39" fmla="*/ 83343 w 257175"/>
                <a:gd name="connsiteY39" fmla="*/ 521493 h 1788318"/>
                <a:gd name="connsiteX40" fmla="*/ 147637 w 257175"/>
                <a:gd name="connsiteY40" fmla="*/ 285750 h 1788318"/>
                <a:gd name="connsiteX41" fmla="*/ 142875 w 257175"/>
                <a:gd name="connsiteY41" fmla="*/ 176212 h 1788318"/>
                <a:gd name="connsiteX42" fmla="*/ 159543 w 257175"/>
                <a:gd name="connsiteY42" fmla="*/ 64293 h 1788318"/>
                <a:gd name="connsiteX43" fmla="*/ 178593 w 257175"/>
                <a:gd name="connsiteY43" fmla="*/ 0 h 1788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257175" h="1788318">
                  <a:moveTo>
                    <a:pt x="178593" y="0"/>
                  </a:moveTo>
                  <a:lnTo>
                    <a:pt x="230981" y="59531"/>
                  </a:lnTo>
                  <a:lnTo>
                    <a:pt x="228600" y="107156"/>
                  </a:lnTo>
                  <a:lnTo>
                    <a:pt x="257175" y="207168"/>
                  </a:lnTo>
                  <a:lnTo>
                    <a:pt x="257175" y="278606"/>
                  </a:lnTo>
                  <a:lnTo>
                    <a:pt x="202406" y="314325"/>
                  </a:lnTo>
                  <a:lnTo>
                    <a:pt x="185737" y="519112"/>
                  </a:lnTo>
                  <a:lnTo>
                    <a:pt x="171450" y="564356"/>
                  </a:lnTo>
                  <a:lnTo>
                    <a:pt x="185737" y="688181"/>
                  </a:lnTo>
                  <a:lnTo>
                    <a:pt x="109537" y="845343"/>
                  </a:lnTo>
                  <a:lnTo>
                    <a:pt x="104775" y="1059656"/>
                  </a:lnTo>
                  <a:lnTo>
                    <a:pt x="130968" y="1183481"/>
                  </a:lnTo>
                  <a:lnTo>
                    <a:pt x="100012" y="1323975"/>
                  </a:lnTo>
                  <a:lnTo>
                    <a:pt x="88106" y="1400175"/>
                  </a:lnTo>
                  <a:lnTo>
                    <a:pt x="69056" y="1464468"/>
                  </a:lnTo>
                  <a:lnTo>
                    <a:pt x="92868" y="1566862"/>
                  </a:lnTo>
                  <a:lnTo>
                    <a:pt x="145256" y="1578768"/>
                  </a:lnTo>
                  <a:lnTo>
                    <a:pt x="183356" y="1593056"/>
                  </a:lnTo>
                  <a:lnTo>
                    <a:pt x="207168" y="1788318"/>
                  </a:lnTo>
                  <a:lnTo>
                    <a:pt x="69056" y="1662112"/>
                  </a:lnTo>
                  <a:lnTo>
                    <a:pt x="73818" y="1604962"/>
                  </a:lnTo>
                  <a:lnTo>
                    <a:pt x="42862" y="1559718"/>
                  </a:lnTo>
                  <a:lnTo>
                    <a:pt x="4762" y="1497806"/>
                  </a:lnTo>
                  <a:cubicBezTo>
                    <a:pt x="5556" y="1452562"/>
                    <a:pt x="6349" y="1407319"/>
                    <a:pt x="7143" y="1362075"/>
                  </a:cubicBezTo>
                  <a:lnTo>
                    <a:pt x="54768" y="1404937"/>
                  </a:lnTo>
                  <a:lnTo>
                    <a:pt x="69056" y="1340643"/>
                  </a:lnTo>
                  <a:lnTo>
                    <a:pt x="21431" y="1314450"/>
                  </a:lnTo>
                  <a:lnTo>
                    <a:pt x="50006" y="1295400"/>
                  </a:lnTo>
                  <a:lnTo>
                    <a:pt x="0" y="1288256"/>
                  </a:lnTo>
                  <a:lnTo>
                    <a:pt x="38100" y="1233487"/>
                  </a:lnTo>
                  <a:lnTo>
                    <a:pt x="83343" y="1276350"/>
                  </a:lnTo>
                  <a:lnTo>
                    <a:pt x="88106" y="1254918"/>
                  </a:lnTo>
                  <a:cubicBezTo>
                    <a:pt x="87312" y="1200149"/>
                    <a:pt x="86519" y="1145381"/>
                    <a:pt x="85725" y="1090612"/>
                  </a:cubicBezTo>
                  <a:lnTo>
                    <a:pt x="73818" y="1019175"/>
                  </a:lnTo>
                  <a:lnTo>
                    <a:pt x="28575" y="1107281"/>
                  </a:lnTo>
                  <a:cubicBezTo>
                    <a:pt x="29369" y="1070768"/>
                    <a:pt x="30162" y="1034256"/>
                    <a:pt x="30956" y="997743"/>
                  </a:cubicBezTo>
                  <a:lnTo>
                    <a:pt x="40481" y="916781"/>
                  </a:lnTo>
                  <a:lnTo>
                    <a:pt x="40481" y="828675"/>
                  </a:lnTo>
                  <a:lnTo>
                    <a:pt x="116681" y="592931"/>
                  </a:lnTo>
                  <a:lnTo>
                    <a:pt x="83343" y="521493"/>
                  </a:lnTo>
                  <a:lnTo>
                    <a:pt x="147637" y="285750"/>
                  </a:lnTo>
                  <a:lnTo>
                    <a:pt x="142875" y="176212"/>
                  </a:lnTo>
                  <a:lnTo>
                    <a:pt x="159543" y="64293"/>
                  </a:lnTo>
                  <a:lnTo>
                    <a:pt x="17859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5" name="フリーフォーム 1200">
              <a:extLst>
                <a:ext uri="{FF2B5EF4-FFF2-40B4-BE49-F238E27FC236}">
                  <a16:creationId xmlns:a16="http://schemas.microsoft.com/office/drawing/2014/main" id="{16212932-64F8-48AB-ABF2-543DC3C9F3BB}"/>
                </a:ext>
              </a:extLst>
            </p:cNvPr>
            <p:cNvSpPr/>
            <p:nvPr/>
          </p:nvSpPr>
          <p:spPr bwMode="auto">
            <a:xfrm>
              <a:off x="9096034" y="5350278"/>
              <a:ext cx="468974" cy="1185817"/>
            </a:xfrm>
            <a:custGeom>
              <a:avLst/>
              <a:gdLst>
                <a:gd name="connsiteX0" fmla="*/ 259556 w 640556"/>
                <a:gd name="connsiteY0" fmla="*/ 1585912 h 1616869"/>
                <a:gd name="connsiteX1" fmla="*/ 138113 w 640556"/>
                <a:gd name="connsiteY1" fmla="*/ 1616869 h 1616869"/>
                <a:gd name="connsiteX2" fmla="*/ 116681 w 640556"/>
                <a:gd name="connsiteY2" fmla="*/ 1419225 h 1616869"/>
                <a:gd name="connsiteX3" fmla="*/ 16669 w 640556"/>
                <a:gd name="connsiteY3" fmla="*/ 1390650 h 1616869"/>
                <a:gd name="connsiteX4" fmla="*/ 0 w 640556"/>
                <a:gd name="connsiteY4" fmla="*/ 1283494 h 1616869"/>
                <a:gd name="connsiteX5" fmla="*/ 30956 w 640556"/>
                <a:gd name="connsiteY5" fmla="*/ 1173956 h 1616869"/>
                <a:gd name="connsiteX6" fmla="*/ 59531 w 640556"/>
                <a:gd name="connsiteY6" fmla="*/ 1007269 h 1616869"/>
                <a:gd name="connsiteX7" fmla="*/ 26194 w 640556"/>
                <a:gd name="connsiteY7" fmla="*/ 852487 h 1616869"/>
                <a:gd name="connsiteX8" fmla="*/ 35719 w 640556"/>
                <a:gd name="connsiteY8" fmla="*/ 659606 h 1616869"/>
                <a:gd name="connsiteX9" fmla="*/ 119063 w 640556"/>
                <a:gd name="connsiteY9" fmla="*/ 504825 h 1616869"/>
                <a:gd name="connsiteX10" fmla="*/ 102394 w 640556"/>
                <a:gd name="connsiteY10" fmla="*/ 395287 h 1616869"/>
                <a:gd name="connsiteX11" fmla="*/ 126206 w 640556"/>
                <a:gd name="connsiteY11" fmla="*/ 126206 h 1616869"/>
                <a:gd name="connsiteX12" fmla="*/ 188119 w 640556"/>
                <a:gd name="connsiteY12" fmla="*/ 102394 h 1616869"/>
                <a:gd name="connsiteX13" fmla="*/ 180975 w 640556"/>
                <a:gd name="connsiteY13" fmla="*/ 33337 h 1616869"/>
                <a:gd name="connsiteX14" fmla="*/ 226219 w 640556"/>
                <a:gd name="connsiteY14" fmla="*/ 0 h 1616869"/>
                <a:gd name="connsiteX15" fmla="*/ 292894 w 640556"/>
                <a:gd name="connsiteY15" fmla="*/ 23812 h 1616869"/>
                <a:gd name="connsiteX16" fmla="*/ 340519 w 640556"/>
                <a:gd name="connsiteY16" fmla="*/ 9525 h 1616869"/>
                <a:gd name="connsiteX17" fmla="*/ 433388 w 640556"/>
                <a:gd name="connsiteY17" fmla="*/ 83344 h 1616869"/>
                <a:gd name="connsiteX18" fmla="*/ 502444 w 640556"/>
                <a:gd name="connsiteY18" fmla="*/ 119062 h 1616869"/>
                <a:gd name="connsiteX19" fmla="*/ 504825 w 640556"/>
                <a:gd name="connsiteY19" fmla="*/ 197644 h 1616869"/>
                <a:gd name="connsiteX20" fmla="*/ 552450 w 640556"/>
                <a:gd name="connsiteY20" fmla="*/ 221456 h 1616869"/>
                <a:gd name="connsiteX21" fmla="*/ 633413 w 640556"/>
                <a:gd name="connsiteY21" fmla="*/ 152400 h 1616869"/>
                <a:gd name="connsiteX22" fmla="*/ 640556 w 640556"/>
                <a:gd name="connsiteY22" fmla="*/ 188119 h 1616869"/>
                <a:gd name="connsiteX23" fmla="*/ 595313 w 640556"/>
                <a:gd name="connsiteY23" fmla="*/ 259556 h 1616869"/>
                <a:gd name="connsiteX24" fmla="*/ 542925 w 640556"/>
                <a:gd name="connsiteY24" fmla="*/ 311944 h 1616869"/>
                <a:gd name="connsiteX25" fmla="*/ 492919 w 640556"/>
                <a:gd name="connsiteY25" fmla="*/ 423862 h 1616869"/>
                <a:gd name="connsiteX26" fmla="*/ 478631 w 640556"/>
                <a:gd name="connsiteY26" fmla="*/ 497681 h 1616869"/>
                <a:gd name="connsiteX27" fmla="*/ 528638 w 640556"/>
                <a:gd name="connsiteY27" fmla="*/ 576262 h 1616869"/>
                <a:gd name="connsiteX28" fmla="*/ 545306 w 640556"/>
                <a:gd name="connsiteY28" fmla="*/ 633412 h 1616869"/>
                <a:gd name="connsiteX29" fmla="*/ 447675 w 640556"/>
                <a:gd name="connsiteY29" fmla="*/ 745331 h 1616869"/>
                <a:gd name="connsiteX30" fmla="*/ 366713 w 640556"/>
                <a:gd name="connsiteY30" fmla="*/ 695325 h 1616869"/>
                <a:gd name="connsiteX31" fmla="*/ 359569 w 640556"/>
                <a:gd name="connsiteY31" fmla="*/ 764381 h 1616869"/>
                <a:gd name="connsiteX32" fmla="*/ 371475 w 640556"/>
                <a:gd name="connsiteY32" fmla="*/ 816769 h 1616869"/>
                <a:gd name="connsiteX33" fmla="*/ 316706 w 640556"/>
                <a:gd name="connsiteY33" fmla="*/ 826294 h 1616869"/>
                <a:gd name="connsiteX34" fmla="*/ 266700 w 640556"/>
                <a:gd name="connsiteY34" fmla="*/ 800100 h 1616869"/>
                <a:gd name="connsiteX35" fmla="*/ 273844 w 640556"/>
                <a:gd name="connsiteY35" fmla="*/ 892969 h 1616869"/>
                <a:gd name="connsiteX36" fmla="*/ 269081 w 640556"/>
                <a:gd name="connsiteY36" fmla="*/ 969169 h 1616869"/>
                <a:gd name="connsiteX37" fmla="*/ 242888 w 640556"/>
                <a:gd name="connsiteY37" fmla="*/ 1042987 h 1616869"/>
                <a:gd name="connsiteX38" fmla="*/ 197644 w 640556"/>
                <a:gd name="connsiteY38" fmla="*/ 1045369 h 1616869"/>
                <a:gd name="connsiteX39" fmla="*/ 190500 w 640556"/>
                <a:gd name="connsiteY39" fmla="*/ 1095375 h 1616869"/>
                <a:gd name="connsiteX40" fmla="*/ 245269 w 640556"/>
                <a:gd name="connsiteY40" fmla="*/ 1152525 h 1616869"/>
                <a:gd name="connsiteX41" fmla="*/ 223838 w 640556"/>
                <a:gd name="connsiteY41" fmla="*/ 1214437 h 1616869"/>
                <a:gd name="connsiteX42" fmla="*/ 171450 w 640556"/>
                <a:gd name="connsiteY42" fmla="*/ 1271587 h 1616869"/>
                <a:gd name="connsiteX43" fmla="*/ 138113 w 640556"/>
                <a:gd name="connsiteY43" fmla="*/ 1333500 h 1616869"/>
                <a:gd name="connsiteX44" fmla="*/ 133350 w 640556"/>
                <a:gd name="connsiteY44" fmla="*/ 1431131 h 1616869"/>
                <a:gd name="connsiteX45" fmla="*/ 192881 w 640556"/>
                <a:gd name="connsiteY45" fmla="*/ 1533525 h 1616869"/>
                <a:gd name="connsiteX46" fmla="*/ 259556 w 640556"/>
                <a:gd name="connsiteY46" fmla="*/ 1585912 h 1616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640556" h="1616869">
                  <a:moveTo>
                    <a:pt x="259556" y="1585912"/>
                  </a:moveTo>
                  <a:lnTo>
                    <a:pt x="138113" y="1616869"/>
                  </a:lnTo>
                  <a:lnTo>
                    <a:pt x="116681" y="1419225"/>
                  </a:lnTo>
                  <a:lnTo>
                    <a:pt x="16669" y="1390650"/>
                  </a:lnTo>
                  <a:lnTo>
                    <a:pt x="0" y="1283494"/>
                  </a:lnTo>
                  <a:lnTo>
                    <a:pt x="30956" y="1173956"/>
                  </a:lnTo>
                  <a:lnTo>
                    <a:pt x="59531" y="1007269"/>
                  </a:lnTo>
                  <a:lnTo>
                    <a:pt x="26194" y="852487"/>
                  </a:lnTo>
                  <a:lnTo>
                    <a:pt x="35719" y="659606"/>
                  </a:lnTo>
                  <a:lnTo>
                    <a:pt x="119063" y="504825"/>
                  </a:lnTo>
                  <a:lnTo>
                    <a:pt x="102394" y="395287"/>
                  </a:lnTo>
                  <a:lnTo>
                    <a:pt x="126206" y="126206"/>
                  </a:lnTo>
                  <a:lnTo>
                    <a:pt x="188119" y="102394"/>
                  </a:lnTo>
                  <a:lnTo>
                    <a:pt x="180975" y="33337"/>
                  </a:lnTo>
                  <a:lnTo>
                    <a:pt x="226219" y="0"/>
                  </a:lnTo>
                  <a:lnTo>
                    <a:pt x="292894" y="23812"/>
                  </a:lnTo>
                  <a:lnTo>
                    <a:pt x="340519" y="9525"/>
                  </a:lnTo>
                  <a:lnTo>
                    <a:pt x="433388" y="83344"/>
                  </a:lnTo>
                  <a:lnTo>
                    <a:pt x="502444" y="119062"/>
                  </a:lnTo>
                  <a:cubicBezTo>
                    <a:pt x="503238" y="145256"/>
                    <a:pt x="504031" y="171450"/>
                    <a:pt x="504825" y="197644"/>
                  </a:cubicBezTo>
                  <a:lnTo>
                    <a:pt x="552450" y="221456"/>
                  </a:lnTo>
                  <a:lnTo>
                    <a:pt x="633413" y="152400"/>
                  </a:lnTo>
                  <a:lnTo>
                    <a:pt x="640556" y="188119"/>
                  </a:lnTo>
                  <a:lnTo>
                    <a:pt x="595313" y="259556"/>
                  </a:lnTo>
                  <a:lnTo>
                    <a:pt x="542925" y="311944"/>
                  </a:lnTo>
                  <a:lnTo>
                    <a:pt x="492919" y="423862"/>
                  </a:lnTo>
                  <a:lnTo>
                    <a:pt x="478631" y="497681"/>
                  </a:lnTo>
                  <a:lnTo>
                    <a:pt x="528638" y="576262"/>
                  </a:lnTo>
                  <a:lnTo>
                    <a:pt x="545306" y="633412"/>
                  </a:lnTo>
                  <a:lnTo>
                    <a:pt x="447675" y="745331"/>
                  </a:lnTo>
                  <a:lnTo>
                    <a:pt x="366713" y="695325"/>
                  </a:lnTo>
                  <a:lnTo>
                    <a:pt x="359569" y="764381"/>
                  </a:lnTo>
                  <a:lnTo>
                    <a:pt x="371475" y="816769"/>
                  </a:lnTo>
                  <a:lnTo>
                    <a:pt x="316706" y="826294"/>
                  </a:lnTo>
                  <a:lnTo>
                    <a:pt x="266700" y="800100"/>
                  </a:lnTo>
                  <a:lnTo>
                    <a:pt x="273844" y="892969"/>
                  </a:lnTo>
                  <a:lnTo>
                    <a:pt x="269081" y="969169"/>
                  </a:lnTo>
                  <a:lnTo>
                    <a:pt x="242888" y="1042987"/>
                  </a:lnTo>
                  <a:lnTo>
                    <a:pt x="197644" y="1045369"/>
                  </a:lnTo>
                  <a:lnTo>
                    <a:pt x="190500" y="1095375"/>
                  </a:lnTo>
                  <a:lnTo>
                    <a:pt x="245269" y="1152525"/>
                  </a:lnTo>
                  <a:lnTo>
                    <a:pt x="223838" y="1214437"/>
                  </a:lnTo>
                  <a:lnTo>
                    <a:pt x="171450" y="1271587"/>
                  </a:lnTo>
                  <a:lnTo>
                    <a:pt x="138113" y="1333500"/>
                  </a:lnTo>
                  <a:lnTo>
                    <a:pt x="133350" y="1431131"/>
                  </a:lnTo>
                  <a:lnTo>
                    <a:pt x="192881" y="1533525"/>
                  </a:lnTo>
                  <a:lnTo>
                    <a:pt x="259556" y="1585912"/>
                  </a:ln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6" name="フリーフォーム 1201">
              <a:extLst>
                <a:ext uri="{FF2B5EF4-FFF2-40B4-BE49-F238E27FC236}">
                  <a16:creationId xmlns:a16="http://schemas.microsoft.com/office/drawing/2014/main" id="{1F73C233-FB0F-4FA3-9F3E-5473D1D3C980}"/>
                </a:ext>
              </a:extLst>
            </p:cNvPr>
            <p:cNvSpPr/>
            <p:nvPr/>
          </p:nvSpPr>
          <p:spPr bwMode="auto">
            <a:xfrm>
              <a:off x="9184475" y="5003494"/>
              <a:ext cx="309546" cy="367731"/>
            </a:xfrm>
            <a:custGeom>
              <a:avLst/>
              <a:gdLst>
                <a:gd name="connsiteX0" fmla="*/ 23812 w 421481"/>
                <a:gd name="connsiteY0" fmla="*/ 54769 h 502444"/>
                <a:gd name="connsiteX1" fmla="*/ 57150 w 421481"/>
                <a:gd name="connsiteY1" fmla="*/ 145256 h 502444"/>
                <a:gd name="connsiteX2" fmla="*/ 0 w 421481"/>
                <a:gd name="connsiteY2" fmla="*/ 314325 h 502444"/>
                <a:gd name="connsiteX3" fmla="*/ 42862 w 421481"/>
                <a:gd name="connsiteY3" fmla="*/ 381000 h 502444"/>
                <a:gd name="connsiteX4" fmla="*/ 40481 w 421481"/>
                <a:gd name="connsiteY4" fmla="*/ 423863 h 502444"/>
                <a:gd name="connsiteX5" fmla="*/ 71437 w 421481"/>
                <a:gd name="connsiteY5" fmla="*/ 502444 h 502444"/>
                <a:gd name="connsiteX6" fmla="*/ 95250 w 421481"/>
                <a:gd name="connsiteY6" fmla="*/ 485775 h 502444"/>
                <a:gd name="connsiteX7" fmla="*/ 188119 w 421481"/>
                <a:gd name="connsiteY7" fmla="*/ 500063 h 502444"/>
                <a:gd name="connsiteX8" fmla="*/ 233362 w 421481"/>
                <a:gd name="connsiteY8" fmla="*/ 485775 h 502444"/>
                <a:gd name="connsiteX9" fmla="*/ 273844 w 421481"/>
                <a:gd name="connsiteY9" fmla="*/ 364331 h 502444"/>
                <a:gd name="connsiteX10" fmla="*/ 373856 w 421481"/>
                <a:gd name="connsiteY10" fmla="*/ 390525 h 502444"/>
                <a:gd name="connsiteX11" fmla="*/ 421481 w 421481"/>
                <a:gd name="connsiteY11" fmla="*/ 323850 h 502444"/>
                <a:gd name="connsiteX12" fmla="*/ 319087 w 421481"/>
                <a:gd name="connsiteY12" fmla="*/ 211931 h 502444"/>
                <a:gd name="connsiteX13" fmla="*/ 321469 w 421481"/>
                <a:gd name="connsiteY13" fmla="*/ 154781 h 502444"/>
                <a:gd name="connsiteX14" fmla="*/ 173831 w 421481"/>
                <a:gd name="connsiteY14" fmla="*/ 90488 h 502444"/>
                <a:gd name="connsiteX15" fmla="*/ 169069 w 421481"/>
                <a:gd name="connsiteY15" fmla="*/ 14288 h 502444"/>
                <a:gd name="connsiteX16" fmla="*/ 126206 w 421481"/>
                <a:gd name="connsiteY16" fmla="*/ 0 h 502444"/>
                <a:gd name="connsiteX17" fmla="*/ 83344 w 421481"/>
                <a:gd name="connsiteY17" fmla="*/ 38100 h 502444"/>
                <a:gd name="connsiteX18" fmla="*/ 23812 w 421481"/>
                <a:gd name="connsiteY18" fmla="*/ 54769 h 502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21481" h="502444">
                  <a:moveTo>
                    <a:pt x="23812" y="54769"/>
                  </a:moveTo>
                  <a:lnTo>
                    <a:pt x="57150" y="145256"/>
                  </a:lnTo>
                  <a:lnTo>
                    <a:pt x="0" y="314325"/>
                  </a:lnTo>
                  <a:lnTo>
                    <a:pt x="42862" y="381000"/>
                  </a:lnTo>
                  <a:lnTo>
                    <a:pt x="40481" y="423863"/>
                  </a:lnTo>
                  <a:lnTo>
                    <a:pt x="71437" y="502444"/>
                  </a:lnTo>
                  <a:lnTo>
                    <a:pt x="95250" y="485775"/>
                  </a:lnTo>
                  <a:lnTo>
                    <a:pt x="188119" y="500063"/>
                  </a:lnTo>
                  <a:lnTo>
                    <a:pt x="233362" y="485775"/>
                  </a:lnTo>
                  <a:lnTo>
                    <a:pt x="273844" y="364331"/>
                  </a:lnTo>
                  <a:lnTo>
                    <a:pt x="373856" y="390525"/>
                  </a:lnTo>
                  <a:lnTo>
                    <a:pt x="421481" y="323850"/>
                  </a:lnTo>
                  <a:lnTo>
                    <a:pt x="319087" y="211931"/>
                  </a:lnTo>
                  <a:lnTo>
                    <a:pt x="321469" y="154781"/>
                  </a:lnTo>
                  <a:lnTo>
                    <a:pt x="173831" y="90488"/>
                  </a:lnTo>
                  <a:lnTo>
                    <a:pt x="169069" y="14288"/>
                  </a:lnTo>
                  <a:lnTo>
                    <a:pt x="126206" y="0"/>
                  </a:lnTo>
                  <a:lnTo>
                    <a:pt x="83344" y="38100"/>
                  </a:lnTo>
                  <a:lnTo>
                    <a:pt x="23812" y="54769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7" name="フリーフォーム 1202">
              <a:extLst>
                <a:ext uri="{FF2B5EF4-FFF2-40B4-BE49-F238E27FC236}">
                  <a16:creationId xmlns:a16="http://schemas.microsoft.com/office/drawing/2014/main" id="{7D0150A0-5563-44BA-BFAB-45297CA06A68}"/>
                </a:ext>
              </a:extLst>
            </p:cNvPr>
            <p:cNvSpPr/>
            <p:nvPr/>
          </p:nvSpPr>
          <p:spPr bwMode="auto">
            <a:xfrm>
              <a:off x="9352049" y="5276965"/>
              <a:ext cx="211795" cy="237396"/>
            </a:xfrm>
            <a:custGeom>
              <a:avLst/>
              <a:gdLst>
                <a:gd name="connsiteX0" fmla="*/ 140494 w 288131"/>
                <a:gd name="connsiteY0" fmla="*/ 19050 h 323850"/>
                <a:gd name="connsiteX1" fmla="*/ 159544 w 288131"/>
                <a:gd name="connsiteY1" fmla="*/ 100013 h 323850"/>
                <a:gd name="connsiteX2" fmla="*/ 219075 w 288131"/>
                <a:gd name="connsiteY2" fmla="*/ 107157 h 323850"/>
                <a:gd name="connsiteX3" fmla="*/ 250031 w 288131"/>
                <a:gd name="connsiteY3" fmla="*/ 173832 h 323850"/>
                <a:gd name="connsiteX4" fmla="*/ 288131 w 288131"/>
                <a:gd name="connsiteY4" fmla="*/ 190500 h 323850"/>
                <a:gd name="connsiteX5" fmla="*/ 278606 w 288131"/>
                <a:gd name="connsiteY5" fmla="*/ 259557 h 323850"/>
                <a:gd name="connsiteX6" fmla="*/ 204787 w 288131"/>
                <a:gd name="connsiteY6" fmla="*/ 323850 h 323850"/>
                <a:gd name="connsiteX7" fmla="*/ 154781 w 288131"/>
                <a:gd name="connsiteY7" fmla="*/ 307182 h 323850"/>
                <a:gd name="connsiteX8" fmla="*/ 152400 w 288131"/>
                <a:gd name="connsiteY8" fmla="*/ 226219 h 323850"/>
                <a:gd name="connsiteX9" fmla="*/ 0 w 288131"/>
                <a:gd name="connsiteY9" fmla="*/ 121444 h 323850"/>
                <a:gd name="connsiteX10" fmla="*/ 42862 w 288131"/>
                <a:gd name="connsiteY10" fmla="*/ 0 h 323850"/>
                <a:gd name="connsiteX11" fmla="*/ 140494 w 288131"/>
                <a:gd name="connsiteY11" fmla="*/ 19050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8131" h="323850">
                  <a:moveTo>
                    <a:pt x="140494" y="19050"/>
                  </a:moveTo>
                  <a:lnTo>
                    <a:pt x="159544" y="100013"/>
                  </a:lnTo>
                  <a:lnTo>
                    <a:pt x="219075" y="107157"/>
                  </a:lnTo>
                  <a:lnTo>
                    <a:pt x="250031" y="173832"/>
                  </a:lnTo>
                  <a:lnTo>
                    <a:pt x="288131" y="190500"/>
                  </a:lnTo>
                  <a:lnTo>
                    <a:pt x="278606" y="259557"/>
                  </a:lnTo>
                  <a:lnTo>
                    <a:pt x="204787" y="323850"/>
                  </a:lnTo>
                  <a:lnTo>
                    <a:pt x="154781" y="307182"/>
                  </a:lnTo>
                  <a:cubicBezTo>
                    <a:pt x="153987" y="280194"/>
                    <a:pt x="153194" y="253207"/>
                    <a:pt x="152400" y="226219"/>
                  </a:cubicBezTo>
                  <a:lnTo>
                    <a:pt x="0" y="121444"/>
                  </a:lnTo>
                  <a:lnTo>
                    <a:pt x="42862" y="0"/>
                  </a:lnTo>
                  <a:lnTo>
                    <a:pt x="140494" y="1905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8" name="フリーフォーム 1203">
              <a:extLst>
                <a:ext uri="{FF2B5EF4-FFF2-40B4-BE49-F238E27FC236}">
                  <a16:creationId xmlns:a16="http://schemas.microsoft.com/office/drawing/2014/main" id="{BB6CB7FA-78F4-41EC-9DFF-3F8FB875158B}"/>
                </a:ext>
              </a:extLst>
            </p:cNvPr>
            <p:cNvSpPr/>
            <p:nvPr/>
          </p:nvSpPr>
          <p:spPr bwMode="auto">
            <a:xfrm>
              <a:off x="9452128" y="5590002"/>
              <a:ext cx="139645" cy="160591"/>
            </a:xfrm>
            <a:custGeom>
              <a:avLst/>
              <a:gdLst>
                <a:gd name="connsiteX0" fmla="*/ 42863 w 190500"/>
                <a:gd name="connsiteY0" fmla="*/ 0 h 219075"/>
                <a:gd name="connsiteX1" fmla="*/ 90488 w 190500"/>
                <a:gd name="connsiteY1" fmla="*/ 35719 h 219075"/>
                <a:gd name="connsiteX2" fmla="*/ 128588 w 190500"/>
                <a:gd name="connsiteY2" fmla="*/ 69056 h 219075"/>
                <a:gd name="connsiteX3" fmla="*/ 159544 w 190500"/>
                <a:gd name="connsiteY3" fmla="*/ 76200 h 219075"/>
                <a:gd name="connsiteX4" fmla="*/ 173831 w 190500"/>
                <a:gd name="connsiteY4" fmla="*/ 121444 h 219075"/>
                <a:gd name="connsiteX5" fmla="*/ 190500 w 190500"/>
                <a:gd name="connsiteY5" fmla="*/ 157163 h 219075"/>
                <a:gd name="connsiteX6" fmla="*/ 157163 w 190500"/>
                <a:gd name="connsiteY6" fmla="*/ 219075 h 219075"/>
                <a:gd name="connsiteX7" fmla="*/ 83344 w 190500"/>
                <a:gd name="connsiteY7" fmla="*/ 211931 h 219075"/>
                <a:gd name="connsiteX8" fmla="*/ 0 w 190500"/>
                <a:gd name="connsiteY8" fmla="*/ 178594 h 219075"/>
                <a:gd name="connsiteX9" fmla="*/ 2381 w 190500"/>
                <a:gd name="connsiteY9" fmla="*/ 102394 h 219075"/>
                <a:gd name="connsiteX10" fmla="*/ 42863 w 190500"/>
                <a:gd name="connsiteY10" fmla="*/ 0 h 219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0500" h="219075">
                  <a:moveTo>
                    <a:pt x="42863" y="0"/>
                  </a:moveTo>
                  <a:lnTo>
                    <a:pt x="90488" y="35719"/>
                  </a:lnTo>
                  <a:lnTo>
                    <a:pt x="128588" y="69056"/>
                  </a:lnTo>
                  <a:lnTo>
                    <a:pt x="159544" y="76200"/>
                  </a:lnTo>
                  <a:lnTo>
                    <a:pt x="173831" y="121444"/>
                  </a:lnTo>
                  <a:lnTo>
                    <a:pt x="190500" y="157163"/>
                  </a:lnTo>
                  <a:lnTo>
                    <a:pt x="157163" y="219075"/>
                  </a:lnTo>
                  <a:lnTo>
                    <a:pt x="83344" y="211931"/>
                  </a:lnTo>
                  <a:lnTo>
                    <a:pt x="0" y="178594"/>
                  </a:lnTo>
                  <a:cubicBezTo>
                    <a:pt x="794" y="153194"/>
                    <a:pt x="1587" y="127794"/>
                    <a:pt x="2381" y="102394"/>
                  </a:cubicBezTo>
                  <a:lnTo>
                    <a:pt x="42863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379" name="フリーフォーム 1204">
              <a:extLst>
                <a:ext uri="{FF2B5EF4-FFF2-40B4-BE49-F238E27FC236}">
                  <a16:creationId xmlns:a16="http://schemas.microsoft.com/office/drawing/2014/main" id="{471C7106-8F2F-4099-8FE7-ACC85CCE711B}"/>
                </a:ext>
              </a:extLst>
            </p:cNvPr>
            <p:cNvSpPr/>
            <p:nvPr/>
          </p:nvSpPr>
          <p:spPr bwMode="auto">
            <a:xfrm>
              <a:off x="9093706" y="4613653"/>
              <a:ext cx="960058" cy="1091556"/>
            </a:xfrm>
            <a:custGeom>
              <a:avLst/>
              <a:gdLst>
                <a:gd name="connsiteX0" fmla="*/ 671512 w 1309687"/>
                <a:gd name="connsiteY0" fmla="*/ 1488282 h 1488282"/>
                <a:gd name="connsiteX1" fmla="*/ 702469 w 1309687"/>
                <a:gd name="connsiteY1" fmla="*/ 1409700 h 1488282"/>
                <a:gd name="connsiteX2" fmla="*/ 766762 w 1309687"/>
                <a:gd name="connsiteY2" fmla="*/ 1362075 h 1488282"/>
                <a:gd name="connsiteX3" fmla="*/ 785812 w 1309687"/>
                <a:gd name="connsiteY3" fmla="*/ 1281113 h 1488282"/>
                <a:gd name="connsiteX4" fmla="*/ 845344 w 1309687"/>
                <a:gd name="connsiteY4" fmla="*/ 1252538 h 1488282"/>
                <a:gd name="connsiteX5" fmla="*/ 838200 w 1309687"/>
                <a:gd name="connsiteY5" fmla="*/ 1116807 h 1488282"/>
                <a:gd name="connsiteX6" fmla="*/ 859631 w 1309687"/>
                <a:gd name="connsiteY6" fmla="*/ 1102519 h 1488282"/>
                <a:gd name="connsiteX7" fmla="*/ 1000125 w 1309687"/>
                <a:gd name="connsiteY7" fmla="*/ 1038225 h 1488282"/>
                <a:gd name="connsiteX8" fmla="*/ 1071562 w 1309687"/>
                <a:gd name="connsiteY8" fmla="*/ 1050132 h 1488282"/>
                <a:gd name="connsiteX9" fmla="*/ 1109662 w 1309687"/>
                <a:gd name="connsiteY9" fmla="*/ 892969 h 1488282"/>
                <a:gd name="connsiteX10" fmla="*/ 1183481 w 1309687"/>
                <a:gd name="connsiteY10" fmla="*/ 652463 h 1488282"/>
                <a:gd name="connsiteX11" fmla="*/ 1309687 w 1309687"/>
                <a:gd name="connsiteY11" fmla="*/ 490538 h 1488282"/>
                <a:gd name="connsiteX12" fmla="*/ 1304925 w 1309687"/>
                <a:gd name="connsiteY12" fmla="*/ 369094 h 1488282"/>
                <a:gd name="connsiteX13" fmla="*/ 1190625 w 1309687"/>
                <a:gd name="connsiteY13" fmla="*/ 345282 h 1488282"/>
                <a:gd name="connsiteX14" fmla="*/ 1147762 w 1309687"/>
                <a:gd name="connsiteY14" fmla="*/ 278607 h 1488282"/>
                <a:gd name="connsiteX15" fmla="*/ 1066800 w 1309687"/>
                <a:gd name="connsiteY15" fmla="*/ 285750 h 1488282"/>
                <a:gd name="connsiteX16" fmla="*/ 1021556 w 1309687"/>
                <a:gd name="connsiteY16" fmla="*/ 264319 h 1488282"/>
                <a:gd name="connsiteX17" fmla="*/ 983456 w 1309687"/>
                <a:gd name="connsiteY17" fmla="*/ 288132 h 1488282"/>
                <a:gd name="connsiteX18" fmla="*/ 985837 w 1309687"/>
                <a:gd name="connsiteY18" fmla="*/ 240507 h 1488282"/>
                <a:gd name="connsiteX19" fmla="*/ 864394 w 1309687"/>
                <a:gd name="connsiteY19" fmla="*/ 200025 h 1488282"/>
                <a:gd name="connsiteX20" fmla="*/ 847725 w 1309687"/>
                <a:gd name="connsiteY20" fmla="*/ 238125 h 1488282"/>
                <a:gd name="connsiteX21" fmla="*/ 847725 w 1309687"/>
                <a:gd name="connsiteY21" fmla="*/ 195263 h 1488282"/>
                <a:gd name="connsiteX22" fmla="*/ 807244 w 1309687"/>
                <a:gd name="connsiteY22" fmla="*/ 183357 h 1488282"/>
                <a:gd name="connsiteX23" fmla="*/ 738187 w 1309687"/>
                <a:gd name="connsiteY23" fmla="*/ 219075 h 1488282"/>
                <a:gd name="connsiteX24" fmla="*/ 800100 w 1309687"/>
                <a:gd name="connsiteY24" fmla="*/ 130969 h 1488282"/>
                <a:gd name="connsiteX25" fmla="*/ 776287 w 1309687"/>
                <a:gd name="connsiteY25" fmla="*/ 90488 h 1488282"/>
                <a:gd name="connsiteX26" fmla="*/ 759619 w 1309687"/>
                <a:gd name="connsiteY26" fmla="*/ 26194 h 1488282"/>
                <a:gd name="connsiteX27" fmla="*/ 721519 w 1309687"/>
                <a:gd name="connsiteY27" fmla="*/ 100013 h 1488282"/>
                <a:gd name="connsiteX28" fmla="*/ 666750 w 1309687"/>
                <a:gd name="connsiteY28" fmla="*/ 95250 h 1488282"/>
                <a:gd name="connsiteX29" fmla="*/ 664369 w 1309687"/>
                <a:gd name="connsiteY29" fmla="*/ 83344 h 1488282"/>
                <a:gd name="connsiteX30" fmla="*/ 611981 w 1309687"/>
                <a:gd name="connsiteY30" fmla="*/ 83344 h 1488282"/>
                <a:gd name="connsiteX31" fmla="*/ 573881 w 1309687"/>
                <a:gd name="connsiteY31" fmla="*/ 114300 h 1488282"/>
                <a:gd name="connsiteX32" fmla="*/ 492919 w 1309687"/>
                <a:gd name="connsiteY32" fmla="*/ 123825 h 1488282"/>
                <a:gd name="connsiteX33" fmla="*/ 457200 w 1309687"/>
                <a:gd name="connsiteY33" fmla="*/ 71438 h 1488282"/>
                <a:gd name="connsiteX34" fmla="*/ 471487 w 1309687"/>
                <a:gd name="connsiteY34" fmla="*/ 11907 h 1488282"/>
                <a:gd name="connsiteX35" fmla="*/ 438150 w 1309687"/>
                <a:gd name="connsiteY35" fmla="*/ 0 h 1488282"/>
                <a:gd name="connsiteX36" fmla="*/ 361950 w 1309687"/>
                <a:gd name="connsiteY36" fmla="*/ 47625 h 1488282"/>
                <a:gd name="connsiteX37" fmla="*/ 309562 w 1309687"/>
                <a:gd name="connsiteY37" fmla="*/ 26194 h 1488282"/>
                <a:gd name="connsiteX38" fmla="*/ 330994 w 1309687"/>
                <a:gd name="connsiteY38" fmla="*/ 100013 h 1488282"/>
                <a:gd name="connsiteX39" fmla="*/ 278606 w 1309687"/>
                <a:gd name="connsiteY39" fmla="*/ 152400 h 1488282"/>
                <a:gd name="connsiteX40" fmla="*/ 211931 w 1309687"/>
                <a:gd name="connsiteY40" fmla="*/ 116682 h 1488282"/>
                <a:gd name="connsiteX41" fmla="*/ 145256 w 1309687"/>
                <a:gd name="connsiteY41" fmla="*/ 111919 h 1488282"/>
                <a:gd name="connsiteX42" fmla="*/ 128587 w 1309687"/>
                <a:gd name="connsiteY42" fmla="*/ 169069 h 1488282"/>
                <a:gd name="connsiteX43" fmla="*/ 140494 w 1309687"/>
                <a:gd name="connsiteY43" fmla="*/ 235744 h 1488282"/>
                <a:gd name="connsiteX44" fmla="*/ 107156 w 1309687"/>
                <a:gd name="connsiteY44" fmla="*/ 280988 h 1488282"/>
                <a:gd name="connsiteX45" fmla="*/ 104775 w 1309687"/>
                <a:gd name="connsiteY45" fmla="*/ 326232 h 1488282"/>
                <a:gd name="connsiteX46" fmla="*/ 30956 w 1309687"/>
                <a:gd name="connsiteY46" fmla="*/ 357188 h 1488282"/>
                <a:gd name="connsiteX47" fmla="*/ 0 w 1309687"/>
                <a:gd name="connsiteY47" fmla="*/ 466725 h 1488282"/>
                <a:gd name="connsiteX48" fmla="*/ 45244 w 1309687"/>
                <a:gd name="connsiteY48" fmla="*/ 538163 h 1488282"/>
                <a:gd name="connsiteX49" fmla="*/ 90487 w 1309687"/>
                <a:gd name="connsiteY49" fmla="*/ 528638 h 1488282"/>
                <a:gd name="connsiteX50" fmla="*/ 152400 w 1309687"/>
                <a:gd name="connsiteY50" fmla="*/ 590550 h 1488282"/>
                <a:gd name="connsiteX51" fmla="*/ 219075 w 1309687"/>
                <a:gd name="connsiteY51" fmla="*/ 559594 h 1488282"/>
                <a:gd name="connsiteX52" fmla="*/ 250031 w 1309687"/>
                <a:gd name="connsiteY52" fmla="*/ 535782 h 1488282"/>
                <a:gd name="connsiteX53" fmla="*/ 297656 w 1309687"/>
                <a:gd name="connsiteY53" fmla="*/ 552450 h 1488282"/>
                <a:gd name="connsiteX54" fmla="*/ 295275 w 1309687"/>
                <a:gd name="connsiteY54" fmla="*/ 631032 h 1488282"/>
                <a:gd name="connsiteX55" fmla="*/ 442912 w 1309687"/>
                <a:gd name="connsiteY55" fmla="*/ 685800 h 1488282"/>
                <a:gd name="connsiteX56" fmla="*/ 445294 w 1309687"/>
                <a:gd name="connsiteY56" fmla="*/ 740569 h 1488282"/>
                <a:gd name="connsiteX57" fmla="*/ 547687 w 1309687"/>
                <a:gd name="connsiteY57" fmla="*/ 854869 h 1488282"/>
                <a:gd name="connsiteX58" fmla="*/ 492919 w 1309687"/>
                <a:gd name="connsiteY58" fmla="*/ 923925 h 1488282"/>
                <a:gd name="connsiteX59" fmla="*/ 519112 w 1309687"/>
                <a:gd name="connsiteY59" fmla="*/ 1012032 h 1488282"/>
                <a:gd name="connsiteX60" fmla="*/ 576262 w 1309687"/>
                <a:gd name="connsiteY60" fmla="*/ 1016794 h 1488282"/>
                <a:gd name="connsiteX61" fmla="*/ 602456 w 1309687"/>
                <a:gd name="connsiteY61" fmla="*/ 1083469 h 1488282"/>
                <a:gd name="connsiteX62" fmla="*/ 652462 w 1309687"/>
                <a:gd name="connsiteY62" fmla="*/ 1104900 h 1488282"/>
                <a:gd name="connsiteX63" fmla="*/ 631031 w 1309687"/>
                <a:gd name="connsiteY63" fmla="*/ 1171575 h 1488282"/>
                <a:gd name="connsiteX64" fmla="*/ 642937 w 1309687"/>
                <a:gd name="connsiteY64" fmla="*/ 1193007 h 1488282"/>
                <a:gd name="connsiteX65" fmla="*/ 592931 w 1309687"/>
                <a:gd name="connsiteY65" fmla="*/ 1271588 h 1488282"/>
                <a:gd name="connsiteX66" fmla="*/ 538162 w 1309687"/>
                <a:gd name="connsiteY66" fmla="*/ 1326357 h 1488282"/>
                <a:gd name="connsiteX67" fmla="*/ 621506 w 1309687"/>
                <a:gd name="connsiteY67" fmla="*/ 1409700 h 1488282"/>
                <a:gd name="connsiteX68" fmla="*/ 642937 w 1309687"/>
                <a:gd name="connsiteY68" fmla="*/ 1409700 h 1488282"/>
                <a:gd name="connsiteX69" fmla="*/ 671512 w 1309687"/>
                <a:gd name="connsiteY69" fmla="*/ 1488282 h 14882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1309687" h="1488282">
                  <a:moveTo>
                    <a:pt x="671512" y="1488282"/>
                  </a:moveTo>
                  <a:lnTo>
                    <a:pt x="702469" y="1409700"/>
                  </a:lnTo>
                  <a:lnTo>
                    <a:pt x="766762" y="1362075"/>
                  </a:lnTo>
                  <a:lnTo>
                    <a:pt x="785812" y="1281113"/>
                  </a:lnTo>
                  <a:lnTo>
                    <a:pt x="845344" y="1252538"/>
                  </a:lnTo>
                  <a:lnTo>
                    <a:pt x="838200" y="1116807"/>
                  </a:lnTo>
                  <a:lnTo>
                    <a:pt x="859631" y="1102519"/>
                  </a:lnTo>
                  <a:lnTo>
                    <a:pt x="1000125" y="1038225"/>
                  </a:lnTo>
                  <a:lnTo>
                    <a:pt x="1071562" y="1050132"/>
                  </a:lnTo>
                  <a:lnTo>
                    <a:pt x="1109662" y="892969"/>
                  </a:lnTo>
                  <a:lnTo>
                    <a:pt x="1183481" y="652463"/>
                  </a:lnTo>
                  <a:lnTo>
                    <a:pt x="1309687" y="490538"/>
                  </a:lnTo>
                  <a:lnTo>
                    <a:pt x="1304925" y="369094"/>
                  </a:lnTo>
                  <a:lnTo>
                    <a:pt x="1190625" y="345282"/>
                  </a:lnTo>
                  <a:lnTo>
                    <a:pt x="1147762" y="278607"/>
                  </a:lnTo>
                  <a:lnTo>
                    <a:pt x="1066800" y="285750"/>
                  </a:lnTo>
                  <a:lnTo>
                    <a:pt x="1021556" y="264319"/>
                  </a:lnTo>
                  <a:lnTo>
                    <a:pt x="983456" y="288132"/>
                  </a:lnTo>
                  <a:lnTo>
                    <a:pt x="985837" y="240507"/>
                  </a:lnTo>
                  <a:lnTo>
                    <a:pt x="864394" y="200025"/>
                  </a:lnTo>
                  <a:lnTo>
                    <a:pt x="847725" y="238125"/>
                  </a:lnTo>
                  <a:lnTo>
                    <a:pt x="847725" y="195263"/>
                  </a:lnTo>
                  <a:lnTo>
                    <a:pt x="807244" y="183357"/>
                  </a:lnTo>
                  <a:lnTo>
                    <a:pt x="738187" y="219075"/>
                  </a:lnTo>
                  <a:lnTo>
                    <a:pt x="800100" y="130969"/>
                  </a:lnTo>
                  <a:lnTo>
                    <a:pt x="776287" y="90488"/>
                  </a:lnTo>
                  <a:lnTo>
                    <a:pt x="759619" y="26194"/>
                  </a:lnTo>
                  <a:lnTo>
                    <a:pt x="721519" y="100013"/>
                  </a:lnTo>
                  <a:lnTo>
                    <a:pt x="666750" y="95250"/>
                  </a:lnTo>
                  <a:lnTo>
                    <a:pt x="664369" y="83344"/>
                  </a:lnTo>
                  <a:lnTo>
                    <a:pt x="611981" y="83344"/>
                  </a:lnTo>
                  <a:lnTo>
                    <a:pt x="573881" y="114300"/>
                  </a:lnTo>
                  <a:lnTo>
                    <a:pt x="492919" y="123825"/>
                  </a:lnTo>
                  <a:lnTo>
                    <a:pt x="457200" y="71438"/>
                  </a:lnTo>
                  <a:lnTo>
                    <a:pt x="471487" y="11907"/>
                  </a:lnTo>
                  <a:lnTo>
                    <a:pt x="438150" y="0"/>
                  </a:lnTo>
                  <a:lnTo>
                    <a:pt x="361950" y="47625"/>
                  </a:lnTo>
                  <a:lnTo>
                    <a:pt x="309562" y="26194"/>
                  </a:lnTo>
                  <a:lnTo>
                    <a:pt x="330994" y="100013"/>
                  </a:lnTo>
                  <a:lnTo>
                    <a:pt x="278606" y="152400"/>
                  </a:lnTo>
                  <a:lnTo>
                    <a:pt x="211931" y="116682"/>
                  </a:lnTo>
                  <a:lnTo>
                    <a:pt x="145256" y="111919"/>
                  </a:lnTo>
                  <a:lnTo>
                    <a:pt x="128587" y="169069"/>
                  </a:lnTo>
                  <a:lnTo>
                    <a:pt x="140494" y="235744"/>
                  </a:lnTo>
                  <a:lnTo>
                    <a:pt x="107156" y="280988"/>
                  </a:lnTo>
                  <a:lnTo>
                    <a:pt x="104775" y="326232"/>
                  </a:lnTo>
                  <a:lnTo>
                    <a:pt x="30956" y="357188"/>
                  </a:lnTo>
                  <a:lnTo>
                    <a:pt x="0" y="466725"/>
                  </a:lnTo>
                  <a:lnTo>
                    <a:pt x="45244" y="538163"/>
                  </a:lnTo>
                  <a:lnTo>
                    <a:pt x="90487" y="528638"/>
                  </a:lnTo>
                  <a:lnTo>
                    <a:pt x="152400" y="590550"/>
                  </a:lnTo>
                  <a:lnTo>
                    <a:pt x="219075" y="559594"/>
                  </a:lnTo>
                  <a:lnTo>
                    <a:pt x="250031" y="535782"/>
                  </a:lnTo>
                  <a:lnTo>
                    <a:pt x="297656" y="552450"/>
                  </a:lnTo>
                  <a:cubicBezTo>
                    <a:pt x="296862" y="578644"/>
                    <a:pt x="296069" y="604838"/>
                    <a:pt x="295275" y="631032"/>
                  </a:cubicBezTo>
                  <a:lnTo>
                    <a:pt x="442912" y="685800"/>
                  </a:lnTo>
                  <a:lnTo>
                    <a:pt x="445294" y="740569"/>
                  </a:lnTo>
                  <a:lnTo>
                    <a:pt x="547687" y="854869"/>
                  </a:lnTo>
                  <a:lnTo>
                    <a:pt x="492919" y="923925"/>
                  </a:lnTo>
                  <a:lnTo>
                    <a:pt x="519112" y="1012032"/>
                  </a:lnTo>
                  <a:lnTo>
                    <a:pt x="576262" y="1016794"/>
                  </a:lnTo>
                  <a:lnTo>
                    <a:pt x="602456" y="1083469"/>
                  </a:lnTo>
                  <a:lnTo>
                    <a:pt x="652462" y="1104900"/>
                  </a:lnTo>
                  <a:lnTo>
                    <a:pt x="631031" y="1171575"/>
                  </a:lnTo>
                  <a:lnTo>
                    <a:pt x="642937" y="1193007"/>
                  </a:lnTo>
                  <a:lnTo>
                    <a:pt x="592931" y="1271588"/>
                  </a:lnTo>
                  <a:lnTo>
                    <a:pt x="538162" y="1326357"/>
                  </a:lnTo>
                  <a:lnTo>
                    <a:pt x="621506" y="1409700"/>
                  </a:lnTo>
                  <a:lnTo>
                    <a:pt x="642937" y="1409700"/>
                  </a:lnTo>
                  <a:lnTo>
                    <a:pt x="671512" y="1488282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  <p:sp>
        <p:nvSpPr>
          <p:cNvPr id="162" name="矢印: 下 161">
            <a:extLst>
              <a:ext uri="{FF2B5EF4-FFF2-40B4-BE49-F238E27FC236}">
                <a16:creationId xmlns:a16="http://schemas.microsoft.com/office/drawing/2014/main" id="{27E72324-361D-44F4-9AEE-2542E2A4A79B}"/>
              </a:ext>
            </a:extLst>
          </p:cNvPr>
          <p:cNvSpPr/>
          <p:nvPr/>
        </p:nvSpPr>
        <p:spPr>
          <a:xfrm>
            <a:off x="10590343" y="4176977"/>
            <a:ext cx="352535" cy="697333"/>
          </a:xfrm>
          <a:prstGeom prst="downArrow">
            <a:avLst>
              <a:gd name="adj1" fmla="val 35874"/>
              <a:gd name="adj2" fmla="val 125706"/>
            </a:avLst>
          </a:prstGeom>
          <a:solidFill>
            <a:srgbClr val="FFFF00"/>
          </a:solidFill>
          <a:ln w="28575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0000"/>
              </a:solidFill>
            </a:endParaRPr>
          </a:p>
        </p:txBody>
      </p:sp>
      <p:sp>
        <p:nvSpPr>
          <p:cNvPr id="163" name="正方形/長方形 162">
            <a:extLst>
              <a:ext uri="{FF2B5EF4-FFF2-40B4-BE49-F238E27FC236}">
                <a16:creationId xmlns:a16="http://schemas.microsoft.com/office/drawing/2014/main" id="{D0A51661-DA7A-4336-8961-54A01952411B}"/>
              </a:ext>
            </a:extLst>
          </p:cNvPr>
          <p:cNvSpPr/>
          <p:nvPr/>
        </p:nvSpPr>
        <p:spPr>
          <a:xfrm>
            <a:off x="0" y="5668489"/>
            <a:ext cx="12192000" cy="1026703"/>
          </a:xfrm>
          <a:prstGeom prst="rect">
            <a:avLst/>
          </a:prstGeom>
          <a:solidFill>
            <a:srgbClr val="00000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4" name="テキスト ボックス 163">
            <a:extLst>
              <a:ext uri="{FF2B5EF4-FFF2-40B4-BE49-F238E27FC236}">
                <a16:creationId xmlns:a16="http://schemas.microsoft.com/office/drawing/2014/main" id="{088BB502-FA35-4F11-8921-E675EAA02497}"/>
              </a:ext>
            </a:extLst>
          </p:cNvPr>
          <p:cNvSpPr txBox="1"/>
          <p:nvPr/>
        </p:nvSpPr>
        <p:spPr>
          <a:xfrm>
            <a:off x="0" y="5765575"/>
            <a:ext cx="121919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6000" b="1" dirty="0">
                <a:ln w="12700">
                  <a:solidFill>
                    <a:schemeClr val="tx1"/>
                  </a:solidFill>
                </a:ln>
                <a:solidFill>
                  <a:srgbClr val="FFFF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答え：アルゼンチン共和国</a:t>
            </a:r>
            <a:endParaRPr kumimoji="1" lang="ja-JP" altLang="en-US" sz="6000" b="1" dirty="0">
              <a:ln w="12700">
                <a:solidFill>
                  <a:schemeClr val="tx1"/>
                </a:solidFill>
              </a:ln>
              <a:solidFill>
                <a:srgbClr val="FFFF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65" name="グループ化 164">
            <a:extLst>
              <a:ext uri="{FF2B5EF4-FFF2-40B4-BE49-F238E27FC236}">
                <a16:creationId xmlns:a16="http://schemas.microsoft.com/office/drawing/2014/main" id="{A2DB977C-A054-4DF8-AF8F-7E40247BB53C}"/>
              </a:ext>
            </a:extLst>
          </p:cNvPr>
          <p:cNvGrpSpPr/>
          <p:nvPr/>
        </p:nvGrpSpPr>
        <p:grpSpPr>
          <a:xfrm>
            <a:off x="3052483" y="2716696"/>
            <a:ext cx="944179" cy="980383"/>
            <a:chOff x="3052483" y="2716696"/>
            <a:chExt cx="944179" cy="980383"/>
          </a:xfrm>
        </p:grpSpPr>
        <p:sp>
          <p:nvSpPr>
            <p:cNvPr id="166" name="フリーフォーム: 図形 165">
              <a:extLst>
                <a:ext uri="{FF2B5EF4-FFF2-40B4-BE49-F238E27FC236}">
                  <a16:creationId xmlns:a16="http://schemas.microsoft.com/office/drawing/2014/main" id="{9B26C75A-4A60-48EF-AC79-EDBDC7592C79}"/>
                </a:ext>
              </a:extLst>
            </p:cNvPr>
            <p:cNvSpPr/>
            <p:nvPr/>
          </p:nvSpPr>
          <p:spPr bwMode="auto">
            <a:xfrm>
              <a:off x="3102520" y="2757867"/>
              <a:ext cx="491632" cy="464650"/>
            </a:xfrm>
            <a:custGeom>
              <a:avLst/>
              <a:gdLst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255499 w 491632"/>
                <a:gd name="connsiteY12" fmla="*/ 335895 h 467031"/>
                <a:gd name="connsiteX13" fmla="*/ 297356 w 491632"/>
                <a:gd name="connsiteY13" fmla="*/ 441299 h 467031"/>
                <a:gd name="connsiteX14" fmla="*/ 180866 w 491632"/>
                <a:gd name="connsiteY14" fmla="*/ 467031 h 467031"/>
                <a:gd name="connsiteX15" fmla="*/ 150211 w 491632"/>
                <a:gd name="connsiteY15" fmla="*/ 400128 h 467031"/>
                <a:gd name="connsiteX16" fmla="*/ 0 w 491632"/>
                <a:gd name="connsiteY16" fmla="*/ 423287 h 467031"/>
                <a:gd name="connsiteX17" fmla="*/ 49048 w 491632"/>
                <a:gd name="connsiteY17" fmla="*/ 335799 h 467031"/>
                <a:gd name="connsiteX18" fmla="*/ 6923 w 491632"/>
                <a:gd name="connsiteY18" fmla="*/ 262722 h 467031"/>
                <a:gd name="connsiteX19" fmla="*/ 9774 w 491632"/>
                <a:gd name="connsiteY19" fmla="*/ 254414 h 467031"/>
                <a:gd name="connsiteX20" fmla="*/ 132956 w 491632"/>
                <a:gd name="connsiteY20" fmla="*/ 232018 h 467031"/>
                <a:gd name="connsiteX21" fmla="*/ 140460 w 491632"/>
                <a:gd name="connsiteY21" fmla="*/ 243356 h 467031"/>
                <a:gd name="connsiteX22" fmla="*/ 159793 w 491632"/>
                <a:gd name="connsiteY22" fmla="*/ 185358 h 467031"/>
                <a:gd name="connsiteX23" fmla="*/ 250280 w 491632"/>
                <a:gd name="connsiteY23" fmla="*/ 178214 h 467031"/>
                <a:gd name="connsiteX24" fmla="*/ 269330 w 491632"/>
                <a:gd name="connsiteY24" fmla="*/ 137733 h 467031"/>
                <a:gd name="connsiteX25" fmla="*/ 262186 w 491632"/>
                <a:gd name="connsiteY25" fmla="*/ 104396 h 467031"/>
                <a:gd name="connsiteX26" fmla="*/ 300286 w 491632"/>
                <a:gd name="connsiteY26" fmla="*/ 94871 h 467031"/>
                <a:gd name="connsiteX27" fmla="*/ 324099 w 491632"/>
                <a:gd name="connsiteY27" fmla="*/ 54389 h 467031"/>
                <a:gd name="connsiteX28" fmla="*/ 307430 w 491632"/>
                <a:gd name="connsiteY28" fmla="*/ 25814 h 467031"/>
                <a:gd name="connsiteX29" fmla="*/ 313998 w 491632"/>
                <a:gd name="connsiteY29" fmla="*/ 4595 h 467031"/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297356 w 491632"/>
                <a:gd name="connsiteY12" fmla="*/ 441299 h 467031"/>
                <a:gd name="connsiteX13" fmla="*/ 180866 w 491632"/>
                <a:gd name="connsiteY13" fmla="*/ 467031 h 467031"/>
                <a:gd name="connsiteX14" fmla="*/ 150211 w 491632"/>
                <a:gd name="connsiteY14" fmla="*/ 400128 h 467031"/>
                <a:gd name="connsiteX15" fmla="*/ 0 w 491632"/>
                <a:gd name="connsiteY15" fmla="*/ 423287 h 467031"/>
                <a:gd name="connsiteX16" fmla="*/ 49048 w 491632"/>
                <a:gd name="connsiteY16" fmla="*/ 335799 h 467031"/>
                <a:gd name="connsiteX17" fmla="*/ 6923 w 491632"/>
                <a:gd name="connsiteY17" fmla="*/ 262722 h 467031"/>
                <a:gd name="connsiteX18" fmla="*/ 9774 w 491632"/>
                <a:gd name="connsiteY18" fmla="*/ 254414 h 467031"/>
                <a:gd name="connsiteX19" fmla="*/ 132956 w 491632"/>
                <a:gd name="connsiteY19" fmla="*/ 232018 h 467031"/>
                <a:gd name="connsiteX20" fmla="*/ 140460 w 491632"/>
                <a:gd name="connsiteY20" fmla="*/ 243356 h 467031"/>
                <a:gd name="connsiteX21" fmla="*/ 159793 w 491632"/>
                <a:gd name="connsiteY21" fmla="*/ 185358 h 467031"/>
                <a:gd name="connsiteX22" fmla="*/ 250280 w 491632"/>
                <a:gd name="connsiteY22" fmla="*/ 178214 h 467031"/>
                <a:gd name="connsiteX23" fmla="*/ 269330 w 491632"/>
                <a:gd name="connsiteY23" fmla="*/ 137733 h 467031"/>
                <a:gd name="connsiteX24" fmla="*/ 262186 w 491632"/>
                <a:gd name="connsiteY24" fmla="*/ 104396 h 467031"/>
                <a:gd name="connsiteX25" fmla="*/ 300286 w 491632"/>
                <a:gd name="connsiteY25" fmla="*/ 94871 h 467031"/>
                <a:gd name="connsiteX26" fmla="*/ 324099 w 491632"/>
                <a:gd name="connsiteY26" fmla="*/ 54389 h 467031"/>
                <a:gd name="connsiteX27" fmla="*/ 307430 w 491632"/>
                <a:gd name="connsiteY27" fmla="*/ 25814 h 467031"/>
                <a:gd name="connsiteX28" fmla="*/ 313998 w 491632"/>
                <a:gd name="connsiteY28" fmla="*/ 4595 h 467031"/>
                <a:gd name="connsiteX29" fmla="*/ 409791 w 491632"/>
                <a:gd name="connsiteY29" fmla="*/ 0 h 467031"/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297356 w 491632"/>
                <a:gd name="connsiteY12" fmla="*/ 441299 h 467031"/>
                <a:gd name="connsiteX13" fmla="*/ 180866 w 491632"/>
                <a:gd name="connsiteY13" fmla="*/ 467031 h 467031"/>
                <a:gd name="connsiteX14" fmla="*/ 150211 w 491632"/>
                <a:gd name="connsiteY14" fmla="*/ 400128 h 467031"/>
                <a:gd name="connsiteX15" fmla="*/ 0 w 491632"/>
                <a:gd name="connsiteY15" fmla="*/ 423287 h 467031"/>
                <a:gd name="connsiteX16" fmla="*/ 49048 w 491632"/>
                <a:gd name="connsiteY16" fmla="*/ 335799 h 467031"/>
                <a:gd name="connsiteX17" fmla="*/ 6923 w 491632"/>
                <a:gd name="connsiteY17" fmla="*/ 262722 h 467031"/>
                <a:gd name="connsiteX18" fmla="*/ 9774 w 491632"/>
                <a:gd name="connsiteY18" fmla="*/ 254414 h 467031"/>
                <a:gd name="connsiteX19" fmla="*/ 132956 w 491632"/>
                <a:gd name="connsiteY19" fmla="*/ 232018 h 467031"/>
                <a:gd name="connsiteX20" fmla="*/ 159793 w 491632"/>
                <a:gd name="connsiteY20" fmla="*/ 185358 h 467031"/>
                <a:gd name="connsiteX21" fmla="*/ 250280 w 491632"/>
                <a:gd name="connsiteY21" fmla="*/ 178214 h 467031"/>
                <a:gd name="connsiteX22" fmla="*/ 269330 w 491632"/>
                <a:gd name="connsiteY22" fmla="*/ 137733 h 467031"/>
                <a:gd name="connsiteX23" fmla="*/ 262186 w 491632"/>
                <a:gd name="connsiteY23" fmla="*/ 104396 h 467031"/>
                <a:gd name="connsiteX24" fmla="*/ 300286 w 491632"/>
                <a:gd name="connsiteY24" fmla="*/ 94871 h 467031"/>
                <a:gd name="connsiteX25" fmla="*/ 324099 w 491632"/>
                <a:gd name="connsiteY25" fmla="*/ 54389 h 467031"/>
                <a:gd name="connsiteX26" fmla="*/ 307430 w 491632"/>
                <a:gd name="connsiteY26" fmla="*/ 25814 h 467031"/>
                <a:gd name="connsiteX27" fmla="*/ 313998 w 491632"/>
                <a:gd name="connsiteY27" fmla="*/ 4595 h 467031"/>
                <a:gd name="connsiteX28" fmla="*/ 409791 w 491632"/>
                <a:gd name="connsiteY28" fmla="*/ 0 h 467031"/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297356 w 491632"/>
                <a:gd name="connsiteY12" fmla="*/ 441299 h 467031"/>
                <a:gd name="connsiteX13" fmla="*/ 180866 w 491632"/>
                <a:gd name="connsiteY13" fmla="*/ 467031 h 467031"/>
                <a:gd name="connsiteX14" fmla="*/ 150211 w 491632"/>
                <a:gd name="connsiteY14" fmla="*/ 400128 h 467031"/>
                <a:gd name="connsiteX15" fmla="*/ 0 w 491632"/>
                <a:gd name="connsiteY15" fmla="*/ 423287 h 467031"/>
                <a:gd name="connsiteX16" fmla="*/ 49048 w 491632"/>
                <a:gd name="connsiteY16" fmla="*/ 335799 h 467031"/>
                <a:gd name="connsiteX17" fmla="*/ 6923 w 491632"/>
                <a:gd name="connsiteY17" fmla="*/ 262722 h 467031"/>
                <a:gd name="connsiteX18" fmla="*/ 9774 w 491632"/>
                <a:gd name="connsiteY18" fmla="*/ 254414 h 467031"/>
                <a:gd name="connsiteX19" fmla="*/ 137719 w 491632"/>
                <a:gd name="connsiteY19" fmla="*/ 267737 h 467031"/>
                <a:gd name="connsiteX20" fmla="*/ 159793 w 491632"/>
                <a:gd name="connsiteY20" fmla="*/ 185358 h 467031"/>
                <a:gd name="connsiteX21" fmla="*/ 250280 w 491632"/>
                <a:gd name="connsiteY21" fmla="*/ 178214 h 467031"/>
                <a:gd name="connsiteX22" fmla="*/ 269330 w 491632"/>
                <a:gd name="connsiteY22" fmla="*/ 137733 h 467031"/>
                <a:gd name="connsiteX23" fmla="*/ 262186 w 491632"/>
                <a:gd name="connsiteY23" fmla="*/ 104396 h 467031"/>
                <a:gd name="connsiteX24" fmla="*/ 300286 w 491632"/>
                <a:gd name="connsiteY24" fmla="*/ 94871 h 467031"/>
                <a:gd name="connsiteX25" fmla="*/ 324099 w 491632"/>
                <a:gd name="connsiteY25" fmla="*/ 54389 h 467031"/>
                <a:gd name="connsiteX26" fmla="*/ 307430 w 491632"/>
                <a:gd name="connsiteY26" fmla="*/ 25814 h 467031"/>
                <a:gd name="connsiteX27" fmla="*/ 313998 w 491632"/>
                <a:gd name="connsiteY27" fmla="*/ 4595 h 467031"/>
                <a:gd name="connsiteX28" fmla="*/ 409791 w 491632"/>
                <a:gd name="connsiteY28" fmla="*/ 0 h 467031"/>
                <a:gd name="connsiteX0" fmla="*/ 409791 w 491632"/>
                <a:gd name="connsiteY0" fmla="*/ 0 h 467031"/>
                <a:gd name="connsiteX1" fmla="*/ 491632 w 491632"/>
                <a:gd name="connsiteY1" fmla="*/ 55975 h 467031"/>
                <a:gd name="connsiteX2" fmla="*/ 474118 w 491632"/>
                <a:gd name="connsiteY2" fmla="*/ 66296 h 467031"/>
                <a:gd name="connsiteX3" fmla="*/ 402680 w 491632"/>
                <a:gd name="connsiteY3" fmla="*/ 75821 h 467031"/>
                <a:gd name="connsiteX4" fmla="*/ 405061 w 491632"/>
                <a:gd name="connsiteY4" fmla="*/ 123446 h 467031"/>
                <a:gd name="connsiteX5" fmla="*/ 452686 w 491632"/>
                <a:gd name="connsiteY5" fmla="*/ 163927 h 467031"/>
                <a:gd name="connsiteX6" fmla="*/ 424111 w 491632"/>
                <a:gd name="connsiteY6" fmla="*/ 192502 h 467031"/>
                <a:gd name="connsiteX7" fmla="*/ 340768 w 491632"/>
                <a:gd name="connsiteY7" fmla="*/ 316327 h 467031"/>
                <a:gd name="connsiteX8" fmla="*/ 312193 w 491632"/>
                <a:gd name="connsiteY8" fmla="*/ 330614 h 467031"/>
                <a:gd name="connsiteX9" fmla="*/ 283618 w 491632"/>
                <a:gd name="connsiteY9" fmla="*/ 316327 h 467031"/>
                <a:gd name="connsiteX10" fmla="*/ 269330 w 491632"/>
                <a:gd name="connsiteY10" fmla="*/ 335377 h 467031"/>
                <a:gd name="connsiteX11" fmla="*/ 274171 w 491632"/>
                <a:gd name="connsiteY11" fmla="*/ 346268 h 467031"/>
                <a:gd name="connsiteX12" fmla="*/ 321168 w 491632"/>
                <a:gd name="connsiteY12" fmla="*/ 441299 h 467031"/>
                <a:gd name="connsiteX13" fmla="*/ 180866 w 491632"/>
                <a:gd name="connsiteY13" fmla="*/ 467031 h 467031"/>
                <a:gd name="connsiteX14" fmla="*/ 150211 w 491632"/>
                <a:gd name="connsiteY14" fmla="*/ 400128 h 467031"/>
                <a:gd name="connsiteX15" fmla="*/ 0 w 491632"/>
                <a:gd name="connsiteY15" fmla="*/ 423287 h 467031"/>
                <a:gd name="connsiteX16" fmla="*/ 49048 w 491632"/>
                <a:gd name="connsiteY16" fmla="*/ 335799 h 467031"/>
                <a:gd name="connsiteX17" fmla="*/ 6923 w 491632"/>
                <a:gd name="connsiteY17" fmla="*/ 262722 h 467031"/>
                <a:gd name="connsiteX18" fmla="*/ 9774 w 491632"/>
                <a:gd name="connsiteY18" fmla="*/ 254414 h 467031"/>
                <a:gd name="connsiteX19" fmla="*/ 137719 w 491632"/>
                <a:gd name="connsiteY19" fmla="*/ 267737 h 467031"/>
                <a:gd name="connsiteX20" fmla="*/ 159793 w 491632"/>
                <a:gd name="connsiteY20" fmla="*/ 185358 h 467031"/>
                <a:gd name="connsiteX21" fmla="*/ 250280 w 491632"/>
                <a:gd name="connsiteY21" fmla="*/ 178214 h 467031"/>
                <a:gd name="connsiteX22" fmla="*/ 269330 w 491632"/>
                <a:gd name="connsiteY22" fmla="*/ 137733 h 467031"/>
                <a:gd name="connsiteX23" fmla="*/ 262186 w 491632"/>
                <a:gd name="connsiteY23" fmla="*/ 104396 h 467031"/>
                <a:gd name="connsiteX24" fmla="*/ 300286 w 491632"/>
                <a:gd name="connsiteY24" fmla="*/ 94871 h 467031"/>
                <a:gd name="connsiteX25" fmla="*/ 324099 w 491632"/>
                <a:gd name="connsiteY25" fmla="*/ 54389 h 467031"/>
                <a:gd name="connsiteX26" fmla="*/ 307430 w 491632"/>
                <a:gd name="connsiteY26" fmla="*/ 25814 h 467031"/>
                <a:gd name="connsiteX27" fmla="*/ 313998 w 491632"/>
                <a:gd name="connsiteY27" fmla="*/ 4595 h 467031"/>
                <a:gd name="connsiteX28" fmla="*/ 409791 w 491632"/>
                <a:gd name="connsiteY28" fmla="*/ 0 h 467031"/>
                <a:gd name="connsiteX0" fmla="*/ 409791 w 491632"/>
                <a:gd name="connsiteY0" fmla="*/ 0 h 464650"/>
                <a:gd name="connsiteX1" fmla="*/ 491632 w 491632"/>
                <a:gd name="connsiteY1" fmla="*/ 55975 h 464650"/>
                <a:gd name="connsiteX2" fmla="*/ 474118 w 491632"/>
                <a:gd name="connsiteY2" fmla="*/ 66296 h 464650"/>
                <a:gd name="connsiteX3" fmla="*/ 402680 w 491632"/>
                <a:gd name="connsiteY3" fmla="*/ 75821 h 464650"/>
                <a:gd name="connsiteX4" fmla="*/ 405061 w 491632"/>
                <a:gd name="connsiteY4" fmla="*/ 123446 h 464650"/>
                <a:gd name="connsiteX5" fmla="*/ 452686 w 491632"/>
                <a:gd name="connsiteY5" fmla="*/ 163927 h 464650"/>
                <a:gd name="connsiteX6" fmla="*/ 424111 w 491632"/>
                <a:gd name="connsiteY6" fmla="*/ 192502 h 464650"/>
                <a:gd name="connsiteX7" fmla="*/ 340768 w 491632"/>
                <a:gd name="connsiteY7" fmla="*/ 316327 h 464650"/>
                <a:gd name="connsiteX8" fmla="*/ 312193 w 491632"/>
                <a:gd name="connsiteY8" fmla="*/ 330614 h 464650"/>
                <a:gd name="connsiteX9" fmla="*/ 283618 w 491632"/>
                <a:gd name="connsiteY9" fmla="*/ 316327 h 464650"/>
                <a:gd name="connsiteX10" fmla="*/ 269330 w 491632"/>
                <a:gd name="connsiteY10" fmla="*/ 335377 h 464650"/>
                <a:gd name="connsiteX11" fmla="*/ 274171 w 491632"/>
                <a:gd name="connsiteY11" fmla="*/ 346268 h 464650"/>
                <a:gd name="connsiteX12" fmla="*/ 321168 w 491632"/>
                <a:gd name="connsiteY12" fmla="*/ 441299 h 464650"/>
                <a:gd name="connsiteX13" fmla="*/ 178485 w 491632"/>
                <a:gd name="connsiteY13" fmla="*/ 464650 h 464650"/>
                <a:gd name="connsiteX14" fmla="*/ 150211 w 491632"/>
                <a:gd name="connsiteY14" fmla="*/ 400128 h 464650"/>
                <a:gd name="connsiteX15" fmla="*/ 0 w 491632"/>
                <a:gd name="connsiteY15" fmla="*/ 423287 h 464650"/>
                <a:gd name="connsiteX16" fmla="*/ 49048 w 491632"/>
                <a:gd name="connsiteY16" fmla="*/ 335799 h 464650"/>
                <a:gd name="connsiteX17" fmla="*/ 6923 w 491632"/>
                <a:gd name="connsiteY17" fmla="*/ 262722 h 464650"/>
                <a:gd name="connsiteX18" fmla="*/ 9774 w 491632"/>
                <a:gd name="connsiteY18" fmla="*/ 254414 h 464650"/>
                <a:gd name="connsiteX19" fmla="*/ 137719 w 491632"/>
                <a:gd name="connsiteY19" fmla="*/ 267737 h 464650"/>
                <a:gd name="connsiteX20" fmla="*/ 159793 w 491632"/>
                <a:gd name="connsiteY20" fmla="*/ 185358 h 464650"/>
                <a:gd name="connsiteX21" fmla="*/ 250280 w 491632"/>
                <a:gd name="connsiteY21" fmla="*/ 178214 h 464650"/>
                <a:gd name="connsiteX22" fmla="*/ 269330 w 491632"/>
                <a:gd name="connsiteY22" fmla="*/ 137733 h 464650"/>
                <a:gd name="connsiteX23" fmla="*/ 262186 w 491632"/>
                <a:gd name="connsiteY23" fmla="*/ 104396 h 464650"/>
                <a:gd name="connsiteX24" fmla="*/ 300286 w 491632"/>
                <a:gd name="connsiteY24" fmla="*/ 94871 h 464650"/>
                <a:gd name="connsiteX25" fmla="*/ 324099 w 491632"/>
                <a:gd name="connsiteY25" fmla="*/ 54389 h 464650"/>
                <a:gd name="connsiteX26" fmla="*/ 307430 w 491632"/>
                <a:gd name="connsiteY26" fmla="*/ 25814 h 464650"/>
                <a:gd name="connsiteX27" fmla="*/ 313998 w 491632"/>
                <a:gd name="connsiteY27" fmla="*/ 4595 h 464650"/>
                <a:gd name="connsiteX28" fmla="*/ 409791 w 491632"/>
                <a:gd name="connsiteY28" fmla="*/ 0 h 464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491632" h="464650">
                  <a:moveTo>
                    <a:pt x="409791" y="0"/>
                  </a:moveTo>
                  <a:lnTo>
                    <a:pt x="491632" y="55975"/>
                  </a:lnTo>
                  <a:lnTo>
                    <a:pt x="474118" y="66296"/>
                  </a:lnTo>
                  <a:lnTo>
                    <a:pt x="402680" y="75821"/>
                  </a:lnTo>
                  <a:lnTo>
                    <a:pt x="405061" y="123446"/>
                  </a:lnTo>
                  <a:lnTo>
                    <a:pt x="452686" y="163927"/>
                  </a:lnTo>
                  <a:lnTo>
                    <a:pt x="424111" y="192502"/>
                  </a:lnTo>
                  <a:lnTo>
                    <a:pt x="340768" y="316327"/>
                  </a:lnTo>
                  <a:lnTo>
                    <a:pt x="312193" y="330614"/>
                  </a:lnTo>
                  <a:lnTo>
                    <a:pt x="283618" y="316327"/>
                  </a:lnTo>
                  <a:lnTo>
                    <a:pt x="269330" y="335377"/>
                  </a:lnTo>
                  <a:lnTo>
                    <a:pt x="274171" y="346268"/>
                  </a:lnTo>
                  <a:lnTo>
                    <a:pt x="321168" y="441299"/>
                  </a:lnTo>
                  <a:lnTo>
                    <a:pt x="178485" y="464650"/>
                  </a:lnTo>
                  <a:lnTo>
                    <a:pt x="150211" y="400128"/>
                  </a:lnTo>
                  <a:lnTo>
                    <a:pt x="0" y="423287"/>
                  </a:lnTo>
                  <a:lnTo>
                    <a:pt x="49048" y="335799"/>
                  </a:lnTo>
                  <a:lnTo>
                    <a:pt x="6923" y="262722"/>
                  </a:lnTo>
                  <a:lnTo>
                    <a:pt x="9774" y="254414"/>
                  </a:lnTo>
                  <a:lnTo>
                    <a:pt x="137719" y="267737"/>
                  </a:lnTo>
                  <a:lnTo>
                    <a:pt x="159793" y="185358"/>
                  </a:lnTo>
                  <a:lnTo>
                    <a:pt x="250280" y="178214"/>
                  </a:lnTo>
                  <a:lnTo>
                    <a:pt x="269330" y="137733"/>
                  </a:lnTo>
                  <a:lnTo>
                    <a:pt x="262186" y="104396"/>
                  </a:lnTo>
                  <a:lnTo>
                    <a:pt x="300286" y="94871"/>
                  </a:lnTo>
                  <a:lnTo>
                    <a:pt x="324099" y="54389"/>
                  </a:lnTo>
                  <a:lnTo>
                    <a:pt x="307430" y="25814"/>
                  </a:lnTo>
                  <a:lnTo>
                    <a:pt x="313998" y="4595"/>
                  </a:lnTo>
                  <a:lnTo>
                    <a:pt x="409791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wrap="square" anchor="ctr">
              <a:noAutofit/>
            </a:bodyPr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67" name="フリーフォーム: 図形 166">
              <a:extLst>
                <a:ext uri="{FF2B5EF4-FFF2-40B4-BE49-F238E27FC236}">
                  <a16:creationId xmlns:a16="http://schemas.microsoft.com/office/drawing/2014/main" id="{6515DD9B-373F-48E1-A414-E028E8E1AB54}"/>
                </a:ext>
              </a:extLst>
            </p:cNvPr>
            <p:cNvSpPr/>
            <p:nvPr/>
          </p:nvSpPr>
          <p:spPr bwMode="auto">
            <a:xfrm>
              <a:off x="3308112" y="2813842"/>
              <a:ext cx="688550" cy="883237"/>
            </a:xfrm>
            <a:custGeom>
              <a:avLst/>
              <a:gdLst>
                <a:gd name="connsiteX0" fmla="*/ 286040 w 688550"/>
                <a:gd name="connsiteY0" fmla="*/ 0 h 883237"/>
                <a:gd name="connsiteX1" fmla="*/ 286968 w 688550"/>
                <a:gd name="connsiteY1" fmla="*/ 635 h 883237"/>
                <a:gd name="connsiteX2" fmla="*/ 351344 w 688550"/>
                <a:gd name="connsiteY2" fmla="*/ 5782 h 883237"/>
                <a:gd name="connsiteX3" fmla="*/ 329885 w 688550"/>
                <a:gd name="connsiteY3" fmla="*/ 113855 h 883237"/>
                <a:gd name="connsiteX4" fmla="*/ 406523 w 688550"/>
                <a:gd name="connsiteY4" fmla="*/ 185904 h 883237"/>
                <a:gd name="connsiteX5" fmla="*/ 397326 w 688550"/>
                <a:gd name="connsiteY5" fmla="*/ 237368 h 883237"/>
                <a:gd name="connsiteX6" fmla="*/ 464768 w 688550"/>
                <a:gd name="connsiteY6" fmla="*/ 288832 h 883237"/>
                <a:gd name="connsiteX7" fmla="*/ 501554 w 688550"/>
                <a:gd name="connsiteY7" fmla="*/ 273393 h 883237"/>
                <a:gd name="connsiteX8" fmla="*/ 532209 w 688550"/>
                <a:gd name="connsiteY8" fmla="*/ 304271 h 883237"/>
                <a:gd name="connsiteX9" fmla="*/ 636436 w 688550"/>
                <a:gd name="connsiteY9" fmla="*/ 322283 h 883237"/>
                <a:gd name="connsiteX10" fmla="*/ 657895 w 688550"/>
                <a:gd name="connsiteY10" fmla="*/ 358308 h 883237"/>
                <a:gd name="connsiteX11" fmla="*/ 688550 w 688550"/>
                <a:gd name="connsiteY11" fmla="*/ 458662 h 883237"/>
                <a:gd name="connsiteX12" fmla="*/ 621109 w 688550"/>
                <a:gd name="connsiteY12" fmla="*/ 458662 h 883237"/>
                <a:gd name="connsiteX13" fmla="*/ 614978 w 688550"/>
                <a:gd name="connsiteY13" fmla="*/ 502406 h 883237"/>
                <a:gd name="connsiteX14" fmla="*/ 473964 w 688550"/>
                <a:gd name="connsiteY14" fmla="*/ 597614 h 883237"/>
                <a:gd name="connsiteX15" fmla="*/ 372802 w 688550"/>
                <a:gd name="connsiteY15" fmla="*/ 659370 h 883237"/>
                <a:gd name="connsiteX16" fmla="*/ 372802 w 688550"/>
                <a:gd name="connsiteY16" fmla="*/ 726273 h 883237"/>
                <a:gd name="connsiteX17" fmla="*/ 363606 w 688550"/>
                <a:gd name="connsiteY17" fmla="*/ 803468 h 883237"/>
                <a:gd name="connsiteX18" fmla="*/ 311492 w 688550"/>
                <a:gd name="connsiteY18" fmla="*/ 883237 h 883237"/>
                <a:gd name="connsiteX19" fmla="*/ 247116 w 688550"/>
                <a:gd name="connsiteY19" fmla="*/ 844639 h 883237"/>
                <a:gd name="connsiteX20" fmla="*/ 213395 w 688550"/>
                <a:gd name="connsiteY20" fmla="*/ 759724 h 883237"/>
                <a:gd name="connsiteX21" fmla="*/ 161282 w 688550"/>
                <a:gd name="connsiteY21" fmla="*/ 615626 h 883237"/>
                <a:gd name="connsiteX22" fmla="*/ 158216 w 688550"/>
                <a:gd name="connsiteY22" fmla="*/ 481821 h 883237"/>
                <a:gd name="connsiteX23" fmla="*/ 75447 w 688550"/>
                <a:gd name="connsiteY23" fmla="*/ 502406 h 883237"/>
                <a:gd name="connsiteX24" fmla="*/ 17203 w 688550"/>
                <a:gd name="connsiteY24" fmla="*/ 461235 h 883237"/>
                <a:gd name="connsiteX25" fmla="*/ 66251 w 688550"/>
                <a:gd name="connsiteY25" fmla="*/ 440650 h 883237"/>
                <a:gd name="connsiteX26" fmla="*/ 4941 w 688550"/>
                <a:gd name="connsiteY26" fmla="*/ 432930 h 883237"/>
                <a:gd name="connsiteX27" fmla="*/ 4941 w 688550"/>
                <a:gd name="connsiteY27" fmla="*/ 402322 h 883237"/>
                <a:gd name="connsiteX28" fmla="*/ 0 w 688550"/>
                <a:gd name="connsiteY28" fmla="*/ 403414 h 883237"/>
                <a:gd name="connsiteX29" fmla="*/ 1826 w 688550"/>
                <a:gd name="connsiteY29" fmla="*/ 400846 h 883237"/>
                <a:gd name="connsiteX30" fmla="*/ 47069 w 688550"/>
                <a:gd name="connsiteY30" fmla="*/ 393702 h 883237"/>
                <a:gd name="connsiteX31" fmla="*/ 111363 w 688550"/>
                <a:gd name="connsiteY31" fmla="*/ 386558 h 883237"/>
                <a:gd name="connsiteX32" fmla="*/ 63738 w 688550"/>
                <a:gd name="connsiteY32" fmla="*/ 279402 h 883237"/>
                <a:gd name="connsiteX33" fmla="*/ 78026 w 688550"/>
                <a:gd name="connsiteY33" fmla="*/ 260352 h 883237"/>
                <a:gd name="connsiteX34" fmla="*/ 106601 w 688550"/>
                <a:gd name="connsiteY34" fmla="*/ 274639 h 883237"/>
                <a:gd name="connsiteX35" fmla="*/ 135176 w 688550"/>
                <a:gd name="connsiteY35" fmla="*/ 260352 h 883237"/>
                <a:gd name="connsiteX36" fmla="*/ 218519 w 688550"/>
                <a:gd name="connsiteY36" fmla="*/ 136527 h 883237"/>
                <a:gd name="connsiteX37" fmla="*/ 247094 w 688550"/>
                <a:gd name="connsiteY37" fmla="*/ 107952 h 883237"/>
                <a:gd name="connsiteX38" fmla="*/ 199469 w 688550"/>
                <a:gd name="connsiteY38" fmla="*/ 67471 h 883237"/>
                <a:gd name="connsiteX39" fmla="*/ 197088 w 688550"/>
                <a:gd name="connsiteY39" fmla="*/ 19846 h 883237"/>
                <a:gd name="connsiteX40" fmla="*/ 268526 w 688550"/>
                <a:gd name="connsiteY40" fmla="*/ 10321 h 883237"/>
                <a:gd name="connsiteX41" fmla="*/ 286040 w 688550"/>
                <a:gd name="connsiteY41" fmla="*/ 0 h 883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688550" h="883237">
                  <a:moveTo>
                    <a:pt x="286040" y="0"/>
                  </a:moveTo>
                  <a:lnTo>
                    <a:pt x="286968" y="635"/>
                  </a:lnTo>
                  <a:lnTo>
                    <a:pt x="351344" y="5782"/>
                  </a:lnTo>
                  <a:lnTo>
                    <a:pt x="329885" y="113855"/>
                  </a:lnTo>
                  <a:lnTo>
                    <a:pt x="406523" y="185904"/>
                  </a:lnTo>
                  <a:lnTo>
                    <a:pt x="397326" y="237368"/>
                  </a:lnTo>
                  <a:lnTo>
                    <a:pt x="464768" y="288832"/>
                  </a:lnTo>
                  <a:lnTo>
                    <a:pt x="501554" y="273393"/>
                  </a:lnTo>
                  <a:lnTo>
                    <a:pt x="532209" y="304271"/>
                  </a:lnTo>
                  <a:lnTo>
                    <a:pt x="636436" y="322283"/>
                  </a:lnTo>
                  <a:lnTo>
                    <a:pt x="657895" y="358308"/>
                  </a:lnTo>
                  <a:lnTo>
                    <a:pt x="688550" y="458662"/>
                  </a:lnTo>
                  <a:lnTo>
                    <a:pt x="621109" y="458662"/>
                  </a:lnTo>
                  <a:lnTo>
                    <a:pt x="614978" y="502406"/>
                  </a:lnTo>
                  <a:lnTo>
                    <a:pt x="473964" y="597614"/>
                  </a:lnTo>
                  <a:lnTo>
                    <a:pt x="372802" y="659370"/>
                  </a:lnTo>
                  <a:lnTo>
                    <a:pt x="372802" y="726273"/>
                  </a:lnTo>
                  <a:lnTo>
                    <a:pt x="363606" y="803468"/>
                  </a:lnTo>
                  <a:lnTo>
                    <a:pt x="311492" y="883237"/>
                  </a:lnTo>
                  <a:lnTo>
                    <a:pt x="247116" y="844639"/>
                  </a:lnTo>
                  <a:lnTo>
                    <a:pt x="213395" y="759724"/>
                  </a:lnTo>
                  <a:lnTo>
                    <a:pt x="161282" y="615626"/>
                  </a:lnTo>
                  <a:lnTo>
                    <a:pt x="158216" y="481821"/>
                  </a:lnTo>
                  <a:lnTo>
                    <a:pt x="75447" y="502406"/>
                  </a:lnTo>
                  <a:lnTo>
                    <a:pt x="17203" y="461235"/>
                  </a:lnTo>
                  <a:lnTo>
                    <a:pt x="66251" y="440650"/>
                  </a:lnTo>
                  <a:lnTo>
                    <a:pt x="4941" y="432930"/>
                  </a:lnTo>
                  <a:lnTo>
                    <a:pt x="4941" y="402322"/>
                  </a:lnTo>
                  <a:lnTo>
                    <a:pt x="0" y="403414"/>
                  </a:lnTo>
                  <a:lnTo>
                    <a:pt x="1826" y="400846"/>
                  </a:lnTo>
                  <a:lnTo>
                    <a:pt x="47069" y="393702"/>
                  </a:lnTo>
                  <a:lnTo>
                    <a:pt x="111363" y="386558"/>
                  </a:lnTo>
                  <a:lnTo>
                    <a:pt x="63738" y="279402"/>
                  </a:lnTo>
                  <a:lnTo>
                    <a:pt x="78026" y="260352"/>
                  </a:lnTo>
                  <a:lnTo>
                    <a:pt x="106601" y="274639"/>
                  </a:lnTo>
                  <a:lnTo>
                    <a:pt x="135176" y="260352"/>
                  </a:lnTo>
                  <a:lnTo>
                    <a:pt x="218519" y="136527"/>
                  </a:lnTo>
                  <a:lnTo>
                    <a:pt x="247094" y="107952"/>
                  </a:lnTo>
                  <a:lnTo>
                    <a:pt x="199469" y="67471"/>
                  </a:lnTo>
                  <a:lnTo>
                    <a:pt x="197088" y="19846"/>
                  </a:lnTo>
                  <a:lnTo>
                    <a:pt x="268526" y="10321"/>
                  </a:lnTo>
                  <a:lnTo>
                    <a:pt x="286040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anchor="ctr"/>
            <a:lstStyle/>
            <a:p>
              <a:pPr algn="ctr" defTabSz="1221913"/>
              <a:endParaRPr kumimoji="0" lang="ja-JP" altLang="en-US" sz="2400" kern="0">
                <a:solidFill>
                  <a:prstClr val="white"/>
                </a:solidFill>
                <a:latin typeface="Calibri"/>
                <a:ea typeface="ＭＳ Ｐゴシック" panose="020B0600070205080204" pitchFamily="50" charset="-128"/>
              </a:endParaRPr>
            </a:p>
          </p:txBody>
        </p:sp>
        <p:sp>
          <p:nvSpPr>
            <p:cNvPr id="168" name="フリーフォーム: 図形 167">
              <a:extLst>
                <a:ext uri="{FF2B5EF4-FFF2-40B4-BE49-F238E27FC236}">
                  <a16:creationId xmlns:a16="http://schemas.microsoft.com/office/drawing/2014/main" id="{EF4F914A-B12F-4E9B-AB59-07C41A0A7A88}"/>
                </a:ext>
              </a:extLst>
            </p:cNvPr>
            <p:cNvSpPr/>
            <p:nvPr/>
          </p:nvSpPr>
          <p:spPr bwMode="auto">
            <a:xfrm>
              <a:off x="3052483" y="2716696"/>
              <a:ext cx="374136" cy="305110"/>
            </a:xfrm>
            <a:custGeom>
              <a:avLst/>
              <a:gdLst>
                <a:gd name="connsiteX0" fmla="*/ 318815 w 374136"/>
                <a:gd name="connsiteY0" fmla="*/ 0 h 305110"/>
                <a:gd name="connsiteX1" fmla="*/ 355488 w 374136"/>
                <a:gd name="connsiteY1" fmla="*/ 46176 h 305110"/>
                <a:gd name="connsiteX2" fmla="*/ 364035 w 374136"/>
                <a:gd name="connsiteY2" fmla="*/ 45766 h 305110"/>
                <a:gd name="connsiteX3" fmla="*/ 357467 w 374136"/>
                <a:gd name="connsiteY3" fmla="*/ 66985 h 305110"/>
                <a:gd name="connsiteX4" fmla="*/ 374136 w 374136"/>
                <a:gd name="connsiteY4" fmla="*/ 95560 h 305110"/>
                <a:gd name="connsiteX5" fmla="*/ 350323 w 374136"/>
                <a:gd name="connsiteY5" fmla="*/ 136042 h 305110"/>
                <a:gd name="connsiteX6" fmla="*/ 312223 w 374136"/>
                <a:gd name="connsiteY6" fmla="*/ 145567 h 305110"/>
                <a:gd name="connsiteX7" fmla="*/ 319367 w 374136"/>
                <a:gd name="connsiteY7" fmla="*/ 178904 h 305110"/>
                <a:gd name="connsiteX8" fmla="*/ 300317 w 374136"/>
                <a:gd name="connsiteY8" fmla="*/ 219385 h 305110"/>
                <a:gd name="connsiteX9" fmla="*/ 209830 w 374136"/>
                <a:gd name="connsiteY9" fmla="*/ 226529 h 305110"/>
                <a:gd name="connsiteX10" fmla="*/ 183636 w 374136"/>
                <a:gd name="connsiteY10" fmla="*/ 305110 h 305110"/>
                <a:gd name="connsiteX11" fmla="*/ 43142 w 374136"/>
                <a:gd name="connsiteY11" fmla="*/ 290823 h 305110"/>
                <a:gd name="connsiteX12" fmla="*/ 40835 w 374136"/>
                <a:gd name="connsiteY12" fmla="*/ 293454 h 305110"/>
                <a:gd name="connsiteX13" fmla="*/ 6131 w 374136"/>
                <a:gd name="connsiteY13" fmla="*/ 283050 h 305110"/>
                <a:gd name="connsiteX14" fmla="*/ 36786 w 374136"/>
                <a:gd name="connsiteY14" fmla="*/ 257318 h 305110"/>
                <a:gd name="connsiteX15" fmla="*/ 0 w 374136"/>
                <a:gd name="connsiteY15" fmla="*/ 211001 h 305110"/>
                <a:gd name="connsiteX16" fmla="*/ 15328 w 374136"/>
                <a:gd name="connsiteY16" fmla="*/ 100354 h 305110"/>
                <a:gd name="connsiteX17" fmla="*/ 67442 w 374136"/>
                <a:gd name="connsiteY17" fmla="*/ 108074 h 305110"/>
                <a:gd name="connsiteX18" fmla="*/ 177801 w 374136"/>
                <a:gd name="connsiteY18" fmla="*/ 23159 h 305110"/>
                <a:gd name="connsiteX19" fmla="*/ 229915 w 374136"/>
                <a:gd name="connsiteY19" fmla="*/ 36025 h 305110"/>
                <a:gd name="connsiteX20" fmla="*/ 245242 w 374136"/>
                <a:gd name="connsiteY20" fmla="*/ 59183 h 305110"/>
                <a:gd name="connsiteX21" fmla="*/ 318815 w 374136"/>
                <a:gd name="connsiteY21" fmla="*/ 0 h 305110"/>
                <a:gd name="connsiteX0" fmla="*/ 318815 w 374136"/>
                <a:gd name="connsiteY0" fmla="*/ 0 h 305110"/>
                <a:gd name="connsiteX1" fmla="*/ 355488 w 374136"/>
                <a:gd name="connsiteY1" fmla="*/ 46176 h 305110"/>
                <a:gd name="connsiteX2" fmla="*/ 364035 w 374136"/>
                <a:gd name="connsiteY2" fmla="*/ 45766 h 305110"/>
                <a:gd name="connsiteX3" fmla="*/ 357467 w 374136"/>
                <a:gd name="connsiteY3" fmla="*/ 66985 h 305110"/>
                <a:gd name="connsiteX4" fmla="*/ 374136 w 374136"/>
                <a:gd name="connsiteY4" fmla="*/ 95560 h 305110"/>
                <a:gd name="connsiteX5" fmla="*/ 350323 w 374136"/>
                <a:gd name="connsiteY5" fmla="*/ 136042 h 305110"/>
                <a:gd name="connsiteX6" fmla="*/ 312223 w 374136"/>
                <a:gd name="connsiteY6" fmla="*/ 145567 h 305110"/>
                <a:gd name="connsiteX7" fmla="*/ 319367 w 374136"/>
                <a:gd name="connsiteY7" fmla="*/ 178904 h 305110"/>
                <a:gd name="connsiteX8" fmla="*/ 300317 w 374136"/>
                <a:gd name="connsiteY8" fmla="*/ 219385 h 305110"/>
                <a:gd name="connsiteX9" fmla="*/ 209830 w 374136"/>
                <a:gd name="connsiteY9" fmla="*/ 226529 h 305110"/>
                <a:gd name="connsiteX10" fmla="*/ 183636 w 374136"/>
                <a:gd name="connsiteY10" fmla="*/ 305110 h 305110"/>
                <a:gd name="connsiteX11" fmla="*/ 43142 w 374136"/>
                <a:gd name="connsiteY11" fmla="*/ 290823 h 305110"/>
                <a:gd name="connsiteX12" fmla="*/ 40835 w 374136"/>
                <a:gd name="connsiteY12" fmla="*/ 293454 h 305110"/>
                <a:gd name="connsiteX13" fmla="*/ 6131 w 374136"/>
                <a:gd name="connsiteY13" fmla="*/ 283050 h 305110"/>
                <a:gd name="connsiteX14" fmla="*/ 36786 w 374136"/>
                <a:gd name="connsiteY14" fmla="*/ 257318 h 305110"/>
                <a:gd name="connsiteX15" fmla="*/ 0 w 374136"/>
                <a:gd name="connsiteY15" fmla="*/ 211001 h 305110"/>
                <a:gd name="connsiteX16" fmla="*/ 15328 w 374136"/>
                <a:gd name="connsiteY16" fmla="*/ 100354 h 305110"/>
                <a:gd name="connsiteX17" fmla="*/ 67442 w 374136"/>
                <a:gd name="connsiteY17" fmla="*/ 108074 h 305110"/>
                <a:gd name="connsiteX18" fmla="*/ 177801 w 374136"/>
                <a:gd name="connsiteY18" fmla="*/ 23159 h 305110"/>
                <a:gd name="connsiteX19" fmla="*/ 229915 w 374136"/>
                <a:gd name="connsiteY19" fmla="*/ 36025 h 305110"/>
                <a:gd name="connsiteX20" fmla="*/ 261911 w 374136"/>
                <a:gd name="connsiteY20" fmla="*/ 59183 h 305110"/>
                <a:gd name="connsiteX21" fmla="*/ 318815 w 374136"/>
                <a:gd name="connsiteY21" fmla="*/ 0 h 305110"/>
                <a:gd name="connsiteX0" fmla="*/ 318815 w 374136"/>
                <a:gd name="connsiteY0" fmla="*/ 0 h 305110"/>
                <a:gd name="connsiteX1" fmla="*/ 355488 w 374136"/>
                <a:gd name="connsiteY1" fmla="*/ 46176 h 305110"/>
                <a:gd name="connsiteX2" fmla="*/ 364035 w 374136"/>
                <a:gd name="connsiteY2" fmla="*/ 45766 h 305110"/>
                <a:gd name="connsiteX3" fmla="*/ 357467 w 374136"/>
                <a:gd name="connsiteY3" fmla="*/ 66985 h 305110"/>
                <a:gd name="connsiteX4" fmla="*/ 374136 w 374136"/>
                <a:gd name="connsiteY4" fmla="*/ 95560 h 305110"/>
                <a:gd name="connsiteX5" fmla="*/ 350323 w 374136"/>
                <a:gd name="connsiteY5" fmla="*/ 136042 h 305110"/>
                <a:gd name="connsiteX6" fmla="*/ 312223 w 374136"/>
                <a:gd name="connsiteY6" fmla="*/ 145567 h 305110"/>
                <a:gd name="connsiteX7" fmla="*/ 319367 w 374136"/>
                <a:gd name="connsiteY7" fmla="*/ 178904 h 305110"/>
                <a:gd name="connsiteX8" fmla="*/ 300317 w 374136"/>
                <a:gd name="connsiteY8" fmla="*/ 219385 h 305110"/>
                <a:gd name="connsiteX9" fmla="*/ 209830 w 374136"/>
                <a:gd name="connsiteY9" fmla="*/ 226529 h 305110"/>
                <a:gd name="connsiteX10" fmla="*/ 183636 w 374136"/>
                <a:gd name="connsiteY10" fmla="*/ 305110 h 305110"/>
                <a:gd name="connsiteX11" fmla="*/ 43142 w 374136"/>
                <a:gd name="connsiteY11" fmla="*/ 290823 h 305110"/>
                <a:gd name="connsiteX12" fmla="*/ 40835 w 374136"/>
                <a:gd name="connsiteY12" fmla="*/ 293454 h 305110"/>
                <a:gd name="connsiteX13" fmla="*/ 6131 w 374136"/>
                <a:gd name="connsiteY13" fmla="*/ 283050 h 305110"/>
                <a:gd name="connsiteX14" fmla="*/ 36786 w 374136"/>
                <a:gd name="connsiteY14" fmla="*/ 257318 h 305110"/>
                <a:gd name="connsiteX15" fmla="*/ 0 w 374136"/>
                <a:gd name="connsiteY15" fmla="*/ 211001 h 305110"/>
                <a:gd name="connsiteX16" fmla="*/ 15328 w 374136"/>
                <a:gd name="connsiteY16" fmla="*/ 100354 h 305110"/>
                <a:gd name="connsiteX17" fmla="*/ 67442 w 374136"/>
                <a:gd name="connsiteY17" fmla="*/ 108074 h 305110"/>
                <a:gd name="connsiteX18" fmla="*/ 177801 w 374136"/>
                <a:gd name="connsiteY18" fmla="*/ 23159 h 305110"/>
                <a:gd name="connsiteX19" fmla="*/ 237059 w 374136"/>
                <a:gd name="connsiteY19" fmla="*/ 38406 h 305110"/>
                <a:gd name="connsiteX20" fmla="*/ 261911 w 374136"/>
                <a:gd name="connsiteY20" fmla="*/ 59183 h 305110"/>
                <a:gd name="connsiteX21" fmla="*/ 318815 w 374136"/>
                <a:gd name="connsiteY21" fmla="*/ 0 h 3051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374136" h="305110">
                  <a:moveTo>
                    <a:pt x="318815" y="0"/>
                  </a:moveTo>
                  <a:lnTo>
                    <a:pt x="355488" y="46176"/>
                  </a:lnTo>
                  <a:lnTo>
                    <a:pt x="364035" y="45766"/>
                  </a:lnTo>
                  <a:lnTo>
                    <a:pt x="357467" y="66985"/>
                  </a:lnTo>
                  <a:lnTo>
                    <a:pt x="374136" y="95560"/>
                  </a:lnTo>
                  <a:lnTo>
                    <a:pt x="350323" y="136042"/>
                  </a:lnTo>
                  <a:lnTo>
                    <a:pt x="312223" y="145567"/>
                  </a:lnTo>
                  <a:lnTo>
                    <a:pt x="319367" y="178904"/>
                  </a:lnTo>
                  <a:lnTo>
                    <a:pt x="300317" y="219385"/>
                  </a:lnTo>
                  <a:lnTo>
                    <a:pt x="209830" y="226529"/>
                  </a:lnTo>
                  <a:lnTo>
                    <a:pt x="183636" y="305110"/>
                  </a:lnTo>
                  <a:lnTo>
                    <a:pt x="43142" y="290823"/>
                  </a:lnTo>
                  <a:lnTo>
                    <a:pt x="40835" y="293454"/>
                  </a:lnTo>
                  <a:lnTo>
                    <a:pt x="6131" y="283050"/>
                  </a:lnTo>
                  <a:lnTo>
                    <a:pt x="36786" y="257318"/>
                  </a:lnTo>
                  <a:lnTo>
                    <a:pt x="0" y="211001"/>
                  </a:lnTo>
                  <a:lnTo>
                    <a:pt x="15328" y="100354"/>
                  </a:lnTo>
                  <a:lnTo>
                    <a:pt x="67442" y="108074"/>
                  </a:lnTo>
                  <a:lnTo>
                    <a:pt x="177801" y="23159"/>
                  </a:lnTo>
                  <a:lnTo>
                    <a:pt x="237059" y="38406"/>
                  </a:lnTo>
                  <a:lnTo>
                    <a:pt x="261911" y="59183"/>
                  </a:lnTo>
                  <a:lnTo>
                    <a:pt x="318815" y="0"/>
                  </a:lnTo>
                  <a:close/>
                </a:path>
              </a:pathLst>
            </a:custGeom>
            <a:solidFill>
              <a:srgbClr val="92D050"/>
            </a:solidFill>
            <a:ln w="12700" cap="flat" cmpd="sng" algn="ctr">
              <a:solidFill>
                <a:schemeClr val="accent6">
                  <a:lumMod val="50000"/>
                </a:schemeClr>
              </a:solidFill>
              <a:prstDash val="solid"/>
            </a:ln>
            <a:effectLst/>
          </p:spPr>
          <p:txBody>
            <a:bodyPr wrap="square" anchor="ctr">
              <a:noAutofit/>
            </a:bodyPr>
            <a:lstStyle/>
            <a:p>
              <a:pPr marL="0" marR="0" lvl="0" indent="0" algn="ctr" defTabSz="122191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2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 panose="020B0600070205080204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94051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4" grpId="0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19098</TotalTime>
  <Words>376</Words>
  <Application>Microsoft Office PowerPoint</Application>
  <PresentationFormat>ワイド画面</PresentationFormat>
  <Paragraphs>164</Paragraphs>
  <Slides>22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22</vt:i4>
      </vt:variant>
    </vt:vector>
  </HeadingPairs>
  <TitlesOfParts>
    <vt:vector size="29" baseType="lpstr">
      <vt:lpstr>メイリオ</vt:lpstr>
      <vt:lpstr>游ゴシック</vt:lpstr>
      <vt:lpstr>游ゴシック Light</vt:lpstr>
      <vt:lpstr>Arial</vt:lpstr>
      <vt:lpstr>Calibri</vt:lpstr>
      <vt:lpstr>Impact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anm004_世界の国旗クイズ_北米、中南米編</dc:title>
  <dc:subject>anm004_世界の国旗クイズ_北米、中南米編</dc:subject>
  <dc:creator>でじけろお</dc:creator>
  <cp:revision>1</cp:revision>
  <dcterms:created xsi:type="dcterms:W3CDTF">2018-12-11T01:47:04Z</dcterms:created>
  <dcterms:modified xsi:type="dcterms:W3CDTF">2020-05-27T05:46:04Z</dcterms:modified>
  <cp:version>1</cp:version>
</cp:coreProperties>
</file>